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24"/>
  </p:handoutMasterIdLst>
  <p:sldIdLst>
    <p:sldId id="256" r:id="rId2"/>
    <p:sldId id="266" r:id="rId3"/>
    <p:sldId id="267" r:id="rId4"/>
    <p:sldId id="268" r:id="rId5"/>
    <p:sldId id="269" r:id="rId6"/>
    <p:sldId id="270" r:id="rId7"/>
    <p:sldId id="271" r:id="rId8"/>
    <p:sldId id="272" r:id="rId9"/>
    <p:sldId id="278" r:id="rId10"/>
    <p:sldId id="277" r:id="rId11"/>
    <p:sldId id="274" r:id="rId12"/>
    <p:sldId id="275" r:id="rId13"/>
    <p:sldId id="276" r:id="rId14"/>
    <p:sldId id="273" r:id="rId15"/>
    <p:sldId id="257" r:id="rId16"/>
    <p:sldId id="258" r:id="rId17"/>
    <p:sldId id="259" r:id="rId18"/>
    <p:sldId id="260" r:id="rId19"/>
    <p:sldId id="261" r:id="rId20"/>
    <p:sldId id="262" r:id="rId21"/>
    <p:sldId id="263" r:id="rId22"/>
    <p:sldId id="264" r:id="rId23"/>
  </p:sldIdLst>
  <p:sldSz cx="9144000" cy="6858000" type="screen4x3"/>
  <p:notesSz cx="7010400" cy="92964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9" d="100"/>
          <a:sy n="109" d="100"/>
        </p:scale>
        <p:origin x="-167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esktop\economies%20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Desktop\economies%20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Desktop\economies%20data.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JJpower\Downloads\4%20economies%20per%20capita%20ex%20rate.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JJpower\Downloads\4%20economies%20per%20capita%20ex%20ra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zh-TW"/>
  <c:chart>
    <c:title>
      <c:tx>
        <c:rich>
          <a:bodyPr/>
          <a:lstStyle/>
          <a:p>
            <a:pPr>
              <a:defRPr/>
            </a:pPr>
            <a:r>
              <a:rPr lang="en-US" altLang="en-US" dirty="0"/>
              <a:t>1952-2015 Economic Growth Rate
of</a:t>
            </a:r>
            <a:r>
              <a:rPr lang="en-US" altLang="en-US" baseline="0" dirty="0"/>
              <a:t> </a:t>
            </a:r>
            <a:r>
              <a:rPr lang="en-US" altLang="en-US" baseline="0" dirty="0" smtClean="0"/>
              <a:t> Taiwan</a:t>
            </a:r>
            <a:endParaRPr lang="en-US" altLang="en-US" dirty="0"/>
          </a:p>
        </c:rich>
      </c:tx>
      <c:layout/>
    </c:title>
    <c:plotArea>
      <c:layout/>
      <c:lineChart>
        <c:grouping val="standard"/>
        <c:ser>
          <c:idx val="0"/>
          <c:order val="0"/>
          <c:tx>
            <c:strRef>
              <c:f>'Taiwan GDP'!$F$7:$F$9</c:f>
              <c:strCache>
                <c:ptCount val="1"/>
                <c:pt idx="0">
                  <c:v>Economic Growth Rate
(%)</c:v>
                </c:pt>
              </c:strCache>
            </c:strRef>
          </c:tx>
          <c:marker>
            <c:symbol val="none"/>
          </c:marker>
          <c:cat>
            <c:strRef>
              <c:f>'Taiwan GDP'!$A$11:$A$74</c:f>
              <c:strCache>
                <c:ptCount val="64"/>
                <c:pt idx="0">
                  <c:v>1952</c:v>
                </c:pt>
                <c:pt idx="1">
                  <c:v>1953</c:v>
                </c:pt>
                <c:pt idx="2">
                  <c:v>1954</c:v>
                </c:pt>
                <c:pt idx="3">
                  <c:v>1955</c:v>
                </c:pt>
                <c:pt idx="4">
                  <c:v>1956</c:v>
                </c:pt>
                <c:pt idx="5">
                  <c:v>1957</c:v>
                </c:pt>
                <c:pt idx="6">
                  <c:v>1958</c:v>
                </c:pt>
                <c:pt idx="7">
                  <c:v>1959</c:v>
                </c:pt>
                <c:pt idx="8">
                  <c:v>1960</c:v>
                </c:pt>
                <c:pt idx="9">
                  <c:v>1961</c:v>
                </c:pt>
                <c:pt idx="10">
                  <c:v>1962</c:v>
                </c:pt>
                <c:pt idx="11">
                  <c:v>1963</c:v>
                </c:pt>
                <c:pt idx="12">
                  <c:v>1964</c:v>
                </c:pt>
                <c:pt idx="13">
                  <c:v>1965</c:v>
                </c:pt>
                <c:pt idx="14">
                  <c:v>1966</c:v>
                </c:pt>
                <c:pt idx="15">
                  <c:v>1967</c:v>
                </c:pt>
                <c:pt idx="16">
                  <c:v>1968</c:v>
                </c:pt>
                <c:pt idx="17">
                  <c:v>1969</c:v>
                </c:pt>
                <c:pt idx="18">
                  <c:v>1970</c:v>
                </c:pt>
                <c:pt idx="19">
                  <c:v>1971</c:v>
                </c:pt>
                <c:pt idx="20">
                  <c:v>1972</c:v>
                </c:pt>
                <c:pt idx="21">
                  <c:v>1973</c:v>
                </c:pt>
                <c:pt idx="22">
                  <c:v>1974</c:v>
                </c:pt>
                <c:pt idx="23">
                  <c:v>1975</c:v>
                </c:pt>
                <c:pt idx="24">
                  <c:v>1976</c:v>
                </c:pt>
                <c:pt idx="25">
                  <c:v>1977</c:v>
                </c:pt>
                <c:pt idx="26">
                  <c:v>1978</c:v>
                </c:pt>
                <c:pt idx="27">
                  <c:v>1979</c:v>
                </c:pt>
                <c:pt idx="28">
                  <c:v>1980</c:v>
                </c:pt>
                <c:pt idx="29">
                  <c:v>1981</c:v>
                </c:pt>
                <c:pt idx="30">
                  <c:v>1982</c:v>
                </c:pt>
                <c:pt idx="31">
                  <c:v>1983</c:v>
                </c:pt>
                <c:pt idx="32">
                  <c:v>1984</c:v>
                </c:pt>
                <c:pt idx="33">
                  <c:v>1985</c:v>
                </c:pt>
                <c:pt idx="34">
                  <c:v>1986</c:v>
                </c:pt>
                <c:pt idx="35">
                  <c:v>1987</c:v>
                </c:pt>
                <c:pt idx="36">
                  <c:v>1988</c:v>
                </c:pt>
                <c:pt idx="37">
                  <c:v>1989</c:v>
                </c:pt>
                <c:pt idx="38">
                  <c:v>1990</c:v>
                </c:pt>
                <c:pt idx="39">
                  <c:v>1991</c:v>
                </c:pt>
                <c:pt idx="40">
                  <c:v>1992</c:v>
                </c:pt>
                <c:pt idx="41">
                  <c:v>1993</c:v>
                </c:pt>
                <c:pt idx="42">
                  <c:v>1994</c:v>
                </c:pt>
                <c:pt idx="43">
                  <c:v>1995</c:v>
                </c:pt>
                <c:pt idx="44">
                  <c:v>1996</c:v>
                </c:pt>
                <c:pt idx="45">
                  <c:v>1997</c:v>
                </c:pt>
                <c:pt idx="46">
                  <c:v>1998</c:v>
                </c:pt>
                <c:pt idx="47">
                  <c:v>1999</c:v>
                </c:pt>
                <c:pt idx="48">
                  <c:v>2000</c:v>
                </c:pt>
                <c:pt idx="49">
                  <c:v>2001</c:v>
                </c:pt>
                <c:pt idx="50">
                  <c:v>2002</c:v>
                </c:pt>
                <c:pt idx="51">
                  <c:v>2003</c:v>
                </c:pt>
                <c:pt idx="52">
                  <c:v>2004</c:v>
                </c:pt>
                <c:pt idx="53">
                  <c:v>2005</c:v>
                </c:pt>
                <c:pt idx="54">
                  <c:v>2006</c:v>
                </c:pt>
                <c:pt idx="55">
                  <c:v>2007</c:v>
                </c:pt>
                <c:pt idx="56">
                  <c:v>2008</c:v>
                </c:pt>
                <c:pt idx="57">
                  <c:v>2009</c:v>
                </c:pt>
                <c:pt idx="58">
                  <c:v>2010</c:v>
                </c:pt>
                <c:pt idx="59">
                  <c:v>2011</c:v>
                </c:pt>
                <c:pt idx="60">
                  <c:v>2012</c:v>
                </c:pt>
                <c:pt idx="61">
                  <c:v>2013</c:v>
                </c:pt>
                <c:pt idx="62">
                  <c:v>2014</c:v>
                </c:pt>
                <c:pt idx="63">
                  <c:v>    2015(p)</c:v>
                </c:pt>
              </c:strCache>
            </c:strRef>
          </c:cat>
          <c:val>
            <c:numRef>
              <c:f>'Taiwan GDP'!$F$11:$F$74</c:f>
              <c:numCache>
                <c:formatCode>0.00</c:formatCode>
                <c:ptCount val="64"/>
                <c:pt idx="0">
                  <c:v>12</c:v>
                </c:pt>
                <c:pt idx="1">
                  <c:v>9.49</c:v>
                </c:pt>
                <c:pt idx="2">
                  <c:v>9.64</c:v>
                </c:pt>
                <c:pt idx="3">
                  <c:v>7.72</c:v>
                </c:pt>
                <c:pt idx="4">
                  <c:v>6.17</c:v>
                </c:pt>
                <c:pt idx="5">
                  <c:v>7.81</c:v>
                </c:pt>
                <c:pt idx="6">
                  <c:v>7.68</c:v>
                </c:pt>
                <c:pt idx="7">
                  <c:v>8.81</c:v>
                </c:pt>
                <c:pt idx="8">
                  <c:v>7.2</c:v>
                </c:pt>
                <c:pt idx="9">
                  <c:v>7.05</c:v>
                </c:pt>
                <c:pt idx="10">
                  <c:v>8.93</c:v>
                </c:pt>
                <c:pt idx="11">
                  <c:v>10.74</c:v>
                </c:pt>
                <c:pt idx="12">
                  <c:v>12.63</c:v>
                </c:pt>
                <c:pt idx="13">
                  <c:v>11.89</c:v>
                </c:pt>
                <c:pt idx="14">
                  <c:v>9.6300000000000008</c:v>
                </c:pt>
                <c:pt idx="15">
                  <c:v>11.15</c:v>
                </c:pt>
                <c:pt idx="16">
                  <c:v>9.7100000000000009</c:v>
                </c:pt>
                <c:pt idx="17">
                  <c:v>9.59</c:v>
                </c:pt>
                <c:pt idx="18">
                  <c:v>11.51</c:v>
                </c:pt>
                <c:pt idx="19">
                  <c:v>13.43</c:v>
                </c:pt>
                <c:pt idx="20">
                  <c:v>13.870000000000003</c:v>
                </c:pt>
                <c:pt idx="21">
                  <c:v>12.83</c:v>
                </c:pt>
                <c:pt idx="22">
                  <c:v>2.67</c:v>
                </c:pt>
                <c:pt idx="23">
                  <c:v>6.1899999999999995</c:v>
                </c:pt>
                <c:pt idx="24">
                  <c:v>14.28</c:v>
                </c:pt>
                <c:pt idx="25">
                  <c:v>11.41</c:v>
                </c:pt>
                <c:pt idx="26">
                  <c:v>13.56</c:v>
                </c:pt>
                <c:pt idx="27">
                  <c:v>8.83</c:v>
                </c:pt>
                <c:pt idx="28">
                  <c:v>8.0400000000000009</c:v>
                </c:pt>
                <c:pt idx="29">
                  <c:v>7.1099999999999985</c:v>
                </c:pt>
                <c:pt idx="30">
                  <c:v>4.8</c:v>
                </c:pt>
                <c:pt idx="31">
                  <c:v>9.0400000000000009</c:v>
                </c:pt>
                <c:pt idx="32">
                  <c:v>10.050000000000002</c:v>
                </c:pt>
                <c:pt idx="33">
                  <c:v>4.8099999999999996</c:v>
                </c:pt>
                <c:pt idx="34">
                  <c:v>11.52</c:v>
                </c:pt>
                <c:pt idx="35">
                  <c:v>12.7</c:v>
                </c:pt>
                <c:pt idx="36">
                  <c:v>8.02</c:v>
                </c:pt>
                <c:pt idx="37">
                  <c:v>8.75</c:v>
                </c:pt>
                <c:pt idx="38">
                  <c:v>5.6499999999999995</c:v>
                </c:pt>
                <c:pt idx="39">
                  <c:v>8.360000000000003</c:v>
                </c:pt>
                <c:pt idx="40">
                  <c:v>8.2900000000000009</c:v>
                </c:pt>
                <c:pt idx="41">
                  <c:v>6.8</c:v>
                </c:pt>
                <c:pt idx="42">
                  <c:v>7.49</c:v>
                </c:pt>
                <c:pt idx="43">
                  <c:v>6.5</c:v>
                </c:pt>
                <c:pt idx="44">
                  <c:v>6.18</c:v>
                </c:pt>
                <c:pt idx="45">
                  <c:v>6.1099999999999985</c:v>
                </c:pt>
                <c:pt idx="46">
                  <c:v>4.21</c:v>
                </c:pt>
                <c:pt idx="47">
                  <c:v>6.72</c:v>
                </c:pt>
                <c:pt idx="48">
                  <c:v>6.42</c:v>
                </c:pt>
                <c:pt idx="49">
                  <c:v>-1.26</c:v>
                </c:pt>
                <c:pt idx="50">
                  <c:v>5.57</c:v>
                </c:pt>
                <c:pt idx="51">
                  <c:v>4.1199999999999983</c:v>
                </c:pt>
                <c:pt idx="52">
                  <c:v>6.51</c:v>
                </c:pt>
                <c:pt idx="53">
                  <c:v>5.42</c:v>
                </c:pt>
                <c:pt idx="54">
                  <c:v>5.6199999999999983</c:v>
                </c:pt>
                <c:pt idx="55">
                  <c:v>6.52</c:v>
                </c:pt>
                <c:pt idx="56">
                  <c:v>0.70000000000000018</c:v>
                </c:pt>
                <c:pt idx="57">
                  <c:v>-1.57</c:v>
                </c:pt>
                <c:pt idx="58">
                  <c:v>10.63</c:v>
                </c:pt>
                <c:pt idx="59">
                  <c:v>3.8</c:v>
                </c:pt>
                <c:pt idx="60">
                  <c:v>2.06</c:v>
                </c:pt>
                <c:pt idx="61">
                  <c:v>2.2000000000000002</c:v>
                </c:pt>
                <c:pt idx="62">
                  <c:v>3.92</c:v>
                </c:pt>
                <c:pt idx="63">
                  <c:v>0.75000000000000022</c:v>
                </c:pt>
              </c:numCache>
            </c:numRef>
          </c:val>
        </c:ser>
        <c:marker val="1"/>
        <c:axId val="80743808"/>
        <c:axId val="80188544"/>
      </c:lineChart>
      <c:catAx>
        <c:axId val="80743808"/>
        <c:scaling>
          <c:orientation val="minMax"/>
        </c:scaling>
        <c:axPos val="b"/>
        <c:tickLblPos val="nextTo"/>
        <c:crossAx val="80188544"/>
        <c:crosses val="autoZero"/>
        <c:auto val="1"/>
        <c:lblAlgn val="ctr"/>
        <c:lblOffset val="100"/>
      </c:catAx>
      <c:valAx>
        <c:axId val="80188544"/>
        <c:scaling>
          <c:orientation val="minMax"/>
        </c:scaling>
        <c:axPos val="l"/>
        <c:majorGridlines/>
        <c:numFmt formatCode="0.00" sourceLinked="1"/>
        <c:tickLblPos val="nextTo"/>
        <c:crossAx val="80743808"/>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zh-TW"/>
  <c:chart>
    <c:title>
      <c:tx>
        <c:rich>
          <a:bodyPr/>
          <a:lstStyle/>
          <a:p>
            <a:pPr>
              <a:defRPr/>
            </a:pPr>
            <a:r>
              <a:rPr lang="en-US" sz="1800" b="1" i="0" baseline="0" dirty="0"/>
              <a:t>1952~2015 GDP of </a:t>
            </a:r>
            <a:r>
              <a:rPr lang="en-US" sz="1800" b="1" i="0" baseline="0" dirty="0" smtClean="0"/>
              <a:t> Taiwan </a:t>
            </a:r>
            <a:r>
              <a:rPr lang="en-US" sz="1800" b="1" i="0" baseline="0" dirty="0"/>
              <a:t>at Current Price </a:t>
            </a:r>
            <a:endParaRPr lang="zh-TW" sz="1800" b="1" i="0" baseline="0" dirty="0"/>
          </a:p>
        </c:rich>
      </c:tx>
      <c:layout/>
    </c:title>
    <c:plotArea>
      <c:layout/>
      <c:lineChart>
        <c:grouping val="standard"/>
        <c:ser>
          <c:idx val="0"/>
          <c:order val="0"/>
          <c:tx>
            <c:strRef>
              <c:f>'Taiwan GDP'!$D$7:$D$9</c:f>
              <c:strCache>
                <c:ptCount val="1"/>
                <c:pt idx="0">
                  <c:v>Amount  (Million US$)  </c:v>
                </c:pt>
              </c:strCache>
            </c:strRef>
          </c:tx>
          <c:marker>
            <c:symbol val="none"/>
          </c:marker>
          <c:cat>
            <c:strRef>
              <c:f>'Taiwan GDP'!$A$10:$A$74</c:f>
              <c:strCache>
                <c:ptCount val="65"/>
                <c:pt idx="0">
                  <c:v>1951</c:v>
                </c:pt>
                <c:pt idx="1">
                  <c:v>1952</c:v>
                </c:pt>
                <c:pt idx="2">
                  <c:v>1953</c:v>
                </c:pt>
                <c:pt idx="3">
                  <c:v>1954</c:v>
                </c:pt>
                <c:pt idx="4">
                  <c:v>1955</c:v>
                </c:pt>
                <c:pt idx="5">
                  <c:v>1956</c:v>
                </c:pt>
                <c:pt idx="6">
                  <c:v>1957</c:v>
                </c:pt>
                <c:pt idx="7">
                  <c:v>1958</c:v>
                </c:pt>
                <c:pt idx="8">
                  <c:v>1959</c:v>
                </c:pt>
                <c:pt idx="9">
                  <c:v>1960</c:v>
                </c:pt>
                <c:pt idx="10">
                  <c:v>1961</c:v>
                </c:pt>
                <c:pt idx="11">
                  <c:v>1962</c:v>
                </c:pt>
                <c:pt idx="12">
                  <c:v>1963</c:v>
                </c:pt>
                <c:pt idx="13">
                  <c:v>1964</c:v>
                </c:pt>
                <c:pt idx="14">
                  <c:v>1965</c:v>
                </c:pt>
                <c:pt idx="15">
                  <c:v>1966</c:v>
                </c:pt>
                <c:pt idx="16">
                  <c:v>1967</c:v>
                </c:pt>
                <c:pt idx="17">
                  <c:v>1968</c:v>
                </c:pt>
                <c:pt idx="18">
                  <c:v>1969</c:v>
                </c:pt>
                <c:pt idx="19">
                  <c:v>1970</c:v>
                </c:pt>
                <c:pt idx="20">
                  <c:v>1971</c:v>
                </c:pt>
                <c:pt idx="21">
                  <c:v>1972</c:v>
                </c:pt>
                <c:pt idx="22">
                  <c:v>1973</c:v>
                </c:pt>
                <c:pt idx="23">
                  <c:v>1974</c:v>
                </c:pt>
                <c:pt idx="24">
                  <c:v>1975</c:v>
                </c:pt>
                <c:pt idx="25">
                  <c:v>1976</c:v>
                </c:pt>
                <c:pt idx="26">
                  <c:v>1977</c:v>
                </c:pt>
                <c:pt idx="27">
                  <c:v>1978</c:v>
                </c:pt>
                <c:pt idx="28">
                  <c:v>1979</c:v>
                </c:pt>
                <c:pt idx="29">
                  <c:v>1980</c:v>
                </c:pt>
                <c:pt idx="30">
                  <c:v>1981</c:v>
                </c:pt>
                <c:pt idx="31">
                  <c:v>1982</c:v>
                </c:pt>
                <c:pt idx="32">
                  <c:v>1983</c:v>
                </c:pt>
                <c:pt idx="33">
                  <c:v>1984</c:v>
                </c:pt>
                <c:pt idx="34">
                  <c:v>1985</c:v>
                </c:pt>
                <c:pt idx="35">
                  <c:v>1986</c:v>
                </c:pt>
                <c:pt idx="36">
                  <c:v>1987</c:v>
                </c:pt>
                <c:pt idx="37">
                  <c:v>1988</c:v>
                </c:pt>
                <c:pt idx="38">
                  <c:v>1989</c:v>
                </c:pt>
                <c:pt idx="39">
                  <c:v>1990</c:v>
                </c:pt>
                <c:pt idx="40">
                  <c:v>1991</c:v>
                </c:pt>
                <c:pt idx="41">
                  <c:v>1992</c:v>
                </c:pt>
                <c:pt idx="42">
                  <c:v>1993</c:v>
                </c:pt>
                <c:pt idx="43">
                  <c:v>1994</c:v>
                </c:pt>
                <c:pt idx="44">
                  <c:v>1995</c:v>
                </c:pt>
                <c:pt idx="45">
                  <c:v>1996</c:v>
                </c:pt>
                <c:pt idx="46">
                  <c:v>1997</c:v>
                </c:pt>
                <c:pt idx="47">
                  <c:v>1998</c:v>
                </c:pt>
                <c:pt idx="48">
                  <c:v>1999</c:v>
                </c:pt>
                <c:pt idx="49">
                  <c:v>2000</c:v>
                </c:pt>
                <c:pt idx="50">
                  <c:v>2001</c:v>
                </c:pt>
                <c:pt idx="51">
                  <c:v>2002</c:v>
                </c:pt>
                <c:pt idx="52">
                  <c:v>2003</c:v>
                </c:pt>
                <c:pt idx="53">
                  <c:v>2004</c:v>
                </c:pt>
                <c:pt idx="54">
                  <c:v>2005</c:v>
                </c:pt>
                <c:pt idx="55">
                  <c:v>2006</c:v>
                </c:pt>
                <c:pt idx="56">
                  <c:v>2007</c:v>
                </c:pt>
                <c:pt idx="57">
                  <c:v>2008</c:v>
                </c:pt>
                <c:pt idx="58">
                  <c:v>2009</c:v>
                </c:pt>
                <c:pt idx="59">
                  <c:v>2010</c:v>
                </c:pt>
                <c:pt idx="60">
                  <c:v>2011</c:v>
                </c:pt>
                <c:pt idx="61">
                  <c:v>2012</c:v>
                </c:pt>
                <c:pt idx="62">
                  <c:v>2013</c:v>
                </c:pt>
                <c:pt idx="63">
                  <c:v>2014</c:v>
                </c:pt>
                <c:pt idx="64">
                  <c:v>    2015(p)</c:v>
                </c:pt>
              </c:strCache>
            </c:strRef>
          </c:cat>
          <c:val>
            <c:numRef>
              <c:f>'Taiwan GDP'!$D$10:$D$74</c:f>
              <c:numCache>
                <c:formatCode>#,##0</c:formatCode>
                <c:ptCount val="65"/>
                <c:pt idx="0">
                  <c:v>1197</c:v>
                </c:pt>
                <c:pt idx="1">
                  <c:v>1677</c:v>
                </c:pt>
                <c:pt idx="2">
                  <c:v>1481</c:v>
                </c:pt>
                <c:pt idx="3">
                  <c:v>1628</c:v>
                </c:pt>
                <c:pt idx="4">
                  <c:v>1940</c:v>
                </c:pt>
                <c:pt idx="5">
                  <c:v>1399</c:v>
                </c:pt>
                <c:pt idx="6">
                  <c:v>1636</c:v>
                </c:pt>
                <c:pt idx="7">
                  <c:v>1836</c:v>
                </c:pt>
                <c:pt idx="8">
                  <c:v>1444</c:v>
                </c:pt>
                <c:pt idx="9">
                  <c:v>1743</c:v>
                </c:pt>
                <c:pt idx="10">
                  <c:v>1778</c:v>
                </c:pt>
                <c:pt idx="11">
                  <c:v>1960</c:v>
                </c:pt>
                <c:pt idx="12">
                  <c:v>2219</c:v>
                </c:pt>
                <c:pt idx="13">
                  <c:v>2592</c:v>
                </c:pt>
                <c:pt idx="14">
                  <c:v>2869</c:v>
                </c:pt>
                <c:pt idx="15">
                  <c:v>3207</c:v>
                </c:pt>
                <c:pt idx="16">
                  <c:v>3709</c:v>
                </c:pt>
                <c:pt idx="17">
                  <c:v>4326</c:v>
                </c:pt>
                <c:pt idx="18">
                  <c:v>5018</c:v>
                </c:pt>
                <c:pt idx="19">
                  <c:v>5786</c:v>
                </c:pt>
                <c:pt idx="20">
                  <c:v>6728</c:v>
                </c:pt>
                <c:pt idx="21">
                  <c:v>8063</c:v>
                </c:pt>
                <c:pt idx="22">
                  <c:v>10941</c:v>
                </c:pt>
                <c:pt idx="23">
                  <c:v>14740</c:v>
                </c:pt>
                <c:pt idx="24">
                  <c:v>15838</c:v>
                </c:pt>
                <c:pt idx="25">
                  <c:v>18989</c:v>
                </c:pt>
                <c:pt idx="26">
                  <c:v>22254</c:v>
                </c:pt>
                <c:pt idx="27">
                  <c:v>27375</c:v>
                </c:pt>
                <c:pt idx="28">
                  <c:v>33878</c:v>
                </c:pt>
                <c:pt idx="29">
                  <c:v>42295</c:v>
                </c:pt>
                <c:pt idx="30">
                  <c:v>49063</c:v>
                </c:pt>
                <c:pt idx="31">
                  <c:v>49550</c:v>
                </c:pt>
                <c:pt idx="32">
                  <c:v>54169</c:v>
                </c:pt>
                <c:pt idx="33">
                  <c:v>61052</c:v>
                </c:pt>
                <c:pt idx="34">
                  <c:v>63623</c:v>
                </c:pt>
                <c:pt idx="35">
                  <c:v>78386</c:v>
                </c:pt>
                <c:pt idx="36">
                  <c:v>104956</c:v>
                </c:pt>
                <c:pt idx="37">
                  <c:v>126366</c:v>
                </c:pt>
                <c:pt idx="38">
                  <c:v>152710</c:v>
                </c:pt>
                <c:pt idx="39">
                  <c:v>166615</c:v>
                </c:pt>
                <c:pt idx="40">
                  <c:v>187314</c:v>
                </c:pt>
                <c:pt idx="41">
                  <c:v>223159</c:v>
                </c:pt>
                <c:pt idx="42">
                  <c:v>235140</c:v>
                </c:pt>
                <c:pt idx="43">
                  <c:v>256404</c:v>
                </c:pt>
                <c:pt idx="44">
                  <c:v>279224</c:v>
                </c:pt>
                <c:pt idx="45">
                  <c:v>292665</c:v>
                </c:pt>
                <c:pt idx="46">
                  <c:v>303737</c:v>
                </c:pt>
                <c:pt idx="47">
                  <c:v>280369</c:v>
                </c:pt>
                <c:pt idx="48">
                  <c:v>304171</c:v>
                </c:pt>
                <c:pt idx="49">
                  <c:v>331452</c:v>
                </c:pt>
                <c:pt idx="50">
                  <c:v>300450</c:v>
                </c:pt>
                <c:pt idx="51">
                  <c:v>308875</c:v>
                </c:pt>
                <c:pt idx="52">
                  <c:v>318590</c:v>
                </c:pt>
                <c:pt idx="53">
                  <c:v>348479</c:v>
                </c:pt>
                <c:pt idx="54">
                  <c:v>375769</c:v>
                </c:pt>
                <c:pt idx="55">
                  <c:v>388589</c:v>
                </c:pt>
                <c:pt idx="56">
                  <c:v>408254</c:v>
                </c:pt>
                <c:pt idx="57">
                  <c:v>416961</c:v>
                </c:pt>
                <c:pt idx="58">
                  <c:v>392065</c:v>
                </c:pt>
                <c:pt idx="59">
                  <c:v>446105</c:v>
                </c:pt>
                <c:pt idx="60">
                  <c:v>485653</c:v>
                </c:pt>
                <c:pt idx="61">
                  <c:v>495845</c:v>
                </c:pt>
                <c:pt idx="62">
                  <c:v>511614</c:v>
                </c:pt>
                <c:pt idx="63">
                  <c:v>530043</c:v>
                </c:pt>
                <c:pt idx="64">
                  <c:v>523567</c:v>
                </c:pt>
              </c:numCache>
            </c:numRef>
          </c:val>
        </c:ser>
        <c:marker val="1"/>
        <c:axId val="82411904"/>
        <c:axId val="82413440"/>
      </c:lineChart>
      <c:catAx>
        <c:axId val="82411904"/>
        <c:scaling>
          <c:orientation val="minMax"/>
        </c:scaling>
        <c:axPos val="b"/>
        <c:tickLblPos val="nextTo"/>
        <c:crossAx val="82413440"/>
        <c:crosses val="autoZero"/>
        <c:auto val="1"/>
        <c:lblAlgn val="ctr"/>
        <c:lblOffset val="100"/>
      </c:catAx>
      <c:valAx>
        <c:axId val="82413440"/>
        <c:scaling>
          <c:orientation val="minMax"/>
        </c:scaling>
        <c:axPos val="l"/>
        <c:majorGridlines/>
        <c:numFmt formatCode="#,##0" sourceLinked="1"/>
        <c:tickLblPos val="nextTo"/>
        <c:crossAx val="82411904"/>
        <c:crosses val="autoZero"/>
        <c:crossBetween val="between"/>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zh-TW"/>
  <c:chart>
    <c:title>
      <c:tx>
        <c:rich>
          <a:bodyPr/>
          <a:lstStyle/>
          <a:p>
            <a:pPr>
              <a:defRPr/>
            </a:pPr>
            <a:r>
              <a:rPr lang="en-US" sz="1800" b="1" i="0" baseline="0"/>
              <a:t>1980~2015 GDP per Capita </a:t>
            </a:r>
            <a:endParaRPr lang="zh-TW" sz="1800" b="1" i="0" baseline="0"/>
          </a:p>
        </c:rich>
      </c:tx>
      <c:layout/>
    </c:title>
    <c:plotArea>
      <c:layout/>
      <c:lineChart>
        <c:grouping val="standard"/>
        <c:ser>
          <c:idx val="0"/>
          <c:order val="0"/>
          <c:tx>
            <c:strRef>
              <c:f>'GDP per capita'!$A$3</c:f>
              <c:strCache>
                <c:ptCount val="1"/>
                <c:pt idx="0">
                  <c:v>Hong Kong SAR</c:v>
                </c:pt>
              </c:strCache>
            </c:strRef>
          </c:tx>
          <c:marker>
            <c:symbol val="none"/>
          </c:marker>
          <c:cat>
            <c:numRef>
              <c:f>'GDP per capita'!$D$2:$AM$2</c:f>
              <c:numCache>
                <c:formatCode>General</c:formatCod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numCache>
            </c:numRef>
          </c:cat>
          <c:val>
            <c:numRef>
              <c:f>'GDP per capita'!$D$3:$AM$3</c:f>
              <c:numCache>
                <c:formatCode>#,##0.00</c:formatCode>
                <c:ptCount val="36"/>
                <c:pt idx="0">
                  <c:v>5781.1030000000001</c:v>
                </c:pt>
                <c:pt idx="1">
                  <c:v>6063.9710000000005</c:v>
                </c:pt>
                <c:pt idx="2">
                  <c:v>6212.5470000000005</c:v>
                </c:pt>
                <c:pt idx="3">
                  <c:v>5650.95</c:v>
                </c:pt>
                <c:pt idx="4">
                  <c:v>6234.0060000000003</c:v>
                </c:pt>
                <c:pt idx="5">
                  <c:v>6557.259</c:v>
                </c:pt>
                <c:pt idx="6">
                  <c:v>7461.0769999999993</c:v>
                </c:pt>
                <c:pt idx="7">
                  <c:v>9151.8769999999931</c:v>
                </c:pt>
                <c:pt idx="8">
                  <c:v>10666.998</c:v>
                </c:pt>
                <c:pt idx="9">
                  <c:v>12186.987999999992</c:v>
                </c:pt>
                <c:pt idx="10">
                  <c:v>13568.882</c:v>
                </c:pt>
                <c:pt idx="11">
                  <c:v>15505.569</c:v>
                </c:pt>
                <c:pt idx="12">
                  <c:v>17931.670999999991</c:v>
                </c:pt>
                <c:pt idx="13">
                  <c:v>20302.025000000001</c:v>
                </c:pt>
                <c:pt idx="14">
                  <c:v>22482.440999999999</c:v>
                </c:pt>
                <c:pt idx="15">
                  <c:v>23349.7</c:v>
                </c:pt>
                <c:pt idx="16">
                  <c:v>24952.965000000007</c:v>
                </c:pt>
                <c:pt idx="17">
                  <c:v>27463.089</c:v>
                </c:pt>
                <c:pt idx="18">
                  <c:v>25734.927000000007</c:v>
                </c:pt>
                <c:pt idx="19">
                  <c:v>24970.352999999996</c:v>
                </c:pt>
                <c:pt idx="20">
                  <c:v>25578.321</c:v>
                </c:pt>
                <c:pt idx="21">
                  <c:v>25170.398000000001</c:v>
                </c:pt>
                <c:pt idx="22">
                  <c:v>24732.931</c:v>
                </c:pt>
                <c:pt idx="23">
                  <c:v>23858.780000000006</c:v>
                </c:pt>
                <c:pt idx="24">
                  <c:v>24876.026999999998</c:v>
                </c:pt>
                <c:pt idx="25">
                  <c:v>26553.925999999999</c:v>
                </c:pt>
                <c:pt idx="26">
                  <c:v>28030.896000000001</c:v>
                </c:pt>
                <c:pt idx="27">
                  <c:v>30496.829000000002</c:v>
                </c:pt>
                <c:pt idx="28">
                  <c:v>31488.09</c:v>
                </c:pt>
                <c:pt idx="29">
                  <c:v>30593.781999999999</c:v>
                </c:pt>
                <c:pt idx="30">
                  <c:v>32421.071</c:v>
                </c:pt>
                <c:pt idx="31">
                  <c:v>34940.949000000001</c:v>
                </c:pt>
                <c:pt idx="32">
                  <c:v>36588.629000000001</c:v>
                </c:pt>
                <c:pt idx="33">
                  <c:v>37955.448000000011</c:v>
                </c:pt>
                <c:pt idx="34">
                  <c:v>40303.991000000002</c:v>
                </c:pt>
                <c:pt idx="35">
                  <c:v>42770.14</c:v>
                </c:pt>
              </c:numCache>
            </c:numRef>
          </c:val>
        </c:ser>
        <c:ser>
          <c:idx val="1"/>
          <c:order val="1"/>
          <c:tx>
            <c:strRef>
              <c:f>'GDP per capita'!$A$4</c:f>
              <c:strCache>
                <c:ptCount val="1"/>
                <c:pt idx="0">
                  <c:v>Japan</c:v>
                </c:pt>
              </c:strCache>
            </c:strRef>
          </c:tx>
          <c:marker>
            <c:symbol val="none"/>
          </c:marker>
          <c:cat>
            <c:numRef>
              <c:f>'GDP per capita'!$D$2:$AM$2</c:f>
              <c:numCache>
                <c:formatCode>General</c:formatCod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numCache>
            </c:numRef>
          </c:cat>
          <c:val>
            <c:numRef>
              <c:f>'GDP per capita'!$D$4:$AM$4</c:f>
              <c:numCache>
                <c:formatCode>#,##0.00</c:formatCode>
                <c:ptCount val="36"/>
                <c:pt idx="0">
                  <c:v>9312.7739999999958</c:v>
                </c:pt>
                <c:pt idx="1">
                  <c:v>10217.782999999996</c:v>
                </c:pt>
                <c:pt idx="2">
                  <c:v>9431.3589999999931</c:v>
                </c:pt>
                <c:pt idx="3">
                  <c:v>10216.226000000002</c:v>
                </c:pt>
                <c:pt idx="4">
                  <c:v>10786.947</c:v>
                </c:pt>
                <c:pt idx="5">
                  <c:v>11464.241000000004</c:v>
                </c:pt>
                <c:pt idx="6">
                  <c:v>16890.806</c:v>
                </c:pt>
                <c:pt idx="7">
                  <c:v>20367.177</c:v>
                </c:pt>
                <c:pt idx="8">
                  <c:v>24604.398000000001</c:v>
                </c:pt>
                <c:pt idx="9">
                  <c:v>24522.428000000007</c:v>
                </c:pt>
                <c:pt idx="10">
                  <c:v>25139.581999999999</c:v>
                </c:pt>
                <c:pt idx="11">
                  <c:v>28541.688999999998</c:v>
                </c:pt>
                <c:pt idx="12">
                  <c:v>30972.977999999999</c:v>
                </c:pt>
                <c:pt idx="13">
                  <c:v>35376.659</c:v>
                </c:pt>
                <c:pt idx="14">
                  <c:v>38758.663999999997</c:v>
                </c:pt>
                <c:pt idx="15">
                  <c:v>42516.461000000003</c:v>
                </c:pt>
                <c:pt idx="16">
                  <c:v>37424.791999999994</c:v>
                </c:pt>
                <c:pt idx="17">
                  <c:v>34307.372000000003</c:v>
                </c:pt>
                <c:pt idx="18">
                  <c:v>30981.058000000001</c:v>
                </c:pt>
                <c:pt idx="19">
                  <c:v>35014.325000000004</c:v>
                </c:pt>
                <c:pt idx="20">
                  <c:v>37303.811000000002</c:v>
                </c:pt>
                <c:pt idx="21">
                  <c:v>32711.098000000005</c:v>
                </c:pt>
                <c:pt idx="22">
                  <c:v>31241.165000000001</c:v>
                </c:pt>
                <c:pt idx="23">
                  <c:v>33717.877</c:v>
                </c:pt>
                <c:pt idx="24">
                  <c:v>36444.19</c:v>
                </c:pt>
                <c:pt idx="25">
                  <c:v>35780.571000000004</c:v>
                </c:pt>
                <c:pt idx="26">
                  <c:v>34076.745000000003</c:v>
                </c:pt>
                <c:pt idx="27">
                  <c:v>34038.349000000002</c:v>
                </c:pt>
                <c:pt idx="28">
                  <c:v>37865.065999999999</c:v>
                </c:pt>
                <c:pt idx="29">
                  <c:v>39321.22</c:v>
                </c:pt>
                <c:pt idx="30">
                  <c:v>42916.743999999999</c:v>
                </c:pt>
                <c:pt idx="31">
                  <c:v>46175.364000000001</c:v>
                </c:pt>
                <c:pt idx="32">
                  <c:v>46531.090999999993</c:v>
                </c:pt>
                <c:pt idx="33">
                  <c:v>38467.786</c:v>
                </c:pt>
                <c:pt idx="34">
                  <c:v>37539.578000000001</c:v>
                </c:pt>
                <c:pt idx="35">
                  <c:v>38522.447</c:v>
                </c:pt>
              </c:numCache>
            </c:numRef>
          </c:val>
        </c:ser>
        <c:ser>
          <c:idx val="2"/>
          <c:order val="2"/>
          <c:tx>
            <c:strRef>
              <c:f>'GDP per capita'!$A$5</c:f>
              <c:strCache>
                <c:ptCount val="1"/>
                <c:pt idx="0">
                  <c:v>Korea</c:v>
                </c:pt>
              </c:strCache>
            </c:strRef>
          </c:tx>
          <c:marker>
            <c:symbol val="none"/>
          </c:marker>
          <c:cat>
            <c:numRef>
              <c:f>'GDP per capita'!$D$2:$AM$2</c:f>
              <c:numCache>
                <c:formatCode>General</c:formatCod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numCache>
            </c:numRef>
          </c:cat>
          <c:val>
            <c:numRef>
              <c:f>'GDP per capita'!$D$5:$AM$5</c:f>
              <c:numCache>
                <c:formatCode>#,##0.00</c:formatCode>
                <c:ptCount val="36"/>
                <c:pt idx="0">
                  <c:v>1778.473</c:v>
                </c:pt>
                <c:pt idx="1">
                  <c:v>1968.8729999999998</c:v>
                </c:pt>
                <c:pt idx="2">
                  <c:v>2075.9299999999998</c:v>
                </c:pt>
                <c:pt idx="3">
                  <c:v>2268.1859999999997</c:v>
                </c:pt>
                <c:pt idx="4">
                  <c:v>2474.4839999999999</c:v>
                </c:pt>
                <c:pt idx="5">
                  <c:v>2542.0419999999999</c:v>
                </c:pt>
                <c:pt idx="6">
                  <c:v>2906.1550000000002</c:v>
                </c:pt>
                <c:pt idx="7">
                  <c:v>3627.6129999999998</c:v>
                </c:pt>
                <c:pt idx="8">
                  <c:v>4813.2960000000003</c:v>
                </c:pt>
                <c:pt idx="9">
                  <c:v>5860.44</c:v>
                </c:pt>
                <c:pt idx="10">
                  <c:v>6642.4120000000003</c:v>
                </c:pt>
                <c:pt idx="11">
                  <c:v>7675.6580000000004</c:v>
                </c:pt>
                <c:pt idx="12">
                  <c:v>8140.21</c:v>
                </c:pt>
                <c:pt idx="13">
                  <c:v>8869.0120000000006</c:v>
                </c:pt>
                <c:pt idx="14">
                  <c:v>10275.331</c:v>
                </c:pt>
                <c:pt idx="15">
                  <c:v>12403.859999999995</c:v>
                </c:pt>
                <c:pt idx="16">
                  <c:v>13254.582</c:v>
                </c:pt>
                <c:pt idx="17">
                  <c:v>12196.78</c:v>
                </c:pt>
                <c:pt idx="18">
                  <c:v>8133.7510000000002</c:v>
                </c:pt>
                <c:pt idx="19">
                  <c:v>10432.240000000003</c:v>
                </c:pt>
                <c:pt idx="20">
                  <c:v>11947.603999999996</c:v>
                </c:pt>
                <c:pt idx="21">
                  <c:v>11255.907999999992</c:v>
                </c:pt>
                <c:pt idx="22">
                  <c:v>12788.597</c:v>
                </c:pt>
                <c:pt idx="23">
                  <c:v>14219.144000000004</c:v>
                </c:pt>
                <c:pt idx="24">
                  <c:v>15921.950999999992</c:v>
                </c:pt>
                <c:pt idx="25">
                  <c:v>18657.522000000001</c:v>
                </c:pt>
                <c:pt idx="26">
                  <c:v>20917.007000000001</c:v>
                </c:pt>
                <c:pt idx="27">
                  <c:v>23101.346000000001</c:v>
                </c:pt>
                <c:pt idx="28">
                  <c:v>20474.760999999999</c:v>
                </c:pt>
                <c:pt idx="29">
                  <c:v>18338.721000000001</c:v>
                </c:pt>
                <c:pt idx="30">
                  <c:v>22151.373</c:v>
                </c:pt>
                <c:pt idx="31">
                  <c:v>24156.043000000001</c:v>
                </c:pt>
                <c:pt idx="32">
                  <c:v>24454.187000000005</c:v>
                </c:pt>
                <c:pt idx="33">
                  <c:v>25975.067999999999</c:v>
                </c:pt>
                <c:pt idx="34">
                  <c:v>28738.734</c:v>
                </c:pt>
                <c:pt idx="35">
                  <c:v>30807.922999999999</c:v>
                </c:pt>
              </c:numCache>
            </c:numRef>
          </c:val>
        </c:ser>
        <c:ser>
          <c:idx val="3"/>
          <c:order val="3"/>
          <c:tx>
            <c:strRef>
              <c:f>'GDP per capita'!$A$6</c:f>
              <c:strCache>
                <c:ptCount val="1"/>
                <c:pt idx="0">
                  <c:v>Singapore</c:v>
                </c:pt>
              </c:strCache>
            </c:strRef>
          </c:tx>
          <c:marker>
            <c:symbol val="none"/>
          </c:marker>
          <c:cat>
            <c:numRef>
              <c:f>'GDP per capita'!$D$2:$AM$2</c:f>
              <c:numCache>
                <c:formatCode>General</c:formatCod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numCache>
            </c:numRef>
          </c:cat>
          <c:val>
            <c:numRef>
              <c:f>'GDP per capita'!$D$6:$AM$6</c:f>
              <c:numCache>
                <c:formatCode>#,##0.00</c:formatCode>
                <c:ptCount val="36"/>
                <c:pt idx="0">
                  <c:v>5003.8860000000004</c:v>
                </c:pt>
                <c:pt idx="1">
                  <c:v>5670.8200000000015</c:v>
                </c:pt>
                <c:pt idx="2">
                  <c:v>5997.942</c:v>
                </c:pt>
                <c:pt idx="3">
                  <c:v>6714.4040000000005</c:v>
                </c:pt>
                <c:pt idx="4">
                  <c:v>7155.4440000000004</c:v>
                </c:pt>
                <c:pt idx="5">
                  <c:v>6781.8180000000002</c:v>
                </c:pt>
                <c:pt idx="6">
                  <c:v>6864.2490000000007</c:v>
                </c:pt>
                <c:pt idx="7">
                  <c:v>7786.6140000000014</c:v>
                </c:pt>
                <c:pt idx="8">
                  <c:v>9316.3879999999954</c:v>
                </c:pt>
                <c:pt idx="9">
                  <c:v>10711.034000000003</c:v>
                </c:pt>
                <c:pt idx="10">
                  <c:v>12766.191999999995</c:v>
                </c:pt>
                <c:pt idx="11">
                  <c:v>14504.522000000004</c:v>
                </c:pt>
                <c:pt idx="12">
                  <c:v>16144.329</c:v>
                </c:pt>
                <c:pt idx="13">
                  <c:v>18302.374</c:v>
                </c:pt>
                <c:pt idx="14">
                  <c:v>21578.14</c:v>
                </c:pt>
                <c:pt idx="15">
                  <c:v>24937.312999999991</c:v>
                </c:pt>
                <c:pt idx="16">
                  <c:v>26262.284000000007</c:v>
                </c:pt>
                <c:pt idx="17">
                  <c:v>26386.635999999991</c:v>
                </c:pt>
                <c:pt idx="18">
                  <c:v>21824.071</c:v>
                </c:pt>
                <c:pt idx="19">
                  <c:v>21796.381000000001</c:v>
                </c:pt>
                <c:pt idx="20">
                  <c:v>23793.036</c:v>
                </c:pt>
                <c:pt idx="21">
                  <c:v>21576.87</c:v>
                </c:pt>
                <c:pt idx="22">
                  <c:v>22016.713</c:v>
                </c:pt>
                <c:pt idx="23">
                  <c:v>23574.003000000001</c:v>
                </c:pt>
                <c:pt idx="24">
                  <c:v>27404.575000000001</c:v>
                </c:pt>
                <c:pt idx="25">
                  <c:v>29869.633000000002</c:v>
                </c:pt>
                <c:pt idx="26">
                  <c:v>33578.888000000014</c:v>
                </c:pt>
                <c:pt idx="27">
                  <c:v>39223.53</c:v>
                </c:pt>
                <c:pt idx="28">
                  <c:v>39722.115000000005</c:v>
                </c:pt>
                <c:pt idx="29">
                  <c:v>38576.959000000003</c:v>
                </c:pt>
                <c:pt idx="30">
                  <c:v>46569.688000000002</c:v>
                </c:pt>
                <c:pt idx="31">
                  <c:v>52870.545000000006</c:v>
                </c:pt>
                <c:pt idx="32">
                  <c:v>54007.304000000011</c:v>
                </c:pt>
                <c:pt idx="33">
                  <c:v>55182.483</c:v>
                </c:pt>
                <c:pt idx="34">
                  <c:v>56112.982000000011</c:v>
                </c:pt>
                <c:pt idx="35">
                  <c:v>58145.998</c:v>
                </c:pt>
              </c:numCache>
            </c:numRef>
          </c:val>
        </c:ser>
        <c:ser>
          <c:idx val="4"/>
          <c:order val="4"/>
          <c:tx>
            <c:strRef>
              <c:f>'GDP per capita'!$A$7</c:f>
              <c:strCache>
                <c:ptCount val="1"/>
                <c:pt idx="0">
                  <c:v>Taiwan </c:v>
                </c:pt>
              </c:strCache>
            </c:strRef>
          </c:tx>
          <c:marker>
            <c:symbol val="none"/>
          </c:marker>
          <c:cat>
            <c:numRef>
              <c:f>'GDP per capita'!$D$2:$AM$2</c:f>
              <c:numCache>
                <c:formatCode>General</c:formatCod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numCache>
            </c:numRef>
          </c:cat>
          <c:val>
            <c:numRef>
              <c:f>'GDP per capita'!$D$7:$AM$7</c:f>
              <c:numCache>
                <c:formatCode>#,##0.00</c:formatCode>
                <c:ptCount val="36"/>
                <c:pt idx="0">
                  <c:v>2363.4340000000002</c:v>
                </c:pt>
                <c:pt idx="1">
                  <c:v>2701.0369999999998</c:v>
                </c:pt>
                <c:pt idx="2">
                  <c:v>2679.654</c:v>
                </c:pt>
                <c:pt idx="3">
                  <c:v>2879.9290000000001</c:v>
                </c:pt>
                <c:pt idx="4">
                  <c:v>3197.4989999999998</c:v>
                </c:pt>
                <c:pt idx="5">
                  <c:v>3270.576</c:v>
                </c:pt>
                <c:pt idx="6">
                  <c:v>3979.14</c:v>
                </c:pt>
                <c:pt idx="7">
                  <c:v>5240.6730000000016</c:v>
                </c:pt>
                <c:pt idx="8">
                  <c:v>6115.2790000000005</c:v>
                </c:pt>
                <c:pt idx="9">
                  <c:v>7520.9779999999992</c:v>
                </c:pt>
                <c:pt idx="10">
                  <c:v>8086.4579999999996</c:v>
                </c:pt>
                <c:pt idx="11">
                  <c:v>8973.4920000000002</c:v>
                </c:pt>
                <c:pt idx="12">
                  <c:v>10572.620999999996</c:v>
                </c:pt>
                <c:pt idx="13">
                  <c:v>11028.907999999992</c:v>
                </c:pt>
                <c:pt idx="14">
                  <c:v>11932.171</c:v>
                </c:pt>
                <c:pt idx="15">
                  <c:v>12865.449999999997</c:v>
                </c:pt>
                <c:pt idx="16">
                  <c:v>13376.427</c:v>
                </c:pt>
                <c:pt idx="17">
                  <c:v>13739.831</c:v>
                </c:pt>
                <c:pt idx="18">
                  <c:v>12546.005999999992</c:v>
                </c:pt>
                <c:pt idx="19">
                  <c:v>13534.661</c:v>
                </c:pt>
                <c:pt idx="20">
                  <c:v>14641.409</c:v>
                </c:pt>
                <c:pt idx="21">
                  <c:v>13107.636</c:v>
                </c:pt>
                <c:pt idx="22">
                  <c:v>13369.782999999996</c:v>
                </c:pt>
                <c:pt idx="23">
                  <c:v>13747.843000000004</c:v>
                </c:pt>
                <c:pt idx="24">
                  <c:v>14985.788</c:v>
                </c:pt>
                <c:pt idx="25">
                  <c:v>16022.942999999996</c:v>
                </c:pt>
                <c:pt idx="26">
                  <c:v>16450.672999999992</c:v>
                </c:pt>
                <c:pt idx="27">
                  <c:v>17122.381000000001</c:v>
                </c:pt>
                <c:pt idx="28">
                  <c:v>17372.273000000001</c:v>
                </c:pt>
                <c:pt idx="29">
                  <c:v>16330.977999999992</c:v>
                </c:pt>
                <c:pt idx="30">
                  <c:v>18488</c:v>
                </c:pt>
                <c:pt idx="31">
                  <c:v>20030.412</c:v>
                </c:pt>
                <c:pt idx="32">
                  <c:v>20386.474999999999</c:v>
                </c:pt>
                <c:pt idx="33">
                  <c:v>20924.920999999998</c:v>
                </c:pt>
                <c:pt idx="34">
                  <c:v>21571.626</c:v>
                </c:pt>
                <c:pt idx="35">
                  <c:v>23229.117999999991</c:v>
                </c:pt>
              </c:numCache>
            </c:numRef>
          </c:val>
        </c:ser>
        <c:ser>
          <c:idx val="5"/>
          <c:order val="5"/>
          <c:tx>
            <c:strRef>
              <c:f>'GDP per capita'!$A$8</c:f>
              <c:strCache>
                <c:ptCount val="1"/>
                <c:pt idx="0">
                  <c:v>China</c:v>
                </c:pt>
              </c:strCache>
            </c:strRef>
          </c:tx>
          <c:marker>
            <c:symbol val="none"/>
          </c:marker>
          <c:cat>
            <c:numRef>
              <c:f>'GDP per capita'!$D$2:$AM$2</c:f>
              <c:numCache>
                <c:formatCode>General</c:formatCod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numCache>
            </c:numRef>
          </c:cat>
          <c:val>
            <c:numRef>
              <c:f>'GDP per capita'!$D$8:$AM$8</c:f>
              <c:numCache>
                <c:formatCode>_-* #,##0.00_-;\-* #,##0.00_-;_-* "-"??_-;_-@_-</c:formatCode>
                <c:ptCount val="36"/>
                <c:pt idx="0">
                  <c:v>313.11500000000001</c:v>
                </c:pt>
                <c:pt idx="1">
                  <c:v>292.15600000000001</c:v>
                </c:pt>
                <c:pt idx="2">
                  <c:v>281.89799999999991</c:v>
                </c:pt>
                <c:pt idx="3">
                  <c:v>298.4899999999999</c:v>
                </c:pt>
                <c:pt idx="4">
                  <c:v>303.30399999999986</c:v>
                </c:pt>
                <c:pt idx="5">
                  <c:v>295.49099999999987</c:v>
                </c:pt>
                <c:pt idx="6">
                  <c:v>282.00700000000001</c:v>
                </c:pt>
                <c:pt idx="7">
                  <c:v>301.97199999999975</c:v>
                </c:pt>
                <c:pt idx="8">
                  <c:v>370.846</c:v>
                </c:pt>
                <c:pt idx="9">
                  <c:v>407.9559999999999</c:v>
                </c:pt>
                <c:pt idx="10">
                  <c:v>353.78699999999975</c:v>
                </c:pt>
                <c:pt idx="11">
                  <c:v>366.17599999999999</c:v>
                </c:pt>
                <c:pt idx="12">
                  <c:v>426.60599999999999</c:v>
                </c:pt>
                <c:pt idx="13">
                  <c:v>540.90499999999997</c:v>
                </c:pt>
                <c:pt idx="14">
                  <c:v>486.16899999999993</c:v>
                </c:pt>
                <c:pt idx="15">
                  <c:v>624.9649999999998</c:v>
                </c:pt>
                <c:pt idx="16">
                  <c:v>728.83199999999977</c:v>
                </c:pt>
                <c:pt idx="17">
                  <c:v>796.79300000000023</c:v>
                </c:pt>
                <c:pt idx="18">
                  <c:v>837.76199999999972</c:v>
                </c:pt>
                <c:pt idx="19">
                  <c:v>875.11699999999996</c:v>
                </c:pt>
                <c:pt idx="20">
                  <c:v>941.15899999999999</c:v>
                </c:pt>
                <c:pt idx="21">
                  <c:v>1032.0989999999999</c:v>
                </c:pt>
                <c:pt idx="22">
                  <c:v>1133.146</c:v>
                </c:pt>
                <c:pt idx="23">
                  <c:v>1277.22</c:v>
                </c:pt>
                <c:pt idx="24">
                  <c:v>1496.0409999999999</c:v>
                </c:pt>
                <c:pt idx="25">
                  <c:v>1749.2560000000001</c:v>
                </c:pt>
                <c:pt idx="26">
                  <c:v>2124.9160000000002</c:v>
                </c:pt>
                <c:pt idx="27">
                  <c:v>2652.4120000000007</c:v>
                </c:pt>
                <c:pt idx="28">
                  <c:v>3424.4330000000009</c:v>
                </c:pt>
                <c:pt idx="29">
                  <c:v>3825.9789999999998</c:v>
                </c:pt>
                <c:pt idx="30">
                  <c:v>4437.0230000000001</c:v>
                </c:pt>
                <c:pt idx="31">
                  <c:v>5428.7910000000002</c:v>
                </c:pt>
                <c:pt idx="32">
                  <c:v>6193.8180000000002</c:v>
                </c:pt>
                <c:pt idx="33">
                  <c:v>6958.6860000000015</c:v>
                </c:pt>
                <c:pt idx="34">
                  <c:v>7572.3580000000002</c:v>
                </c:pt>
                <c:pt idx="35">
                  <c:v>8211.4859999999953</c:v>
                </c:pt>
              </c:numCache>
            </c:numRef>
          </c:val>
        </c:ser>
        <c:marker val="1"/>
        <c:axId val="83674240"/>
        <c:axId val="83675776"/>
      </c:lineChart>
      <c:catAx>
        <c:axId val="83674240"/>
        <c:scaling>
          <c:orientation val="minMax"/>
        </c:scaling>
        <c:axPos val="b"/>
        <c:numFmt formatCode="General" sourceLinked="1"/>
        <c:tickLblPos val="nextTo"/>
        <c:crossAx val="83675776"/>
        <c:crosses val="autoZero"/>
        <c:auto val="1"/>
        <c:lblAlgn val="ctr"/>
        <c:lblOffset val="100"/>
      </c:catAx>
      <c:valAx>
        <c:axId val="83675776"/>
        <c:scaling>
          <c:orientation val="minMax"/>
        </c:scaling>
        <c:axPos val="l"/>
        <c:majorGridlines/>
        <c:title>
          <c:tx>
            <c:rich>
              <a:bodyPr rot="-5400000" vert="horz"/>
              <a:lstStyle/>
              <a:p>
                <a:pPr>
                  <a:defRPr/>
                </a:pPr>
                <a:r>
                  <a:rPr lang="en-US" altLang="zh-TW"/>
                  <a:t>US$</a:t>
                </a:r>
                <a:endParaRPr lang="zh-TW" altLang="en-US"/>
              </a:p>
            </c:rich>
          </c:tx>
          <c:layout/>
        </c:title>
        <c:numFmt formatCode="#,##0.00" sourceLinked="1"/>
        <c:tickLblPos val="nextTo"/>
        <c:crossAx val="83674240"/>
        <c:crosses val="autoZero"/>
        <c:crossBetween val="between"/>
      </c:valAx>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zh-TW"/>
  <c:chart>
    <c:title>
      <c:tx>
        <c:rich>
          <a:bodyPr/>
          <a:lstStyle/>
          <a:p>
            <a:pPr>
              <a:defRPr>
                <a:latin typeface="標楷體" panose="03000509000000000000" pitchFamily="65" charset="-120"/>
                <a:ea typeface="標楷體" panose="03000509000000000000" pitchFamily="65" charset="-120"/>
              </a:defRPr>
            </a:pPr>
            <a:r>
              <a:rPr lang="en-US" altLang="zh-TW" baseline="0">
                <a:latin typeface="標楷體" panose="03000509000000000000" pitchFamily="65" charset="-120"/>
                <a:ea typeface="標楷體" panose="03000509000000000000" pitchFamily="65" charset="-120"/>
              </a:rPr>
              <a:t>1960~2014</a:t>
            </a:r>
            <a:r>
              <a:rPr lang="zh-TW" altLang="en-US" baseline="0">
                <a:latin typeface="標楷體" panose="03000509000000000000" pitchFamily="65" charset="-120"/>
                <a:ea typeface="標楷體" panose="03000509000000000000" pitchFamily="65" charset="-120"/>
              </a:rPr>
              <a:t> 匯率趨勢比較 </a:t>
            </a:r>
            <a:endParaRPr lang="zh-TW" altLang="en-US">
              <a:latin typeface="標楷體" panose="03000509000000000000" pitchFamily="65" charset="-120"/>
              <a:ea typeface="標楷體" panose="03000509000000000000" pitchFamily="65" charset="-120"/>
            </a:endParaRPr>
          </a:p>
        </c:rich>
      </c:tx>
      <c:layout>
        <c:manualLayout>
          <c:xMode val="edge"/>
          <c:yMode val="edge"/>
          <c:x val="0.19170483460559795"/>
          <c:y val="2.398800222125123E-2"/>
        </c:manualLayout>
      </c:layout>
    </c:title>
    <c:plotArea>
      <c:layout/>
      <c:lineChart>
        <c:grouping val="standard"/>
        <c:ser>
          <c:idx val="8"/>
          <c:order val="5"/>
          <c:tx>
            <c:strRef>
              <c:f>'exchange rate'!$L$2</c:f>
              <c:strCache>
                <c:ptCount val="1"/>
                <c:pt idx="0">
                  <c:v>韓元</c:v>
                </c:pt>
              </c:strCache>
            </c:strRef>
          </c:tx>
          <c:spPr>
            <a:ln>
              <a:solidFill>
                <a:srgbClr val="FF0000"/>
              </a:solidFill>
            </a:ln>
          </c:spPr>
          <c:marker>
            <c:symbol val="none"/>
          </c:marker>
          <c:cat>
            <c:numRef>
              <c:f>'exchange rate'!$A$4:$A$58</c:f>
              <c:numCache>
                <c:formatCode>General</c:formatCode>
                <c:ptCount val="55"/>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'exchange rate'!$L$4:$L$58</c:f>
              <c:numCache>
                <c:formatCode>General</c:formatCode>
                <c:ptCount val="55"/>
                <c:pt idx="0">
                  <c:v>1.0003961965134698</c:v>
                </c:pt>
                <c:pt idx="1">
                  <c:v>1.9776862123613312</c:v>
                </c:pt>
                <c:pt idx="2">
                  <c:v>2.0602218700475463</c:v>
                </c:pt>
                <c:pt idx="3">
                  <c:v>2.0602218700475463</c:v>
                </c:pt>
                <c:pt idx="4">
                  <c:v>3.3890174326465932</c:v>
                </c:pt>
                <c:pt idx="5">
                  <c:v>4.2218858954041272</c:v>
                </c:pt>
                <c:pt idx="6">
                  <c:v>4.3001109350237705</c:v>
                </c:pt>
                <c:pt idx="7">
                  <c:v>4.2871156893819276</c:v>
                </c:pt>
                <c:pt idx="8">
                  <c:v>4.3842313787638663</c:v>
                </c:pt>
                <c:pt idx="9">
                  <c:v>4.5667353407289948</c:v>
                </c:pt>
                <c:pt idx="10">
                  <c:v>4.9216481774960394</c:v>
                </c:pt>
                <c:pt idx="11">
                  <c:v>5.5015372424722662</c:v>
                </c:pt>
                <c:pt idx="12">
                  <c:v>6.2265293185419965</c:v>
                </c:pt>
                <c:pt idx="13">
                  <c:v>6.312551505546744</c:v>
                </c:pt>
                <c:pt idx="14">
                  <c:v>6.4100158478605334</c:v>
                </c:pt>
                <c:pt idx="15">
                  <c:v>7.6703645007923926</c:v>
                </c:pt>
                <c:pt idx="16">
                  <c:v>7.6703645007923926</c:v>
                </c:pt>
                <c:pt idx="17">
                  <c:v>7.6703645007923926</c:v>
                </c:pt>
                <c:pt idx="18">
                  <c:v>7.6703645007923926</c:v>
                </c:pt>
                <c:pt idx="19">
                  <c:v>7.6703645007923926</c:v>
                </c:pt>
                <c:pt idx="20">
                  <c:v>9.6264976228209225</c:v>
                </c:pt>
                <c:pt idx="21">
                  <c:v>10.79283676703645</c:v>
                </c:pt>
                <c:pt idx="22">
                  <c:v>11.586117274168004</c:v>
                </c:pt>
                <c:pt idx="23">
                  <c:v>12.293946117274169</c:v>
                </c:pt>
                <c:pt idx="24">
                  <c:v>12.772995245641837</c:v>
                </c:pt>
                <c:pt idx="25">
                  <c:v>13.787955625990476</c:v>
                </c:pt>
                <c:pt idx="26">
                  <c:v>13.969160063391442</c:v>
                </c:pt>
                <c:pt idx="27">
                  <c:v>13.035927099841521</c:v>
                </c:pt>
                <c:pt idx="28">
                  <c:v>11.592202852614896</c:v>
                </c:pt>
                <c:pt idx="29">
                  <c:v>10.641141045958783</c:v>
                </c:pt>
                <c:pt idx="30">
                  <c:v>11.216545166402533</c:v>
                </c:pt>
                <c:pt idx="31">
                  <c:v>11.622076069730575</c:v>
                </c:pt>
                <c:pt idx="32">
                  <c:v>12.371648177496049</c:v>
                </c:pt>
                <c:pt idx="33">
                  <c:v>12.720618066561013</c:v>
                </c:pt>
                <c:pt idx="34">
                  <c:v>12.732900158478605</c:v>
                </c:pt>
                <c:pt idx="35">
                  <c:v>12.223026941362916</c:v>
                </c:pt>
                <c:pt idx="36">
                  <c:v>12.748858954041193</c:v>
                </c:pt>
                <c:pt idx="37">
                  <c:v>15.075895404120446</c:v>
                </c:pt>
                <c:pt idx="38">
                  <c:v>22.209825673534073</c:v>
                </c:pt>
                <c:pt idx="39">
                  <c:v>18.84025356576862</c:v>
                </c:pt>
                <c:pt idx="40">
                  <c:v>17.923296354992072</c:v>
                </c:pt>
                <c:pt idx="41">
                  <c:v>20.459429477020581</c:v>
                </c:pt>
                <c:pt idx="42">
                  <c:v>19.827073428420526</c:v>
                </c:pt>
                <c:pt idx="43">
                  <c:v>18.884535129424194</c:v>
                </c:pt>
                <c:pt idx="44">
                  <c:v>18.150858425779223</c:v>
                </c:pt>
                <c:pt idx="45">
                  <c:v>16.230058108821993</c:v>
                </c:pt>
                <c:pt idx="46">
                  <c:v>15.131386938721606</c:v>
                </c:pt>
                <c:pt idx="47">
                  <c:v>14.726739487585844</c:v>
                </c:pt>
                <c:pt idx="48">
                  <c:v>17.465081880612782</c:v>
                </c:pt>
                <c:pt idx="49">
                  <c:v>20.23660855784469</c:v>
                </c:pt>
                <c:pt idx="50">
                  <c:v>18.321093310281928</c:v>
                </c:pt>
                <c:pt idx="51">
                  <c:v>17.564059033280508</c:v>
                </c:pt>
                <c:pt idx="52">
                  <c:v>17.852152552826126</c:v>
                </c:pt>
                <c:pt idx="53">
                  <c:v>17.351076333861627</c:v>
                </c:pt>
                <c:pt idx="54">
                  <c:v>16.687176439513927</c:v>
                </c:pt>
              </c:numCache>
            </c:numRef>
          </c:val>
        </c:ser>
        <c:ser>
          <c:idx val="0"/>
          <c:order val="0"/>
          <c:tx>
            <c:strRef>
              <c:f>'exchange rate'!$I$2</c:f>
              <c:strCache>
                <c:ptCount val="1"/>
                <c:pt idx="0">
                  <c:v>新台幣</c:v>
                </c:pt>
              </c:strCache>
            </c:strRef>
          </c:tx>
          <c:marker>
            <c:symbol val="none"/>
          </c:marker>
          <c:cat>
            <c:numRef>
              <c:f>'exchange rate'!$A$4:$A$59</c:f>
              <c:numCache>
                <c:formatCode>General</c:formatCode>
                <c:ptCount val="5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'exchange rate'!$Q$4:$Q$58</c:f>
              <c:numCache>
                <c:formatCode>General</c:formatCode>
                <c:ptCount val="55"/>
                <c:pt idx="0">
                  <c:v>1</c:v>
                </c:pt>
                <c:pt idx="1">
                  <c:v>1</c:v>
                </c:pt>
                <c:pt idx="2">
                  <c:v>1</c:v>
                </c:pt>
                <c:pt idx="3">
                  <c:v>1</c:v>
                </c:pt>
                <c:pt idx="4">
                  <c:v>1</c:v>
                </c:pt>
                <c:pt idx="5">
                  <c:v>1</c:v>
                </c:pt>
                <c:pt idx="6">
                  <c:v>1</c:v>
                </c:pt>
                <c:pt idx="7">
                  <c:v>1</c:v>
                </c:pt>
                <c:pt idx="8">
                  <c:v>1</c:v>
                </c:pt>
                <c:pt idx="9">
                  <c:v>1</c:v>
                </c:pt>
                <c:pt idx="10">
                  <c:v>1</c:v>
                </c:pt>
                <c:pt idx="11">
                  <c:v>1</c:v>
                </c:pt>
                <c:pt idx="12">
                  <c:v>1</c:v>
                </c:pt>
                <c:pt idx="13">
                  <c:v>0.95000000000000062</c:v>
                </c:pt>
                <c:pt idx="14">
                  <c:v>0.95000000000000062</c:v>
                </c:pt>
                <c:pt idx="15">
                  <c:v>0.95000000000000062</c:v>
                </c:pt>
                <c:pt idx="16">
                  <c:v>0.95000000000000062</c:v>
                </c:pt>
                <c:pt idx="17">
                  <c:v>0.95000000000000062</c:v>
                </c:pt>
                <c:pt idx="18">
                  <c:v>0.92604199209165705</c:v>
                </c:pt>
                <c:pt idx="19">
                  <c:v>0.90050000000000008</c:v>
                </c:pt>
                <c:pt idx="20">
                  <c:v>0.9</c:v>
                </c:pt>
                <c:pt idx="21">
                  <c:v>0.92100000000000004</c:v>
                </c:pt>
                <c:pt idx="22">
                  <c:v>0.97775000000000079</c:v>
                </c:pt>
                <c:pt idx="23">
                  <c:v>1.0014999999999985</c:v>
                </c:pt>
                <c:pt idx="24">
                  <c:v>0.99</c:v>
                </c:pt>
                <c:pt idx="25">
                  <c:v>0.99625000000000008</c:v>
                </c:pt>
                <c:pt idx="26">
                  <c:v>0.94550000000000001</c:v>
                </c:pt>
                <c:pt idx="27">
                  <c:v>0.79425000000000001</c:v>
                </c:pt>
                <c:pt idx="28">
                  <c:v>0.71475000000000066</c:v>
                </c:pt>
                <c:pt idx="29">
                  <c:v>0.66000000000000081</c:v>
                </c:pt>
                <c:pt idx="30">
                  <c:v>0.67225000000000079</c:v>
                </c:pt>
                <c:pt idx="31">
                  <c:v>0.67023500000000091</c:v>
                </c:pt>
                <c:pt idx="32">
                  <c:v>0.62907250000000003</c:v>
                </c:pt>
                <c:pt idx="33">
                  <c:v>0.65954874474447756</c:v>
                </c:pt>
                <c:pt idx="34">
                  <c:v>0.66137927662936036</c:v>
                </c:pt>
                <c:pt idx="35">
                  <c:v>0.66190659340997404</c:v>
                </c:pt>
                <c:pt idx="36">
                  <c:v>0.68643966053545302</c:v>
                </c:pt>
                <c:pt idx="37">
                  <c:v>0.7165437906629385</c:v>
                </c:pt>
                <c:pt idx="38">
                  <c:v>0.83611832662068064</c:v>
                </c:pt>
                <c:pt idx="39">
                  <c:v>0.80665215864327666</c:v>
                </c:pt>
                <c:pt idx="40">
                  <c:v>0.78063058109647798</c:v>
                </c:pt>
                <c:pt idx="41">
                  <c:v>0.8450071935979</c:v>
                </c:pt>
                <c:pt idx="42">
                  <c:v>0.86438074223523353</c:v>
                </c:pt>
                <c:pt idx="43">
                  <c:v>0.86044013055336599</c:v>
                </c:pt>
                <c:pt idx="44">
                  <c:v>0.83554608602556701</c:v>
                </c:pt>
                <c:pt idx="45">
                  <c:v>0.80417666198599258</c:v>
                </c:pt>
                <c:pt idx="46">
                  <c:v>0.81328310378286828</c:v>
                </c:pt>
                <c:pt idx="47">
                  <c:v>0.82104420141806955</c:v>
                </c:pt>
                <c:pt idx="48">
                  <c:v>0.78791779541985951</c:v>
                </c:pt>
                <c:pt idx="49">
                  <c:v>0.82623702884285444</c:v>
                </c:pt>
                <c:pt idx="50">
                  <c:v>0.79105583256715206</c:v>
                </c:pt>
                <c:pt idx="51">
                  <c:v>0.73659337818566406</c:v>
                </c:pt>
                <c:pt idx="52">
                  <c:v>0.74034898050038034</c:v>
                </c:pt>
                <c:pt idx="53">
                  <c:v>0.74424649314102964</c:v>
                </c:pt>
                <c:pt idx="54">
                  <c:v>0.75919385495956748</c:v>
                </c:pt>
              </c:numCache>
            </c:numRef>
          </c:val>
        </c:ser>
        <c:ser>
          <c:idx val="1"/>
          <c:order val="1"/>
          <c:tx>
            <c:strRef>
              <c:f>'exchange rate'!$J$2</c:f>
              <c:strCache>
                <c:ptCount val="1"/>
                <c:pt idx="0">
                  <c:v>日圓</c:v>
                </c:pt>
              </c:strCache>
            </c:strRef>
          </c:tx>
          <c:marker>
            <c:symbol val="none"/>
          </c:marker>
          <c:cat>
            <c:numRef>
              <c:f>'exchange rate'!$A$4:$A$59</c:f>
              <c:numCache>
                <c:formatCode>General</c:formatCode>
                <c:ptCount val="5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'exchange rate'!$R$4:$R$58</c:f>
              <c:numCache>
                <c:formatCode>General</c:formatCode>
                <c:ptCount val="55"/>
                <c:pt idx="0">
                  <c:v>1</c:v>
                </c:pt>
                <c:pt idx="1">
                  <c:v>1</c:v>
                </c:pt>
                <c:pt idx="2">
                  <c:v>1</c:v>
                </c:pt>
                <c:pt idx="3">
                  <c:v>1</c:v>
                </c:pt>
                <c:pt idx="4">
                  <c:v>1</c:v>
                </c:pt>
                <c:pt idx="5">
                  <c:v>1</c:v>
                </c:pt>
                <c:pt idx="6">
                  <c:v>1</c:v>
                </c:pt>
                <c:pt idx="7">
                  <c:v>1</c:v>
                </c:pt>
                <c:pt idx="8">
                  <c:v>1</c:v>
                </c:pt>
                <c:pt idx="9">
                  <c:v>1</c:v>
                </c:pt>
                <c:pt idx="10">
                  <c:v>1</c:v>
                </c:pt>
                <c:pt idx="11">
                  <c:v>0.97410555555555634</c:v>
                </c:pt>
                <c:pt idx="12">
                  <c:v>0.84214444444444525</c:v>
                </c:pt>
                <c:pt idx="13">
                  <c:v>0.75472777777777844</c:v>
                </c:pt>
                <c:pt idx="14">
                  <c:v>0.81133888888888883</c:v>
                </c:pt>
                <c:pt idx="15">
                  <c:v>0.82440833333333363</c:v>
                </c:pt>
                <c:pt idx="16">
                  <c:v>0.82375555555555635</c:v>
                </c:pt>
                <c:pt idx="17">
                  <c:v>0.74586111111111164</c:v>
                </c:pt>
                <c:pt idx="18">
                  <c:v>0.58456111111111031</c:v>
                </c:pt>
                <c:pt idx="19">
                  <c:v>0.60872222222222261</c:v>
                </c:pt>
                <c:pt idx="20">
                  <c:v>0.62983611111111115</c:v>
                </c:pt>
                <c:pt idx="21">
                  <c:v>0.61260000000000092</c:v>
                </c:pt>
                <c:pt idx="22">
                  <c:v>0.69188055555555561</c:v>
                </c:pt>
                <c:pt idx="23">
                  <c:v>0.65975555555555676</c:v>
                </c:pt>
                <c:pt idx="24">
                  <c:v>0.65978333333333417</c:v>
                </c:pt>
                <c:pt idx="25">
                  <c:v>0.66260000000000097</c:v>
                </c:pt>
                <c:pt idx="26">
                  <c:v>0.46811111111111114</c:v>
                </c:pt>
                <c:pt idx="27">
                  <c:v>0.40176944444444446</c:v>
                </c:pt>
                <c:pt idx="28">
                  <c:v>0.3559777777777785</c:v>
                </c:pt>
                <c:pt idx="29">
                  <c:v>0.38323333333333326</c:v>
                </c:pt>
                <c:pt idx="30">
                  <c:v>0.4022</c:v>
                </c:pt>
                <c:pt idx="31">
                  <c:v>0.37418611111111144</c:v>
                </c:pt>
                <c:pt idx="32">
                  <c:v>0.35180833333333367</c:v>
                </c:pt>
                <c:pt idx="33">
                  <c:v>0.30888333333333368</c:v>
                </c:pt>
                <c:pt idx="34">
                  <c:v>0.28391111111111111</c:v>
                </c:pt>
                <c:pt idx="35">
                  <c:v>0.26127666666666682</c:v>
                </c:pt>
                <c:pt idx="36">
                  <c:v>0.30216388888888923</c:v>
                </c:pt>
                <c:pt idx="37">
                  <c:v>0.33608611111111153</c:v>
                </c:pt>
                <c:pt idx="38">
                  <c:v>0.36362500000000031</c:v>
                </c:pt>
                <c:pt idx="39">
                  <c:v>0.31640833333333368</c:v>
                </c:pt>
                <c:pt idx="40">
                  <c:v>0.29934722222222232</c:v>
                </c:pt>
                <c:pt idx="41">
                  <c:v>0.33758055555555616</c:v>
                </c:pt>
                <c:pt idx="42">
                  <c:v>0.34830005324074137</c:v>
                </c:pt>
                <c:pt idx="43">
                  <c:v>0.32203740046296331</c:v>
                </c:pt>
                <c:pt idx="44">
                  <c:v>0.30053491435185237</c:v>
                </c:pt>
                <c:pt idx="45">
                  <c:v>0.30616169907407453</c:v>
                </c:pt>
                <c:pt idx="46">
                  <c:v>0.32305364351851851</c:v>
                </c:pt>
                <c:pt idx="47">
                  <c:v>0.32709313657407407</c:v>
                </c:pt>
                <c:pt idx="48">
                  <c:v>0.2871097054673723</c:v>
                </c:pt>
                <c:pt idx="49">
                  <c:v>0.25991691413068296</c:v>
                </c:pt>
                <c:pt idx="50">
                  <c:v>0.24383298611111137</c:v>
                </c:pt>
                <c:pt idx="51">
                  <c:v>0.22168616620052539</c:v>
                </c:pt>
                <c:pt idx="52">
                  <c:v>0.22164015393612921</c:v>
                </c:pt>
                <c:pt idx="53">
                  <c:v>0.27109905077121771</c:v>
                </c:pt>
                <c:pt idx="54">
                  <c:v>0.2942910584278472</c:v>
                </c:pt>
              </c:numCache>
            </c:numRef>
          </c:val>
        </c:ser>
        <c:ser>
          <c:idx val="2"/>
          <c:order val="2"/>
          <c:tx>
            <c:strRef>
              <c:f>'exchange rate'!$K$2</c:f>
              <c:strCache>
                <c:ptCount val="1"/>
                <c:pt idx="0">
                  <c:v>港幣</c:v>
                </c:pt>
              </c:strCache>
            </c:strRef>
          </c:tx>
          <c:marker>
            <c:symbol val="none"/>
          </c:marker>
          <c:cat>
            <c:numRef>
              <c:f>'exchange rate'!$A$4:$A$59</c:f>
              <c:numCache>
                <c:formatCode>General</c:formatCode>
                <c:ptCount val="5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'exchange rate'!$S$4:$S$58</c:f>
              <c:numCache>
                <c:formatCode>General</c:formatCode>
                <c:ptCount val="55"/>
                <c:pt idx="0">
                  <c:v>1</c:v>
                </c:pt>
                <c:pt idx="1">
                  <c:v>1</c:v>
                </c:pt>
                <c:pt idx="2">
                  <c:v>1</c:v>
                </c:pt>
                <c:pt idx="3">
                  <c:v>1</c:v>
                </c:pt>
                <c:pt idx="4">
                  <c:v>1</c:v>
                </c:pt>
                <c:pt idx="5">
                  <c:v>1</c:v>
                </c:pt>
                <c:pt idx="6">
                  <c:v>1</c:v>
                </c:pt>
                <c:pt idx="7">
                  <c:v>1.005050487373782</c:v>
                </c:pt>
                <c:pt idx="8">
                  <c:v>1.0606023484941278</c:v>
                </c:pt>
                <c:pt idx="9">
                  <c:v>1.0606023484941278</c:v>
                </c:pt>
                <c:pt idx="10">
                  <c:v>1.0606023484941278</c:v>
                </c:pt>
                <c:pt idx="11">
                  <c:v>1.0465691335771659</c:v>
                </c:pt>
                <c:pt idx="12">
                  <c:v>0.98724603188491966</c:v>
                </c:pt>
                <c:pt idx="13">
                  <c:v>0.90063524841187981</c:v>
                </c:pt>
                <c:pt idx="14">
                  <c:v>0.8805242986892533</c:v>
                </c:pt>
                <c:pt idx="15">
                  <c:v>0.86365259086852364</c:v>
                </c:pt>
                <c:pt idx="16">
                  <c:v>0.85832910417723951</c:v>
                </c:pt>
                <c:pt idx="17">
                  <c:v>0.81584796038009977</c:v>
                </c:pt>
                <c:pt idx="18">
                  <c:v>0.81964020089949885</c:v>
                </c:pt>
                <c:pt idx="19">
                  <c:v>0.87547031132422171</c:v>
                </c:pt>
                <c:pt idx="20">
                  <c:v>0.87081182297044335</c:v>
                </c:pt>
                <c:pt idx="21">
                  <c:v>0.97813030467423845</c:v>
                </c:pt>
                <c:pt idx="22">
                  <c:v>1.0622333444166401</c:v>
                </c:pt>
                <c:pt idx="23">
                  <c:v>1.271401571496072</c:v>
                </c:pt>
                <c:pt idx="24">
                  <c:v>1.3681465796335537</c:v>
                </c:pt>
                <c:pt idx="25">
                  <c:v>1.3633778415553961</c:v>
                </c:pt>
                <c:pt idx="26">
                  <c:v>1.3655793360516599</c:v>
                </c:pt>
                <c:pt idx="27">
                  <c:v>1.3646903382741538</c:v>
                </c:pt>
                <c:pt idx="28">
                  <c:v>1.3660465848835404</c:v>
                </c:pt>
                <c:pt idx="29">
                  <c:v>1.3649825875435326</c:v>
                </c:pt>
                <c:pt idx="30">
                  <c:v>1.3632028419928961</c:v>
                </c:pt>
                <c:pt idx="31">
                  <c:v>1.3599513501216238</c:v>
                </c:pt>
                <c:pt idx="32">
                  <c:v>1.3545981135047163</c:v>
                </c:pt>
                <c:pt idx="33">
                  <c:v>1.3537231156922098</c:v>
                </c:pt>
                <c:pt idx="34">
                  <c:v>1.3524701188247041</c:v>
                </c:pt>
                <c:pt idx="35">
                  <c:v>1.3537668655828359</c:v>
                </c:pt>
                <c:pt idx="36">
                  <c:v>1.3534903662740838</c:v>
                </c:pt>
                <c:pt idx="37">
                  <c:v>1.3548606128484666</c:v>
                </c:pt>
                <c:pt idx="38">
                  <c:v>1.3554293614265964</c:v>
                </c:pt>
                <c:pt idx="39">
                  <c:v>1.3575591061022361</c:v>
                </c:pt>
                <c:pt idx="40">
                  <c:v>1.3634513413716467</c:v>
                </c:pt>
                <c:pt idx="41">
                  <c:v>1.3647778380554061</c:v>
                </c:pt>
                <c:pt idx="42">
                  <c:v>1.3648070046491549</c:v>
                </c:pt>
                <c:pt idx="43">
                  <c:v>1.3626778433053921</c:v>
                </c:pt>
                <c:pt idx="44">
                  <c:v>1.3628965927585182</c:v>
                </c:pt>
                <c:pt idx="45">
                  <c:v>1.3610299307585065</c:v>
                </c:pt>
                <c:pt idx="46">
                  <c:v>1.3593674349147475</c:v>
                </c:pt>
                <c:pt idx="47">
                  <c:v>1.3652445035554077</c:v>
                </c:pt>
                <c:pt idx="48">
                  <c:v>1.3626924266022684</c:v>
                </c:pt>
                <c:pt idx="49">
                  <c:v>1.3565528586178541</c:v>
                </c:pt>
                <c:pt idx="50">
                  <c:v>1.3596007676647479</c:v>
                </c:pt>
                <c:pt idx="51">
                  <c:v>1.362196594508515</c:v>
                </c:pt>
                <c:pt idx="52">
                  <c:v>1.3573695232428593</c:v>
                </c:pt>
                <c:pt idx="53">
                  <c:v>1.357296606758482</c:v>
                </c:pt>
                <c:pt idx="54">
                  <c:v>1.3569611909303556</c:v>
                </c:pt>
              </c:numCache>
            </c:numRef>
          </c:val>
        </c:ser>
        <c:ser>
          <c:idx val="3"/>
          <c:order val="3"/>
          <c:tx>
            <c:strRef>
              <c:f>'exchange rate'!$M$2</c:f>
              <c:strCache>
                <c:ptCount val="1"/>
                <c:pt idx="0">
                  <c:v>新加坡元</c:v>
                </c:pt>
              </c:strCache>
            </c:strRef>
          </c:tx>
          <c:marker>
            <c:symbol val="none"/>
          </c:marker>
          <c:dPt>
            <c:idx val="38"/>
            <c:spPr>
              <a:ln>
                <a:solidFill>
                  <a:srgbClr val="00B050"/>
                </a:solidFill>
              </a:ln>
            </c:spPr>
          </c:dPt>
          <c:cat>
            <c:numRef>
              <c:f>'exchange rate'!$A$4:$A$59</c:f>
              <c:numCache>
                <c:formatCode>General</c:formatCode>
                <c:ptCount val="5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'exchange rate'!$T$4:$T$58</c:f>
              <c:numCache>
                <c:formatCode>General</c:formatCode>
                <c:ptCount val="55"/>
                <c:pt idx="0">
                  <c:v>1.0000065333856005</c:v>
                </c:pt>
                <c:pt idx="1">
                  <c:v>1.0000065333856005</c:v>
                </c:pt>
                <c:pt idx="2">
                  <c:v>1.0000065333856005</c:v>
                </c:pt>
                <c:pt idx="3">
                  <c:v>1.0000065333856005</c:v>
                </c:pt>
                <c:pt idx="4">
                  <c:v>1.0000065333856005</c:v>
                </c:pt>
                <c:pt idx="5">
                  <c:v>1.0000065333856005</c:v>
                </c:pt>
                <c:pt idx="6">
                  <c:v>1.0000065333856005</c:v>
                </c:pt>
                <c:pt idx="7">
                  <c:v>1.0000065333856005</c:v>
                </c:pt>
                <c:pt idx="8">
                  <c:v>1.0000065333856005</c:v>
                </c:pt>
                <c:pt idx="9">
                  <c:v>1.0000065333856005</c:v>
                </c:pt>
                <c:pt idx="10">
                  <c:v>1.0000065333856005</c:v>
                </c:pt>
                <c:pt idx="11">
                  <c:v>0.99656997255978064</c:v>
                </c:pt>
                <c:pt idx="12">
                  <c:v>0.91875735005880121</c:v>
                </c:pt>
                <c:pt idx="13">
                  <c:v>0.80274728864497669</c:v>
                </c:pt>
                <c:pt idx="14">
                  <c:v>0.79605056840454724</c:v>
                </c:pt>
                <c:pt idx="15">
                  <c:v>0.77463086371357814</c:v>
                </c:pt>
                <c:pt idx="16">
                  <c:v>0.8071475238468574</c:v>
                </c:pt>
                <c:pt idx="17">
                  <c:v>0.79687704168300078</c:v>
                </c:pt>
                <c:pt idx="18">
                  <c:v>0.74285247615314376</c:v>
                </c:pt>
                <c:pt idx="19">
                  <c:v>0.71037501633346534</c:v>
                </c:pt>
                <c:pt idx="20">
                  <c:v>0.69946752907356557</c:v>
                </c:pt>
                <c:pt idx="21">
                  <c:v>0.69015092120736898</c:v>
                </c:pt>
                <c:pt idx="22">
                  <c:v>0.69907879263034178</c:v>
                </c:pt>
                <c:pt idx="23">
                  <c:v>0.69026852214817791</c:v>
                </c:pt>
                <c:pt idx="24">
                  <c:v>0.69681170782699597</c:v>
                </c:pt>
                <c:pt idx="25">
                  <c:v>0.71872141643799969</c:v>
                </c:pt>
                <c:pt idx="26">
                  <c:v>0.71129622370312362</c:v>
                </c:pt>
                <c:pt idx="27">
                  <c:v>0.68795897033843023</c:v>
                </c:pt>
                <c:pt idx="28">
                  <c:v>0.65739579249967506</c:v>
                </c:pt>
                <c:pt idx="29">
                  <c:v>0.63709003005357578</c:v>
                </c:pt>
                <c:pt idx="30">
                  <c:v>0.59209787011629422</c:v>
                </c:pt>
                <c:pt idx="31">
                  <c:v>0.5643375147001175</c:v>
                </c:pt>
                <c:pt idx="32">
                  <c:v>0.53213445707565654</c:v>
                </c:pt>
                <c:pt idx="33">
                  <c:v>0.52782895596498114</c:v>
                </c:pt>
                <c:pt idx="34">
                  <c:v>0.49896772507513398</c:v>
                </c:pt>
                <c:pt idx="35">
                  <c:v>0.46301123742323275</c:v>
                </c:pt>
                <c:pt idx="36">
                  <c:v>0.46061675160067983</c:v>
                </c:pt>
                <c:pt idx="37">
                  <c:v>0.48504181366784327</c:v>
                </c:pt>
                <c:pt idx="38">
                  <c:v>0.54671370704298949</c:v>
                </c:pt>
                <c:pt idx="39">
                  <c:v>0.5536913628642367</c:v>
                </c:pt>
                <c:pt idx="40">
                  <c:v>0.56316477198484249</c:v>
                </c:pt>
                <c:pt idx="41">
                  <c:v>0.58529988239905961</c:v>
                </c:pt>
                <c:pt idx="42">
                  <c:v>0.58493020166383569</c:v>
                </c:pt>
                <c:pt idx="43">
                  <c:v>0.56911777516442352</c:v>
                </c:pt>
                <c:pt idx="44">
                  <c:v>0.55214567272093762</c:v>
                </c:pt>
                <c:pt idx="45">
                  <c:v>0.54370753299359831</c:v>
                </c:pt>
                <c:pt idx="46">
                  <c:v>0.51905570800121947</c:v>
                </c:pt>
                <c:pt idx="47">
                  <c:v>0.49232381636830913</c:v>
                </c:pt>
                <c:pt idx="48">
                  <c:v>0.46219156975478032</c:v>
                </c:pt>
                <c:pt idx="49">
                  <c:v>0.47514527421884595</c:v>
                </c:pt>
                <c:pt idx="50">
                  <c:v>0.44541628555250595</c:v>
                </c:pt>
                <c:pt idx="51">
                  <c:v>0.41087674023029563</c:v>
                </c:pt>
                <c:pt idx="52">
                  <c:v>0.40823082572314778</c:v>
                </c:pt>
                <c:pt idx="53">
                  <c:v>0.40876127009016078</c:v>
                </c:pt>
                <c:pt idx="54">
                  <c:v>0.41390631125049065</c:v>
                </c:pt>
              </c:numCache>
            </c:numRef>
          </c:val>
        </c:ser>
        <c:ser>
          <c:idx val="4"/>
          <c:order val="4"/>
          <c:tx>
            <c:strRef>
              <c:f>'exchange rate'!$N$2</c:f>
              <c:strCache>
                <c:ptCount val="1"/>
                <c:pt idx="0">
                  <c:v>人民幣</c:v>
                </c:pt>
              </c:strCache>
            </c:strRef>
          </c:tx>
          <c:spPr>
            <a:ln>
              <a:solidFill>
                <a:srgbClr val="FF00FF"/>
              </a:solidFill>
            </a:ln>
          </c:spPr>
          <c:marker>
            <c:symbol val="none"/>
          </c:marker>
          <c:cat>
            <c:numRef>
              <c:f>'exchange rate'!$A$4:$A$59</c:f>
              <c:numCache>
                <c:formatCode>General</c:formatCode>
                <c:ptCount val="5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'exchange rate'!$U$4:$U$58</c:f>
              <c:numCache>
                <c:formatCode>General</c:formatCode>
                <c:ptCount val="55"/>
                <c:pt idx="0">
                  <c:v>1.000004062068405</c:v>
                </c:pt>
                <c:pt idx="1">
                  <c:v>1.000004062068405</c:v>
                </c:pt>
                <c:pt idx="2">
                  <c:v>1.000004062068405</c:v>
                </c:pt>
                <c:pt idx="3">
                  <c:v>1.000004062068405</c:v>
                </c:pt>
                <c:pt idx="4">
                  <c:v>1.000004062068405</c:v>
                </c:pt>
                <c:pt idx="5">
                  <c:v>1.000004062068405</c:v>
                </c:pt>
                <c:pt idx="6">
                  <c:v>1.000004062068405</c:v>
                </c:pt>
                <c:pt idx="7">
                  <c:v>1.000004062068405</c:v>
                </c:pt>
                <c:pt idx="8">
                  <c:v>1.000004062068405</c:v>
                </c:pt>
                <c:pt idx="9">
                  <c:v>1.000004062068405</c:v>
                </c:pt>
                <c:pt idx="10">
                  <c:v>1.000004062068405</c:v>
                </c:pt>
                <c:pt idx="11">
                  <c:v>1.000004062068405</c:v>
                </c:pt>
                <c:pt idx="12">
                  <c:v>0.91196279145340808</c:v>
                </c:pt>
                <c:pt idx="13">
                  <c:v>0.80811601267365363</c:v>
                </c:pt>
                <c:pt idx="14">
                  <c:v>0.79665285563408972</c:v>
                </c:pt>
                <c:pt idx="15">
                  <c:v>0.75546348200503688</c:v>
                </c:pt>
                <c:pt idx="16">
                  <c:v>0.78860996019172969</c:v>
                </c:pt>
                <c:pt idx="17">
                  <c:v>0.75465106832399165</c:v>
                </c:pt>
                <c:pt idx="18">
                  <c:v>0.68388983670485093</c:v>
                </c:pt>
                <c:pt idx="19">
                  <c:v>0.63165163701356919</c:v>
                </c:pt>
                <c:pt idx="20">
                  <c:v>0.60866032983995377</c:v>
                </c:pt>
                <c:pt idx="21">
                  <c:v>0.69239580794540634</c:v>
                </c:pt>
                <c:pt idx="22">
                  <c:v>0.76876269396376662</c:v>
                </c:pt>
                <c:pt idx="23">
                  <c:v>0.8025306686164595</c:v>
                </c:pt>
                <c:pt idx="24">
                  <c:v>0.94241611828743121</c:v>
                </c:pt>
                <c:pt idx="25">
                  <c:v>1.1928913802908439</c:v>
                </c:pt>
                <c:pt idx="26">
                  <c:v>1.4025469168900802</c:v>
                </c:pt>
                <c:pt idx="27">
                  <c:v>1.511942481111382</c:v>
                </c:pt>
                <c:pt idx="28">
                  <c:v>1.511942481111382</c:v>
                </c:pt>
                <c:pt idx="29">
                  <c:v>1.5294134373222839</c:v>
                </c:pt>
                <c:pt idx="30">
                  <c:v>1.9429726216589505</c:v>
                </c:pt>
                <c:pt idx="31">
                  <c:v>2.1623974327727682</c:v>
                </c:pt>
                <c:pt idx="32">
                  <c:v>2.6513094327155065</c:v>
                </c:pt>
                <c:pt idx="33">
                  <c:v>3.5260784533862228</c:v>
                </c:pt>
                <c:pt idx="34">
                  <c:v>3.5009911446908792</c:v>
                </c:pt>
                <c:pt idx="35">
                  <c:v>3.3924039320822126</c:v>
                </c:pt>
                <c:pt idx="36">
                  <c:v>3.3772727272727274</c:v>
                </c:pt>
                <c:pt idx="37">
                  <c:v>3.3673815907059903</c:v>
                </c:pt>
                <c:pt idx="38">
                  <c:v>3.3629701844179047</c:v>
                </c:pt>
                <c:pt idx="39">
                  <c:v>3.3626817775611366</c:v>
                </c:pt>
                <c:pt idx="40">
                  <c:v>3.3627833292712617</c:v>
                </c:pt>
                <c:pt idx="41">
                  <c:v>3.3622024534893167</c:v>
                </c:pt>
                <c:pt idx="42">
                  <c:v>3.3621567552197575</c:v>
                </c:pt>
                <c:pt idx="43">
                  <c:v>3.3621889132612961</c:v>
                </c:pt>
                <c:pt idx="44">
                  <c:v>3.3620931161480727</c:v>
                </c:pt>
                <c:pt idx="45">
                  <c:v>3.3285874834132181</c:v>
                </c:pt>
                <c:pt idx="46">
                  <c:v>3.2388651934898527</c:v>
                </c:pt>
                <c:pt idx="47">
                  <c:v>3.090231741002524</c:v>
                </c:pt>
                <c:pt idx="48">
                  <c:v>2.8225911934356969</c:v>
                </c:pt>
                <c:pt idx="49">
                  <c:v>2.7749679306875699</c:v>
                </c:pt>
                <c:pt idx="50">
                  <c:v>2.7501295916440816</c:v>
                </c:pt>
                <c:pt idx="51">
                  <c:v>2.6246897906207152</c:v>
                </c:pt>
                <c:pt idx="52">
                  <c:v>2.5641127739182141</c:v>
                </c:pt>
                <c:pt idx="53">
                  <c:v>2.5167594224073073</c:v>
                </c:pt>
                <c:pt idx="54">
                  <c:v>2.4955049534847138</c:v>
                </c:pt>
              </c:numCache>
            </c:numRef>
          </c:val>
        </c:ser>
        <c:marker val="1"/>
        <c:axId val="85811200"/>
        <c:axId val="85812736"/>
      </c:lineChart>
      <c:catAx>
        <c:axId val="85811200"/>
        <c:scaling>
          <c:orientation val="minMax"/>
        </c:scaling>
        <c:axPos val="b"/>
        <c:numFmt formatCode="General" sourceLinked="1"/>
        <c:majorTickMark val="none"/>
        <c:tickLblPos val="nextTo"/>
        <c:txPr>
          <a:bodyPr/>
          <a:lstStyle/>
          <a:p>
            <a:pPr>
              <a:defRPr sz="1200">
                <a:latin typeface="Times New Roman" panose="02020603050405020304" pitchFamily="18" charset="0"/>
                <a:cs typeface="Times New Roman" panose="02020603050405020304" pitchFamily="18" charset="0"/>
              </a:defRPr>
            </a:pPr>
            <a:endParaRPr lang="zh-TW"/>
          </a:p>
        </c:txPr>
        <c:crossAx val="85812736"/>
        <c:crosses val="autoZero"/>
        <c:auto val="1"/>
        <c:lblAlgn val="ctr"/>
        <c:lblOffset val="100"/>
      </c:catAx>
      <c:valAx>
        <c:axId val="85812736"/>
        <c:scaling>
          <c:orientation val="minMax"/>
        </c:scaling>
        <c:axPos val="l"/>
        <c:majorGridlines/>
        <c:title>
          <c:tx>
            <c:rich>
              <a:bodyPr/>
              <a:lstStyle/>
              <a:p>
                <a:pPr>
                  <a:defRPr sz="1100">
                    <a:latin typeface="標楷體" panose="03000509000000000000" pitchFamily="65" charset="-120"/>
                    <a:ea typeface="標楷體" panose="03000509000000000000" pitchFamily="65" charset="-120"/>
                  </a:defRPr>
                </a:pPr>
                <a:r>
                  <a:rPr lang="zh-TW" altLang="en-US" sz="1100">
                    <a:latin typeface="標楷體" panose="03000509000000000000" pitchFamily="65" charset="-120"/>
                    <a:ea typeface="標楷體" panose="03000509000000000000" pitchFamily="65" charset="-120"/>
                  </a:rPr>
                  <a:t>相對匯率 </a:t>
                </a:r>
                <a:r>
                  <a:rPr lang="en-US" altLang="zh-TW" sz="1100">
                    <a:latin typeface="標楷體" panose="03000509000000000000" pitchFamily="65" charset="-120"/>
                    <a:ea typeface="標楷體" panose="03000509000000000000" pitchFamily="65" charset="-120"/>
                  </a:rPr>
                  <a:t>(</a:t>
                </a:r>
                <a:r>
                  <a:rPr lang="zh-TW" altLang="en-US" sz="1100">
                    <a:latin typeface="標楷體" panose="03000509000000000000" pitchFamily="65" charset="-120"/>
                    <a:ea typeface="標楷體" panose="03000509000000000000" pitchFamily="65" charset="-120"/>
                  </a:rPr>
                  <a:t>以</a:t>
                </a:r>
                <a:r>
                  <a:rPr lang="en-US" altLang="zh-TW" sz="1100">
                    <a:latin typeface="標楷體" panose="03000509000000000000" pitchFamily="65" charset="-120"/>
                    <a:ea typeface="標楷體" panose="03000509000000000000" pitchFamily="65" charset="-120"/>
                  </a:rPr>
                  <a:t>1960 </a:t>
                </a:r>
                <a:r>
                  <a:rPr lang="zh-TW" altLang="en-US" sz="1100">
                    <a:latin typeface="標楷體" panose="03000509000000000000" pitchFamily="65" charset="-120"/>
                    <a:ea typeface="標楷體" panose="03000509000000000000" pitchFamily="65" charset="-120"/>
                  </a:rPr>
                  <a:t>年匯率為基準</a:t>
                </a:r>
                <a:r>
                  <a:rPr lang="en-US" altLang="zh-TW" sz="1100">
                    <a:latin typeface="標楷體" panose="03000509000000000000" pitchFamily="65" charset="-120"/>
                    <a:ea typeface="標楷體" panose="03000509000000000000" pitchFamily="65" charset="-120"/>
                  </a:rPr>
                  <a:t>)</a:t>
                </a:r>
                <a:endParaRPr lang="zh-TW" altLang="en-US" sz="1100">
                  <a:latin typeface="標楷體" panose="03000509000000000000" pitchFamily="65" charset="-120"/>
                  <a:ea typeface="標楷體" panose="03000509000000000000" pitchFamily="65" charset="-120"/>
                </a:endParaRPr>
              </a:p>
            </c:rich>
          </c:tx>
          <c:layout>
            <c:manualLayout>
              <c:xMode val="edge"/>
              <c:yMode val="edge"/>
              <c:x val="1.8680677174547581E-2"/>
              <c:y val="0.18834283076018227"/>
            </c:manualLayout>
          </c:layout>
        </c:title>
        <c:numFmt formatCode="General" sourceLinked="1"/>
        <c:majorTickMark val="none"/>
        <c:tickLblPos val="nextTo"/>
        <c:crossAx val="85811200"/>
        <c:crosses val="autoZero"/>
        <c:crossBetween val="between"/>
      </c:valAx>
    </c:plotArea>
    <c:legend>
      <c:legendPos val="r"/>
      <c:layout/>
      <c:txPr>
        <a:bodyPr/>
        <a:lstStyle/>
        <a:p>
          <a:pPr>
            <a:defRPr sz="1200" b="1">
              <a:latin typeface="標楷體" panose="03000509000000000000" pitchFamily="65" charset="-120"/>
              <a:ea typeface="標楷體" panose="03000509000000000000" pitchFamily="65" charset="-120"/>
            </a:defRPr>
          </a:pPr>
          <a:endParaRPr lang="zh-TW"/>
        </a:p>
      </c:txPr>
    </c:legend>
    <c:plotVisOnly val="1"/>
    <c:dispBlanksAs val="gap"/>
  </c:chart>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zh-TW"/>
  <c:chart>
    <c:title>
      <c:tx>
        <c:rich>
          <a:bodyPr/>
          <a:lstStyle/>
          <a:p>
            <a:pPr>
              <a:defRPr>
                <a:latin typeface="標楷體" panose="03000509000000000000" pitchFamily="65" charset="-120"/>
                <a:ea typeface="標楷體" panose="03000509000000000000" pitchFamily="65" charset="-120"/>
              </a:defRPr>
            </a:pPr>
            <a:r>
              <a:rPr lang="en-US" altLang="zh-TW" baseline="0">
                <a:latin typeface="標楷體" panose="03000509000000000000" pitchFamily="65" charset="-120"/>
                <a:ea typeface="標楷體" panose="03000509000000000000" pitchFamily="65" charset="-120"/>
              </a:rPr>
              <a:t>1960~2014</a:t>
            </a:r>
            <a:r>
              <a:rPr lang="zh-TW" altLang="en-US" baseline="0">
                <a:latin typeface="標楷體" panose="03000509000000000000" pitchFamily="65" charset="-120"/>
                <a:ea typeface="標楷體" panose="03000509000000000000" pitchFamily="65" charset="-120"/>
              </a:rPr>
              <a:t> 匯率趨勢比較 </a:t>
            </a:r>
            <a:r>
              <a:rPr lang="en-US" altLang="zh-TW" baseline="0">
                <a:latin typeface="標楷體" panose="03000509000000000000" pitchFamily="65" charset="-120"/>
                <a:ea typeface="標楷體" panose="03000509000000000000" pitchFamily="65" charset="-120"/>
              </a:rPr>
              <a:t>(</a:t>
            </a:r>
            <a:r>
              <a:rPr lang="zh-TW" altLang="en-US" baseline="0">
                <a:latin typeface="標楷體" panose="03000509000000000000" pitchFamily="65" charset="-120"/>
                <a:ea typeface="標楷體" panose="03000509000000000000" pitchFamily="65" charset="-120"/>
              </a:rPr>
              <a:t>排除韓元</a:t>
            </a:r>
            <a:r>
              <a:rPr lang="en-US" altLang="zh-TW" baseline="0">
                <a:latin typeface="標楷體" panose="03000509000000000000" pitchFamily="65" charset="-120"/>
                <a:ea typeface="標楷體" panose="03000509000000000000" pitchFamily="65" charset="-120"/>
              </a:rPr>
              <a:t>)</a:t>
            </a:r>
            <a:endParaRPr lang="zh-TW" altLang="en-US">
              <a:latin typeface="標楷體" panose="03000509000000000000" pitchFamily="65" charset="-120"/>
              <a:ea typeface="標楷體" panose="03000509000000000000" pitchFamily="65" charset="-120"/>
            </a:endParaRPr>
          </a:p>
        </c:rich>
      </c:tx>
      <c:layout/>
    </c:title>
    <c:plotArea>
      <c:layout/>
      <c:lineChart>
        <c:grouping val="standard"/>
        <c:ser>
          <c:idx val="0"/>
          <c:order val="0"/>
          <c:tx>
            <c:strRef>
              <c:f>'exchange rate'!$I$2</c:f>
              <c:strCache>
                <c:ptCount val="1"/>
                <c:pt idx="0">
                  <c:v>新台幣</c:v>
                </c:pt>
              </c:strCache>
            </c:strRef>
          </c:tx>
          <c:spPr>
            <a:ln>
              <a:solidFill>
                <a:srgbClr val="00B050">
                  <a:alpha val="93000"/>
                </a:srgbClr>
              </a:solidFill>
            </a:ln>
          </c:spPr>
          <c:marker>
            <c:symbol val="none"/>
          </c:marker>
          <c:cat>
            <c:numRef>
              <c:f>'exchange rate'!$A$4:$A$59</c:f>
              <c:numCache>
                <c:formatCode>General</c:formatCode>
                <c:ptCount val="5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'exchange rate'!$Q$4:$Q$58</c:f>
              <c:numCache>
                <c:formatCode>General</c:formatCode>
                <c:ptCount val="55"/>
                <c:pt idx="0">
                  <c:v>1</c:v>
                </c:pt>
                <c:pt idx="1">
                  <c:v>1</c:v>
                </c:pt>
                <c:pt idx="2">
                  <c:v>1</c:v>
                </c:pt>
                <c:pt idx="3">
                  <c:v>1</c:v>
                </c:pt>
                <c:pt idx="4">
                  <c:v>1</c:v>
                </c:pt>
                <c:pt idx="5">
                  <c:v>1</c:v>
                </c:pt>
                <c:pt idx="6">
                  <c:v>1</c:v>
                </c:pt>
                <c:pt idx="7">
                  <c:v>1</c:v>
                </c:pt>
                <c:pt idx="8">
                  <c:v>1</c:v>
                </c:pt>
                <c:pt idx="9">
                  <c:v>1</c:v>
                </c:pt>
                <c:pt idx="10">
                  <c:v>1</c:v>
                </c:pt>
                <c:pt idx="11">
                  <c:v>1</c:v>
                </c:pt>
                <c:pt idx="12">
                  <c:v>1</c:v>
                </c:pt>
                <c:pt idx="13">
                  <c:v>0.95000000000000062</c:v>
                </c:pt>
                <c:pt idx="14">
                  <c:v>0.95000000000000062</c:v>
                </c:pt>
                <c:pt idx="15">
                  <c:v>0.95000000000000062</c:v>
                </c:pt>
                <c:pt idx="16">
                  <c:v>0.95000000000000062</c:v>
                </c:pt>
                <c:pt idx="17">
                  <c:v>0.95000000000000062</c:v>
                </c:pt>
                <c:pt idx="18">
                  <c:v>0.92604199209165705</c:v>
                </c:pt>
                <c:pt idx="19">
                  <c:v>0.90050000000000008</c:v>
                </c:pt>
                <c:pt idx="20">
                  <c:v>0.9</c:v>
                </c:pt>
                <c:pt idx="21">
                  <c:v>0.92100000000000004</c:v>
                </c:pt>
                <c:pt idx="22">
                  <c:v>0.97775000000000079</c:v>
                </c:pt>
                <c:pt idx="23">
                  <c:v>1.0014999999999985</c:v>
                </c:pt>
                <c:pt idx="24">
                  <c:v>0.99</c:v>
                </c:pt>
                <c:pt idx="25">
                  <c:v>0.99625000000000008</c:v>
                </c:pt>
                <c:pt idx="26">
                  <c:v>0.94550000000000001</c:v>
                </c:pt>
                <c:pt idx="27">
                  <c:v>0.79425000000000001</c:v>
                </c:pt>
                <c:pt idx="28">
                  <c:v>0.71475000000000066</c:v>
                </c:pt>
                <c:pt idx="29">
                  <c:v>0.66000000000000081</c:v>
                </c:pt>
                <c:pt idx="30">
                  <c:v>0.67225000000000079</c:v>
                </c:pt>
                <c:pt idx="31">
                  <c:v>0.67023500000000091</c:v>
                </c:pt>
                <c:pt idx="32">
                  <c:v>0.62907250000000003</c:v>
                </c:pt>
                <c:pt idx="33">
                  <c:v>0.65954874474447756</c:v>
                </c:pt>
                <c:pt idx="34">
                  <c:v>0.66137927662936036</c:v>
                </c:pt>
                <c:pt idx="35">
                  <c:v>0.66190659340997404</c:v>
                </c:pt>
                <c:pt idx="36">
                  <c:v>0.68643966053545302</c:v>
                </c:pt>
                <c:pt idx="37">
                  <c:v>0.7165437906629385</c:v>
                </c:pt>
                <c:pt idx="38">
                  <c:v>0.83611832662068064</c:v>
                </c:pt>
                <c:pt idx="39">
                  <c:v>0.80665215864327666</c:v>
                </c:pt>
                <c:pt idx="40">
                  <c:v>0.78063058109647798</c:v>
                </c:pt>
                <c:pt idx="41">
                  <c:v>0.8450071935979</c:v>
                </c:pt>
                <c:pt idx="42">
                  <c:v>0.86438074223523353</c:v>
                </c:pt>
                <c:pt idx="43">
                  <c:v>0.86044013055336599</c:v>
                </c:pt>
                <c:pt idx="44">
                  <c:v>0.83554608602556701</c:v>
                </c:pt>
                <c:pt idx="45">
                  <c:v>0.80417666198599258</c:v>
                </c:pt>
                <c:pt idx="46">
                  <c:v>0.81328310378286828</c:v>
                </c:pt>
                <c:pt idx="47">
                  <c:v>0.82104420141806955</c:v>
                </c:pt>
                <c:pt idx="48">
                  <c:v>0.78791779541985951</c:v>
                </c:pt>
                <c:pt idx="49">
                  <c:v>0.82623702884285444</c:v>
                </c:pt>
                <c:pt idx="50">
                  <c:v>0.79105583256715206</c:v>
                </c:pt>
                <c:pt idx="51">
                  <c:v>0.73659337818566406</c:v>
                </c:pt>
                <c:pt idx="52">
                  <c:v>0.74034898050038034</c:v>
                </c:pt>
                <c:pt idx="53">
                  <c:v>0.74424649314102964</c:v>
                </c:pt>
                <c:pt idx="54">
                  <c:v>0.75919385495956748</c:v>
                </c:pt>
              </c:numCache>
            </c:numRef>
          </c:val>
        </c:ser>
        <c:ser>
          <c:idx val="1"/>
          <c:order val="1"/>
          <c:tx>
            <c:strRef>
              <c:f>'exchange rate'!$J$2</c:f>
              <c:strCache>
                <c:ptCount val="1"/>
                <c:pt idx="0">
                  <c:v>日圓</c:v>
                </c:pt>
              </c:strCache>
            </c:strRef>
          </c:tx>
          <c:marker>
            <c:symbol val="none"/>
          </c:marker>
          <c:cat>
            <c:numRef>
              <c:f>'exchange rate'!$A$4:$A$59</c:f>
              <c:numCache>
                <c:formatCode>General</c:formatCode>
                <c:ptCount val="5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'exchange rate'!$R$4:$R$58</c:f>
              <c:numCache>
                <c:formatCode>General</c:formatCode>
                <c:ptCount val="55"/>
                <c:pt idx="0">
                  <c:v>1</c:v>
                </c:pt>
                <c:pt idx="1">
                  <c:v>1</c:v>
                </c:pt>
                <c:pt idx="2">
                  <c:v>1</c:v>
                </c:pt>
                <c:pt idx="3">
                  <c:v>1</c:v>
                </c:pt>
                <c:pt idx="4">
                  <c:v>1</c:v>
                </c:pt>
                <c:pt idx="5">
                  <c:v>1</c:v>
                </c:pt>
                <c:pt idx="6">
                  <c:v>1</c:v>
                </c:pt>
                <c:pt idx="7">
                  <c:v>1</c:v>
                </c:pt>
                <c:pt idx="8">
                  <c:v>1</c:v>
                </c:pt>
                <c:pt idx="9">
                  <c:v>1</c:v>
                </c:pt>
                <c:pt idx="10">
                  <c:v>1</c:v>
                </c:pt>
                <c:pt idx="11">
                  <c:v>0.97410555555555634</c:v>
                </c:pt>
                <c:pt idx="12">
                  <c:v>0.84214444444444525</c:v>
                </c:pt>
                <c:pt idx="13">
                  <c:v>0.75472777777777844</c:v>
                </c:pt>
                <c:pt idx="14">
                  <c:v>0.81133888888888883</c:v>
                </c:pt>
                <c:pt idx="15">
                  <c:v>0.82440833333333363</c:v>
                </c:pt>
                <c:pt idx="16">
                  <c:v>0.82375555555555635</c:v>
                </c:pt>
                <c:pt idx="17">
                  <c:v>0.74586111111111164</c:v>
                </c:pt>
                <c:pt idx="18">
                  <c:v>0.58456111111111031</c:v>
                </c:pt>
                <c:pt idx="19">
                  <c:v>0.60872222222222261</c:v>
                </c:pt>
                <c:pt idx="20">
                  <c:v>0.62983611111111115</c:v>
                </c:pt>
                <c:pt idx="21">
                  <c:v>0.61260000000000092</c:v>
                </c:pt>
                <c:pt idx="22">
                  <c:v>0.69188055555555561</c:v>
                </c:pt>
                <c:pt idx="23">
                  <c:v>0.65975555555555676</c:v>
                </c:pt>
                <c:pt idx="24">
                  <c:v>0.65978333333333417</c:v>
                </c:pt>
                <c:pt idx="25">
                  <c:v>0.66260000000000097</c:v>
                </c:pt>
                <c:pt idx="26">
                  <c:v>0.46811111111111114</c:v>
                </c:pt>
                <c:pt idx="27">
                  <c:v>0.40176944444444446</c:v>
                </c:pt>
                <c:pt idx="28">
                  <c:v>0.3559777777777785</c:v>
                </c:pt>
                <c:pt idx="29">
                  <c:v>0.38323333333333326</c:v>
                </c:pt>
                <c:pt idx="30">
                  <c:v>0.4022</c:v>
                </c:pt>
                <c:pt idx="31">
                  <c:v>0.37418611111111144</c:v>
                </c:pt>
                <c:pt idx="32">
                  <c:v>0.35180833333333367</c:v>
                </c:pt>
                <c:pt idx="33">
                  <c:v>0.30888333333333368</c:v>
                </c:pt>
                <c:pt idx="34">
                  <c:v>0.28391111111111111</c:v>
                </c:pt>
                <c:pt idx="35">
                  <c:v>0.26127666666666682</c:v>
                </c:pt>
                <c:pt idx="36">
                  <c:v>0.30216388888888923</c:v>
                </c:pt>
                <c:pt idx="37">
                  <c:v>0.33608611111111153</c:v>
                </c:pt>
                <c:pt idx="38">
                  <c:v>0.36362500000000031</c:v>
                </c:pt>
                <c:pt idx="39">
                  <c:v>0.31640833333333368</c:v>
                </c:pt>
                <c:pt idx="40">
                  <c:v>0.29934722222222232</c:v>
                </c:pt>
                <c:pt idx="41">
                  <c:v>0.33758055555555616</c:v>
                </c:pt>
                <c:pt idx="42">
                  <c:v>0.34830005324074137</c:v>
                </c:pt>
                <c:pt idx="43">
                  <c:v>0.32203740046296331</c:v>
                </c:pt>
                <c:pt idx="44">
                  <c:v>0.30053491435185237</c:v>
                </c:pt>
                <c:pt idx="45">
                  <c:v>0.30616169907407453</c:v>
                </c:pt>
                <c:pt idx="46">
                  <c:v>0.32305364351851851</c:v>
                </c:pt>
                <c:pt idx="47">
                  <c:v>0.32709313657407407</c:v>
                </c:pt>
                <c:pt idx="48">
                  <c:v>0.2871097054673723</c:v>
                </c:pt>
                <c:pt idx="49">
                  <c:v>0.25991691413068296</c:v>
                </c:pt>
                <c:pt idx="50">
                  <c:v>0.24383298611111137</c:v>
                </c:pt>
                <c:pt idx="51">
                  <c:v>0.22168616620052539</c:v>
                </c:pt>
                <c:pt idx="52">
                  <c:v>0.22164015393612921</c:v>
                </c:pt>
                <c:pt idx="53">
                  <c:v>0.27109905077121771</c:v>
                </c:pt>
                <c:pt idx="54">
                  <c:v>0.2942910584278472</c:v>
                </c:pt>
              </c:numCache>
            </c:numRef>
          </c:val>
        </c:ser>
        <c:ser>
          <c:idx val="2"/>
          <c:order val="2"/>
          <c:tx>
            <c:strRef>
              <c:f>'exchange rate'!$K$2</c:f>
              <c:strCache>
                <c:ptCount val="1"/>
                <c:pt idx="0">
                  <c:v>港幣</c:v>
                </c:pt>
              </c:strCache>
            </c:strRef>
          </c:tx>
          <c:marker>
            <c:symbol val="none"/>
          </c:marker>
          <c:cat>
            <c:numRef>
              <c:f>'exchange rate'!$A$4:$A$59</c:f>
              <c:numCache>
                <c:formatCode>General</c:formatCode>
                <c:ptCount val="5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'exchange rate'!$S$4:$S$58</c:f>
              <c:numCache>
                <c:formatCode>General</c:formatCode>
                <c:ptCount val="55"/>
                <c:pt idx="0">
                  <c:v>1</c:v>
                </c:pt>
                <c:pt idx="1">
                  <c:v>1</c:v>
                </c:pt>
                <c:pt idx="2">
                  <c:v>1</c:v>
                </c:pt>
                <c:pt idx="3">
                  <c:v>1</c:v>
                </c:pt>
                <c:pt idx="4">
                  <c:v>1</c:v>
                </c:pt>
                <c:pt idx="5">
                  <c:v>1</c:v>
                </c:pt>
                <c:pt idx="6">
                  <c:v>1</c:v>
                </c:pt>
                <c:pt idx="7">
                  <c:v>1.005050487373782</c:v>
                </c:pt>
                <c:pt idx="8">
                  <c:v>1.0606023484941278</c:v>
                </c:pt>
                <c:pt idx="9">
                  <c:v>1.0606023484941278</c:v>
                </c:pt>
                <c:pt idx="10">
                  <c:v>1.0606023484941278</c:v>
                </c:pt>
                <c:pt idx="11">
                  <c:v>1.0465691335771659</c:v>
                </c:pt>
                <c:pt idx="12">
                  <c:v>0.98724603188491966</c:v>
                </c:pt>
                <c:pt idx="13">
                  <c:v>0.90063524841187981</c:v>
                </c:pt>
                <c:pt idx="14">
                  <c:v>0.8805242986892533</c:v>
                </c:pt>
                <c:pt idx="15">
                  <c:v>0.86365259086852364</c:v>
                </c:pt>
                <c:pt idx="16">
                  <c:v>0.85832910417723951</c:v>
                </c:pt>
                <c:pt idx="17">
                  <c:v>0.81584796038009977</c:v>
                </c:pt>
                <c:pt idx="18">
                  <c:v>0.81964020089949885</c:v>
                </c:pt>
                <c:pt idx="19">
                  <c:v>0.87547031132422171</c:v>
                </c:pt>
                <c:pt idx="20">
                  <c:v>0.87081182297044335</c:v>
                </c:pt>
                <c:pt idx="21">
                  <c:v>0.97813030467423845</c:v>
                </c:pt>
                <c:pt idx="22">
                  <c:v>1.0622333444166401</c:v>
                </c:pt>
                <c:pt idx="23">
                  <c:v>1.271401571496072</c:v>
                </c:pt>
                <c:pt idx="24">
                  <c:v>1.3681465796335537</c:v>
                </c:pt>
                <c:pt idx="25">
                  <c:v>1.3633778415553961</c:v>
                </c:pt>
                <c:pt idx="26">
                  <c:v>1.3655793360516599</c:v>
                </c:pt>
                <c:pt idx="27">
                  <c:v>1.3646903382741538</c:v>
                </c:pt>
                <c:pt idx="28">
                  <c:v>1.3660465848835404</c:v>
                </c:pt>
                <c:pt idx="29">
                  <c:v>1.3649825875435326</c:v>
                </c:pt>
                <c:pt idx="30">
                  <c:v>1.3632028419928961</c:v>
                </c:pt>
                <c:pt idx="31">
                  <c:v>1.3599513501216238</c:v>
                </c:pt>
                <c:pt idx="32">
                  <c:v>1.3545981135047163</c:v>
                </c:pt>
                <c:pt idx="33">
                  <c:v>1.3537231156922098</c:v>
                </c:pt>
                <c:pt idx="34">
                  <c:v>1.3524701188247041</c:v>
                </c:pt>
                <c:pt idx="35">
                  <c:v>1.3537668655828359</c:v>
                </c:pt>
                <c:pt idx="36">
                  <c:v>1.3534903662740838</c:v>
                </c:pt>
                <c:pt idx="37">
                  <c:v>1.3548606128484666</c:v>
                </c:pt>
                <c:pt idx="38">
                  <c:v>1.3554293614265964</c:v>
                </c:pt>
                <c:pt idx="39">
                  <c:v>1.3575591061022361</c:v>
                </c:pt>
                <c:pt idx="40">
                  <c:v>1.3634513413716467</c:v>
                </c:pt>
                <c:pt idx="41">
                  <c:v>1.3647778380554061</c:v>
                </c:pt>
                <c:pt idx="42">
                  <c:v>1.3648070046491549</c:v>
                </c:pt>
                <c:pt idx="43">
                  <c:v>1.3626778433053921</c:v>
                </c:pt>
                <c:pt idx="44">
                  <c:v>1.3628965927585182</c:v>
                </c:pt>
                <c:pt idx="45">
                  <c:v>1.3610299307585065</c:v>
                </c:pt>
                <c:pt idx="46">
                  <c:v>1.3593674349147475</c:v>
                </c:pt>
                <c:pt idx="47">
                  <c:v>1.3652445035554077</c:v>
                </c:pt>
                <c:pt idx="48">
                  <c:v>1.3626924266022684</c:v>
                </c:pt>
                <c:pt idx="49">
                  <c:v>1.3565528586178541</c:v>
                </c:pt>
                <c:pt idx="50">
                  <c:v>1.3596007676647479</c:v>
                </c:pt>
                <c:pt idx="51">
                  <c:v>1.362196594508515</c:v>
                </c:pt>
                <c:pt idx="52">
                  <c:v>1.3573695232428593</c:v>
                </c:pt>
                <c:pt idx="53">
                  <c:v>1.357296606758482</c:v>
                </c:pt>
                <c:pt idx="54">
                  <c:v>1.3569611909303556</c:v>
                </c:pt>
              </c:numCache>
            </c:numRef>
          </c:val>
        </c:ser>
        <c:ser>
          <c:idx val="3"/>
          <c:order val="3"/>
          <c:tx>
            <c:strRef>
              <c:f>'exchange rate'!$M$2</c:f>
              <c:strCache>
                <c:ptCount val="1"/>
                <c:pt idx="0">
                  <c:v>新加坡元</c:v>
                </c:pt>
              </c:strCache>
            </c:strRef>
          </c:tx>
          <c:marker>
            <c:symbol val="none"/>
          </c:marker>
          <c:cat>
            <c:numRef>
              <c:f>'exchange rate'!$A$4:$A$59</c:f>
              <c:numCache>
                <c:formatCode>General</c:formatCode>
                <c:ptCount val="5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'exchange rate'!$T$4:$T$58</c:f>
              <c:numCache>
                <c:formatCode>General</c:formatCode>
                <c:ptCount val="55"/>
                <c:pt idx="0">
                  <c:v>1.0000065333856005</c:v>
                </c:pt>
                <c:pt idx="1">
                  <c:v>1.0000065333856005</c:v>
                </c:pt>
                <c:pt idx="2">
                  <c:v>1.0000065333856005</c:v>
                </c:pt>
                <c:pt idx="3">
                  <c:v>1.0000065333856005</c:v>
                </c:pt>
                <c:pt idx="4">
                  <c:v>1.0000065333856005</c:v>
                </c:pt>
                <c:pt idx="5">
                  <c:v>1.0000065333856005</c:v>
                </c:pt>
                <c:pt idx="6">
                  <c:v>1.0000065333856005</c:v>
                </c:pt>
                <c:pt idx="7">
                  <c:v>1.0000065333856005</c:v>
                </c:pt>
                <c:pt idx="8">
                  <c:v>1.0000065333856005</c:v>
                </c:pt>
                <c:pt idx="9">
                  <c:v>1.0000065333856005</c:v>
                </c:pt>
                <c:pt idx="10">
                  <c:v>1.0000065333856005</c:v>
                </c:pt>
                <c:pt idx="11">
                  <c:v>0.99656997255978064</c:v>
                </c:pt>
                <c:pt idx="12">
                  <c:v>0.91875735005880121</c:v>
                </c:pt>
                <c:pt idx="13">
                  <c:v>0.80274728864497669</c:v>
                </c:pt>
                <c:pt idx="14">
                  <c:v>0.79605056840454724</c:v>
                </c:pt>
                <c:pt idx="15">
                  <c:v>0.77463086371357814</c:v>
                </c:pt>
                <c:pt idx="16">
                  <c:v>0.8071475238468574</c:v>
                </c:pt>
                <c:pt idx="17">
                  <c:v>0.79687704168300078</c:v>
                </c:pt>
                <c:pt idx="18">
                  <c:v>0.74285247615314376</c:v>
                </c:pt>
                <c:pt idx="19">
                  <c:v>0.71037501633346534</c:v>
                </c:pt>
                <c:pt idx="20">
                  <c:v>0.69946752907356557</c:v>
                </c:pt>
                <c:pt idx="21">
                  <c:v>0.69015092120736898</c:v>
                </c:pt>
                <c:pt idx="22">
                  <c:v>0.69907879263034178</c:v>
                </c:pt>
                <c:pt idx="23">
                  <c:v>0.69026852214817791</c:v>
                </c:pt>
                <c:pt idx="24">
                  <c:v>0.69681170782699597</c:v>
                </c:pt>
                <c:pt idx="25">
                  <c:v>0.71872141643799969</c:v>
                </c:pt>
                <c:pt idx="26">
                  <c:v>0.71129622370312362</c:v>
                </c:pt>
                <c:pt idx="27">
                  <c:v>0.68795897033843023</c:v>
                </c:pt>
                <c:pt idx="28">
                  <c:v>0.65739579249967506</c:v>
                </c:pt>
                <c:pt idx="29">
                  <c:v>0.63709003005357578</c:v>
                </c:pt>
                <c:pt idx="30">
                  <c:v>0.59209787011629422</c:v>
                </c:pt>
                <c:pt idx="31">
                  <c:v>0.5643375147001175</c:v>
                </c:pt>
                <c:pt idx="32">
                  <c:v>0.53213445707565654</c:v>
                </c:pt>
                <c:pt idx="33">
                  <c:v>0.52782895596498114</c:v>
                </c:pt>
                <c:pt idx="34">
                  <c:v>0.49896772507513398</c:v>
                </c:pt>
                <c:pt idx="35">
                  <c:v>0.46301123742323275</c:v>
                </c:pt>
                <c:pt idx="36">
                  <c:v>0.46061675160067983</c:v>
                </c:pt>
                <c:pt idx="37">
                  <c:v>0.48504181366784327</c:v>
                </c:pt>
                <c:pt idx="38">
                  <c:v>0.54671370704298949</c:v>
                </c:pt>
                <c:pt idx="39">
                  <c:v>0.5536913628642367</c:v>
                </c:pt>
                <c:pt idx="40">
                  <c:v>0.56316477198484249</c:v>
                </c:pt>
                <c:pt idx="41">
                  <c:v>0.58529988239905961</c:v>
                </c:pt>
                <c:pt idx="42">
                  <c:v>0.58493020166383569</c:v>
                </c:pt>
                <c:pt idx="43">
                  <c:v>0.56911777516442352</c:v>
                </c:pt>
                <c:pt idx="44">
                  <c:v>0.55214567272093762</c:v>
                </c:pt>
                <c:pt idx="45">
                  <c:v>0.54370753299359831</c:v>
                </c:pt>
                <c:pt idx="46">
                  <c:v>0.51905570800121947</c:v>
                </c:pt>
                <c:pt idx="47">
                  <c:v>0.49232381636830913</c:v>
                </c:pt>
                <c:pt idx="48">
                  <c:v>0.46219156975478032</c:v>
                </c:pt>
                <c:pt idx="49">
                  <c:v>0.47514527421884595</c:v>
                </c:pt>
                <c:pt idx="50">
                  <c:v>0.44541628555250595</c:v>
                </c:pt>
                <c:pt idx="51">
                  <c:v>0.41087674023029563</c:v>
                </c:pt>
                <c:pt idx="52">
                  <c:v>0.40823082572314778</c:v>
                </c:pt>
                <c:pt idx="53">
                  <c:v>0.40876127009016078</c:v>
                </c:pt>
                <c:pt idx="54">
                  <c:v>0.41390631125049065</c:v>
                </c:pt>
              </c:numCache>
            </c:numRef>
          </c:val>
        </c:ser>
        <c:ser>
          <c:idx val="4"/>
          <c:order val="4"/>
          <c:tx>
            <c:strRef>
              <c:f>'exchange rate'!$N$2</c:f>
              <c:strCache>
                <c:ptCount val="1"/>
                <c:pt idx="0">
                  <c:v>人民幣</c:v>
                </c:pt>
              </c:strCache>
            </c:strRef>
          </c:tx>
          <c:marker>
            <c:symbol val="none"/>
          </c:marker>
          <c:cat>
            <c:numRef>
              <c:f>'exchange rate'!$A$4:$A$59</c:f>
              <c:numCache>
                <c:formatCode>General</c:formatCode>
                <c:ptCount val="5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'exchange rate'!$U$4:$U$58</c:f>
              <c:numCache>
                <c:formatCode>General</c:formatCode>
                <c:ptCount val="55"/>
                <c:pt idx="0">
                  <c:v>1.000004062068405</c:v>
                </c:pt>
                <c:pt idx="1">
                  <c:v>1.000004062068405</c:v>
                </c:pt>
                <c:pt idx="2">
                  <c:v>1.000004062068405</c:v>
                </c:pt>
                <c:pt idx="3">
                  <c:v>1.000004062068405</c:v>
                </c:pt>
                <c:pt idx="4">
                  <c:v>1.000004062068405</c:v>
                </c:pt>
                <c:pt idx="5">
                  <c:v>1.000004062068405</c:v>
                </c:pt>
                <c:pt idx="6">
                  <c:v>1.000004062068405</c:v>
                </c:pt>
                <c:pt idx="7">
                  <c:v>1.000004062068405</c:v>
                </c:pt>
                <c:pt idx="8">
                  <c:v>1.000004062068405</c:v>
                </c:pt>
                <c:pt idx="9">
                  <c:v>1.000004062068405</c:v>
                </c:pt>
                <c:pt idx="10">
                  <c:v>1.000004062068405</c:v>
                </c:pt>
                <c:pt idx="11">
                  <c:v>1.000004062068405</c:v>
                </c:pt>
                <c:pt idx="12">
                  <c:v>0.91196279145340808</c:v>
                </c:pt>
                <c:pt idx="13">
                  <c:v>0.80811601267365363</c:v>
                </c:pt>
                <c:pt idx="14">
                  <c:v>0.79665285563408972</c:v>
                </c:pt>
                <c:pt idx="15">
                  <c:v>0.75546348200503688</c:v>
                </c:pt>
                <c:pt idx="16">
                  <c:v>0.78860996019172969</c:v>
                </c:pt>
                <c:pt idx="17">
                  <c:v>0.75465106832399165</c:v>
                </c:pt>
                <c:pt idx="18">
                  <c:v>0.68388983670485093</c:v>
                </c:pt>
                <c:pt idx="19">
                  <c:v>0.63165163701356919</c:v>
                </c:pt>
                <c:pt idx="20">
                  <c:v>0.60866032983995377</c:v>
                </c:pt>
                <c:pt idx="21">
                  <c:v>0.69239580794540634</c:v>
                </c:pt>
                <c:pt idx="22">
                  <c:v>0.76876269396376662</c:v>
                </c:pt>
                <c:pt idx="23">
                  <c:v>0.8025306686164595</c:v>
                </c:pt>
                <c:pt idx="24">
                  <c:v>0.94241611828743121</c:v>
                </c:pt>
                <c:pt idx="25">
                  <c:v>1.1928913802908439</c:v>
                </c:pt>
                <c:pt idx="26">
                  <c:v>1.4025469168900802</c:v>
                </c:pt>
                <c:pt idx="27">
                  <c:v>1.511942481111382</c:v>
                </c:pt>
                <c:pt idx="28">
                  <c:v>1.511942481111382</c:v>
                </c:pt>
                <c:pt idx="29">
                  <c:v>1.5294134373222839</c:v>
                </c:pt>
                <c:pt idx="30">
                  <c:v>1.9429726216589505</c:v>
                </c:pt>
                <c:pt idx="31">
                  <c:v>2.1623974327727682</c:v>
                </c:pt>
                <c:pt idx="32">
                  <c:v>2.6513094327155065</c:v>
                </c:pt>
                <c:pt idx="33">
                  <c:v>3.5260784533862228</c:v>
                </c:pt>
                <c:pt idx="34">
                  <c:v>3.5009911446908792</c:v>
                </c:pt>
                <c:pt idx="35">
                  <c:v>3.3924039320822126</c:v>
                </c:pt>
                <c:pt idx="36">
                  <c:v>3.3772727272727274</c:v>
                </c:pt>
                <c:pt idx="37">
                  <c:v>3.3673815907059903</c:v>
                </c:pt>
                <c:pt idx="38">
                  <c:v>3.3629701844179047</c:v>
                </c:pt>
                <c:pt idx="39">
                  <c:v>3.3626817775611366</c:v>
                </c:pt>
                <c:pt idx="40">
                  <c:v>3.3627833292712617</c:v>
                </c:pt>
                <c:pt idx="41">
                  <c:v>3.3622024534893167</c:v>
                </c:pt>
                <c:pt idx="42">
                  <c:v>3.3621567552197575</c:v>
                </c:pt>
                <c:pt idx="43">
                  <c:v>3.3621889132612961</c:v>
                </c:pt>
                <c:pt idx="44">
                  <c:v>3.3620931161480727</c:v>
                </c:pt>
                <c:pt idx="45">
                  <c:v>3.3285874834132181</c:v>
                </c:pt>
                <c:pt idx="46">
                  <c:v>3.2388651934898527</c:v>
                </c:pt>
                <c:pt idx="47">
                  <c:v>3.090231741002524</c:v>
                </c:pt>
                <c:pt idx="48">
                  <c:v>2.8225911934356969</c:v>
                </c:pt>
                <c:pt idx="49">
                  <c:v>2.7749679306875699</c:v>
                </c:pt>
                <c:pt idx="50">
                  <c:v>2.7501295916440816</c:v>
                </c:pt>
                <c:pt idx="51">
                  <c:v>2.6246897906207152</c:v>
                </c:pt>
                <c:pt idx="52">
                  <c:v>2.5641127739182141</c:v>
                </c:pt>
                <c:pt idx="53">
                  <c:v>2.5167594224073073</c:v>
                </c:pt>
                <c:pt idx="54">
                  <c:v>2.4955049534847138</c:v>
                </c:pt>
              </c:numCache>
            </c:numRef>
          </c:val>
        </c:ser>
        <c:marker val="1"/>
        <c:axId val="91206016"/>
        <c:axId val="91207552"/>
      </c:lineChart>
      <c:catAx>
        <c:axId val="91206016"/>
        <c:scaling>
          <c:orientation val="minMax"/>
        </c:scaling>
        <c:axPos val="b"/>
        <c:numFmt formatCode="General" sourceLinked="1"/>
        <c:majorTickMark val="none"/>
        <c:tickLblPos val="nextTo"/>
        <c:txPr>
          <a:bodyPr/>
          <a:lstStyle/>
          <a:p>
            <a:pPr>
              <a:defRPr sz="1200">
                <a:latin typeface="Times New Roman" panose="02020603050405020304" pitchFamily="18" charset="0"/>
                <a:cs typeface="Times New Roman" panose="02020603050405020304" pitchFamily="18" charset="0"/>
              </a:defRPr>
            </a:pPr>
            <a:endParaRPr lang="zh-TW"/>
          </a:p>
        </c:txPr>
        <c:crossAx val="91207552"/>
        <c:crosses val="autoZero"/>
        <c:auto val="1"/>
        <c:lblAlgn val="ctr"/>
        <c:lblOffset val="100"/>
      </c:catAx>
      <c:valAx>
        <c:axId val="91207552"/>
        <c:scaling>
          <c:orientation val="minMax"/>
        </c:scaling>
        <c:axPos val="l"/>
        <c:majorGridlines/>
        <c:title>
          <c:tx>
            <c:rich>
              <a:bodyPr/>
              <a:lstStyle/>
              <a:p>
                <a:pPr>
                  <a:defRPr sz="1100">
                    <a:latin typeface="標楷體" panose="03000509000000000000" pitchFamily="65" charset="-120"/>
                    <a:ea typeface="標楷體" panose="03000509000000000000" pitchFamily="65" charset="-120"/>
                  </a:defRPr>
                </a:pPr>
                <a:r>
                  <a:rPr lang="zh-TW" altLang="en-US" sz="1100">
                    <a:latin typeface="標楷體" panose="03000509000000000000" pitchFamily="65" charset="-120"/>
                    <a:ea typeface="標楷體" panose="03000509000000000000" pitchFamily="65" charset="-120"/>
                  </a:rPr>
                  <a:t>相對匯率 </a:t>
                </a:r>
                <a:r>
                  <a:rPr lang="en-US" altLang="zh-TW" sz="1100">
                    <a:latin typeface="標楷體" panose="03000509000000000000" pitchFamily="65" charset="-120"/>
                    <a:ea typeface="標楷體" panose="03000509000000000000" pitchFamily="65" charset="-120"/>
                  </a:rPr>
                  <a:t>(</a:t>
                </a:r>
                <a:r>
                  <a:rPr lang="zh-TW" altLang="en-US" sz="1100">
                    <a:latin typeface="標楷體" panose="03000509000000000000" pitchFamily="65" charset="-120"/>
                    <a:ea typeface="標楷體" panose="03000509000000000000" pitchFamily="65" charset="-120"/>
                  </a:rPr>
                  <a:t>以</a:t>
                </a:r>
                <a:r>
                  <a:rPr lang="en-US" altLang="zh-TW" sz="1100">
                    <a:latin typeface="標楷體" panose="03000509000000000000" pitchFamily="65" charset="-120"/>
                    <a:ea typeface="標楷體" panose="03000509000000000000" pitchFamily="65" charset="-120"/>
                  </a:rPr>
                  <a:t>1960 </a:t>
                </a:r>
                <a:r>
                  <a:rPr lang="zh-TW" altLang="en-US" sz="1100">
                    <a:latin typeface="標楷體" panose="03000509000000000000" pitchFamily="65" charset="-120"/>
                    <a:ea typeface="標楷體" panose="03000509000000000000" pitchFamily="65" charset="-120"/>
                  </a:rPr>
                  <a:t>年匯率為基準</a:t>
                </a:r>
                <a:r>
                  <a:rPr lang="en-US" altLang="zh-TW" sz="1100">
                    <a:latin typeface="標楷體" panose="03000509000000000000" pitchFamily="65" charset="-120"/>
                    <a:ea typeface="標楷體" panose="03000509000000000000" pitchFamily="65" charset="-120"/>
                  </a:rPr>
                  <a:t>)</a:t>
                </a:r>
                <a:endParaRPr lang="zh-TW" altLang="en-US" sz="1100">
                  <a:latin typeface="標楷體" panose="03000509000000000000" pitchFamily="65" charset="-120"/>
                  <a:ea typeface="標楷體" panose="03000509000000000000" pitchFamily="65" charset="-120"/>
                </a:endParaRPr>
              </a:p>
            </c:rich>
          </c:tx>
          <c:layout>
            <c:manualLayout>
              <c:xMode val="edge"/>
              <c:yMode val="edge"/>
              <c:x val="1.8680677174547581E-2"/>
              <c:y val="0.18834283076018227"/>
            </c:manualLayout>
          </c:layout>
        </c:title>
        <c:numFmt formatCode="General" sourceLinked="1"/>
        <c:majorTickMark val="none"/>
        <c:tickLblPos val="nextTo"/>
        <c:crossAx val="91206016"/>
        <c:crosses val="autoZero"/>
        <c:crossBetween val="between"/>
      </c:valAx>
    </c:plotArea>
    <c:legend>
      <c:legendPos val="r"/>
      <c:layout/>
      <c:txPr>
        <a:bodyPr/>
        <a:lstStyle/>
        <a:p>
          <a:pPr>
            <a:defRPr sz="1200" b="1">
              <a:latin typeface="標楷體" panose="03000509000000000000" pitchFamily="65" charset="-120"/>
              <a:ea typeface="標楷體" panose="03000509000000000000" pitchFamily="65" charset="-120"/>
            </a:defRPr>
          </a:pPr>
          <a:endParaRPr lang="zh-TW"/>
        </a:p>
      </c:txPr>
    </c:legend>
    <c:plotVisOnly val="1"/>
    <c:dispBlanksAs val="gap"/>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0.81261</cdr:x>
      <cdr:y>0.66782</cdr:y>
    </cdr:from>
    <cdr:to>
      <cdr:x>0.98074</cdr:x>
      <cdr:y>1</cdr:y>
    </cdr:to>
    <cdr:sp macro="" textlink="">
      <cdr:nvSpPr>
        <cdr:cNvPr id="2" name="文字方塊 1"/>
        <cdr:cNvSpPr txBox="1"/>
      </cdr:nvSpPr>
      <cdr:spPr>
        <a:xfrm xmlns:a="http://schemas.openxmlformats.org/drawingml/2006/main">
          <a:off x="4419600" y="249078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zh-TW" altLang="en-US" sz="1100"/>
        </a:p>
      </cdr:txBody>
    </cdr:sp>
  </cdr:relSizeAnchor>
</c:userShapes>
</file>

<file path=ppt/drawings/drawing2.xml><?xml version="1.0" encoding="utf-8"?>
<c:userShapes xmlns:c="http://schemas.openxmlformats.org/drawingml/2006/chart">
  <cdr:relSizeAnchor xmlns:cdr="http://schemas.openxmlformats.org/drawingml/2006/chartDrawing">
    <cdr:from>
      <cdr:x>0.81261</cdr:x>
      <cdr:y>0.66782</cdr:y>
    </cdr:from>
    <cdr:to>
      <cdr:x>0.98074</cdr:x>
      <cdr:y>1</cdr:y>
    </cdr:to>
    <cdr:sp macro="" textlink="">
      <cdr:nvSpPr>
        <cdr:cNvPr id="2" name="文字方塊 1"/>
        <cdr:cNvSpPr txBox="1"/>
      </cdr:nvSpPr>
      <cdr:spPr>
        <a:xfrm xmlns:a="http://schemas.openxmlformats.org/drawingml/2006/main">
          <a:off x="4419600" y="249078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zh-TW" altLang="en-US"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zh-TW" altLang="en-US"/>
          </a:p>
        </p:txBody>
      </p:sp>
      <p:sp>
        <p:nvSpPr>
          <p:cNvPr id="3" name="日期版面配置區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DFF61BE-2B7B-4B29-A8C7-9998F3E96865}" type="datetimeFigureOut">
              <a:rPr lang="zh-TW" altLang="en-US" smtClean="0"/>
              <a:pPr/>
              <a:t>2016/5/27</a:t>
            </a:fld>
            <a:endParaRPr lang="zh-TW" altLang="en-US"/>
          </a:p>
        </p:txBody>
      </p:sp>
      <p:sp>
        <p:nvSpPr>
          <p:cNvPr id="4" name="頁尾版面配置區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4FCA2CB-3DE4-4D8E-B519-87CE20A77C2E}"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圓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標題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p:txBody>
          <a:bodyPr/>
          <a:lstStyle/>
          <a:p>
            <a:fld id="{94FF2465-1567-43A6-8D55-13CC331EFF3D}" type="datetimeFigureOut">
              <a:rPr lang="zh-TW" altLang="en-US" smtClean="0"/>
              <a:pPr/>
              <a:t>2016/5/27</a:t>
            </a:fld>
            <a:endParaRPr lang="zh-TW" altLang="en-US"/>
          </a:p>
        </p:txBody>
      </p:sp>
      <p:sp>
        <p:nvSpPr>
          <p:cNvPr id="17" name="頁尾版面配置區 16"/>
          <p:cNvSpPr>
            <a:spLocks noGrp="1"/>
          </p:cNvSpPr>
          <p:nvPr>
            <p:ph type="ftr" sz="quarter" idx="11"/>
          </p:nvPr>
        </p:nvSpPr>
        <p:spPr/>
        <p:txBody>
          <a:bodyPr/>
          <a:lstStyle/>
          <a:p>
            <a:endParaRPr lang="zh-TW" altLang="en-US"/>
          </a:p>
        </p:txBody>
      </p:sp>
      <p:sp>
        <p:nvSpPr>
          <p:cNvPr id="29" name="投影片編號版面配置區 28"/>
          <p:cNvSpPr>
            <a:spLocks noGrp="1"/>
          </p:cNvSpPr>
          <p:nvPr>
            <p:ph type="sldNum" sz="quarter" idx="12"/>
          </p:nvPr>
        </p:nvSpPr>
        <p:spPr/>
        <p:txBody>
          <a:bodyPr lIns="0" tIns="0" rIns="0" bIns="0">
            <a:noAutofit/>
          </a:bodyPr>
          <a:lstStyle>
            <a:lvl1pPr>
              <a:defRPr sz="1400">
                <a:solidFill>
                  <a:srgbClr val="FFFFFF"/>
                </a:solidFill>
              </a:defRPr>
            </a:lvl1pPr>
          </a:lstStyle>
          <a:p>
            <a:fld id="{67FF426E-E06A-4244-AC1B-B5CBE1940672}" type="slidenum">
              <a:rPr lang="zh-TW" altLang="en-US" smtClean="0"/>
              <a:pPr/>
              <a:t>‹#›</a:t>
            </a:fld>
            <a:endParaRPr lang="zh-TW"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4FF2465-1567-43A6-8D55-13CC331EFF3D}" type="datetimeFigureOut">
              <a:rPr lang="zh-TW" altLang="en-US" smtClean="0"/>
              <a:pPr/>
              <a:t>2016/5/27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7FF426E-E06A-4244-AC1B-B5CBE1940672}"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41"/>
            <a:ext cx="201168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914400" y="274640"/>
            <a:ext cx="55626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4FF2465-1567-43A6-8D55-13CC331EFF3D}" type="datetimeFigureOut">
              <a:rPr lang="zh-TW" altLang="en-US" smtClean="0"/>
              <a:pPr/>
              <a:t>2016/5/27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7FF426E-E06A-4244-AC1B-B5CBE1940672}"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94FF2465-1567-43A6-8D55-13CC331EFF3D}" type="datetimeFigureOut">
              <a:rPr lang="zh-TW" altLang="en-US" smtClean="0"/>
              <a:pPr/>
              <a:t>2016/5/27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7FF426E-E06A-4244-AC1B-B5CBE1940672}" type="slidenum">
              <a:rPr lang="zh-TW" altLang="en-US" smtClean="0"/>
              <a:pPr/>
              <a:t>‹#›</a:t>
            </a:fld>
            <a:endParaRPr lang="zh-TW" altLang="en-US"/>
          </a:p>
        </p:txBody>
      </p:sp>
      <p:sp>
        <p:nvSpPr>
          <p:cNvPr id="8" name="內容版面配置區 7"/>
          <p:cNvSpPr>
            <a:spLocks noGrp="1"/>
          </p:cNvSpPr>
          <p:nvPr>
            <p:ph sz="quarter" idx="1"/>
          </p:nvPr>
        </p:nvSpPr>
        <p:spPr>
          <a:xfrm>
            <a:off x="914400" y="1447800"/>
            <a:ext cx="777240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圓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94FF2465-1567-43A6-8D55-13CC331EFF3D}" type="datetimeFigureOut">
              <a:rPr lang="zh-TW" altLang="en-US" smtClean="0"/>
              <a:pPr/>
              <a:t>2016/5/27</a:t>
            </a:fld>
            <a:endParaRPr lang="zh-TW" altLang="en-US"/>
          </a:p>
        </p:txBody>
      </p:sp>
      <p:sp>
        <p:nvSpPr>
          <p:cNvPr id="5" name="頁尾版面配置區 4"/>
          <p:cNvSpPr>
            <a:spLocks noGrp="1"/>
          </p:cNvSpPr>
          <p:nvPr>
            <p:ph type="ftr" sz="quarter" idx="11"/>
          </p:nvPr>
        </p:nvSpPr>
        <p:spPr>
          <a:xfrm>
            <a:off x="800100" y="6172200"/>
            <a:ext cx="4000500" cy="457200"/>
          </a:xfrm>
        </p:spPr>
        <p:txBody>
          <a:bodyPr/>
          <a:lstStyle/>
          <a:p>
            <a:endParaRPr lang="zh-TW"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146304" y="6208776"/>
            <a:ext cx="457200" cy="457200"/>
          </a:xfrm>
        </p:spPr>
        <p:txBody>
          <a:bodyPr/>
          <a:lstStyle/>
          <a:p>
            <a:fld id="{67FF426E-E06A-4244-AC1B-B5CBE1940672}"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94FF2465-1567-43A6-8D55-13CC331EFF3D}" type="datetimeFigureOut">
              <a:rPr lang="zh-TW" altLang="en-US" smtClean="0"/>
              <a:pPr/>
              <a:t>2016/5/27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7FF426E-E06A-4244-AC1B-B5CBE1940672}" type="slidenum">
              <a:rPr lang="zh-TW" altLang="en-US" smtClean="0"/>
              <a:pPr/>
              <a:t>‹#›</a:t>
            </a:fld>
            <a:endParaRPr lang="zh-TW" altLang="en-US"/>
          </a:p>
        </p:txBody>
      </p:sp>
      <p:sp>
        <p:nvSpPr>
          <p:cNvPr id="9" name="內容版面配置區 8"/>
          <p:cNvSpPr>
            <a:spLocks noGrp="1"/>
          </p:cNvSpPr>
          <p:nvPr>
            <p:ph sz="quarter" idx="1"/>
          </p:nvPr>
        </p:nvSpPr>
        <p:spPr>
          <a:xfrm>
            <a:off x="91440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93395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914400" y="273050"/>
            <a:ext cx="7772400" cy="1143000"/>
          </a:xfrm>
        </p:spPr>
        <p:txBody>
          <a:bodyPr anchor="b" anchorCtr="0"/>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94FF2465-1567-43A6-8D55-13CC331EFF3D}" type="datetimeFigureOut">
              <a:rPr lang="zh-TW" altLang="en-US" smtClean="0"/>
              <a:pPr/>
              <a:t>2016/5/27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7FF426E-E06A-4244-AC1B-B5CBE1940672}" type="slidenum">
              <a:rPr lang="zh-TW" altLang="en-US" smtClean="0"/>
              <a:pPr/>
              <a:t>‹#›</a:t>
            </a:fld>
            <a:endParaRPr lang="zh-TW" altLang="en-US"/>
          </a:p>
        </p:txBody>
      </p:sp>
      <p:sp>
        <p:nvSpPr>
          <p:cNvPr id="11" name="內容版面配置區 10"/>
          <p:cNvSpPr>
            <a:spLocks noGrp="1"/>
          </p:cNvSpPr>
          <p:nvPr>
            <p:ph sz="half" idx="2"/>
          </p:nvPr>
        </p:nvSpPr>
        <p:spPr>
          <a:xfrm>
            <a:off x="9144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4"/>
          </p:nvPr>
        </p:nvSpPr>
        <p:spPr>
          <a:xfrm>
            <a:off x="49530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94FF2465-1567-43A6-8D55-13CC331EFF3D}" type="datetimeFigureOut">
              <a:rPr lang="zh-TW" altLang="en-US" smtClean="0"/>
              <a:pPr/>
              <a:t>2016/5/27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7FF426E-E06A-4244-AC1B-B5CBE1940672}"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4FF2465-1567-43A6-8D55-13CC331EFF3D}" type="datetimeFigureOut">
              <a:rPr lang="zh-TW" altLang="en-US" smtClean="0"/>
              <a:pPr/>
              <a:t>2016/5/27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7FF426E-E06A-4244-AC1B-B5CBE1940672}"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圓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914400" y="273050"/>
            <a:ext cx="7772400" cy="1143000"/>
          </a:xfrm>
        </p:spPr>
        <p:txBody>
          <a:bodyPr anchor="b" anchorCtr="0"/>
          <a:lstStyle>
            <a:lvl1pPr algn="l">
              <a:buNone/>
              <a:defRPr sz="4000" b="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94FF2465-1567-43A6-8D55-13CC331EFF3D}" type="datetimeFigureOut">
              <a:rPr lang="zh-TW" altLang="en-US" smtClean="0"/>
              <a:pPr/>
              <a:t>2016/5/27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7FF426E-E06A-4244-AC1B-B5CBE1940672}" type="slidenum">
              <a:rPr lang="zh-TW" altLang="en-US" smtClean="0"/>
              <a:pPr/>
              <a:t>‹#›</a:t>
            </a:fld>
            <a:endParaRPr lang="zh-TW" altLang="en-US"/>
          </a:p>
        </p:txBody>
      </p:sp>
      <p:sp>
        <p:nvSpPr>
          <p:cNvPr id="11" name="內容版面配置區 10"/>
          <p:cNvSpPr>
            <a:spLocks noGrp="1"/>
          </p:cNvSpPr>
          <p:nvPr>
            <p:ph sz="quarter" idx="1"/>
          </p:nvPr>
        </p:nvSpPr>
        <p:spPr>
          <a:xfrm>
            <a:off x="2971800" y="1600200"/>
            <a:ext cx="5715000" cy="44958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94FF2465-1567-43A6-8D55-13CC331EFF3D}" type="datetimeFigureOut">
              <a:rPr lang="zh-TW" altLang="en-US" smtClean="0"/>
              <a:pPr/>
              <a:t>2016/5/27</a:t>
            </a:fld>
            <a:endParaRPr lang="zh-TW" altLang="en-US"/>
          </a:p>
        </p:txBody>
      </p:sp>
      <p:sp>
        <p:nvSpPr>
          <p:cNvPr id="6" name="頁尾版面配置區 5"/>
          <p:cNvSpPr>
            <a:spLocks noGrp="1"/>
          </p:cNvSpPr>
          <p:nvPr>
            <p:ph type="ftr" sz="quarter" idx="11"/>
          </p:nvPr>
        </p:nvSpPr>
        <p:spPr>
          <a:xfrm>
            <a:off x="914400" y="6172200"/>
            <a:ext cx="3886200" cy="457200"/>
          </a:xfrm>
        </p:spPr>
        <p:txBody>
          <a:bodyPr/>
          <a:lstStyle/>
          <a:p>
            <a:endParaRPr lang="zh-TW" altLang="en-US"/>
          </a:p>
        </p:txBody>
      </p:sp>
      <p:sp>
        <p:nvSpPr>
          <p:cNvPr id="7" name="投影片編號版面配置區 6"/>
          <p:cNvSpPr>
            <a:spLocks noGrp="1"/>
          </p:cNvSpPr>
          <p:nvPr>
            <p:ph type="sldNum" sz="quarter" idx="12"/>
          </p:nvPr>
        </p:nvSpPr>
        <p:spPr>
          <a:xfrm>
            <a:off x="146304" y="6208776"/>
            <a:ext cx="457200" cy="457200"/>
          </a:xfrm>
        </p:spPr>
        <p:txBody>
          <a:bodyPr/>
          <a:lstStyle/>
          <a:p>
            <a:fld id="{67FF426E-E06A-4244-AC1B-B5CBE1940672}" type="slidenum">
              <a:rPr lang="zh-TW" altLang="en-US" smtClean="0"/>
              <a:pPr/>
              <a:t>‹#›</a:t>
            </a:fld>
            <a:endParaRPr lang="zh-TW"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圖片版面配置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TW" altLang="en-US" smtClean="0"/>
              <a:t>按一下圖示以新增圖片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圓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標題版面配置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4FF2465-1567-43A6-8D55-13CC331EFF3D}" type="datetimeFigureOut">
              <a:rPr lang="zh-TW" altLang="en-US" smtClean="0"/>
              <a:pPr/>
              <a:t>2016/5/27</a:t>
            </a:fld>
            <a:endParaRPr lang="zh-TW" altLang="en-US"/>
          </a:p>
        </p:txBody>
      </p:sp>
      <p:sp>
        <p:nvSpPr>
          <p:cNvPr id="3" name="頁尾版面配置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TW" altLang="en-US"/>
          </a:p>
        </p:txBody>
      </p:sp>
      <p:sp>
        <p:nvSpPr>
          <p:cNvPr id="23" name="投影片編號版面配置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FF426E-E06A-4244-AC1B-B5CBE1940672}"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ee@business.rutgers.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295400" y="3200400"/>
            <a:ext cx="6400800" cy="2228864"/>
          </a:xfrm>
        </p:spPr>
        <p:txBody>
          <a:bodyPr>
            <a:normAutofit fontScale="77500" lnSpcReduction="20000"/>
          </a:bodyPr>
          <a:lstStyle/>
          <a:p>
            <a:r>
              <a:rPr lang="en-US" altLang="zh-TW" sz="2800" b="1" dirty="0" smtClean="0">
                <a:solidFill>
                  <a:schemeClr val="tx1"/>
                </a:solidFill>
              </a:rPr>
              <a:t>Cheng Few Lee</a:t>
            </a:r>
            <a:endParaRPr lang="en-US" altLang="zh-TW" sz="2800" dirty="0" smtClean="0">
              <a:solidFill>
                <a:schemeClr val="tx1"/>
              </a:solidFill>
            </a:endParaRPr>
          </a:p>
          <a:p>
            <a:r>
              <a:rPr lang="en-US" altLang="zh-TW" sz="2800" dirty="0" smtClean="0">
                <a:solidFill>
                  <a:schemeClr val="tx1"/>
                </a:solidFill>
              </a:rPr>
              <a:t>Distinguished Professor of Finance, Rutgers University , USA</a:t>
            </a:r>
          </a:p>
          <a:p>
            <a:r>
              <a:rPr lang="en-US" altLang="zh-TW" sz="2800" dirty="0" smtClean="0">
                <a:solidFill>
                  <a:schemeClr val="tx1"/>
                </a:solidFill>
              </a:rPr>
              <a:t>Editor of RQFA, RPBFMP, AFPF, AIAPM and AQAFA</a:t>
            </a:r>
          </a:p>
          <a:p>
            <a:r>
              <a:rPr lang="en-US" altLang="zh-TW" sz="2800" u="sng" dirty="0" smtClean="0">
                <a:solidFill>
                  <a:schemeClr val="tx1"/>
                </a:solidFill>
                <a:hlinkClick r:id="rId2"/>
              </a:rPr>
              <a:t>lee@business.rutgers.edu</a:t>
            </a:r>
            <a:endParaRPr lang="en-US" altLang="zh-TW" sz="2800" u="sng" dirty="0" smtClean="0">
              <a:solidFill>
                <a:schemeClr val="tx1"/>
              </a:solidFill>
            </a:endParaRPr>
          </a:p>
          <a:p>
            <a:r>
              <a:rPr lang="en-US" altLang="zh-TW" sz="2800" dirty="0" smtClean="0">
                <a:solidFill>
                  <a:schemeClr val="tx1"/>
                </a:solidFill>
              </a:rPr>
              <a:t>2016.5.28</a:t>
            </a:r>
            <a:endParaRPr lang="zh-TW" altLang="en-US" sz="2800" dirty="0" smtClean="0">
              <a:solidFill>
                <a:schemeClr val="tx1"/>
              </a:solidFill>
            </a:endParaRPr>
          </a:p>
          <a:p>
            <a:r>
              <a:rPr lang="zh-TW" altLang="en-US" sz="2800" dirty="0" smtClean="0">
                <a:solidFill>
                  <a:schemeClr val="tx1"/>
                </a:solidFill>
              </a:rPr>
              <a:t> </a:t>
            </a:r>
            <a:r>
              <a:rPr lang="en-US" altLang="zh-TW" sz="2800" dirty="0" smtClean="0">
                <a:solidFill>
                  <a:schemeClr val="tx1"/>
                </a:solidFill>
                <a:latin typeface="+mj-ea"/>
                <a:ea typeface="+mj-ea"/>
              </a:rPr>
              <a:t>2016</a:t>
            </a:r>
            <a:r>
              <a:rPr lang="zh-TW" altLang="en-US" sz="2800" dirty="0" smtClean="0">
                <a:solidFill>
                  <a:schemeClr val="tx1"/>
                </a:solidFill>
                <a:latin typeface="+mj-ea"/>
                <a:ea typeface="+mj-ea"/>
              </a:rPr>
              <a:t>金融與經濟政策研討會 </a:t>
            </a:r>
            <a:endParaRPr lang="en-US" altLang="zh-TW" sz="2800" dirty="0" smtClean="0">
              <a:solidFill>
                <a:schemeClr val="tx1"/>
              </a:solidFill>
              <a:latin typeface="+mj-ea"/>
              <a:ea typeface="+mj-ea"/>
            </a:endParaRPr>
          </a:p>
          <a:p>
            <a:endParaRPr lang="zh-TW" altLang="en-US" dirty="0"/>
          </a:p>
        </p:txBody>
      </p:sp>
      <p:sp>
        <p:nvSpPr>
          <p:cNvPr id="57" name="投影片編號版面配置區 4"/>
          <p:cNvSpPr>
            <a:spLocks noGrp="1"/>
          </p:cNvSpPr>
          <p:nvPr>
            <p:ph type="sldNum" sz="quarter" idx="12"/>
          </p:nvPr>
        </p:nvSpPr>
        <p:spPr/>
        <p:txBody>
          <a:bodyPr/>
          <a:lstStyle/>
          <a:p>
            <a:fld id="{73DA0BB7-265A-403C-9275-D587AB510EDC}" type="slidenum">
              <a:rPr lang="zh-TW" altLang="en-US" smtClean="0"/>
              <a:pPr/>
              <a:t>1</a:t>
            </a:fld>
            <a:endParaRPr lang="zh-TW" altLang="en-US" dirty="0"/>
          </a:p>
        </p:txBody>
      </p:sp>
      <p:sp>
        <p:nvSpPr>
          <p:cNvPr id="2" name="標題 1"/>
          <p:cNvSpPr>
            <a:spLocks noGrp="1"/>
          </p:cNvSpPr>
          <p:nvPr>
            <p:ph type="ctrTitle"/>
          </p:nvPr>
        </p:nvSpPr>
        <p:spPr/>
        <p:txBody>
          <a:bodyPr/>
          <a:lstStyle/>
          <a:p>
            <a:r>
              <a:rPr b="1" dirty="0" smtClean="0"/>
              <a:t>30</a:t>
            </a:r>
            <a:r>
              <a:rPr lang="zh-TW" altLang="en-US" b="1" dirty="0" smtClean="0"/>
              <a:t>多年來參與兩岸財經政策與學術活動之回顧與展望</a:t>
            </a:r>
            <a:endParaRPr lang="zh-TW" altLang="en-US" dirty="0"/>
          </a:p>
        </p:txBody>
      </p:sp>
      <p:sp>
        <p:nvSpPr>
          <p:cNvPr id="2100" name="Rectangle 5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pSp>
        <p:nvGrpSpPr>
          <p:cNvPr id="2049" name="Group 1"/>
          <p:cNvGrpSpPr>
            <a:grpSpLocks noChangeAspect="1"/>
          </p:cNvGrpSpPr>
          <p:nvPr/>
        </p:nvGrpSpPr>
        <p:grpSpPr bwMode="auto">
          <a:xfrm>
            <a:off x="179512" y="332656"/>
            <a:ext cx="2286000" cy="790575"/>
            <a:chOff x="0" y="0"/>
            <a:chExt cx="3600" cy="1245"/>
          </a:xfrm>
        </p:grpSpPr>
        <p:sp>
          <p:nvSpPr>
            <p:cNvPr id="2099" name="AutoShape 51"/>
            <p:cNvSpPr>
              <a:spLocks noChangeAspect="1" noChangeArrowheads="1" noTextEdit="1"/>
            </p:cNvSpPr>
            <p:nvPr/>
          </p:nvSpPr>
          <p:spPr bwMode="auto">
            <a:xfrm>
              <a:off x="0" y="0"/>
              <a:ext cx="3600" cy="1245"/>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2098" name="Freeform 50"/>
            <p:cNvSpPr>
              <a:spLocks noEditPoints="1"/>
            </p:cNvSpPr>
            <p:nvPr/>
          </p:nvSpPr>
          <p:spPr bwMode="auto">
            <a:xfrm>
              <a:off x="850" y="743"/>
              <a:ext cx="99" cy="154"/>
            </a:xfrm>
            <a:custGeom>
              <a:avLst/>
              <a:gdLst/>
              <a:ahLst/>
              <a:cxnLst>
                <a:cxn ang="0">
                  <a:pos x="99" y="154"/>
                </a:cxn>
                <a:cxn ang="0">
                  <a:pos x="82" y="154"/>
                </a:cxn>
                <a:cxn ang="0">
                  <a:pos x="82" y="154"/>
                </a:cxn>
                <a:cxn ang="0">
                  <a:pos x="74" y="143"/>
                </a:cxn>
                <a:cxn ang="0">
                  <a:pos x="55" y="116"/>
                </a:cxn>
                <a:cxn ang="0">
                  <a:pos x="33" y="83"/>
                </a:cxn>
                <a:cxn ang="0">
                  <a:pos x="14" y="89"/>
                </a:cxn>
                <a:cxn ang="0">
                  <a:pos x="16" y="154"/>
                </a:cxn>
                <a:cxn ang="0">
                  <a:pos x="14" y="154"/>
                </a:cxn>
                <a:cxn ang="0">
                  <a:pos x="0" y="154"/>
                </a:cxn>
                <a:cxn ang="0">
                  <a:pos x="0" y="119"/>
                </a:cxn>
                <a:cxn ang="0">
                  <a:pos x="0" y="2"/>
                </a:cxn>
                <a:cxn ang="0">
                  <a:pos x="0" y="2"/>
                </a:cxn>
                <a:cxn ang="0">
                  <a:pos x="16" y="0"/>
                </a:cxn>
                <a:cxn ang="0">
                  <a:pos x="41" y="0"/>
                </a:cxn>
                <a:cxn ang="0">
                  <a:pos x="63" y="2"/>
                </a:cxn>
                <a:cxn ang="0">
                  <a:pos x="82" y="19"/>
                </a:cxn>
                <a:cxn ang="0">
                  <a:pos x="88" y="29"/>
                </a:cxn>
                <a:cxn ang="0">
                  <a:pos x="88" y="40"/>
                </a:cxn>
                <a:cxn ang="0">
                  <a:pos x="85" y="56"/>
                </a:cxn>
                <a:cxn ang="0">
                  <a:pos x="63" y="78"/>
                </a:cxn>
                <a:cxn ang="0">
                  <a:pos x="49" y="83"/>
                </a:cxn>
                <a:cxn ang="0">
                  <a:pos x="85" y="132"/>
                </a:cxn>
                <a:cxn ang="0">
                  <a:pos x="99" y="154"/>
                </a:cxn>
                <a:cxn ang="0">
                  <a:pos x="38" y="13"/>
                </a:cxn>
                <a:cxn ang="0">
                  <a:pos x="14" y="73"/>
                </a:cxn>
                <a:cxn ang="0">
                  <a:pos x="19" y="73"/>
                </a:cxn>
                <a:cxn ang="0">
                  <a:pos x="38" y="73"/>
                </a:cxn>
                <a:cxn ang="0">
                  <a:pos x="63" y="64"/>
                </a:cxn>
                <a:cxn ang="0">
                  <a:pos x="74" y="51"/>
                </a:cxn>
                <a:cxn ang="0">
                  <a:pos x="74" y="40"/>
                </a:cxn>
                <a:cxn ang="0">
                  <a:pos x="71" y="27"/>
                </a:cxn>
                <a:cxn ang="0">
                  <a:pos x="63" y="16"/>
                </a:cxn>
                <a:cxn ang="0">
                  <a:pos x="38" y="13"/>
                </a:cxn>
              </a:cxnLst>
              <a:rect l="0" t="0" r="r" b="b"/>
              <a:pathLst>
                <a:path w="99" h="154">
                  <a:moveTo>
                    <a:pt x="99" y="154"/>
                  </a:moveTo>
                  <a:lnTo>
                    <a:pt x="99" y="154"/>
                  </a:lnTo>
                  <a:lnTo>
                    <a:pt x="82" y="154"/>
                  </a:lnTo>
                  <a:lnTo>
                    <a:pt x="74" y="143"/>
                  </a:lnTo>
                  <a:lnTo>
                    <a:pt x="55" y="116"/>
                  </a:lnTo>
                  <a:lnTo>
                    <a:pt x="33" y="83"/>
                  </a:lnTo>
                  <a:lnTo>
                    <a:pt x="14" y="83"/>
                  </a:lnTo>
                  <a:lnTo>
                    <a:pt x="14" y="89"/>
                  </a:lnTo>
                  <a:lnTo>
                    <a:pt x="16" y="154"/>
                  </a:lnTo>
                  <a:lnTo>
                    <a:pt x="14" y="154"/>
                  </a:lnTo>
                  <a:lnTo>
                    <a:pt x="3" y="154"/>
                  </a:lnTo>
                  <a:lnTo>
                    <a:pt x="0" y="154"/>
                  </a:lnTo>
                  <a:lnTo>
                    <a:pt x="0" y="119"/>
                  </a:lnTo>
                  <a:lnTo>
                    <a:pt x="0" y="2"/>
                  </a:lnTo>
                  <a:lnTo>
                    <a:pt x="16" y="0"/>
                  </a:lnTo>
                  <a:lnTo>
                    <a:pt x="41" y="0"/>
                  </a:lnTo>
                  <a:lnTo>
                    <a:pt x="52" y="0"/>
                  </a:lnTo>
                  <a:lnTo>
                    <a:pt x="63" y="2"/>
                  </a:lnTo>
                  <a:lnTo>
                    <a:pt x="74" y="8"/>
                  </a:lnTo>
                  <a:lnTo>
                    <a:pt x="82" y="19"/>
                  </a:lnTo>
                  <a:lnTo>
                    <a:pt x="88" y="29"/>
                  </a:lnTo>
                  <a:lnTo>
                    <a:pt x="88" y="40"/>
                  </a:lnTo>
                  <a:lnTo>
                    <a:pt x="88" y="48"/>
                  </a:lnTo>
                  <a:lnTo>
                    <a:pt x="85" y="56"/>
                  </a:lnTo>
                  <a:lnTo>
                    <a:pt x="77" y="70"/>
                  </a:lnTo>
                  <a:lnTo>
                    <a:pt x="63" y="78"/>
                  </a:lnTo>
                  <a:lnTo>
                    <a:pt x="49" y="83"/>
                  </a:lnTo>
                  <a:lnTo>
                    <a:pt x="85" y="132"/>
                  </a:lnTo>
                  <a:lnTo>
                    <a:pt x="99" y="151"/>
                  </a:lnTo>
                  <a:lnTo>
                    <a:pt x="99" y="154"/>
                  </a:lnTo>
                  <a:close/>
                  <a:moveTo>
                    <a:pt x="38" y="13"/>
                  </a:moveTo>
                  <a:lnTo>
                    <a:pt x="38" y="13"/>
                  </a:lnTo>
                  <a:lnTo>
                    <a:pt x="14" y="13"/>
                  </a:lnTo>
                  <a:lnTo>
                    <a:pt x="14" y="73"/>
                  </a:lnTo>
                  <a:lnTo>
                    <a:pt x="19" y="73"/>
                  </a:lnTo>
                  <a:lnTo>
                    <a:pt x="38" y="73"/>
                  </a:lnTo>
                  <a:lnTo>
                    <a:pt x="55" y="70"/>
                  </a:lnTo>
                  <a:lnTo>
                    <a:pt x="63" y="64"/>
                  </a:lnTo>
                  <a:lnTo>
                    <a:pt x="69" y="59"/>
                  </a:lnTo>
                  <a:lnTo>
                    <a:pt x="74" y="51"/>
                  </a:lnTo>
                  <a:lnTo>
                    <a:pt x="74" y="40"/>
                  </a:lnTo>
                  <a:lnTo>
                    <a:pt x="74" y="32"/>
                  </a:lnTo>
                  <a:lnTo>
                    <a:pt x="71" y="27"/>
                  </a:lnTo>
                  <a:lnTo>
                    <a:pt x="69" y="21"/>
                  </a:lnTo>
                  <a:lnTo>
                    <a:pt x="63" y="16"/>
                  </a:lnTo>
                  <a:lnTo>
                    <a:pt x="52" y="13"/>
                  </a:lnTo>
                  <a:lnTo>
                    <a:pt x="38"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97" name="Freeform 49"/>
            <p:cNvSpPr>
              <a:spLocks/>
            </p:cNvSpPr>
            <p:nvPr/>
          </p:nvSpPr>
          <p:spPr bwMode="auto">
            <a:xfrm>
              <a:off x="971"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7" y="113"/>
                </a:cxn>
                <a:cxn ang="0">
                  <a:pos x="36" y="113"/>
                </a:cxn>
                <a:cxn ang="0">
                  <a:pos x="36" y="113"/>
                </a:cxn>
                <a:cxn ang="0">
                  <a:pos x="25" y="111"/>
                </a:cxn>
                <a:cxn ang="0">
                  <a:pos x="14" y="108"/>
                </a:cxn>
                <a:cxn ang="0">
                  <a:pos x="14" y="108"/>
                </a:cxn>
                <a:cxn ang="0">
                  <a:pos x="8" y="103"/>
                </a:cxn>
                <a:cxn ang="0">
                  <a:pos x="5" y="97"/>
                </a:cxn>
                <a:cxn ang="0">
                  <a:pos x="3" y="84"/>
                </a:cxn>
                <a:cxn ang="0">
                  <a:pos x="3" y="57"/>
                </a:cxn>
                <a:cxn ang="0">
                  <a:pos x="3" y="43"/>
                </a:cxn>
                <a:cxn ang="0">
                  <a:pos x="3" y="43"/>
                </a:cxn>
                <a:cxn ang="0">
                  <a:pos x="0" y="3"/>
                </a:cxn>
                <a:cxn ang="0">
                  <a:pos x="3" y="0"/>
                </a:cxn>
                <a:cxn ang="0">
                  <a:pos x="3" y="0"/>
                </a:cxn>
                <a:cxn ang="0">
                  <a:pos x="14" y="0"/>
                </a:cxn>
                <a:cxn ang="0">
                  <a:pos x="16" y="0"/>
                </a:cxn>
                <a:cxn ang="0">
                  <a:pos x="16" y="0"/>
                </a:cxn>
                <a:cxn ang="0">
                  <a:pos x="14" y="43"/>
                </a:cxn>
                <a:cxn ang="0">
                  <a:pos x="14" y="67"/>
                </a:cxn>
                <a:cxn ang="0">
                  <a:pos x="14" y="67"/>
                </a:cxn>
                <a:cxn ang="0">
                  <a:pos x="16" y="81"/>
                </a:cxn>
                <a:cxn ang="0">
                  <a:pos x="19" y="92"/>
                </a:cxn>
                <a:cxn ang="0">
                  <a:pos x="27" y="100"/>
                </a:cxn>
                <a:cxn ang="0">
                  <a:pos x="38" y="103"/>
                </a:cxn>
                <a:cxn ang="0">
                  <a:pos x="38" y="103"/>
                </a:cxn>
                <a:cxn ang="0">
                  <a:pos x="49" y="100"/>
                </a:cxn>
                <a:cxn ang="0">
                  <a:pos x="58" y="97"/>
                </a:cxn>
                <a:cxn ang="0">
                  <a:pos x="63" y="94"/>
                </a:cxn>
                <a:cxn ang="0">
                  <a:pos x="71" y="89"/>
                </a:cxn>
                <a:cxn ang="0">
                  <a:pos x="71" y="73"/>
                </a:cxn>
                <a:cxn ang="0">
                  <a:pos x="71" y="57"/>
                </a:cxn>
                <a:cxn ang="0">
                  <a:pos x="71" y="57"/>
                </a:cxn>
                <a:cxn ang="0">
                  <a:pos x="69"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7" y="113"/>
                  </a:lnTo>
                  <a:lnTo>
                    <a:pt x="36" y="113"/>
                  </a:lnTo>
                  <a:lnTo>
                    <a:pt x="25" y="111"/>
                  </a:lnTo>
                  <a:lnTo>
                    <a:pt x="14" y="108"/>
                  </a:lnTo>
                  <a:lnTo>
                    <a:pt x="8" y="103"/>
                  </a:lnTo>
                  <a:lnTo>
                    <a:pt x="5" y="97"/>
                  </a:lnTo>
                  <a:lnTo>
                    <a:pt x="3" y="84"/>
                  </a:lnTo>
                  <a:lnTo>
                    <a:pt x="3" y="57"/>
                  </a:lnTo>
                  <a:lnTo>
                    <a:pt x="3" y="43"/>
                  </a:lnTo>
                  <a:lnTo>
                    <a:pt x="0" y="3"/>
                  </a:lnTo>
                  <a:lnTo>
                    <a:pt x="3" y="0"/>
                  </a:lnTo>
                  <a:lnTo>
                    <a:pt x="14" y="0"/>
                  </a:lnTo>
                  <a:lnTo>
                    <a:pt x="16" y="0"/>
                  </a:lnTo>
                  <a:lnTo>
                    <a:pt x="14" y="43"/>
                  </a:lnTo>
                  <a:lnTo>
                    <a:pt x="14" y="67"/>
                  </a:lnTo>
                  <a:lnTo>
                    <a:pt x="16" y="81"/>
                  </a:lnTo>
                  <a:lnTo>
                    <a:pt x="19" y="92"/>
                  </a:lnTo>
                  <a:lnTo>
                    <a:pt x="27" y="100"/>
                  </a:lnTo>
                  <a:lnTo>
                    <a:pt x="38" y="103"/>
                  </a:lnTo>
                  <a:lnTo>
                    <a:pt x="49" y="100"/>
                  </a:lnTo>
                  <a:lnTo>
                    <a:pt x="58" y="97"/>
                  </a:lnTo>
                  <a:lnTo>
                    <a:pt x="63" y="94"/>
                  </a:lnTo>
                  <a:lnTo>
                    <a:pt x="71" y="89"/>
                  </a:lnTo>
                  <a:lnTo>
                    <a:pt x="71" y="73"/>
                  </a:lnTo>
                  <a:lnTo>
                    <a:pt x="71" y="57"/>
                  </a:lnTo>
                  <a:lnTo>
                    <a:pt x="69"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96" name="Freeform 48"/>
            <p:cNvSpPr>
              <a:spLocks/>
            </p:cNvSpPr>
            <p:nvPr/>
          </p:nvSpPr>
          <p:spPr bwMode="auto">
            <a:xfrm>
              <a:off x="1078" y="756"/>
              <a:ext cx="55" cy="143"/>
            </a:xfrm>
            <a:custGeom>
              <a:avLst/>
              <a:gdLst/>
              <a:ahLst/>
              <a:cxnLst>
                <a:cxn ang="0">
                  <a:pos x="55" y="41"/>
                </a:cxn>
                <a:cxn ang="0">
                  <a:pos x="55" y="41"/>
                </a:cxn>
                <a:cxn ang="0">
                  <a:pos x="55" y="41"/>
                </a:cxn>
                <a:cxn ang="0">
                  <a:pos x="30" y="41"/>
                </a:cxn>
                <a:cxn ang="0">
                  <a:pos x="30" y="111"/>
                </a:cxn>
                <a:cxn ang="0">
                  <a:pos x="30" y="111"/>
                </a:cxn>
                <a:cxn ang="0">
                  <a:pos x="33" y="124"/>
                </a:cxn>
                <a:cxn ang="0">
                  <a:pos x="36" y="130"/>
                </a:cxn>
                <a:cxn ang="0">
                  <a:pos x="44" y="130"/>
                </a:cxn>
                <a:cxn ang="0">
                  <a:pos x="44" y="130"/>
                </a:cxn>
                <a:cxn ang="0">
                  <a:pos x="55" y="127"/>
                </a:cxn>
                <a:cxn ang="0">
                  <a:pos x="55" y="130"/>
                </a:cxn>
                <a:cxn ang="0">
                  <a:pos x="55" y="130"/>
                </a:cxn>
                <a:cxn ang="0">
                  <a:pos x="55" y="138"/>
                </a:cxn>
                <a:cxn ang="0">
                  <a:pos x="52" y="141"/>
                </a:cxn>
                <a:cxn ang="0">
                  <a:pos x="52" y="141"/>
                </a:cxn>
                <a:cxn ang="0">
                  <a:pos x="41" y="143"/>
                </a:cxn>
                <a:cxn ang="0">
                  <a:pos x="41" y="143"/>
                </a:cxn>
                <a:cxn ang="0">
                  <a:pos x="30" y="141"/>
                </a:cxn>
                <a:cxn ang="0">
                  <a:pos x="25" y="138"/>
                </a:cxn>
                <a:cxn ang="0">
                  <a:pos x="22" y="133"/>
                </a:cxn>
                <a:cxn ang="0">
                  <a:pos x="19" y="122"/>
                </a:cxn>
                <a:cxn ang="0">
                  <a:pos x="19" y="108"/>
                </a:cxn>
                <a:cxn ang="0">
                  <a:pos x="19" y="108"/>
                </a:cxn>
                <a:cxn ang="0">
                  <a:pos x="19" y="62"/>
                </a:cxn>
                <a:cxn ang="0">
                  <a:pos x="19" y="41"/>
                </a:cxn>
                <a:cxn ang="0">
                  <a:pos x="19" y="41"/>
                </a:cxn>
                <a:cxn ang="0">
                  <a:pos x="3" y="41"/>
                </a:cxn>
                <a:cxn ang="0">
                  <a:pos x="0" y="41"/>
                </a:cxn>
                <a:cxn ang="0">
                  <a:pos x="0" y="41"/>
                </a:cxn>
                <a:cxn ang="0">
                  <a:pos x="0" y="30"/>
                </a:cxn>
                <a:cxn ang="0">
                  <a:pos x="3" y="30"/>
                </a:cxn>
                <a:cxn ang="0">
                  <a:pos x="3" y="30"/>
                </a:cxn>
                <a:cxn ang="0">
                  <a:pos x="19" y="30"/>
                </a:cxn>
                <a:cxn ang="0">
                  <a:pos x="19" y="30"/>
                </a:cxn>
                <a:cxn ang="0">
                  <a:pos x="19" y="30"/>
                </a:cxn>
                <a:cxn ang="0">
                  <a:pos x="17" y="3"/>
                </a:cxn>
                <a:cxn ang="0">
                  <a:pos x="19" y="3"/>
                </a:cxn>
                <a:cxn ang="0">
                  <a:pos x="19" y="3"/>
                </a:cxn>
                <a:cxn ang="0">
                  <a:pos x="30" y="0"/>
                </a:cxn>
                <a:cxn ang="0">
                  <a:pos x="33" y="0"/>
                </a:cxn>
                <a:cxn ang="0">
                  <a:pos x="33" y="0"/>
                </a:cxn>
                <a:cxn ang="0">
                  <a:pos x="30" y="30"/>
                </a:cxn>
                <a:cxn ang="0">
                  <a:pos x="30" y="30"/>
                </a:cxn>
                <a:cxn ang="0">
                  <a:pos x="55" y="30"/>
                </a:cxn>
                <a:cxn ang="0">
                  <a:pos x="55" y="30"/>
                </a:cxn>
                <a:cxn ang="0">
                  <a:pos x="55" y="30"/>
                </a:cxn>
                <a:cxn ang="0">
                  <a:pos x="55" y="41"/>
                </a:cxn>
                <a:cxn ang="0">
                  <a:pos x="55" y="41"/>
                </a:cxn>
              </a:cxnLst>
              <a:rect l="0" t="0" r="r" b="b"/>
              <a:pathLst>
                <a:path w="55" h="143">
                  <a:moveTo>
                    <a:pt x="55" y="41"/>
                  </a:moveTo>
                  <a:lnTo>
                    <a:pt x="55" y="41"/>
                  </a:lnTo>
                  <a:lnTo>
                    <a:pt x="30" y="41"/>
                  </a:lnTo>
                  <a:lnTo>
                    <a:pt x="30" y="111"/>
                  </a:lnTo>
                  <a:lnTo>
                    <a:pt x="33" y="124"/>
                  </a:lnTo>
                  <a:lnTo>
                    <a:pt x="36" y="130"/>
                  </a:lnTo>
                  <a:lnTo>
                    <a:pt x="44" y="130"/>
                  </a:lnTo>
                  <a:lnTo>
                    <a:pt x="55" y="127"/>
                  </a:lnTo>
                  <a:lnTo>
                    <a:pt x="55" y="130"/>
                  </a:lnTo>
                  <a:lnTo>
                    <a:pt x="55" y="138"/>
                  </a:lnTo>
                  <a:lnTo>
                    <a:pt x="52" y="141"/>
                  </a:lnTo>
                  <a:lnTo>
                    <a:pt x="41" y="143"/>
                  </a:lnTo>
                  <a:lnTo>
                    <a:pt x="30" y="141"/>
                  </a:lnTo>
                  <a:lnTo>
                    <a:pt x="25" y="138"/>
                  </a:lnTo>
                  <a:lnTo>
                    <a:pt x="22" y="133"/>
                  </a:lnTo>
                  <a:lnTo>
                    <a:pt x="19" y="122"/>
                  </a:lnTo>
                  <a:lnTo>
                    <a:pt x="19" y="108"/>
                  </a:lnTo>
                  <a:lnTo>
                    <a:pt x="19" y="62"/>
                  </a:lnTo>
                  <a:lnTo>
                    <a:pt x="19" y="41"/>
                  </a:lnTo>
                  <a:lnTo>
                    <a:pt x="3" y="41"/>
                  </a:lnTo>
                  <a:lnTo>
                    <a:pt x="0" y="41"/>
                  </a:lnTo>
                  <a:lnTo>
                    <a:pt x="0" y="30"/>
                  </a:lnTo>
                  <a:lnTo>
                    <a:pt x="3" y="30"/>
                  </a:lnTo>
                  <a:lnTo>
                    <a:pt x="19" y="30"/>
                  </a:lnTo>
                  <a:lnTo>
                    <a:pt x="17" y="3"/>
                  </a:lnTo>
                  <a:lnTo>
                    <a:pt x="19" y="3"/>
                  </a:lnTo>
                  <a:lnTo>
                    <a:pt x="30" y="0"/>
                  </a:lnTo>
                  <a:lnTo>
                    <a:pt x="33" y="0"/>
                  </a:lnTo>
                  <a:lnTo>
                    <a:pt x="30" y="30"/>
                  </a:lnTo>
                  <a:lnTo>
                    <a:pt x="55" y="30"/>
                  </a:lnTo>
                  <a:lnTo>
                    <a:pt x="55"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95" name="Freeform 47"/>
            <p:cNvSpPr>
              <a:spLocks noEditPoints="1"/>
            </p:cNvSpPr>
            <p:nvPr/>
          </p:nvSpPr>
          <p:spPr bwMode="auto">
            <a:xfrm>
              <a:off x="1150" y="786"/>
              <a:ext cx="90" cy="165"/>
            </a:xfrm>
            <a:custGeom>
              <a:avLst/>
              <a:gdLst/>
              <a:ahLst/>
              <a:cxnLst>
                <a:cxn ang="0">
                  <a:pos x="90" y="11"/>
                </a:cxn>
                <a:cxn ang="0">
                  <a:pos x="68" y="11"/>
                </a:cxn>
                <a:cxn ang="0">
                  <a:pos x="74" y="16"/>
                </a:cxn>
                <a:cxn ang="0">
                  <a:pos x="82" y="30"/>
                </a:cxn>
                <a:cxn ang="0">
                  <a:pos x="82" y="40"/>
                </a:cxn>
                <a:cxn ang="0">
                  <a:pos x="79" y="54"/>
                </a:cxn>
                <a:cxn ang="0">
                  <a:pos x="60" y="73"/>
                </a:cxn>
                <a:cxn ang="0">
                  <a:pos x="44" y="76"/>
                </a:cxn>
                <a:cxn ang="0">
                  <a:pos x="33" y="76"/>
                </a:cxn>
                <a:cxn ang="0">
                  <a:pos x="46" y="92"/>
                </a:cxn>
                <a:cxn ang="0">
                  <a:pos x="60" y="97"/>
                </a:cxn>
                <a:cxn ang="0">
                  <a:pos x="79" y="108"/>
                </a:cxn>
                <a:cxn ang="0">
                  <a:pos x="88" y="119"/>
                </a:cxn>
                <a:cxn ang="0">
                  <a:pos x="88" y="130"/>
                </a:cxn>
                <a:cxn ang="0">
                  <a:pos x="85" y="146"/>
                </a:cxn>
                <a:cxn ang="0">
                  <a:pos x="74" y="157"/>
                </a:cxn>
                <a:cxn ang="0">
                  <a:pos x="44" y="165"/>
                </a:cxn>
                <a:cxn ang="0">
                  <a:pos x="30" y="165"/>
                </a:cxn>
                <a:cxn ang="0">
                  <a:pos x="11" y="151"/>
                </a:cxn>
                <a:cxn ang="0">
                  <a:pos x="2" y="140"/>
                </a:cxn>
                <a:cxn ang="0">
                  <a:pos x="0" y="130"/>
                </a:cxn>
                <a:cxn ang="0">
                  <a:pos x="8" y="111"/>
                </a:cxn>
                <a:cxn ang="0">
                  <a:pos x="22" y="97"/>
                </a:cxn>
                <a:cxn ang="0">
                  <a:pos x="11" y="94"/>
                </a:cxn>
                <a:cxn ang="0">
                  <a:pos x="11" y="92"/>
                </a:cxn>
                <a:cxn ang="0">
                  <a:pos x="22" y="73"/>
                </a:cxn>
                <a:cxn ang="0">
                  <a:pos x="13" y="65"/>
                </a:cxn>
                <a:cxn ang="0">
                  <a:pos x="5" y="54"/>
                </a:cxn>
                <a:cxn ang="0">
                  <a:pos x="2" y="40"/>
                </a:cxn>
                <a:cxn ang="0">
                  <a:pos x="11" y="13"/>
                </a:cxn>
                <a:cxn ang="0">
                  <a:pos x="33" y="0"/>
                </a:cxn>
                <a:cxn ang="0">
                  <a:pos x="49" y="0"/>
                </a:cxn>
                <a:cxn ang="0">
                  <a:pos x="74" y="0"/>
                </a:cxn>
                <a:cxn ang="0">
                  <a:pos x="85" y="0"/>
                </a:cxn>
                <a:cxn ang="0">
                  <a:pos x="90" y="0"/>
                </a:cxn>
                <a:cxn ang="0">
                  <a:pos x="90" y="3"/>
                </a:cxn>
                <a:cxn ang="0">
                  <a:pos x="90" y="11"/>
                </a:cxn>
                <a:cxn ang="0">
                  <a:pos x="52" y="108"/>
                </a:cxn>
                <a:cxn ang="0">
                  <a:pos x="30" y="100"/>
                </a:cxn>
                <a:cxn ang="0">
                  <a:pos x="16" y="121"/>
                </a:cxn>
                <a:cxn ang="0">
                  <a:pos x="13" y="130"/>
                </a:cxn>
                <a:cxn ang="0">
                  <a:pos x="24" y="148"/>
                </a:cxn>
                <a:cxn ang="0">
                  <a:pos x="44" y="154"/>
                </a:cxn>
                <a:cxn ang="0">
                  <a:pos x="55" y="154"/>
                </a:cxn>
                <a:cxn ang="0">
                  <a:pos x="71" y="140"/>
                </a:cxn>
                <a:cxn ang="0">
                  <a:pos x="74" y="130"/>
                </a:cxn>
                <a:cxn ang="0">
                  <a:pos x="68" y="113"/>
                </a:cxn>
                <a:cxn ang="0">
                  <a:pos x="52" y="108"/>
                </a:cxn>
                <a:cxn ang="0">
                  <a:pos x="44" y="11"/>
                </a:cxn>
                <a:cxn ang="0">
                  <a:pos x="33" y="13"/>
                </a:cxn>
                <a:cxn ang="0">
                  <a:pos x="19" y="27"/>
                </a:cxn>
                <a:cxn ang="0">
                  <a:pos x="16" y="40"/>
                </a:cxn>
                <a:cxn ang="0">
                  <a:pos x="24" y="59"/>
                </a:cxn>
                <a:cxn ang="0">
                  <a:pos x="44" y="67"/>
                </a:cxn>
                <a:cxn ang="0">
                  <a:pos x="55" y="65"/>
                </a:cxn>
                <a:cxn ang="0">
                  <a:pos x="68" y="49"/>
                </a:cxn>
                <a:cxn ang="0">
                  <a:pos x="68" y="38"/>
                </a:cxn>
                <a:cxn ang="0">
                  <a:pos x="63" y="19"/>
                </a:cxn>
                <a:cxn ang="0">
                  <a:pos x="44" y="11"/>
                </a:cxn>
              </a:cxnLst>
              <a:rect l="0" t="0" r="r" b="b"/>
              <a:pathLst>
                <a:path w="90" h="165">
                  <a:moveTo>
                    <a:pt x="90" y="11"/>
                  </a:moveTo>
                  <a:lnTo>
                    <a:pt x="90" y="11"/>
                  </a:lnTo>
                  <a:lnTo>
                    <a:pt x="68" y="11"/>
                  </a:lnTo>
                  <a:lnTo>
                    <a:pt x="74" y="16"/>
                  </a:lnTo>
                  <a:lnTo>
                    <a:pt x="79" y="24"/>
                  </a:lnTo>
                  <a:lnTo>
                    <a:pt x="82" y="30"/>
                  </a:lnTo>
                  <a:lnTo>
                    <a:pt x="82" y="40"/>
                  </a:lnTo>
                  <a:lnTo>
                    <a:pt x="82" y="49"/>
                  </a:lnTo>
                  <a:lnTo>
                    <a:pt x="79" y="54"/>
                  </a:lnTo>
                  <a:lnTo>
                    <a:pt x="71" y="67"/>
                  </a:lnTo>
                  <a:lnTo>
                    <a:pt x="60" y="73"/>
                  </a:lnTo>
                  <a:lnTo>
                    <a:pt x="44" y="76"/>
                  </a:lnTo>
                  <a:lnTo>
                    <a:pt x="33" y="76"/>
                  </a:lnTo>
                  <a:lnTo>
                    <a:pt x="27" y="86"/>
                  </a:lnTo>
                  <a:lnTo>
                    <a:pt x="46" y="92"/>
                  </a:lnTo>
                  <a:lnTo>
                    <a:pt x="60" y="97"/>
                  </a:lnTo>
                  <a:lnTo>
                    <a:pt x="74" y="103"/>
                  </a:lnTo>
                  <a:lnTo>
                    <a:pt x="79" y="108"/>
                  </a:lnTo>
                  <a:lnTo>
                    <a:pt x="85" y="113"/>
                  </a:lnTo>
                  <a:lnTo>
                    <a:pt x="88" y="119"/>
                  </a:lnTo>
                  <a:lnTo>
                    <a:pt x="88" y="130"/>
                  </a:lnTo>
                  <a:lnTo>
                    <a:pt x="88" y="138"/>
                  </a:lnTo>
                  <a:lnTo>
                    <a:pt x="85" y="146"/>
                  </a:lnTo>
                  <a:lnTo>
                    <a:pt x="79" y="151"/>
                  </a:lnTo>
                  <a:lnTo>
                    <a:pt x="74" y="157"/>
                  </a:lnTo>
                  <a:lnTo>
                    <a:pt x="60" y="162"/>
                  </a:lnTo>
                  <a:lnTo>
                    <a:pt x="44" y="165"/>
                  </a:lnTo>
                  <a:lnTo>
                    <a:pt x="30" y="165"/>
                  </a:lnTo>
                  <a:lnTo>
                    <a:pt x="16" y="157"/>
                  </a:lnTo>
                  <a:lnTo>
                    <a:pt x="11" y="151"/>
                  </a:lnTo>
                  <a:lnTo>
                    <a:pt x="5" y="146"/>
                  </a:lnTo>
                  <a:lnTo>
                    <a:pt x="2" y="140"/>
                  </a:lnTo>
                  <a:lnTo>
                    <a:pt x="0" y="130"/>
                  </a:lnTo>
                  <a:lnTo>
                    <a:pt x="2" y="121"/>
                  </a:lnTo>
                  <a:lnTo>
                    <a:pt x="8" y="111"/>
                  </a:lnTo>
                  <a:lnTo>
                    <a:pt x="13" y="105"/>
                  </a:lnTo>
                  <a:lnTo>
                    <a:pt x="22" y="97"/>
                  </a:lnTo>
                  <a:lnTo>
                    <a:pt x="11" y="94"/>
                  </a:lnTo>
                  <a:lnTo>
                    <a:pt x="11" y="92"/>
                  </a:lnTo>
                  <a:lnTo>
                    <a:pt x="22" y="73"/>
                  </a:lnTo>
                  <a:lnTo>
                    <a:pt x="13" y="65"/>
                  </a:lnTo>
                  <a:lnTo>
                    <a:pt x="11" y="59"/>
                  </a:lnTo>
                  <a:lnTo>
                    <a:pt x="5" y="54"/>
                  </a:lnTo>
                  <a:lnTo>
                    <a:pt x="2" y="40"/>
                  </a:lnTo>
                  <a:lnTo>
                    <a:pt x="5" y="24"/>
                  </a:lnTo>
                  <a:lnTo>
                    <a:pt x="11" y="13"/>
                  </a:lnTo>
                  <a:lnTo>
                    <a:pt x="22" y="5"/>
                  </a:lnTo>
                  <a:lnTo>
                    <a:pt x="33" y="0"/>
                  </a:lnTo>
                  <a:lnTo>
                    <a:pt x="49" y="0"/>
                  </a:lnTo>
                  <a:lnTo>
                    <a:pt x="74" y="0"/>
                  </a:lnTo>
                  <a:lnTo>
                    <a:pt x="85" y="0"/>
                  </a:lnTo>
                  <a:lnTo>
                    <a:pt x="90" y="0"/>
                  </a:lnTo>
                  <a:lnTo>
                    <a:pt x="90" y="3"/>
                  </a:lnTo>
                  <a:lnTo>
                    <a:pt x="90" y="11"/>
                  </a:lnTo>
                  <a:close/>
                  <a:moveTo>
                    <a:pt x="52" y="108"/>
                  </a:moveTo>
                  <a:lnTo>
                    <a:pt x="52" y="108"/>
                  </a:lnTo>
                  <a:lnTo>
                    <a:pt x="30" y="100"/>
                  </a:lnTo>
                  <a:lnTo>
                    <a:pt x="19" y="113"/>
                  </a:lnTo>
                  <a:lnTo>
                    <a:pt x="16" y="121"/>
                  </a:lnTo>
                  <a:lnTo>
                    <a:pt x="13" y="130"/>
                  </a:lnTo>
                  <a:lnTo>
                    <a:pt x="16" y="140"/>
                  </a:lnTo>
                  <a:lnTo>
                    <a:pt x="24" y="148"/>
                  </a:lnTo>
                  <a:lnTo>
                    <a:pt x="33" y="154"/>
                  </a:lnTo>
                  <a:lnTo>
                    <a:pt x="44" y="154"/>
                  </a:lnTo>
                  <a:lnTo>
                    <a:pt x="55" y="154"/>
                  </a:lnTo>
                  <a:lnTo>
                    <a:pt x="66" y="148"/>
                  </a:lnTo>
                  <a:lnTo>
                    <a:pt x="71" y="140"/>
                  </a:lnTo>
                  <a:lnTo>
                    <a:pt x="74" y="130"/>
                  </a:lnTo>
                  <a:lnTo>
                    <a:pt x="74" y="121"/>
                  </a:lnTo>
                  <a:lnTo>
                    <a:pt x="68" y="113"/>
                  </a:lnTo>
                  <a:lnTo>
                    <a:pt x="60" y="111"/>
                  </a:lnTo>
                  <a:lnTo>
                    <a:pt x="52" y="108"/>
                  </a:lnTo>
                  <a:close/>
                  <a:moveTo>
                    <a:pt x="44" y="11"/>
                  </a:moveTo>
                  <a:lnTo>
                    <a:pt x="44" y="11"/>
                  </a:lnTo>
                  <a:lnTo>
                    <a:pt x="33" y="13"/>
                  </a:lnTo>
                  <a:lnTo>
                    <a:pt x="24" y="19"/>
                  </a:lnTo>
                  <a:lnTo>
                    <a:pt x="19" y="27"/>
                  </a:lnTo>
                  <a:lnTo>
                    <a:pt x="16" y="40"/>
                  </a:lnTo>
                  <a:lnTo>
                    <a:pt x="19" y="51"/>
                  </a:lnTo>
                  <a:lnTo>
                    <a:pt x="24" y="59"/>
                  </a:lnTo>
                  <a:lnTo>
                    <a:pt x="33" y="65"/>
                  </a:lnTo>
                  <a:lnTo>
                    <a:pt x="44" y="67"/>
                  </a:lnTo>
                  <a:lnTo>
                    <a:pt x="55" y="65"/>
                  </a:lnTo>
                  <a:lnTo>
                    <a:pt x="63" y="59"/>
                  </a:lnTo>
                  <a:lnTo>
                    <a:pt x="68" y="49"/>
                  </a:lnTo>
                  <a:lnTo>
                    <a:pt x="68" y="38"/>
                  </a:lnTo>
                  <a:lnTo>
                    <a:pt x="68" y="27"/>
                  </a:lnTo>
                  <a:lnTo>
                    <a:pt x="63" y="19"/>
                  </a:lnTo>
                  <a:lnTo>
                    <a:pt x="55" y="13"/>
                  </a:lnTo>
                  <a:lnTo>
                    <a:pt x="44"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94" name="Freeform 46"/>
            <p:cNvSpPr>
              <a:spLocks noEditPoints="1"/>
            </p:cNvSpPr>
            <p:nvPr/>
          </p:nvSpPr>
          <p:spPr bwMode="auto">
            <a:xfrm>
              <a:off x="1260" y="783"/>
              <a:ext cx="90" cy="116"/>
            </a:xfrm>
            <a:custGeom>
              <a:avLst/>
              <a:gdLst/>
              <a:ahLst/>
              <a:cxnLst>
                <a:cxn ang="0">
                  <a:pos x="90" y="57"/>
                </a:cxn>
                <a:cxn ang="0">
                  <a:pos x="13" y="57"/>
                </a:cxn>
                <a:cxn ang="0">
                  <a:pos x="13" y="57"/>
                </a:cxn>
                <a:cxn ang="0">
                  <a:pos x="16" y="76"/>
                </a:cxn>
                <a:cxn ang="0">
                  <a:pos x="24" y="89"/>
                </a:cxn>
                <a:cxn ang="0">
                  <a:pos x="30" y="97"/>
                </a:cxn>
                <a:cxn ang="0">
                  <a:pos x="35" y="100"/>
                </a:cxn>
                <a:cxn ang="0">
                  <a:pos x="44" y="103"/>
                </a:cxn>
                <a:cxn ang="0">
                  <a:pos x="52" y="106"/>
                </a:cxn>
                <a:cxn ang="0">
                  <a:pos x="52" y="106"/>
                </a:cxn>
                <a:cxn ang="0">
                  <a:pos x="63" y="103"/>
                </a:cxn>
                <a:cxn ang="0">
                  <a:pos x="71" y="100"/>
                </a:cxn>
                <a:cxn ang="0">
                  <a:pos x="79" y="97"/>
                </a:cxn>
                <a:cxn ang="0">
                  <a:pos x="88" y="89"/>
                </a:cxn>
                <a:cxn ang="0">
                  <a:pos x="88" y="92"/>
                </a:cxn>
                <a:cxn ang="0">
                  <a:pos x="88" y="92"/>
                </a:cxn>
                <a:cxn ang="0">
                  <a:pos x="88" y="103"/>
                </a:cxn>
                <a:cxn ang="0">
                  <a:pos x="88" y="106"/>
                </a:cxn>
                <a:cxn ang="0">
                  <a:pos x="88" y="106"/>
                </a:cxn>
                <a:cxn ang="0">
                  <a:pos x="68" y="114"/>
                </a:cxn>
                <a:cxn ang="0">
                  <a:pos x="52" y="116"/>
                </a:cxn>
                <a:cxn ang="0">
                  <a:pos x="52" y="116"/>
                </a:cxn>
                <a:cxn ang="0">
                  <a:pos x="41" y="116"/>
                </a:cxn>
                <a:cxn ang="0">
                  <a:pos x="30" y="111"/>
                </a:cxn>
                <a:cxn ang="0">
                  <a:pos x="22" y="108"/>
                </a:cxn>
                <a:cxn ang="0">
                  <a:pos x="13" y="100"/>
                </a:cxn>
                <a:cxn ang="0">
                  <a:pos x="8" y="92"/>
                </a:cxn>
                <a:cxn ang="0">
                  <a:pos x="2" y="81"/>
                </a:cxn>
                <a:cxn ang="0">
                  <a:pos x="0" y="70"/>
                </a:cxn>
                <a:cxn ang="0">
                  <a:pos x="0" y="60"/>
                </a:cxn>
                <a:cxn ang="0">
                  <a:pos x="0" y="60"/>
                </a:cxn>
                <a:cxn ang="0">
                  <a:pos x="2" y="35"/>
                </a:cxn>
                <a:cxn ang="0">
                  <a:pos x="8" y="27"/>
                </a:cxn>
                <a:cxn ang="0">
                  <a:pos x="11" y="16"/>
                </a:cxn>
                <a:cxn ang="0">
                  <a:pos x="19" y="11"/>
                </a:cxn>
                <a:cxn ang="0">
                  <a:pos x="27" y="6"/>
                </a:cxn>
                <a:cxn ang="0">
                  <a:pos x="38" y="3"/>
                </a:cxn>
                <a:cxn ang="0">
                  <a:pos x="49" y="0"/>
                </a:cxn>
                <a:cxn ang="0">
                  <a:pos x="49" y="0"/>
                </a:cxn>
                <a:cxn ang="0">
                  <a:pos x="60" y="3"/>
                </a:cxn>
                <a:cxn ang="0">
                  <a:pos x="68" y="6"/>
                </a:cxn>
                <a:cxn ang="0">
                  <a:pos x="77" y="11"/>
                </a:cxn>
                <a:cxn ang="0">
                  <a:pos x="82" y="16"/>
                </a:cxn>
                <a:cxn ang="0">
                  <a:pos x="88" y="24"/>
                </a:cxn>
                <a:cxn ang="0">
                  <a:pos x="90" y="35"/>
                </a:cxn>
                <a:cxn ang="0">
                  <a:pos x="90" y="57"/>
                </a:cxn>
                <a:cxn ang="0">
                  <a:pos x="90" y="57"/>
                </a:cxn>
                <a:cxn ang="0">
                  <a:pos x="46" y="11"/>
                </a:cxn>
                <a:cxn ang="0">
                  <a:pos x="46" y="11"/>
                </a:cxn>
                <a:cxn ang="0">
                  <a:pos x="35" y="14"/>
                </a:cxn>
                <a:cxn ang="0">
                  <a:pos x="24" y="22"/>
                </a:cxn>
                <a:cxn ang="0">
                  <a:pos x="16" y="33"/>
                </a:cxn>
                <a:cxn ang="0">
                  <a:pos x="13" y="46"/>
                </a:cxn>
                <a:cxn ang="0">
                  <a:pos x="79" y="46"/>
                </a:cxn>
                <a:cxn ang="0">
                  <a:pos x="79" y="46"/>
                </a:cxn>
                <a:cxn ang="0">
                  <a:pos x="77" y="33"/>
                </a:cxn>
                <a:cxn ang="0">
                  <a:pos x="71" y="22"/>
                </a:cxn>
                <a:cxn ang="0">
                  <a:pos x="60" y="14"/>
                </a:cxn>
                <a:cxn ang="0">
                  <a:pos x="46" y="11"/>
                </a:cxn>
                <a:cxn ang="0">
                  <a:pos x="46" y="11"/>
                </a:cxn>
              </a:cxnLst>
              <a:rect l="0" t="0" r="r" b="b"/>
              <a:pathLst>
                <a:path w="90" h="116">
                  <a:moveTo>
                    <a:pt x="90" y="57"/>
                  </a:moveTo>
                  <a:lnTo>
                    <a:pt x="13" y="57"/>
                  </a:lnTo>
                  <a:lnTo>
                    <a:pt x="16" y="76"/>
                  </a:lnTo>
                  <a:lnTo>
                    <a:pt x="24" y="89"/>
                  </a:lnTo>
                  <a:lnTo>
                    <a:pt x="30" y="97"/>
                  </a:lnTo>
                  <a:lnTo>
                    <a:pt x="35" y="100"/>
                  </a:lnTo>
                  <a:lnTo>
                    <a:pt x="44" y="103"/>
                  </a:lnTo>
                  <a:lnTo>
                    <a:pt x="52" y="106"/>
                  </a:lnTo>
                  <a:lnTo>
                    <a:pt x="63" y="103"/>
                  </a:lnTo>
                  <a:lnTo>
                    <a:pt x="71" y="100"/>
                  </a:lnTo>
                  <a:lnTo>
                    <a:pt x="79" y="97"/>
                  </a:lnTo>
                  <a:lnTo>
                    <a:pt x="88" y="89"/>
                  </a:lnTo>
                  <a:lnTo>
                    <a:pt x="88" y="92"/>
                  </a:lnTo>
                  <a:lnTo>
                    <a:pt x="88" y="103"/>
                  </a:lnTo>
                  <a:lnTo>
                    <a:pt x="88" y="106"/>
                  </a:lnTo>
                  <a:lnTo>
                    <a:pt x="68" y="114"/>
                  </a:lnTo>
                  <a:lnTo>
                    <a:pt x="52" y="116"/>
                  </a:lnTo>
                  <a:lnTo>
                    <a:pt x="41" y="116"/>
                  </a:lnTo>
                  <a:lnTo>
                    <a:pt x="30" y="111"/>
                  </a:lnTo>
                  <a:lnTo>
                    <a:pt x="22" y="108"/>
                  </a:lnTo>
                  <a:lnTo>
                    <a:pt x="13" y="100"/>
                  </a:lnTo>
                  <a:lnTo>
                    <a:pt x="8" y="92"/>
                  </a:lnTo>
                  <a:lnTo>
                    <a:pt x="2" y="81"/>
                  </a:lnTo>
                  <a:lnTo>
                    <a:pt x="0" y="70"/>
                  </a:lnTo>
                  <a:lnTo>
                    <a:pt x="0" y="60"/>
                  </a:lnTo>
                  <a:lnTo>
                    <a:pt x="2" y="35"/>
                  </a:lnTo>
                  <a:lnTo>
                    <a:pt x="8" y="27"/>
                  </a:lnTo>
                  <a:lnTo>
                    <a:pt x="11" y="16"/>
                  </a:lnTo>
                  <a:lnTo>
                    <a:pt x="19" y="11"/>
                  </a:lnTo>
                  <a:lnTo>
                    <a:pt x="27" y="6"/>
                  </a:lnTo>
                  <a:lnTo>
                    <a:pt x="38" y="3"/>
                  </a:lnTo>
                  <a:lnTo>
                    <a:pt x="49" y="0"/>
                  </a:lnTo>
                  <a:lnTo>
                    <a:pt x="60" y="3"/>
                  </a:lnTo>
                  <a:lnTo>
                    <a:pt x="68" y="6"/>
                  </a:lnTo>
                  <a:lnTo>
                    <a:pt x="77" y="11"/>
                  </a:lnTo>
                  <a:lnTo>
                    <a:pt x="82" y="16"/>
                  </a:lnTo>
                  <a:lnTo>
                    <a:pt x="88" y="24"/>
                  </a:lnTo>
                  <a:lnTo>
                    <a:pt x="90" y="35"/>
                  </a:lnTo>
                  <a:lnTo>
                    <a:pt x="90" y="57"/>
                  </a:lnTo>
                  <a:close/>
                  <a:moveTo>
                    <a:pt x="46" y="11"/>
                  </a:moveTo>
                  <a:lnTo>
                    <a:pt x="46" y="11"/>
                  </a:lnTo>
                  <a:lnTo>
                    <a:pt x="35" y="14"/>
                  </a:lnTo>
                  <a:lnTo>
                    <a:pt x="24" y="22"/>
                  </a:lnTo>
                  <a:lnTo>
                    <a:pt x="16" y="33"/>
                  </a:lnTo>
                  <a:lnTo>
                    <a:pt x="13" y="46"/>
                  </a:lnTo>
                  <a:lnTo>
                    <a:pt x="79" y="46"/>
                  </a:lnTo>
                  <a:lnTo>
                    <a:pt x="77" y="33"/>
                  </a:lnTo>
                  <a:lnTo>
                    <a:pt x="71"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93" name="Freeform 45"/>
            <p:cNvSpPr>
              <a:spLocks/>
            </p:cNvSpPr>
            <p:nvPr/>
          </p:nvSpPr>
          <p:spPr bwMode="auto">
            <a:xfrm>
              <a:off x="1381" y="783"/>
              <a:ext cx="49" cy="114"/>
            </a:xfrm>
            <a:custGeom>
              <a:avLst/>
              <a:gdLst/>
              <a:ahLst/>
              <a:cxnLst>
                <a:cxn ang="0">
                  <a:pos x="46" y="16"/>
                </a:cxn>
                <a:cxn ang="0">
                  <a:pos x="44" y="16"/>
                </a:cxn>
                <a:cxn ang="0">
                  <a:pos x="44" y="16"/>
                </a:cxn>
                <a:cxn ang="0">
                  <a:pos x="35" y="14"/>
                </a:cxn>
                <a:cxn ang="0">
                  <a:pos x="35" y="14"/>
                </a:cxn>
                <a:cxn ang="0">
                  <a:pos x="30" y="16"/>
                </a:cxn>
                <a:cxn ang="0">
                  <a:pos x="24" y="19"/>
                </a:cxn>
                <a:cxn ang="0">
                  <a:pos x="22" y="24"/>
                </a:cxn>
                <a:cxn ang="0">
                  <a:pos x="19" y="30"/>
                </a:cxn>
                <a:cxn ang="0">
                  <a:pos x="16" y="43"/>
                </a:cxn>
                <a:cxn ang="0">
                  <a:pos x="16" y="57"/>
                </a:cxn>
                <a:cxn ang="0">
                  <a:pos x="16" y="57"/>
                </a:cxn>
                <a:cxn ang="0">
                  <a:pos x="16" y="114"/>
                </a:cxn>
                <a:cxn ang="0">
                  <a:pos x="16" y="114"/>
                </a:cxn>
                <a:cxn ang="0">
                  <a:pos x="16" y="114"/>
                </a:cxn>
                <a:cxn ang="0">
                  <a:pos x="2" y="114"/>
                </a:cxn>
                <a:cxn ang="0">
                  <a:pos x="2" y="114"/>
                </a:cxn>
                <a:cxn ang="0">
                  <a:pos x="2" y="108"/>
                </a:cxn>
                <a:cxn ang="0">
                  <a:pos x="2" y="108"/>
                </a:cxn>
                <a:cxn ang="0">
                  <a:pos x="2" y="84"/>
                </a:cxn>
                <a:cxn ang="0">
                  <a:pos x="2" y="57"/>
                </a:cxn>
                <a:cxn ang="0">
                  <a:pos x="2" y="57"/>
                </a:cxn>
                <a:cxn ang="0">
                  <a:pos x="0" y="6"/>
                </a:cxn>
                <a:cxn ang="0">
                  <a:pos x="2" y="6"/>
                </a:cxn>
                <a:cxn ang="0">
                  <a:pos x="2" y="6"/>
                </a:cxn>
                <a:cxn ang="0">
                  <a:pos x="13" y="3"/>
                </a:cxn>
                <a:cxn ang="0">
                  <a:pos x="16" y="3"/>
                </a:cxn>
                <a:cxn ang="0">
                  <a:pos x="16" y="3"/>
                </a:cxn>
                <a:cxn ang="0">
                  <a:pos x="16" y="22"/>
                </a:cxn>
                <a:cxn ang="0">
                  <a:pos x="16" y="22"/>
                </a:cxn>
                <a:cxn ang="0">
                  <a:pos x="19" y="14"/>
                </a:cxn>
                <a:cxn ang="0">
                  <a:pos x="24" y="6"/>
                </a:cxn>
                <a:cxn ang="0">
                  <a:pos x="30" y="3"/>
                </a:cxn>
                <a:cxn ang="0">
                  <a:pos x="38" y="0"/>
                </a:cxn>
                <a:cxn ang="0">
                  <a:pos x="38" y="0"/>
                </a:cxn>
                <a:cxn ang="0">
                  <a:pos x="46" y="3"/>
                </a:cxn>
                <a:cxn ang="0">
                  <a:pos x="49" y="6"/>
                </a:cxn>
                <a:cxn ang="0">
                  <a:pos x="49" y="6"/>
                </a:cxn>
                <a:cxn ang="0">
                  <a:pos x="46" y="16"/>
                </a:cxn>
                <a:cxn ang="0">
                  <a:pos x="46" y="16"/>
                </a:cxn>
              </a:cxnLst>
              <a:rect l="0" t="0" r="r" b="b"/>
              <a:pathLst>
                <a:path w="49" h="114">
                  <a:moveTo>
                    <a:pt x="46" y="16"/>
                  </a:moveTo>
                  <a:lnTo>
                    <a:pt x="44" y="16"/>
                  </a:lnTo>
                  <a:lnTo>
                    <a:pt x="35" y="14"/>
                  </a:lnTo>
                  <a:lnTo>
                    <a:pt x="30" y="16"/>
                  </a:lnTo>
                  <a:lnTo>
                    <a:pt x="24" y="19"/>
                  </a:lnTo>
                  <a:lnTo>
                    <a:pt x="22" y="24"/>
                  </a:lnTo>
                  <a:lnTo>
                    <a:pt x="19" y="30"/>
                  </a:lnTo>
                  <a:lnTo>
                    <a:pt x="16" y="43"/>
                  </a:lnTo>
                  <a:lnTo>
                    <a:pt x="16" y="57"/>
                  </a:lnTo>
                  <a:lnTo>
                    <a:pt x="16" y="114"/>
                  </a:lnTo>
                  <a:lnTo>
                    <a:pt x="2" y="114"/>
                  </a:lnTo>
                  <a:lnTo>
                    <a:pt x="2" y="108"/>
                  </a:lnTo>
                  <a:lnTo>
                    <a:pt x="2" y="84"/>
                  </a:lnTo>
                  <a:lnTo>
                    <a:pt x="2" y="57"/>
                  </a:lnTo>
                  <a:lnTo>
                    <a:pt x="0" y="6"/>
                  </a:lnTo>
                  <a:lnTo>
                    <a:pt x="2" y="6"/>
                  </a:lnTo>
                  <a:lnTo>
                    <a:pt x="13" y="3"/>
                  </a:lnTo>
                  <a:lnTo>
                    <a:pt x="16" y="3"/>
                  </a:lnTo>
                  <a:lnTo>
                    <a:pt x="16" y="22"/>
                  </a:lnTo>
                  <a:lnTo>
                    <a:pt x="19" y="14"/>
                  </a:lnTo>
                  <a:lnTo>
                    <a:pt x="24" y="6"/>
                  </a:lnTo>
                  <a:lnTo>
                    <a:pt x="30" y="3"/>
                  </a:lnTo>
                  <a:lnTo>
                    <a:pt x="38" y="0"/>
                  </a:lnTo>
                  <a:lnTo>
                    <a:pt x="46" y="3"/>
                  </a:lnTo>
                  <a:lnTo>
                    <a:pt x="49" y="6"/>
                  </a:lnTo>
                  <a:lnTo>
                    <a:pt x="46"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92" name="Freeform 44"/>
            <p:cNvSpPr>
              <a:spLocks/>
            </p:cNvSpPr>
            <p:nvPr/>
          </p:nvSpPr>
          <p:spPr bwMode="auto">
            <a:xfrm>
              <a:off x="1444" y="783"/>
              <a:ext cx="71" cy="116"/>
            </a:xfrm>
            <a:custGeom>
              <a:avLst/>
              <a:gdLst/>
              <a:ahLst/>
              <a:cxnLst>
                <a:cxn ang="0">
                  <a:pos x="33" y="116"/>
                </a:cxn>
                <a:cxn ang="0">
                  <a:pos x="33" y="116"/>
                </a:cxn>
                <a:cxn ang="0">
                  <a:pos x="16" y="114"/>
                </a:cxn>
                <a:cxn ang="0">
                  <a:pos x="3" y="108"/>
                </a:cxn>
                <a:cxn ang="0">
                  <a:pos x="0" y="106"/>
                </a:cxn>
                <a:cxn ang="0">
                  <a:pos x="0" y="106"/>
                </a:cxn>
                <a:cxn ang="0">
                  <a:pos x="3" y="95"/>
                </a:cxn>
                <a:cxn ang="0">
                  <a:pos x="3" y="92"/>
                </a:cxn>
                <a:cxn ang="0">
                  <a:pos x="3" y="92"/>
                </a:cxn>
                <a:cxn ang="0">
                  <a:pos x="16" y="103"/>
                </a:cxn>
                <a:cxn ang="0">
                  <a:pos x="25" y="106"/>
                </a:cxn>
                <a:cxn ang="0">
                  <a:pos x="33" y="106"/>
                </a:cxn>
                <a:cxn ang="0">
                  <a:pos x="33" y="106"/>
                </a:cxn>
                <a:cxn ang="0">
                  <a:pos x="41" y="106"/>
                </a:cxn>
                <a:cxn ang="0">
                  <a:pos x="52" y="100"/>
                </a:cxn>
                <a:cxn ang="0">
                  <a:pos x="58" y="95"/>
                </a:cxn>
                <a:cxn ang="0">
                  <a:pos x="60" y="84"/>
                </a:cxn>
                <a:cxn ang="0">
                  <a:pos x="60" y="84"/>
                </a:cxn>
                <a:cxn ang="0">
                  <a:pos x="58" y="76"/>
                </a:cxn>
                <a:cxn ang="0">
                  <a:pos x="49" y="68"/>
                </a:cxn>
                <a:cxn ang="0">
                  <a:pos x="41" y="65"/>
                </a:cxn>
                <a:cxn ang="0">
                  <a:pos x="30" y="62"/>
                </a:cxn>
                <a:cxn ang="0">
                  <a:pos x="19" y="60"/>
                </a:cxn>
                <a:cxn ang="0">
                  <a:pos x="11" y="54"/>
                </a:cxn>
                <a:cxn ang="0">
                  <a:pos x="3" y="46"/>
                </a:cxn>
                <a:cxn ang="0">
                  <a:pos x="0" y="33"/>
                </a:cxn>
                <a:cxn ang="0">
                  <a:pos x="0" y="33"/>
                </a:cxn>
                <a:cxn ang="0">
                  <a:pos x="3" y="24"/>
                </a:cxn>
                <a:cxn ang="0">
                  <a:pos x="5" y="16"/>
                </a:cxn>
                <a:cxn ang="0">
                  <a:pos x="14" y="8"/>
                </a:cxn>
                <a:cxn ang="0">
                  <a:pos x="25" y="3"/>
                </a:cxn>
                <a:cxn ang="0">
                  <a:pos x="38" y="0"/>
                </a:cxn>
                <a:cxn ang="0">
                  <a:pos x="38" y="0"/>
                </a:cxn>
                <a:cxn ang="0">
                  <a:pos x="52" y="3"/>
                </a:cxn>
                <a:cxn ang="0">
                  <a:pos x="66" y="8"/>
                </a:cxn>
                <a:cxn ang="0">
                  <a:pos x="66" y="8"/>
                </a:cxn>
                <a:cxn ang="0">
                  <a:pos x="66" y="8"/>
                </a:cxn>
                <a:cxn ang="0">
                  <a:pos x="66" y="22"/>
                </a:cxn>
                <a:cxn ang="0">
                  <a:pos x="66" y="22"/>
                </a:cxn>
                <a:cxn ang="0">
                  <a:pos x="66" y="22"/>
                </a:cxn>
                <a:cxn ang="0">
                  <a:pos x="52" y="14"/>
                </a:cxn>
                <a:cxn ang="0">
                  <a:pos x="38" y="14"/>
                </a:cxn>
                <a:cxn ang="0">
                  <a:pos x="38" y="14"/>
                </a:cxn>
                <a:cxn ang="0">
                  <a:pos x="30" y="14"/>
                </a:cxn>
                <a:cxn ang="0">
                  <a:pos x="22" y="16"/>
                </a:cxn>
                <a:cxn ang="0">
                  <a:pos x="16" y="22"/>
                </a:cxn>
                <a:cxn ang="0">
                  <a:pos x="14" y="30"/>
                </a:cxn>
                <a:cxn ang="0">
                  <a:pos x="14" y="30"/>
                </a:cxn>
                <a:cxn ang="0">
                  <a:pos x="16" y="41"/>
                </a:cxn>
                <a:cxn ang="0">
                  <a:pos x="22" y="46"/>
                </a:cxn>
                <a:cxn ang="0">
                  <a:pos x="44" y="52"/>
                </a:cxn>
                <a:cxn ang="0">
                  <a:pos x="55" y="57"/>
                </a:cxn>
                <a:cxn ang="0">
                  <a:pos x="63" y="62"/>
                </a:cxn>
                <a:cxn ang="0">
                  <a:pos x="69" y="70"/>
                </a:cxn>
                <a:cxn ang="0">
                  <a:pos x="71" y="84"/>
                </a:cxn>
                <a:cxn ang="0">
                  <a:pos x="71" y="84"/>
                </a:cxn>
                <a:cxn ang="0">
                  <a:pos x="71" y="92"/>
                </a:cxn>
                <a:cxn ang="0">
                  <a:pos x="69" y="97"/>
                </a:cxn>
                <a:cxn ang="0">
                  <a:pos x="66" y="106"/>
                </a:cxn>
                <a:cxn ang="0">
                  <a:pos x="60" y="108"/>
                </a:cxn>
                <a:cxn ang="0">
                  <a:pos x="47" y="114"/>
                </a:cxn>
                <a:cxn ang="0">
                  <a:pos x="33" y="116"/>
                </a:cxn>
                <a:cxn ang="0">
                  <a:pos x="33" y="116"/>
                </a:cxn>
              </a:cxnLst>
              <a:rect l="0" t="0" r="r" b="b"/>
              <a:pathLst>
                <a:path w="71" h="116">
                  <a:moveTo>
                    <a:pt x="33" y="116"/>
                  </a:moveTo>
                  <a:lnTo>
                    <a:pt x="33" y="116"/>
                  </a:lnTo>
                  <a:lnTo>
                    <a:pt x="16" y="114"/>
                  </a:lnTo>
                  <a:lnTo>
                    <a:pt x="3" y="108"/>
                  </a:lnTo>
                  <a:lnTo>
                    <a:pt x="0" y="106"/>
                  </a:lnTo>
                  <a:lnTo>
                    <a:pt x="3" y="95"/>
                  </a:lnTo>
                  <a:lnTo>
                    <a:pt x="3" y="92"/>
                  </a:lnTo>
                  <a:lnTo>
                    <a:pt x="16" y="103"/>
                  </a:lnTo>
                  <a:lnTo>
                    <a:pt x="25" y="106"/>
                  </a:lnTo>
                  <a:lnTo>
                    <a:pt x="33" y="106"/>
                  </a:lnTo>
                  <a:lnTo>
                    <a:pt x="41" y="106"/>
                  </a:lnTo>
                  <a:lnTo>
                    <a:pt x="52" y="100"/>
                  </a:lnTo>
                  <a:lnTo>
                    <a:pt x="58" y="95"/>
                  </a:lnTo>
                  <a:lnTo>
                    <a:pt x="60" y="84"/>
                  </a:lnTo>
                  <a:lnTo>
                    <a:pt x="58" y="76"/>
                  </a:lnTo>
                  <a:lnTo>
                    <a:pt x="49" y="68"/>
                  </a:lnTo>
                  <a:lnTo>
                    <a:pt x="41" y="65"/>
                  </a:lnTo>
                  <a:lnTo>
                    <a:pt x="30" y="62"/>
                  </a:lnTo>
                  <a:lnTo>
                    <a:pt x="19" y="60"/>
                  </a:lnTo>
                  <a:lnTo>
                    <a:pt x="11" y="54"/>
                  </a:lnTo>
                  <a:lnTo>
                    <a:pt x="3" y="46"/>
                  </a:lnTo>
                  <a:lnTo>
                    <a:pt x="0" y="33"/>
                  </a:lnTo>
                  <a:lnTo>
                    <a:pt x="3" y="24"/>
                  </a:lnTo>
                  <a:lnTo>
                    <a:pt x="5" y="16"/>
                  </a:lnTo>
                  <a:lnTo>
                    <a:pt x="14" y="8"/>
                  </a:lnTo>
                  <a:lnTo>
                    <a:pt x="25" y="3"/>
                  </a:lnTo>
                  <a:lnTo>
                    <a:pt x="38" y="0"/>
                  </a:lnTo>
                  <a:lnTo>
                    <a:pt x="52" y="3"/>
                  </a:lnTo>
                  <a:lnTo>
                    <a:pt x="66" y="8"/>
                  </a:lnTo>
                  <a:lnTo>
                    <a:pt x="66" y="22"/>
                  </a:lnTo>
                  <a:lnTo>
                    <a:pt x="52" y="14"/>
                  </a:lnTo>
                  <a:lnTo>
                    <a:pt x="38" y="14"/>
                  </a:lnTo>
                  <a:lnTo>
                    <a:pt x="30" y="14"/>
                  </a:lnTo>
                  <a:lnTo>
                    <a:pt x="22" y="16"/>
                  </a:lnTo>
                  <a:lnTo>
                    <a:pt x="16" y="22"/>
                  </a:lnTo>
                  <a:lnTo>
                    <a:pt x="14" y="30"/>
                  </a:lnTo>
                  <a:lnTo>
                    <a:pt x="16" y="41"/>
                  </a:lnTo>
                  <a:lnTo>
                    <a:pt x="22" y="46"/>
                  </a:lnTo>
                  <a:lnTo>
                    <a:pt x="44" y="52"/>
                  </a:lnTo>
                  <a:lnTo>
                    <a:pt x="55" y="57"/>
                  </a:lnTo>
                  <a:lnTo>
                    <a:pt x="63" y="62"/>
                  </a:lnTo>
                  <a:lnTo>
                    <a:pt x="69" y="70"/>
                  </a:lnTo>
                  <a:lnTo>
                    <a:pt x="71" y="84"/>
                  </a:lnTo>
                  <a:lnTo>
                    <a:pt x="71" y="92"/>
                  </a:lnTo>
                  <a:lnTo>
                    <a:pt x="69" y="97"/>
                  </a:lnTo>
                  <a:lnTo>
                    <a:pt x="66" y="106"/>
                  </a:lnTo>
                  <a:lnTo>
                    <a:pt x="60" y="108"/>
                  </a:lnTo>
                  <a:lnTo>
                    <a:pt x="47"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91" name="Freeform 43"/>
            <p:cNvSpPr>
              <a:spLocks noEditPoints="1"/>
            </p:cNvSpPr>
            <p:nvPr/>
          </p:nvSpPr>
          <p:spPr bwMode="auto">
            <a:xfrm>
              <a:off x="1617" y="743"/>
              <a:ext cx="96" cy="154"/>
            </a:xfrm>
            <a:custGeom>
              <a:avLst/>
              <a:gdLst/>
              <a:ahLst/>
              <a:cxnLst>
                <a:cxn ang="0">
                  <a:pos x="85" y="140"/>
                </a:cxn>
                <a:cxn ang="0">
                  <a:pos x="74" y="148"/>
                </a:cxn>
                <a:cxn ang="0">
                  <a:pos x="44" y="154"/>
                </a:cxn>
                <a:cxn ang="0">
                  <a:pos x="30" y="154"/>
                </a:cxn>
                <a:cxn ang="0">
                  <a:pos x="3" y="154"/>
                </a:cxn>
                <a:cxn ang="0">
                  <a:pos x="3" y="121"/>
                </a:cxn>
                <a:cxn ang="0">
                  <a:pos x="3" y="51"/>
                </a:cxn>
                <a:cxn ang="0">
                  <a:pos x="0" y="2"/>
                </a:cxn>
                <a:cxn ang="0">
                  <a:pos x="3" y="2"/>
                </a:cxn>
                <a:cxn ang="0">
                  <a:pos x="44" y="0"/>
                </a:cxn>
                <a:cxn ang="0">
                  <a:pos x="55" y="2"/>
                </a:cxn>
                <a:cxn ang="0">
                  <a:pos x="77" y="10"/>
                </a:cxn>
                <a:cxn ang="0">
                  <a:pos x="83" y="19"/>
                </a:cxn>
                <a:cxn ang="0">
                  <a:pos x="88" y="37"/>
                </a:cxn>
                <a:cxn ang="0">
                  <a:pos x="85" y="51"/>
                </a:cxn>
                <a:cxn ang="0">
                  <a:pos x="69" y="70"/>
                </a:cxn>
                <a:cxn ang="0">
                  <a:pos x="58" y="73"/>
                </a:cxn>
                <a:cxn ang="0">
                  <a:pos x="85" y="83"/>
                </a:cxn>
                <a:cxn ang="0">
                  <a:pos x="94" y="94"/>
                </a:cxn>
                <a:cxn ang="0">
                  <a:pos x="96" y="110"/>
                </a:cxn>
                <a:cxn ang="0">
                  <a:pos x="94" y="127"/>
                </a:cxn>
                <a:cxn ang="0">
                  <a:pos x="85" y="140"/>
                </a:cxn>
                <a:cxn ang="0">
                  <a:pos x="17" y="10"/>
                </a:cxn>
                <a:cxn ang="0">
                  <a:pos x="14" y="13"/>
                </a:cxn>
                <a:cxn ang="0">
                  <a:pos x="14" y="62"/>
                </a:cxn>
                <a:cxn ang="0">
                  <a:pos x="30" y="70"/>
                </a:cxn>
                <a:cxn ang="0">
                  <a:pos x="44" y="67"/>
                </a:cxn>
                <a:cxn ang="0">
                  <a:pos x="66" y="59"/>
                </a:cxn>
                <a:cxn ang="0">
                  <a:pos x="74" y="48"/>
                </a:cxn>
                <a:cxn ang="0">
                  <a:pos x="74" y="37"/>
                </a:cxn>
                <a:cxn ang="0">
                  <a:pos x="66" y="19"/>
                </a:cxn>
                <a:cxn ang="0">
                  <a:pos x="47" y="10"/>
                </a:cxn>
                <a:cxn ang="0">
                  <a:pos x="39" y="81"/>
                </a:cxn>
                <a:cxn ang="0">
                  <a:pos x="14" y="81"/>
                </a:cxn>
                <a:cxn ang="0">
                  <a:pos x="14" y="97"/>
                </a:cxn>
                <a:cxn ang="0">
                  <a:pos x="39" y="143"/>
                </a:cxn>
                <a:cxn ang="0">
                  <a:pos x="50" y="143"/>
                </a:cxn>
                <a:cxn ang="0">
                  <a:pos x="72" y="135"/>
                </a:cxn>
                <a:cxn ang="0">
                  <a:pos x="80" y="127"/>
                </a:cxn>
                <a:cxn ang="0">
                  <a:pos x="83" y="110"/>
                </a:cxn>
                <a:cxn ang="0">
                  <a:pos x="83" y="102"/>
                </a:cxn>
                <a:cxn ang="0">
                  <a:pos x="74" y="89"/>
                </a:cxn>
                <a:cxn ang="0">
                  <a:pos x="52" y="81"/>
                </a:cxn>
                <a:cxn ang="0">
                  <a:pos x="39" y="81"/>
                </a:cxn>
              </a:cxnLst>
              <a:rect l="0" t="0" r="r" b="b"/>
              <a:pathLst>
                <a:path w="96" h="154">
                  <a:moveTo>
                    <a:pt x="85" y="140"/>
                  </a:moveTo>
                  <a:lnTo>
                    <a:pt x="85" y="140"/>
                  </a:lnTo>
                  <a:lnTo>
                    <a:pt x="80" y="146"/>
                  </a:lnTo>
                  <a:lnTo>
                    <a:pt x="74" y="148"/>
                  </a:lnTo>
                  <a:lnTo>
                    <a:pt x="61" y="151"/>
                  </a:lnTo>
                  <a:lnTo>
                    <a:pt x="44" y="154"/>
                  </a:lnTo>
                  <a:lnTo>
                    <a:pt x="30" y="154"/>
                  </a:lnTo>
                  <a:lnTo>
                    <a:pt x="3" y="154"/>
                  </a:lnTo>
                  <a:lnTo>
                    <a:pt x="3" y="121"/>
                  </a:lnTo>
                  <a:lnTo>
                    <a:pt x="3" y="51"/>
                  </a:lnTo>
                  <a:lnTo>
                    <a:pt x="0" y="2"/>
                  </a:lnTo>
                  <a:lnTo>
                    <a:pt x="3" y="2"/>
                  </a:lnTo>
                  <a:lnTo>
                    <a:pt x="33" y="0"/>
                  </a:lnTo>
                  <a:lnTo>
                    <a:pt x="44" y="0"/>
                  </a:lnTo>
                  <a:lnTo>
                    <a:pt x="55" y="2"/>
                  </a:lnTo>
                  <a:lnTo>
                    <a:pt x="66" y="5"/>
                  </a:lnTo>
                  <a:lnTo>
                    <a:pt x="77" y="10"/>
                  </a:lnTo>
                  <a:lnTo>
                    <a:pt x="83" y="19"/>
                  </a:lnTo>
                  <a:lnTo>
                    <a:pt x="88" y="27"/>
                  </a:lnTo>
                  <a:lnTo>
                    <a:pt x="88" y="37"/>
                  </a:lnTo>
                  <a:lnTo>
                    <a:pt x="85" y="51"/>
                  </a:lnTo>
                  <a:lnTo>
                    <a:pt x="80" y="62"/>
                  </a:lnTo>
                  <a:lnTo>
                    <a:pt x="69" y="70"/>
                  </a:lnTo>
                  <a:lnTo>
                    <a:pt x="58" y="73"/>
                  </a:lnTo>
                  <a:lnTo>
                    <a:pt x="74" y="75"/>
                  </a:lnTo>
                  <a:lnTo>
                    <a:pt x="85" y="83"/>
                  </a:lnTo>
                  <a:lnTo>
                    <a:pt x="91" y="89"/>
                  </a:lnTo>
                  <a:lnTo>
                    <a:pt x="94" y="94"/>
                  </a:lnTo>
                  <a:lnTo>
                    <a:pt x="96" y="102"/>
                  </a:lnTo>
                  <a:lnTo>
                    <a:pt x="96" y="110"/>
                  </a:lnTo>
                  <a:lnTo>
                    <a:pt x="94" y="127"/>
                  </a:lnTo>
                  <a:lnTo>
                    <a:pt x="85" y="140"/>
                  </a:lnTo>
                  <a:close/>
                  <a:moveTo>
                    <a:pt x="47" y="10"/>
                  </a:moveTo>
                  <a:lnTo>
                    <a:pt x="17" y="10"/>
                  </a:lnTo>
                  <a:lnTo>
                    <a:pt x="14" y="13"/>
                  </a:lnTo>
                  <a:lnTo>
                    <a:pt x="14" y="62"/>
                  </a:lnTo>
                  <a:lnTo>
                    <a:pt x="14" y="70"/>
                  </a:lnTo>
                  <a:lnTo>
                    <a:pt x="30" y="70"/>
                  </a:lnTo>
                  <a:lnTo>
                    <a:pt x="44" y="67"/>
                  </a:lnTo>
                  <a:lnTo>
                    <a:pt x="61" y="64"/>
                  </a:lnTo>
                  <a:lnTo>
                    <a:pt x="66" y="59"/>
                  </a:lnTo>
                  <a:lnTo>
                    <a:pt x="72" y="54"/>
                  </a:lnTo>
                  <a:lnTo>
                    <a:pt x="74" y="48"/>
                  </a:lnTo>
                  <a:lnTo>
                    <a:pt x="74" y="37"/>
                  </a:lnTo>
                  <a:lnTo>
                    <a:pt x="72" y="27"/>
                  </a:lnTo>
                  <a:lnTo>
                    <a:pt x="66" y="19"/>
                  </a:lnTo>
                  <a:lnTo>
                    <a:pt x="58" y="13"/>
                  </a:lnTo>
                  <a:lnTo>
                    <a:pt x="47" y="10"/>
                  </a:lnTo>
                  <a:close/>
                  <a:moveTo>
                    <a:pt x="39" y="81"/>
                  </a:moveTo>
                  <a:lnTo>
                    <a:pt x="39" y="81"/>
                  </a:lnTo>
                  <a:lnTo>
                    <a:pt x="14" y="81"/>
                  </a:lnTo>
                  <a:lnTo>
                    <a:pt x="14" y="97"/>
                  </a:lnTo>
                  <a:lnTo>
                    <a:pt x="17" y="143"/>
                  </a:lnTo>
                  <a:lnTo>
                    <a:pt x="39" y="143"/>
                  </a:lnTo>
                  <a:lnTo>
                    <a:pt x="50" y="143"/>
                  </a:lnTo>
                  <a:lnTo>
                    <a:pt x="61" y="140"/>
                  </a:lnTo>
                  <a:lnTo>
                    <a:pt x="72" y="135"/>
                  </a:lnTo>
                  <a:lnTo>
                    <a:pt x="80" y="127"/>
                  </a:lnTo>
                  <a:lnTo>
                    <a:pt x="83" y="119"/>
                  </a:lnTo>
                  <a:lnTo>
                    <a:pt x="83" y="110"/>
                  </a:lnTo>
                  <a:lnTo>
                    <a:pt x="83" y="102"/>
                  </a:lnTo>
                  <a:lnTo>
                    <a:pt x="80" y="94"/>
                  </a:lnTo>
                  <a:lnTo>
                    <a:pt x="74" y="89"/>
                  </a:lnTo>
                  <a:lnTo>
                    <a:pt x="69" y="86"/>
                  </a:lnTo>
                  <a:lnTo>
                    <a:pt x="52" y="81"/>
                  </a:lnTo>
                  <a:lnTo>
                    <a:pt x="39"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90" name="Freeform 42"/>
            <p:cNvSpPr>
              <a:spLocks/>
            </p:cNvSpPr>
            <p:nvPr/>
          </p:nvSpPr>
          <p:spPr bwMode="auto">
            <a:xfrm>
              <a:off x="1744"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3"/>
                </a:cxn>
                <a:cxn ang="0">
                  <a:pos x="35" y="113"/>
                </a:cxn>
                <a:cxn ang="0">
                  <a:pos x="35" y="113"/>
                </a:cxn>
                <a:cxn ang="0">
                  <a:pos x="24" y="111"/>
                </a:cxn>
                <a:cxn ang="0">
                  <a:pos x="13" y="108"/>
                </a:cxn>
                <a:cxn ang="0">
                  <a:pos x="13" y="108"/>
                </a:cxn>
                <a:cxn ang="0">
                  <a:pos x="8"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3" y="43"/>
                </a:cxn>
                <a:cxn ang="0">
                  <a:pos x="13" y="67"/>
                </a:cxn>
                <a:cxn ang="0">
                  <a:pos x="13" y="67"/>
                </a:cxn>
                <a:cxn ang="0">
                  <a:pos x="16" y="81"/>
                </a:cxn>
                <a:cxn ang="0">
                  <a:pos x="19" y="92"/>
                </a:cxn>
                <a:cxn ang="0">
                  <a:pos x="27" y="100"/>
                </a:cxn>
                <a:cxn ang="0">
                  <a:pos x="38" y="103"/>
                </a:cxn>
                <a:cxn ang="0">
                  <a:pos x="38" y="103"/>
                </a:cxn>
                <a:cxn ang="0">
                  <a:pos x="49" y="100"/>
                </a:cxn>
                <a:cxn ang="0">
                  <a:pos x="57" y="97"/>
                </a:cxn>
                <a:cxn ang="0">
                  <a:pos x="63" y="94"/>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6" y="113"/>
                  </a:lnTo>
                  <a:lnTo>
                    <a:pt x="35" y="113"/>
                  </a:lnTo>
                  <a:lnTo>
                    <a:pt x="24" y="111"/>
                  </a:lnTo>
                  <a:lnTo>
                    <a:pt x="13" y="108"/>
                  </a:lnTo>
                  <a:lnTo>
                    <a:pt x="8" y="103"/>
                  </a:lnTo>
                  <a:lnTo>
                    <a:pt x="5" y="97"/>
                  </a:lnTo>
                  <a:lnTo>
                    <a:pt x="2" y="84"/>
                  </a:lnTo>
                  <a:lnTo>
                    <a:pt x="2" y="57"/>
                  </a:lnTo>
                  <a:lnTo>
                    <a:pt x="2" y="43"/>
                  </a:lnTo>
                  <a:lnTo>
                    <a:pt x="0" y="3"/>
                  </a:lnTo>
                  <a:lnTo>
                    <a:pt x="2" y="0"/>
                  </a:lnTo>
                  <a:lnTo>
                    <a:pt x="13" y="0"/>
                  </a:lnTo>
                  <a:lnTo>
                    <a:pt x="16" y="0"/>
                  </a:lnTo>
                  <a:lnTo>
                    <a:pt x="13" y="43"/>
                  </a:lnTo>
                  <a:lnTo>
                    <a:pt x="13" y="67"/>
                  </a:lnTo>
                  <a:lnTo>
                    <a:pt x="16" y="81"/>
                  </a:lnTo>
                  <a:lnTo>
                    <a:pt x="19" y="92"/>
                  </a:lnTo>
                  <a:lnTo>
                    <a:pt x="27" y="100"/>
                  </a:lnTo>
                  <a:lnTo>
                    <a:pt x="38" y="103"/>
                  </a:lnTo>
                  <a:lnTo>
                    <a:pt x="49" y="100"/>
                  </a:lnTo>
                  <a:lnTo>
                    <a:pt x="57" y="97"/>
                  </a:lnTo>
                  <a:lnTo>
                    <a:pt x="63" y="94"/>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89" name="Freeform 41"/>
            <p:cNvSpPr>
              <a:spLocks/>
            </p:cNvSpPr>
            <p:nvPr/>
          </p:nvSpPr>
          <p:spPr bwMode="auto">
            <a:xfrm>
              <a:off x="1859" y="783"/>
              <a:ext cx="72" cy="116"/>
            </a:xfrm>
            <a:custGeom>
              <a:avLst/>
              <a:gdLst/>
              <a:ahLst/>
              <a:cxnLst>
                <a:cxn ang="0">
                  <a:pos x="30" y="116"/>
                </a:cxn>
                <a:cxn ang="0">
                  <a:pos x="30" y="116"/>
                </a:cxn>
                <a:cxn ang="0">
                  <a:pos x="17" y="114"/>
                </a:cxn>
                <a:cxn ang="0">
                  <a:pos x="0" y="108"/>
                </a:cxn>
                <a:cxn ang="0">
                  <a:pos x="0" y="106"/>
                </a:cxn>
                <a:cxn ang="0">
                  <a:pos x="0" y="106"/>
                </a:cxn>
                <a:cxn ang="0">
                  <a:pos x="0" y="95"/>
                </a:cxn>
                <a:cxn ang="0">
                  <a:pos x="3" y="92"/>
                </a:cxn>
                <a:cxn ang="0">
                  <a:pos x="3" y="92"/>
                </a:cxn>
                <a:cxn ang="0">
                  <a:pos x="17" y="103"/>
                </a:cxn>
                <a:cxn ang="0">
                  <a:pos x="25" y="106"/>
                </a:cxn>
                <a:cxn ang="0">
                  <a:pos x="33" y="106"/>
                </a:cxn>
                <a:cxn ang="0">
                  <a:pos x="33" y="106"/>
                </a:cxn>
                <a:cxn ang="0">
                  <a:pos x="41" y="106"/>
                </a:cxn>
                <a:cxn ang="0">
                  <a:pos x="50" y="100"/>
                </a:cxn>
                <a:cxn ang="0">
                  <a:pos x="55" y="95"/>
                </a:cxn>
                <a:cxn ang="0">
                  <a:pos x="58" y="84"/>
                </a:cxn>
                <a:cxn ang="0">
                  <a:pos x="58" y="84"/>
                </a:cxn>
                <a:cxn ang="0">
                  <a:pos x="55" y="76"/>
                </a:cxn>
                <a:cxn ang="0">
                  <a:pos x="50" y="68"/>
                </a:cxn>
                <a:cxn ang="0">
                  <a:pos x="39" y="65"/>
                </a:cxn>
                <a:cxn ang="0">
                  <a:pos x="30" y="62"/>
                </a:cxn>
                <a:cxn ang="0">
                  <a:pos x="19" y="60"/>
                </a:cxn>
                <a:cxn ang="0">
                  <a:pos x="8" y="54"/>
                </a:cxn>
                <a:cxn ang="0">
                  <a:pos x="3" y="46"/>
                </a:cxn>
                <a:cxn ang="0">
                  <a:pos x="0" y="33"/>
                </a:cxn>
                <a:cxn ang="0">
                  <a:pos x="0" y="33"/>
                </a:cxn>
                <a:cxn ang="0">
                  <a:pos x="0" y="24"/>
                </a:cxn>
                <a:cxn ang="0">
                  <a:pos x="3" y="16"/>
                </a:cxn>
                <a:cxn ang="0">
                  <a:pos x="11" y="8"/>
                </a:cxn>
                <a:cxn ang="0">
                  <a:pos x="25" y="3"/>
                </a:cxn>
                <a:cxn ang="0">
                  <a:pos x="36" y="0"/>
                </a:cxn>
                <a:cxn ang="0">
                  <a:pos x="36" y="0"/>
                </a:cxn>
                <a:cxn ang="0">
                  <a:pos x="52" y="3"/>
                </a:cxn>
                <a:cxn ang="0">
                  <a:pos x="66" y="8"/>
                </a:cxn>
                <a:cxn ang="0">
                  <a:pos x="66" y="8"/>
                </a:cxn>
                <a:cxn ang="0">
                  <a:pos x="66" y="8"/>
                </a:cxn>
                <a:cxn ang="0">
                  <a:pos x="66" y="22"/>
                </a:cxn>
                <a:cxn ang="0">
                  <a:pos x="63" y="22"/>
                </a:cxn>
                <a:cxn ang="0">
                  <a:pos x="63" y="22"/>
                </a:cxn>
                <a:cxn ang="0">
                  <a:pos x="50" y="14"/>
                </a:cxn>
                <a:cxn ang="0">
                  <a:pos x="36" y="14"/>
                </a:cxn>
                <a:cxn ang="0">
                  <a:pos x="36" y="14"/>
                </a:cxn>
                <a:cxn ang="0">
                  <a:pos x="28" y="14"/>
                </a:cxn>
                <a:cxn ang="0">
                  <a:pos x="22" y="16"/>
                </a:cxn>
                <a:cxn ang="0">
                  <a:pos x="17" y="22"/>
                </a:cxn>
                <a:cxn ang="0">
                  <a:pos x="14" y="30"/>
                </a:cxn>
                <a:cxn ang="0">
                  <a:pos x="14" y="30"/>
                </a:cxn>
                <a:cxn ang="0">
                  <a:pos x="17" y="41"/>
                </a:cxn>
                <a:cxn ang="0">
                  <a:pos x="22" y="46"/>
                </a:cxn>
                <a:cxn ang="0">
                  <a:pos x="41" y="52"/>
                </a:cxn>
                <a:cxn ang="0">
                  <a:pos x="52" y="57"/>
                </a:cxn>
                <a:cxn ang="0">
                  <a:pos x="63" y="62"/>
                </a:cxn>
                <a:cxn ang="0">
                  <a:pos x="69" y="70"/>
                </a:cxn>
                <a:cxn ang="0">
                  <a:pos x="72" y="84"/>
                </a:cxn>
                <a:cxn ang="0">
                  <a:pos x="72" y="84"/>
                </a:cxn>
                <a:cxn ang="0">
                  <a:pos x="69" y="92"/>
                </a:cxn>
                <a:cxn ang="0">
                  <a:pos x="69" y="97"/>
                </a:cxn>
                <a:cxn ang="0">
                  <a:pos x="63" y="106"/>
                </a:cxn>
                <a:cxn ang="0">
                  <a:pos x="58" y="108"/>
                </a:cxn>
                <a:cxn ang="0">
                  <a:pos x="47" y="114"/>
                </a:cxn>
                <a:cxn ang="0">
                  <a:pos x="30" y="116"/>
                </a:cxn>
                <a:cxn ang="0">
                  <a:pos x="30" y="116"/>
                </a:cxn>
              </a:cxnLst>
              <a:rect l="0" t="0" r="r" b="b"/>
              <a:pathLst>
                <a:path w="72" h="116">
                  <a:moveTo>
                    <a:pt x="30" y="116"/>
                  </a:moveTo>
                  <a:lnTo>
                    <a:pt x="30" y="116"/>
                  </a:lnTo>
                  <a:lnTo>
                    <a:pt x="17" y="114"/>
                  </a:lnTo>
                  <a:lnTo>
                    <a:pt x="0" y="108"/>
                  </a:lnTo>
                  <a:lnTo>
                    <a:pt x="0" y="106"/>
                  </a:lnTo>
                  <a:lnTo>
                    <a:pt x="0" y="95"/>
                  </a:lnTo>
                  <a:lnTo>
                    <a:pt x="3" y="92"/>
                  </a:lnTo>
                  <a:lnTo>
                    <a:pt x="17" y="103"/>
                  </a:lnTo>
                  <a:lnTo>
                    <a:pt x="25" y="106"/>
                  </a:lnTo>
                  <a:lnTo>
                    <a:pt x="33" y="106"/>
                  </a:lnTo>
                  <a:lnTo>
                    <a:pt x="41" y="106"/>
                  </a:lnTo>
                  <a:lnTo>
                    <a:pt x="50" y="100"/>
                  </a:lnTo>
                  <a:lnTo>
                    <a:pt x="55" y="95"/>
                  </a:lnTo>
                  <a:lnTo>
                    <a:pt x="58" y="84"/>
                  </a:lnTo>
                  <a:lnTo>
                    <a:pt x="55" y="76"/>
                  </a:lnTo>
                  <a:lnTo>
                    <a:pt x="50" y="68"/>
                  </a:lnTo>
                  <a:lnTo>
                    <a:pt x="39" y="65"/>
                  </a:lnTo>
                  <a:lnTo>
                    <a:pt x="30" y="62"/>
                  </a:lnTo>
                  <a:lnTo>
                    <a:pt x="19" y="60"/>
                  </a:lnTo>
                  <a:lnTo>
                    <a:pt x="8" y="54"/>
                  </a:lnTo>
                  <a:lnTo>
                    <a:pt x="3" y="46"/>
                  </a:lnTo>
                  <a:lnTo>
                    <a:pt x="0" y="33"/>
                  </a:lnTo>
                  <a:lnTo>
                    <a:pt x="0" y="24"/>
                  </a:lnTo>
                  <a:lnTo>
                    <a:pt x="3" y="16"/>
                  </a:lnTo>
                  <a:lnTo>
                    <a:pt x="11" y="8"/>
                  </a:lnTo>
                  <a:lnTo>
                    <a:pt x="25" y="3"/>
                  </a:lnTo>
                  <a:lnTo>
                    <a:pt x="36" y="0"/>
                  </a:lnTo>
                  <a:lnTo>
                    <a:pt x="52" y="3"/>
                  </a:lnTo>
                  <a:lnTo>
                    <a:pt x="66" y="8"/>
                  </a:lnTo>
                  <a:lnTo>
                    <a:pt x="66" y="22"/>
                  </a:lnTo>
                  <a:lnTo>
                    <a:pt x="63" y="22"/>
                  </a:lnTo>
                  <a:lnTo>
                    <a:pt x="50" y="14"/>
                  </a:lnTo>
                  <a:lnTo>
                    <a:pt x="36" y="14"/>
                  </a:lnTo>
                  <a:lnTo>
                    <a:pt x="28" y="14"/>
                  </a:lnTo>
                  <a:lnTo>
                    <a:pt x="22" y="16"/>
                  </a:lnTo>
                  <a:lnTo>
                    <a:pt x="17" y="22"/>
                  </a:lnTo>
                  <a:lnTo>
                    <a:pt x="14" y="30"/>
                  </a:lnTo>
                  <a:lnTo>
                    <a:pt x="17" y="41"/>
                  </a:lnTo>
                  <a:lnTo>
                    <a:pt x="22" y="46"/>
                  </a:lnTo>
                  <a:lnTo>
                    <a:pt x="41" y="52"/>
                  </a:lnTo>
                  <a:lnTo>
                    <a:pt x="52" y="57"/>
                  </a:lnTo>
                  <a:lnTo>
                    <a:pt x="63" y="62"/>
                  </a:lnTo>
                  <a:lnTo>
                    <a:pt x="69" y="70"/>
                  </a:lnTo>
                  <a:lnTo>
                    <a:pt x="72" y="84"/>
                  </a:lnTo>
                  <a:lnTo>
                    <a:pt x="69" y="92"/>
                  </a:lnTo>
                  <a:lnTo>
                    <a:pt x="69" y="97"/>
                  </a:lnTo>
                  <a:lnTo>
                    <a:pt x="63" y="106"/>
                  </a:lnTo>
                  <a:lnTo>
                    <a:pt x="58" y="108"/>
                  </a:lnTo>
                  <a:lnTo>
                    <a:pt x="47"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88" name="Freeform 40"/>
            <p:cNvSpPr>
              <a:spLocks noEditPoints="1"/>
            </p:cNvSpPr>
            <p:nvPr/>
          </p:nvSpPr>
          <p:spPr bwMode="auto">
            <a:xfrm>
              <a:off x="1958" y="732"/>
              <a:ext cx="17" cy="165"/>
            </a:xfrm>
            <a:custGeom>
              <a:avLst/>
              <a:gdLst/>
              <a:ahLst/>
              <a:cxnLst>
                <a:cxn ang="0">
                  <a:pos x="17" y="16"/>
                </a:cxn>
                <a:cxn ang="0">
                  <a:pos x="17" y="19"/>
                </a:cxn>
                <a:cxn ang="0">
                  <a:pos x="17" y="19"/>
                </a:cxn>
                <a:cxn ang="0">
                  <a:pos x="3" y="19"/>
                </a:cxn>
                <a:cxn ang="0">
                  <a:pos x="0" y="16"/>
                </a:cxn>
                <a:cxn ang="0">
                  <a:pos x="0" y="16"/>
                </a:cxn>
                <a:cxn ang="0">
                  <a:pos x="0" y="5"/>
                </a:cxn>
                <a:cxn ang="0">
                  <a:pos x="3" y="3"/>
                </a:cxn>
                <a:cxn ang="0">
                  <a:pos x="3" y="3"/>
                </a:cxn>
                <a:cxn ang="0">
                  <a:pos x="17" y="0"/>
                </a:cxn>
                <a:cxn ang="0">
                  <a:pos x="17" y="3"/>
                </a:cxn>
                <a:cxn ang="0">
                  <a:pos x="17" y="3"/>
                </a:cxn>
                <a:cxn ang="0">
                  <a:pos x="17" y="16"/>
                </a:cxn>
                <a:cxn ang="0">
                  <a:pos x="17" y="16"/>
                </a:cxn>
                <a:cxn ang="0">
                  <a:pos x="17" y="165"/>
                </a:cxn>
                <a:cxn ang="0">
                  <a:pos x="17" y="165"/>
                </a:cxn>
                <a:cxn ang="0">
                  <a:pos x="6" y="165"/>
                </a:cxn>
                <a:cxn ang="0">
                  <a:pos x="3" y="165"/>
                </a:cxn>
                <a:cxn ang="0">
                  <a:pos x="3" y="165"/>
                </a:cxn>
                <a:cxn ang="0">
                  <a:pos x="3" y="138"/>
                </a:cxn>
                <a:cxn ang="0">
                  <a:pos x="3" y="138"/>
                </a:cxn>
                <a:cxn ang="0">
                  <a:pos x="3" y="97"/>
                </a:cxn>
                <a:cxn ang="0">
                  <a:pos x="3" y="57"/>
                </a:cxn>
                <a:cxn ang="0">
                  <a:pos x="3" y="57"/>
                </a:cxn>
                <a:cxn ang="0">
                  <a:pos x="3" y="57"/>
                </a:cxn>
                <a:cxn ang="0">
                  <a:pos x="17" y="54"/>
                </a:cxn>
                <a:cxn ang="0">
                  <a:pos x="17" y="54"/>
                </a:cxn>
                <a:cxn ang="0">
                  <a:pos x="17" y="54"/>
                </a:cxn>
                <a:cxn ang="0">
                  <a:pos x="17" y="78"/>
                </a:cxn>
                <a:cxn ang="0">
                  <a:pos x="17" y="78"/>
                </a:cxn>
                <a:cxn ang="0">
                  <a:pos x="17" y="165"/>
                </a:cxn>
                <a:cxn ang="0">
                  <a:pos x="17" y="165"/>
                </a:cxn>
              </a:cxnLst>
              <a:rect l="0" t="0" r="r" b="b"/>
              <a:pathLst>
                <a:path w="17" h="165">
                  <a:moveTo>
                    <a:pt x="17" y="16"/>
                  </a:moveTo>
                  <a:lnTo>
                    <a:pt x="17" y="19"/>
                  </a:lnTo>
                  <a:lnTo>
                    <a:pt x="3" y="19"/>
                  </a:lnTo>
                  <a:lnTo>
                    <a:pt x="0" y="16"/>
                  </a:lnTo>
                  <a:lnTo>
                    <a:pt x="0" y="5"/>
                  </a:lnTo>
                  <a:lnTo>
                    <a:pt x="3" y="3"/>
                  </a:lnTo>
                  <a:lnTo>
                    <a:pt x="17" y="0"/>
                  </a:lnTo>
                  <a:lnTo>
                    <a:pt x="17" y="3"/>
                  </a:lnTo>
                  <a:lnTo>
                    <a:pt x="17" y="16"/>
                  </a:lnTo>
                  <a:close/>
                  <a:moveTo>
                    <a:pt x="17" y="165"/>
                  </a:moveTo>
                  <a:lnTo>
                    <a:pt x="17" y="165"/>
                  </a:lnTo>
                  <a:lnTo>
                    <a:pt x="6" y="165"/>
                  </a:lnTo>
                  <a:lnTo>
                    <a:pt x="3" y="165"/>
                  </a:lnTo>
                  <a:lnTo>
                    <a:pt x="3" y="138"/>
                  </a:lnTo>
                  <a:lnTo>
                    <a:pt x="3" y="97"/>
                  </a:lnTo>
                  <a:lnTo>
                    <a:pt x="3" y="57"/>
                  </a:lnTo>
                  <a:lnTo>
                    <a:pt x="17" y="54"/>
                  </a:lnTo>
                  <a:lnTo>
                    <a:pt x="17" y="78"/>
                  </a:lnTo>
                  <a:lnTo>
                    <a:pt x="17"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87" name="Freeform 39"/>
            <p:cNvSpPr>
              <a:spLocks/>
            </p:cNvSpPr>
            <p:nvPr/>
          </p:nvSpPr>
          <p:spPr bwMode="auto">
            <a:xfrm>
              <a:off x="2010" y="783"/>
              <a:ext cx="86" cy="114"/>
            </a:xfrm>
            <a:custGeom>
              <a:avLst/>
              <a:gdLst/>
              <a:ahLst/>
              <a:cxnLst>
                <a:cxn ang="0">
                  <a:pos x="86" y="114"/>
                </a:cxn>
                <a:cxn ang="0">
                  <a:pos x="86" y="114"/>
                </a:cxn>
                <a:cxn ang="0">
                  <a:pos x="72" y="114"/>
                </a:cxn>
                <a:cxn ang="0">
                  <a:pos x="72" y="114"/>
                </a:cxn>
                <a:cxn ang="0">
                  <a:pos x="72" y="114"/>
                </a:cxn>
                <a:cxn ang="0">
                  <a:pos x="72" y="84"/>
                </a:cxn>
                <a:cxn ang="0">
                  <a:pos x="72" y="84"/>
                </a:cxn>
                <a:cxn ang="0">
                  <a:pos x="72" y="43"/>
                </a:cxn>
                <a:cxn ang="0">
                  <a:pos x="72" y="43"/>
                </a:cxn>
                <a:cxn ang="0">
                  <a:pos x="72" y="33"/>
                </a:cxn>
                <a:cxn ang="0">
                  <a:pos x="66" y="22"/>
                </a:cxn>
                <a:cxn ang="0">
                  <a:pos x="61" y="16"/>
                </a:cxn>
                <a:cxn ang="0">
                  <a:pos x="50" y="14"/>
                </a:cxn>
                <a:cxn ang="0">
                  <a:pos x="50" y="14"/>
                </a:cxn>
                <a:cxn ang="0">
                  <a:pos x="42" y="14"/>
                </a:cxn>
                <a:cxn ang="0">
                  <a:pos x="31" y="16"/>
                </a:cxn>
                <a:cxn ang="0">
                  <a:pos x="17" y="27"/>
                </a:cxn>
                <a:cxn ang="0">
                  <a:pos x="17" y="33"/>
                </a:cxn>
                <a:cxn ang="0">
                  <a:pos x="17" y="33"/>
                </a:cxn>
                <a:cxn ang="0">
                  <a:pos x="17" y="114"/>
                </a:cxn>
                <a:cxn ang="0">
                  <a:pos x="17" y="114"/>
                </a:cxn>
                <a:cxn ang="0">
                  <a:pos x="17" y="114"/>
                </a:cxn>
                <a:cxn ang="0">
                  <a:pos x="6" y="114"/>
                </a:cxn>
                <a:cxn ang="0">
                  <a:pos x="3" y="114"/>
                </a:cxn>
                <a:cxn ang="0">
                  <a:pos x="3" y="114"/>
                </a:cxn>
                <a:cxn ang="0">
                  <a:pos x="3" y="87"/>
                </a:cxn>
                <a:cxn ang="0">
                  <a:pos x="3" y="70"/>
                </a:cxn>
                <a:cxn ang="0">
                  <a:pos x="3" y="70"/>
                </a:cxn>
                <a:cxn ang="0">
                  <a:pos x="0" y="6"/>
                </a:cxn>
                <a:cxn ang="0">
                  <a:pos x="3" y="3"/>
                </a:cxn>
                <a:cxn ang="0">
                  <a:pos x="3" y="3"/>
                </a:cxn>
                <a:cxn ang="0">
                  <a:pos x="14" y="3"/>
                </a:cxn>
                <a:cxn ang="0">
                  <a:pos x="17" y="3"/>
                </a:cxn>
                <a:cxn ang="0">
                  <a:pos x="17" y="3"/>
                </a:cxn>
                <a:cxn ang="0">
                  <a:pos x="17" y="14"/>
                </a:cxn>
                <a:cxn ang="0">
                  <a:pos x="17" y="14"/>
                </a:cxn>
                <a:cxn ang="0">
                  <a:pos x="33" y="6"/>
                </a:cxn>
                <a:cxn ang="0">
                  <a:pos x="42" y="3"/>
                </a:cxn>
                <a:cxn ang="0">
                  <a:pos x="53" y="0"/>
                </a:cxn>
                <a:cxn ang="0">
                  <a:pos x="53" y="0"/>
                </a:cxn>
                <a:cxn ang="0">
                  <a:pos x="61" y="3"/>
                </a:cxn>
                <a:cxn ang="0">
                  <a:pos x="69" y="6"/>
                </a:cxn>
                <a:cxn ang="0">
                  <a:pos x="77" y="11"/>
                </a:cxn>
                <a:cxn ang="0">
                  <a:pos x="83" y="19"/>
                </a:cxn>
                <a:cxn ang="0">
                  <a:pos x="83" y="19"/>
                </a:cxn>
                <a:cxn ang="0">
                  <a:pos x="86" y="33"/>
                </a:cxn>
                <a:cxn ang="0">
                  <a:pos x="86" y="46"/>
                </a:cxn>
                <a:cxn ang="0">
                  <a:pos x="86" y="68"/>
                </a:cxn>
                <a:cxn ang="0">
                  <a:pos x="86" y="68"/>
                </a:cxn>
                <a:cxn ang="0">
                  <a:pos x="86" y="114"/>
                </a:cxn>
                <a:cxn ang="0">
                  <a:pos x="86" y="114"/>
                </a:cxn>
              </a:cxnLst>
              <a:rect l="0" t="0" r="r" b="b"/>
              <a:pathLst>
                <a:path w="86" h="114">
                  <a:moveTo>
                    <a:pt x="86" y="114"/>
                  </a:moveTo>
                  <a:lnTo>
                    <a:pt x="86" y="114"/>
                  </a:lnTo>
                  <a:lnTo>
                    <a:pt x="72" y="114"/>
                  </a:lnTo>
                  <a:lnTo>
                    <a:pt x="72" y="84"/>
                  </a:lnTo>
                  <a:lnTo>
                    <a:pt x="72" y="43"/>
                  </a:lnTo>
                  <a:lnTo>
                    <a:pt x="72" y="33"/>
                  </a:lnTo>
                  <a:lnTo>
                    <a:pt x="66" y="22"/>
                  </a:lnTo>
                  <a:lnTo>
                    <a:pt x="61" y="16"/>
                  </a:lnTo>
                  <a:lnTo>
                    <a:pt x="50" y="14"/>
                  </a:lnTo>
                  <a:lnTo>
                    <a:pt x="42" y="14"/>
                  </a:lnTo>
                  <a:lnTo>
                    <a:pt x="31" y="16"/>
                  </a:lnTo>
                  <a:lnTo>
                    <a:pt x="17" y="27"/>
                  </a:lnTo>
                  <a:lnTo>
                    <a:pt x="17" y="33"/>
                  </a:lnTo>
                  <a:lnTo>
                    <a:pt x="17" y="114"/>
                  </a:lnTo>
                  <a:lnTo>
                    <a:pt x="6" y="114"/>
                  </a:lnTo>
                  <a:lnTo>
                    <a:pt x="3" y="114"/>
                  </a:lnTo>
                  <a:lnTo>
                    <a:pt x="3" y="87"/>
                  </a:lnTo>
                  <a:lnTo>
                    <a:pt x="3" y="70"/>
                  </a:lnTo>
                  <a:lnTo>
                    <a:pt x="0" y="6"/>
                  </a:lnTo>
                  <a:lnTo>
                    <a:pt x="3" y="3"/>
                  </a:lnTo>
                  <a:lnTo>
                    <a:pt x="14" y="3"/>
                  </a:lnTo>
                  <a:lnTo>
                    <a:pt x="17" y="3"/>
                  </a:lnTo>
                  <a:lnTo>
                    <a:pt x="17" y="14"/>
                  </a:lnTo>
                  <a:lnTo>
                    <a:pt x="33" y="6"/>
                  </a:lnTo>
                  <a:lnTo>
                    <a:pt x="42" y="3"/>
                  </a:lnTo>
                  <a:lnTo>
                    <a:pt x="53" y="0"/>
                  </a:lnTo>
                  <a:lnTo>
                    <a:pt x="61" y="3"/>
                  </a:lnTo>
                  <a:lnTo>
                    <a:pt x="69" y="6"/>
                  </a:lnTo>
                  <a:lnTo>
                    <a:pt x="77" y="11"/>
                  </a:lnTo>
                  <a:lnTo>
                    <a:pt x="83" y="19"/>
                  </a:lnTo>
                  <a:lnTo>
                    <a:pt x="86" y="33"/>
                  </a:lnTo>
                  <a:lnTo>
                    <a:pt x="86" y="46"/>
                  </a:lnTo>
                  <a:lnTo>
                    <a:pt x="86" y="68"/>
                  </a:lnTo>
                  <a:lnTo>
                    <a:pt x="86"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86" name="Freeform 38"/>
            <p:cNvSpPr>
              <a:spLocks noEditPoints="1"/>
            </p:cNvSpPr>
            <p:nvPr/>
          </p:nvSpPr>
          <p:spPr bwMode="auto">
            <a:xfrm>
              <a:off x="2129" y="783"/>
              <a:ext cx="90" cy="116"/>
            </a:xfrm>
            <a:custGeom>
              <a:avLst/>
              <a:gdLst/>
              <a:ahLst/>
              <a:cxnLst>
                <a:cxn ang="0">
                  <a:pos x="90" y="57"/>
                </a:cxn>
                <a:cxn ang="0">
                  <a:pos x="11" y="57"/>
                </a:cxn>
                <a:cxn ang="0">
                  <a:pos x="11" y="57"/>
                </a:cxn>
                <a:cxn ang="0">
                  <a:pos x="13" y="76"/>
                </a:cxn>
                <a:cxn ang="0">
                  <a:pos x="22" y="89"/>
                </a:cxn>
                <a:cxn ang="0">
                  <a:pos x="27" y="97"/>
                </a:cxn>
                <a:cxn ang="0">
                  <a:pos x="35" y="100"/>
                </a:cxn>
                <a:cxn ang="0">
                  <a:pos x="44" y="103"/>
                </a:cxn>
                <a:cxn ang="0">
                  <a:pos x="52" y="106"/>
                </a:cxn>
                <a:cxn ang="0">
                  <a:pos x="52" y="106"/>
                </a:cxn>
                <a:cxn ang="0">
                  <a:pos x="60" y="103"/>
                </a:cxn>
                <a:cxn ang="0">
                  <a:pos x="71" y="100"/>
                </a:cxn>
                <a:cxn ang="0">
                  <a:pos x="77" y="97"/>
                </a:cxn>
                <a:cxn ang="0">
                  <a:pos x="85" y="89"/>
                </a:cxn>
                <a:cxn ang="0">
                  <a:pos x="88" y="92"/>
                </a:cxn>
                <a:cxn ang="0">
                  <a:pos x="88" y="92"/>
                </a:cxn>
                <a:cxn ang="0">
                  <a:pos x="85" y="103"/>
                </a:cxn>
                <a:cxn ang="0">
                  <a:pos x="85" y="106"/>
                </a:cxn>
                <a:cxn ang="0">
                  <a:pos x="85" y="106"/>
                </a:cxn>
                <a:cxn ang="0">
                  <a:pos x="68" y="114"/>
                </a:cxn>
                <a:cxn ang="0">
                  <a:pos x="49" y="116"/>
                </a:cxn>
                <a:cxn ang="0">
                  <a:pos x="49" y="116"/>
                </a:cxn>
                <a:cxn ang="0">
                  <a:pos x="38" y="116"/>
                </a:cxn>
                <a:cxn ang="0">
                  <a:pos x="27" y="111"/>
                </a:cxn>
                <a:cxn ang="0">
                  <a:pos x="19" y="108"/>
                </a:cxn>
                <a:cxn ang="0">
                  <a:pos x="11" y="100"/>
                </a:cxn>
                <a:cxn ang="0">
                  <a:pos x="5" y="92"/>
                </a:cxn>
                <a:cxn ang="0">
                  <a:pos x="2" y="81"/>
                </a:cxn>
                <a:cxn ang="0">
                  <a:pos x="0" y="70"/>
                </a:cxn>
                <a:cxn ang="0">
                  <a:pos x="0" y="60"/>
                </a:cxn>
                <a:cxn ang="0">
                  <a:pos x="0" y="60"/>
                </a:cxn>
                <a:cxn ang="0">
                  <a:pos x="2" y="35"/>
                </a:cxn>
                <a:cxn ang="0">
                  <a:pos x="5" y="27"/>
                </a:cxn>
                <a:cxn ang="0">
                  <a:pos x="11" y="16"/>
                </a:cxn>
                <a:cxn ang="0">
                  <a:pos x="16" y="11"/>
                </a:cxn>
                <a:cxn ang="0">
                  <a:pos x="27" y="6"/>
                </a:cxn>
                <a:cxn ang="0">
                  <a:pos x="35" y="3"/>
                </a:cxn>
                <a:cxn ang="0">
                  <a:pos x="46" y="0"/>
                </a:cxn>
                <a:cxn ang="0">
                  <a:pos x="46" y="0"/>
                </a:cxn>
                <a:cxn ang="0">
                  <a:pos x="57" y="3"/>
                </a:cxn>
                <a:cxn ang="0">
                  <a:pos x="68" y="6"/>
                </a:cxn>
                <a:cxn ang="0">
                  <a:pos x="74" y="11"/>
                </a:cxn>
                <a:cxn ang="0">
                  <a:pos x="79" y="16"/>
                </a:cxn>
                <a:cxn ang="0">
                  <a:pos x="85" y="24"/>
                </a:cxn>
                <a:cxn ang="0">
                  <a:pos x="88" y="35"/>
                </a:cxn>
                <a:cxn ang="0">
                  <a:pos x="90" y="57"/>
                </a:cxn>
                <a:cxn ang="0">
                  <a:pos x="90" y="57"/>
                </a:cxn>
                <a:cxn ang="0">
                  <a:pos x="46" y="11"/>
                </a:cxn>
                <a:cxn ang="0">
                  <a:pos x="46" y="11"/>
                </a:cxn>
                <a:cxn ang="0">
                  <a:pos x="33" y="14"/>
                </a:cxn>
                <a:cxn ang="0">
                  <a:pos x="22" y="22"/>
                </a:cxn>
                <a:cxn ang="0">
                  <a:pos x="16" y="33"/>
                </a:cxn>
                <a:cxn ang="0">
                  <a:pos x="13" y="46"/>
                </a:cxn>
                <a:cxn ang="0">
                  <a:pos x="77" y="46"/>
                </a:cxn>
                <a:cxn ang="0">
                  <a:pos x="77" y="46"/>
                </a:cxn>
                <a:cxn ang="0">
                  <a:pos x="74" y="33"/>
                </a:cxn>
                <a:cxn ang="0">
                  <a:pos x="68" y="22"/>
                </a:cxn>
                <a:cxn ang="0">
                  <a:pos x="60" y="14"/>
                </a:cxn>
                <a:cxn ang="0">
                  <a:pos x="46" y="11"/>
                </a:cxn>
                <a:cxn ang="0">
                  <a:pos x="46" y="11"/>
                </a:cxn>
              </a:cxnLst>
              <a:rect l="0" t="0" r="r" b="b"/>
              <a:pathLst>
                <a:path w="90" h="116">
                  <a:moveTo>
                    <a:pt x="90" y="57"/>
                  </a:moveTo>
                  <a:lnTo>
                    <a:pt x="11" y="57"/>
                  </a:lnTo>
                  <a:lnTo>
                    <a:pt x="13" y="76"/>
                  </a:lnTo>
                  <a:lnTo>
                    <a:pt x="22" y="89"/>
                  </a:lnTo>
                  <a:lnTo>
                    <a:pt x="27" y="97"/>
                  </a:lnTo>
                  <a:lnTo>
                    <a:pt x="35" y="100"/>
                  </a:lnTo>
                  <a:lnTo>
                    <a:pt x="44" y="103"/>
                  </a:lnTo>
                  <a:lnTo>
                    <a:pt x="52" y="106"/>
                  </a:lnTo>
                  <a:lnTo>
                    <a:pt x="60" y="103"/>
                  </a:lnTo>
                  <a:lnTo>
                    <a:pt x="71" y="100"/>
                  </a:lnTo>
                  <a:lnTo>
                    <a:pt x="77" y="97"/>
                  </a:lnTo>
                  <a:lnTo>
                    <a:pt x="85" y="89"/>
                  </a:lnTo>
                  <a:lnTo>
                    <a:pt x="88" y="92"/>
                  </a:lnTo>
                  <a:lnTo>
                    <a:pt x="85" y="103"/>
                  </a:lnTo>
                  <a:lnTo>
                    <a:pt x="85" y="106"/>
                  </a:lnTo>
                  <a:lnTo>
                    <a:pt x="68" y="114"/>
                  </a:lnTo>
                  <a:lnTo>
                    <a:pt x="49" y="116"/>
                  </a:lnTo>
                  <a:lnTo>
                    <a:pt x="38" y="116"/>
                  </a:lnTo>
                  <a:lnTo>
                    <a:pt x="27" y="111"/>
                  </a:lnTo>
                  <a:lnTo>
                    <a:pt x="19" y="108"/>
                  </a:lnTo>
                  <a:lnTo>
                    <a:pt x="11" y="100"/>
                  </a:lnTo>
                  <a:lnTo>
                    <a:pt x="5" y="92"/>
                  </a:lnTo>
                  <a:lnTo>
                    <a:pt x="2" y="81"/>
                  </a:lnTo>
                  <a:lnTo>
                    <a:pt x="0" y="70"/>
                  </a:lnTo>
                  <a:lnTo>
                    <a:pt x="0" y="60"/>
                  </a:lnTo>
                  <a:lnTo>
                    <a:pt x="2" y="35"/>
                  </a:lnTo>
                  <a:lnTo>
                    <a:pt x="5" y="27"/>
                  </a:lnTo>
                  <a:lnTo>
                    <a:pt x="11" y="16"/>
                  </a:lnTo>
                  <a:lnTo>
                    <a:pt x="16" y="11"/>
                  </a:lnTo>
                  <a:lnTo>
                    <a:pt x="27" y="6"/>
                  </a:lnTo>
                  <a:lnTo>
                    <a:pt x="35" y="3"/>
                  </a:lnTo>
                  <a:lnTo>
                    <a:pt x="46" y="0"/>
                  </a:lnTo>
                  <a:lnTo>
                    <a:pt x="57" y="3"/>
                  </a:lnTo>
                  <a:lnTo>
                    <a:pt x="68" y="6"/>
                  </a:lnTo>
                  <a:lnTo>
                    <a:pt x="74" y="11"/>
                  </a:lnTo>
                  <a:lnTo>
                    <a:pt x="79" y="16"/>
                  </a:lnTo>
                  <a:lnTo>
                    <a:pt x="85" y="24"/>
                  </a:lnTo>
                  <a:lnTo>
                    <a:pt x="88" y="35"/>
                  </a:lnTo>
                  <a:lnTo>
                    <a:pt x="90" y="57"/>
                  </a:lnTo>
                  <a:close/>
                  <a:moveTo>
                    <a:pt x="46" y="11"/>
                  </a:moveTo>
                  <a:lnTo>
                    <a:pt x="46" y="11"/>
                  </a:lnTo>
                  <a:lnTo>
                    <a:pt x="33" y="14"/>
                  </a:lnTo>
                  <a:lnTo>
                    <a:pt x="22" y="22"/>
                  </a:lnTo>
                  <a:lnTo>
                    <a:pt x="16" y="33"/>
                  </a:lnTo>
                  <a:lnTo>
                    <a:pt x="13" y="46"/>
                  </a:lnTo>
                  <a:lnTo>
                    <a:pt x="77" y="46"/>
                  </a:lnTo>
                  <a:lnTo>
                    <a:pt x="74" y="33"/>
                  </a:lnTo>
                  <a:lnTo>
                    <a:pt x="68"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85" name="Freeform 37"/>
            <p:cNvSpPr>
              <a:spLocks/>
            </p:cNvSpPr>
            <p:nvPr/>
          </p:nvSpPr>
          <p:spPr bwMode="auto">
            <a:xfrm>
              <a:off x="2244" y="783"/>
              <a:ext cx="72" cy="116"/>
            </a:xfrm>
            <a:custGeom>
              <a:avLst/>
              <a:gdLst/>
              <a:ahLst/>
              <a:cxnLst>
                <a:cxn ang="0">
                  <a:pos x="30" y="116"/>
                </a:cxn>
                <a:cxn ang="0">
                  <a:pos x="30" y="116"/>
                </a:cxn>
                <a:cxn ang="0">
                  <a:pos x="14" y="114"/>
                </a:cxn>
                <a:cxn ang="0">
                  <a:pos x="0" y="108"/>
                </a:cxn>
                <a:cxn ang="0">
                  <a:pos x="0" y="106"/>
                </a:cxn>
                <a:cxn ang="0">
                  <a:pos x="0" y="106"/>
                </a:cxn>
                <a:cxn ang="0">
                  <a:pos x="0" y="95"/>
                </a:cxn>
                <a:cxn ang="0">
                  <a:pos x="3" y="92"/>
                </a:cxn>
                <a:cxn ang="0">
                  <a:pos x="3" y="92"/>
                </a:cxn>
                <a:cxn ang="0">
                  <a:pos x="17" y="103"/>
                </a:cxn>
                <a:cxn ang="0">
                  <a:pos x="22" y="106"/>
                </a:cxn>
                <a:cxn ang="0">
                  <a:pos x="30" y="106"/>
                </a:cxn>
                <a:cxn ang="0">
                  <a:pos x="30" y="106"/>
                </a:cxn>
                <a:cxn ang="0">
                  <a:pos x="41" y="106"/>
                </a:cxn>
                <a:cxn ang="0">
                  <a:pos x="50" y="100"/>
                </a:cxn>
                <a:cxn ang="0">
                  <a:pos x="55" y="95"/>
                </a:cxn>
                <a:cxn ang="0">
                  <a:pos x="58" y="84"/>
                </a:cxn>
                <a:cxn ang="0">
                  <a:pos x="58" y="84"/>
                </a:cxn>
                <a:cxn ang="0">
                  <a:pos x="55" y="76"/>
                </a:cxn>
                <a:cxn ang="0">
                  <a:pos x="50" y="68"/>
                </a:cxn>
                <a:cxn ang="0">
                  <a:pos x="39" y="65"/>
                </a:cxn>
                <a:cxn ang="0">
                  <a:pos x="28" y="62"/>
                </a:cxn>
                <a:cxn ang="0">
                  <a:pos x="17" y="60"/>
                </a:cxn>
                <a:cxn ang="0">
                  <a:pos x="8" y="54"/>
                </a:cxn>
                <a:cxn ang="0">
                  <a:pos x="3" y="46"/>
                </a:cxn>
                <a:cxn ang="0">
                  <a:pos x="0" y="33"/>
                </a:cxn>
                <a:cxn ang="0">
                  <a:pos x="0" y="33"/>
                </a:cxn>
                <a:cxn ang="0">
                  <a:pos x="0" y="24"/>
                </a:cxn>
                <a:cxn ang="0">
                  <a:pos x="3" y="16"/>
                </a:cxn>
                <a:cxn ang="0">
                  <a:pos x="11" y="8"/>
                </a:cxn>
                <a:cxn ang="0">
                  <a:pos x="22" y="3"/>
                </a:cxn>
                <a:cxn ang="0">
                  <a:pos x="36" y="0"/>
                </a:cxn>
                <a:cxn ang="0">
                  <a:pos x="36" y="0"/>
                </a:cxn>
                <a:cxn ang="0">
                  <a:pos x="50" y="3"/>
                </a:cxn>
                <a:cxn ang="0">
                  <a:pos x="63" y="8"/>
                </a:cxn>
                <a:cxn ang="0">
                  <a:pos x="66" y="8"/>
                </a:cxn>
                <a:cxn ang="0">
                  <a:pos x="66" y="8"/>
                </a:cxn>
                <a:cxn ang="0">
                  <a:pos x="63" y="22"/>
                </a:cxn>
                <a:cxn ang="0">
                  <a:pos x="63" y="22"/>
                </a:cxn>
                <a:cxn ang="0">
                  <a:pos x="63" y="22"/>
                </a:cxn>
                <a:cxn ang="0">
                  <a:pos x="50" y="14"/>
                </a:cxn>
                <a:cxn ang="0">
                  <a:pos x="36" y="14"/>
                </a:cxn>
                <a:cxn ang="0">
                  <a:pos x="36" y="14"/>
                </a:cxn>
                <a:cxn ang="0">
                  <a:pos x="28" y="14"/>
                </a:cxn>
                <a:cxn ang="0">
                  <a:pos x="19" y="16"/>
                </a:cxn>
                <a:cxn ang="0">
                  <a:pos x="14" y="22"/>
                </a:cxn>
                <a:cxn ang="0">
                  <a:pos x="11" y="30"/>
                </a:cxn>
                <a:cxn ang="0">
                  <a:pos x="11" y="30"/>
                </a:cxn>
                <a:cxn ang="0">
                  <a:pos x="14" y="41"/>
                </a:cxn>
                <a:cxn ang="0">
                  <a:pos x="22" y="46"/>
                </a:cxn>
                <a:cxn ang="0">
                  <a:pos x="41" y="52"/>
                </a:cxn>
                <a:cxn ang="0">
                  <a:pos x="52" y="57"/>
                </a:cxn>
                <a:cxn ang="0">
                  <a:pos x="61" y="62"/>
                </a:cxn>
                <a:cxn ang="0">
                  <a:pos x="69" y="70"/>
                </a:cxn>
                <a:cxn ang="0">
                  <a:pos x="72" y="84"/>
                </a:cxn>
                <a:cxn ang="0">
                  <a:pos x="72" y="84"/>
                </a:cxn>
                <a:cxn ang="0">
                  <a:pos x="69" y="92"/>
                </a:cxn>
                <a:cxn ang="0">
                  <a:pos x="66" y="97"/>
                </a:cxn>
                <a:cxn ang="0">
                  <a:pos x="63" y="106"/>
                </a:cxn>
                <a:cxn ang="0">
                  <a:pos x="58" y="108"/>
                </a:cxn>
                <a:cxn ang="0">
                  <a:pos x="44" y="114"/>
                </a:cxn>
                <a:cxn ang="0">
                  <a:pos x="30" y="116"/>
                </a:cxn>
                <a:cxn ang="0">
                  <a:pos x="30" y="116"/>
                </a:cxn>
              </a:cxnLst>
              <a:rect l="0" t="0" r="r" b="b"/>
              <a:pathLst>
                <a:path w="72" h="116">
                  <a:moveTo>
                    <a:pt x="30" y="116"/>
                  </a:moveTo>
                  <a:lnTo>
                    <a:pt x="30" y="116"/>
                  </a:lnTo>
                  <a:lnTo>
                    <a:pt x="14" y="114"/>
                  </a:lnTo>
                  <a:lnTo>
                    <a:pt x="0" y="108"/>
                  </a:lnTo>
                  <a:lnTo>
                    <a:pt x="0" y="106"/>
                  </a:lnTo>
                  <a:lnTo>
                    <a:pt x="0" y="95"/>
                  </a:lnTo>
                  <a:lnTo>
                    <a:pt x="3" y="92"/>
                  </a:lnTo>
                  <a:lnTo>
                    <a:pt x="17" y="103"/>
                  </a:lnTo>
                  <a:lnTo>
                    <a:pt x="22" y="106"/>
                  </a:lnTo>
                  <a:lnTo>
                    <a:pt x="30" y="106"/>
                  </a:lnTo>
                  <a:lnTo>
                    <a:pt x="41" y="106"/>
                  </a:lnTo>
                  <a:lnTo>
                    <a:pt x="50" y="100"/>
                  </a:lnTo>
                  <a:lnTo>
                    <a:pt x="55" y="95"/>
                  </a:lnTo>
                  <a:lnTo>
                    <a:pt x="58" y="84"/>
                  </a:lnTo>
                  <a:lnTo>
                    <a:pt x="55" y="76"/>
                  </a:lnTo>
                  <a:lnTo>
                    <a:pt x="50" y="68"/>
                  </a:lnTo>
                  <a:lnTo>
                    <a:pt x="39" y="65"/>
                  </a:lnTo>
                  <a:lnTo>
                    <a:pt x="28" y="62"/>
                  </a:lnTo>
                  <a:lnTo>
                    <a:pt x="17" y="60"/>
                  </a:lnTo>
                  <a:lnTo>
                    <a:pt x="8" y="54"/>
                  </a:lnTo>
                  <a:lnTo>
                    <a:pt x="3" y="46"/>
                  </a:lnTo>
                  <a:lnTo>
                    <a:pt x="0" y="33"/>
                  </a:lnTo>
                  <a:lnTo>
                    <a:pt x="0" y="24"/>
                  </a:lnTo>
                  <a:lnTo>
                    <a:pt x="3" y="16"/>
                  </a:lnTo>
                  <a:lnTo>
                    <a:pt x="11" y="8"/>
                  </a:lnTo>
                  <a:lnTo>
                    <a:pt x="22" y="3"/>
                  </a:lnTo>
                  <a:lnTo>
                    <a:pt x="36" y="0"/>
                  </a:lnTo>
                  <a:lnTo>
                    <a:pt x="50" y="3"/>
                  </a:lnTo>
                  <a:lnTo>
                    <a:pt x="63" y="8"/>
                  </a:lnTo>
                  <a:lnTo>
                    <a:pt x="66" y="8"/>
                  </a:lnTo>
                  <a:lnTo>
                    <a:pt x="63" y="22"/>
                  </a:lnTo>
                  <a:lnTo>
                    <a:pt x="50" y="14"/>
                  </a:lnTo>
                  <a:lnTo>
                    <a:pt x="36" y="14"/>
                  </a:lnTo>
                  <a:lnTo>
                    <a:pt x="28" y="14"/>
                  </a:lnTo>
                  <a:lnTo>
                    <a:pt x="19" y="16"/>
                  </a:lnTo>
                  <a:lnTo>
                    <a:pt x="14" y="22"/>
                  </a:lnTo>
                  <a:lnTo>
                    <a:pt x="11" y="30"/>
                  </a:lnTo>
                  <a:lnTo>
                    <a:pt x="14" y="41"/>
                  </a:lnTo>
                  <a:lnTo>
                    <a:pt x="22" y="46"/>
                  </a:lnTo>
                  <a:lnTo>
                    <a:pt x="41" y="52"/>
                  </a:lnTo>
                  <a:lnTo>
                    <a:pt x="52" y="57"/>
                  </a:lnTo>
                  <a:lnTo>
                    <a:pt x="61" y="62"/>
                  </a:lnTo>
                  <a:lnTo>
                    <a:pt x="69" y="70"/>
                  </a:lnTo>
                  <a:lnTo>
                    <a:pt x="72" y="84"/>
                  </a:lnTo>
                  <a:lnTo>
                    <a:pt x="69" y="92"/>
                  </a:lnTo>
                  <a:lnTo>
                    <a:pt x="66" y="97"/>
                  </a:lnTo>
                  <a:lnTo>
                    <a:pt x="63" y="106"/>
                  </a:lnTo>
                  <a:lnTo>
                    <a:pt x="58" y="108"/>
                  </a:lnTo>
                  <a:lnTo>
                    <a:pt x="44"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84" name="Freeform 36"/>
            <p:cNvSpPr>
              <a:spLocks/>
            </p:cNvSpPr>
            <p:nvPr/>
          </p:nvSpPr>
          <p:spPr bwMode="auto">
            <a:xfrm>
              <a:off x="2338" y="783"/>
              <a:ext cx="71" cy="116"/>
            </a:xfrm>
            <a:custGeom>
              <a:avLst/>
              <a:gdLst/>
              <a:ahLst/>
              <a:cxnLst>
                <a:cxn ang="0">
                  <a:pos x="33" y="116"/>
                </a:cxn>
                <a:cxn ang="0">
                  <a:pos x="33" y="116"/>
                </a:cxn>
                <a:cxn ang="0">
                  <a:pos x="16" y="114"/>
                </a:cxn>
                <a:cxn ang="0">
                  <a:pos x="0" y="108"/>
                </a:cxn>
                <a:cxn ang="0">
                  <a:pos x="0" y="106"/>
                </a:cxn>
                <a:cxn ang="0">
                  <a:pos x="0" y="106"/>
                </a:cxn>
                <a:cxn ang="0">
                  <a:pos x="2" y="95"/>
                </a:cxn>
                <a:cxn ang="0">
                  <a:pos x="2" y="92"/>
                </a:cxn>
                <a:cxn ang="0">
                  <a:pos x="2" y="92"/>
                </a:cxn>
                <a:cxn ang="0">
                  <a:pos x="16" y="103"/>
                </a:cxn>
                <a:cxn ang="0">
                  <a:pos x="24" y="106"/>
                </a:cxn>
                <a:cxn ang="0">
                  <a:pos x="33" y="106"/>
                </a:cxn>
                <a:cxn ang="0">
                  <a:pos x="33" y="106"/>
                </a:cxn>
                <a:cxn ang="0">
                  <a:pos x="41" y="106"/>
                </a:cxn>
                <a:cxn ang="0">
                  <a:pos x="49" y="100"/>
                </a:cxn>
                <a:cxn ang="0">
                  <a:pos x="57" y="95"/>
                </a:cxn>
                <a:cxn ang="0">
                  <a:pos x="57" y="84"/>
                </a:cxn>
                <a:cxn ang="0">
                  <a:pos x="57" y="84"/>
                </a:cxn>
                <a:cxn ang="0">
                  <a:pos x="55" y="76"/>
                </a:cxn>
                <a:cxn ang="0">
                  <a:pos x="49" y="68"/>
                </a:cxn>
                <a:cxn ang="0">
                  <a:pos x="41" y="65"/>
                </a:cxn>
                <a:cxn ang="0">
                  <a:pos x="30" y="62"/>
                </a:cxn>
                <a:cxn ang="0">
                  <a:pos x="19" y="60"/>
                </a:cxn>
                <a:cxn ang="0">
                  <a:pos x="11" y="54"/>
                </a:cxn>
                <a:cxn ang="0">
                  <a:pos x="2" y="46"/>
                </a:cxn>
                <a:cxn ang="0">
                  <a:pos x="0" y="33"/>
                </a:cxn>
                <a:cxn ang="0">
                  <a:pos x="0" y="33"/>
                </a:cxn>
                <a:cxn ang="0">
                  <a:pos x="2" y="24"/>
                </a:cxn>
                <a:cxn ang="0">
                  <a:pos x="2" y="16"/>
                </a:cxn>
                <a:cxn ang="0">
                  <a:pos x="13" y="8"/>
                </a:cxn>
                <a:cxn ang="0">
                  <a:pos x="24" y="3"/>
                </a:cxn>
                <a:cxn ang="0">
                  <a:pos x="38" y="0"/>
                </a:cxn>
                <a:cxn ang="0">
                  <a:pos x="38" y="0"/>
                </a:cxn>
                <a:cxn ang="0">
                  <a:pos x="52" y="3"/>
                </a:cxn>
                <a:cxn ang="0">
                  <a:pos x="66" y="8"/>
                </a:cxn>
                <a:cxn ang="0">
                  <a:pos x="66" y="8"/>
                </a:cxn>
                <a:cxn ang="0">
                  <a:pos x="66" y="8"/>
                </a:cxn>
                <a:cxn ang="0">
                  <a:pos x="66" y="22"/>
                </a:cxn>
                <a:cxn ang="0">
                  <a:pos x="63" y="22"/>
                </a:cxn>
                <a:cxn ang="0">
                  <a:pos x="63" y="22"/>
                </a:cxn>
                <a:cxn ang="0">
                  <a:pos x="52" y="14"/>
                </a:cxn>
                <a:cxn ang="0">
                  <a:pos x="38" y="14"/>
                </a:cxn>
                <a:cxn ang="0">
                  <a:pos x="38" y="14"/>
                </a:cxn>
                <a:cxn ang="0">
                  <a:pos x="30" y="14"/>
                </a:cxn>
                <a:cxn ang="0">
                  <a:pos x="22" y="16"/>
                </a:cxn>
                <a:cxn ang="0">
                  <a:pos x="16" y="22"/>
                </a:cxn>
                <a:cxn ang="0">
                  <a:pos x="13" y="30"/>
                </a:cxn>
                <a:cxn ang="0">
                  <a:pos x="13" y="30"/>
                </a:cxn>
                <a:cxn ang="0">
                  <a:pos x="16" y="41"/>
                </a:cxn>
                <a:cxn ang="0">
                  <a:pos x="22" y="46"/>
                </a:cxn>
                <a:cxn ang="0">
                  <a:pos x="44" y="52"/>
                </a:cxn>
                <a:cxn ang="0">
                  <a:pos x="52" y="57"/>
                </a:cxn>
                <a:cxn ang="0">
                  <a:pos x="63" y="62"/>
                </a:cxn>
                <a:cxn ang="0">
                  <a:pos x="68" y="70"/>
                </a:cxn>
                <a:cxn ang="0">
                  <a:pos x="71" y="84"/>
                </a:cxn>
                <a:cxn ang="0">
                  <a:pos x="71" y="84"/>
                </a:cxn>
                <a:cxn ang="0">
                  <a:pos x="71" y="92"/>
                </a:cxn>
                <a:cxn ang="0">
                  <a:pos x="68" y="97"/>
                </a:cxn>
                <a:cxn ang="0">
                  <a:pos x="63" y="106"/>
                </a:cxn>
                <a:cxn ang="0">
                  <a:pos x="60" y="108"/>
                </a:cxn>
                <a:cxn ang="0">
                  <a:pos x="46" y="114"/>
                </a:cxn>
                <a:cxn ang="0">
                  <a:pos x="33" y="116"/>
                </a:cxn>
                <a:cxn ang="0">
                  <a:pos x="33" y="116"/>
                </a:cxn>
              </a:cxnLst>
              <a:rect l="0" t="0" r="r" b="b"/>
              <a:pathLst>
                <a:path w="71" h="116">
                  <a:moveTo>
                    <a:pt x="33" y="116"/>
                  </a:moveTo>
                  <a:lnTo>
                    <a:pt x="33" y="116"/>
                  </a:lnTo>
                  <a:lnTo>
                    <a:pt x="16" y="114"/>
                  </a:lnTo>
                  <a:lnTo>
                    <a:pt x="0" y="108"/>
                  </a:lnTo>
                  <a:lnTo>
                    <a:pt x="0" y="106"/>
                  </a:lnTo>
                  <a:lnTo>
                    <a:pt x="2" y="95"/>
                  </a:lnTo>
                  <a:lnTo>
                    <a:pt x="2" y="92"/>
                  </a:lnTo>
                  <a:lnTo>
                    <a:pt x="16" y="103"/>
                  </a:lnTo>
                  <a:lnTo>
                    <a:pt x="24" y="106"/>
                  </a:lnTo>
                  <a:lnTo>
                    <a:pt x="33" y="106"/>
                  </a:lnTo>
                  <a:lnTo>
                    <a:pt x="41" y="106"/>
                  </a:lnTo>
                  <a:lnTo>
                    <a:pt x="49" y="100"/>
                  </a:lnTo>
                  <a:lnTo>
                    <a:pt x="57" y="95"/>
                  </a:lnTo>
                  <a:lnTo>
                    <a:pt x="57" y="84"/>
                  </a:lnTo>
                  <a:lnTo>
                    <a:pt x="55" y="76"/>
                  </a:lnTo>
                  <a:lnTo>
                    <a:pt x="49" y="68"/>
                  </a:lnTo>
                  <a:lnTo>
                    <a:pt x="41" y="65"/>
                  </a:lnTo>
                  <a:lnTo>
                    <a:pt x="30" y="62"/>
                  </a:lnTo>
                  <a:lnTo>
                    <a:pt x="19" y="60"/>
                  </a:lnTo>
                  <a:lnTo>
                    <a:pt x="11" y="54"/>
                  </a:lnTo>
                  <a:lnTo>
                    <a:pt x="2" y="46"/>
                  </a:lnTo>
                  <a:lnTo>
                    <a:pt x="0" y="33"/>
                  </a:lnTo>
                  <a:lnTo>
                    <a:pt x="2" y="24"/>
                  </a:lnTo>
                  <a:lnTo>
                    <a:pt x="2" y="16"/>
                  </a:lnTo>
                  <a:lnTo>
                    <a:pt x="13" y="8"/>
                  </a:lnTo>
                  <a:lnTo>
                    <a:pt x="24" y="3"/>
                  </a:lnTo>
                  <a:lnTo>
                    <a:pt x="38" y="0"/>
                  </a:lnTo>
                  <a:lnTo>
                    <a:pt x="52" y="3"/>
                  </a:lnTo>
                  <a:lnTo>
                    <a:pt x="66" y="8"/>
                  </a:lnTo>
                  <a:lnTo>
                    <a:pt x="66" y="22"/>
                  </a:lnTo>
                  <a:lnTo>
                    <a:pt x="63" y="22"/>
                  </a:lnTo>
                  <a:lnTo>
                    <a:pt x="52" y="14"/>
                  </a:lnTo>
                  <a:lnTo>
                    <a:pt x="38" y="14"/>
                  </a:lnTo>
                  <a:lnTo>
                    <a:pt x="30" y="14"/>
                  </a:lnTo>
                  <a:lnTo>
                    <a:pt x="22" y="16"/>
                  </a:lnTo>
                  <a:lnTo>
                    <a:pt x="16" y="22"/>
                  </a:lnTo>
                  <a:lnTo>
                    <a:pt x="13" y="30"/>
                  </a:lnTo>
                  <a:lnTo>
                    <a:pt x="16" y="41"/>
                  </a:lnTo>
                  <a:lnTo>
                    <a:pt x="22" y="46"/>
                  </a:lnTo>
                  <a:lnTo>
                    <a:pt x="44" y="52"/>
                  </a:lnTo>
                  <a:lnTo>
                    <a:pt x="52" y="57"/>
                  </a:lnTo>
                  <a:lnTo>
                    <a:pt x="63" y="62"/>
                  </a:lnTo>
                  <a:lnTo>
                    <a:pt x="68" y="70"/>
                  </a:lnTo>
                  <a:lnTo>
                    <a:pt x="71" y="84"/>
                  </a:lnTo>
                  <a:lnTo>
                    <a:pt x="71" y="92"/>
                  </a:lnTo>
                  <a:lnTo>
                    <a:pt x="68" y="97"/>
                  </a:lnTo>
                  <a:lnTo>
                    <a:pt x="63" y="106"/>
                  </a:lnTo>
                  <a:lnTo>
                    <a:pt x="60" y="108"/>
                  </a:lnTo>
                  <a:lnTo>
                    <a:pt x="46"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83" name="Freeform 35"/>
            <p:cNvSpPr>
              <a:spLocks/>
            </p:cNvSpPr>
            <p:nvPr/>
          </p:nvSpPr>
          <p:spPr bwMode="auto">
            <a:xfrm>
              <a:off x="2505" y="740"/>
              <a:ext cx="88" cy="159"/>
            </a:xfrm>
            <a:custGeom>
              <a:avLst/>
              <a:gdLst/>
              <a:ahLst/>
              <a:cxnLst>
                <a:cxn ang="0">
                  <a:pos x="83" y="132"/>
                </a:cxn>
                <a:cxn ang="0">
                  <a:pos x="66" y="154"/>
                </a:cxn>
                <a:cxn ang="0">
                  <a:pos x="39" y="159"/>
                </a:cxn>
                <a:cxn ang="0">
                  <a:pos x="20" y="157"/>
                </a:cxn>
                <a:cxn ang="0">
                  <a:pos x="3" y="149"/>
                </a:cxn>
                <a:cxn ang="0">
                  <a:pos x="3" y="132"/>
                </a:cxn>
                <a:cxn ang="0">
                  <a:pos x="3" y="132"/>
                </a:cxn>
                <a:cxn ang="0">
                  <a:pos x="20" y="146"/>
                </a:cxn>
                <a:cxn ang="0">
                  <a:pos x="39" y="149"/>
                </a:cxn>
                <a:cxn ang="0">
                  <a:pos x="53" y="146"/>
                </a:cxn>
                <a:cxn ang="0">
                  <a:pos x="72" y="130"/>
                </a:cxn>
                <a:cxn ang="0">
                  <a:pos x="75" y="116"/>
                </a:cxn>
                <a:cxn ang="0">
                  <a:pos x="72" y="105"/>
                </a:cxn>
                <a:cxn ang="0">
                  <a:pos x="50" y="89"/>
                </a:cxn>
                <a:cxn ang="0">
                  <a:pos x="25" y="76"/>
                </a:cxn>
                <a:cxn ang="0">
                  <a:pos x="3" y="57"/>
                </a:cxn>
                <a:cxn ang="0">
                  <a:pos x="0" y="40"/>
                </a:cxn>
                <a:cxn ang="0">
                  <a:pos x="3" y="30"/>
                </a:cxn>
                <a:cxn ang="0">
                  <a:pos x="9" y="16"/>
                </a:cxn>
                <a:cxn ang="0">
                  <a:pos x="31" y="3"/>
                </a:cxn>
                <a:cxn ang="0">
                  <a:pos x="47" y="0"/>
                </a:cxn>
                <a:cxn ang="0">
                  <a:pos x="80" y="11"/>
                </a:cxn>
                <a:cxn ang="0">
                  <a:pos x="80" y="22"/>
                </a:cxn>
                <a:cxn ang="0">
                  <a:pos x="80" y="24"/>
                </a:cxn>
                <a:cxn ang="0">
                  <a:pos x="47" y="13"/>
                </a:cxn>
                <a:cxn ang="0">
                  <a:pos x="33" y="13"/>
                </a:cxn>
                <a:cxn ang="0">
                  <a:pos x="17" y="27"/>
                </a:cxn>
                <a:cxn ang="0">
                  <a:pos x="14" y="40"/>
                </a:cxn>
                <a:cxn ang="0">
                  <a:pos x="17" y="51"/>
                </a:cxn>
                <a:cxn ang="0">
                  <a:pos x="36" y="67"/>
                </a:cxn>
                <a:cxn ang="0">
                  <a:pos x="64" y="78"/>
                </a:cxn>
                <a:cxn ang="0">
                  <a:pos x="83" y="100"/>
                </a:cxn>
                <a:cxn ang="0">
                  <a:pos x="88" y="116"/>
                </a:cxn>
                <a:cxn ang="0">
                  <a:pos x="83" y="132"/>
                </a:cxn>
              </a:cxnLst>
              <a:rect l="0" t="0" r="r" b="b"/>
              <a:pathLst>
                <a:path w="88" h="159">
                  <a:moveTo>
                    <a:pt x="83" y="132"/>
                  </a:moveTo>
                  <a:lnTo>
                    <a:pt x="83" y="132"/>
                  </a:lnTo>
                  <a:lnTo>
                    <a:pt x="77" y="146"/>
                  </a:lnTo>
                  <a:lnTo>
                    <a:pt x="66" y="154"/>
                  </a:lnTo>
                  <a:lnTo>
                    <a:pt x="53" y="159"/>
                  </a:lnTo>
                  <a:lnTo>
                    <a:pt x="39" y="159"/>
                  </a:lnTo>
                  <a:lnTo>
                    <a:pt x="20" y="157"/>
                  </a:lnTo>
                  <a:lnTo>
                    <a:pt x="11" y="154"/>
                  </a:lnTo>
                  <a:lnTo>
                    <a:pt x="3" y="149"/>
                  </a:lnTo>
                  <a:lnTo>
                    <a:pt x="0" y="146"/>
                  </a:lnTo>
                  <a:lnTo>
                    <a:pt x="3" y="132"/>
                  </a:lnTo>
                  <a:lnTo>
                    <a:pt x="11" y="140"/>
                  </a:lnTo>
                  <a:lnTo>
                    <a:pt x="20" y="146"/>
                  </a:lnTo>
                  <a:lnTo>
                    <a:pt x="31" y="149"/>
                  </a:lnTo>
                  <a:lnTo>
                    <a:pt x="39" y="149"/>
                  </a:lnTo>
                  <a:lnTo>
                    <a:pt x="53" y="146"/>
                  </a:lnTo>
                  <a:lnTo>
                    <a:pt x="64" y="140"/>
                  </a:lnTo>
                  <a:lnTo>
                    <a:pt x="72" y="130"/>
                  </a:lnTo>
                  <a:lnTo>
                    <a:pt x="75" y="116"/>
                  </a:lnTo>
                  <a:lnTo>
                    <a:pt x="72" y="111"/>
                  </a:lnTo>
                  <a:lnTo>
                    <a:pt x="72" y="105"/>
                  </a:lnTo>
                  <a:lnTo>
                    <a:pt x="64" y="95"/>
                  </a:lnTo>
                  <a:lnTo>
                    <a:pt x="50" y="89"/>
                  </a:lnTo>
                  <a:lnTo>
                    <a:pt x="36" y="81"/>
                  </a:lnTo>
                  <a:lnTo>
                    <a:pt x="25" y="76"/>
                  </a:lnTo>
                  <a:lnTo>
                    <a:pt x="11" y="67"/>
                  </a:lnTo>
                  <a:lnTo>
                    <a:pt x="3" y="57"/>
                  </a:lnTo>
                  <a:lnTo>
                    <a:pt x="0" y="49"/>
                  </a:lnTo>
                  <a:lnTo>
                    <a:pt x="0" y="40"/>
                  </a:lnTo>
                  <a:lnTo>
                    <a:pt x="3" y="30"/>
                  </a:lnTo>
                  <a:lnTo>
                    <a:pt x="6" y="22"/>
                  </a:lnTo>
                  <a:lnTo>
                    <a:pt x="9" y="16"/>
                  </a:lnTo>
                  <a:lnTo>
                    <a:pt x="14" y="11"/>
                  </a:lnTo>
                  <a:lnTo>
                    <a:pt x="31" y="3"/>
                  </a:lnTo>
                  <a:lnTo>
                    <a:pt x="47" y="0"/>
                  </a:lnTo>
                  <a:lnTo>
                    <a:pt x="64" y="3"/>
                  </a:lnTo>
                  <a:lnTo>
                    <a:pt x="80" y="11"/>
                  </a:lnTo>
                  <a:lnTo>
                    <a:pt x="83" y="11"/>
                  </a:lnTo>
                  <a:lnTo>
                    <a:pt x="80" y="22"/>
                  </a:lnTo>
                  <a:lnTo>
                    <a:pt x="80" y="24"/>
                  </a:lnTo>
                  <a:lnTo>
                    <a:pt x="64" y="16"/>
                  </a:lnTo>
                  <a:lnTo>
                    <a:pt x="47" y="13"/>
                  </a:lnTo>
                  <a:lnTo>
                    <a:pt x="33" y="13"/>
                  </a:lnTo>
                  <a:lnTo>
                    <a:pt x="25" y="19"/>
                  </a:lnTo>
                  <a:lnTo>
                    <a:pt x="17" y="27"/>
                  </a:lnTo>
                  <a:lnTo>
                    <a:pt x="14" y="40"/>
                  </a:lnTo>
                  <a:lnTo>
                    <a:pt x="14" y="46"/>
                  </a:lnTo>
                  <a:lnTo>
                    <a:pt x="17" y="51"/>
                  </a:lnTo>
                  <a:lnTo>
                    <a:pt x="25" y="59"/>
                  </a:lnTo>
                  <a:lnTo>
                    <a:pt x="36" y="67"/>
                  </a:lnTo>
                  <a:lnTo>
                    <a:pt x="50" y="73"/>
                  </a:lnTo>
                  <a:lnTo>
                    <a:pt x="64" y="78"/>
                  </a:lnTo>
                  <a:lnTo>
                    <a:pt x="75" y="86"/>
                  </a:lnTo>
                  <a:lnTo>
                    <a:pt x="83" y="100"/>
                  </a:lnTo>
                  <a:lnTo>
                    <a:pt x="86" y="108"/>
                  </a:lnTo>
                  <a:lnTo>
                    <a:pt x="88" y="116"/>
                  </a:lnTo>
                  <a:lnTo>
                    <a:pt x="83" y="1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82" name="Freeform 34"/>
            <p:cNvSpPr>
              <a:spLocks/>
            </p:cNvSpPr>
            <p:nvPr/>
          </p:nvSpPr>
          <p:spPr bwMode="auto">
            <a:xfrm>
              <a:off x="2621" y="783"/>
              <a:ext cx="80" cy="116"/>
            </a:xfrm>
            <a:custGeom>
              <a:avLst/>
              <a:gdLst/>
              <a:ahLst/>
              <a:cxnLst>
                <a:cxn ang="0">
                  <a:pos x="77" y="106"/>
                </a:cxn>
                <a:cxn ang="0">
                  <a:pos x="77" y="108"/>
                </a:cxn>
                <a:cxn ang="0">
                  <a:pos x="77" y="108"/>
                </a:cxn>
                <a:cxn ang="0">
                  <a:pos x="63" y="114"/>
                </a:cxn>
                <a:cxn ang="0">
                  <a:pos x="47" y="116"/>
                </a:cxn>
                <a:cxn ang="0">
                  <a:pos x="47" y="116"/>
                </a:cxn>
                <a:cxn ang="0">
                  <a:pos x="38" y="116"/>
                </a:cxn>
                <a:cxn ang="0">
                  <a:pos x="30" y="114"/>
                </a:cxn>
                <a:cxn ang="0">
                  <a:pos x="30" y="114"/>
                </a:cxn>
                <a:cxn ang="0">
                  <a:pos x="16" y="106"/>
                </a:cxn>
                <a:cxn ang="0">
                  <a:pos x="5" y="92"/>
                </a:cxn>
                <a:cxn ang="0">
                  <a:pos x="0" y="79"/>
                </a:cxn>
                <a:cxn ang="0">
                  <a:pos x="0" y="60"/>
                </a:cxn>
                <a:cxn ang="0">
                  <a:pos x="0" y="60"/>
                </a:cxn>
                <a:cxn ang="0">
                  <a:pos x="0" y="49"/>
                </a:cxn>
                <a:cxn ang="0">
                  <a:pos x="3" y="38"/>
                </a:cxn>
                <a:cxn ang="0">
                  <a:pos x="5" y="27"/>
                </a:cxn>
                <a:cxn ang="0">
                  <a:pos x="11" y="19"/>
                </a:cxn>
                <a:cxn ang="0">
                  <a:pos x="19" y="11"/>
                </a:cxn>
                <a:cxn ang="0">
                  <a:pos x="27" y="6"/>
                </a:cxn>
                <a:cxn ang="0">
                  <a:pos x="38" y="3"/>
                </a:cxn>
                <a:cxn ang="0">
                  <a:pos x="49" y="0"/>
                </a:cxn>
                <a:cxn ang="0">
                  <a:pos x="49" y="0"/>
                </a:cxn>
                <a:cxn ang="0">
                  <a:pos x="63" y="3"/>
                </a:cxn>
                <a:cxn ang="0">
                  <a:pos x="77" y="8"/>
                </a:cxn>
                <a:cxn ang="0">
                  <a:pos x="77" y="11"/>
                </a:cxn>
                <a:cxn ang="0">
                  <a:pos x="77" y="11"/>
                </a:cxn>
                <a:cxn ang="0">
                  <a:pos x="77" y="22"/>
                </a:cxn>
                <a:cxn ang="0">
                  <a:pos x="74" y="22"/>
                </a:cxn>
                <a:cxn ang="0">
                  <a:pos x="74" y="22"/>
                </a:cxn>
                <a:cxn ang="0">
                  <a:pos x="63" y="16"/>
                </a:cxn>
                <a:cxn ang="0">
                  <a:pos x="49" y="14"/>
                </a:cxn>
                <a:cxn ang="0">
                  <a:pos x="49" y="14"/>
                </a:cxn>
                <a:cxn ang="0">
                  <a:pos x="41" y="14"/>
                </a:cxn>
                <a:cxn ang="0">
                  <a:pos x="33" y="16"/>
                </a:cxn>
                <a:cxn ang="0">
                  <a:pos x="27" y="22"/>
                </a:cxn>
                <a:cxn ang="0">
                  <a:pos x="22" y="27"/>
                </a:cxn>
                <a:cxn ang="0">
                  <a:pos x="14" y="41"/>
                </a:cxn>
                <a:cxn ang="0">
                  <a:pos x="11" y="60"/>
                </a:cxn>
                <a:cxn ang="0">
                  <a:pos x="11" y="60"/>
                </a:cxn>
                <a:cxn ang="0">
                  <a:pos x="14" y="76"/>
                </a:cxn>
                <a:cxn ang="0">
                  <a:pos x="22" y="92"/>
                </a:cxn>
                <a:cxn ang="0">
                  <a:pos x="25" y="97"/>
                </a:cxn>
                <a:cxn ang="0">
                  <a:pos x="33" y="100"/>
                </a:cxn>
                <a:cxn ang="0">
                  <a:pos x="41" y="103"/>
                </a:cxn>
                <a:cxn ang="0">
                  <a:pos x="49" y="106"/>
                </a:cxn>
                <a:cxn ang="0">
                  <a:pos x="49" y="106"/>
                </a:cxn>
                <a:cxn ang="0">
                  <a:pos x="58" y="103"/>
                </a:cxn>
                <a:cxn ang="0">
                  <a:pos x="63" y="100"/>
                </a:cxn>
                <a:cxn ang="0">
                  <a:pos x="77" y="92"/>
                </a:cxn>
                <a:cxn ang="0">
                  <a:pos x="80" y="92"/>
                </a:cxn>
                <a:cxn ang="0">
                  <a:pos x="80" y="92"/>
                </a:cxn>
                <a:cxn ang="0">
                  <a:pos x="77" y="106"/>
                </a:cxn>
                <a:cxn ang="0">
                  <a:pos x="77" y="106"/>
                </a:cxn>
              </a:cxnLst>
              <a:rect l="0" t="0" r="r" b="b"/>
              <a:pathLst>
                <a:path w="80" h="116">
                  <a:moveTo>
                    <a:pt x="77" y="106"/>
                  </a:moveTo>
                  <a:lnTo>
                    <a:pt x="77" y="108"/>
                  </a:lnTo>
                  <a:lnTo>
                    <a:pt x="63" y="114"/>
                  </a:lnTo>
                  <a:lnTo>
                    <a:pt x="47" y="116"/>
                  </a:lnTo>
                  <a:lnTo>
                    <a:pt x="38" y="116"/>
                  </a:lnTo>
                  <a:lnTo>
                    <a:pt x="30" y="114"/>
                  </a:lnTo>
                  <a:lnTo>
                    <a:pt x="16" y="106"/>
                  </a:lnTo>
                  <a:lnTo>
                    <a:pt x="5" y="92"/>
                  </a:lnTo>
                  <a:lnTo>
                    <a:pt x="0" y="79"/>
                  </a:lnTo>
                  <a:lnTo>
                    <a:pt x="0" y="60"/>
                  </a:lnTo>
                  <a:lnTo>
                    <a:pt x="0" y="49"/>
                  </a:lnTo>
                  <a:lnTo>
                    <a:pt x="3" y="38"/>
                  </a:lnTo>
                  <a:lnTo>
                    <a:pt x="5" y="27"/>
                  </a:lnTo>
                  <a:lnTo>
                    <a:pt x="11" y="19"/>
                  </a:lnTo>
                  <a:lnTo>
                    <a:pt x="19" y="11"/>
                  </a:lnTo>
                  <a:lnTo>
                    <a:pt x="27" y="6"/>
                  </a:lnTo>
                  <a:lnTo>
                    <a:pt x="38" y="3"/>
                  </a:lnTo>
                  <a:lnTo>
                    <a:pt x="49" y="0"/>
                  </a:lnTo>
                  <a:lnTo>
                    <a:pt x="63" y="3"/>
                  </a:lnTo>
                  <a:lnTo>
                    <a:pt x="77" y="8"/>
                  </a:lnTo>
                  <a:lnTo>
                    <a:pt x="77" y="11"/>
                  </a:lnTo>
                  <a:lnTo>
                    <a:pt x="77" y="22"/>
                  </a:lnTo>
                  <a:lnTo>
                    <a:pt x="74" y="22"/>
                  </a:lnTo>
                  <a:lnTo>
                    <a:pt x="63" y="16"/>
                  </a:lnTo>
                  <a:lnTo>
                    <a:pt x="49" y="14"/>
                  </a:lnTo>
                  <a:lnTo>
                    <a:pt x="41" y="14"/>
                  </a:lnTo>
                  <a:lnTo>
                    <a:pt x="33" y="16"/>
                  </a:lnTo>
                  <a:lnTo>
                    <a:pt x="27" y="22"/>
                  </a:lnTo>
                  <a:lnTo>
                    <a:pt x="22" y="27"/>
                  </a:lnTo>
                  <a:lnTo>
                    <a:pt x="14" y="41"/>
                  </a:lnTo>
                  <a:lnTo>
                    <a:pt x="11" y="60"/>
                  </a:lnTo>
                  <a:lnTo>
                    <a:pt x="14" y="76"/>
                  </a:lnTo>
                  <a:lnTo>
                    <a:pt x="22" y="92"/>
                  </a:lnTo>
                  <a:lnTo>
                    <a:pt x="25" y="97"/>
                  </a:lnTo>
                  <a:lnTo>
                    <a:pt x="33" y="100"/>
                  </a:lnTo>
                  <a:lnTo>
                    <a:pt x="41" y="103"/>
                  </a:lnTo>
                  <a:lnTo>
                    <a:pt x="49" y="106"/>
                  </a:lnTo>
                  <a:lnTo>
                    <a:pt x="58" y="103"/>
                  </a:lnTo>
                  <a:lnTo>
                    <a:pt x="63" y="100"/>
                  </a:lnTo>
                  <a:lnTo>
                    <a:pt x="77" y="92"/>
                  </a:lnTo>
                  <a:lnTo>
                    <a:pt x="80" y="92"/>
                  </a:lnTo>
                  <a:lnTo>
                    <a:pt x="77"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81" name="Freeform 33"/>
            <p:cNvSpPr>
              <a:spLocks/>
            </p:cNvSpPr>
            <p:nvPr/>
          </p:nvSpPr>
          <p:spPr bwMode="auto">
            <a:xfrm>
              <a:off x="2723" y="726"/>
              <a:ext cx="85" cy="171"/>
            </a:xfrm>
            <a:custGeom>
              <a:avLst/>
              <a:gdLst/>
              <a:ahLst/>
              <a:cxnLst>
                <a:cxn ang="0">
                  <a:pos x="85" y="171"/>
                </a:cxn>
                <a:cxn ang="0">
                  <a:pos x="85" y="171"/>
                </a:cxn>
                <a:cxn ang="0">
                  <a:pos x="71" y="171"/>
                </a:cxn>
                <a:cxn ang="0">
                  <a:pos x="71" y="171"/>
                </a:cxn>
                <a:cxn ang="0">
                  <a:pos x="71" y="171"/>
                </a:cxn>
                <a:cxn ang="0">
                  <a:pos x="71" y="136"/>
                </a:cxn>
                <a:cxn ang="0">
                  <a:pos x="71" y="136"/>
                </a:cxn>
                <a:cxn ang="0">
                  <a:pos x="71" y="106"/>
                </a:cxn>
                <a:cxn ang="0">
                  <a:pos x="71" y="106"/>
                </a:cxn>
                <a:cxn ang="0">
                  <a:pos x="71" y="92"/>
                </a:cxn>
                <a:cxn ang="0">
                  <a:pos x="68" y="81"/>
                </a:cxn>
                <a:cxn ang="0">
                  <a:pos x="68" y="81"/>
                </a:cxn>
                <a:cxn ang="0">
                  <a:pos x="66" y="76"/>
                </a:cxn>
                <a:cxn ang="0">
                  <a:pos x="60" y="73"/>
                </a:cxn>
                <a:cxn ang="0">
                  <a:pos x="55" y="71"/>
                </a:cxn>
                <a:cxn ang="0">
                  <a:pos x="49" y="71"/>
                </a:cxn>
                <a:cxn ang="0">
                  <a:pos x="49" y="71"/>
                </a:cxn>
                <a:cxn ang="0">
                  <a:pos x="38" y="71"/>
                </a:cxn>
                <a:cxn ang="0">
                  <a:pos x="30" y="73"/>
                </a:cxn>
                <a:cxn ang="0">
                  <a:pos x="16" y="84"/>
                </a:cxn>
                <a:cxn ang="0">
                  <a:pos x="16" y="84"/>
                </a:cxn>
                <a:cxn ang="0">
                  <a:pos x="16" y="87"/>
                </a:cxn>
                <a:cxn ang="0">
                  <a:pos x="16" y="87"/>
                </a:cxn>
                <a:cxn ang="0">
                  <a:pos x="16" y="171"/>
                </a:cxn>
                <a:cxn ang="0">
                  <a:pos x="16" y="171"/>
                </a:cxn>
                <a:cxn ang="0">
                  <a:pos x="16" y="171"/>
                </a:cxn>
                <a:cxn ang="0">
                  <a:pos x="2" y="171"/>
                </a:cxn>
                <a:cxn ang="0">
                  <a:pos x="2" y="171"/>
                </a:cxn>
                <a:cxn ang="0">
                  <a:pos x="2" y="171"/>
                </a:cxn>
                <a:cxn ang="0">
                  <a:pos x="2" y="76"/>
                </a:cxn>
                <a:cxn ang="0">
                  <a:pos x="2" y="76"/>
                </a:cxn>
                <a:cxn ang="0">
                  <a:pos x="2" y="38"/>
                </a:cxn>
                <a:cxn ang="0">
                  <a:pos x="0" y="3"/>
                </a:cxn>
                <a:cxn ang="0">
                  <a:pos x="2" y="0"/>
                </a:cxn>
                <a:cxn ang="0">
                  <a:pos x="2" y="0"/>
                </a:cxn>
                <a:cxn ang="0">
                  <a:pos x="13" y="0"/>
                </a:cxn>
                <a:cxn ang="0">
                  <a:pos x="16" y="0"/>
                </a:cxn>
                <a:cxn ang="0">
                  <a:pos x="16" y="0"/>
                </a:cxn>
                <a:cxn ang="0">
                  <a:pos x="16" y="33"/>
                </a:cxn>
                <a:cxn ang="0">
                  <a:pos x="16" y="71"/>
                </a:cxn>
                <a:cxn ang="0">
                  <a:pos x="16" y="71"/>
                </a:cxn>
                <a:cxn ang="0">
                  <a:pos x="33" y="63"/>
                </a:cxn>
                <a:cxn ang="0">
                  <a:pos x="41" y="60"/>
                </a:cxn>
                <a:cxn ang="0">
                  <a:pos x="52" y="57"/>
                </a:cxn>
                <a:cxn ang="0">
                  <a:pos x="52" y="57"/>
                </a:cxn>
                <a:cxn ang="0">
                  <a:pos x="60" y="60"/>
                </a:cxn>
                <a:cxn ang="0">
                  <a:pos x="68" y="63"/>
                </a:cxn>
                <a:cxn ang="0">
                  <a:pos x="77" y="68"/>
                </a:cxn>
                <a:cxn ang="0">
                  <a:pos x="79" y="76"/>
                </a:cxn>
                <a:cxn ang="0">
                  <a:pos x="79" y="76"/>
                </a:cxn>
                <a:cxn ang="0">
                  <a:pos x="82" y="90"/>
                </a:cxn>
                <a:cxn ang="0">
                  <a:pos x="85" y="103"/>
                </a:cxn>
                <a:cxn ang="0">
                  <a:pos x="85" y="125"/>
                </a:cxn>
                <a:cxn ang="0">
                  <a:pos x="85" y="125"/>
                </a:cxn>
                <a:cxn ang="0">
                  <a:pos x="85" y="171"/>
                </a:cxn>
                <a:cxn ang="0">
                  <a:pos x="85" y="171"/>
                </a:cxn>
              </a:cxnLst>
              <a:rect l="0" t="0" r="r" b="b"/>
              <a:pathLst>
                <a:path w="85" h="171">
                  <a:moveTo>
                    <a:pt x="85" y="171"/>
                  </a:moveTo>
                  <a:lnTo>
                    <a:pt x="85" y="171"/>
                  </a:lnTo>
                  <a:lnTo>
                    <a:pt x="71" y="171"/>
                  </a:lnTo>
                  <a:lnTo>
                    <a:pt x="71" y="136"/>
                  </a:lnTo>
                  <a:lnTo>
                    <a:pt x="71" y="106"/>
                  </a:lnTo>
                  <a:lnTo>
                    <a:pt x="71" y="92"/>
                  </a:lnTo>
                  <a:lnTo>
                    <a:pt x="68" y="81"/>
                  </a:lnTo>
                  <a:lnTo>
                    <a:pt x="66" y="76"/>
                  </a:lnTo>
                  <a:lnTo>
                    <a:pt x="60" y="73"/>
                  </a:lnTo>
                  <a:lnTo>
                    <a:pt x="55" y="71"/>
                  </a:lnTo>
                  <a:lnTo>
                    <a:pt x="49" y="71"/>
                  </a:lnTo>
                  <a:lnTo>
                    <a:pt x="38" y="71"/>
                  </a:lnTo>
                  <a:lnTo>
                    <a:pt x="30" y="73"/>
                  </a:lnTo>
                  <a:lnTo>
                    <a:pt x="16" y="84"/>
                  </a:lnTo>
                  <a:lnTo>
                    <a:pt x="16" y="87"/>
                  </a:lnTo>
                  <a:lnTo>
                    <a:pt x="16" y="171"/>
                  </a:lnTo>
                  <a:lnTo>
                    <a:pt x="2" y="171"/>
                  </a:lnTo>
                  <a:lnTo>
                    <a:pt x="2" y="76"/>
                  </a:lnTo>
                  <a:lnTo>
                    <a:pt x="2" y="38"/>
                  </a:lnTo>
                  <a:lnTo>
                    <a:pt x="0" y="3"/>
                  </a:lnTo>
                  <a:lnTo>
                    <a:pt x="2" y="0"/>
                  </a:lnTo>
                  <a:lnTo>
                    <a:pt x="13" y="0"/>
                  </a:lnTo>
                  <a:lnTo>
                    <a:pt x="16" y="0"/>
                  </a:lnTo>
                  <a:lnTo>
                    <a:pt x="16" y="33"/>
                  </a:lnTo>
                  <a:lnTo>
                    <a:pt x="16" y="71"/>
                  </a:lnTo>
                  <a:lnTo>
                    <a:pt x="33" y="63"/>
                  </a:lnTo>
                  <a:lnTo>
                    <a:pt x="41" y="60"/>
                  </a:lnTo>
                  <a:lnTo>
                    <a:pt x="52" y="57"/>
                  </a:lnTo>
                  <a:lnTo>
                    <a:pt x="60" y="60"/>
                  </a:lnTo>
                  <a:lnTo>
                    <a:pt x="68" y="63"/>
                  </a:lnTo>
                  <a:lnTo>
                    <a:pt x="77" y="68"/>
                  </a:lnTo>
                  <a:lnTo>
                    <a:pt x="79" y="76"/>
                  </a:lnTo>
                  <a:lnTo>
                    <a:pt x="82" y="90"/>
                  </a:lnTo>
                  <a:lnTo>
                    <a:pt x="85" y="103"/>
                  </a:lnTo>
                  <a:lnTo>
                    <a:pt x="85" y="125"/>
                  </a:lnTo>
                  <a:lnTo>
                    <a:pt x="85"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80" name="Freeform 32"/>
            <p:cNvSpPr>
              <a:spLocks noEditPoints="1"/>
            </p:cNvSpPr>
            <p:nvPr/>
          </p:nvSpPr>
          <p:spPr bwMode="auto">
            <a:xfrm>
              <a:off x="2841" y="783"/>
              <a:ext cx="93" cy="116"/>
            </a:xfrm>
            <a:custGeom>
              <a:avLst/>
              <a:gdLst/>
              <a:ahLst/>
              <a:cxnLst>
                <a:cxn ang="0">
                  <a:pos x="47" y="116"/>
                </a:cxn>
                <a:cxn ang="0">
                  <a:pos x="25" y="111"/>
                </a:cxn>
                <a:cxn ang="0">
                  <a:pos x="11" y="100"/>
                </a:cxn>
                <a:cxn ang="0">
                  <a:pos x="3" y="81"/>
                </a:cxn>
                <a:cxn ang="0">
                  <a:pos x="0" y="57"/>
                </a:cxn>
                <a:cxn ang="0">
                  <a:pos x="5" y="24"/>
                </a:cxn>
                <a:cxn ang="0">
                  <a:pos x="16" y="11"/>
                </a:cxn>
                <a:cxn ang="0">
                  <a:pos x="36" y="3"/>
                </a:cxn>
                <a:cxn ang="0">
                  <a:pos x="47" y="0"/>
                </a:cxn>
                <a:cxn ang="0">
                  <a:pos x="69" y="6"/>
                </a:cxn>
                <a:cxn ang="0">
                  <a:pos x="82" y="19"/>
                </a:cxn>
                <a:cxn ang="0">
                  <a:pos x="91" y="35"/>
                </a:cxn>
                <a:cxn ang="0">
                  <a:pos x="93" y="60"/>
                </a:cxn>
                <a:cxn ang="0">
                  <a:pos x="88" y="92"/>
                </a:cxn>
                <a:cxn ang="0">
                  <a:pos x="74" y="106"/>
                </a:cxn>
                <a:cxn ang="0">
                  <a:pos x="58" y="116"/>
                </a:cxn>
                <a:cxn ang="0">
                  <a:pos x="47" y="116"/>
                </a:cxn>
                <a:cxn ang="0">
                  <a:pos x="47" y="11"/>
                </a:cxn>
                <a:cxn ang="0">
                  <a:pos x="30" y="16"/>
                </a:cxn>
                <a:cxn ang="0">
                  <a:pos x="19" y="24"/>
                </a:cxn>
                <a:cxn ang="0">
                  <a:pos x="14" y="57"/>
                </a:cxn>
                <a:cxn ang="0">
                  <a:pos x="14" y="76"/>
                </a:cxn>
                <a:cxn ang="0">
                  <a:pos x="25" y="97"/>
                </a:cxn>
                <a:cxn ang="0">
                  <a:pos x="38" y="103"/>
                </a:cxn>
                <a:cxn ang="0">
                  <a:pos x="47" y="106"/>
                </a:cxn>
                <a:cxn ang="0">
                  <a:pos x="63" y="100"/>
                </a:cxn>
                <a:cxn ang="0">
                  <a:pos x="71" y="92"/>
                </a:cxn>
                <a:cxn ang="0">
                  <a:pos x="80" y="60"/>
                </a:cxn>
                <a:cxn ang="0">
                  <a:pos x="77" y="43"/>
                </a:cxn>
                <a:cxn ang="0">
                  <a:pos x="69" y="22"/>
                </a:cxn>
                <a:cxn ang="0">
                  <a:pos x="55" y="14"/>
                </a:cxn>
                <a:cxn ang="0">
                  <a:pos x="47" y="11"/>
                </a:cxn>
              </a:cxnLst>
              <a:rect l="0" t="0" r="r" b="b"/>
              <a:pathLst>
                <a:path w="93" h="116">
                  <a:moveTo>
                    <a:pt x="47" y="116"/>
                  </a:moveTo>
                  <a:lnTo>
                    <a:pt x="47" y="116"/>
                  </a:lnTo>
                  <a:lnTo>
                    <a:pt x="33" y="116"/>
                  </a:lnTo>
                  <a:lnTo>
                    <a:pt x="25" y="111"/>
                  </a:lnTo>
                  <a:lnTo>
                    <a:pt x="16" y="106"/>
                  </a:lnTo>
                  <a:lnTo>
                    <a:pt x="11" y="100"/>
                  </a:lnTo>
                  <a:lnTo>
                    <a:pt x="5" y="92"/>
                  </a:lnTo>
                  <a:lnTo>
                    <a:pt x="3" y="81"/>
                  </a:lnTo>
                  <a:lnTo>
                    <a:pt x="0" y="57"/>
                  </a:lnTo>
                  <a:lnTo>
                    <a:pt x="3" y="35"/>
                  </a:lnTo>
                  <a:lnTo>
                    <a:pt x="5" y="24"/>
                  </a:lnTo>
                  <a:lnTo>
                    <a:pt x="11" y="16"/>
                  </a:lnTo>
                  <a:lnTo>
                    <a:pt x="16" y="11"/>
                  </a:lnTo>
                  <a:lnTo>
                    <a:pt x="25" y="6"/>
                  </a:lnTo>
                  <a:lnTo>
                    <a:pt x="36" y="3"/>
                  </a:lnTo>
                  <a:lnTo>
                    <a:pt x="47" y="0"/>
                  </a:lnTo>
                  <a:lnTo>
                    <a:pt x="58" y="3"/>
                  </a:lnTo>
                  <a:lnTo>
                    <a:pt x="69" y="6"/>
                  </a:lnTo>
                  <a:lnTo>
                    <a:pt x="77" y="11"/>
                  </a:lnTo>
                  <a:lnTo>
                    <a:pt x="82" y="19"/>
                  </a:lnTo>
                  <a:lnTo>
                    <a:pt x="88" y="27"/>
                  </a:lnTo>
                  <a:lnTo>
                    <a:pt x="91" y="35"/>
                  </a:lnTo>
                  <a:lnTo>
                    <a:pt x="93" y="60"/>
                  </a:lnTo>
                  <a:lnTo>
                    <a:pt x="91" y="81"/>
                  </a:lnTo>
                  <a:lnTo>
                    <a:pt x="88" y="92"/>
                  </a:lnTo>
                  <a:lnTo>
                    <a:pt x="82" y="100"/>
                  </a:lnTo>
                  <a:lnTo>
                    <a:pt x="74" y="106"/>
                  </a:lnTo>
                  <a:lnTo>
                    <a:pt x="66" y="111"/>
                  </a:lnTo>
                  <a:lnTo>
                    <a:pt x="58" y="116"/>
                  </a:lnTo>
                  <a:lnTo>
                    <a:pt x="47" y="116"/>
                  </a:lnTo>
                  <a:close/>
                  <a:moveTo>
                    <a:pt x="47" y="11"/>
                  </a:moveTo>
                  <a:lnTo>
                    <a:pt x="47" y="11"/>
                  </a:lnTo>
                  <a:lnTo>
                    <a:pt x="38" y="14"/>
                  </a:lnTo>
                  <a:lnTo>
                    <a:pt x="30" y="16"/>
                  </a:lnTo>
                  <a:lnTo>
                    <a:pt x="25" y="19"/>
                  </a:lnTo>
                  <a:lnTo>
                    <a:pt x="19" y="24"/>
                  </a:lnTo>
                  <a:lnTo>
                    <a:pt x="14" y="41"/>
                  </a:lnTo>
                  <a:lnTo>
                    <a:pt x="14" y="57"/>
                  </a:lnTo>
                  <a:lnTo>
                    <a:pt x="14" y="76"/>
                  </a:lnTo>
                  <a:lnTo>
                    <a:pt x="19" y="89"/>
                  </a:lnTo>
                  <a:lnTo>
                    <a:pt x="25" y="97"/>
                  </a:lnTo>
                  <a:lnTo>
                    <a:pt x="30" y="100"/>
                  </a:lnTo>
                  <a:lnTo>
                    <a:pt x="38" y="103"/>
                  </a:lnTo>
                  <a:lnTo>
                    <a:pt x="47" y="106"/>
                  </a:lnTo>
                  <a:lnTo>
                    <a:pt x="55" y="103"/>
                  </a:lnTo>
                  <a:lnTo>
                    <a:pt x="63" y="100"/>
                  </a:lnTo>
                  <a:lnTo>
                    <a:pt x="69" y="97"/>
                  </a:lnTo>
                  <a:lnTo>
                    <a:pt x="71" y="92"/>
                  </a:lnTo>
                  <a:lnTo>
                    <a:pt x="77" y="76"/>
                  </a:lnTo>
                  <a:lnTo>
                    <a:pt x="80" y="60"/>
                  </a:lnTo>
                  <a:lnTo>
                    <a:pt x="77" y="43"/>
                  </a:lnTo>
                  <a:lnTo>
                    <a:pt x="74" y="27"/>
                  </a:lnTo>
                  <a:lnTo>
                    <a:pt x="69" y="22"/>
                  </a:lnTo>
                  <a:lnTo>
                    <a:pt x="63" y="16"/>
                  </a:lnTo>
                  <a:lnTo>
                    <a:pt x="55"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79" name="Freeform 31"/>
            <p:cNvSpPr>
              <a:spLocks noEditPoints="1"/>
            </p:cNvSpPr>
            <p:nvPr/>
          </p:nvSpPr>
          <p:spPr bwMode="auto">
            <a:xfrm>
              <a:off x="2959" y="783"/>
              <a:ext cx="96" cy="116"/>
            </a:xfrm>
            <a:custGeom>
              <a:avLst/>
              <a:gdLst/>
              <a:ahLst/>
              <a:cxnLst>
                <a:cxn ang="0">
                  <a:pos x="50" y="116"/>
                </a:cxn>
                <a:cxn ang="0">
                  <a:pos x="28" y="111"/>
                </a:cxn>
                <a:cxn ang="0">
                  <a:pos x="11" y="100"/>
                </a:cxn>
                <a:cxn ang="0">
                  <a:pos x="3" y="81"/>
                </a:cxn>
                <a:cxn ang="0">
                  <a:pos x="0" y="57"/>
                </a:cxn>
                <a:cxn ang="0">
                  <a:pos x="8" y="24"/>
                </a:cxn>
                <a:cxn ang="0">
                  <a:pos x="19" y="11"/>
                </a:cxn>
                <a:cxn ang="0">
                  <a:pos x="39" y="3"/>
                </a:cxn>
                <a:cxn ang="0">
                  <a:pos x="50" y="0"/>
                </a:cxn>
                <a:cxn ang="0">
                  <a:pos x="72" y="6"/>
                </a:cxn>
                <a:cxn ang="0">
                  <a:pos x="85" y="19"/>
                </a:cxn>
                <a:cxn ang="0">
                  <a:pos x="94" y="35"/>
                </a:cxn>
                <a:cxn ang="0">
                  <a:pos x="96" y="60"/>
                </a:cxn>
                <a:cxn ang="0">
                  <a:pos x="91" y="92"/>
                </a:cxn>
                <a:cxn ang="0">
                  <a:pos x="77" y="106"/>
                </a:cxn>
                <a:cxn ang="0">
                  <a:pos x="61" y="116"/>
                </a:cxn>
                <a:cxn ang="0">
                  <a:pos x="50" y="116"/>
                </a:cxn>
                <a:cxn ang="0">
                  <a:pos x="50" y="11"/>
                </a:cxn>
                <a:cxn ang="0">
                  <a:pos x="33" y="16"/>
                </a:cxn>
                <a:cxn ang="0">
                  <a:pos x="22" y="24"/>
                </a:cxn>
                <a:cxn ang="0">
                  <a:pos x="14" y="57"/>
                </a:cxn>
                <a:cxn ang="0">
                  <a:pos x="17" y="76"/>
                </a:cxn>
                <a:cxn ang="0">
                  <a:pos x="28" y="97"/>
                </a:cxn>
                <a:cxn ang="0">
                  <a:pos x="41" y="103"/>
                </a:cxn>
                <a:cxn ang="0">
                  <a:pos x="50" y="106"/>
                </a:cxn>
                <a:cxn ang="0">
                  <a:pos x="66" y="100"/>
                </a:cxn>
                <a:cxn ang="0">
                  <a:pos x="74" y="92"/>
                </a:cxn>
                <a:cxn ang="0">
                  <a:pos x="83" y="60"/>
                </a:cxn>
                <a:cxn ang="0">
                  <a:pos x="80" y="43"/>
                </a:cxn>
                <a:cxn ang="0">
                  <a:pos x="72" y="22"/>
                </a:cxn>
                <a:cxn ang="0">
                  <a:pos x="58" y="14"/>
                </a:cxn>
                <a:cxn ang="0">
                  <a:pos x="50" y="11"/>
                </a:cxn>
              </a:cxnLst>
              <a:rect l="0" t="0" r="r" b="b"/>
              <a:pathLst>
                <a:path w="96" h="116">
                  <a:moveTo>
                    <a:pt x="50" y="116"/>
                  </a:moveTo>
                  <a:lnTo>
                    <a:pt x="50" y="116"/>
                  </a:lnTo>
                  <a:lnTo>
                    <a:pt x="36" y="116"/>
                  </a:lnTo>
                  <a:lnTo>
                    <a:pt x="28" y="111"/>
                  </a:lnTo>
                  <a:lnTo>
                    <a:pt x="19" y="106"/>
                  </a:lnTo>
                  <a:lnTo>
                    <a:pt x="11" y="100"/>
                  </a:lnTo>
                  <a:lnTo>
                    <a:pt x="8" y="92"/>
                  </a:lnTo>
                  <a:lnTo>
                    <a:pt x="3" y="81"/>
                  </a:lnTo>
                  <a:lnTo>
                    <a:pt x="0" y="57"/>
                  </a:lnTo>
                  <a:lnTo>
                    <a:pt x="3" y="35"/>
                  </a:lnTo>
                  <a:lnTo>
                    <a:pt x="8" y="24"/>
                  </a:lnTo>
                  <a:lnTo>
                    <a:pt x="14" y="16"/>
                  </a:lnTo>
                  <a:lnTo>
                    <a:pt x="19" y="11"/>
                  </a:lnTo>
                  <a:lnTo>
                    <a:pt x="28" y="6"/>
                  </a:lnTo>
                  <a:lnTo>
                    <a:pt x="39" y="3"/>
                  </a:lnTo>
                  <a:lnTo>
                    <a:pt x="50" y="0"/>
                  </a:lnTo>
                  <a:lnTo>
                    <a:pt x="61" y="3"/>
                  </a:lnTo>
                  <a:lnTo>
                    <a:pt x="72" y="6"/>
                  </a:lnTo>
                  <a:lnTo>
                    <a:pt x="80" y="11"/>
                  </a:lnTo>
                  <a:lnTo>
                    <a:pt x="85" y="19"/>
                  </a:lnTo>
                  <a:lnTo>
                    <a:pt x="91" y="27"/>
                  </a:lnTo>
                  <a:lnTo>
                    <a:pt x="94" y="35"/>
                  </a:lnTo>
                  <a:lnTo>
                    <a:pt x="96" y="60"/>
                  </a:lnTo>
                  <a:lnTo>
                    <a:pt x="94" y="81"/>
                  </a:lnTo>
                  <a:lnTo>
                    <a:pt x="91" y="92"/>
                  </a:lnTo>
                  <a:lnTo>
                    <a:pt x="85" y="100"/>
                  </a:lnTo>
                  <a:lnTo>
                    <a:pt x="77" y="106"/>
                  </a:lnTo>
                  <a:lnTo>
                    <a:pt x="69" y="111"/>
                  </a:lnTo>
                  <a:lnTo>
                    <a:pt x="61" y="116"/>
                  </a:lnTo>
                  <a:lnTo>
                    <a:pt x="50" y="116"/>
                  </a:lnTo>
                  <a:close/>
                  <a:moveTo>
                    <a:pt x="50" y="11"/>
                  </a:moveTo>
                  <a:lnTo>
                    <a:pt x="50" y="11"/>
                  </a:lnTo>
                  <a:lnTo>
                    <a:pt x="41" y="14"/>
                  </a:lnTo>
                  <a:lnTo>
                    <a:pt x="33" y="16"/>
                  </a:lnTo>
                  <a:lnTo>
                    <a:pt x="28" y="19"/>
                  </a:lnTo>
                  <a:lnTo>
                    <a:pt x="22" y="24"/>
                  </a:lnTo>
                  <a:lnTo>
                    <a:pt x="17" y="41"/>
                  </a:lnTo>
                  <a:lnTo>
                    <a:pt x="14" y="57"/>
                  </a:lnTo>
                  <a:lnTo>
                    <a:pt x="17" y="76"/>
                  </a:lnTo>
                  <a:lnTo>
                    <a:pt x="22" y="89"/>
                  </a:lnTo>
                  <a:lnTo>
                    <a:pt x="28" y="97"/>
                  </a:lnTo>
                  <a:lnTo>
                    <a:pt x="33" y="100"/>
                  </a:lnTo>
                  <a:lnTo>
                    <a:pt x="41" y="103"/>
                  </a:lnTo>
                  <a:lnTo>
                    <a:pt x="50" y="106"/>
                  </a:lnTo>
                  <a:lnTo>
                    <a:pt x="58" y="103"/>
                  </a:lnTo>
                  <a:lnTo>
                    <a:pt x="66" y="100"/>
                  </a:lnTo>
                  <a:lnTo>
                    <a:pt x="72" y="97"/>
                  </a:lnTo>
                  <a:lnTo>
                    <a:pt x="74" y="92"/>
                  </a:lnTo>
                  <a:lnTo>
                    <a:pt x="80" y="76"/>
                  </a:lnTo>
                  <a:lnTo>
                    <a:pt x="83" y="60"/>
                  </a:lnTo>
                  <a:lnTo>
                    <a:pt x="80" y="43"/>
                  </a:lnTo>
                  <a:lnTo>
                    <a:pt x="74" y="27"/>
                  </a:lnTo>
                  <a:lnTo>
                    <a:pt x="72" y="22"/>
                  </a:lnTo>
                  <a:lnTo>
                    <a:pt x="66" y="16"/>
                  </a:lnTo>
                  <a:lnTo>
                    <a:pt x="58" y="14"/>
                  </a:lnTo>
                  <a:lnTo>
                    <a:pt x="5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78" name="Freeform 30"/>
            <p:cNvSpPr>
              <a:spLocks/>
            </p:cNvSpPr>
            <p:nvPr/>
          </p:nvSpPr>
          <p:spPr bwMode="auto">
            <a:xfrm>
              <a:off x="3086" y="726"/>
              <a:ext cx="16" cy="171"/>
            </a:xfrm>
            <a:custGeom>
              <a:avLst/>
              <a:gdLst/>
              <a:ahLst/>
              <a:cxnLst>
                <a:cxn ang="0">
                  <a:pos x="13" y="171"/>
                </a:cxn>
                <a:cxn ang="0">
                  <a:pos x="13" y="171"/>
                </a:cxn>
                <a:cxn ang="0">
                  <a:pos x="2" y="171"/>
                </a:cxn>
                <a:cxn ang="0">
                  <a:pos x="2" y="171"/>
                </a:cxn>
                <a:cxn ang="0">
                  <a:pos x="2" y="171"/>
                </a:cxn>
                <a:cxn ang="0">
                  <a:pos x="2" y="100"/>
                </a:cxn>
                <a:cxn ang="0">
                  <a:pos x="2" y="68"/>
                </a:cxn>
                <a:cxn ang="0">
                  <a:pos x="2" y="68"/>
                </a:cxn>
                <a:cxn ang="0">
                  <a:pos x="0" y="3"/>
                </a:cxn>
                <a:cxn ang="0">
                  <a:pos x="0" y="0"/>
                </a:cxn>
                <a:cxn ang="0">
                  <a:pos x="0" y="0"/>
                </a:cxn>
                <a:cxn ang="0">
                  <a:pos x="13" y="0"/>
                </a:cxn>
                <a:cxn ang="0">
                  <a:pos x="13" y="0"/>
                </a:cxn>
                <a:cxn ang="0">
                  <a:pos x="13" y="0"/>
                </a:cxn>
                <a:cxn ang="0">
                  <a:pos x="13" y="73"/>
                </a:cxn>
                <a:cxn ang="0">
                  <a:pos x="13" y="73"/>
                </a:cxn>
                <a:cxn ang="0">
                  <a:pos x="13" y="133"/>
                </a:cxn>
                <a:cxn ang="0">
                  <a:pos x="13" y="133"/>
                </a:cxn>
                <a:cxn ang="0">
                  <a:pos x="16" y="171"/>
                </a:cxn>
                <a:cxn ang="0">
                  <a:pos x="13" y="171"/>
                </a:cxn>
              </a:cxnLst>
              <a:rect l="0" t="0" r="r" b="b"/>
              <a:pathLst>
                <a:path w="16" h="171">
                  <a:moveTo>
                    <a:pt x="13" y="171"/>
                  </a:moveTo>
                  <a:lnTo>
                    <a:pt x="13" y="171"/>
                  </a:lnTo>
                  <a:lnTo>
                    <a:pt x="2" y="171"/>
                  </a:lnTo>
                  <a:lnTo>
                    <a:pt x="2" y="100"/>
                  </a:lnTo>
                  <a:lnTo>
                    <a:pt x="2" y="68"/>
                  </a:lnTo>
                  <a:lnTo>
                    <a:pt x="0" y="3"/>
                  </a:lnTo>
                  <a:lnTo>
                    <a:pt x="0" y="0"/>
                  </a:lnTo>
                  <a:lnTo>
                    <a:pt x="13" y="0"/>
                  </a:lnTo>
                  <a:lnTo>
                    <a:pt x="13" y="73"/>
                  </a:lnTo>
                  <a:lnTo>
                    <a:pt x="13" y="133"/>
                  </a:lnTo>
                  <a:lnTo>
                    <a:pt x="16" y="171"/>
                  </a:lnTo>
                  <a:lnTo>
                    <a:pt x="13"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77" name="Freeform 29"/>
            <p:cNvSpPr>
              <a:spLocks/>
            </p:cNvSpPr>
            <p:nvPr/>
          </p:nvSpPr>
          <p:spPr bwMode="auto">
            <a:xfrm>
              <a:off x="850" y="975"/>
              <a:ext cx="110" cy="154"/>
            </a:xfrm>
            <a:custGeom>
              <a:avLst/>
              <a:gdLst/>
              <a:ahLst/>
              <a:cxnLst>
                <a:cxn ang="0">
                  <a:pos x="107" y="154"/>
                </a:cxn>
                <a:cxn ang="0">
                  <a:pos x="107" y="154"/>
                </a:cxn>
                <a:cxn ang="0">
                  <a:pos x="91" y="154"/>
                </a:cxn>
                <a:cxn ang="0">
                  <a:pos x="88" y="154"/>
                </a:cxn>
                <a:cxn ang="0">
                  <a:pos x="88" y="154"/>
                </a:cxn>
                <a:cxn ang="0">
                  <a:pos x="49" y="84"/>
                </a:cxn>
                <a:cxn ang="0">
                  <a:pos x="11" y="13"/>
                </a:cxn>
                <a:cxn ang="0">
                  <a:pos x="11" y="13"/>
                </a:cxn>
                <a:cxn ang="0">
                  <a:pos x="14" y="84"/>
                </a:cxn>
                <a:cxn ang="0">
                  <a:pos x="14" y="84"/>
                </a:cxn>
                <a:cxn ang="0">
                  <a:pos x="14" y="154"/>
                </a:cxn>
                <a:cxn ang="0">
                  <a:pos x="14" y="154"/>
                </a:cxn>
                <a:cxn ang="0">
                  <a:pos x="8" y="154"/>
                </a:cxn>
                <a:cxn ang="0">
                  <a:pos x="8" y="154"/>
                </a:cxn>
                <a:cxn ang="0">
                  <a:pos x="3"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6" y="32"/>
                </a:cxn>
                <a:cxn ang="0">
                  <a:pos x="36" y="32"/>
                </a:cxn>
                <a:cxn ang="0">
                  <a:pos x="55" y="62"/>
                </a:cxn>
                <a:cxn ang="0">
                  <a:pos x="96" y="143"/>
                </a:cxn>
                <a:cxn ang="0">
                  <a:pos x="96" y="143"/>
                </a:cxn>
                <a:cxn ang="0">
                  <a:pos x="96" y="111"/>
                </a:cxn>
                <a:cxn ang="0">
                  <a:pos x="96" y="111"/>
                </a:cxn>
                <a:cxn ang="0">
                  <a:pos x="93"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1" y="154"/>
                  </a:lnTo>
                  <a:lnTo>
                    <a:pt x="88" y="154"/>
                  </a:lnTo>
                  <a:lnTo>
                    <a:pt x="49" y="84"/>
                  </a:lnTo>
                  <a:lnTo>
                    <a:pt x="11" y="13"/>
                  </a:lnTo>
                  <a:lnTo>
                    <a:pt x="14" y="84"/>
                  </a:lnTo>
                  <a:lnTo>
                    <a:pt x="14" y="154"/>
                  </a:lnTo>
                  <a:lnTo>
                    <a:pt x="8" y="154"/>
                  </a:lnTo>
                  <a:lnTo>
                    <a:pt x="3" y="154"/>
                  </a:lnTo>
                  <a:lnTo>
                    <a:pt x="0" y="154"/>
                  </a:lnTo>
                  <a:lnTo>
                    <a:pt x="0" y="113"/>
                  </a:lnTo>
                  <a:lnTo>
                    <a:pt x="0" y="3"/>
                  </a:lnTo>
                  <a:lnTo>
                    <a:pt x="19" y="0"/>
                  </a:lnTo>
                  <a:lnTo>
                    <a:pt x="19" y="3"/>
                  </a:lnTo>
                  <a:lnTo>
                    <a:pt x="36" y="32"/>
                  </a:lnTo>
                  <a:lnTo>
                    <a:pt x="55" y="62"/>
                  </a:lnTo>
                  <a:lnTo>
                    <a:pt x="96" y="143"/>
                  </a:lnTo>
                  <a:lnTo>
                    <a:pt x="96" y="111"/>
                  </a:lnTo>
                  <a:lnTo>
                    <a:pt x="93" y="3"/>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76" name="Freeform 28"/>
            <p:cNvSpPr>
              <a:spLocks noEditPoints="1"/>
            </p:cNvSpPr>
            <p:nvPr/>
          </p:nvSpPr>
          <p:spPr bwMode="auto">
            <a:xfrm>
              <a:off x="993" y="1015"/>
              <a:ext cx="91" cy="117"/>
            </a:xfrm>
            <a:custGeom>
              <a:avLst/>
              <a:gdLst/>
              <a:ahLst/>
              <a:cxnLst>
                <a:cxn ang="0">
                  <a:pos x="91" y="57"/>
                </a:cxn>
                <a:cxn ang="0">
                  <a:pos x="14" y="57"/>
                </a:cxn>
                <a:cxn ang="0">
                  <a:pos x="14" y="57"/>
                </a:cxn>
                <a:cxn ang="0">
                  <a:pos x="14" y="76"/>
                </a:cxn>
                <a:cxn ang="0">
                  <a:pos x="22" y="90"/>
                </a:cxn>
                <a:cxn ang="0">
                  <a:pos x="27" y="98"/>
                </a:cxn>
                <a:cxn ang="0">
                  <a:pos x="36" y="100"/>
                </a:cxn>
                <a:cxn ang="0">
                  <a:pos x="44" y="103"/>
                </a:cxn>
                <a:cxn ang="0">
                  <a:pos x="52" y="106"/>
                </a:cxn>
                <a:cxn ang="0">
                  <a:pos x="52" y="106"/>
                </a:cxn>
                <a:cxn ang="0">
                  <a:pos x="60" y="103"/>
                </a:cxn>
                <a:cxn ang="0">
                  <a:pos x="71" y="100"/>
                </a:cxn>
                <a:cxn ang="0">
                  <a:pos x="80" y="98"/>
                </a:cxn>
                <a:cxn ang="0">
                  <a:pos x="85" y="90"/>
                </a:cxn>
                <a:cxn ang="0">
                  <a:pos x="88" y="92"/>
                </a:cxn>
                <a:cxn ang="0">
                  <a:pos x="88" y="92"/>
                </a:cxn>
                <a:cxn ang="0">
                  <a:pos x="88" y="103"/>
                </a:cxn>
                <a:cxn ang="0">
                  <a:pos x="85" y="106"/>
                </a:cxn>
                <a:cxn ang="0">
                  <a:pos x="85" y="106"/>
                </a:cxn>
                <a:cxn ang="0">
                  <a:pos x="69" y="114"/>
                </a:cxn>
                <a:cxn ang="0">
                  <a:pos x="52" y="117"/>
                </a:cxn>
                <a:cxn ang="0">
                  <a:pos x="52" y="117"/>
                </a:cxn>
                <a:cxn ang="0">
                  <a:pos x="38" y="117"/>
                </a:cxn>
                <a:cxn ang="0">
                  <a:pos x="30" y="111"/>
                </a:cxn>
                <a:cxn ang="0">
                  <a:pos x="19" y="108"/>
                </a:cxn>
                <a:cxn ang="0">
                  <a:pos x="14" y="100"/>
                </a:cxn>
                <a:cxn ang="0">
                  <a:pos x="8" y="92"/>
                </a:cxn>
                <a:cxn ang="0">
                  <a:pos x="3" y="81"/>
                </a:cxn>
                <a:cxn ang="0">
                  <a:pos x="0" y="71"/>
                </a:cxn>
                <a:cxn ang="0">
                  <a:pos x="0" y="60"/>
                </a:cxn>
                <a:cxn ang="0">
                  <a:pos x="0" y="60"/>
                </a:cxn>
                <a:cxn ang="0">
                  <a:pos x="3" y="36"/>
                </a:cxn>
                <a:cxn ang="0">
                  <a:pos x="5" y="27"/>
                </a:cxn>
                <a:cxn ang="0">
                  <a:pos x="11" y="17"/>
                </a:cxn>
                <a:cxn ang="0">
                  <a:pos x="19" y="11"/>
                </a:cxn>
                <a:cxn ang="0">
                  <a:pos x="27" y="6"/>
                </a:cxn>
                <a:cxn ang="0">
                  <a:pos x="36" y="3"/>
                </a:cxn>
                <a:cxn ang="0">
                  <a:pos x="47" y="0"/>
                </a:cxn>
                <a:cxn ang="0">
                  <a:pos x="47" y="0"/>
                </a:cxn>
                <a:cxn ang="0">
                  <a:pos x="58" y="3"/>
                </a:cxn>
                <a:cxn ang="0">
                  <a:pos x="69" y="6"/>
                </a:cxn>
                <a:cxn ang="0">
                  <a:pos x="74" y="11"/>
                </a:cxn>
                <a:cxn ang="0">
                  <a:pos x="82" y="17"/>
                </a:cxn>
                <a:cxn ang="0">
                  <a:pos x="85" y="25"/>
                </a:cxn>
                <a:cxn ang="0">
                  <a:pos x="88" y="36"/>
                </a:cxn>
                <a:cxn ang="0">
                  <a:pos x="91" y="57"/>
                </a:cxn>
                <a:cxn ang="0">
                  <a:pos x="91" y="57"/>
                </a:cxn>
                <a:cxn ang="0">
                  <a:pos x="47" y="11"/>
                </a:cxn>
                <a:cxn ang="0">
                  <a:pos x="47" y="11"/>
                </a:cxn>
                <a:cxn ang="0">
                  <a:pos x="33" y="14"/>
                </a:cxn>
                <a:cxn ang="0">
                  <a:pos x="25" y="22"/>
                </a:cxn>
                <a:cxn ang="0">
                  <a:pos x="16" y="33"/>
                </a:cxn>
                <a:cxn ang="0">
                  <a:pos x="14" y="46"/>
                </a:cxn>
                <a:cxn ang="0">
                  <a:pos x="77" y="46"/>
                </a:cxn>
                <a:cxn ang="0">
                  <a:pos x="77" y="46"/>
                </a:cxn>
                <a:cxn ang="0">
                  <a:pos x="74" y="33"/>
                </a:cxn>
                <a:cxn ang="0">
                  <a:pos x="69" y="22"/>
                </a:cxn>
                <a:cxn ang="0">
                  <a:pos x="60" y="14"/>
                </a:cxn>
                <a:cxn ang="0">
                  <a:pos x="47" y="11"/>
                </a:cxn>
                <a:cxn ang="0">
                  <a:pos x="47" y="11"/>
                </a:cxn>
              </a:cxnLst>
              <a:rect l="0" t="0" r="r" b="b"/>
              <a:pathLst>
                <a:path w="91" h="117">
                  <a:moveTo>
                    <a:pt x="91" y="57"/>
                  </a:moveTo>
                  <a:lnTo>
                    <a:pt x="14" y="57"/>
                  </a:lnTo>
                  <a:lnTo>
                    <a:pt x="14" y="76"/>
                  </a:lnTo>
                  <a:lnTo>
                    <a:pt x="22" y="90"/>
                  </a:lnTo>
                  <a:lnTo>
                    <a:pt x="27" y="98"/>
                  </a:lnTo>
                  <a:lnTo>
                    <a:pt x="36" y="100"/>
                  </a:lnTo>
                  <a:lnTo>
                    <a:pt x="44" y="103"/>
                  </a:lnTo>
                  <a:lnTo>
                    <a:pt x="52" y="106"/>
                  </a:lnTo>
                  <a:lnTo>
                    <a:pt x="60" y="103"/>
                  </a:lnTo>
                  <a:lnTo>
                    <a:pt x="71" y="100"/>
                  </a:lnTo>
                  <a:lnTo>
                    <a:pt x="80" y="98"/>
                  </a:lnTo>
                  <a:lnTo>
                    <a:pt x="85" y="90"/>
                  </a:lnTo>
                  <a:lnTo>
                    <a:pt x="88" y="92"/>
                  </a:lnTo>
                  <a:lnTo>
                    <a:pt x="88" y="103"/>
                  </a:lnTo>
                  <a:lnTo>
                    <a:pt x="85" y="106"/>
                  </a:lnTo>
                  <a:lnTo>
                    <a:pt x="69" y="114"/>
                  </a:lnTo>
                  <a:lnTo>
                    <a:pt x="52" y="117"/>
                  </a:lnTo>
                  <a:lnTo>
                    <a:pt x="38" y="117"/>
                  </a:lnTo>
                  <a:lnTo>
                    <a:pt x="30" y="111"/>
                  </a:lnTo>
                  <a:lnTo>
                    <a:pt x="19" y="108"/>
                  </a:lnTo>
                  <a:lnTo>
                    <a:pt x="14" y="100"/>
                  </a:lnTo>
                  <a:lnTo>
                    <a:pt x="8" y="92"/>
                  </a:lnTo>
                  <a:lnTo>
                    <a:pt x="3" y="81"/>
                  </a:lnTo>
                  <a:lnTo>
                    <a:pt x="0" y="71"/>
                  </a:lnTo>
                  <a:lnTo>
                    <a:pt x="0" y="60"/>
                  </a:lnTo>
                  <a:lnTo>
                    <a:pt x="3" y="36"/>
                  </a:lnTo>
                  <a:lnTo>
                    <a:pt x="5" y="27"/>
                  </a:lnTo>
                  <a:lnTo>
                    <a:pt x="11" y="17"/>
                  </a:lnTo>
                  <a:lnTo>
                    <a:pt x="19" y="11"/>
                  </a:lnTo>
                  <a:lnTo>
                    <a:pt x="27" y="6"/>
                  </a:lnTo>
                  <a:lnTo>
                    <a:pt x="36" y="3"/>
                  </a:lnTo>
                  <a:lnTo>
                    <a:pt x="47" y="0"/>
                  </a:lnTo>
                  <a:lnTo>
                    <a:pt x="58" y="3"/>
                  </a:lnTo>
                  <a:lnTo>
                    <a:pt x="69" y="6"/>
                  </a:lnTo>
                  <a:lnTo>
                    <a:pt x="74" y="11"/>
                  </a:lnTo>
                  <a:lnTo>
                    <a:pt x="82" y="17"/>
                  </a:lnTo>
                  <a:lnTo>
                    <a:pt x="85" y="25"/>
                  </a:lnTo>
                  <a:lnTo>
                    <a:pt x="88" y="36"/>
                  </a:lnTo>
                  <a:lnTo>
                    <a:pt x="91" y="57"/>
                  </a:lnTo>
                  <a:close/>
                  <a:moveTo>
                    <a:pt x="47" y="11"/>
                  </a:moveTo>
                  <a:lnTo>
                    <a:pt x="47" y="11"/>
                  </a:lnTo>
                  <a:lnTo>
                    <a:pt x="33" y="14"/>
                  </a:lnTo>
                  <a:lnTo>
                    <a:pt x="25" y="22"/>
                  </a:lnTo>
                  <a:lnTo>
                    <a:pt x="16" y="33"/>
                  </a:lnTo>
                  <a:lnTo>
                    <a:pt x="14" y="46"/>
                  </a:lnTo>
                  <a:lnTo>
                    <a:pt x="77" y="46"/>
                  </a:lnTo>
                  <a:lnTo>
                    <a:pt x="74" y="33"/>
                  </a:lnTo>
                  <a:lnTo>
                    <a:pt x="69" y="22"/>
                  </a:lnTo>
                  <a:lnTo>
                    <a:pt x="60"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75" name="Freeform 27"/>
            <p:cNvSpPr>
              <a:spLocks/>
            </p:cNvSpPr>
            <p:nvPr/>
          </p:nvSpPr>
          <p:spPr bwMode="auto">
            <a:xfrm>
              <a:off x="1100" y="1018"/>
              <a:ext cx="146" cy="111"/>
            </a:xfrm>
            <a:custGeom>
              <a:avLst/>
              <a:gdLst/>
              <a:ahLst/>
              <a:cxnLst>
                <a:cxn ang="0">
                  <a:pos x="132" y="46"/>
                </a:cxn>
                <a:cxn ang="0">
                  <a:pos x="124" y="87"/>
                </a:cxn>
                <a:cxn ang="0">
                  <a:pos x="124" y="87"/>
                </a:cxn>
                <a:cxn ang="0">
                  <a:pos x="118" y="108"/>
                </a:cxn>
                <a:cxn ang="0">
                  <a:pos x="116" y="111"/>
                </a:cxn>
                <a:cxn ang="0">
                  <a:pos x="116" y="111"/>
                </a:cxn>
                <a:cxn ang="0">
                  <a:pos x="99" y="111"/>
                </a:cxn>
                <a:cxn ang="0">
                  <a:pos x="99" y="111"/>
                </a:cxn>
                <a:cxn ang="0">
                  <a:pos x="99" y="111"/>
                </a:cxn>
                <a:cxn ang="0">
                  <a:pos x="91" y="78"/>
                </a:cxn>
                <a:cxn ang="0">
                  <a:pos x="72" y="8"/>
                </a:cxn>
                <a:cxn ang="0">
                  <a:pos x="58" y="65"/>
                </a:cxn>
                <a:cxn ang="0">
                  <a:pos x="58" y="65"/>
                </a:cxn>
                <a:cxn ang="0">
                  <a:pos x="47"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7" y="3"/>
                </a:cxn>
                <a:cxn ang="0">
                  <a:pos x="17" y="3"/>
                </a:cxn>
                <a:cxn ang="0">
                  <a:pos x="22" y="33"/>
                </a:cxn>
                <a:cxn ang="0">
                  <a:pos x="39" y="103"/>
                </a:cxn>
                <a:cxn ang="0">
                  <a:pos x="58" y="30"/>
                </a:cxn>
                <a:cxn ang="0">
                  <a:pos x="58" y="30"/>
                </a:cxn>
                <a:cxn ang="0">
                  <a:pos x="63" y="3"/>
                </a:cxn>
                <a:cxn ang="0">
                  <a:pos x="63" y="0"/>
                </a:cxn>
                <a:cxn ang="0">
                  <a:pos x="63" y="0"/>
                </a:cxn>
                <a:cxn ang="0">
                  <a:pos x="83" y="0"/>
                </a:cxn>
                <a:cxn ang="0">
                  <a:pos x="83" y="3"/>
                </a:cxn>
                <a:cxn ang="0">
                  <a:pos x="83" y="3"/>
                </a:cxn>
                <a:cxn ang="0">
                  <a:pos x="110" y="100"/>
                </a:cxn>
                <a:cxn ang="0">
                  <a:pos x="124" y="43"/>
                </a:cxn>
                <a:cxn ang="0">
                  <a:pos x="124" y="43"/>
                </a:cxn>
                <a:cxn ang="0">
                  <a:pos x="129" y="14"/>
                </a:cxn>
                <a:cxn ang="0">
                  <a:pos x="129" y="14"/>
                </a:cxn>
                <a:cxn ang="0">
                  <a:pos x="132" y="3"/>
                </a:cxn>
                <a:cxn ang="0">
                  <a:pos x="132" y="0"/>
                </a:cxn>
                <a:cxn ang="0">
                  <a:pos x="132" y="0"/>
                </a:cxn>
                <a:cxn ang="0">
                  <a:pos x="138" y="0"/>
                </a:cxn>
                <a:cxn ang="0">
                  <a:pos x="138" y="0"/>
                </a:cxn>
                <a:cxn ang="0">
                  <a:pos x="143" y="0"/>
                </a:cxn>
                <a:cxn ang="0">
                  <a:pos x="146" y="3"/>
                </a:cxn>
                <a:cxn ang="0">
                  <a:pos x="146" y="3"/>
                </a:cxn>
                <a:cxn ang="0">
                  <a:pos x="132" y="46"/>
                </a:cxn>
                <a:cxn ang="0">
                  <a:pos x="132" y="46"/>
                </a:cxn>
              </a:cxnLst>
              <a:rect l="0" t="0" r="r" b="b"/>
              <a:pathLst>
                <a:path w="146" h="111">
                  <a:moveTo>
                    <a:pt x="132" y="46"/>
                  </a:moveTo>
                  <a:lnTo>
                    <a:pt x="124" y="87"/>
                  </a:lnTo>
                  <a:lnTo>
                    <a:pt x="118" y="108"/>
                  </a:lnTo>
                  <a:lnTo>
                    <a:pt x="116" y="111"/>
                  </a:lnTo>
                  <a:lnTo>
                    <a:pt x="99" y="111"/>
                  </a:lnTo>
                  <a:lnTo>
                    <a:pt x="91" y="78"/>
                  </a:lnTo>
                  <a:lnTo>
                    <a:pt x="72" y="8"/>
                  </a:lnTo>
                  <a:lnTo>
                    <a:pt x="58" y="65"/>
                  </a:lnTo>
                  <a:lnTo>
                    <a:pt x="47" y="111"/>
                  </a:lnTo>
                  <a:lnTo>
                    <a:pt x="30" y="111"/>
                  </a:lnTo>
                  <a:lnTo>
                    <a:pt x="22" y="78"/>
                  </a:lnTo>
                  <a:lnTo>
                    <a:pt x="0" y="3"/>
                  </a:lnTo>
                  <a:lnTo>
                    <a:pt x="3" y="0"/>
                  </a:lnTo>
                  <a:lnTo>
                    <a:pt x="14" y="0"/>
                  </a:lnTo>
                  <a:lnTo>
                    <a:pt x="17" y="3"/>
                  </a:lnTo>
                  <a:lnTo>
                    <a:pt x="22" y="33"/>
                  </a:lnTo>
                  <a:lnTo>
                    <a:pt x="39" y="103"/>
                  </a:lnTo>
                  <a:lnTo>
                    <a:pt x="58" y="30"/>
                  </a:lnTo>
                  <a:lnTo>
                    <a:pt x="63" y="3"/>
                  </a:lnTo>
                  <a:lnTo>
                    <a:pt x="63" y="0"/>
                  </a:lnTo>
                  <a:lnTo>
                    <a:pt x="83" y="0"/>
                  </a:lnTo>
                  <a:lnTo>
                    <a:pt x="83" y="3"/>
                  </a:lnTo>
                  <a:lnTo>
                    <a:pt x="110" y="100"/>
                  </a:lnTo>
                  <a:lnTo>
                    <a:pt x="124" y="43"/>
                  </a:lnTo>
                  <a:lnTo>
                    <a:pt x="129" y="14"/>
                  </a:lnTo>
                  <a:lnTo>
                    <a:pt x="132" y="3"/>
                  </a:lnTo>
                  <a:lnTo>
                    <a:pt x="132" y="0"/>
                  </a:lnTo>
                  <a:lnTo>
                    <a:pt x="138" y="0"/>
                  </a:lnTo>
                  <a:lnTo>
                    <a:pt x="143" y="0"/>
                  </a:lnTo>
                  <a:lnTo>
                    <a:pt x="146"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74" name="Freeform 26"/>
            <p:cNvSpPr>
              <a:spLocks noEditPoints="1"/>
            </p:cNvSpPr>
            <p:nvPr/>
          </p:nvSpPr>
          <p:spPr bwMode="auto">
            <a:xfrm>
              <a:off x="1262" y="1015"/>
              <a:ext cx="77" cy="117"/>
            </a:xfrm>
            <a:custGeom>
              <a:avLst/>
              <a:gdLst/>
              <a:ahLst/>
              <a:cxnLst>
                <a:cxn ang="0">
                  <a:pos x="77" y="114"/>
                </a:cxn>
                <a:cxn ang="0">
                  <a:pos x="64" y="114"/>
                </a:cxn>
                <a:cxn ang="0">
                  <a:pos x="64" y="106"/>
                </a:cxn>
                <a:cxn ang="0">
                  <a:pos x="33" y="117"/>
                </a:cxn>
                <a:cxn ang="0">
                  <a:pos x="20" y="114"/>
                </a:cxn>
                <a:cxn ang="0">
                  <a:pos x="3" y="95"/>
                </a:cxn>
                <a:cxn ang="0">
                  <a:pos x="0" y="81"/>
                </a:cxn>
                <a:cxn ang="0">
                  <a:pos x="6" y="60"/>
                </a:cxn>
                <a:cxn ang="0">
                  <a:pos x="22" y="49"/>
                </a:cxn>
                <a:cxn ang="0">
                  <a:pos x="64" y="38"/>
                </a:cxn>
                <a:cxn ang="0">
                  <a:pos x="64" y="36"/>
                </a:cxn>
                <a:cxn ang="0">
                  <a:pos x="58" y="17"/>
                </a:cxn>
                <a:cxn ang="0">
                  <a:pos x="42" y="11"/>
                </a:cxn>
                <a:cxn ang="0">
                  <a:pos x="25" y="14"/>
                </a:cxn>
                <a:cxn ang="0">
                  <a:pos x="11" y="19"/>
                </a:cxn>
                <a:cxn ang="0">
                  <a:pos x="11" y="9"/>
                </a:cxn>
                <a:cxn ang="0">
                  <a:pos x="14" y="9"/>
                </a:cxn>
                <a:cxn ang="0">
                  <a:pos x="44" y="0"/>
                </a:cxn>
                <a:cxn ang="0">
                  <a:pos x="53" y="0"/>
                </a:cxn>
                <a:cxn ang="0">
                  <a:pos x="69" y="9"/>
                </a:cxn>
                <a:cxn ang="0">
                  <a:pos x="75" y="19"/>
                </a:cxn>
                <a:cxn ang="0">
                  <a:pos x="77" y="33"/>
                </a:cxn>
                <a:cxn ang="0">
                  <a:pos x="77" y="71"/>
                </a:cxn>
                <a:cxn ang="0">
                  <a:pos x="77" y="84"/>
                </a:cxn>
                <a:cxn ang="0">
                  <a:pos x="77" y="114"/>
                </a:cxn>
                <a:cxn ang="0">
                  <a:pos x="64" y="49"/>
                </a:cxn>
                <a:cxn ang="0">
                  <a:pos x="31" y="57"/>
                </a:cxn>
                <a:cxn ang="0">
                  <a:pos x="20" y="65"/>
                </a:cxn>
                <a:cxn ang="0">
                  <a:pos x="14" y="81"/>
                </a:cxn>
                <a:cxn ang="0">
                  <a:pos x="14" y="92"/>
                </a:cxn>
                <a:cxn ang="0">
                  <a:pos x="28" y="103"/>
                </a:cxn>
                <a:cxn ang="0">
                  <a:pos x="36" y="106"/>
                </a:cxn>
                <a:cxn ang="0">
                  <a:pos x="64" y="95"/>
                </a:cxn>
              </a:cxnLst>
              <a:rect l="0" t="0" r="r" b="b"/>
              <a:pathLst>
                <a:path w="77" h="117">
                  <a:moveTo>
                    <a:pt x="77" y="114"/>
                  </a:moveTo>
                  <a:lnTo>
                    <a:pt x="77" y="114"/>
                  </a:lnTo>
                  <a:lnTo>
                    <a:pt x="66" y="114"/>
                  </a:lnTo>
                  <a:lnTo>
                    <a:pt x="64" y="114"/>
                  </a:lnTo>
                  <a:lnTo>
                    <a:pt x="64" y="106"/>
                  </a:lnTo>
                  <a:lnTo>
                    <a:pt x="50" y="114"/>
                  </a:lnTo>
                  <a:lnTo>
                    <a:pt x="33" y="117"/>
                  </a:lnTo>
                  <a:lnTo>
                    <a:pt x="20" y="114"/>
                  </a:lnTo>
                  <a:lnTo>
                    <a:pt x="9" y="106"/>
                  </a:lnTo>
                  <a:lnTo>
                    <a:pt x="3" y="95"/>
                  </a:lnTo>
                  <a:lnTo>
                    <a:pt x="0" y="81"/>
                  </a:lnTo>
                  <a:lnTo>
                    <a:pt x="3" y="71"/>
                  </a:lnTo>
                  <a:lnTo>
                    <a:pt x="6" y="60"/>
                  </a:lnTo>
                  <a:lnTo>
                    <a:pt x="14" y="52"/>
                  </a:lnTo>
                  <a:lnTo>
                    <a:pt x="22" y="49"/>
                  </a:lnTo>
                  <a:lnTo>
                    <a:pt x="44" y="44"/>
                  </a:lnTo>
                  <a:lnTo>
                    <a:pt x="64" y="38"/>
                  </a:lnTo>
                  <a:lnTo>
                    <a:pt x="64" y="36"/>
                  </a:lnTo>
                  <a:lnTo>
                    <a:pt x="64" y="25"/>
                  </a:lnTo>
                  <a:lnTo>
                    <a:pt x="58" y="17"/>
                  </a:lnTo>
                  <a:lnTo>
                    <a:pt x="50" y="14"/>
                  </a:lnTo>
                  <a:lnTo>
                    <a:pt x="42" y="11"/>
                  </a:lnTo>
                  <a:lnTo>
                    <a:pt x="25" y="14"/>
                  </a:lnTo>
                  <a:lnTo>
                    <a:pt x="14" y="19"/>
                  </a:lnTo>
                  <a:lnTo>
                    <a:pt x="11" y="19"/>
                  </a:lnTo>
                  <a:lnTo>
                    <a:pt x="11" y="9"/>
                  </a:lnTo>
                  <a:lnTo>
                    <a:pt x="14" y="9"/>
                  </a:lnTo>
                  <a:lnTo>
                    <a:pt x="28" y="3"/>
                  </a:lnTo>
                  <a:lnTo>
                    <a:pt x="44" y="0"/>
                  </a:lnTo>
                  <a:lnTo>
                    <a:pt x="53" y="0"/>
                  </a:lnTo>
                  <a:lnTo>
                    <a:pt x="61" y="6"/>
                  </a:lnTo>
                  <a:lnTo>
                    <a:pt x="69" y="9"/>
                  </a:lnTo>
                  <a:lnTo>
                    <a:pt x="75" y="19"/>
                  </a:lnTo>
                  <a:lnTo>
                    <a:pt x="77" y="25"/>
                  </a:lnTo>
                  <a:lnTo>
                    <a:pt x="77" y="33"/>
                  </a:lnTo>
                  <a:lnTo>
                    <a:pt x="77" y="71"/>
                  </a:lnTo>
                  <a:lnTo>
                    <a:pt x="77" y="84"/>
                  </a:lnTo>
                  <a:lnTo>
                    <a:pt x="77" y="111"/>
                  </a:lnTo>
                  <a:lnTo>
                    <a:pt x="77" y="114"/>
                  </a:lnTo>
                  <a:close/>
                  <a:moveTo>
                    <a:pt x="64" y="49"/>
                  </a:moveTo>
                  <a:lnTo>
                    <a:pt x="64" y="49"/>
                  </a:lnTo>
                  <a:lnTo>
                    <a:pt x="47" y="52"/>
                  </a:lnTo>
                  <a:lnTo>
                    <a:pt x="31" y="57"/>
                  </a:lnTo>
                  <a:lnTo>
                    <a:pt x="25" y="60"/>
                  </a:lnTo>
                  <a:lnTo>
                    <a:pt x="20" y="65"/>
                  </a:lnTo>
                  <a:lnTo>
                    <a:pt x="14" y="73"/>
                  </a:lnTo>
                  <a:lnTo>
                    <a:pt x="14" y="81"/>
                  </a:lnTo>
                  <a:lnTo>
                    <a:pt x="14" y="92"/>
                  </a:lnTo>
                  <a:lnTo>
                    <a:pt x="20" y="98"/>
                  </a:lnTo>
                  <a:lnTo>
                    <a:pt x="28" y="103"/>
                  </a:lnTo>
                  <a:lnTo>
                    <a:pt x="36" y="106"/>
                  </a:lnTo>
                  <a:lnTo>
                    <a:pt x="53" y="103"/>
                  </a:lnTo>
                  <a:lnTo>
                    <a:pt x="64" y="95"/>
                  </a:lnTo>
                  <a:lnTo>
                    <a:pt x="64"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73" name="Freeform 25"/>
            <p:cNvSpPr>
              <a:spLocks/>
            </p:cNvSpPr>
            <p:nvPr/>
          </p:nvSpPr>
          <p:spPr bwMode="auto">
            <a:xfrm>
              <a:off x="1375" y="1015"/>
              <a:ext cx="50" cy="114"/>
            </a:xfrm>
            <a:custGeom>
              <a:avLst/>
              <a:gdLst/>
              <a:ahLst/>
              <a:cxnLst>
                <a:cxn ang="0">
                  <a:pos x="47" y="17"/>
                </a:cxn>
                <a:cxn ang="0">
                  <a:pos x="44" y="17"/>
                </a:cxn>
                <a:cxn ang="0">
                  <a:pos x="44" y="17"/>
                </a:cxn>
                <a:cxn ang="0">
                  <a:pos x="36" y="14"/>
                </a:cxn>
                <a:cxn ang="0">
                  <a:pos x="36" y="14"/>
                </a:cxn>
                <a:cxn ang="0">
                  <a:pos x="30" y="17"/>
                </a:cxn>
                <a:cxn ang="0">
                  <a:pos x="25" y="19"/>
                </a:cxn>
                <a:cxn ang="0">
                  <a:pos x="22" y="25"/>
                </a:cxn>
                <a:cxn ang="0">
                  <a:pos x="19" y="30"/>
                </a:cxn>
                <a:cxn ang="0">
                  <a:pos x="17" y="44"/>
                </a:cxn>
                <a:cxn ang="0">
                  <a:pos x="17" y="57"/>
                </a:cxn>
                <a:cxn ang="0">
                  <a:pos x="17" y="57"/>
                </a:cxn>
                <a:cxn ang="0">
                  <a:pos x="17" y="114"/>
                </a:cxn>
                <a:cxn ang="0">
                  <a:pos x="17" y="114"/>
                </a:cxn>
                <a:cxn ang="0">
                  <a:pos x="17" y="114"/>
                </a:cxn>
                <a:cxn ang="0">
                  <a:pos x="3" y="114"/>
                </a:cxn>
                <a:cxn ang="0">
                  <a:pos x="3" y="114"/>
                </a:cxn>
                <a:cxn ang="0">
                  <a:pos x="3" y="108"/>
                </a:cxn>
                <a:cxn ang="0">
                  <a:pos x="3" y="108"/>
                </a:cxn>
                <a:cxn ang="0">
                  <a:pos x="3" y="84"/>
                </a:cxn>
                <a:cxn ang="0">
                  <a:pos x="3" y="57"/>
                </a:cxn>
                <a:cxn ang="0">
                  <a:pos x="3" y="57"/>
                </a:cxn>
                <a:cxn ang="0">
                  <a:pos x="0" y="6"/>
                </a:cxn>
                <a:cxn ang="0">
                  <a:pos x="3" y="6"/>
                </a:cxn>
                <a:cxn ang="0">
                  <a:pos x="3" y="6"/>
                </a:cxn>
                <a:cxn ang="0">
                  <a:pos x="14" y="3"/>
                </a:cxn>
                <a:cxn ang="0">
                  <a:pos x="17" y="3"/>
                </a:cxn>
                <a:cxn ang="0">
                  <a:pos x="17" y="3"/>
                </a:cxn>
                <a:cxn ang="0">
                  <a:pos x="17" y="22"/>
                </a:cxn>
                <a:cxn ang="0">
                  <a:pos x="17" y="22"/>
                </a:cxn>
                <a:cxn ang="0">
                  <a:pos x="19" y="14"/>
                </a:cxn>
                <a:cxn ang="0">
                  <a:pos x="25" y="6"/>
                </a:cxn>
                <a:cxn ang="0">
                  <a:pos x="30" y="3"/>
                </a:cxn>
                <a:cxn ang="0">
                  <a:pos x="39" y="0"/>
                </a:cxn>
                <a:cxn ang="0">
                  <a:pos x="39" y="0"/>
                </a:cxn>
                <a:cxn ang="0">
                  <a:pos x="47" y="3"/>
                </a:cxn>
                <a:cxn ang="0">
                  <a:pos x="50" y="6"/>
                </a:cxn>
                <a:cxn ang="0">
                  <a:pos x="50" y="6"/>
                </a:cxn>
                <a:cxn ang="0">
                  <a:pos x="47" y="17"/>
                </a:cxn>
                <a:cxn ang="0">
                  <a:pos x="47" y="17"/>
                </a:cxn>
              </a:cxnLst>
              <a:rect l="0" t="0" r="r" b="b"/>
              <a:pathLst>
                <a:path w="50" h="114">
                  <a:moveTo>
                    <a:pt x="47" y="17"/>
                  </a:moveTo>
                  <a:lnTo>
                    <a:pt x="44" y="17"/>
                  </a:lnTo>
                  <a:lnTo>
                    <a:pt x="36" y="14"/>
                  </a:lnTo>
                  <a:lnTo>
                    <a:pt x="30" y="17"/>
                  </a:lnTo>
                  <a:lnTo>
                    <a:pt x="25" y="19"/>
                  </a:lnTo>
                  <a:lnTo>
                    <a:pt x="22" y="25"/>
                  </a:lnTo>
                  <a:lnTo>
                    <a:pt x="19" y="30"/>
                  </a:lnTo>
                  <a:lnTo>
                    <a:pt x="17" y="44"/>
                  </a:lnTo>
                  <a:lnTo>
                    <a:pt x="17" y="57"/>
                  </a:lnTo>
                  <a:lnTo>
                    <a:pt x="17" y="114"/>
                  </a:lnTo>
                  <a:lnTo>
                    <a:pt x="3" y="114"/>
                  </a:lnTo>
                  <a:lnTo>
                    <a:pt x="3" y="108"/>
                  </a:lnTo>
                  <a:lnTo>
                    <a:pt x="3" y="84"/>
                  </a:lnTo>
                  <a:lnTo>
                    <a:pt x="3" y="57"/>
                  </a:lnTo>
                  <a:lnTo>
                    <a:pt x="0" y="6"/>
                  </a:lnTo>
                  <a:lnTo>
                    <a:pt x="3" y="6"/>
                  </a:lnTo>
                  <a:lnTo>
                    <a:pt x="14" y="3"/>
                  </a:lnTo>
                  <a:lnTo>
                    <a:pt x="17" y="3"/>
                  </a:lnTo>
                  <a:lnTo>
                    <a:pt x="17" y="22"/>
                  </a:lnTo>
                  <a:lnTo>
                    <a:pt x="19" y="14"/>
                  </a:lnTo>
                  <a:lnTo>
                    <a:pt x="25" y="6"/>
                  </a:lnTo>
                  <a:lnTo>
                    <a:pt x="30" y="3"/>
                  </a:lnTo>
                  <a:lnTo>
                    <a:pt x="39" y="0"/>
                  </a:lnTo>
                  <a:lnTo>
                    <a:pt x="47" y="3"/>
                  </a:lnTo>
                  <a:lnTo>
                    <a:pt x="50" y="6"/>
                  </a:lnTo>
                  <a:lnTo>
                    <a:pt x="47"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72" name="Freeform 24"/>
            <p:cNvSpPr>
              <a:spLocks/>
            </p:cNvSpPr>
            <p:nvPr/>
          </p:nvSpPr>
          <p:spPr bwMode="auto">
            <a:xfrm>
              <a:off x="1444" y="959"/>
              <a:ext cx="82" cy="170"/>
            </a:xfrm>
            <a:custGeom>
              <a:avLst/>
              <a:gdLst/>
              <a:ahLst/>
              <a:cxnLst>
                <a:cxn ang="0">
                  <a:pos x="80" y="170"/>
                </a:cxn>
                <a:cxn ang="0">
                  <a:pos x="80"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3" y="170"/>
                </a:cxn>
                <a:cxn ang="0">
                  <a:pos x="3" y="75"/>
                </a:cxn>
                <a:cxn ang="0">
                  <a:pos x="3" y="75"/>
                </a:cxn>
                <a:cxn ang="0">
                  <a:pos x="0" y="2"/>
                </a:cxn>
                <a:cxn ang="0">
                  <a:pos x="3" y="0"/>
                </a:cxn>
                <a:cxn ang="0">
                  <a:pos x="3" y="0"/>
                </a:cxn>
                <a:cxn ang="0">
                  <a:pos x="16" y="0"/>
                </a:cxn>
                <a:cxn ang="0">
                  <a:pos x="16" y="0"/>
                </a:cxn>
                <a:cxn ang="0">
                  <a:pos x="16" y="0"/>
                </a:cxn>
                <a:cxn ang="0">
                  <a:pos x="16" y="27"/>
                </a:cxn>
                <a:cxn ang="0">
                  <a:pos x="16" y="102"/>
                </a:cxn>
                <a:cxn ang="0">
                  <a:pos x="33" y="83"/>
                </a:cxn>
                <a:cxn ang="0">
                  <a:pos x="33" y="83"/>
                </a:cxn>
                <a:cxn ang="0">
                  <a:pos x="55" y="62"/>
                </a:cxn>
                <a:cxn ang="0">
                  <a:pos x="58"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80" y="170"/>
                </a:cxn>
              </a:cxnLst>
              <a:rect l="0" t="0" r="r" b="b"/>
              <a:pathLst>
                <a:path w="82" h="170">
                  <a:moveTo>
                    <a:pt x="80" y="170"/>
                  </a:moveTo>
                  <a:lnTo>
                    <a:pt x="80" y="170"/>
                  </a:lnTo>
                  <a:lnTo>
                    <a:pt x="74" y="170"/>
                  </a:lnTo>
                  <a:lnTo>
                    <a:pt x="66" y="170"/>
                  </a:lnTo>
                  <a:lnTo>
                    <a:pt x="63" y="170"/>
                  </a:lnTo>
                  <a:lnTo>
                    <a:pt x="16" y="105"/>
                  </a:lnTo>
                  <a:lnTo>
                    <a:pt x="16" y="110"/>
                  </a:lnTo>
                  <a:lnTo>
                    <a:pt x="16" y="154"/>
                  </a:lnTo>
                  <a:lnTo>
                    <a:pt x="16" y="170"/>
                  </a:lnTo>
                  <a:lnTo>
                    <a:pt x="5" y="170"/>
                  </a:lnTo>
                  <a:lnTo>
                    <a:pt x="3" y="170"/>
                  </a:lnTo>
                  <a:lnTo>
                    <a:pt x="3" y="75"/>
                  </a:lnTo>
                  <a:lnTo>
                    <a:pt x="0" y="2"/>
                  </a:lnTo>
                  <a:lnTo>
                    <a:pt x="3" y="0"/>
                  </a:lnTo>
                  <a:lnTo>
                    <a:pt x="16" y="0"/>
                  </a:lnTo>
                  <a:lnTo>
                    <a:pt x="16" y="27"/>
                  </a:lnTo>
                  <a:lnTo>
                    <a:pt x="16" y="102"/>
                  </a:lnTo>
                  <a:lnTo>
                    <a:pt x="33" y="83"/>
                  </a:lnTo>
                  <a:lnTo>
                    <a:pt x="55" y="62"/>
                  </a:lnTo>
                  <a:lnTo>
                    <a:pt x="58" y="59"/>
                  </a:lnTo>
                  <a:lnTo>
                    <a:pt x="71" y="59"/>
                  </a:lnTo>
                  <a:lnTo>
                    <a:pt x="71" y="62"/>
                  </a:lnTo>
                  <a:lnTo>
                    <a:pt x="52" y="83"/>
                  </a:lnTo>
                  <a:lnTo>
                    <a:pt x="30" y="102"/>
                  </a:lnTo>
                  <a:lnTo>
                    <a:pt x="49" y="129"/>
                  </a:lnTo>
                  <a:lnTo>
                    <a:pt x="66" y="151"/>
                  </a:lnTo>
                  <a:lnTo>
                    <a:pt x="82" y="167"/>
                  </a:lnTo>
                  <a:lnTo>
                    <a:pt x="80"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71" name="Freeform 23"/>
            <p:cNvSpPr>
              <a:spLocks noEditPoints="1"/>
            </p:cNvSpPr>
            <p:nvPr/>
          </p:nvSpPr>
          <p:spPr bwMode="auto">
            <a:xfrm>
              <a:off x="1609" y="1015"/>
              <a:ext cx="77" cy="117"/>
            </a:xfrm>
            <a:custGeom>
              <a:avLst/>
              <a:gdLst/>
              <a:ahLst/>
              <a:cxnLst>
                <a:cxn ang="0">
                  <a:pos x="77" y="114"/>
                </a:cxn>
                <a:cxn ang="0">
                  <a:pos x="63" y="114"/>
                </a:cxn>
                <a:cxn ang="0">
                  <a:pos x="63" y="106"/>
                </a:cxn>
                <a:cxn ang="0">
                  <a:pos x="33" y="117"/>
                </a:cxn>
                <a:cxn ang="0">
                  <a:pos x="19" y="114"/>
                </a:cxn>
                <a:cxn ang="0">
                  <a:pos x="3" y="95"/>
                </a:cxn>
                <a:cxn ang="0">
                  <a:pos x="0" y="81"/>
                </a:cxn>
                <a:cxn ang="0">
                  <a:pos x="5" y="60"/>
                </a:cxn>
                <a:cxn ang="0">
                  <a:pos x="22" y="49"/>
                </a:cxn>
                <a:cxn ang="0">
                  <a:pos x="63" y="38"/>
                </a:cxn>
                <a:cxn ang="0">
                  <a:pos x="63" y="36"/>
                </a:cxn>
                <a:cxn ang="0">
                  <a:pos x="58" y="17"/>
                </a:cxn>
                <a:cxn ang="0">
                  <a:pos x="41" y="11"/>
                </a:cxn>
                <a:cxn ang="0">
                  <a:pos x="25" y="14"/>
                </a:cxn>
                <a:cxn ang="0">
                  <a:pos x="11" y="19"/>
                </a:cxn>
                <a:cxn ang="0">
                  <a:pos x="11" y="9"/>
                </a:cxn>
                <a:cxn ang="0">
                  <a:pos x="14" y="9"/>
                </a:cxn>
                <a:cxn ang="0">
                  <a:pos x="44" y="0"/>
                </a:cxn>
                <a:cxn ang="0">
                  <a:pos x="52" y="0"/>
                </a:cxn>
                <a:cxn ang="0">
                  <a:pos x="69" y="9"/>
                </a:cxn>
                <a:cxn ang="0">
                  <a:pos x="74" y="19"/>
                </a:cxn>
                <a:cxn ang="0">
                  <a:pos x="77" y="33"/>
                </a:cxn>
                <a:cxn ang="0">
                  <a:pos x="77" y="71"/>
                </a:cxn>
                <a:cxn ang="0">
                  <a:pos x="77" y="84"/>
                </a:cxn>
                <a:cxn ang="0">
                  <a:pos x="77" y="114"/>
                </a:cxn>
                <a:cxn ang="0">
                  <a:pos x="63" y="49"/>
                </a:cxn>
                <a:cxn ang="0">
                  <a:pos x="30" y="57"/>
                </a:cxn>
                <a:cxn ang="0">
                  <a:pos x="19" y="65"/>
                </a:cxn>
                <a:cxn ang="0">
                  <a:pos x="14" y="81"/>
                </a:cxn>
                <a:cxn ang="0">
                  <a:pos x="14" y="92"/>
                </a:cxn>
                <a:cxn ang="0">
                  <a:pos x="27" y="103"/>
                </a:cxn>
                <a:cxn ang="0">
                  <a:pos x="36" y="106"/>
                </a:cxn>
                <a:cxn ang="0">
                  <a:pos x="63" y="95"/>
                </a:cxn>
              </a:cxnLst>
              <a:rect l="0" t="0" r="r" b="b"/>
              <a:pathLst>
                <a:path w="77" h="117">
                  <a:moveTo>
                    <a:pt x="77" y="114"/>
                  </a:moveTo>
                  <a:lnTo>
                    <a:pt x="77" y="114"/>
                  </a:lnTo>
                  <a:lnTo>
                    <a:pt x="66" y="114"/>
                  </a:lnTo>
                  <a:lnTo>
                    <a:pt x="63" y="114"/>
                  </a:lnTo>
                  <a:lnTo>
                    <a:pt x="63" y="106"/>
                  </a:lnTo>
                  <a:lnTo>
                    <a:pt x="49" y="114"/>
                  </a:lnTo>
                  <a:lnTo>
                    <a:pt x="33" y="117"/>
                  </a:lnTo>
                  <a:lnTo>
                    <a:pt x="19" y="114"/>
                  </a:lnTo>
                  <a:lnTo>
                    <a:pt x="8" y="106"/>
                  </a:lnTo>
                  <a:lnTo>
                    <a:pt x="3" y="95"/>
                  </a:lnTo>
                  <a:lnTo>
                    <a:pt x="0" y="81"/>
                  </a:lnTo>
                  <a:lnTo>
                    <a:pt x="0" y="71"/>
                  </a:lnTo>
                  <a:lnTo>
                    <a:pt x="5" y="60"/>
                  </a:lnTo>
                  <a:lnTo>
                    <a:pt x="14" y="52"/>
                  </a:lnTo>
                  <a:lnTo>
                    <a:pt x="22" y="49"/>
                  </a:lnTo>
                  <a:lnTo>
                    <a:pt x="41" y="44"/>
                  </a:lnTo>
                  <a:lnTo>
                    <a:pt x="63" y="38"/>
                  </a:lnTo>
                  <a:lnTo>
                    <a:pt x="63" y="36"/>
                  </a:lnTo>
                  <a:lnTo>
                    <a:pt x="63" y="25"/>
                  </a:lnTo>
                  <a:lnTo>
                    <a:pt x="58" y="17"/>
                  </a:lnTo>
                  <a:lnTo>
                    <a:pt x="49" y="14"/>
                  </a:lnTo>
                  <a:lnTo>
                    <a:pt x="41" y="11"/>
                  </a:lnTo>
                  <a:lnTo>
                    <a:pt x="25" y="14"/>
                  </a:lnTo>
                  <a:lnTo>
                    <a:pt x="14" y="19"/>
                  </a:lnTo>
                  <a:lnTo>
                    <a:pt x="11" y="19"/>
                  </a:lnTo>
                  <a:lnTo>
                    <a:pt x="11" y="9"/>
                  </a:lnTo>
                  <a:lnTo>
                    <a:pt x="14" y="9"/>
                  </a:lnTo>
                  <a:lnTo>
                    <a:pt x="27" y="3"/>
                  </a:lnTo>
                  <a:lnTo>
                    <a:pt x="44" y="0"/>
                  </a:lnTo>
                  <a:lnTo>
                    <a:pt x="52" y="0"/>
                  </a:lnTo>
                  <a:lnTo>
                    <a:pt x="60" y="6"/>
                  </a:lnTo>
                  <a:lnTo>
                    <a:pt x="69" y="9"/>
                  </a:lnTo>
                  <a:lnTo>
                    <a:pt x="74" y="19"/>
                  </a:lnTo>
                  <a:lnTo>
                    <a:pt x="77" y="25"/>
                  </a:lnTo>
                  <a:lnTo>
                    <a:pt x="77" y="33"/>
                  </a:lnTo>
                  <a:lnTo>
                    <a:pt x="77" y="71"/>
                  </a:lnTo>
                  <a:lnTo>
                    <a:pt x="77" y="84"/>
                  </a:lnTo>
                  <a:lnTo>
                    <a:pt x="77" y="111"/>
                  </a:lnTo>
                  <a:lnTo>
                    <a:pt x="77" y="114"/>
                  </a:lnTo>
                  <a:close/>
                  <a:moveTo>
                    <a:pt x="63" y="49"/>
                  </a:moveTo>
                  <a:lnTo>
                    <a:pt x="63" y="49"/>
                  </a:lnTo>
                  <a:lnTo>
                    <a:pt x="47" y="52"/>
                  </a:lnTo>
                  <a:lnTo>
                    <a:pt x="30" y="57"/>
                  </a:lnTo>
                  <a:lnTo>
                    <a:pt x="25" y="60"/>
                  </a:lnTo>
                  <a:lnTo>
                    <a:pt x="19" y="65"/>
                  </a:lnTo>
                  <a:lnTo>
                    <a:pt x="14" y="73"/>
                  </a:lnTo>
                  <a:lnTo>
                    <a:pt x="14" y="81"/>
                  </a:lnTo>
                  <a:lnTo>
                    <a:pt x="14" y="92"/>
                  </a:lnTo>
                  <a:lnTo>
                    <a:pt x="19" y="98"/>
                  </a:lnTo>
                  <a:lnTo>
                    <a:pt x="27" y="103"/>
                  </a:lnTo>
                  <a:lnTo>
                    <a:pt x="36" y="106"/>
                  </a:lnTo>
                  <a:lnTo>
                    <a:pt x="52" y="103"/>
                  </a:lnTo>
                  <a:lnTo>
                    <a:pt x="63" y="95"/>
                  </a:lnTo>
                  <a:lnTo>
                    <a:pt x="63"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70" name="Freeform 22"/>
            <p:cNvSpPr>
              <a:spLocks/>
            </p:cNvSpPr>
            <p:nvPr/>
          </p:nvSpPr>
          <p:spPr bwMode="auto">
            <a:xfrm>
              <a:off x="1724" y="1015"/>
              <a:ext cx="83" cy="114"/>
            </a:xfrm>
            <a:custGeom>
              <a:avLst/>
              <a:gdLst/>
              <a:ahLst/>
              <a:cxnLst>
                <a:cxn ang="0">
                  <a:pos x="83" y="114"/>
                </a:cxn>
                <a:cxn ang="0">
                  <a:pos x="83" y="114"/>
                </a:cxn>
                <a:cxn ang="0">
                  <a:pos x="69" y="114"/>
                </a:cxn>
                <a:cxn ang="0">
                  <a:pos x="69" y="114"/>
                </a:cxn>
                <a:cxn ang="0">
                  <a:pos x="69" y="114"/>
                </a:cxn>
                <a:cxn ang="0">
                  <a:pos x="69" y="84"/>
                </a:cxn>
                <a:cxn ang="0">
                  <a:pos x="69" y="84"/>
                </a:cxn>
                <a:cxn ang="0">
                  <a:pos x="69" y="44"/>
                </a:cxn>
                <a:cxn ang="0">
                  <a:pos x="69" y="44"/>
                </a:cxn>
                <a:cxn ang="0">
                  <a:pos x="69" y="33"/>
                </a:cxn>
                <a:cxn ang="0">
                  <a:pos x="66" y="22"/>
                </a:cxn>
                <a:cxn ang="0">
                  <a:pos x="58" y="17"/>
                </a:cxn>
                <a:cxn ang="0">
                  <a:pos x="47" y="14"/>
                </a:cxn>
                <a:cxn ang="0">
                  <a:pos x="47" y="14"/>
                </a:cxn>
                <a:cxn ang="0">
                  <a:pos x="39" y="14"/>
                </a:cxn>
                <a:cxn ang="0">
                  <a:pos x="28" y="17"/>
                </a:cxn>
                <a:cxn ang="0">
                  <a:pos x="14" y="27"/>
                </a:cxn>
                <a:cxn ang="0">
                  <a:pos x="14" y="33"/>
                </a:cxn>
                <a:cxn ang="0">
                  <a:pos x="14" y="33"/>
                </a:cxn>
                <a:cxn ang="0">
                  <a:pos x="14" y="114"/>
                </a:cxn>
                <a:cxn ang="0">
                  <a:pos x="14" y="114"/>
                </a:cxn>
                <a:cxn ang="0">
                  <a:pos x="14" y="114"/>
                </a:cxn>
                <a:cxn ang="0">
                  <a:pos x="3" y="114"/>
                </a:cxn>
                <a:cxn ang="0">
                  <a:pos x="0" y="114"/>
                </a:cxn>
                <a:cxn ang="0">
                  <a:pos x="0" y="114"/>
                </a:cxn>
                <a:cxn ang="0">
                  <a:pos x="0" y="87"/>
                </a:cxn>
                <a:cxn ang="0">
                  <a:pos x="0" y="71"/>
                </a:cxn>
                <a:cxn ang="0">
                  <a:pos x="0" y="71"/>
                </a:cxn>
                <a:cxn ang="0">
                  <a:pos x="0" y="6"/>
                </a:cxn>
                <a:cxn ang="0">
                  <a:pos x="0" y="3"/>
                </a:cxn>
                <a:cxn ang="0">
                  <a:pos x="0" y="3"/>
                </a:cxn>
                <a:cxn ang="0">
                  <a:pos x="11" y="3"/>
                </a:cxn>
                <a:cxn ang="0">
                  <a:pos x="14" y="3"/>
                </a:cxn>
                <a:cxn ang="0">
                  <a:pos x="14" y="3"/>
                </a:cxn>
                <a:cxn ang="0">
                  <a:pos x="14" y="14"/>
                </a:cxn>
                <a:cxn ang="0">
                  <a:pos x="14" y="14"/>
                </a:cxn>
                <a:cxn ang="0">
                  <a:pos x="31" y="6"/>
                </a:cxn>
                <a:cxn ang="0">
                  <a:pos x="42" y="3"/>
                </a:cxn>
                <a:cxn ang="0">
                  <a:pos x="50" y="0"/>
                </a:cxn>
                <a:cxn ang="0">
                  <a:pos x="50" y="0"/>
                </a:cxn>
                <a:cxn ang="0">
                  <a:pos x="61" y="3"/>
                </a:cxn>
                <a:cxn ang="0">
                  <a:pos x="66" y="6"/>
                </a:cxn>
                <a:cxn ang="0">
                  <a:pos x="75" y="11"/>
                </a:cxn>
                <a:cxn ang="0">
                  <a:pos x="80" y="19"/>
                </a:cxn>
                <a:cxn ang="0">
                  <a:pos x="80" y="19"/>
                </a:cxn>
                <a:cxn ang="0">
                  <a:pos x="83" y="33"/>
                </a:cxn>
                <a:cxn ang="0">
                  <a:pos x="83" y="46"/>
                </a:cxn>
                <a:cxn ang="0">
                  <a:pos x="83" y="68"/>
                </a:cxn>
                <a:cxn ang="0">
                  <a:pos x="83" y="68"/>
                </a:cxn>
                <a:cxn ang="0">
                  <a:pos x="83" y="114"/>
                </a:cxn>
                <a:cxn ang="0">
                  <a:pos x="83" y="114"/>
                </a:cxn>
              </a:cxnLst>
              <a:rect l="0" t="0" r="r" b="b"/>
              <a:pathLst>
                <a:path w="83" h="114">
                  <a:moveTo>
                    <a:pt x="83" y="114"/>
                  </a:moveTo>
                  <a:lnTo>
                    <a:pt x="83" y="114"/>
                  </a:lnTo>
                  <a:lnTo>
                    <a:pt x="69" y="114"/>
                  </a:lnTo>
                  <a:lnTo>
                    <a:pt x="69" y="84"/>
                  </a:lnTo>
                  <a:lnTo>
                    <a:pt x="69" y="44"/>
                  </a:lnTo>
                  <a:lnTo>
                    <a:pt x="69" y="33"/>
                  </a:lnTo>
                  <a:lnTo>
                    <a:pt x="66" y="22"/>
                  </a:lnTo>
                  <a:lnTo>
                    <a:pt x="58" y="17"/>
                  </a:lnTo>
                  <a:lnTo>
                    <a:pt x="47" y="14"/>
                  </a:lnTo>
                  <a:lnTo>
                    <a:pt x="39" y="14"/>
                  </a:lnTo>
                  <a:lnTo>
                    <a:pt x="28" y="17"/>
                  </a:lnTo>
                  <a:lnTo>
                    <a:pt x="14" y="27"/>
                  </a:lnTo>
                  <a:lnTo>
                    <a:pt x="14" y="33"/>
                  </a:lnTo>
                  <a:lnTo>
                    <a:pt x="14" y="114"/>
                  </a:lnTo>
                  <a:lnTo>
                    <a:pt x="3" y="114"/>
                  </a:lnTo>
                  <a:lnTo>
                    <a:pt x="0" y="114"/>
                  </a:lnTo>
                  <a:lnTo>
                    <a:pt x="0" y="87"/>
                  </a:lnTo>
                  <a:lnTo>
                    <a:pt x="0" y="71"/>
                  </a:lnTo>
                  <a:lnTo>
                    <a:pt x="0" y="6"/>
                  </a:lnTo>
                  <a:lnTo>
                    <a:pt x="0" y="3"/>
                  </a:lnTo>
                  <a:lnTo>
                    <a:pt x="11" y="3"/>
                  </a:lnTo>
                  <a:lnTo>
                    <a:pt x="14" y="3"/>
                  </a:lnTo>
                  <a:lnTo>
                    <a:pt x="14" y="14"/>
                  </a:lnTo>
                  <a:lnTo>
                    <a:pt x="31" y="6"/>
                  </a:lnTo>
                  <a:lnTo>
                    <a:pt x="42" y="3"/>
                  </a:lnTo>
                  <a:lnTo>
                    <a:pt x="50" y="0"/>
                  </a:lnTo>
                  <a:lnTo>
                    <a:pt x="61" y="3"/>
                  </a:lnTo>
                  <a:lnTo>
                    <a:pt x="66" y="6"/>
                  </a:lnTo>
                  <a:lnTo>
                    <a:pt x="75" y="11"/>
                  </a:lnTo>
                  <a:lnTo>
                    <a:pt x="80" y="19"/>
                  </a:lnTo>
                  <a:lnTo>
                    <a:pt x="83" y="33"/>
                  </a:lnTo>
                  <a:lnTo>
                    <a:pt x="83" y="46"/>
                  </a:lnTo>
                  <a:lnTo>
                    <a:pt x="83" y="68"/>
                  </a:lnTo>
                  <a:lnTo>
                    <a:pt x="83"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69" name="Freeform 21"/>
            <p:cNvSpPr>
              <a:spLocks noEditPoints="1"/>
            </p:cNvSpPr>
            <p:nvPr/>
          </p:nvSpPr>
          <p:spPr bwMode="auto">
            <a:xfrm>
              <a:off x="1840" y="959"/>
              <a:ext cx="91" cy="173"/>
            </a:xfrm>
            <a:custGeom>
              <a:avLst/>
              <a:gdLst/>
              <a:ahLst/>
              <a:cxnLst>
                <a:cxn ang="0">
                  <a:pos x="88" y="170"/>
                </a:cxn>
                <a:cxn ang="0">
                  <a:pos x="77" y="170"/>
                </a:cxn>
                <a:cxn ang="0">
                  <a:pos x="77" y="159"/>
                </a:cxn>
                <a:cxn ang="0">
                  <a:pos x="55" y="170"/>
                </a:cxn>
                <a:cxn ang="0">
                  <a:pos x="47" y="173"/>
                </a:cxn>
                <a:cxn ang="0">
                  <a:pos x="27" y="167"/>
                </a:cxn>
                <a:cxn ang="0">
                  <a:pos x="11" y="154"/>
                </a:cxn>
                <a:cxn ang="0">
                  <a:pos x="3" y="137"/>
                </a:cxn>
                <a:cxn ang="0">
                  <a:pos x="0" y="116"/>
                </a:cxn>
                <a:cxn ang="0">
                  <a:pos x="8" y="86"/>
                </a:cxn>
                <a:cxn ang="0">
                  <a:pos x="14" y="78"/>
                </a:cxn>
                <a:cxn ang="0">
                  <a:pos x="33" y="65"/>
                </a:cxn>
                <a:cxn ang="0">
                  <a:pos x="66" y="59"/>
                </a:cxn>
                <a:cxn ang="0">
                  <a:pos x="77" y="59"/>
                </a:cxn>
                <a:cxn ang="0">
                  <a:pos x="74" y="29"/>
                </a:cxn>
                <a:cxn ang="0">
                  <a:pos x="74" y="0"/>
                </a:cxn>
                <a:cxn ang="0">
                  <a:pos x="88" y="0"/>
                </a:cxn>
                <a:cxn ang="0">
                  <a:pos x="88" y="0"/>
                </a:cxn>
                <a:cxn ang="0">
                  <a:pos x="88" y="83"/>
                </a:cxn>
                <a:cxn ang="0">
                  <a:pos x="91" y="170"/>
                </a:cxn>
                <a:cxn ang="0">
                  <a:pos x="77" y="105"/>
                </a:cxn>
                <a:cxn ang="0">
                  <a:pos x="77" y="70"/>
                </a:cxn>
                <a:cxn ang="0">
                  <a:pos x="63" y="70"/>
                </a:cxn>
                <a:cxn ang="0">
                  <a:pos x="44" y="73"/>
                </a:cxn>
                <a:cxn ang="0">
                  <a:pos x="27" y="81"/>
                </a:cxn>
                <a:cxn ang="0">
                  <a:pos x="16" y="94"/>
                </a:cxn>
                <a:cxn ang="0">
                  <a:pos x="14" y="116"/>
                </a:cxn>
                <a:cxn ang="0">
                  <a:pos x="16" y="132"/>
                </a:cxn>
                <a:cxn ang="0">
                  <a:pos x="27" y="151"/>
                </a:cxn>
                <a:cxn ang="0">
                  <a:pos x="41" y="159"/>
                </a:cxn>
                <a:cxn ang="0">
                  <a:pos x="49" y="159"/>
                </a:cxn>
                <a:cxn ang="0">
                  <a:pos x="63" y="156"/>
                </a:cxn>
                <a:cxn ang="0">
                  <a:pos x="77" y="146"/>
                </a:cxn>
                <a:cxn ang="0">
                  <a:pos x="77" y="105"/>
                </a:cxn>
              </a:cxnLst>
              <a:rect l="0" t="0" r="r" b="b"/>
              <a:pathLst>
                <a:path w="91" h="173">
                  <a:moveTo>
                    <a:pt x="88" y="170"/>
                  </a:moveTo>
                  <a:lnTo>
                    <a:pt x="88" y="170"/>
                  </a:lnTo>
                  <a:lnTo>
                    <a:pt x="77" y="170"/>
                  </a:lnTo>
                  <a:lnTo>
                    <a:pt x="77" y="159"/>
                  </a:lnTo>
                  <a:lnTo>
                    <a:pt x="63" y="170"/>
                  </a:lnTo>
                  <a:lnTo>
                    <a:pt x="55" y="170"/>
                  </a:lnTo>
                  <a:lnTo>
                    <a:pt x="47" y="173"/>
                  </a:lnTo>
                  <a:lnTo>
                    <a:pt x="36" y="170"/>
                  </a:lnTo>
                  <a:lnTo>
                    <a:pt x="27" y="167"/>
                  </a:lnTo>
                  <a:lnTo>
                    <a:pt x="19" y="162"/>
                  </a:lnTo>
                  <a:lnTo>
                    <a:pt x="11" y="154"/>
                  </a:lnTo>
                  <a:lnTo>
                    <a:pt x="8" y="146"/>
                  </a:lnTo>
                  <a:lnTo>
                    <a:pt x="3" y="137"/>
                  </a:lnTo>
                  <a:lnTo>
                    <a:pt x="0" y="116"/>
                  </a:lnTo>
                  <a:lnTo>
                    <a:pt x="3" y="100"/>
                  </a:lnTo>
                  <a:lnTo>
                    <a:pt x="8" y="86"/>
                  </a:lnTo>
                  <a:lnTo>
                    <a:pt x="14" y="78"/>
                  </a:lnTo>
                  <a:lnTo>
                    <a:pt x="19" y="73"/>
                  </a:lnTo>
                  <a:lnTo>
                    <a:pt x="33" y="65"/>
                  </a:lnTo>
                  <a:lnTo>
                    <a:pt x="49" y="59"/>
                  </a:lnTo>
                  <a:lnTo>
                    <a:pt x="66" y="59"/>
                  </a:lnTo>
                  <a:lnTo>
                    <a:pt x="77" y="59"/>
                  </a:lnTo>
                  <a:lnTo>
                    <a:pt x="74" y="29"/>
                  </a:lnTo>
                  <a:lnTo>
                    <a:pt x="74" y="2"/>
                  </a:lnTo>
                  <a:lnTo>
                    <a:pt x="74" y="0"/>
                  </a:lnTo>
                  <a:lnTo>
                    <a:pt x="88" y="0"/>
                  </a:lnTo>
                  <a:lnTo>
                    <a:pt x="88" y="51"/>
                  </a:lnTo>
                  <a:lnTo>
                    <a:pt x="88" y="83"/>
                  </a:lnTo>
                  <a:lnTo>
                    <a:pt x="91" y="170"/>
                  </a:lnTo>
                  <a:lnTo>
                    <a:pt x="88" y="170"/>
                  </a:lnTo>
                  <a:close/>
                  <a:moveTo>
                    <a:pt x="77" y="105"/>
                  </a:moveTo>
                  <a:lnTo>
                    <a:pt x="77" y="105"/>
                  </a:lnTo>
                  <a:lnTo>
                    <a:pt x="77" y="70"/>
                  </a:lnTo>
                  <a:lnTo>
                    <a:pt x="63" y="70"/>
                  </a:lnTo>
                  <a:lnTo>
                    <a:pt x="44" y="73"/>
                  </a:lnTo>
                  <a:lnTo>
                    <a:pt x="36" y="75"/>
                  </a:lnTo>
                  <a:lnTo>
                    <a:pt x="27" y="81"/>
                  </a:lnTo>
                  <a:lnTo>
                    <a:pt x="22" y="86"/>
                  </a:lnTo>
                  <a:lnTo>
                    <a:pt x="16" y="94"/>
                  </a:lnTo>
                  <a:lnTo>
                    <a:pt x="14" y="105"/>
                  </a:lnTo>
                  <a:lnTo>
                    <a:pt x="14" y="116"/>
                  </a:lnTo>
                  <a:lnTo>
                    <a:pt x="16" y="132"/>
                  </a:lnTo>
                  <a:lnTo>
                    <a:pt x="22" y="146"/>
                  </a:lnTo>
                  <a:lnTo>
                    <a:pt x="27" y="151"/>
                  </a:lnTo>
                  <a:lnTo>
                    <a:pt x="33" y="156"/>
                  </a:lnTo>
                  <a:lnTo>
                    <a:pt x="41" y="159"/>
                  </a:lnTo>
                  <a:lnTo>
                    <a:pt x="49" y="159"/>
                  </a:lnTo>
                  <a:lnTo>
                    <a:pt x="58" y="159"/>
                  </a:lnTo>
                  <a:lnTo>
                    <a:pt x="63" y="156"/>
                  </a:lnTo>
                  <a:lnTo>
                    <a:pt x="71" y="151"/>
                  </a:lnTo>
                  <a:lnTo>
                    <a:pt x="77" y="146"/>
                  </a:lnTo>
                  <a:lnTo>
                    <a:pt x="77" y="10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68" name="Freeform 20"/>
            <p:cNvSpPr>
              <a:spLocks/>
            </p:cNvSpPr>
            <p:nvPr/>
          </p:nvSpPr>
          <p:spPr bwMode="auto">
            <a:xfrm>
              <a:off x="2041" y="975"/>
              <a:ext cx="110" cy="154"/>
            </a:xfrm>
            <a:custGeom>
              <a:avLst/>
              <a:gdLst/>
              <a:ahLst/>
              <a:cxnLst>
                <a:cxn ang="0">
                  <a:pos x="107" y="154"/>
                </a:cxn>
                <a:cxn ang="0">
                  <a:pos x="107" y="154"/>
                </a:cxn>
                <a:cxn ang="0">
                  <a:pos x="90" y="154"/>
                </a:cxn>
                <a:cxn ang="0">
                  <a:pos x="88" y="154"/>
                </a:cxn>
                <a:cxn ang="0">
                  <a:pos x="88" y="154"/>
                </a:cxn>
                <a:cxn ang="0">
                  <a:pos x="49" y="84"/>
                </a:cxn>
                <a:cxn ang="0">
                  <a:pos x="11" y="13"/>
                </a:cxn>
                <a:cxn ang="0">
                  <a:pos x="11" y="13"/>
                </a:cxn>
                <a:cxn ang="0">
                  <a:pos x="13" y="84"/>
                </a:cxn>
                <a:cxn ang="0">
                  <a:pos x="13" y="84"/>
                </a:cxn>
                <a:cxn ang="0">
                  <a:pos x="13" y="154"/>
                </a:cxn>
                <a:cxn ang="0">
                  <a:pos x="13" y="154"/>
                </a:cxn>
                <a:cxn ang="0">
                  <a:pos x="8" y="154"/>
                </a:cxn>
                <a:cxn ang="0">
                  <a:pos x="8" y="154"/>
                </a:cxn>
                <a:cxn ang="0">
                  <a:pos x="2"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5" y="32"/>
                </a:cxn>
                <a:cxn ang="0">
                  <a:pos x="35" y="32"/>
                </a:cxn>
                <a:cxn ang="0">
                  <a:pos x="55" y="62"/>
                </a:cxn>
                <a:cxn ang="0">
                  <a:pos x="96" y="143"/>
                </a:cxn>
                <a:cxn ang="0">
                  <a:pos x="96" y="143"/>
                </a:cxn>
                <a:cxn ang="0">
                  <a:pos x="96" y="111"/>
                </a:cxn>
                <a:cxn ang="0">
                  <a:pos x="96" y="111"/>
                </a:cxn>
                <a:cxn ang="0">
                  <a:pos x="96"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0" y="154"/>
                  </a:lnTo>
                  <a:lnTo>
                    <a:pt x="88" y="154"/>
                  </a:lnTo>
                  <a:lnTo>
                    <a:pt x="49" y="84"/>
                  </a:lnTo>
                  <a:lnTo>
                    <a:pt x="11" y="13"/>
                  </a:lnTo>
                  <a:lnTo>
                    <a:pt x="13" y="84"/>
                  </a:lnTo>
                  <a:lnTo>
                    <a:pt x="13" y="154"/>
                  </a:lnTo>
                  <a:lnTo>
                    <a:pt x="8" y="154"/>
                  </a:lnTo>
                  <a:lnTo>
                    <a:pt x="2" y="154"/>
                  </a:lnTo>
                  <a:lnTo>
                    <a:pt x="0" y="154"/>
                  </a:lnTo>
                  <a:lnTo>
                    <a:pt x="0" y="113"/>
                  </a:lnTo>
                  <a:lnTo>
                    <a:pt x="0" y="3"/>
                  </a:lnTo>
                  <a:lnTo>
                    <a:pt x="19" y="0"/>
                  </a:lnTo>
                  <a:lnTo>
                    <a:pt x="19" y="3"/>
                  </a:lnTo>
                  <a:lnTo>
                    <a:pt x="35" y="32"/>
                  </a:lnTo>
                  <a:lnTo>
                    <a:pt x="55" y="62"/>
                  </a:lnTo>
                  <a:lnTo>
                    <a:pt x="96" y="143"/>
                  </a:lnTo>
                  <a:lnTo>
                    <a:pt x="96" y="111"/>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67" name="Freeform 19"/>
            <p:cNvSpPr>
              <a:spLocks noEditPoints="1"/>
            </p:cNvSpPr>
            <p:nvPr/>
          </p:nvSpPr>
          <p:spPr bwMode="auto">
            <a:xfrm>
              <a:off x="2184" y="1015"/>
              <a:ext cx="93" cy="117"/>
            </a:xfrm>
            <a:custGeom>
              <a:avLst/>
              <a:gdLst/>
              <a:ahLst/>
              <a:cxnLst>
                <a:cxn ang="0">
                  <a:pos x="90" y="57"/>
                </a:cxn>
                <a:cxn ang="0">
                  <a:pos x="13" y="57"/>
                </a:cxn>
                <a:cxn ang="0">
                  <a:pos x="13" y="57"/>
                </a:cxn>
                <a:cxn ang="0">
                  <a:pos x="16" y="76"/>
                </a:cxn>
                <a:cxn ang="0">
                  <a:pos x="24" y="90"/>
                </a:cxn>
                <a:cxn ang="0">
                  <a:pos x="30" y="98"/>
                </a:cxn>
                <a:cxn ang="0">
                  <a:pos x="35" y="100"/>
                </a:cxn>
                <a:cxn ang="0">
                  <a:pos x="44" y="103"/>
                </a:cxn>
                <a:cxn ang="0">
                  <a:pos x="55" y="106"/>
                </a:cxn>
                <a:cxn ang="0">
                  <a:pos x="55" y="106"/>
                </a:cxn>
                <a:cxn ang="0">
                  <a:pos x="63" y="103"/>
                </a:cxn>
                <a:cxn ang="0">
                  <a:pos x="71" y="100"/>
                </a:cxn>
                <a:cxn ang="0">
                  <a:pos x="79" y="98"/>
                </a:cxn>
                <a:cxn ang="0">
                  <a:pos x="88" y="90"/>
                </a:cxn>
                <a:cxn ang="0">
                  <a:pos x="88" y="92"/>
                </a:cxn>
                <a:cxn ang="0">
                  <a:pos x="88" y="92"/>
                </a:cxn>
                <a:cxn ang="0">
                  <a:pos x="88" y="103"/>
                </a:cxn>
                <a:cxn ang="0">
                  <a:pos x="88" y="106"/>
                </a:cxn>
                <a:cxn ang="0">
                  <a:pos x="88" y="106"/>
                </a:cxn>
                <a:cxn ang="0">
                  <a:pos x="71" y="114"/>
                </a:cxn>
                <a:cxn ang="0">
                  <a:pos x="52" y="117"/>
                </a:cxn>
                <a:cxn ang="0">
                  <a:pos x="52" y="117"/>
                </a:cxn>
                <a:cxn ang="0">
                  <a:pos x="41" y="117"/>
                </a:cxn>
                <a:cxn ang="0">
                  <a:pos x="30" y="111"/>
                </a:cxn>
                <a:cxn ang="0">
                  <a:pos x="22" y="108"/>
                </a:cxn>
                <a:cxn ang="0">
                  <a:pos x="13" y="100"/>
                </a:cxn>
                <a:cxn ang="0">
                  <a:pos x="8" y="92"/>
                </a:cxn>
                <a:cxn ang="0">
                  <a:pos x="5" y="81"/>
                </a:cxn>
                <a:cxn ang="0">
                  <a:pos x="2" y="71"/>
                </a:cxn>
                <a:cxn ang="0">
                  <a:pos x="0" y="60"/>
                </a:cxn>
                <a:cxn ang="0">
                  <a:pos x="0" y="60"/>
                </a:cxn>
                <a:cxn ang="0">
                  <a:pos x="2" y="36"/>
                </a:cxn>
                <a:cxn ang="0">
                  <a:pos x="8" y="27"/>
                </a:cxn>
                <a:cxn ang="0">
                  <a:pos x="13" y="17"/>
                </a:cxn>
                <a:cxn ang="0">
                  <a:pos x="19" y="11"/>
                </a:cxn>
                <a:cxn ang="0">
                  <a:pos x="27" y="6"/>
                </a:cxn>
                <a:cxn ang="0">
                  <a:pos x="38" y="3"/>
                </a:cxn>
                <a:cxn ang="0">
                  <a:pos x="49" y="0"/>
                </a:cxn>
                <a:cxn ang="0">
                  <a:pos x="49" y="0"/>
                </a:cxn>
                <a:cxn ang="0">
                  <a:pos x="60" y="3"/>
                </a:cxn>
                <a:cxn ang="0">
                  <a:pos x="68" y="6"/>
                </a:cxn>
                <a:cxn ang="0">
                  <a:pos x="77" y="11"/>
                </a:cxn>
                <a:cxn ang="0">
                  <a:pos x="82" y="17"/>
                </a:cxn>
                <a:cxn ang="0">
                  <a:pos x="88" y="25"/>
                </a:cxn>
                <a:cxn ang="0">
                  <a:pos x="90" y="36"/>
                </a:cxn>
                <a:cxn ang="0">
                  <a:pos x="93" y="57"/>
                </a:cxn>
                <a:cxn ang="0">
                  <a:pos x="90" y="57"/>
                </a:cxn>
                <a:cxn ang="0">
                  <a:pos x="49" y="11"/>
                </a:cxn>
                <a:cxn ang="0">
                  <a:pos x="49" y="11"/>
                </a:cxn>
                <a:cxn ang="0">
                  <a:pos x="35" y="14"/>
                </a:cxn>
                <a:cxn ang="0">
                  <a:pos x="24" y="22"/>
                </a:cxn>
                <a:cxn ang="0">
                  <a:pos x="19" y="33"/>
                </a:cxn>
                <a:cxn ang="0">
                  <a:pos x="13" y="46"/>
                </a:cxn>
                <a:cxn ang="0">
                  <a:pos x="79" y="46"/>
                </a:cxn>
                <a:cxn ang="0">
                  <a:pos x="79" y="46"/>
                </a:cxn>
                <a:cxn ang="0">
                  <a:pos x="77" y="33"/>
                </a:cxn>
                <a:cxn ang="0">
                  <a:pos x="71" y="22"/>
                </a:cxn>
                <a:cxn ang="0">
                  <a:pos x="60" y="14"/>
                </a:cxn>
                <a:cxn ang="0">
                  <a:pos x="49" y="11"/>
                </a:cxn>
                <a:cxn ang="0">
                  <a:pos x="49" y="11"/>
                </a:cxn>
              </a:cxnLst>
              <a:rect l="0" t="0" r="r" b="b"/>
              <a:pathLst>
                <a:path w="93" h="117">
                  <a:moveTo>
                    <a:pt x="90" y="57"/>
                  </a:moveTo>
                  <a:lnTo>
                    <a:pt x="13" y="57"/>
                  </a:lnTo>
                  <a:lnTo>
                    <a:pt x="16" y="76"/>
                  </a:lnTo>
                  <a:lnTo>
                    <a:pt x="24" y="90"/>
                  </a:lnTo>
                  <a:lnTo>
                    <a:pt x="30" y="98"/>
                  </a:lnTo>
                  <a:lnTo>
                    <a:pt x="35" y="100"/>
                  </a:lnTo>
                  <a:lnTo>
                    <a:pt x="44" y="103"/>
                  </a:lnTo>
                  <a:lnTo>
                    <a:pt x="55" y="106"/>
                  </a:lnTo>
                  <a:lnTo>
                    <a:pt x="63" y="103"/>
                  </a:lnTo>
                  <a:lnTo>
                    <a:pt x="71" y="100"/>
                  </a:lnTo>
                  <a:lnTo>
                    <a:pt x="79" y="98"/>
                  </a:lnTo>
                  <a:lnTo>
                    <a:pt x="88" y="90"/>
                  </a:lnTo>
                  <a:lnTo>
                    <a:pt x="88" y="92"/>
                  </a:lnTo>
                  <a:lnTo>
                    <a:pt x="88" y="103"/>
                  </a:lnTo>
                  <a:lnTo>
                    <a:pt x="88" y="106"/>
                  </a:lnTo>
                  <a:lnTo>
                    <a:pt x="71" y="114"/>
                  </a:lnTo>
                  <a:lnTo>
                    <a:pt x="52" y="117"/>
                  </a:lnTo>
                  <a:lnTo>
                    <a:pt x="41" y="117"/>
                  </a:lnTo>
                  <a:lnTo>
                    <a:pt x="30" y="111"/>
                  </a:lnTo>
                  <a:lnTo>
                    <a:pt x="22" y="108"/>
                  </a:lnTo>
                  <a:lnTo>
                    <a:pt x="13" y="100"/>
                  </a:lnTo>
                  <a:lnTo>
                    <a:pt x="8" y="92"/>
                  </a:lnTo>
                  <a:lnTo>
                    <a:pt x="5" y="81"/>
                  </a:lnTo>
                  <a:lnTo>
                    <a:pt x="2" y="71"/>
                  </a:lnTo>
                  <a:lnTo>
                    <a:pt x="0" y="60"/>
                  </a:lnTo>
                  <a:lnTo>
                    <a:pt x="2" y="36"/>
                  </a:lnTo>
                  <a:lnTo>
                    <a:pt x="8" y="27"/>
                  </a:lnTo>
                  <a:lnTo>
                    <a:pt x="13" y="17"/>
                  </a:lnTo>
                  <a:lnTo>
                    <a:pt x="19" y="11"/>
                  </a:lnTo>
                  <a:lnTo>
                    <a:pt x="27" y="6"/>
                  </a:lnTo>
                  <a:lnTo>
                    <a:pt x="38" y="3"/>
                  </a:lnTo>
                  <a:lnTo>
                    <a:pt x="49" y="0"/>
                  </a:lnTo>
                  <a:lnTo>
                    <a:pt x="60" y="3"/>
                  </a:lnTo>
                  <a:lnTo>
                    <a:pt x="68" y="6"/>
                  </a:lnTo>
                  <a:lnTo>
                    <a:pt x="77" y="11"/>
                  </a:lnTo>
                  <a:lnTo>
                    <a:pt x="82" y="17"/>
                  </a:lnTo>
                  <a:lnTo>
                    <a:pt x="88" y="25"/>
                  </a:lnTo>
                  <a:lnTo>
                    <a:pt x="90" y="36"/>
                  </a:lnTo>
                  <a:lnTo>
                    <a:pt x="93" y="57"/>
                  </a:lnTo>
                  <a:lnTo>
                    <a:pt x="90" y="57"/>
                  </a:lnTo>
                  <a:close/>
                  <a:moveTo>
                    <a:pt x="49" y="11"/>
                  </a:moveTo>
                  <a:lnTo>
                    <a:pt x="49" y="11"/>
                  </a:lnTo>
                  <a:lnTo>
                    <a:pt x="35" y="14"/>
                  </a:lnTo>
                  <a:lnTo>
                    <a:pt x="24" y="22"/>
                  </a:lnTo>
                  <a:lnTo>
                    <a:pt x="19" y="33"/>
                  </a:lnTo>
                  <a:lnTo>
                    <a:pt x="13" y="46"/>
                  </a:lnTo>
                  <a:lnTo>
                    <a:pt x="79" y="46"/>
                  </a:lnTo>
                  <a:lnTo>
                    <a:pt x="77" y="33"/>
                  </a:lnTo>
                  <a:lnTo>
                    <a:pt x="71" y="22"/>
                  </a:lnTo>
                  <a:lnTo>
                    <a:pt x="60" y="14"/>
                  </a:lnTo>
                  <a:lnTo>
                    <a:pt x="49"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66" name="Freeform 18"/>
            <p:cNvSpPr>
              <a:spLocks/>
            </p:cNvSpPr>
            <p:nvPr/>
          </p:nvSpPr>
          <p:spPr bwMode="auto">
            <a:xfrm>
              <a:off x="2294" y="1018"/>
              <a:ext cx="145" cy="111"/>
            </a:xfrm>
            <a:custGeom>
              <a:avLst/>
              <a:gdLst/>
              <a:ahLst/>
              <a:cxnLst>
                <a:cxn ang="0">
                  <a:pos x="132" y="46"/>
                </a:cxn>
                <a:cxn ang="0">
                  <a:pos x="123" y="87"/>
                </a:cxn>
                <a:cxn ang="0">
                  <a:pos x="123" y="87"/>
                </a:cxn>
                <a:cxn ang="0">
                  <a:pos x="118" y="108"/>
                </a:cxn>
                <a:cxn ang="0">
                  <a:pos x="115" y="111"/>
                </a:cxn>
                <a:cxn ang="0">
                  <a:pos x="115" y="111"/>
                </a:cxn>
                <a:cxn ang="0">
                  <a:pos x="99" y="111"/>
                </a:cxn>
                <a:cxn ang="0">
                  <a:pos x="99" y="111"/>
                </a:cxn>
                <a:cxn ang="0">
                  <a:pos x="99" y="111"/>
                </a:cxn>
                <a:cxn ang="0">
                  <a:pos x="90" y="78"/>
                </a:cxn>
                <a:cxn ang="0">
                  <a:pos x="71" y="8"/>
                </a:cxn>
                <a:cxn ang="0">
                  <a:pos x="57" y="65"/>
                </a:cxn>
                <a:cxn ang="0">
                  <a:pos x="57" y="65"/>
                </a:cxn>
                <a:cxn ang="0">
                  <a:pos x="46" y="111"/>
                </a:cxn>
                <a:cxn ang="0">
                  <a:pos x="46" y="111"/>
                </a:cxn>
                <a:cxn ang="0">
                  <a:pos x="46" y="111"/>
                </a:cxn>
                <a:cxn ang="0">
                  <a:pos x="30" y="111"/>
                </a:cxn>
                <a:cxn ang="0">
                  <a:pos x="30" y="111"/>
                </a:cxn>
                <a:cxn ang="0">
                  <a:pos x="30" y="111"/>
                </a:cxn>
                <a:cxn ang="0">
                  <a:pos x="22" y="78"/>
                </a:cxn>
                <a:cxn ang="0">
                  <a:pos x="22" y="78"/>
                </a:cxn>
                <a:cxn ang="0">
                  <a:pos x="0" y="3"/>
                </a:cxn>
                <a:cxn ang="0">
                  <a:pos x="2" y="0"/>
                </a:cxn>
                <a:cxn ang="0">
                  <a:pos x="2" y="0"/>
                </a:cxn>
                <a:cxn ang="0">
                  <a:pos x="13" y="0"/>
                </a:cxn>
                <a:cxn ang="0">
                  <a:pos x="16" y="3"/>
                </a:cxn>
                <a:cxn ang="0">
                  <a:pos x="16" y="3"/>
                </a:cxn>
                <a:cxn ang="0">
                  <a:pos x="22" y="33"/>
                </a:cxn>
                <a:cxn ang="0">
                  <a:pos x="38" y="103"/>
                </a:cxn>
                <a:cxn ang="0">
                  <a:pos x="57" y="30"/>
                </a:cxn>
                <a:cxn ang="0">
                  <a:pos x="57" y="30"/>
                </a:cxn>
                <a:cxn ang="0">
                  <a:pos x="63" y="3"/>
                </a:cxn>
                <a:cxn ang="0">
                  <a:pos x="63" y="0"/>
                </a:cxn>
                <a:cxn ang="0">
                  <a:pos x="63" y="0"/>
                </a:cxn>
                <a:cxn ang="0">
                  <a:pos x="82" y="0"/>
                </a:cxn>
                <a:cxn ang="0">
                  <a:pos x="82" y="3"/>
                </a:cxn>
                <a:cxn ang="0">
                  <a:pos x="82" y="3"/>
                </a:cxn>
                <a:cxn ang="0">
                  <a:pos x="110" y="100"/>
                </a:cxn>
                <a:cxn ang="0">
                  <a:pos x="123" y="43"/>
                </a:cxn>
                <a:cxn ang="0">
                  <a:pos x="123" y="43"/>
                </a:cxn>
                <a:cxn ang="0">
                  <a:pos x="129" y="14"/>
                </a:cxn>
                <a:cxn ang="0">
                  <a:pos x="129" y="14"/>
                </a:cxn>
                <a:cxn ang="0">
                  <a:pos x="132" y="3"/>
                </a:cxn>
                <a:cxn ang="0">
                  <a:pos x="132" y="0"/>
                </a:cxn>
                <a:cxn ang="0">
                  <a:pos x="132" y="0"/>
                </a:cxn>
                <a:cxn ang="0">
                  <a:pos x="137" y="0"/>
                </a:cxn>
                <a:cxn ang="0">
                  <a:pos x="137" y="0"/>
                </a:cxn>
                <a:cxn ang="0">
                  <a:pos x="143" y="0"/>
                </a:cxn>
                <a:cxn ang="0">
                  <a:pos x="145" y="3"/>
                </a:cxn>
                <a:cxn ang="0">
                  <a:pos x="145" y="3"/>
                </a:cxn>
                <a:cxn ang="0">
                  <a:pos x="132" y="46"/>
                </a:cxn>
                <a:cxn ang="0">
                  <a:pos x="132" y="46"/>
                </a:cxn>
              </a:cxnLst>
              <a:rect l="0" t="0" r="r" b="b"/>
              <a:pathLst>
                <a:path w="145" h="111">
                  <a:moveTo>
                    <a:pt x="132" y="46"/>
                  </a:moveTo>
                  <a:lnTo>
                    <a:pt x="123" y="87"/>
                  </a:lnTo>
                  <a:lnTo>
                    <a:pt x="118" y="108"/>
                  </a:lnTo>
                  <a:lnTo>
                    <a:pt x="115" y="111"/>
                  </a:lnTo>
                  <a:lnTo>
                    <a:pt x="99" y="111"/>
                  </a:lnTo>
                  <a:lnTo>
                    <a:pt x="90" y="78"/>
                  </a:lnTo>
                  <a:lnTo>
                    <a:pt x="71" y="8"/>
                  </a:lnTo>
                  <a:lnTo>
                    <a:pt x="57" y="65"/>
                  </a:lnTo>
                  <a:lnTo>
                    <a:pt x="46" y="111"/>
                  </a:lnTo>
                  <a:lnTo>
                    <a:pt x="30" y="111"/>
                  </a:lnTo>
                  <a:lnTo>
                    <a:pt x="22" y="78"/>
                  </a:lnTo>
                  <a:lnTo>
                    <a:pt x="0" y="3"/>
                  </a:lnTo>
                  <a:lnTo>
                    <a:pt x="2" y="0"/>
                  </a:lnTo>
                  <a:lnTo>
                    <a:pt x="13" y="0"/>
                  </a:lnTo>
                  <a:lnTo>
                    <a:pt x="16" y="3"/>
                  </a:lnTo>
                  <a:lnTo>
                    <a:pt x="22" y="33"/>
                  </a:lnTo>
                  <a:lnTo>
                    <a:pt x="38" y="103"/>
                  </a:lnTo>
                  <a:lnTo>
                    <a:pt x="57" y="30"/>
                  </a:lnTo>
                  <a:lnTo>
                    <a:pt x="63" y="3"/>
                  </a:lnTo>
                  <a:lnTo>
                    <a:pt x="63" y="0"/>
                  </a:lnTo>
                  <a:lnTo>
                    <a:pt x="82" y="0"/>
                  </a:lnTo>
                  <a:lnTo>
                    <a:pt x="82" y="3"/>
                  </a:lnTo>
                  <a:lnTo>
                    <a:pt x="110" y="100"/>
                  </a:lnTo>
                  <a:lnTo>
                    <a:pt x="123" y="43"/>
                  </a:lnTo>
                  <a:lnTo>
                    <a:pt x="129" y="14"/>
                  </a:lnTo>
                  <a:lnTo>
                    <a:pt x="132" y="3"/>
                  </a:lnTo>
                  <a:lnTo>
                    <a:pt x="132" y="0"/>
                  </a:lnTo>
                  <a:lnTo>
                    <a:pt x="137" y="0"/>
                  </a:lnTo>
                  <a:lnTo>
                    <a:pt x="143" y="0"/>
                  </a:lnTo>
                  <a:lnTo>
                    <a:pt x="145"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65" name="Freeform 17"/>
            <p:cNvSpPr>
              <a:spLocks noEditPoints="1"/>
            </p:cNvSpPr>
            <p:nvPr/>
          </p:nvSpPr>
          <p:spPr bwMode="auto">
            <a:xfrm>
              <a:off x="2536" y="975"/>
              <a:ext cx="96" cy="154"/>
            </a:xfrm>
            <a:custGeom>
              <a:avLst/>
              <a:gdLst/>
              <a:ahLst/>
              <a:cxnLst>
                <a:cxn ang="0">
                  <a:pos x="85" y="140"/>
                </a:cxn>
                <a:cxn ang="0">
                  <a:pos x="74" y="148"/>
                </a:cxn>
                <a:cxn ang="0">
                  <a:pos x="44" y="154"/>
                </a:cxn>
                <a:cxn ang="0">
                  <a:pos x="30" y="154"/>
                </a:cxn>
                <a:cxn ang="0">
                  <a:pos x="2" y="154"/>
                </a:cxn>
                <a:cxn ang="0">
                  <a:pos x="2" y="121"/>
                </a:cxn>
                <a:cxn ang="0">
                  <a:pos x="2" y="51"/>
                </a:cxn>
                <a:cxn ang="0">
                  <a:pos x="0" y="3"/>
                </a:cxn>
                <a:cxn ang="0">
                  <a:pos x="2" y="3"/>
                </a:cxn>
                <a:cxn ang="0">
                  <a:pos x="44" y="0"/>
                </a:cxn>
                <a:cxn ang="0">
                  <a:pos x="55" y="3"/>
                </a:cxn>
                <a:cxn ang="0">
                  <a:pos x="77" y="11"/>
                </a:cxn>
                <a:cxn ang="0">
                  <a:pos x="82" y="19"/>
                </a:cxn>
                <a:cxn ang="0">
                  <a:pos x="88" y="38"/>
                </a:cxn>
                <a:cxn ang="0">
                  <a:pos x="85" y="51"/>
                </a:cxn>
                <a:cxn ang="0">
                  <a:pos x="68" y="70"/>
                </a:cxn>
                <a:cxn ang="0">
                  <a:pos x="57" y="73"/>
                </a:cxn>
                <a:cxn ang="0">
                  <a:pos x="85" y="84"/>
                </a:cxn>
                <a:cxn ang="0">
                  <a:pos x="93" y="94"/>
                </a:cxn>
                <a:cxn ang="0">
                  <a:pos x="96" y="111"/>
                </a:cxn>
                <a:cxn ang="0">
                  <a:pos x="93" y="127"/>
                </a:cxn>
                <a:cxn ang="0">
                  <a:pos x="85" y="140"/>
                </a:cxn>
                <a:cxn ang="0">
                  <a:pos x="16" y="11"/>
                </a:cxn>
                <a:cxn ang="0">
                  <a:pos x="13" y="13"/>
                </a:cxn>
                <a:cxn ang="0">
                  <a:pos x="13" y="62"/>
                </a:cxn>
                <a:cxn ang="0">
                  <a:pos x="30" y="70"/>
                </a:cxn>
                <a:cxn ang="0">
                  <a:pos x="44" y="67"/>
                </a:cxn>
                <a:cxn ang="0">
                  <a:pos x="66" y="59"/>
                </a:cxn>
                <a:cxn ang="0">
                  <a:pos x="74" y="49"/>
                </a:cxn>
                <a:cxn ang="0">
                  <a:pos x="74" y="38"/>
                </a:cxn>
                <a:cxn ang="0">
                  <a:pos x="66" y="19"/>
                </a:cxn>
                <a:cxn ang="0">
                  <a:pos x="46" y="11"/>
                </a:cxn>
                <a:cxn ang="0">
                  <a:pos x="35" y="81"/>
                </a:cxn>
                <a:cxn ang="0">
                  <a:pos x="13" y="81"/>
                </a:cxn>
                <a:cxn ang="0">
                  <a:pos x="13" y="97"/>
                </a:cxn>
                <a:cxn ang="0">
                  <a:pos x="38" y="143"/>
                </a:cxn>
                <a:cxn ang="0">
                  <a:pos x="49" y="143"/>
                </a:cxn>
                <a:cxn ang="0">
                  <a:pos x="71" y="135"/>
                </a:cxn>
                <a:cxn ang="0">
                  <a:pos x="79" y="127"/>
                </a:cxn>
                <a:cxn ang="0">
                  <a:pos x="82" y="111"/>
                </a:cxn>
                <a:cxn ang="0">
                  <a:pos x="82" y="103"/>
                </a:cxn>
                <a:cxn ang="0">
                  <a:pos x="74" y="89"/>
                </a:cxn>
                <a:cxn ang="0">
                  <a:pos x="52" y="81"/>
                </a:cxn>
                <a:cxn ang="0">
                  <a:pos x="35" y="81"/>
                </a:cxn>
              </a:cxnLst>
              <a:rect l="0" t="0" r="r" b="b"/>
              <a:pathLst>
                <a:path w="96" h="154">
                  <a:moveTo>
                    <a:pt x="85" y="140"/>
                  </a:moveTo>
                  <a:lnTo>
                    <a:pt x="85" y="140"/>
                  </a:lnTo>
                  <a:lnTo>
                    <a:pt x="79" y="146"/>
                  </a:lnTo>
                  <a:lnTo>
                    <a:pt x="74" y="148"/>
                  </a:lnTo>
                  <a:lnTo>
                    <a:pt x="60" y="151"/>
                  </a:lnTo>
                  <a:lnTo>
                    <a:pt x="44" y="154"/>
                  </a:lnTo>
                  <a:lnTo>
                    <a:pt x="30" y="154"/>
                  </a:lnTo>
                  <a:lnTo>
                    <a:pt x="2" y="154"/>
                  </a:lnTo>
                  <a:lnTo>
                    <a:pt x="2" y="121"/>
                  </a:lnTo>
                  <a:lnTo>
                    <a:pt x="2" y="51"/>
                  </a:lnTo>
                  <a:lnTo>
                    <a:pt x="0" y="3"/>
                  </a:lnTo>
                  <a:lnTo>
                    <a:pt x="2" y="3"/>
                  </a:lnTo>
                  <a:lnTo>
                    <a:pt x="33" y="0"/>
                  </a:lnTo>
                  <a:lnTo>
                    <a:pt x="44" y="0"/>
                  </a:lnTo>
                  <a:lnTo>
                    <a:pt x="55" y="3"/>
                  </a:lnTo>
                  <a:lnTo>
                    <a:pt x="66" y="5"/>
                  </a:lnTo>
                  <a:lnTo>
                    <a:pt x="77" y="11"/>
                  </a:lnTo>
                  <a:lnTo>
                    <a:pt x="82" y="19"/>
                  </a:lnTo>
                  <a:lnTo>
                    <a:pt x="88" y="27"/>
                  </a:lnTo>
                  <a:lnTo>
                    <a:pt x="88" y="38"/>
                  </a:lnTo>
                  <a:lnTo>
                    <a:pt x="85" y="51"/>
                  </a:lnTo>
                  <a:lnTo>
                    <a:pt x="79" y="62"/>
                  </a:lnTo>
                  <a:lnTo>
                    <a:pt x="68" y="70"/>
                  </a:lnTo>
                  <a:lnTo>
                    <a:pt x="57" y="73"/>
                  </a:lnTo>
                  <a:lnTo>
                    <a:pt x="74" y="76"/>
                  </a:lnTo>
                  <a:lnTo>
                    <a:pt x="85" y="84"/>
                  </a:lnTo>
                  <a:lnTo>
                    <a:pt x="90" y="89"/>
                  </a:lnTo>
                  <a:lnTo>
                    <a:pt x="93" y="94"/>
                  </a:lnTo>
                  <a:lnTo>
                    <a:pt x="96" y="103"/>
                  </a:lnTo>
                  <a:lnTo>
                    <a:pt x="96" y="111"/>
                  </a:lnTo>
                  <a:lnTo>
                    <a:pt x="93" y="127"/>
                  </a:lnTo>
                  <a:lnTo>
                    <a:pt x="85" y="140"/>
                  </a:lnTo>
                  <a:close/>
                  <a:moveTo>
                    <a:pt x="46" y="11"/>
                  </a:moveTo>
                  <a:lnTo>
                    <a:pt x="16" y="11"/>
                  </a:lnTo>
                  <a:lnTo>
                    <a:pt x="13" y="13"/>
                  </a:lnTo>
                  <a:lnTo>
                    <a:pt x="13" y="62"/>
                  </a:lnTo>
                  <a:lnTo>
                    <a:pt x="13" y="70"/>
                  </a:lnTo>
                  <a:lnTo>
                    <a:pt x="30" y="70"/>
                  </a:lnTo>
                  <a:lnTo>
                    <a:pt x="44" y="67"/>
                  </a:lnTo>
                  <a:lnTo>
                    <a:pt x="60" y="65"/>
                  </a:lnTo>
                  <a:lnTo>
                    <a:pt x="66" y="59"/>
                  </a:lnTo>
                  <a:lnTo>
                    <a:pt x="71" y="54"/>
                  </a:lnTo>
                  <a:lnTo>
                    <a:pt x="74" y="49"/>
                  </a:lnTo>
                  <a:lnTo>
                    <a:pt x="74" y="38"/>
                  </a:lnTo>
                  <a:lnTo>
                    <a:pt x="71" y="27"/>
                  </a:lnTo>
                  <a:lnTo>
                    <a:pt x="66" y="19"/>
                  </a:lnTo>
                  <a:lnTo>
                    <a:pt x="57" y="13"/>
                  </a:lnTo>
                  <a:lnTo>
                    <a:pt x="46" y="11"/>
                  </a:lnTo>
                  <a:close/>
                  <a:moveTo>
                    <a:pt x="35" y="81"/>
                  </a:moveTo>
                  <a:lnTo>
                    <a:pt x="35" y="81"/>
                  </a:lnTo>
                  <a:lnTo>
                    <a:pt x="13" y="81"/>
                  </a:lnTo>
                  <a:lnTo>
                    <a:pt x="13" y="97"/>
                  </a:lnTo>
                  <a:lnTo>
                    <a:pt x="16" y="143"/>
                  </a:lnTo>
                  <a:lnTo>
                    <a:pt x="38" y="143"/>
                  </a:lnTo>
                  <a:lnTo>
                    <a:pt x="49" y="143"/>
                  </a:lnTo>
                  <a:lnTo>
                    <a:pt x="60" y="140"/>
                  </a:lnTo>
                  <a:lnTo>
                    <a:pt x="71" y="135"/>
                  </a:lnTo>
                  <a:lnTo>
                    <a:pt x="79" y="127"/>
                  </a:lnTo>
                  <a:lnTo>
                    <a:pt x="82" y="119"/>
                  </a:lnTo>
                  <a:lnTo>
                    <a:pt x="82" y="111"/>
                  </a:lnTo>
                  <a:lnTo>
                    <a:pt x="82" y="103"/>
                  </a:lnTo>
                  <a:lnTo>
                    <a:pt x="79" y="94"/>
                  </a:lnTo>
                  <a:lnTo>
                    <a:pt x="74" y="89"/>
                  </a:lnTo>
                  <a:lnTo>
                    <a:pt x="68" y="86"/>
                  </a:lnTo>
                  <a:lnTo>
                    <a:pt x="52" y="81"/>
                  </a:lnTo>
                  <a:lnTo>
                    <a:pt x="35"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64" name="Freeform 16"/>
            <p:cNvSpPr>
              <a:spLocks/>
            </p:cNvSpPr>
            <p:nvPr/>
          </p:nvSpPr>
          <p:spPr bwMode="auto">
            <a:xfrm>
              <a:off x="2665" y="1015"/>
              <a:ext cx="47" cy="114"/>
            </a:xfrm>
            <a:custGeom>
              <a:avLst/>
              <a:gdLst/>
              <a:ahLst/>
              <a:cxnLst>
                <a:cxn ang="0">
                  <a:pos x="44" y="17"/>
                </a:cxn>
                <a:cxn ang="0">
                  <a:pos x="44" y="17"/>
                </a:cxn>
                <a:cxn ang="0">
                  <a:pos x="44" y="17"/>
                </a:cxn>
                <a:cxn ang="0">
                  <a:pos x="36" y="14"/>
                </a:cxn>
                <a:cxn ang="0">
                  <a:pos x="36" y="14"/>
                </a:cxn>
                <a:cxn ang="0">
                  <a:pos x="27" y="17"/>
                </a:cxn>
                <a:cxn ang="0">
                  <a:pos x="22" y="19"/>
                </a:cxn>
                <a:cxn ang="0">
                  <a:pos x="19" y="25"/>
                </a:cxn>
                <a:cxn ang="0">
                  <a:pos x="16" y="30"/>
                </a:cxn>
                <a:cxn ang="0">
                  <a:pos x="14" y="44"/>
                </a:cxn>
                <a:cxn ang="0">
                  <a:pos x="14" y="57"/>
                </a:cxn>
                <a:cxn ang="0">
                  <a:pos x="14" y="57"/>
                </a:cxn>
                <a:cxn ang="0">
                  <a:pos x="16" y="114"/>
                </a:cxn>
                <a:cxn ang="0">
                  <a:pos x="14" y="114"/>
                </a:cxn>
                <a:cxn ang="0">
                  <a:pos x="14" y="114"/>
                </a:cxn>
                <a:cxn ang="0">
                  <a:pos x="3" y="114"/>
                </a:cxn>
                <a:cxn ang="0">
                  <a:pos x="0" y="114"/>
                </a:cxn>
                <a:cxn ang="0">
                  <a:pos x="0" y="108"/>
                </a:cxn>
                <a:cxn ang="0">
                  <a:pos x="0" y="108"/>
                </a:cxn>
                <a:cxn ang="0">
                  <a:pos x="0" y="84"/>
                </a:cxn>
                <a:cxn ang="0">
                  <a:pos x="0" y="57"/>
                </a:cxn>
                <a:cxn ang="0">
                  <a:pos x="0" y="57"/>
                </a:cxn>
                <a:cxn ang="0">
                  <a:pos x="0" y="6"/>
                </a:cxn>
                <a:cxn ang="0">
                  <a:pos x="0" y="6"/>
                </a:cxn>
                <a:cxn ang="0">
                  <a:pos x="0" y="6"/>
                </a:cxn>
                <a:cxn ang="0">
                  <a:pos x="14" y="3"/>
                </a:cxn>
                <a:cxn ang="0">
                  <a:pos x="14" y="3"/>
                </a:cxn>
                <a:cxn ang="0">
                  <a:pos x="14" y="3"/>
                </a:cxn>
                <a:cxn ang="0">
                  <a:pos x="14" y="22"/>
                </a:cxn>
                <a:cxn ang="0">
                  <a:pos x="14" y="22"/>
                </a:cxn>
                <a:cxn ang="0">
                  <a:pos x="16" y="14"/>
                </a:cxn>
                <a:cxn ang="0">
                  <a:pos x="22" y="6"/>
                </a:cxn>
                <a:cxn ang="0">
                  <a:pos x="27" y="3"/>
                </a:cxn>
                <a:cxn ang="0">
                  <a:pos x="36" y="0"/>
                </a:cxn>
                <a:cxn ang="0">
                  <a:pos x="36" y="0"/>
                </a:cxn>
                <a:cxn ang="0">
                  <a:pos x="47" y="3"/>
                </a:cxn>
                <a:cxn ang="0">
                  <a:pos x="47" y="6"/>
                </a:cxn>
                <a:cxn ang="0">
                  <a:pos x="47" y="6"/>
                </a:cxn>
                <a:cxn ang="0">
                  <a:pos x="44" y="17"/>
                </a:cxn>
                <a:cxn ang="0">
                  <a:pos x="44" y="17"/>
                </a:cxn>
              </a:cxnLst>
              <a:rect l="0" t="0" r="r" b="b"/>
              <a:pathLst>
                <a:path w="47" h="114">
                  <a:moveTo>
                    <a:pt x="44" y="17"/>
                  </a:moveTo>
                  <a:lnTo>
                    <a:pt x="44" y="17"/>
                  </a:lnTo>
                  <a:lnTo>
                    <a:pt x="36" y="14"/>
                  </a:lnTo>
                  <a:lnTo>
                    <a:pt x="27" y="17"/>
                  </a:lnTo>
                  <a:lnTo>
                    <a:pt x="22" y="19"/>
                  </a:lnTo>
                  <a:lnTo>
                    <a:pt x="19" y="25"/>
                  </a:lnTo>
                  <a:lnTo>
                    <a:pt x="16" y="30"/>
                  </a:lnTo>
                  <a:lnTo>
                    <a:pt x="14" y="44"/>
                  </a:lnTo>
                  <a:lnTo>
                    <a:pt x="14" y="57"/>
                  </a:lnTo>
                  <a:lnTo>
                    <a:pt x="16" y="114"/>
                  </a:lnTo>
                  <a:lnTo>
                    <a:pt x="14" y="114"/>
                  </a:lnTo>
                  <a:lnTo>
                    <a:pt x="3" y="114"/>
                  </a:lnTo>
                  <a:lnTo>
                    <a:pt x="0" y="114"/>
                  </a:lnTo>
                  <a:lnTo>
                    <a:pt x="0" y="108"/>
                  </a:lnTo>
                  <a:lnTo>
                    <a:pt x="0" y="84"/>
                  </a:lnTo>
                  <a:lnTo>
                    <a:pt x="0" y="57"/>
                  </a:lnTo>
                  <a:lnTo>
                    <a:pt x="0" y="6"/>
                  </a:lnTo>
                  <a:lnTo>
                    <a:pt x="14" y="3"/>
                  </a:lnTo>
                  <a:lnTo>
                    <a:pt x="14" y="22"/>
                  </a:lnTo>
                  <a:lnTo>
                    <a:pt x="16" y="14"/>
                  </a:lnTo>
                  <a:lnTo>
                    <a:pt x="22" y="6"/>
                  </a:lnTo>
                  <a:lnTo>
                    <a:pt x="27" y="3"/>
                  </a:lnTo>
                  <a:lnTo>
                    <a:pt x="36" y="0"/>
                  </a:lnTo>
                  <a:lnTo>
                    <a:pt x="47" y="3"/>
                  </a:lnTo>
                  <a:lnTo>
                    <a:pt x="47" y="6"/>
                  </a:lnTo>
                  <a:lnTo>
                    <a:pt x="44"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63" name="Freeform 15"/>
            <p:cNvSpPr>
              <a:spLocks/>
            </p:cNvSpPr>
            <p:nvPr/>
          </p:nvSpPr>
          <p:spPr bwMode="auto">
            <a:xfrm>
              <a:off x="2734" y="1018"/>
              <a:ext cx="85" cy="114"/>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4"/>
                </a:cxn>
                <a:cxn ang="0">
                  <a:pos x="35" y="114"/>
                </a:cxn>
                <a:cxn ang="0">
                  <a:pos x="35" y="114"/>
                </a:cxn>
                <a:cxn ang="0">
                  <a:pos x="24" y="111"/>
                </a:cxn>
                <a:cxn ang="0">
                  <a:pos x="13" y="108"/>
                </a:cxn>
                <a:cxn ang="0">
                  <a:pos x="13" y="108"/>
                </a:cxn>
                <a:cxn ang="0">
                  <a:pos x="11"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6" y="43"/>
                </a:cxn>
                <a:cxn ang="0">
                  <a:pos x="16" y="68"/>
                </a:cxn>
                <a:cxn ang="0">
                  <a:pos x="16" y="68"/>
                </a:cxn>
                <a:cxn ang="0">
                  <a:pos x="16" y="81"/>
                </a:cxn>
                <a:cxn ang="0">
                  <a:pos x="19" y="92"/>
                </a:cxn>
                <a:cxn ang="0">
                  <a:pos x="27" y="100"/>
                </a:cxn>
                <a:cxn ang="0">
                  <a:pos x="41" y="103"/>
                </a:cxn>
                <a:cxn ang="0">
                  <a:pos x="41" y="103"/>
                </a:cxn>
                <a:cxn ang="0">
                  <a:pos x="49" y="100"/>
                </a:cxn>
                <a:cxn ang="0">
                  <a:pos x="57" y="97"/>
                </a:cxn>
                <a:cxn ang="0">
                  <a:pos x="63" y="95"/>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4">
                  <a:moveTo>
                    <a:pt x="82" y="111"/>
                  </a:moveTo>
                  <a:lnTo>
                    <a:pt x="71" y="111"/>
                  </a:lnTo>
                  <a:lnTo>
                    <a:pt x="71" y="100"/>
                  </a:lnTo>
                  <a:lnTo>
                    <a:pt x="63" y="105"/>
                  </a:lnTo>
                  <a:lnTo>
                    <a:pt x="55" y="111"/>
                  </a:lnTo>
                  <a:lnTo>
                    <a:pt x="46" y="114"/>
                  </a:lnTo>
                  <a:lnTo>
                    <a:pt x="35" y="114"/>
                  </a:lnTo>
                  <a:lnTo>
                    <a:pt x="24" y="111"/>
                  </a:lnTo>
                  <a:lnTo>
                    <a:pt x="13" y="108"/>
                  </a:lnTo>
                  <a:lnTo>
                    <a:pt x="11" y="103"/>
                  </a:lnTo>
                  <a:lnTo>
                    <a:pt x="5" y="97"/>
                  </a:lnTo>
                  <a:lnTo>
                    <a:pt x="2" y="84"/>
                  </a:lnTo>
                  <a:lnTo>
                    <a:pt x="2" y="57"/>
                  </a:lnTo>
                  <a:lnTo>
                    <a:pt x="2" y="43"/>
                  </a:lnTo>
                  <a:lnTo>
                    <a:pt x="0" y="3"/>
                  </a:lnTo>
                  <a:lnTo>
                    <a:pt x="2" y="0"/>
                  </a:lnTo>
                  <a:lnTo>
                    <a:pt x="13" y="0"/>
                  </a:lnTo>
                  <a:lnTo>
                    <a:pt x="16" y="0"/>
                  </a:lnTo>
                  <a:lnTo>
                    <a:pt x="16" y="43"/>
                  </a:lnTo>
                  <a:lnTo>
                    <a:pt x="16" y="68"/>
                  </a:lnTo>
                  <a:lnTo>
                    <a:pt x="16" y="81"/>
                  </a:lnTo>
                  <a:lnTo>
                    <a:pt x="19" y="92"/>
                  </a:lnTo>
                  <a:lnTo>
                    <a:pt x="27" y="100"/>
                  </a:lnTo>
                  <a:lnTo>
                    <a:pt x="41" y="103"/>
                  </a:lnTo>
                  <a:lnTo>
                    <a:pt x="49" y="100"/>
                  </a:lnTo>
                  <a:lnTo>
                    <a:pt x="57" y="97"/>
                  </a:lnTo>
                  <a:lnTo>
                    <a:pt x="63" y="95"/>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62" name="Freeform 14"/>
            <p:cNvSpPr>
              <a:spLocks/>
            </p:cNvSpPr>
            <p:nvPr/>
          </p:nvSpPr>
          <p:spPr bwMode="auto">
            <a:xfrm>
              <a:off x="2855" y="1015"/>
              <a:ext cx="85" cy="114"/>
            </a:xfrm>
            <a:custGeom>
              <a:avLst/>
              <a:gdLst/>
              <a:ahLst/>
              <a:cxnLst>
                <a:cxn ang="0">
                  <a:pos x="85" y="114"/>
                </a:cxn>
                <a:cxn ang="0">
                  <a:pos x="85" y="114"/>
                </a:cxn>
                <a:cxn ang="0">
                  <a:pos x="71" y="114"/>
                </a:cxn>
                <a:cxn ang="0">
                  <a:pos x="71" y="114"/>
                </a:cxn>
                <a:cxn ang="0">
                  <a:pos x="71" y="114"/>
                </a:cxn>
                <a:cxn ang="0">
                  <a:pos x="71" y="84"/>
                </a:cxn>
                <a:cxn ang="0">
                  <a:pos x="71" y="84"/>
                </a:cxn>
                <a:cxn ang="0">
                  <a:pos x="71" y="44"/>
                </a:cxn>
                <a:cxn ang="0">
                  <a:pos x="71" y="44"/>
                </a:cxn>
                <a:cxn ang="0">
                  <a:pos x="71" y="33"/>
                </a:cxn>
                <a:cxn ang="0">
                  <a:pos x="68" y="22"/>
                </a:cxn>
                <a:cxn ang="0">
                  <a:pos x="60" y="17"/>
                </a:cxn>
                <a:cxn ang="0">
                  <a:pos x="49" y="14"/>
                </a:cxn>
                <a:cxn ang="0">
                  <a:pos x="49" y="14"/>
                </a:cxn>
                <a:cxn ang="0">
                  <a:pos x="41" y="14"/>
                </a:cxn>
                <a:cxn ang="0">
                  <a:pos x="30" y="17"/>
                </a:cxn>
                <a:cxn ang="0">
                  <a:pos x="16" y="27"/>
                </a:cxn>
                <a:cxn ang="0">
                  <a:pos x="16" y="33"/>
                </a:cxn>
                <a:cxn ang="0">
                  <a:pos x="16" y="33"/>
                </a:cxn>
                <a:cxn ang="0">
                  <a:pos x="16" y="114"/>
                </a:cxn>
                <a:cxn ang="0">
                  <a:pos x="16" y="114"/>
                </a:cxn>
                <a:cxn ang="0">
                  <a:pos x="16" y="114"/>
                </a:cxn>
                <a:cxn ang="0">
                  <a:pos x="5" y="114"/>
                </a:cxn>
                <a:cxn ang="0">
                  <a:pos x="2" y="114"/>
                </a:cxn>
                <a:cxn ang="0">
                  <a:pos x="2" y="114"/>
                </a:cxn>
                <a:cxn ang="0">
                  <a:pos x="2" y="87"/>
                </a:cxn>
                <a:cxn ang="0">
                  <a:pos x="2" y="71"/>
                </a:cxn>
                <a:cxn ang="0">
                  <a:pos x="2" y="71"/>
                </a:cxn>
                <a:cxn ang="0">
                  <a:pos x="2" y="38"/>
                </a:cxn>
                <a:cxn ang="0">
                  <a:pos x="0" y="6"/>
                </a:cxn>
                <a:cxn ang="0">
                  <a:pos x="2" y="3"/>
                </a:cxn>
                <a:cxn ang="0">
                  <a:pos x="2" y="3"/>
                </a:cxn>
                <a:cxn ang="0">
                  <a:pos x="13" y="3"/>
                </a:cxn>
                <a:cxn ang="0">
                  <a:pos x="16" y="3"/>
                </a:cxn>
                <a:cxn ang="0">
                  <a:pos x="16" y="3"/>
                </a:cxn>
                <a:cxn ang="0">
                  <a:pos x="16" y="14"/>
                </a:cxn>
                <a:cxn ang="0">
                  <a:pos x="16" y="14"/>
                </a:cxn>
                <a:cxn ang="0">
                  <a:pos x="33" y="6"/>
                </a:cxn>
                <a:cxn ang="0">
                  <a:pos x="41" y="3"/>
                </a:cxn>
                <a:cxn ang="0">
                  <a:pos x="52" y="0"/>
                </a:cxn>
                <a:cxn ang="0">
                  <a:pos x="52" y="0"/>
                </a:cxn>
                <a:cxn ang="0">
                  <a:pos x="60" y="3"/>
                </a:cxn>
                <a:cxn ang="0">
                  <a:pos x="68" y="6"/>
                </a:cxn>
                <a:cxn ang="0">
                  <a:pos x="77" y="11"/>
                </a:cxn>
                <a:cxn ang="0">
                  <a:pos x="82" y="19"/>
                </a:cxn>
                <a:cxn ang="0">
                  <a:pos x="82" y="19"/>
                </a:cxn>
                <a:cxn ang="0">
                  <a:pos x="85" y="33"/>
                </a:cxn>
                <a:cxn ang="0">
                  <a:pos x="85" y="46"/>
                </a:cxn>
                <a:cxn ang="0">
                  <a:pos x="85" y="68"/>
                </a:cxn>
                <a:cxn ang="0">
                  <a:pos x="85" y="68"/>
                </a:cxn>
                <a:cxn ang="0">
                  <a:pos x="85" y="114"/>
                </a:cxn>
                <a:cxn ang="0">
                  <a:pos x="85" y="114"/>
                </a:cxn>
              </a:cxnLst>
              <a:rect l="0" t="0" r="r" b="b"/>
              <a:pathLst>
                <a:path w="85" h="114">
                  <a:moveTo>
                    <a:pt x="85" y="114"/>
                  </a:moveTo>
                  <a:lnTo>
                    <a:pt x="85" y="114"/>
                  </a:lnTo>
                  <a:lnTo>
                    <a:pt x="71" y="114"/>
                  </a:lnTo>
                  <a:lnTo>
                    <a:pt x="71" y="84"/>
                  </a:lnTo>
                  <a:lnTo>
                    <a:pt x="71" y="44"/>
                  </a:lnTo>
                  <a:lnTo>
                    <a:pt x="71" y="33"/>
                  </a:lnTo>
                  <a:lnTo>
                    <a:pt x="68" y="22"/>
                  </a:lnTo>
                  <a:lnTo>
                    <a:pt x="60" y="17"/>
                  </a:lnTo>
                  <a:lnTo>
                    <a:pt x="49" y="14"/>
                  </a:lnTo>
                  <a:lnTo>
                    <a:pt x="41" y="14"/>
                  </a:lnTo>
                  <a:lnTo>
                    <a:pt x="30" y="17"/>
                  </a:lnTo>
                  <a:lnTo>
                    <a:pt x="16" y="27"/>
                  </a:lnTo>
                  <a:lnTo>
                    <a:pt x="16" y="33"/>
                  </a:lnTo>
                  <a:lnTo>
                    <a:pt x="16" y="114"/>
                  </a:lnTo>
                  <a:lnTo>
                    <a:pt x="5" y="114"/>
                  </a:lnTo>
                  <a:lnTo>
                    <a:pt x="2" y="114"/>
                  </a:lnTo>
                  <a:lnTo>
                    <a:pt x="2" y="87"/>
                  </a:lnTo>
                  <a:lnTo>
                    <a:pt x="2" y="71"/>
                  </a:lnTo>
                  <a:lnTo>
                    <a:pt x="2" y="38"/>
                  </a:lnTo>
                  <a:lnTo>
                    <a:pt x="0" y="6"/>
                  </a:lnTo>
                  <a:lnTo>
                    <a:pt x="2" y="3"/>
                  </a:lnTo>
                  <a:lnTo>
                    <a:pt x="13" y="3"/>
                  </a:lnTo>
                  <a:lnTo>
                    <a:pt x="16" y="3"/>
                  </a:lnTo>
                  <a:lnTo>
                    <a:pt x="16" y="14"/>
                  </a:lnTo>
                  <a:lnTo>
                    <a:pt x="33" y="6"/>
                  </a:lnTo>
                  <a:lnTo>
                    <a:pt x="41" y="3"/>
                  </a:lnTo>
                  <a:lnTo>
                    <a:pt x="52" y="0"/>
                  </a:lnTo>
                  <a:lnTo>
                    <a:pt x="60" y="3"/>
                  </a:lnTo>
                  <a:lnTo>
                    <a:pt x="68" y="6"/>
                  </a:lnTo>
                  <a:lnTo>
                    <a:pt x="77" y="11"/>
                  </a:lnTo>
                  <a:lnTo>
                    <a:pt x="82" y="19"/>
                  </a:lnTo>
                  <a:lnTo>
                    <a:pt x="85" y="33"/>
                  </a:lnTo>
                  <a:lnTo>
                    <a:pt x="85" y="46"/>
                  </a:lnTo>
                  <a:lnTo>
                    <a:pt x="85" y="68"/>
                  </a:lnTo>
                  <a:lnTo>
                    <a:pt x="85"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61" name="Freeform 13"/>
            <p:cNvSpPr>
              <a:spLocks/>
            </p:cNvSpPr>
            <p:nvPr/>
          </p:nvSpPr>
          <p:spPr bwMode="auto">
            <a:xfrm>
              <a:off x="2973" y="1015"/>
              <a:ext cx="71" cy="117"/>
            </a:xfrm>
            <a:custGeom>
              <a:avLst/>
              <a:gdLst/>
              <a:ahLst/>
              <a:cxnLst>
                <a:cxn ang="0">
                  <a:pos x="30" y="117"/>
                </a:cxn>
                <a:cxn ang="0">
                  <a:pos x="30" y="117"/>
                </a:cxn>
                <a:cxn ang="0">
                  <a:pos x="14" y="114"/>
                </a:cxn>
                <a:cxn ang="0">
                  <a:pos x="0" y="108"/>
                </a:cxn>
                <a:cxn ang="0">
                  <a:pos x="0" y="106"/>
                </a:cxn>
                <a:cxn ang="0">
                  <a:pos x="0" y="106"/>
                </a:cxn>
                <a:cxn ang="0">
                  <a:pos x="0" y="95"/>
                </a:cxn>
                <a:cxn ang="0">
                  <a:pos x="3" y="92"/>
                </a:cxn>
                <a:cxn ang="0">
                  <a:pos x="3" y="92"/>
                </a:cxn>
                <a:cxn ang="0">
                  <a:pos x="16" y="103"/>
                </a:cxn>
                <a:cxn ang="0">
                  <a:pos x="22" y="106"/>
                </a:cxn>
                <a:cxn ang="0">
                  <a:pos x="30" y="106"/>
                </a:cxn>
                <a:cxn ang="0">
                  <a:pos x="30" y="106"/>
                </a:cxn>
                <a:cxn ang="0">
                  <a:pos x="41" y="106"/>
                </a:cxn>
                <a:cxn ang="0">
                  <a:pos x="49" y="100"/>
                </a:cxn>
                <a:cxn ang="0">
                  <a:pos x="55" y="95"/>
                </a:cxn>
                <a:cxn ang="0">
                  <a:pos x="58" y="84"/>
                </a:cxn>
                <a:cxn ang="0">
                  <a:pos x="58" y="84"/>
                </a:cxn>
                <a:cxn ang="0">
                  <a:pos x="55" y="76"/>
                </a:cxn>
                <a:cxn ang="0">
                  <a:pos x="49" y="68"/>
                </a:cxn>
                <a:cxn ang="0">
                  <a:pos x="38" y="65"/>
                </a:cxn>
                <a:cxn ang="0">
                  <a:pos x="27" y="63"/>
                </a:cxn>
                <a:cxn ang="0">
                  <a:pos x="19" y="60"/>
                </a:cxn>
                <a:cxn ang="0">
                  <a:pos x="8" y="54"/>
                </a:cxn>
                <a:cxn ang="0">
                  <a:pos x="3" y="46"/>
                </a:cxn>
                <a:cxn ang="0">
                  <a:pos x="0" y="33"/>
                </a:cxn>
                <a:cxn ang="0">
                  <a:pos x="0" y="33"/>
                </a:cxn>
                <a:cxn ang="0">
                  <a:pos x="0" y="25"/>
                </a:cxn>
                <a:cxn ang="0">
                  <a:pos x="3" y="17"/>
                </a:cxn>
                <a:cxn ang="0">
                  <a:pos x="11" y="9"/>
                </a:cxn>
                <a:cxn ang="0">
                  <a:pos x="25" y="3"/>
                </a:cxn>
                <a:cxn ang="0">
                  <a:pos x="36" y="0"/>
                </a:cxn>
                <a:cxn ang="0">
                  <a:pos x="36" y="0"/>
                </a:cxn>
                <a:cxn ang="0">
                  <a:pos x="52" y="3"/>
                </a:cxn>
                <a:cxn ang="0">
                  <a:pos x="66" y="9"/>
                </a:cxn>
                <a:cxn ang="0">
                  <a:pos x="66" y="9"/>
                </a:cxn>
                <a:cxn ang="0">
                  <a:pos x="66" y="9"/>
                </a:cxn>
                <a:cxn ang="0">
                  <a:pos x="63" y="22"/>
                </a:cxn>
                <a:cxn ang="0">
                  <a:pos x="63" y="22"/>
                </a:cxn>
                <a:cxn ang="0">
                  <a:pos x="63" y="22"/>
                </a:cxn>
                <a:cxn ang="0">
                  <a:pos x="49" y="14"/>
                </a:cxn>
                <a:cxn ang="0">
                  <a:pos x="36" y="14"/>
                </a:cxn>
                <a:cxn ang="0">
                  <a:pos x="36" y="14"/>
                </a:cxn>
                <a:cxn ang="0">
                  <a:pos x="27" y="14"/>
                </a:cxn>
                <a:cxn ang="0">
                  <a:pos x="19" y="17"/>
                </a:cxn>
                <a:cxn ang="0">
                  <a:pos x="14" y="22"/>
                </a:cxn>
                <a:cxn ang="0">
                  <a:pos x="14" y="30"/>
                </a:cxn>
                <a:cxn ang="0">
                  <a:pos x="14" y="30"/>
                </a:cxn>
                <a:cxn ang="0">
                  <a:pos x="16" y="41"/>
                </a:cxn>
                <a:cxn ang="0">
                  <a:pos x="22" y="46"/>
                </a:cxn>
                <a:cxn ang="0">
                  <a:pos x="41" y="52"/>
                </a:cxn>
                <a:cxn ang="0">
                  <a:pos x="52" y="57"/>
                </a:cxn>
                <a:cxn ang="0">
                  <a:pos x="60" y="63"/>
                </a:cxn>
                <a:cxn ang="0">
                  <a:pos x="69" y="71"/>
                </a:cxn>
                <a:cxn ang="0">
                  <a:pos x="71" y="84"/>
                </a:cxn>
                <a:cxn ang="0">
                  <a:pos x="71" y="84"/>
                </a:cxn>
                <a:cxn ang="0">
                  <a:pos x="69" y="92"/>
                </a:cxn>
                <a:cxn ang="0">
                  <a:pos x="66" y="98"/>
                </a:cxn>
                <a:cxn ang="0">
                  <a:pos x="63" y="106"/>
                </a:cxn>
                <a:cxn ang="0">
                  <a:pos x="58" y="108"/>
                </a:cxn>
                <a:cxn ang="0">
                  <a:pos x="47" y="114"/>
                </a:cxn>
                <a:cxn ang="0">
                  <a:pos x="30" y="117"/>
                </a:cxn>
                <a:cxn ang="0">
                  <a:pos x="30" y="117"/>
                </a:cxn>
              </a:cxnLst>
              <a:rect l="0" t="0" r="r" b="b"/>
              <a:pathLst>
                <a:path w="71" h="117">
                  <a:moveTo>
                    <a:pt x="30" y="117"/>
                  </a:moveTo>
                  <a:lnTo>
                    <a:pt x="30" y="117"/>
                  </a:lnTo>
                  <a:lnTo>
                    <a:pt x="14" y="114"/>
                  </a:lnTo>
                  <a:lnTo>
                    <a:pt x="0" y="108"/>
                  </a:lnTo>
                  <a:lnTo>
                    <a:pt x="0" y="106"/>
                  </a:lnTo>
                  <a:lnTo>
                    <a:pt x="0" y="95"/>
                  </a:lnTo>
                  <a:lnTo>
                    <a:pt x="3" y="92"/>
                  </a:lnTo>
                  <a:lnTo>
                    <a:pt x="16" y="103"/>
                  </a:lnTo>
                  <a:lnTo>
                    <a:pt x="22" y="106"/>
                  </a:lnTo>
                  <a:lnTo>
                    <a:pt x="30" y="106"/>
                  </a:lnTo>
                  <a:lnTo>
                    <a:pt x="41" y="106"/>
                  </a:lnTo>
                  <a:lnTo>
                    <a:pt x="49" y="100"/>
                  </a:lnTo>
                  <a:lnTo>
                    <a:pt x="55" y="95"/>
                  </a:lnTo>
                  <a:lnTo>
                    <a:pt x="58" y="84"/>
                  </a:lnTo>
                  <a:lnTo>
                    <a:pt x="55" y="76"/>
                  </a:lnTo>
                  <a:lnTo>
                    <a:pt x="49" y="68"/>
                  </a:lnTo>
                  <a:lnTo>
                    <a:pt x="38" y="65"/>
                  </a:lnTo>
                  <a:lnTo>
                    <a:pt x="27" y="63"/>
                  </a:lnTo>
                  <a:lnTo>
                    <a:pt x="19" y="60"/>
                  </a:lnTo>
                  <a:lnTo>
                    <a:pt x="8" y="54"/>
                  </a:lnTo>
                  <a:lnTo>
                    <a:pt x="3" y="46"/>
                  </a:lnTo>
                  <a:lnTo>
                    <a:pt x="0" y="33"/>
                  </a:lnTo>
                  <a:lnTo>
                    <a:pt x="0" y="25"/>
                  </a:lnTo>
                  <a:lnTo>
                    <a:pt x="3" y="17"/>
                  </a:lnTo>
                  <a:lnTo>
                    <a:pt x="11" y="9"/>
                  </a:lnTo>
                  <a:lnTo>
                    <a:pt x="25" y="3"/>
                  </a:lnTo>
                  <a:lnTo>
                    <a:pt x="36" y="0"/>
                  </a:lnTo>
                  <a:lnTo>
                    <a:pt x="52" y="3"/>
                  </a:lnTo>
                  <a:lnTo>
                    <a:pt x="66" y="9"/>
                  </a:lnTo>
                  <a:lnTo>
                    <a:pt x="63" y="22"/>
                  </a:lnTo>
                  <a:lnTo>
                    <a:pt x="49" y="14"/>
                  </a:lnTo>
                  <a:lnTo>
                    <a:pt x="36" y="14"/>
                  </a:lnTo>
                  <a:lnTo>
                    <a:pt x="27" y="14"/>
                  </a:lnTo>
                  <a:lnTo>
                    <a:pt x="19" y="17"/>
                  </a:lnTo>
                  <a:lnTo>
                    <a:pt x="14" y="22"/>
                  </a:lnTo>
                  <a:lnTo>
                    <a:pt x="14" y="30"/>
                  </a:lnTo>
                  <a:lnTo>
                    <a:pt x="16" y="41"/>
                  </a:lnTo>
                  <a:lnTo>
                    <a:pt x="22" y="46"/>
                  </a:lnTo>
                  <a:lnTo>
                    <a:pt x="41" y="52"/>
                  </a:lnTo>
                  <a:lnTo>
                    <a:pt x="52" y="57"/>
                  </a:lnTo>
                  <a:lnTo>
                    <a:pt x="60" y="63"/>
                  </a:lnTo>
                  <a:lnTo>
                    <a:pt x="69" y="71"/>
                  </a:lnTo>
                  <a:lnTo>
                    <a:pt x="71" y="84"/>
                  </a:lnTo>
                  <a:lnTo>
                    <a:pt x="69" y="92"/>
                  </a:lnTo>
                  <a:lnTo>
                    <a:pt x="66" y="98"/>
                  </a:lnTo>
                  <a:lnTo>
                    <a:pt x="63" y="106"/>
                  </a:lnTo>
                  <a:lnTo>
                    <a:pt x="58" y="108"/>
                  </a:lnTo>
                  <a:lnTo>
                    <a:pt x="47" y="114"/>
                  </a:lnTo>
                  <a:lnTo>
                    <a:pt x="30" y="1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60" name="Freeform 12"/>
            <p:cNvSpPr>
              <a:spLocks/>
            </p:cNvSpPr>
            <p:nvPr/>
          </p:nvSpPr>
          <p:spPr bwMode="auto">
            <a:xfrm>
              <a:off x="3061" y="1018"/>
              <a:ext cx="146" cy="111"/>
            </a:xfrm>
            <a:custGeom>
              <a:avLst/>
              <a:gdLst/>
              <a:ahLst/>
              <a:cxnLst>
                <a:cxn ang="0">
                  <a:pos x="135" y="46"/>
                </a:cxn>
                <a:cxn ang="0">
                  <a:pos x="124" y="87"/>
                </a:cxn>
                <a:cxn ang="0">
                  <a:pos x="124" y="87"/>
                </a:cxn>
                <a:cxn ang="0">
                  <a:pos x="118" y="108"/>
                </a:cxn>
                <a:cxn ang="0">
                  <a:pos x="115" y="111"/>
                </a:cxn>
                <a:cxn ang="0">
                  <a:pos x="115" y="111"/>
                </a:cxn>
                <a:cxn ang="0">
                  <a:pos x="99" y="111"/>
                </a:cxn>
                <a:cxn ang="0">
                  <a:pos x="99" y="111"/>
                </a:cxn>
                <a:cxn ang="0">
                  <a:pos x="99" y="111"/>
                </a:cxn>
                <a:cxn ang="0">
                  <a:pos x="91" y="78"/>
                </a:cxn>
                <a:cxn ang="0">
                  <a:pos x="71" y="8"/>
                </a:cxn>
                <a:cxn ang="0">
                  <a:pos x="58" y="65"/>
                </a:cxn>
                <a:cxn ang="0">
                  <a:pos x="58" y="65"/>
                </a:cxn>
                <a:cxn ang="0">
                  <a:pos x="49"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6" y="3"/>
                </a:cxn>
                <a:cxn ang="0">
                  <a:pos x="16" y="3"/>
                </a:cxn>
                <a:cxn ang="0">
                  <a:pos x="22" y="33"/>
                </a:cxn>
                <a:cxn ang="0">
                  <a:pos x="38" y="103"/>
                </a:cxn>
                <a:cxn ang="0">
                  <a:pos x="58" y="30"/>
                </a:cxn>
                <a:cxn ang="0">
                  <a:pos x="58" y="30"/>
                </a:cxn>
                <a:cxn ang="0">
                  <a:pos x="63" y="3"/>
                </a:cxn>
                <a:cxn ang="0">
                  <a:pos x="63" y="0"/>
                </a:cxn>
                <a:cxn ang="0">
                  <a:pos x="63" y="0"/>
                </a:cxn>
                <a:cxn ang="0">
                  <a:pos x="82" y="0"/>
                </a:cxn>
                <a:cxn ang="0">
                  <a:pos x="82" y="3"/>
                </a:cxn>
                <a:cxn ang="0">
                  <a:pos x="82" y="3"/>
                </a:cxn>
                <a:cxn ang="0">
                  <a:pos x="110" y="100"/>
                </a:cxn>
                <a:cxn ang="0">
                  <a:pos x="124" y="43"/>
                </a:cxn>
                <a:cxn ang="0">
                  <a:pos x="124" y="43"/>
                </a:cxn>
                <a:cxn ang="0">
                  <a:pos x="129" y="14"/>
                </a:cxn>
                <a:cxn ang="0">
                  <a:pos x="129" y="14"/>
                </a:cxn>
                <a:cxn ang="0">
                  <a:pos x="132" y="3"/>
                </a:cxn>
                <a:cxn ang="0">
                  <a:pos x="132" y="0"/>
                </a:cxn>
                <a:cxn ang="0">
                  <a:pos x="132" y="0"/>
                </a:cxn>
                <a:cxn ang="0">
                  <a:pos x="140" y="0"/>
                </a:cxn>
                <a:cxn ang="0">
                  <a:pos x="140" y="0"/>
                </a:cxn>
                <a:cxn ang="0">
                  <a:pos x="143" y="0"/>
                </a:cxn>
                <a:cxn ang="0">
                  <a:pos x="146" y="3"/>
                </a:cxn>
                <a:cxn ang="0">
                  <a:pos x="146" y="3"/>
                </a:cxn>
                <a:cxn ang="0">
                  <a:pos x="135" y="46"/>
                </a:cxn>
                <a:cxn ang="0">
                  <a:pos x="135" y="46"/>
                </a:cxn>
              </a:cxnLst>
              <a:rect l="0" t="0" r="r" b="b"/>
              <a:pathLst>
                <a:path w="146" h="111">
                  <a:moveTo>
                    <a:pt x="135" y="46"/>
                  </a:moveTo>
                  <a:lnTo>
                    <a:pt x="124" y="87"/>
                  </a:lnTo>
                  <a:lnTo>
                    <a:pt x="118" y="108"/>
                  </a:lnTo>
                  <a:lnTo>
                    <a:pt x="115" y="111"/>
                  </a:lnTo>
                  <a:lnTo>
                    <a:pt x="99" y="111"/>
                  </a:lnTo>
                  <a:lnTo>
                    <a:pt x="91" y="78"/>
                  </a:lnTo>
                  <a:lnTo>
                    <a:pt x="71" y="8"/>
                  </a:lnTo>
                  <a:lnTo>
                    <a:pt x="58" y="65"/>
                  </a:lnTo>
                  <a:lnTo>
                    <a:pt x="49" y="111"/>
                  </a:lnTo>
                  <a:lnTo>
                    <a:pt x="47" y="111"/>
                  </a:lnTo>
                  <a:lnTo>
                    <a:pt x="30" y="111"/>
                  </a:lnTo>
                  <a:lnTo>
                    <a:pt x="22" y="78"/>
                  </a:lnTo>
                  <a:lnTo>
                    <a:pt x="0" y="3"/>
                  </a:lnTo>
                  <a:lnTo>
                    <a:pt x="3" y="0"/>
                  </a:lnTo>
                  <a:lnTo>
                    <a:pt x="14" y="0"/>
                  </a:lnTo>
                  <a:lnTo>
                    <a:pt x="16" y="3"/>
                  </a:lnTo>
                  <a:lnTo>
                    <a:pt x="22" y="33"/>
                  </a:lnTo>
                  <a:lnTo>
                    <a:pt x="38" y="103"/>
                  </a:lnTo>
                  <a:lnTo>
                    <a:pt x="58" y="30"/>
                  </a:lnTo>
                  <a:lnTo>
                    <a:pt x="63" y="3"/>
                  </a:lnTo>
                  <a:lnTo>
                    <a:pt x="63" y="0"/>
                  </a:lnTo>
                  <a:lnTo>
                    <a:pt x="82" y="0"/>
                  </a:lnTo>
                  <a:lnTo>
                    <a:pt x="82" y="3"/>
                  </a:lnTo>
                  <a:lnTo>
                    <a:pt x="110" y="100"/>
                  </a:lnTo>
                  <a:lnTo>
                    <a:pt x="124" y="43"/>
                  </a:lnTo>
                  <a:lnTo>
                    <a:pt x="129" y="14"/>
                  </a:lnTo>
                  <a:lnTo>
                    <a:pt x="132" y="3"/>
                  </a:lnTo>
                  <a:lnTo>
                    <a:pt x="132" y="0"/>
                  </a:lnTo>
                  <a:lnTo>
                    <a:pt x="140" y="0"/>
                  </a:lnTo>
                  <a:lnTo>
                    <a:pt x="143" y="0"/>
                  </a:lnTo>
                  <a:lnTo>
                    <a:pt x="146" y="3"/>
                  </a:lnTo>
                  <a:lnTo>
                    <a:pt x="135"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59" name="Freeform 11"/>
            <p:cNvSpPr>
              <a:spLocks noEditPoints="1"/>
            </p:cNvSpPr>
            <p:nvPr/>
          </p:nvSpPr>
          <p:spPr bwMode="auto">
            <a:xfrm>
              <a:off x="3229" y="964"/>
              <a:ext cx="19" cy="165"/>
            </a:xfrm>
            <a:custGeom>
              <a:avLst/>
              <a:gdLst/>
              <a:ahLst/>
              <a:cxnLst>
                <a:cxn ang="0">
                  <a:pos x="16" y="16"/>
                </a:cxn>
                <a:cxn ang="0">
                  <a:pos x="16" y="19"/>
                </a:cxn>
                <a:cxn ang="0">
                  <a:pos x="16" y="19"/>
                </a:cxn>
                <a:cxn ang="0">
                  <a:pos x="2" y="19"/>
                </a:cxn>
                <a:cxn ang="0">
                  <a:pos x="0" y="16"/>
                </a:cxn>
                <a:cxn ang="0">
                  <a:pos x="0" y="16"/>
                </a:cxn>
                <a:cxn ang="0">
                  <a:pos x="0" y="6"/>
                </a:cxn>
                <a:cxn ang="0">
                  <a:pos x="2" y="3"/>
                </a:cxn>
                <a:cxn ang="0">
                  <a:pos x="2" y="3"/>
                </a:cxn>
                <a:cxn ang="0">
                  <a:pos x="16" y="0"/>
                </a:cxn>
                <a:cxn ang="0">
                  <a:pos x="16" y="3"/>
                </a:cxn>
                <a:cxn ang="0">
                  <a:pos x="16" y="3"/>
                </a:cxn>
                <a:cxn ang="0">
                  <a:pos x="16" y="16"/>
                </a:cxn>
                <a:cxn ang="0">
                  <a:pos x="16" y="16"/>
                </a:cxn>
                <a:cxn ang="0">
                  <a:pos x="16" y="165"/>
                </a:cxn>
                <a:cxn ang="0">
                  <a:pos x="16" y="165"/>
                </a:cxn>
                <a:cxn ang="0">
                  <a:pos x="5" y="165"/>
                </a:cxn>
                <a:cxn ang="0">
                  <a:pos x="2" y="165"/>
                </a:cxn>
                <a:cxn ang="0">
                  <a:pos x="2" y="165"/>
                </a:cxn>
                <a:cxn ang="0">
                  <a:pos x="2" y="138"/>
                </a:cxn>
                <a:cxn ang="0">
                  <a:pos x="2" y="138"/>
                </a:cxn>
                <a:cxn ang="0">
                  <a:pos x="2" y="97"/>
                </a:cxn>
                <a:cxn ang="0">
                  <a:pos x="2" y="57"/>
                </a:cxn>
                <a:cxn ang="0">
                  <a:pos x="2" y="57"/>
                </a:cxn>
                <a:cxn ang="0">
                  <a:pos x="2" y="57"/>
                </a:cxn>
                <a:cxn ang="0">
                  <a:pos x="16" y="54"/>
                </a:cxn>
                <a:cxn ang="0">
                  <a:pos x="16" y="54"/>
                </a:cxn>
                <a:cxn ang="0">
                  <a:pos x="16" y="54"/>
                </a:cxn>
                <a:cxn ang="0">
                  <a:pos x="16" y="78"/>
                </a:cxn>
                <a:cxn ang="0">
                  <a:pos x="16" y="78"/>
                </a:cxn>
                <a:cxn ang="0">
                  <a:pos x="19" y="165"/>
                </a:cxn>
                <a:cxn ang="0">
                  <a:pos x="16" y="165"/>
                </a:cxn>
              </a:cxnLst>
              <a:rect l="0" t="0" r="r" b="b"/>
              <a:pathLst>
                <a:path w="19" h="165">
                  <a:moveTo>
                    <a:pt x="16" y="16"/>
                  </a:moveTo>
                  <a:lnTo>
                    <a:pt x="16" y="19"/>
                  </a:lnTo>
                  <a:lnTo>
                    <a:pt x="2" y="19"/>
                  </a:lnTo>
                  <a:lnTo>
                    <a:pt x="0" y="16"/>
                  </a:lnTo>
                  <a:lnTo>
                    <a:pt x="0" y="6"/>
                  </a:lnTo>
                  <a:lnTo>
                    <a:pt x="2" y="3"/>
                  </a:lnTo>
                  <a:lnTo>
                    <a:pt x="16" y="0"/>
                  </a:lnTo>
                  <a:lnTo>
                    <a:pt x="16" y="3"/>
                  </a:lnTo>
                  <a:lnTo>
                    <a:pt x="16" y="16"/>
                  </a:lnTo>
                  <a:close/>
                  <a:moveTo>
                    <a:pt x="16" y="165"/>
                  </a:moveTo>
                  <a:lnTo>
                    <a:pt x="16" y="165"/>
                  </a:lnTo>
                  <a:lnTo>
                    <a:pt x="5" y="165"/>
                  </a:lnTo>
                  <a:lnTo>
                    <a:pt x="2" y="165"/>
                  </a:lnTo>
                  <a:lnTo>
                    <a:pt x="2" y="138"/>
                  </a:lnTo>
                  <a:lnTo>
                    <a:pt x="2" y="97"/>
                  </a:lnTo>
                  <a:lnTo>
                    <a:pt x="2" y="57"/>
                  </a:lnTo>
                  <a:lnTo>
                    <a:pt x="16" y="54"/>
                  </a:lnTo>
                  <a:lnTo>
                    <a:pt x="16" y="78"/>
                  </a:lnTo>
                  <a:lnTo>
                    <a:pt x="19" y="165"/>
                  </a:lnTo>
                  <a:lnTo>
                    <a:pt x="16"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58" name="Freeform 10"/>
            <p:cNvSpPr>
              <a:spLocks/>
            </p:cNvSpPr>
            <p:nvPr/>
          </p:nvSpPr>
          <p:spPr bwMode="auto">
            <a:xfrm>
              <a:off x="3278" y="1015"/>
              <a:ext cx="80" cy="117"/>
            </a:xfrm>
            <a:custGeom>
              <a:avLst/>
              <a:gdLst/>
              <a:ahLst/>
              <a:cxnLst>
                <a:cxn ang="0">
                  <a:pos x="80" y="106"/>
                </a:cxn>
                <a:cxn ang="0">
                  <a:pos x="77" y="108"/>
                </a:cxn>
                <a:cxn ang="0">
                  <a:pos x="77" y="108"/>
                </a:cxn>
                <a:cxn ang="0">
                  <a:pos x="63" y="114"/>
                </a:cxn>
                <a:cxn ang="0">
                  <a:pos x="50" y="117"/>
                </a:cxn>
                <a:cxn ang="0">
                  <a:pos x="50" y="117"/>
                </a:cxn>
                <a:cxn ang="0">
                  <a:pos x="39" y="117"/>
                </a:cxn>
                <a:cxn ang="0">
                  <a:pos x="30" y="114"/>
                </a:cxn>
                <a:cxn ang="0">
                  <a:pos x="30" y="114"/>
                </a:cxn>
                <a:cxn ang="0">
                  <a:pos x="17" y="106"/>
                </a:cxn>
                <a:cxn ang="0">
                  <a:pos x="8" y="92"/>
                </a:cxn>
                <a:cxn ang="0">
                  <a:pos x="3" y="79"/>
                </a:cxn>
                <a:cxn ang="0">
                  <a:pos x="0" y="60"/>
                </a:cxn>
                <a:cxn ang="0">
                  <a:pos x="0" y="60"/>
                </a:cxn>
                <a:cxn ang="0">
                  <a:pos x="0" y="49"/>
                </a:cxn>
                <a:cxn ang="0">
                  <a:pos x="3" y="38"/>
                </a:cxn>
                <a:cxn ang="0">
                  <a:pos x="8" y="27"/>
                </a:cxn>
                <a:cxn ang="0">
                  <a:pos x="14" y="19"/>
                </a:cxn>
                <a:cxn ang="0">
                  <a:pos x="19" y="11"/>
                </a:cxn>
                <a:cxn ang="0">
                  <a:pos x="30" y="6"/>
                </a:cxn>
                <a:cxn ang="0">
                  <a:pos x="39" y="3"/>
                </a:cxn>
                <a:cxn ang="0">
                  <a:pos x="52" y="0"/>
                </a:cxn>
                <a:cxn ang="0">
                  <a:pos x="52" y="0"/>
                </a:cxn>
                <a:cxn ang="0">
                  <a:pos x="66" y="3"/>
                </a:cxn>
                <a:cxn ang="0">
                  <a:pos x="77" y="9"/>
                </a:cxn>
                <a:cxn ang="0">
                  <a:pos x="80" y="11"/>
                </a:cxn>
                <a:cxn ang="0">
                  <a:pos x="80" y="11"/>
                </a:cxn>
                <a:cxn ang="0">
                  <a:pos x="77" y="22"/>
                </a:cxn>
                <a:cxn ang="0">
                  <a:pos x="77" y="22"/>
                </a:cxn>
                <a:cxn ang="0">
                  <a:pos x="77" y="22"/>
                </a:cxn>
                <a:cxn ang="0">
                  <a:pos x="63" y="17"/>
                </a:cxn>
                <a:cxn ang="0">
                  <a:pos x="52" y="14"/>
                </a:cxn>
                <a:cxn ang="0">
                  <a:pos x="52" y="14"/>
                </a:cxn>
                <a:cxn ang="0">
                  <a:pos x="41" y="14"/>
                </a:cxn>
                <a:cxn ang="0">
                  <a:pos x="36" y="17"/>
                </a:cxn>
                <a:cxn ang="0">
                  <a:pos x="28" y="22"/>
                </a:cxn>
                <a:cxn ang="0">
                  <a:pos x="22" y="27"/>
                </a:cxn>
                <a:cxn ang="0">
                  <a:pos x="17" y="41"/>
                </a:cxn>
                <a:cxn ang="0">
                  <a:pos x="14" y="60"/>
                </a:cxn>
                <a:cxn ang="0">
                  <a:pos x="14" y="60"/>
                </a:cxn>
                <a:cxn ang="0">
                  <a:pos x="17" y="76"/>
                </a:cxn>
                <a:cxn ang="0">
                  <a:pos x="22" y="92"/>
                </a:cxn>
                <a:cxn ang="0">
                  <a:pos x="28" y="98"/>
                </a:cxn>
                <a:cxn ang="0">
                  <a:pos x="33" y="100"/>
                </a:cxn>
                <a:cxn ang="0">
                  <a:pos x="41" y="103"/>
                </a:cxn>
                <a:cxn ang="0">
                  <a:pos x="50" y="106"/>
                </a:cxn>
                <a:cxn ang="0">
                  <a:pos x="50" y="106"/>
                </a:cxn>
                <a:cxn ang="0">
                  <a:pos x="58" y="103"/>
                </a:cxn>
                <a:cxn ang="0">
                  <a:pos x="66" y="100"/>
                </a:cxn>
                <a:cxn ang="0">
                  <a:pos x="80" y="92"/>
                </a:cxn>
                <a:cxn ang="0">
                  <a:pos x="80" y="92"/>
                </a:cxn>
                <a:cxn ang="0">
                  <a:pos x="80" y="92"/>
                </a:cxn>
                <a:cxn ang="0">
                  <a:pos x="80" y="106"/>
                </a:cxn>
                <a:cxn ang="0">
                  <a:pos x="80" y="106"/>
                </a:cxn>
              </a:cxnLst>
              <a:rect l="0" t="0" r="r" b="b"/>
              <a:pathLst>
                <a:path w="80" h="117">
                  <a:moveTo>
                    <a:pt x="80" y="106"/>
                  </a:moveTo>
                  <a:lnTo>
                    <a:pt x="77" y="108"/>
                  </a:lnTo>
                  <a:lnTo>
                    <a:pt x="63" y="114"/>
                  </a:lnTo>
                  <a:lnTo>
                    <a:pt x="50" y="117"/>
                  </a:lnTo>
                  <a:lnTo>
                    <a:pt x="39" y="117"/>
                  </a:lnTo>
                  <a:lnTo>
                    <a:pt x="30" y="114"/>
                  </a:lnTo>
                  <a:lnTo>
                    <a:pt x="17" y="106"/>
                  </a:lnTo>
                  <a:lnTo>
                    <a:pt x="8" y="92"/>
                  </a:lnTo>
                  <a:lnTo>
                    <a:pt x="3" y="79"/>
                  </a:lnTo>
                  <a:lnTo>
                    <a:pt x="0" y="60"/>
                  </a:lnTo>
                  <a:lnTo>
                    <a:pt x="0" y="49"/>
                  </a:lnTo>
                  <a:lnTo>
                    <a:pt x="3" y="38"/>
                  </a:lnTo>
                  <a:lnTo>
                    <a:pt x="8" y="27"/>
                  </a:lnTo>
                  <a:lnTo>
                    <a:pt x="14" y="19"/>
                  </a:lnTo>
                  <a:lnTo>
                    <a:pt x="19" y="11"/>
                  </a:lnTo>
                  <a:lnTo>
                    <a:pt x="30" y="6"/>
                  </a:lnTo>
                  <a:lnTo>
                    <a:pt x="39" y="3"/>
                  </a:lnTo>
                  <a:lnTo>
                    <a:pt x="52" y="0"/>
                  </a:lnTo>
                  <a:lnTo>
                    <a:pt x="66" y="3"/>
                  </a:lnTo>
                  <a:lnTo>
                    <a:pt x="77" y="9"/>
                  </a:lnTo>
                  <a:lnTo>
                    <a:pt x="80" y="11"/>
                  </a:lnTo>
                  <a:lnTo>
                    <a:pt x="77" y="22"/>
                  </a:lnTo>
                  <a:lnTo>
                    <a:pt x="63" y="17"/>
                  </a:lnTo>
                  <a:lnTo>
                    <a:pt x="52" y="14"/>
                  </a:lnTo>
                  <a:lnTo>
                    <a:pt x="41" y="14"/>
                  </a:lnTo>
                  <a:lnTo>
                    <a:pt x="36" y="17"/>
                  </a:lnTo>
                  <a:lnTo>
                    <a:pt x="28" y="22"/>
                  </a:lnTo>
                  <a:lnTo>
                    <a:pt x="22" y="27"/>
                  </a:lnTo>
                  <a:lnTo>
                    <a:pt x="17" y="41"/>
                  </a:lnTo>
                  <a:lnTo>
                    <a:pt x="14" y="60"/>
                  </a:lnTo>
                  <a:lnTo>
                    <a:pt x="17" y="76"/>
                  </a:lnTo>
                  <a:lnTo>
                    <a:pt x="22" y="92"/>
                  </a:lnTo>
                  <a:lnTo>
                    <a:pt x="28" y="98"/>
                  </a:lnTo>
                  <a:lnTo>
                    <a:pt x="33" y="100"/>
                  </a:lnTo>
                  <a:lnTo>
                    <a:pt x="41" y="103"/>
                  </a:lnTo>
                  <a:lnTo>
                    <a:pt x="50" y="106"/>
                  </a:lnTo>
                  <a:lnTo>
                    <a:pt x="58" y="103"/>
                  </a:lnTo>
                  <a:lnTo>
                    <a:pt x="66" y="100"/>
                  </a:lnTo>
                  <a:lnTo>
                    <a:pt x="80" y="92"/>
                  </a:lnTo>
                  <a:lnTo>
                    <a:pt x="80"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57" name="Freeform 9"/>
            <p:cNvSpPr>
              <a:spLocks/>
            </p:cNvSpPr>
            <p:nvPr/>
          </p:nvSpPr>
          <p:spPr bwMode="auto">
            <a:xfrm>
              <a:off x="3383" y="959"/>
              <a:ext cx="82" cy="170"/>
            </a:xfrm>
            <a:custGeom>
              <a:avLst/>
              <a:gdLst/>
              <a:ahLst/>
              <a:cxnLst>
                <a:cxn ang="0">
                  <a:pos x="79" y="170"/>
                </a:cxn>
                <a:cxn ang="0">
                  <a:pos x="79"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2" y="170"/>
                </a:cxn>
                <a:cxn ang="0">
                  <a:pos x="2" y="75"/>
                </a:cxn>
                <a:cxn ang="0">
                  <a:pos x="2" y="75"/>
                </a:cxn>
                <a:cxn ang="0">
                  <a:pos x="0" y="2"/>
                </a:cxn>
                <a:cxn ang="0">
                  <a:pos x="2" y="0"/>
                </a:cxn>
                <a:cxn ang="0">
                  <a:pos x="2" y="0"/>
                </a:cxn>
                <a:cxn ang="0">
                  <a:pos x="16" y="0"/>
                </a:cxn>
                <a:cxn ang="0">
                  <a:pos x="16" y="0"/>
                </a:cxn>
                <a:cxn ang="0">
                  <a:pos x="16" y="0"/>
                </a:cxn>
                <a:cxn ang="0">
                  <a:pos x="16" y="27"/>
                </a:cxn>
                <a:cxn ang="0">
                  <a:pos x="16" y="102"/>
                </a:cxn>
                <a:cxn ang="0">
                  <a:pos x="33" y="83"/>
                </a:cxn>
                <a:cxn ang="0">
                  <a:pos x="33" y="83"/>
                </a:cxn>
                <a:cxn ang="0">
                  <a:pos x="55" y="62"/>
                </a:cxn>
                <a:cxn ang="0">
                  <a:pos x="57"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79" y="170"/>
                </a:cxn>
              </a:cxnLst>
              <a:rect l="0" t="0" r="r" b="b"/>
              <a:pathLst>
                <a:path w="82" h="170">
                  <a:moveTo>
                    <a:pt x="79" y="170"/>
                  </a:moveTo>
                  <a:lnTo>
                    <a:pt x="79" y="170"/>
                  </a:lnTo>
                  <a:lnTo>
                    <a:pt x="74" y="170"/>
                  </a:lnTo>
                  <a:lnTo>
                    <a:pt x="66" y="170"/>
                  </a:lnTo>
                  <a:lnTo>
                    <a:pt x="63" y="170"/>
                  </a:lnTo>
                  <a:lnTo>
                    <a:pt x="16" y="105"/>
                  </a:lnTo>
                  <a:lnTo>
                    <a:pt x="16" y="110"/>
                  </a:lnTo>
                  <a:lnTo>
                    <a:pt x="16" y="154"/>
                  </a:lnTo>
                  <a:lnTo>
                    <a:pt x="16" y="170"/>
                  </a:lnTo>
                  <a:lnTo>
                    <a:pt x="5" y="170"/>
                  </a:lnTo>
                  <a:lnTo>
                    <a:pt x="2" y="170"/>
                  </a:lnTo>
                  <a:lnTo>
                    <a:pt x="2" y="75"/>
                  </a:lnTo>
                  <a:lnTo>
                    <a:pt x="0" y="2"/>
                  </a:lnTo>
                  <a:lnTo>
                    <a:pt x="2" y="0"/>
                  </a:lnTo>
                  <a:lnTo>
                    <a:pt x="16" y="0"/>
                  </a:lnTo>
                  <a:lnTo>
                    <a:pt x="16" y="27"/>
                  </a:lnTo>
                  <a:lnTo>
                    <a:pt x="16" y="102"/>
                  </a:lnTo>
                  <a:lnTo>
                    <a:pt x="33" y="83"/>
                  </a:lnTo>
                  <a:lnTo>
                    <a:pt x="55" y="62"/>
                  </a:lnTo>
                  <a:lnTo>
                    <a:pt x="57" y="59"/>
                  </a:lnTo>
                  <a:lnTo>
                    <a:pt x="71" y="59"/>
                  </a:lnTo>
                  <a:lnTo>
                    <a:pt x="71" y="62"/>
                  </a:lnTo>
                  <a:lnTo>
                    <a:pt x="52" y="83"/>
                  </a:lnTo>
                  <a:lnTo>
                    <a:pt x="30" y="102"/>
                  </a:lnTo>
                  <a:lnTo>
                    <a:pt x="49" y="129"/>
                  </a:lnTo>
                  <a:lnTo>
                    <a:pt x="66" y="151"/>
                  </a:lnTo>
                  <a:lnTo>
                    <a:pt x="82" y="167"/>
                  </a:lnTo>
                  <a:lnTo>
                    <a:pt x="79"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56" name="Freeform 8"/>
            <p:cNvSpPr>
              <a:spLocks/>
            </p:cNvSpPr>
            <p:nvPr/>
          </p:nvSpPr>
          <p:spPr bwMode="auto">
            <a:xfrm>
              <a:off x="517" y="159"/>
              <a:ext cx="396" cy="378"/>
            </a:xfrm>
            <a:custGeom>
              <a:avLst/>
              <a:gdLst/>
              <a:ahLst/>
              <a:cxnLst>
                <a:cxn ang="0">
                  <a:pos x="355" y="370"/>
                </a:cxn>
                <a:cxn ang="0">
                  <a:pos x="355" y="87"/>
                </a:cxn>
                <a:cxn ang="0">
                  <a:pos x="358" y="25"/>
                </a:cxn>
                <a:cxn ang="0">
                  <a:pos x="363" y="17"/>
                </a:cxn>
                <a:cxn ang="0">
                  <a:pos x="396" y="11"/>
                </a:cxn>
                <a:cxn ang="0">
                  <a:pos x="259" y="0"/>
                </a:cxn>
                <a:cxn ang="0">
                  <a:pos x="278" y="14"/>
                </a:cxn>
                <a:cxn ang="0">
                  <a:pos x="292" y="17"/>
                </a:cxn>
                <a:cxn ang="0">
                  <a:pos x="297" y="25"/>
                </a:cxn>
                <a:cxn ang="0">
                  <a:pos x="300" y="87"/>
                </a:cxn>
                <a:cxn ang="0">
                  <a:pos x="300" y="316"/>
                </a:cxn>
                <a:cxn ang="0">
                  <a:pos x="267" y="341"/>
                </a:cxn>
                <a:cxn ang="0">
                  <a:pos x="237" y="354"/>
                </a:cxn>
                <a:cxn ang="0">
                  <a:pos x="198" y="360"/>
                </a:cxn>
                <a:cxn ang="0">
                  <a:pos x="168" y="357"/>
                </a:cxn>
                <a:cxn ang="0">
                  <a:pos x="127" y="338"/>
                </a:cxn>
                <a:cxn ang="0">
                  <a:pos x="105" y="303"/>
                </a:cxn>
                <a:cxn ang="0">
                  <a:pos x="96" y="254"/>
                </a:cxn>
                <a:cxn ang="0">
                  <a:pos x="94" y="87"/>
                </a:cxn>
                <a:cxn ang="0">
                  <a:pos x="96" y="46"/>
                </a:cxn>
                <a:cxn ang="0">
                  <a:pos x="99" y="19"/>
                </a:cxn>
                <a:cxn ang="0">
                  <a:pos x="118" y="14"/>
                </a:cxn>
                <a:cxn ang="0">
                  <a:pos x="138" y="0"/>
                </a:cxn>
                <a:cxn ang="0">
                  <a:pos x="0" y="11"/>
                </a:cxn>
                <a:cxn ang="0">
                  <a:pos x="19" y="14"/>
                </a:cxn>
                <a:cxn ang="0">
                  <a:pos x="36" y="19"/>
                </a:cxn>
                <a:cxn ang="0">
                  <a:pos x="41" y="46"/>
                </a:cxn>
                <a:cxn ang="0">
                  <a:pos x="41" y="235"/>
                </a:cxn>
                <a:cxn ang="0">
                  <a:pos x="41" y="262"/>
                </a:cxn>
                <a:cxn ang="0">
                  <a:pos x="52" y="314"/>
                </a:cxn>
                <a:cxn ang="0">
                  <a:pos x="69" y="346"/>
                </a:cxn>
                <a:cxn ang="0">
                  <a:pos x="88" y="360"/>
                </a:cxn>
                <a:cxn ang="0">
                  <a:pos x="113" y="373"/>
                </a:cxn>
                <a:cxn ang="0">
                  <a:pos x="149" y="378"/>
                </a:cxn>
                <a:cxn ang="0">
                  <a:pos x="171" y="378"/>
                </a:cxn>
                <a:cxn ang="0">
                  <a:pos x="220" y="373"/>
                </a:cxn>
                <a:cxn ang="0">
                  <a:pos x="261" y="362"/>
                </a:cxn>
                <a:cxn ang="0">
                  <a:pos x="300" y="343"/>
                </a:cxn>
                <a:cxn ang="0">
                  <a:pos x="308" y="346"/>
                </a:cxn>
                <a:cxn ang="0">
                  <a:pos x="322" y="360"/>
                </a:cxn>
              </a:cxnLst>
              <a:rect l="0" t="0" r="r" b="b"/>
              <a:pathLst>
                <a:path w="396" h="378">
                  <a:moveTo>
                    <a:pt x="336" y="376"/>
                  </a:moveTo>
                  <a:lnTo>
                    <a:pt x="355" y="370"/>
                  </a:lnTo>
                  <a:lnTo>
                    <a:pt x="355" y="87"/>
                  </a:lnTo>
                  <a:lnTo>
                    <a:pt x="355" y="46"/>
                  </a:lnTo>
                  <a:lnTo>
                    <a:pt x="358" y="25"/>
                  </a:lnTo>
                  <a:lnTo>
                    <a:pt x="360" y="19"/>
                  </a:lnTo>
                  <a:lnTo>
                    <a:pt x="363" y="17"/>
                  </a:lnTo>
                  <a:lnTo>
                    <a:pt x="377" y="14"/>
                  </a:lnTo>
                  <a:lnTo>
                    <a:pt x="396" y="11"/>
                  </a:lnTo>
                  <a:lnTo>
                    <a:pt x="396" y="0"/>
                  </a:lnTo>
                  <a:lnTo>
                    <a:pt x="259" y="0"/>
                  </a:lnTo>
                  <a:lnTo>
                    <a:pt x="259" y="11"/>
                  </a:lnTo>
                  <a:lnTo>
                    <a:pt x="278" y="14"/>
                  </a:lnTo>
                  <a:lnTo>
                    <a:pt x="292" y="17"/>
                  </a:lnTo>
                  <a:lnTo>
                    <a:pt x="294" y="19"/>
                  </a:lnTo>
                  <a:lnTo>
                    <a:pt x="297" y="25"/>
                  </a:lnTo>
                  <a:lnTo>
                    <a:pt x="300" y="46"/>
                  </a:lnTo>
                  <a:lnTo>
                    <a:pt x="300" y="87"/>
                  </a:lnTo>
                  <a:lnTo>
                    <a:pt x="300" y="316"/>
                  </a:lnTo>
                  <a:lnTo>
                    <a:pt x="289" y="327"/>
                  </a:lnTo>
                  <a:lnTo>
                    <a:pt x="267" y="341"/>
                  </a:lnTo>
                  <a:lnTo>
                    <a:pt x="253" y="349"/>
                  </a:lnTo>
                  <a:lnTo>
                    <a:pt x="237" y="354"/>
                  </a:lnTo>
                  <a:lnTo>
                    <a:pt x="217" y="360"/>
                  </a:lnTo>
                  <a:lnTo>
                    <a:pt x="198" y="360"/>
                  </a:lnTo>
                  <a:lnTo>
                    <a:pt x="168" y="357"/>
                  </a:lnTo>
                  <a:lnTo>
                    <a:pt x="143" y="351"/>
                  </a:lnTo>
                  <a:lnTo>
                    <a:pt x="127" y="338"/>
                  </a:lnTo>
                  <a:lnTo>
                    <a:pt x="113" y="324"/>
                  </a:lnTo>
                  <a:lnTo>
                    <a:pt x="105" y="303"/>
                  </a:lnTo>
                  <a:lnTo>
                    <a:pt x="99" y="281"/>
                  </a:lnTo>
                  <a:lnTo>
                    <a:pt x="96" y="254"/>
                  </a:lnTo>
                  <a:lnTo>
                    <a:pt x="94" y="227"/>
                  </a:lnTo>
                  <a:lnTo>
                    <a:pt x="94" y="87"/>
                  </a:lnTo>
                  <a:lnTo>
                    <a:pt x="96" y="46"/>
                  </a:lnTo>
                  <a:lnTo>
                    <a:pt x="96" y="25"/>
                  </a:lnTo>
                  <a:lnTo>
                    <a:pt x="99" y="19"/>
                  </a:lnTo>
                  <a:lnTo>
                    <a:pt x="105" y="17"/>
                  </a:lnTo>
                  <a:lnTo>
                    <a:pt x="118" y="14"/>
                  </a:lnTo>
                  <a:lnTo>
                    <a:pt x="138" y="11"/>
                  </a:lnTo>
                  <a:lnTo>
                    <a:pt x="138" y="0"/>
                  </a:lnTo>
                  <a:lnTo>
                    <a:pt x="0" y="0"/>
                  </a:lnTo>
                  <a:lnTo>
                    <a:pt x="0" y="11"/>
                  </a:lnTo>
                  <a:lnTo>
                    <a:pt x="19" y="14"/>
                  </a:lnTo>
                  <a:lnTo>
                    <a:pt x="33" y="17"/>
                  </a:lnTo>
                  <a:lnTo>
                    <a:pt x="36" y="19"/>
                  </a:lnTo>
                  <a:lnTo>
                    <a:pt x="39" y="25"/>
                  </a:lnTo>
                  <a:lnTo>
                    <a:pt x="41" y="46"/>
                  </a:lnTo>
                  <a:lnTo>
                    <a:pt x="41" y="87"/>
                  </a:lnTo>
                  <a:lnTo>
                    <a:pt x="41" y="235"/>
                  </a:lnTo>
                  <a:lnTo>
                    <a:pt x="41" y="262"/>
                  </a:lnTo>
                  <a:lnTo>
                    <a:pt x="44" y="289"/>
                  </a:lnTo>
                  <a:lnTo>
                    <a:pt x="52" y="314"/>
                  </a:lnTo>
                  <a:lnTo>
                    <a:pt x="61" y="335"/>
                  </a:lnTo>
                  <a:lnTo>
                    <a:pt x="69" y="346"/>
                  </a:lnTo>
                  <a:lnTo>
                    <a:pt x="77" y="354"/>
                  </a:lnTo>
                  <a:lnTo>
                    <a:pt x="88" y="360"/>
                  </a:lnTo>
                  <a:lnTo>
                    <a:pt x="99" y="368"/>
                  </a:lnTo>
                  <a:lnTo>
                    <a:pt x="113" y="373"/>
                  </a:lnTo>
                  <a:lnTo>
                    <a:pt x="129" y="376"/>
                  </a:lnTo>
                  <a:lnTo>
                    <a:pt x="149" y="378"/>
                  </a:lnTo>
                  <a:lnTo>
                    <a:pt x="171" y="378"/>
                  </a:lnTo>
                  <a:lnTo>
                    <a:pt x="198" y="378"/>
                  </a:lnTo>
                  <a:lnTo>
                    <a:pt x="220" y="373"/>
                  </a:lnTo>
                  <a:lnTo>
                    <a:pt x="242" y="368"/>
                  </a:lnTo>
                  <a:lnTo>
                    <a:pt x="261" y="362"/>
                  </a:lnTo>
                  <a:lnTo>
                    <a:pt x="289" y="349"/>
                  </a:lnTo>
                  <a:lnTo>
                    <a:pt x="300" y="343"/>
                  </a:lnTo>
                  <a:lnTo>
                    <a:pt x="308" y="346"/>
                  </a:lnTo>
                  <a:lnTo>
                    <a:pt x="311" y="349"/>
                  </a:lnTo>
                  <a:lnTo>
                    <a:pt x="322" y="360"/>
                  </a:lnTo>
                  <a:lnTo>
                    <a:pt x="336" y="376"/>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55" name="Freeform 7"/>
            <p:cNvSpPr>
              <a:spLocks/>
            </p:cNvSpPr>
            <p:nvPr/>
          </p:nvSpPr>
          <p:spPr bwMode="auto">
            <a:xfrm>
              <a:off x="900" y="170"/>
              <a:ext cx="330" cy="370"/>
            </a:xfrm>
            <a:custGeom>
              <a:avLst/>
              <a:gdLst/>
              <a:ahLst/>
              <a:cxnLst>
                <a:cxn ang="0">
                  <a:pos x="86" y="370"/>
                </a:cxn>
                <a:cxn ang="0">
                  <a:pos x="245" y="370"/>
                </a:cxn>
                <a:cxn ang="0">
                  <a:pos x="245" y="360"/>
                </a:cxn>
                <a:cxn ang="0">
                  <a:pos x="223" y="357"/>
                </a:cxn>
                <a:cxn ang="0">
                  <a:pos x="223" y="357"/>
                </a:cxn>
                <a:cxn ang="0">
                  <a:pos x="204" y="354"/>
                </a:cxn>
                <a:cxn ang="0">
                  <a:pos x="198" y="351"/>
                </a:cxn>
                <a:cxn ang="0">
                  <a:pos x="196" y="343"/>
                </a:cxn>
                <a:cxn ang="0">
                  <a:pos x="193" y="335"/>
                </a:cxn>
                <a:cxn ang="0">
                  <a:pos x="193" y="322"/>
                </a:cxn>
                <a:cxn ang="0">
                  <a:pos x="190" y="284"/>
                </a:cxn>
                <a:cxn ang="0">
                  <a:pos x="190" y="17"/>
                </a:cxn>
                <a:cxn ang="0">
                  <a:pos x="220" y="17"/>
                </a:cxn>
                <a:cxn ang="0">
                  <a:pos x="220" y="17"/>
                </a:cxn>
                <a:cxn ang="0">
                  <a:pos x="248" y="17"/>
                </a:cxn>
                <a:cxn ang="0">
                  <a:pos x="267" y="19"/>
                </a:cxn>
                <a:cxn ang="0">
                  <a:pos x="284" y="22"/>
                </a:cxn>
                <a:cxn ang="0">
                  <a:pos x="295" y="27"/>
                </a:cxn>
                <a:cxn ang="0">
                  <a:pos x="300" y="38"/>
                </a:cxn>
                <a:cxn ang="0">
                  <a:pos x="306" y="49"/>
                </a:cxn>
                <a:cxn ang="0">
                  <a:pos x="317" y="89"/>
                </a:cxn>
                <a:cxn ang="0">
                  <a:pos x="330" y="89"/>
                </a:cxn>
                <a:cxn ang="0">
                  <a:pos x="330" y="89"/>
                </a:cxn>
                <a:cxn ang="0">
                  <a:pos x="328" y="49"/>
                </a:cxn>
                <a:cxn ang="0">
                  <a:pos x="325" y="0"/>
                </a:cxn>
                <a:cxn ang="0">
                  <a:pos x="6" y="0"/>
                </a:cxn>
                <a:cxn ang="0">
                  <a:pos x="6" y="0"/>
                </a:cxn>
                <a:cxn ang="0">
                  <a:pos x="3" y="49"/>
                </a:cxn>
                <a:cxn ang="0">
                  <a:pos x="0" y="89"/>
                </a:cxn>
                <a:cxn ang="0">
                  <a:pos x="14" y="89"/>
                </a:cxn>
                <a:cxn ang="0">
                  <a:pos x="14" y="89"/>
                </a:cxn>
                <a:cxn ang="0">
                  <a:pos x="22" y="49"/>
                </a:cxn>
                <a:cxn ang="0">
                  <a:pos x="28" y="38"/>
                </a:cxn>
                <a:cxn ang="0">
                  <a:pos x="36" y="27"/>
                </a:cxn>
                <a:cxn ang="0">
                  <a:pos x="47" y="22"/>
                </a:cxn>
                <a:cxn ang="0">
                  <a:pos x="61" y="19"/>
                </a:cxn>
                <a:cxn ang="0">
                  <a:pos x="83" y="17"/>
                </a:cxn>
                <a:cxn ang="0">
                  <a:pos x="108" y="17"/>
                </a:cxn>
                <a:cxn ang="0">
                  <a:pos x="138" y="17"/>
                </a:cxn>
                <a:cxn ang="0">
                  <a:pos x="138" y="284"/>
                </a:cxn>
                <a:cxn ang="0">
                  <a:pos x="138" y="284"/>
                </a:cxn>
                <a:cxn ang="0">
                  <a:pos x="138" y="322"/>
                </a:cxn>
                <a:cxn ang="0">
                  <a:pos x="138" y="335"/>
                </a:cxn>
                <a:cxn ang="0">
                  <a:pos x="135" y="343"/>
                </a:cxn>
                <a:cxn ang="0">
                  <a:pos x="130" y="351"/>
                </a:cxn>
                <a:cxn ang="0">
                  <a:pos x="124" y="354"/>
                </a:cxn>
                <a:cxn ang="0">
                  <a:pos x="108" y="357"/>
                </a:cxn>
                <a:cxn ang="0">
                  <a:pos x="86" y="360"/>
                </a:cxn>
                <a:cxn ang="0">
                  <a:pos x="86" y="370"/>
                </a:cxn>
              </a:cxnLst>
              <a:rect l="0" t="0" r="r" b="b"/>
              <a:pathLst>
                <a:path w="330" h="370">
                  <a:moveTo>
                    <a:pt x="86" y="370"/>
                  </a:moveTo>
                  <a:lnTo>
                    <a:pt x="245" y="370"/>
                  </a:lnTo>
                  <a:lnTo>
                    <a:pt x="245" y="360"/>
                  </a:lnTo>
                  <a:lnTo>
                    <a:pt x="223" y="357"/>
                  </a:lnTo>
                  <a:lnTo>
                    <a:pt x="204" y="354"/>
                  </a:lnTo>
                  <a:lnTo>
                    <a:pt x="198" y="351"/>
                  </a:lnTo>
                  <a:lnTo>
                    <a:pt x="196" y="343"/>
                  </a:lnTo>
                  <a:lnTo>
                    <a:pt x="193" y="335"/>
                  </a:lnTo>
                  <a:lnTo>
                    <a:pt x="193" y="322"/>
                  </a:lnTo>
                  <a:lnTo>
                    <a:pt x="190" y="284"/>
                  </a:lnTo>
                  <a:lnTo>
                    <a:pt x="190" y="17"/>
                  </a:lnTo>
                  <a:lnTo>
                    <a:pt x="220" y="17"/>
                  </a:lnTo>
                  <a:lnTo>
                    <a:pt x="248" y="17"/>
                  </a:lnTo>
                  <a:lnTo>
                    <a:pt x="267" y="19"/>
                  </a:lnTo>
                  <a:lnTo>
                    <a:pt x="284" y="22"/>
                  </a:lnTo>
                  <a:lnTo>
                    <a:pt x="295" y="27"/>
                  </a:lnTo>
                  <a:lnTo>
                    <a:pt x="300" y="38"/>
                  </a:lnTo>
                  <a:lnTo>
                    <a:pt x="306" y="49"/>
                  </a:lnTo>
                  <a:lnTo>
                    <a:pt x="317" y="89"/>
                  </a:lnTo>
                  <a:lnTo>
                    <a:pt x="330" y="89"/>
                  </a:lnTo>
                  <a:lnTo>
                    <a:pt x="328" y="49"/>
                  </a:lnTo>
                  <a:lnTo>
                    <a:pt x="325" y="0"/>
                  </a:lnTo>
                  <a:lnTo>
                    <a:pt x="6" y="0"/>
                  </a:lnTo>
                  <a:lnTo>
                    <a:pt x="3" y="49"/>
                  </a:lnTo>
                  <a:lnTo>
                    <a:pt x="0" y="89"/>
                  </a:lnTo>
                  <a:lnTo>
                    <a:pt x="14" y="89"/>
                  </a:lnTo>
                  <a:lnTo>
                    <a:pt x="22" y="49"/>
                  </a:lnTo>
                  <a:lnTo>
                    <a:pt x="28" y="38"/>
                  </a:lnTo>
                  <a:lnTo>
                    <a:pt x="36" y="27"/>
                  </a:lnTo>
                  <a:lnTo>
                    <a:pt x="47" y="22"/>
                  </a:lnTo>
                  <a:lnTo>
                    <a:pt x="61" y="19"/>
                  </a:lnTo>
                  <a:lnTo>
                    <a:pt x="83" y="17"/>
                  </a:lnTo>
                  <a:lnTo>
                    <a:pt x="108" y="17"/>
                  </a:lnTo>
                  <a:lnTo>
                    <a:pt x="138" y="17"/>
                  </a:lnTo>
                  <a:lnTo>
                    <a:pt x="138" y="284"/>
                  </a:lnTo>
                  <a:lnTo>
                    <a:pt x="138" y="322"/>
                  </a:lnTo>
                  <a:lnTo>
                    <a:pt x="138" y="335"/>
                  </a:lnTo>
                  <a:lnTo>
                    <a:pt x="135" y="343"/>
                  </a:lnTo>
                  <a:lnTo>
                    <a:pt x="130" y="351"/>
                  </a:lnTo>
                  <a:lnTo>
                    <a:pt x="124" y="354"/>
                  </a:lnTo>
                  <a:lnTo>
                    <a:pt x="108" y="357"/>
                  </a:lnTo>
                  <a:lnTo>
                    <a:pt x="86" y="360"/>
                  </a:lnTo>
                  <a:lnTo>
                    <a:pt x="86"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54" name="Freeform 6"/>
            <p:cNvSpPr>
              <a:spLocks/>
            </p:cNvSpPr>
            <p:nvPr/>
          </p:nvSpPr>
          <p:spPr bwMode="auto">
            <a:xfrm>
              <a:off x="1260" y="151"/>
              <a:ext cx="374" cy="386"/>
            </a:xfrm>
            <a:custGeom>
              <a:avLst/>
              <a:gdLst/>
              <a:ahLst/>
              <a:cxnLst>
                <a:cxn ang="0">
                  <a:pos x="341" y="305"/>
                </a:cxn>
                <a:cxn ang="0">
                  <a:pos x="343" y="254"/>
                </a:cxn>
                <a:cxn ang="0">
                  <a:pos x="352" y="246"/>
                </a:cxn>
                <a:cxn ang="0">
                  <a:pos x="374" y="230"/>
                </a:cxn>
                <a:cxn ang="0">
                  <a:pos x="228" y="243"/>
                </a:cxn>
                <a:cxn ang="0">
                  <a:pos x="250" y="246"/>
                </a:cxn>
                <a:cxn ang="0">
                  <a:pos x="280" y="251"/>
                </a:cxn>
                <a:cxn ang="0">
                  <a:pos x="286" y="265"/>
                </a:cxn>
                <a:cxn ang="0">
                  <a:pos x="288" y="319"/>
                </a:cxn>
                <a:cxn ang="0">
                  <a:pos x="288" y="362"/>
                </a:cxn>
                <a:cxn ang="0">
                  <a:pos x="222" y="368"/>
                </a:cxn>
                <a:cxn ang="0">
                  <a:pos x="200" y="368"/>
                </a:cxn>
                <a:cxn ang="0">
                  <a:pos x="165" y="359"/>
                </a:cxn>
                <a:cxn ang="0">
                  <a:pos x="134" y="346"/>
                </a:cxn>
                <a:cxn ang="0">
                  <a:pos x="110" y="324"/>
                </a:cxn>
                <a:cxn ang="0">
                  <a:pos x="90" y="297"/>
                </a:cxn>
                <a:cxn ang="0">
                  <a:pos x="68" y="254"/>
                </a:cxn>
                <a:cxn ang="0">
                  <a:pos x="60" y="184"/>
                </a:cxn>
                <a:cxn ang="0">
                  <a:pos x="63" y="146"/>
                </a:cxn>
                <a:cxn ang="0">
                  <a:pos x="85" y="84"/>
                </a:cxn>
                <a:cxn ang="0">
                  <a:pos x="112" y="52"/>
                </a:cxn>
                <a:cxn ang="0">
                  <a:pos x="148" y="30"/>
                </a:cxn>
                <a:cxn ang="0">
                  <a:pos x="211" y="19"/>
                </a:cxn>
                <a:cxn ang="0">
                  <a:pos x="231" y="19"/>
                </a:cxn>
                <a:cxn ang="0">
                  <a:pos x="258" y="25"/>
                </a:cxn>
                <a:cxn ang="0">
                  <a:pos x="288" y="41"/>
                </a:cxn>
                <a:cxn ang="0">
                  <a:pos x="310" y="70"/>
                </a:cxn>
                <a:cxn ang="0">
                  <a:pos x="324" y="108"/>
                </a:cxn>
                <a:cxn ang="0">
                  <a:pos x="338" y="106"/>
                </a:cxn>
                <a:cxn ang="0">
                  <a:pos x="330" y="22"/>
                </a:cxn>
                <a:cxn ang="0">
                  <a:pos x="288" y="8"/>
                </a:cxn>
                <a:cxn ang="0">
                  <a:pos x="214" y="0"/>
                </a:cxn>
                <a:cxn ang="0">
                  <a:pos x="178" y="3"/>
                </a:cxn>
                <a:cxn ang="0">
                  <a:pos x="107" y="22"/>
                </a:cxn>
                <a:cxn ang="0">
                  <a:pos x="74" y="41"/>
                </a:cxn>
                <a:cxn ang="0">
                  <a:pos x="44" y="68"/>
                </a:cxn>
                <a:cxn ang="0">
                  <a:pos x="22" y="100"/>
                </a:cxn>
                <a:cxn ang="0">
                  <a:pos x="5" y="143"/>
                </a:cxn>
                <a:cxn ang="0">
                  <a:pos x="0" y="195"/>
                </a:cxn>
                <a:cxn ang="0">
                  <a:pos x="2" y="219"/>
                </a:cxn>
                <a:cxn ang="0">
                  <a:pos x="11" y="265"/>
                </a:cxn>
                <a:cxn ang="0">
                  <a:pos x="27" y="303"/>
                </a:cxn>
                <a:cxn ang="0">
                  <a:pos x="52" y="332"/>
                </a:cxn>
                <a:cxn ang="0">
                  <a:pos x="82" y="354"/>
                </a:cxn>
                <a:cxn ang="0">
                  <a:pos x="115" y="370"/>
                </a:cxn>
                <a:cxn ang="0">
                  <a:pos x="176" y="384"/>
                </a:cxn>
                <a:cxn ang="0">
                  <a:pos x="217" y="386"/>
                </a:cxn>
                <a:cxn ang="0">
                  <a:pos x="297" y="378"/>
                </a:cxn>
                <a:cxn ang="0">
                  <a:pos x="343" y="365"/>
                </a:cxn>
                <a:cxn ang="0">
                  <a:pos x="341" y="305"/>
                </a:cxn>
              </a:cxnLst>
              <a:rect l="0" t="0" r="r" b="b"/>
              <a:pathLst>
                <a:path w="374" h="386">
                  <a:moveTo>
                    <a:pt x="341" y="305"/>
                  </a:moveTo>
                  <a:lnTo>
                    <a:pt x="341" y="305"/>
                  </a:lnTo>
                  <a:lnTo>
                    <a:pt x="343" y="273"/>
                  </a:lnTo>
                  <a:lnTo>
                    <a:pt x="343" y="254"/>
                  </a:lnTo>
                  <a:lnTo>
                    <a:pt x="346" y="246"/>
                  </a:lnTo>
                  <a:lnTo>
                    <a:pt x="352" y="246"/>
                  </a:lnTo>
                  <a:lnTo>
                    <a:pt x="374" y="243"/>
                  </a:lnTo>
                  <a:lnTo>
                    <a:pt x="374" y="230"/>
                  </a:lnTo>
                  <a:lnTo>
                    <a:pt x="228" y="230"/>
                  </a:lnTo>
                  <a:lnTo>
                    <a:pt x="228" y="243"/>
                  </a:lnTo>
                  <a:lnTo>
                    <a:pt x="250" y="246"/>
                  </a:lnTo>
                  <a:lnTo>
                    <a:pt x="272" y="249"/>
                  </a:lnTo>
                  <a:lnTo>
                    <a:pt x="280" y="251"/>
                  </a:lnTo>
                  <a:lnTo>
                    <a:pt x="283" y="257"/>
                  </a:lnTo>
                  <a:lnTo>
                    <a:pt x="286" y="265"/>
                  </a:lnTo>
                  <a:lnTo>
                    <a:pt x="288" y="278"/>
                  </a:lnTo>
                  <a:lnTo>
                    <a:pt x="288" y="319"/>
                  </a:lnTo>
                  <a:lnTo>
                    <a:pt x="288" y="362"/>
                  </a:lnTo>
                  <a:lnTo>
                    <a:pt x="255" y="368"/>
                  </a:lnTo>
                  <a:lnTo>
                    <a:pt x="222" y="368"/>
                  </a:lnTo>
                  <a:lnTo>
                    <a:pt x="200" y="368"/>
                  </a:lnTo>
                  <a:lnTo>
                    <a:pt x="184" y="365"/>
                  </a:lnTo>
                  <a:lnTo>
                    <a:pt x="165" y="359"/>
                  </a:lnTo>
                  <a:lnTo>
                    <a:pt x="148" y="354"/>
                  </a:lnTo>
                  <a:lnTo>
                    <a:pt x="134" y="346"/>
                  </a:lnTo>
                  <a:lnTo>
                    <a:pt x="121" y="335"/>
                  </a:lnTo>
                  <a:lnTo>
                    <a:pt x="110" y="324"/>
                  </a:lnTo>
                  <a:lnTo>
                    <a:pt x="99" y="311"/>
                  </a:lnTo>
                  <a:lnTo>
                    <a:pt x="90" y="297"/>
                  </a:lnTo>
                  <a:lnTo>
                    <a:pt x="82" y="284"/>
                  </a:lnTo>
                  <a:lnTo>
                    <a:pt x="68" y="254"/>
                  </a:lnTo>
                  <a:lnTo>
                    <a:pt x="63" y="219"/>
                  </a:lnTo>
                  <a:lnTo>
                    <a:pt x="60" y="184"/>
                  </a:lnTo>
                  <a:lnTo>
                    <a:pt x="63" y="146"/>
                  </a:lnTo>
                  <a:lnTo>
                    <a:pt x="71" y="114"/>
                  </a:lnTo>
                  <a:lnTo>
                    <a:pt x="85" y="84"/>
                  </a:lnTo>
                  <a:lnTo>
                    <a:pt x="101" y="62"/>
                  </a:lnTo>
                  <a:lnTo>
                    <a:pt x="112" y="52"/>
                  </a:lnTo>
                  <a:lnTo>
                    <a:pt x="123" y="43"/>
                  </a:lnTo>
                  <a:lnTo>
                    <a:pt x="148" y="30"/>
                  </a:lnTo>
                  <a:lnTo>
                    <a:pt x="178" y="22"/>
                  </a:lnTo>
                  <a:lnTo>
                    <a:pt x="211" y="19"/>
                  </a:lnTo>
                  <a:lnTo>
                    <a:pt x="231" y="19"/>
                  </a:lnTo>
                  <a:lnTo>
                    <a:pt x="244" y="22"/>
                  </a:lnTo>
                  <a:lnTo>
                    <a:pt x="258" y="25"/>
                  </a:lnTo>
                  <a:lnTo>
                    <a:pt x="269" y="30"/>
                  </a:lnTo>
                  <a:lnTo>
                    <a:pt x="288" y="41"/>
                  </a:lnTo>
                  <a:lnTo>
                    <a:pt x="302" y="54"/>
                  </a:lnTo>
                  <a:lnTo>
                    <a:pt x="310" y="70"/>
                  </a:lnTo>
                  <a:lnTo>
                    <a:pt x="319" y="84"/>
                  </a:lnTo>
                  <a:lnTo>
                    <a:pt x="324" y="108"/>
                  </a:lnTo>
                  <a:lnTo>
                    <a:pt x="338" y="106"/>
                  </a:lnTo>
                  <a:lnTo>
                    <a:pt x="330" y="22"/>
                  </a:lnTo>
                  <a:lnTo>
                    <a:pt x="313" y="16"/>
                  </a:lnTo>
                  <a:lnTo>
                    <a:pt x="288" y="8"/>
                  </a:lnTo>
                  <a:lnTo>
                    <a:pt x="253" y="3"/>
                  </a:lnTo>
                  <a:lnTo>
                    <a:pt x="214" y="0"/>
                  </a:lnTo>
                  <a:lnTo>
                    <a:pt x="178" y="3"/>
                  </a:lnTo>
                  <a:lnTo>
                    <a:pt x="143" y="8"/>
                  </a:lnTo>
                  <a:lnTo>
                    <a:pt x="107" y="22"/>
                  </a:lnTo>
                  <a:lnTo>
                    <a:pt x="90" y="30"/>
                  </a:lnTo>
                  <a:lnTo>
                    <a:pt x="74" y="41"/>
                  </a:lnTo>
                  <a:lnTo>
                    <a:pt x="57" y="52"/>
                  </a:lnTo>
                  <a:lnTo>
                    <a:pt x="44" y="68"/>
                  </a:lnTo>
                  <a:lnTo>
                    <a:pt x="33" y="84"/>
                  </a:lnTo>
                  <a:lnTo>
                    <a:pt x="22" y="100"/>
                  </a:lnTo>
                  <a:lnTo>
                    <a:pt x="13" y="122"/>
                  </a:lnTo>
                  <a:lnTo>
                    <a:pt x="5" y="143"/>
                  </a:lnTo>
                  <a:lnTo>
                    <a:pt x="2" y="168"/>
                  </a:lnTo>
                  <a:lnTo>
                    <a:pt x="0" y="195"/>
                  </a:lnTo>
                  <a:lnTo>
                    <a:pt x="2" y="219"/>
                  </a:lnTo>
                  <a:lnTo>
                    <a:pt x="5" y="243"/>
                  </a:lnTo>
                  <a:lnTo>
                    <a:pt x="11" y="265"/>
                  </a:lnTo>
                  <a:lnTo>
                    <a:pt x="19" y="284"/>
                  </a:lnTo>
                  <a:lnTo>
                    <a:pt x="27" y="303"/>
                  </a:lnTo>
                  <a:lnTo>
                    <a:pt x="38" y="319"/>
                  </a:lnTo>
                  <a:lnTo>
                    <a:pt x="52" y="332"/>
                  </a:lnTo>
                  <a:lnTo>
                    <a:pt x="66" y="343"/>
                  </a:lnTo>
                  <a:lnTo>
                    <a:pt x="82" y="354"/>
                  </a:lnTo>
                  <a:lnTo>
                    <a:pt x="99" y="365"/>
                  </a:lnTo>
                  <a:lnTo>
                    <a:pt x="115" y="370"/>
                  </a:lnTo>
                  <a:lnTo>
                    <a:pt x="134" y="376"/>
                  </a:lnTo>
                  <a:lnTo>
                    <a:pt x="176" y="384"/>
                  </a:lnTo>
                  <a:lnTo>
                    <a:pt x="217" y="386"/>
                  </a:lnTo>
                  <a:lnTo>
                    <a:pt x="261" y="384"/>
                  </a:lnTo>
                  <a:lnTo>
                    <a:pt x="297" y="378"/>
                  </a:lnTo>
                  <a:lnTo>
                    <a:pt x="324" y="370"/>
                  </a:lnTo>
                  <a:lnTo>
                    <a:pt x="343" y="365"/>
                  </a:lnTo>
                  <a:lnTo>
                    <a:pt x="341" y="305"/>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53" name="Freeform 5"/>
            <p:cNvSpPr>
              <a:spLocks/>
            </p:cNvSpPr>
            <p:nvPr/>
          </p:nvSpPr>
          <p:spPr bwMode="auto">
            <a:xfrm>
              <a:off x="1669" y="159"/>
              <a:ext cx="281" cy="370"/>
            </a:xfrm>
            <a:custGeom>
              <a:avLst/>
              <a:gdLst/>
              <a:ahLst/>
              <a:cxnLst>
                <a:cxn ang="0">
                  <a:pos x="262" y="370"/>
                </a:cxn>
                <a:cxn ang="0">
                  <a:pos x="273" y="324"/>
                </a:cxn>
                <a:cxn ang="0">
                  <a:pos x="264" y="276"/>
                </a:cxn>
                <a:cxn ang="0">
                  <a:pos x="256" y="306"/>
                </a:cxn>
                <a:cxn ang="0">
                  <a:pos x="242" y="333"/>
                </a:cxn>
                <a:cxn ang="0">
                  <a:pos x="212" y="349"/>
                </a:cxn>
                <a:cxn ang="0">
                  <a:pos x="157" y="354"/>
                </a:cxn>
                <a:cxn ang="0">
                  <a:pos x="127" y="351"/>
                </a:cxn>
                <a:cxn ang="0">
                  <a:pos x="97" y="187"/>
                </a:cxn>
                <a:cxn ang="0">
                  <a:pos x="146" y="187"/>
                </a:cxn>
                <a:cxn ang="0">
                  <a:pos x="190" y="189"/>
                </a:cxn>
                <a:cxn ang="0">
                  <a:pos x="201" y="195"/>
                </a:cxn>
                <a:cxn ang="0">
                  <a:pos x="207" y="227"/>
                </a:cxn>
                <a:cxn ang="0">
                  <a:pos x="223" y="127"/>
                </a:cxn>
                <a:cxn ang="0">
                  <a:pos x="204" y="146"/>
                </a:cxn>
                <a:cxn ang="0">
                  <a:pos x="201" y="160"/>
                </a:cxn>
                <a:cxn ang="0">
                  <a:pos x="190" y="168"/>
                </a:cxn>
                <a:cxn ang="0">
                  <a:pos x="146" y="170"/>
                </a:cxn>
                <a:cxn ang="0">
                  <a:pos x="97" y="17"/>
                </a:cxn>
                <a:cxn ang="0">
                  <a:pos x="143" y="17"/>
                </a:cxn>
                <a:cxn ang="0">
                  <a:pos x="190" y="19"/>
                </a:cxn>
                <a:cxn ang="0">
                  <a:pos x="215" y="27"/>
                </a:cxn>
                <a:cxn ang="0">
                  <a:pos x="229" y="49"/>
                </a:cxn>
                <a:cxn ang="0">
                  <a:pos x="251" y="81"/>
                </a:cxn>
                <a:cxn ang="0">
                  <a:pos x="248" y="44"/>
                </a:cxn>
                <a:cxn ang="0">
                  <a:pos x="0" y="0"/>
                </a:cxn>
                <a:cxn ang="0">
                  <a:pos x="20" y="14"/>
                </a:cxn>
                <a:cxn ang="0">
                  <a:pos x="33" y="17"/>
                </a:cxn>
                <a:cxn ang="0">
                  <a:pos x="39" y="25"/>
                </a:cxn>
                <a:cxn ang="0">
                  <a:pos x="42" y="87"/>
                </a:cxn>
                <a:cxn ang="0">
                  <a:pos x="42" y="284"/>
                </a:cxn>
                <a:cxn ang="0">
                  <a:pos x="39" y="343"/>
                </a:cxn>
                <a:cxn ang="0">
                  <a:pos x="33" y="354"/>
                </a:cxn>
                <a:cxn ang="0">
                  <a:pos x="0" y="360"/>
                </a:cxn>
              </a:cxnLst>
              <a:rect l="0" t="0" r="r" b="b"/>
              <a:pathLst>
                <a:path w="281" h="370">
                  <a:moveTo>
                    <a:pt x="0" y="370"/>
                  </a:moveTo>
                  <a:lnTo>
                    <a:pt x="262" y="370"/>
                  </a:lnTo>
                  <a:lnTo>
                    <a:pt x="273" y="324"/>
                  </a:lnTo>
                  <a:lnTo>
                    <a:pt x="281" y="276"/>
                  </a:lnTo>
                  <a:lnTo>
                    <a:pt x="264" y="276"/>
                  </a:lnTo>
                  <a:lnTo>
                    <a:pt x="256" y="306"/>
                  </a:lnTo>
                  <a:lnTo>
                    <a:pt x="251" y="319"/>
                  </a:lnTo>
                  <a:lnTo>
                    <a:pt x="242" y="333"/>
                  </a:lnTo>
                  <a:lnTo>
                    <a:pt x="229" y="341"/>
                  </a:lnTo>
                  <a:lnTo>
                    <a:pt x="212" y="349"/>
                  </a:lnTo>
                  <a:lnTo>
                    <a:pt x="187" y="354"/>
                  </a:lnTo>
                  <a:lnTo>
                    <a:pt x="157" y="354"/>
                  </a:lnTo>
                  <a:lnTo>
                    <a:pt x="127" y="351"/>
                  </a:lnTo>
                  <a:lnTo>
                    <a:pt x="97" y="346"/>
                  </a:lnTo>
                  <a:lnTo>
                    <a:pt x="97" y="187"/>
                  </a:lnTo>
                  <a:lnTo>
                    <a:pt x="146" y="187"/>
                  </a:lnTo>
                  <a:lnTo>
                    <a:pt x="174" y="187"/>
                  </a:lnTo>
                  <a:lnTo>
                    <a:pt x="190" y="189"/>
                  </a:lnTo>
                  <a:lnTo>
                    <a:pt x="196" y="192"/>
                  </a:lnTo>
                  <a:lnTo>
                    <a:pt x="201" y="195"/>
                  </a:lnTo>
                  <a:lnTo>
                    <a:pt x="204" y="208"/>
                  </a:lnTo>
                  <a:lnTo>
                    <a:pt x="207" y="227"/>
                  </a:lnTo>
                  <a:lnTo>
                    <a:pt x="223" y="227"/>
                  </a:lnTo>
                  <a:lnTo>
                    <a:pt x="223" y="127"/>
                  </a:lnTo>
                  <a:lnTo>
                    <a:pt x="207" y="127"/>
                  </a:lnTo>
                  <a:lnTo>
                    <a:pt x="204" y="146"/>
                  </a:lnTo>
                  <a:lnTo>
                    <a:pt x="201" y="160"/>
                  </a:lnTo>
                  <a:lnTo>
                    <a:pt x="196" y="165"/>
                  </a:lnTo>
                  <a:lnTo>
                    <a:pt x="190" y="168"/>
                  </a:lnTo>
                  <a:lnTo>
                    <a:pt x="174" y="170"/>
                  </a:lnTo>
                  <a:lnTo>
                    <a:pt x="146" y="170"/>
                  </a:lnTo>
                  <a:lnTo>
                    <a:pt x="97" y="170"/>
                  </a:lnTo>
                  <a:lnTo>
                    <a:pt x="97" y="17"/>
                  </a:lnTo>
                  <a:lnTo>
                    <a:pt x="143" y="17"/>
                  </a:lnTo>
                  <a:lnTo>
                    <a:pt x="168" y="17"/>
                  </a:lnTo>
                  <a:lnTo>
                    <a:pt x="190" y="19"/>
                  </a:lnTo>
                  <a:lnTo>
                    <a:pt x="204" y="22"/>
                  </a:lnTo>
                  <a:lnTo>
                    <a:pt x="215" y="27"/>
                  </a:lnTo>
                  <a:lnTo>
                    <a:pt x="223" y="35"/>
                  </a:lnTo>
                  <a:lnTo>
                    <a:pt x="229" y="49"/>
                  </a:lnTo>
                  <a:lnTo>
                    <a:pt x="237" y="84"/>
                  </a:lnTo>
                  <a:lnTo>
                    <a:pt x="251" y="81"/>
                  </a:lnTo>
                  <a:lnTo>
                    <a:pt x="248" y="44"/>
                  </a:lnTo>
                  <a:lnTo>
                    <a:pt x="245" y="0"/>
                  </a:lnTo>
                  <a:lnTo>
                    <a:pt x="0" y="0"/>
                  </a:lnTo>
                  <a:lnTo>
                    <a:pt x="0" y="11"/>
                  </a:lnTo>
                  <a:lnTo>
                    <a:pt x="20" y="14"/>
                  </a:lnTo>
                  <a:lnTo>
                    <a:pt x="33" y="17"/>
                  </a:lnTo>
                  <a:lnTo>
                    <a:pt x="36" y="19"/>
                  </a:lnTo>
                  <a:lnTo>
                    <a:pt x="39" y="25"/>
                  </a:lnTo>
                  <a:lnTo>
                    <a:pt x="42" y="46"/>
                  </a:lnTo>
                  <a:lnTo>
                    <a:pt x="42" y="87"/>
                  </a:lnTo>
                  <a:lnTo>
                    <a:pt x="42" y="284"/>
                  </a:lnTo>
                  <a:lnTo>
                    <a:pt x="42" y="322"/>
                  </a:lnTo>
                  <a:lnTo>
                    <a:pt x="39" y="343"/>
                  </a:lnTo>
                  <a:lnTo>
                    <a:pt x="36" y="351"/>
                  </a:lnTo>
                  <a:lnTo>
                    <a:pt x="33" y="354"/>
                  </a:lnTo>
                  <a:lnTo>
                    <a:pt x="20" y="357"/>
                  </a:lnTo>
                  <a:lnTo>
                    <a:pt x="0" y="360"/>
                  </a:lnTo>
                  <a:lnTo>
                    <a:pt x="0"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52" name="Freeform 4"/>
            <p:cNvSpPr>
              <a:spLocks noEditPoints="1"/>
            </p:cNvSpPr>
            <p:nvPr/>
          </p:nvSpPr>
          <p:spPr bwMode="auto">
            <a:xfrm>
              <a:off x="1994" y="159"/>
              <a:ext cx="335" cy="370"/>
            </a:xfrm>
            <a:custGeom>
              <a:avLst/>
              <a:gdLst/>
              <a:ahLst/>
              <a:cxnLst>
                <a:cxn ang="0">
                  <a:pos x="137" y="370"/>
                </a:cxn>
                <a:cxn ang="0">
                  <a:pos x="118" y="357"/>
                </a:cxn>
                <a:cxn ang="0">
                  <a:pos x="104" y="354"/>
                </a:cxn>
                <a:cxn ang="0">
                  <a:pos x="99" y="343"/>
                </a:cxn>
                <a:cxn ang="0">
                  <a:pos x="96" y="284"/>
                </a:cxn>
                <a:cxn ang="0">
                  <a:pos x="118" y="208"/>
                </a:cxn>
                <a:cxn ang="0">
                  <a:pos x="135" y="208"/>
                </a:cxn>
                <a:cxn ang="0">
                  <a:pos x="151" y="216"/>
                </a:cxn>
                <a:cxn ang="0">
                  <a:pos x="168" y="235"/>
                </a:cxn>
                <a:cxn ang="0">
                  <a:pos x="212" y="314"/>
                </a:cxn>
                <a:cxn ang="0">
                  <a:pos x="225" y="335"/>
                </a:cxn>
                <a:cxn ang="0">
                  <a:pos x="253" y="360"/>
                </a:cxn>
                <a:cxn ang="0">
                  <a:pos x="278" y="370"/>
                </a:cxn>
                <a:cxn ang="0">
                  <a:pos x="335" y="370"/>
                </a:cxn>
                <a:cxn ang="0">
                  <a:pos x="335" y="360"/>
                </a:cxn>
                <a:cxn ang="0">
                  <a:pos x="308" y="351"/>
                </a:cxn>
                <a:cxn ang="0">
                  <a:pos x="294" y="343"/>
                </a:cxn>
                <a:cxn ang="0">
                  <a:pos x="261" y="300"/>
                </a:cxn>
                <a:cxn ang="0">
                  <a:pos x="245" y="270"/>
                </a:cxn>
                <a:cxn ang="0">
                  <a:pos x="201" y="189"/>
                </a:cxn>
                <a:cxn ang="0">
                  <a:pos x="239" y="168"/>
                </a:cxn>
                <a:cxn ang="0">
                  <a:pos x="264" y="143"/>
                </a:cxn>
                <a:cxn ang="0">
                  <a:pos x="278" y="111"/>
                </a:cxn>
                <a:cxn ang="0">
                  <a:pos x="280" y="92"/>
                </a:cxn>
                <a:cxn ang="0">
                  <a:pos x="275" y="65"/>
                </a:cxn>
                <a:cxn ang="0">
                  <a:pos x="267" y="44"/>
                </a:cxn>
                <a:cxn ang="0">
                  <a:pos x="253" y="27"/>
                </a:cxn>
                <a:cxn ang="0">
                  <a:pos x="214" y="6"/>
                </a:cxn>
                <a:cxn ang="0">
                  <a:pos x="170" y="0"/>
                </a:cxn>
                <a:cxn ang="0">
                  <a:pos x="0" y="0"/>
                </a:cxn>
                <a:cxn ang="0">
                  <a:pos x="19" y="14"/>
                </a:cxn>
                <a:cxn ang="0">
                  <a:pos x="33" y="17"/>
                </a:cxn>
                <a:cxn ang="0">
                  <a:pos x="41" y="25"/>
                </a:cxn>
                <a:cxn ang="0">
                  <a:pos x="44" y="87"/>
                </a:cxn>
                <a:cxn ang="0">
                  <a:pos x="44" y="284"/>
                </a:cxn>
                <a:cxn ang="0">
                  <a:pos x="41" y="343"/>
                </a:cxn>
                <a:cxn ang="0">
                  <a:pos x="33" y="354"/>
                </a:cxn>
                <a:cxn ang="0">
                  <a:pos x="0" y="360"/>
                </a:cxn>
                <a:cxn ang="0">
                  <a:pos x="96" y="22"/>
                </a:cxn>
                <a:cxn ang="0">
                  <a:pos x="113" y="19"/>
                </a:cxn>
                <a:cxn ang="0">
                  <a:pos x="132" y="19"/>
                </a:cxn>
                <a:cxn ang="0">
                  <a:pos x="165" y="22"/>
                </a:cxn>
                <a:cxn ang="0">
                  <a:pos x="192" y="35"/>
                </a:cxn>
                <a:cxn ang="0">
                  <a:pos x="212" y="62"/>
                </a:cxn>
                <a:cxn ang="0">
                  <a:pos x="220" y="106"/>
                </a:cxn>
                <a:cxn ang="0">
                  <a:pos x="217" y="127"/>
                </a:cxn>
                <a:cxn ang="0">
                  <a:pos x="203" y="160"/>
                </a:cxn>
                <a:cxn ang="0">
                  <a:pos x="179" y="181"/>
                </a:cxn>
                <a:cxn ang="0">
                  <a:pos x="146" y="192"/>
                </a:cxn>
                <a:cxn ang="0">
                  <a:pos x="96" y="192"/>
                </a:cxn>
              </a:cxnLst>
              <a:rect l="0" t="0" r="r" b="b"/>
              <a:pathLst>
                <a:path w="335" h="370">
                  <a:moveTo>
                    <a:pt x="0" y="370"/>
                  </a:moveTo>
                  <a:lnTo>
                    <a:pt x="137" y="370"/>
                  </a:lnTo>
                  <a:lnTo>
                    <a:pt x="137" y="360"/>
                  </a:lnTo>
                  <a:lnTo>
                    <a:pt x="118" y="357"/>
                  </a:lnTo>
                  <a:lnTo>
                    <a:pt x="104" y="354"/>
                  </a:lnTo>
                  <a:lnTo>
                    <a:pt x="102" y="351"/>
                  </a:lnTo>
                  <a:lnTo>
                    <a:pt x="99" y="343"/>
                  </a:lnTo>
                  <a:lnTo>
                    <a:pt x="96" y="322"/>
                  </a:lnTo>
                  <a:lnTo>
                    <a:pt x="96" y="284"/>
                  </a:lnTo>
                  <a:lnTo>
                    <a:pt x="96" y="208"/>
                  </a:lnTo>
                  <a:lnTo>
                    <a:pt x="118" y="208"/>
                  </a:lnTo>
                  <a:lnTo>
                    <a:pt x="135" y="208"/>
                  </a:lnTo>
                  <a:lnTo>
                    <a:pt x="146" y="211"/>
                  </a:lnTo>
                  <a:lnTo>
                    <a:pt x="151" y="216"/>
                  </a:lnTo>
                  <a:lnTo>
                    <a:pt x="168" y="235"/>
                  </a:lnTo>
                  <a:lnTo>
                    <a:pt x="187" y="270"/>
                  </a:lnTo>
                  <a:lnTo>
                    <a:pt x="212" y="314"/>
                  </a:lnTo>
                  <a:lnTo>
                    <a:pt x="225" y="335"/>
                  </a:lnTo>
                  <a:lnTo>
                    <a:pt x="245" y="354"/>
                  </a:lnTo>
                  <a:lnTo>
                    <a:pt x="253" y="360"/>
                  </a:lnTo>
                  <a:lnTo>
                    <a:pt x="267" y="365"/>
                  </a:lnTo>
                  <a:lnTo>
                    <a:pt x="278" y="370"/>
                  </a:lnTo>
                  <a:lnTo>
                    <a:pt x="291" y="370"/>
                  </a:lnTo>
                  <a:lnTo>
                    <a:pt x="335" y="370"/>
                  </a:lnTo>
                  <a:lnTo>
                    <a:pt x="335" y="360"/>
                  </a:lnTo>
                  <a:lnTo>
                    <a:pt x="319" y="357"/>
                  </a:lnTo>
                  <a:lnTo>
                    <a:pt x="308" y="351"/>
                  </a:lnTo>
                  <a:lnTo>
                    <a:pt x="294" y="343"/>
                  </a:lnTo>
                  <a:lnTo>
                    <a:pt x="280" y="324"/>
                  </a:lnTo>
                  <a:lnTo>
                    <a:pt x="261" y="300"/>
                  </a:lnTo>
                  <a:lnTo>
                    <a:pt x="245" y="270"/>
                  </a:lnTo>
                  <a:lnTo>
                    <a:pt x="201" y="189"/>
                  </a:lnTo>
                  <a:lnTo>
                    <a:pt x="225" y="176"/>
                  </a:lnTo>
                  <a:lnTo>
                    <a:pt x="239" y="168"/>
                  </a:lnTo>
                  <a:lnTo>
                    <a:pt x="253" y="157"/>
                  </a:lnTo>
                  <a:lnTo>
                    <a:pt x="264" y="143"/>
                  </a:lnTo>
                  <a:lnTo>
                    <a:pt x="272" y="127"/>
                  </a:lnTo>
                  <a:lnTo>
                    <a:pt x="278" y="111"/>
                  </a:lnTo>
                  <a:lnTo>
                    <a:pt x="280" y="92"/>
                  </a:lnTo>
                  <a:lnTo>
                    <a:pt x="278" y="79"/>
                  </a:lnTo>
                  <a:lnTo>
                    <a:pt x="275" y="65"/>
                  </a:lnTo>
                  <a:lnTo>
                    <a:pt x="272" y="52"/>
                  </a:lnTo>
                  <a:lnTo>
                    <a:pt x="267" y="44"/>
                  </a:lnTo>
                  <a:lnTo>
                    <a:pt x="261" y="33"/>
                  </a:lnTo>
                  <a:lnTo>
                    <a:pt x="253" y="27"/>
                  </a:lnTo>
                  <a:lnTo>
                    <a:pt x="234" y="14"/>
                  </a:lnTo>
                  <a:lnTo>
                    <a:pt x="214" y="6"/>
                  </a:lnTo>
                  <a:lnTo>
                    <a:pt x="192" y="3"/>
                  </a:lnTo>
                  <a:lnTo>
                    <a:pt x="170" y="0"/>
                  </a:lnTo>
                  <a:lnTo>
                    <a:pt x="148" y="0"/>
                  </a:lnTo>
                  <a:lnTo>
                    <a:pt x="0" y="0"/>
                  </a:lnTo>
                  <a:lnTo>
                    <a:pt x="0" y="11"/>
                  </a:lnTo>
                  <a:lnTo>
                    <a:pt x="19" y="14"/>
                  </a:lnTo>
                  <a:lnTo>
                    <a:pt x="33" y="17"/>
                  </a:lnTo>
                  <a:lnTo>
                    <a:pt x="38" y="19"/>
                  </a:lnTo>
                  <a:lnTo>
                    <a:pt x="41" y="25"/>
                  </a:lnTo>
                  <a:lnTo>
                    <a:pt x="41" y="46"/>
                  </a:lnTo>
                  <a:lnTo>
                    <a:pt x="44" y="87"/>
                  </a:lnTo>
                  <a:lnTo>
                    <a:pt x="44" y="284"/>
                  </a:lnTo>
                  <a:lnTo>
                    <a:pt x="41" y="322"/>
                  </a:lnTo>
                  <a:lnTo>
                    <a:pt x="41" y="343"/>
                  </a:lnTo>
                  <a:lnTo>
                    <a:pt x="38" y="351"/>
                  </a:lnTo>
                  <a:lnTo>
                    <a:pt x="33" y="354"/>
                  </a:lnTo>
                  <a:lnTo>
                    <a:pt x="19" y="357"/>
                  </a:lnTo>
                  <a:lnTo>
                    <a:pt x="0" y="360"/>
                  </a:lnTo>
                  <a:lnTo>
                    <a:pt x="0" y="370"/>
                  </a:lnTo>
                  <a:close/>
                  <a:moveTo>
                    <a:pt x="96" y="22"/>
                  </a:moveTo>
                  <a:lnTo>
                    <a:pt x="96" y="22"/>
                  </a:lnTo>
                  <a:lnTo>
                    <a:pt x="113" y="19"/>
                  </a:lnTo>
                  <a:lnTo>
                    <a:pt x="132" y="19"/>
                  </a:lnTo>
                  <a:lnTo>
                    <a:pt x="148" y="19"/>
                  </a:lnTo>
                  <a:lnTo>
                    <a:pt x="165" y="22"/>
                  </a:lnTo>
                  <a:lnTo>
                    <a:pt x="179" y="27"/>
                  </a:lnTo>
                  <a:lnTo>
                    <a:pt x="192" y="35"/>
                  </a:lnTo>
                  <a:lnTo>
                    <a:pt x="203" y="49"/>
                  </a:lnTo>
                  <a:lnTo>
                    <a:pt x="212" y="62"/>
                  </a:lnTo>
                  <a:lnTo>
                    <a:pt x="217" y="81"/>
                  </a:lnTo>
                  <a:lnTo>
                    <a:pt x="220" y="106"/>
                  </a:lnTo>
                  <a:lnTo>
                    <a:pt x="217" y="127"/>
                  </a:lnTo>
                  <a:lnTo>
                    <a:pt x="212" y="146"/>
                  </a:lnTo>
                  <a:lnTo>
                    <a:pt x="203" y="160"/>
                  </a:lnTo>
                  <a:lnTo>
                    <a:pt x="192" y="173"/>
                  </a:lnTo>
                  <a:lnTo>
                    <a:pt x="179" y="181"/>
                  </a:lnTo>
                  <a:lnTo>
                    <a:pt x="162" y="187"/>
                  </a:lnTo>
                  <a:lnTo>
                    <a:pt x="146" y="192"/>
                  </a:lnTo>
                  <a:lnTo>
                    <a:pt x="129" y="192"/>
                  </a:lnTo>
                  <a:lnTo>
                    <a:pt x="96" y="192"/>
                  </a:lnTo>
                  <a:lnTo>
                    <a:pt x="96" y="22"/>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51" name="Freeform 3"/>
            <p:cNvSpPr>
              <a:spLocks/>
            </p:cNvSpPr>
            <p:nvPr/>
          </p:nvSpPr>
          <p:spPr bwMode="auto">
            <a:xfrm>
              <a:off x="2338" y="151"/>
              <a:ext cx="239" cy="386"/>
            </a:xfrm>
            <a:custGeom>
              <a:avLst/>
              <a:gdLst/>
              <a:ahLst/>
              <a:cxnLst>
                <a:cxn ang="0">
                  <a:pos x="115" y="149"/>
                </a:cxn>
                <a:cxn ang="0">
                  <a:pos x="77" y="119"/>
                </a:cxn>
                <a:cxn ang="0">
                  <a:pos x="66" y="100"/>
                </a:cxn>
                <a:cxn ang="0">
                  <a:pos x="60" y="79"/>
                </a:cxn>
                <a:cxn ang="0">
                  <a:pos x="63" y="65"/>
                </a:cxn>
                <a:cxn ang="0">
                  <a:pos x="71" y="43"/>
                </a:cxn>
                <a:cxn ang="0">
                  <a:pos x="88" y="27"/>
                </a:cxn>
                <a:cxn ang="0">
                  <a:pos x="110" y="19"/>
                </a:cxn>
                <a:cxn ang="0">
                  <a:pos x="123" y="19"/>
                </a:cxn>
                <a:cxn ang="0">
                  <a:pos x="162" y="27"/>
                </a:cxn>
                <a:cxn ang="0">
                  <a:pos x="184" y="46"/>
                </a:cxn>
                <a:cxn ang="0">
                  <a:pos x="198" y="70"/>
                </a:cxn>
                <a:cxn ang="0">
                  <a:pos x="217" y="95"/>
                </a:cxn>
                <a:cxn ang="0">
                  <a:pos x="214" y="57"/>
                </a:cxn>
                <a:cxn ang="0">
                  <a:pos x="211" y="16"/>
                </a:cxn>
                <a:cxn ang="0">
                  <a:pos x="178" y="6"/>
                </a:cxn>
                <a:cxn ang="0">
                  <a:pos x="132" y="0"/>
                </a:cxn>
                <a:cxn ang="0">
                  <a:pos x="110" y="0"/>
                </a:cxn>
                <a:cxn ang="0">
                  <a:pos x="68" y="11"/>
                </a:cxn>
                <a:cxn ang="0">
                  <a:pos x="35" y="35"/>
                </a:cxn>
                <a:cxn ang="0">
                  <a:pos x="16" y="73"/>
                </a:cxn>
                <a:cxn ang="0">
                  <a:pos x="13" y="97"/>
                </a:cxn>
                <a:cxn ang="0">
                  <a:pos x="19" y="127"/>
                </a:cxn>
                <a:cxn ang="0">
                  <a:pos x="33" y="154"/>
                </a:cxn>
                <a:cxn ang="0">
                  <a:pos x="52" y="176"/>
                </a:cxn>
                <a:cxn ang="0">
                  <a:pos x="112" y="211"/>
                </a:cxn>
                <a:cxn ang="0">
                  <a:pos x="143" y="227"/>
                </a:cxn>
                <a:cxn ang="0">
                  <a:pos x="170" y="246"/>
                </a:cxn>
                <a:cxn ang="0">
                  <a:pos x="187" y="270"/>
                </a:cxn>
                <a:cxn ang="0">
                  <a:pos x="192" y="300"/>
                </a:cxn>
                <a:cxn ang="0">
                  <a:pos x="192" y="314"/>
                </a:cxn>
                <a:cxn ang="0">
                  <a:pos x="181" y="341"/>
                </a:cxn>
                <a:cxn ang="0">
                  <a:pos x="162" y="357"/>
                </a:cxn>
                <a:cxn ang="0">
                  <a:pos x="137" y="368"/>
                </a:cxn>
                <a:cxn ang="0">
                  <a:pos x="123" y="368"/>
                </a:cxn>
                <a:cxn ang="0">
                  <a:pos x="74" y="357"/>
                </a:cxn>
                <a:cxn ang="0">
                  <a:pos x="44" y="330"/>
                </a:cxn>
                <a:cxn ang="0">
                  <a:pos x="27" y="295"/>
                </a:cxn>
                <a:cxn ang="0">
                  <a:pos x="19" y="262"/>
                </a:cxn>
                <a:cxn ang="0">
                  <a:pos x="0" y="265"/>
                </a:cxn>
                <a:cxn ang="0">
                  <a:pos x="19" y="365"/>
                </a:cxn>
                <a:cxn ang="0">
                  <a:pos x="33" y="373"/>
                </a:cxn>
                <a:cxn ang="0">
                  <a:pos x="77" y="384"/>
                </a:cxn>
                <a:cxn ang="0">
                  <a:pos x="107" y="386"/>
                </a:cxn>
                <a:cxn ang="0">
                  <a:pos x="154" y="381"/>
                </a:cxn>
                <a:cxn ang="0">
                  <a:pos x="198" y="362"/>
                </a:cxn>
                <a:cxn ang="0">
                  <a:pos x="228" y="330"/>
                </a:cxn>
                <a:cxn ang="0">
                  <a:pos x="239" y="295"/>
                </a:cxn>
                <a:cxn ang="0">
                  <a:pos x="239" y="281"/>
                </a:cxn>
                <a:cxn ang="0">
                  <a:pos x="231" y="238"/>
                </a:cxn>
                <a:cxn ang="0">
                  <a:pos x="211" y="208"/>
                </a:cxn>
                <a:cxn ang="0">
                  <a:pos x="181" y="184"/>
                </a:cxn>
                <a:cxn ang="0">
                  <a:pos x="115" y="149"/>
                </a:cxn>
              </a:cxnLst>
              <a:rect l="0" t="0" r="r" b="b"/>
              <a:pathLst>
                <a:path w="239" h="386">
                  <a:moveTo>
                    <a:pt x="115" y="149"/>
                  </a:moveTo>
                  <a:lnTo>
                    <a:pt x="115" y="149"/>
                  </a:lnTo>
                  <a:lnTo>
                    <a:pt x="93" y="135"/>
                  </a:lnTo>
                  <a:lnTo>
                    <a:pt x="77" y="119"/>
                  </a:lnTo>
                  <a:lnTo>
                    <a:pt x="71" y="111"/>
                  </a:lnTo>
                  <a:lnTo>
                    <a:pt x="66" y="100"/>
                  </a:lnTo>
                  <a:lnTo>
                    <a:pt x="63" y="92"/>
                  </a:lnTo>
                  <a:lnTo>
                    <a:pt x="60" y="79"/>
                  </a:lnTo>
                  <a:lnTo>
                    <a:pt x="63" y="65"/>
                  </a:lnTo>
                  <a:lnTo>
                    <a:pt x="66" y="54"/>
                  </a:lnTo>
                  <a:lnTo>
                    <a:pt x="71" y="43"/>
                  </a:lnTo>
                  <a:lnTo>
                    <a:pt x="79" y="35"/>
                  </a:lnTo>
                  <a:lnTo>
                    <a:pt x="88" y="27"/>
                  </a:lnTo>
                  <a:lnTo>
                    <a:pt x="99" y="22"/>
                  </a:lnTo>
                  <a:lnTo>
                    <a:pt x="110" y="19"/>
                  </a:lnTo>
                  <a:lnTo>
                    <a:pt x="123" y="19"/>
                  </a:lnTo>
                  <a:lnTo>
                    <a:pt x="145" y="19"/>
                  </a:lnTo>
                  <a:lnTo>
                    <a:pt x="162" y="27"/>
                  </a:lnTo>
                  <a:lnTo>
                    <a:pt x="176" y="35"/>
                  </a:lnTo>
                  <a:lnTo>
                    <a:pt x="184" y="46"/>
                  </a:lnTo>
                  <a:lnTo>
                    <a:pt x="192" y="57"/>
                  </a:lnTo>
                  <a:lnTo>
                    <a:pt x="198" y="70"/>
                  </a:lnTo>
                  <a:lnTo>
                    <a:pt x="203" y="95"/>
                  </a:lnTo>
                  <a:lnTo>
                    <a:pt x="217" y="95"/>
                  </a:lnTo>
                  <a:lnTo>
                    <a:pt x="214" y="57"/>
                  </a:lnTo>
                  <a:lnTo>
                    <a:pt x="211" y="16"/>
                  </a:lnTo>
                  <a:lnTo>
                    <a:pt x="198" y="11"/>
                  </a:lnTo>
                  <a:lnTo>
                    <a:pt x="178" y="6"/>
                  </a:lnTo>
                  <a:lnTo>
                    <a:pt x="156" y="0"/>
                  </a:lnTo>
                  <a:lnTo>
                    <a:pt x="132" y="0"/>
                  </a:lnTo>
                  <a:lnTo>
                    <a:pt x="110" y="0"/>
                  </a:lnTo>
                  <a:lnTo>
                    <a:pt x="88" y="6"/>
                  </a:lnTo>
                  <a:lnTo>
                    <a:pt x="68" y="11"/>
                  </a:lnTo>
                  <a:lnTo>
                    <a:pt x="49" y="22"/>
                  </a:lnTo>
                  <a:lnTo>
                    <a:pt x="35" y="35"/>
                  </a:lnTo>
                  <a:lnTo>
                    <a:pt x="24" y="52"/>
                  </a:lnTo>
                  <a:lnTo>
                    <a:pt x="16" y="73"/>
                  </a:lnTo>
                  <a:lnTo>
                    <a:pt x="13" y="97"/>
                  </a:lnTo>
                  <a:lnTo>
                    <a:pt x="13" y="111"/>
                  </a:lnTo>
                  <a:lnTo>
                    <a:pt x="19" y="127"/>
                  </a:lnTo>
                  <a:lnTo>
                    <a:pt x="24" y="141"/>
                  </a:lnTo>
                  <a:lnTo>
                    <a:pt x="33" y="154"/>
                  </a:lnTo>
                  <a:lnTo>
                    <a:pt x="41" y="165"/>
                  </a:lnTo>
                  <a:lnTo>
                    <a:pt x="52" y="176"/>
                  </a:lnTo>
                  <a:lnTo>
                    <a:pt x="77" y="192"/>
                  </a:lnTo>
                  <a:lnTo>
                    <a:pt x="112" y="211"/>
                  </a:lnTo>
                  <a:lnTo>
                    <a:pt x="143" y="227"/>
                  </a:lnTo>
                  <a:lnTo>
                    <a:pt x="156" y="235"/>
                  </a:lnTo>
                  <a:lnTo>
                    <a:pt x="170" y="246"/>
                  </a:lnTo>
                  <a:lnTo>
                    <a:pt x="178" y="259"/>
                  </a:lnTo>
                  <a:lnTo>
                    <a:pt x="187" y="270"/>
                  </a:lnTo>
                  <a:lnTo>
                    <a:pt x="189" y="284"/>
                  </a:lnTo>
                  <a:lnTo>
                    <a:pt x="192" y="300"/>
                  </a:lnTo>
                  <a:lnTo>
                    <a:pt x="192" y="314"/>
                  </a:lnTo>
                  <a:lnTo>
                    <a:pt x="187" y="330"/>
                  </a:lnTo>
                  <a:lnTo>
                    <a:pt x="181" y="341"/>
                  </a:lnTo>
                  <a:lnTo>
                    <a:pt x="173" y="351"/>
                  </a:lnTo>
                  <a:lnTo>
                    <a:pt x="162" y="357"/>
                  </a:lnTo>
                  <a:lnTo>
                    <a:pt x="151" y="365"/>
                  </a:lnTo>
                  <a:lnTo>
                    <a:pt x="137" y="368"/>
                  </a:lnTo>
                  <a:lnTo>
                    <a:pt x="123" y="368"/>
                  </a:lnTo>
                  <a:lnTo>
                    <a:pt x="96" y="365"/>
                  </a:lnTo>
                  <a:lnTo>
                    <a:pt x="74" y="357"/>
                  </a:lnTo>
                  <a:lnTo>
                    <a:pt x="57" y="346"/>
                  </a:lnTo>
                  <a:lnTo>
                    <a:pt x="44" y="330"/>
                  </a:lnTo>
                  <a:lnTo>
                    <a:pt x="33" y="314"/>
                  </a:lnTo>
                  <a:lnTo>
                    <a:pt x="27" y="295"/>
                  </a:lnTo>
                  <a:lnTo>
                    <a:pt x="22" y="278"/>
                  </a:lnTo>
                  <a:lnTo>
                    <a:pt x="19" y="262"/>
                  </a:lnTo>
                  <a:lnTo>
                    <a:pt x="0" y="265"/>
                  </a:lnTo>
                  <a:lnTo>
                    <a:pt x="8" y="322"/>
                  </a:lnTo>
                  <a:lnTo>
                    <a:pt x="19" y="365"/>
                  </a:lnTo>
                  <a:lnTo>
                    <a:pt x="33" y="373"/>
                  </a:lnTo>
                  <a:lnTo>
                    <a:pt x="52" y="378"/>
                  </a:lnTo>
                  <a:lnTo>
                    <a:pt x="77" y="384"/>
                  </a:lnTo>
                  <a:lnTo>
                    <a:pt x="107" y="386"/>
                  </a:lnTo>
                  <a:lnTo>
                    <a:pt x="132" y="386"/>
                  </a:lnTo>
                  <a:lnTo>
                    <a:pt x="154" y="381"/>
                  </a:lnTo>
                  <a:lnTo>
                    <a:pt x="176" y="373"/>
                  </a:lnTo>
                  <a:lnTo>
                    <a:pt x="198" y="362"/>
                  </a:lnTo>
                  <a:lnTo>
                    <a:pt x="214" y="349"/>
                  </a:lnTo>
                  <a:lnTo>
                    <a:pt x="228" y="330"/>
                  </a:lnTo>
                  <a:lnTo>
                    <a:pt x="236" y="308"/>
                  </a:lnTo>
                  <a:lnTo>
                    <a:pt x="239" y="295"/>
                  </a:lnTo>
                  <a:lnTo>
                    <a:pt x="239" y="281"/>
                  </a:lnTo>
                  <a:lnTo>
                    <a:pt x="236" y="259"/>
                  </a:lnTo>
                  <a:lnTo>
                    <a:pt x="231" y="238"/>
                  </a:lnTo>
                  <a:lnTo>
                    <a:pt x="222" y="222"/>
                  </a:lnTo>
                  <a:lnTo>
                    <a:pt x="211" y="208"/>
                  </a:lnTo>
                  <a:lnTo>
                    <a:pt x="198" y="195"/>
                  </a:lnTo>
                  <a:lnTo>
                    <a:pt x="181" y="184"/>
                  </a:lnTo>
                  <a:lnTo>
                    <a:pt x="148" y="165"/>
                  </a:lnTo>
                  <a:lnTo>
                    <a:pt x="115" y="149"/>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50" name="Freeform 2"/>
            <p:cNvSpPr>
              <a:spLocks noEditPoints="1"/>
            </p:cNvSpPr>
            <p:nvPr/>
          </p:nvSpPr>
          <p:spPr bwMode="auto">
            <a:xfrm>
              <a:off x="129" y="78"/>
              <a:ext cx="581" cy="646"/>
            </a:xfrm>
            <a:custGeom>
              <a:avLst/>
              <a:gdLst/>
              <a:ahLst/>
              <a:cxnLst>
                <a:cxn ang="0">
                  <a:pos x="259" y="254"/>
                </a:cxn>
                <a:cxn ang="0">
                  <a:pos x="333" y="397"/>
                </a:cxn>
                <a:cxn ang="0">
                  <a:pos x="377" y="470"/>
                </a:cxn>
                <a:cxn ang="0">
                  <a:pos x="471" y="581"/>
                </a:cxn>
                <a:cxn ang="0">
                  <a:pos x="523" y="619"/>
                </a:cxn>
                <a:cxn ang="0">
                  <a:pos x="572" y="632"/>
                </a:cxn>
                <a:cxn ang="0">
                  <a:pos x="567" y="646"/>
                </a:cxn>
                <a:cxn ang="0">
                  <a:pos x="523" y="643"/>
                </a:cxn>
                <a:cxn ang="0">
                  <a:pos x="460" y="616"/>
                </a:cxn>
                <a:cxn ang="0">
                  <a:pos x="366" y="538"/>
                </a:cxn>
                <a:cxn ang="0">
                  <a:pos x="281" y="416"/>
                </a:cxn>
                <a:cxn ang="0">
                  <a:pos x="209" y="281"/>
                </a:cxn>
                <a:cxn ang="0">
                  <a:pos x="190" y="260"/>
                </a:cxn>
                <a:cxn ang="0">
                  <a:pos x="171" y="254"/>
                </a:cxn>
                <a:cxn ang="0">
                  <a:pos x="110" y="251"/>
                </a:cxn>
                <a:cxn ang="0">
                  <a:pos x="110" y="384"/>
                </a:cxn>
                <a:cxn ang="0">
                  <a:pos x="113" y="422"/>
                </a:cxn>
                <a:cxn ang="0">
                  <a:pos x="130" y="438"/>
                </a:cxn>
                <a:cxn ang="0">
                  <a:pos x="163" y="451"/>
                </a:cxn>
                <a:cxn ang="0">
                  <a:pos x="22" y="438"/>
                </a:cxn>
                <a:cxn ang="0">
                  <a:pos x="39" y="435"/>
                </a:cxn>
                <a:cxn ang="0">
                  <a:pos x="50" y="422"/>
                </a:cxn>
                <a:cxn ang="0">
                  <a:pos x="53" y="346"/>
                </a:cxn>
                <a:cxn ang="0">
                  <a:pos x="53" y="68"/>
                </a:cxn>
                <a:cxn ang="0">
                  <a:pos x="50" y="30"/>
                </a:cxn>
                <a:cxn ang="0">
                  <a:pos x="33" y="14"/>
                </a:cxn>
                <a:cxn ang="0">
                  <a:pos x="0" y="0"/>
                </a:cxn>
                <a:cxn ang="0">
                  <a:pos x="187" y="0"/>
                </a:cxn>
                <a:cxn ang="0">
                  <a:pos x="278" y="17"/>
                </a:cxn>
                <a:cxn ang="0">
                  <a:pos x="317" y="46"/>
                </a:cxn>
                <a:cxn ang="0">
                  <a:pos x="336" y="98"/>
                </a:cxn>
                <a:cxn ang="0">
                  <a:pos x="336" y="141"/>
                </a:cxn>
                <a:cxn ang="0">
                  <a:pos x="314" y="189"/>
                </a:cxn>
                <a:cxn ang="0">
                  <a:pos x="273" y="224"/>
                </a:cxn>
                <a:cxn ang="0">
                  <a:pos x="256" y="238"/>
                </a:cxn>
                <a:cxn ang="0">
                  <a:pos x="110" y="238"/>
                </a:cxn>
                <a:cxn ang="0">
                  <a:pos x="187" y="235"/>
                </a:cxn>
                <a:cxn ang="0">
                  <a:pos x="242" y="211"/>
                </a:cxn>
                <a:cxn ang="0">
                  <a:pos x="270" y="160"/>
                </a:cxn>
                <a:cxn ang="0">
                  <a:pos x="270" y="108"/>
                </a:cxn>
                <a:cxn ang="0">
                  <a:pos x="242" y="49"/>
                </a:cxn>
                <a:cxn ang="0">
                  <a:pos x="182" y="22"/>
                </a:cxn>
                <a:cxn ang="0">
                  <a:pos x="132" y="19"/>
                </a:cxn>
              </a:cxnLst>
              <a:rect l="0" t="0" r="r" b="b"/>
              <a:pathLst>
                <a:path w="581" h="646">
                  <a:moveTo>
                    <a:pt x="256" y="238"/>
                  </a:moveTo>
                  <a:lnTo>
                    <a:pt x="256" y="238"/>
                  </a:lnTo>
                  <a:lnTo>
                    <a:pt x="259" y="254"/>
                  </a:lnTo>
                  <a:lnTo>
                    <a:pt x="267" y="273"/>
                  </a:lnTo>
                  <a:lnTo>
                    <a:pt x="289" y="319"/>
                  </a:lnTo>
                  <a:lnTo>
                    <a:pt x="333" y="397"/>
                  </a:lnTo>
                  <a:lnTo>
                    <a:pt x="352" y="432"/>
                  </a:lnTo>
                  <a:lnTo>
                    <a:pt x="377" y="470"/>
                  </a:lnTo>
                  <a:lnTo>
                    <a:pt x="405" y="508"/>
                  </a:lnTo>
                  <a:lnTo>
                    <a:pt x="438" y="546"/>
                  </a:lnTo>
                  <a:lnTo>
                    <a:pt x="471" y="581"/>
                  </a:lnTo>
                  <a:lnTo>
                    <a:pt x="487" y="597"/>
                  </a:lnTo>
                  <a:lnTo>
                    <a:pt x="504" y="611"/>
                  </a:lnTo>
                  <a:lnTo>
                    <a:pt x="523" y="619"/>
                  </a:lnTo>
                  <a:lnTo>
                    <a:pt x="539" y="627"/>
                  </a:lnTo>
                  <a:lnTo>
                    <a:pt x="556" y="632"/>
                  </a:lnTo>
                  <a:lnTo>
                    <a:pt x="572" y="632"/>
                  </a:lnTo>
                  <a:lnTo>
                    <a:pt x="581" y="632"/>
                  </a:lnTo>
                  <a:lnTo>
                    <a:pt x="581" y="646"/>
                  </a:lnTo>
                  <a:lnTo>
                    <a:pt x="567" y="646"/>
                  </a:lnTo>
                  <a:lnTo>
                    <a:pt x="545" y="646"/>
                  </a:lnTo>
                  <a:lnTo>
                    <a:pt x="523" y="643"/>
                  </a:lnTo>
                  <a:lnTo>
                    <a:pt x="501" y="635"/>
                  </a:lnTo>
                  <a:lnTo>
                    <a:pt x="482" y="627"/>
                  </a:lnTo>
                  <a:lnTo>
                    <a:pt x="460" y="616"/>
                  </a:lnTo>
                  <a:lnTo>
                    <a:pt x="440" y="603"/>
                  </a:lnTo>
                  <a:lnTo>
                    <a:pt x="402" y="573"/>
                  </a:lnTo>
                  <a:lnTo>
                    <a:pt x="366" y="538"/>
                  </a:lnTo>
                  <a:lnTo>
                    <a:pt x="333" y="497"/>
                  </a:lnTo>
                  <a:lnTo>
                    <a:pt x="306" y="457"/>
                  </a:lnTo>
                  <a:lnTo>
                    <a:pt x="281" y="416"/>
                  </a:lnTo>
                  <a:lnTo>
                    <a:pt x="242" y="349"/>
                  </a:lnTo>
                  <a:lnTo>
                    <a:pt x="209" y="281"/>
                  </a:lnTo>
                  <a:lnTo>
                    <a:pt x="201" y="268"/>
                  </a:lnTo>
                  <a:lnTo>
                    <a:pt x="190" y="260"/>
                  </a:lnTo>
                  <a:lnTo>
                    <a:pt x="179" y="254"/>
                  </a:lnTo>
                  <a:lnTo>
                    <a:pt x="171" y="254"/>
                  </a:lnTo>
                  <a:lnTo>
                    <a:pt x="149" y="251"/>
                  </a:lnTo>
                  <a:lnTo>
                    <a:pt x="110" y="251"/>
                  </a:lnTo>
                  <a:lnTo>
                    <a:pt x="110" y="346"/>
                  </a:lnTo>
                  <a:lnTo>
                    <a:pt x="110" y="384"/>
                  </a:lnTo>
                  <a:lnTo>
                    <a:pt x="110" y="405"/>
                  </a:lnTo>
                  <a:lnTo>
                    <a:pt x="113" y="422"/>
                  </a:lnTo>
                  <a:lnTo>
                    <a:pt x="116" y="430"/>
                  </a:lnTo>
                  <a:lnTo>
                    <a:pt x="121" y="435"/>
                  </a:lnTo>
                  <a:lnTo>
                    <a:pt x="130" y="438"/>
                  </a:lnTo>
                  <a:lnTo>
                    <a:pt x="138" y="438"/>
                  </a:lnTo>
                  <a:lnTo>
                    <a:pt x="163" y="441"/>
                  </a:lnTo>
                  <a:lnTo>
                    <a:pt x="163" y="451"/>
                  </a:lnTo>
                  <a:lnTo>
                    <a:pt x="0" y="451"/>
                  </a:lnTo>
                  <a:lnTo>
                    <a:pt x="0" y="441"/>
                  </a:lnTo>
                  <a:lnTo>
                    <a:pt x="22" y="438"/>
                  </a:lnTo>
                  <a:lnTo>
                    <a:pt x="33" y="438"/>
                  </a:lnTo>
                  <a:lnTo>
                    <a:pt x="39" y="435"/>
                  </a:lnTo>
                  <a:lnTo>
                    <a:pt x="44" y="430"/>
                  </a:lnTo>
                  <a:lnTo>
                    <a:pt x="50" y="422"/>
                  </a:lnTo>
                  <a:lnTo>
                    <a:pt x="53" y="405"/>
                  </a:lnTo>
                  <a:lnTo>
                    <a:pt x="53" y="384"/>
                  </a:lnTo>
                  <a:lnTo>
                    <a:pt x="53" y="346"/>
                  </a:lnTo>
                  <a:lnTo>
                    <a:pt x="53" y="106"/>
                  </a:lnTo>
                  <a:lnTo>
                    <a:pt x="53" y="68"/>
                  </a:lnTo>
                  <a:lnTo>
                    <a:pt x="53" y="46"/>
                  </a:lnTo>
                  <a:lnTo>
                    <a:pt x="50" y="30"/>
                  </a:lnTo>
                  <a:lnTo>
                    <a:pt x="44" y="22"/>
                  </a:lnTo>
                  <a:lnTo>
                    <a:pt x="39" y="17"/>
                  </a:lnTo>
                  <a:lnTo>
                    <a:pt x="33" y="14"/>
                  </a:lnTo>
                  <a:lnTo>
                    <a:pt x="22" y="14"/>
                  </a:lnTo>
                  <a:lnTo>
                    <a:pt x="0" y="11"/>
                  </a:lnTo>
                  <a:lnTo>
                    <a:pt x="0" y="0"/>
                  </a:lnTo>
                  <a:lnTo>
                    <a:pt x="110" y="0"/>
                  </a:lnTo>
                  <a:lnTo>
                    <a:pt x="187" y="0"/>
                  </a:lnTo>
                  <a:lnTo>
                    <a:pt x="226" y="3"/>
                  </a:lnTo>
                  <a:lnTo>
                    <a:pt x="262" y="11"/>
                  </a:lnTo>
                  <a:lnTo>
                    <a:pt x="278" y="17"/>
                  </a:lnTo>
                  <a:lnTo>
                    <a:pt x="292" y="25"/>
                  </a:lnTo>
                  <a:lnTo>
                    <a:pt x="306" y="33"/>
                  </a:lnTo>
                  <a:lnTo>
                    <a:pt x="317" y="46"/>
                  </a:lnTo>
                  <a:lnTo>
                    <a:pt x="325" y="60"/>
                  </a:lnTo>
                  <a:lnTo>
                    <a:pt x="333" y="76"/>
                  </a:lnTo>
                  <a:lnTo>
                    <a:pt x="336" y="98"/>
                  </a:lnTo>
                  <a:lnTo>
                    <a:pt x="339" y="122"/>
                  </a:lnTo>
                  <a:lnTo>
                    <a:pt x="336" y="141"/>
                  </a:lnTo>
                  <a:lnTo>
                    <a:pt x="333" y="157"/>
                  </a:lnTo>
                  <a:lnTo>
                    <a:pt x="325" y="173"/>
                  </a:lnTo>
                  <a:lnTo>
                    <a:pt x="314" y="189"/>
                  </a:lnTo>
                  <a:lnTo>
                    <a:pt x="303" y="203"/>
                  </a:lnTo>
                  <a:lnTo>
                    <a:pt x="286" y="214"/>
                  </a:lnTo>
                  <a:lnTo>
                    <a:pt x="273" y="224"/>
                  </a:lnTo>
                  <a:lnTo>
                    <a:pt x="256" y="233"/>
                  </a:lnTo>
                  <a:lnTo>
                    <a:pt x="256" y="238"/>
                  </a:lnTo>
                  <a:close/>
                  <a:moveTo>
                    <a:pt x="110" y="238"/>
                  </a:moveTo>
                  <a:lnTo>
                    <a:pt x="110" y="238"/>
                  </a:lnTo>
                  <a:lnTo>
                    <a:pt x="163" y="238"/>
                  </a:lnTo>
                  <a:lnTo>
                    <a:pt x="187" y="235"/>
                  </a:lnTo>
                  <a:lnTo>
                    <a:pt x="209" y="230"/>
                  </a:lnTo>
                  <a:lnTo>
                    <a:pt x="229" y="222"/>
                  </a:lnTo>
                  <a:lnTo>
                    <a:pt x="242" y="211"/>
                  </a:lnTo>
                  <a:lnTo>
                    <a:pt x="256" y="197"/>
                  </a:lnTo>
                  <a:lnTo>
                    <a:pt x="264" y="179"/>
                  </a:lnTo>
                  <a:lnTo>
                    <a:pt x="270" y="160"/>
                  </a:lnTo>
                  <a:lnTo>
                    <a:pt x="273" y="135"/>
                  </a:lnTo>
                  <a:lnTo>
                    <a:pt x="270" y="108"/>
                  </a:lnTo>
                  <a:lnTo>
                    <a:pt x="264" y="87"/>
                  </a:lnTo>
                  <a:lnTo>
                    <a:pt x="256" y="65"/>
                  </a:lnTo>
                  <a:lnTo>
                    <a:pt x="242" y="49"/>
                  </a:lnTo>
                  <a:lnTo>
                    <a:pt x="226" y="35"/>
                  </a:lnTo>
                  <a:lnTo>
                    <a:pt x="207" y="27"/>
                  </a:lnTo>
                  <a:lnTo>
                    <a:pt x="182" y="22"/>
                  </a:lnTo>
                  <a:lnTo>
                    <a:pt x="154" y="19"/>
                  </a:lnTo>
                  <a:lnTo>
                    <a:pt x="132" y="19"/>
                  </a:lnTo>
                  <a:lnTo>
                    <a:pt x="110" y="25"/>
                  </a:lnTo>
                  <a:lnTo>
                    <a:pt x="110" y="238"/>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 name="標題 55"/>
          <p:cNvSpPr>
            <a:spLocks noGrp="1"/>
          </p:cNvSpPr>
          <p:nvPr>
            <p:ph type="title"/>
          </p:nvPr>
        </p:nvSpPr>
        <p:spPr/>
        <p:txBody>
          <a:bodyPr/>
          <a:lstStyle/>
          <a:p>
            <a:r>
              <a:rPr lang="en-US" altLang="zh-TW" dirty="0" smtClean="0">
                <a:solidFill>
                  <a:schemeClr val="tx1"/>
                </a:solidFill>
                <a:latin typeface="+mj-ea"/>
              </a:rPr>
              <a:t>D. </a:t>
            </a:r>
            <a:r>
              <a:rPr lang="zh-TW" altLang="en-US" dirty="0" smtClean="0">
                <a:solidFill>
                  <a:schemeClr val="tx1"/>
                </a:solidFill>
                <a:latin typeface="+mj-ea"/>
              </a:rPr>
              <a:t>台灣與大陸經濟發展的比較</a:t>
            </a:r>
            <a:r>
              <a:rPr lang="en-US" altLang="zh-TW" dirty="0" smtClean="0">
                <a:solidFill>
                  <a:schemeClr val="tx1"/>
                </a:solidFill>
                <a:latin typeface="+mj-ea"/>
              </a:rPr>
              <a:t/>
            </a:r>
            <a:br>
              <a:rPr lang="en-US" altLang="zh-TW" dirty="0" smtClean="0">
                <a:solidFill>
                  <a:schemeClr val="tx1"/>
                </a:solidFill>
                <a:latin typeface="+mj-ea"/>
              </a:rPr>
            </a:br>
            <a:endParaRPr lang="zh-TW" altLang="en-US" dirty="0"/>
          </a:p>
        </p:txBody>
      </p:sp>
      <p:sp>
        <p:nvSpPr>
          <p:cNvPr id="57" name="文字版面配置區 56"/>
          <p:cNvSpPr>
            <a:spLocks noGrp="1"/>
          </p:cNvSpPr>
          <p:nvPr>
            <p:ph type="body" idx="1"/>
          </p:nvPr>
        </p:nvSpPr>
        <p:spPr>
          <a:xfrm>
            <a:off x="722313" y="1785926"/>
            <a:ext cx="7772400" cy="4500594"/>
          </a:xfrm>
        </p:spPr>
        <p:txBody>
          <a:bodyPr>
            <a:normAutofit lnSpcReduction="10000"/>
          </a:bodyPr>
          <a:lstStyle/>
          <a:p>
            <a:r>
              <a:rPr lang="en-US" altLang="zh-TW" dirty="0" smtClean="0">
                <a:solidFill>
                  <a:schemeClr val="tx1"/>
                </a:solidFill>
                <a:latin typeface="+mj-ea"/>
                <a:ea typeface="+mj-ea"/>
              </a:rPr>
              <a:t>30</a:t>
            </a:r>
            <a:r>
              <a:rPr lang="zh-TW" altLang="en-US" dirty="0" smtClean="0">
                <a:solidFill>
                  <a:schemeClr val="tx1"/>
                </a:solidFill>
                <a:latin typeface="+mj-ea"/>
                <a:ea typeface="+mj-ea"/>
              </a:rPr>
              <a:t>多年來，台灣的經濟，有所進步但大陸經濟更有驚人的發展，詳見附表的經濟數據。目前中國的經濟總生產也排在世界第二位，大陸經濟活動對台灣經濟的前景及將來的經濟發展產生影響與牽制。如何接受此種挑戰乃新政府所要面臨的問題</a:t>
            </a:r>
            <a:r>
              <a:rPr lang="zh-TW" altLang="en-US" dirty="0" smtClean="0">
                <a:solidFill>
                  <a:schemeClr val="tx1"/>
                </a:solidFill>
                <a:latin typeface="+mj-ea"/>
                <a:ea typeface="+mj-ea"/>
              </a:rPr>
              <a:t>。</a:t>
            </a:r>
            <a:endParaRPr lang="en-US" altLang="zh-TW" dirty="0" smtClean="0">
              <a:solidFill>
                <a:schemeClr val="tx1"/>
              </a:solidFill>
              <a:latin typeface="+mj-ea"/>
              <a:ea typeface="+mj-ea"/>
            </a:endParaRPr>
          </a:p>
          <a:p>
            <a:r>
              <a:rPr lang="en-US" altLang="zh-TW" dirty="0" smtClean="0">
                <a:solidFill>
                  <a:schemeClr val="tx1"/>
                </a:solidFill>
                <a:latin typeface="+mj-ea"/>
                <a:ea typeface="+mj-ea"/>
              </a:rPr>
              <a:t>1976-1988</a:t>
            </a:r>
            <a:r>
              <a:rPr lang="zh-TW" altLang="en-US" dirty="0" smtClean="0">
                <a:solidFill>
                  <a:schemeClr val="tx1"/>
                </a:solidFill>
                <a:latin typeface="+mj-ea"/>
                <a:ea typeface="+mj-ea"/>
              </a:rPr>
              <a:t>間，我在</a:t>
            </a:r>
            <a:r>
              <a:rPr lang="zh-TW" altLang="en-US" dirty="0" smtClean="0">
                <a:solidFill>
                  <a:schemeClr val="tx1"/>
                </a:solidFill>
                <a:latin typeface="+mj-ea"/>
                <a:ea typeface="+mj-ea"/>
              </a:rPr>
              <a:t>伊利諾</a:t>
            </a:r>
            <a:r>
              <a:rPr lang="zh-TW" altLang="en-US" dirty="0" smtClean="0">
                <a:solidFill>
                  <a:schemeClr val="tx1"/>
                </a:solidFill>
                <a:latin typeface="+mj-ea"/>
                <a:ea typeface="+mj-ea"/>
              </a:rPr>
              <a:t>大學財務金融系任教，當時從台灣來留學的學生有林全</a:t>
            </a:r>
            <a:r>
              <a:rPr lang="zh-TW" altLang="en-US" dirty="0" smtClean="0">
                <a:solidFill>
                  <a:schemeClr val="tx1"/>
                </a:solidFill>
                <a:latin typeface="+mj-ea"/>
                <a:ea typeface="+mj-ea"/>
              </a:rPr>
              <a:t>、</a:t>
            </a:r>
            <a:r>
              <a:rPr lang="zh-TW" altLang="en-US" dirty="0" smtClean="0">
                <a:solidFill>
                  <a:schemeClr val="tx1"/>
                </a:solidFill>
                <a:latin typeface="+mj-ea"/>
                <a:ea typeface="+mj-ea"/>
              </a:rPr>
              <a:t>楊子江、林芸、楊朝成、陳明道、吳俊吉、魏國強及</a:t>
            </a:r>
            <a:r>
              <a:rPr lang="en-US" altLang="zh-TW" dirty="0" smtClean="0">
                <a:solidFill>
                  <a:schemeClr val="tx1"/>
                </a:solidFill>
                <a:latin typeface="+mj-ea"/>
                <a:ea typeface="+mj-ea"/>
              </a:rPr>
              <a:t>Kevin Chen</a:t>
            </a:r>
            <a:r>
              <a:rPr lang="zh-TW" altLang="en-US" dirty="0" smtClean="0">
                <a:solidFill>
                  <a:schemeClr val="tx1"/>
                </a:solidFill>
                <a:latin typeface="+mj-ea"/>
                <a:ea typeface="+mj-ea"/>
              </a:rPr>
              <a:t>等人。從大陸來的學生有易剛、湯敏、左小蕾等人。林全為現任的行政院長，易剛為當前的人民銀行副行長，湯敏目前為李克強五個財經顧問之一。看到伊利諾大學的畢業生能在兩岸財經領域貢獻所長，乃覺得欣慰。</a:t>
            </a:r>
            <a:endParaRPr lang="en-US" altLang="zh-TW" dirty="0" smtClean="0">
              <a:solidFill>
                <a:schemeClr val="tx1"/>
              </a:solidFill>
              <a:latin typeface="+mj-ea"/>
              <a:ea typeface="+mj-ea"/>
            </a:endParaRPr>
          </a:p>
          <a:p>
            <a:endParaRPr lang="zh-TW" altLang="en-US" dirty="0">
              <a:solidFill>
                <a:schemeClr val="tx1"/>
              </a:solidFill>
              <a:latin typeface="+mj-ea"/>
              <a:ea typeface="+mj-ea"/>
            </a:endParaRPr>
          </a:p>
        </p:txBody>
      </p:sp>
      <p:sp>
        <p:nvSpPr>
          <p:cNvPr id="4" name="投影片編號版面配置區 4"/>
          <p:cNvSpPr>
            <a:spLocks noGrp="1"/>
          </p:cNvSpPr>
          <p:nvPr>
            <p:ph type="sldNum" sz="quarter" idx="12"/>
          </p:nvPr>
        </p:nvSpPr>
        <p:spPr/>
        <p:txBody>
          <a:bodyPr/>
          <a:lstStyle/>
          <a:p>
            <a:fld id="{73DA0BB7-265A-403C-9275-D587AB510EDC}" type="slidenum">
              <a:rPr lang="zh-TW" altLang="en-US" smtClean="0"/>
              <a:pPr/>
              <a:t>10</a:t>
            </a:fld>
            <a:endParaRPr lang="zh-TW" altLang="en-US" dirty="0"/>
          </a:p>
        </p:txBody>
      </p:sp>
      <p:grpSp>
        <p:nvGrpSpPr>
          <p:cNvPr id="2" name="Group 1"/>
          <p:cNvGrpSpPr>
            <a:grpSpLocks noChangeAspect="1"/>
          </p:cNvGrpSpPr>
          <p:nvPr/>
        </p:nvGrpSpPr>
        <p:grpSpPr bwMode="auto">
          <a:xfrm>
            <a:off x="179512" y="332656"/>
            <a:ext cx="2286000" cy="790575"/>
            <a:chOff x="0" y="0"/>
            <a:chExt cx="3600" cy="1245"/>
          </a:xfrm>
        </p:grpSpPr>
        <p:sp>
          <p:nvSpPr>
            <p:cNvPr id="6" name="AutoShape 51"/>
            <p:cNvSpPr>
              <a:spLocks noChangeAspect="1" noChangeArrowheads="1" noTextEdit="1"/>
            </p:cNvSpPr>
            <p:nvPr/>
          </p:nvSpPr>
          <p:spPr bwMode="auto">
            <a:xfrm>
              <a:off x="0" y="0"/>
              <a:ext cx="3600" cy="1245"/>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7" name="Freeform 50"/>
            <p:cNvSpPr>
              <a:spLocks noEditPoints="1"/>
            </p:cNvSpPr>
            <p:nvPr/>
          </p:nvSpPr>
          <p:spPr bwMode="auto">
            <a:xfrm>
              <a:off x="850" y="743"/>
              <a:ext cx="99" cy="154"/>
            </a:xfrm>
            <a:custGeom>
              <a:avLst/>
              <a:gdLst/>
              <a:ahLst/>
              <a:cxnLst>
                <a:cxn ang="0">
                  <a:pos x="99" y="154"/>
                </a:cxn>
                <a:cxn ang="0">
                  <a:pos x="82" y="154"/>
                </a:cxn>
                <a:cxn ang="0">
                  <a:pos x="82" y="154"/>
                </a:cxn>
                <a:cxn ang="0">
                  <a:pos x="74" y="143"/>
                </a:cxn>
                <a:cxn ang="0">
                  <a:pos x="55" y="116"/>
                </a:cxn>
                <a:cxn ang="0">
                  <a:pos x="33" y="83"/>
                </a:cxn>
                <a:cxn ang="0">
                  <a:pos x="14" y="89"/>
                </a:cxn>
                <a:cxn ang="0">
                  <a:pos x="16" y="154"/>
                </a:cxn>
                <a:cxn ang="0">
                  <a:pos x="14" y="154"/>
                </a:cxn>
                <a:cxn ang="0">
                  <a:pos x="0" y="154"/>
                </a:cxn>
                <a:cxn ang="0">
                  <a:pos x="0" y="119"/>
                </a:cxn>
                <a:cxn ang="0">
                  <a:pos x="0" y="2"/>
                </a:cxn>
                <a:cxn ang="0">
                  <a:pos x="0" y="2"/>
                </a:cxn>
                <a:cxn ang="0">
                  <a:pos x="16" y="0"/>
                </a:cxn>
                <a:cxn ang="0">
                  <a:pos x="41" y="0"/>
                </a:cxn>
                <a:cxn ang="0">
                  <a:pos x="63" y="2"/>
                </a:cxn>
                <a:cxn ang="0">
                  <a:pos x="82" y="19"/>
                </a:cxn>
                <a:cxn ang="0">
                  <a:pos x="88" y="29"/>
                </a:cxn>
                <a:cxn ang="0">
                  <a:pos x="88" y="40"/>
                </a:cxn>
                <a:cxn ang="0">
                  <a:pos x="85" y="56"/>
                </a:cxn>
                <a:cxn ang="0">
                  <a:pos x="63" y="78"/>
                </a:cxn>
                <a:cxn ang="0">
                  <a:pos x="49" y="83"/>
                </a:cxn>
                <a:cxn ang="0">
                  <a:pos x="85" y="132"/>
                </a:cxn>
                <a:cxn ang="0">
                  <a:pos x="99" y="154"/>
                </a:cxn>
                <a:cxn ang="0">
                  <a:pos x="38" y="13"/>
                </a:cxn>
                <a:cxn ang="0">
                  <a:pos x="14" y="73"/>
                </a:cxn>
                <a:cxn ang="0">
                  <a:pos x="19" y="73"/>
                </a:cxn>
                <a:cxn ang="0">
                  <a:pos x="38" y="73"/>
                </a:cxn>
                <a:cxn ang="0">
                  <a:pos x="63" y="64"/>
                </a:cxn>
                <a:cxn ang="0">
                  <a:pos x="74" y="51"/>
                </a:cxn>
                <a:cxn ang="0">
                  <a:pos x="74" y="40"/>
                </a:cxn>
                <a:cxn ang="0">
                  <a:pos x="71" y="27"/>
                </a:cxn>
                <a:cxn ang="0">
                  <a:pos x="63" y="16"/>
                </a:cxn>
                <a:cxn ang="0">
                  <a:pos x="38" y="13"/>
                </a:cxn>
              </a:cxnLst>
              <a:rect l="0" t="0" r="r" b="b"/>
              <a:pathLst>
                <a:path w="99" h="154">
                  <a:moveTo>
                    <a:pt x="99" y="154"/>
                  </a:moveTo>
                  <a:lnTo>
                    <a:pt x="99" y="154"/>
                  </a:lnTo>
                  <a:lnTo>
                    <a:pt x="82" y="154"/>
                  </a:lnTo>
                  <a:lnTo>
                    <a:pt x="74" y="143"/>
                  </a:lnTo>
                  <a:lnTo>
                    <a:pt x="55" y="116"/>
                  </a:lnTo>
                  <a:lnTo>
                    <a:pt x="33" y="83"/>
                  </a:lnTo>
                  <a:lnTo>
                    <a:pt x="14" y="83"/>
                  </a:lnTo>
                  <a:lnTo>
                    <a:pt x="14" y="89"/>
                  </a:lnTo>
                  <a:lnTo>
                    <a:pt x="16" y="154"/>
                  </a:lnTo>
                  <a:lnTo>
                    <a:pt x="14" y="154"/>
                  </a:lnTo>
                  <a:lnTo>
                    <a:pt x="3" y="154"/>
                  </a:lnTo>
                  <a:lnTo>
                    <a:pt x="0" y="154"/>
                  </a:lnTo>
                  <a:lnTo>
                    <a:pt x="0" y="119"/>
                  </a:lnTo>
                  <a:lnTo>
                    <a:pt x="0" y="2"/>
                  </a:lnTo>
                  <a:lnTo>
                    <a:pt x="16" y="0"/>
                  </a:lnTo>
                  <a:lnTo>
                    <a:pt x="41" y="0"/>
                  </a:lnTo>
                  <a:lnTo>
                    <a:pt x="52" y="0"/>
                  </a:lnTo>
                  <a:lnTo>
                    <a:pt x="63" y="2"/>
                  </a:lnTo>
                  <a:lnTo>
                    <a:pt x="74" y="8"/>
                  </a:lnTo>
                  <a:lnTo>
                    <a:pt x="82" y="19"/>
                  </a:lnTo>
                  <a:lnTo>
                    <a:pt x="88" y="29"/>
                  </a:lnTo>
                  <a:lnTo>
                    <a:pt x="88" y="40"/>
                  </a:lnTo>
                  <a:lnTo>
                    <a:pt x="88" y="48"/>
                  </a:lnTo>
                  <a:lnTo>
                    <a:pt x="85" y="56"/>
                  </a:lnTo>
                  <a:lnTo>
                    <a:pt x="77" y="70"/>
                  </a:lnTo>
                  <a:lnTo>
                    <a:pt x="63" y="78"/>
                  </a:lnTo>
                  <a:lnTo>
                    <a:pt x="49" y="83"/>
                  </a:lnTo>
                  <a:lnTo>
                    <a:pt x="85" y="132"/>
                  </a:lnTo>
                  <a:lnTo>
                    <a:pt x="99" y="151"/>
                  </a:lnTo>
                  <a:lnTo>
                    <a:pt x="99" y="154"/>
                  </a:lnTo>
                  <a:close/>
                  <a:moveTo>
                    <a:pt x="38" y="13"/>
                  </a:moveTo>
                  <a:lnTo>
                    <a:pt x="38" y="13"/>
                  </a:lnTo>
                  <a:lnTo>
                    <a:pt x="14" y="13"/>
                  </a:lnTo>
                  <a:lnTo>
                    <a:pt x="14" y="73"/>
                  </a:lnTo>
                  <a:lnTo>
                    <a:pt x="19" y="73"/>
                  </a:lnTo>
                  <a:lnTo>
                    <a:pt x="38" y="73"/>
                  </a:lnTo>
                  <a:lnTo>
                    <a:pt x="55" y="70"/>
                  </a:lnTo>
                  <a:lnTo>
                    <a:pt x="63" y="64"/>
                  </a:lnTo>
                  <a:lnTo>
                    <a:pt x="69" y="59"/>
                  </a:lnTo>
                  <a:lnTo>
                    <a:pt x="74" y="51"/>
                  </a:lnTo>
                  <a:lnTo>
                    <a:pt x="74" y="40"/>
                  </a:lnTo>
                  <a:lnTo>
                    <a:pt x="74" y="32"/>
                  </a:lnTo>
                  <a:lnTo>
                    <a:pt x="71" y="27"/>
                  </a:lnTo>
                  <a:lnTo>
                    <a:pt x="69" y="21"/>
                  </a:lnTo>
                  <a:lnTo>
                    <a:pt x="63" y="16"/>
                  </a:lnTo>
                  <a:lnTo>
                    <a:pt x="52" y="13"/>
                  </a:lnTo>
                  <a:lnTo>
                    <a:pt x="38"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8" name="Freeform 49"/>
            <p:cNvSpPr>
              <a:spLocks/>
            </p:cNvSpPr>
            <p:nvPr/>
          </p:nvSpPr>
          <p:spPr bwMode="auto">
            <a:xfrm>
              <a:off x="971"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7" y="113"/>
                </a:cxn>
                <a:cxn ang="0">
                  <a:pos x="36" y="113"/>
                </a:cxn>
                <a:cxn ang="0">
                  <a:pos x="36" y="113"/>
                </a:cxn>
                <a:cxn ang="0">
                  <a:pos x="25" y="111"/>
                </a:cxn>
                <a:cxn ang="0">
                  <a:pos x="14" y="108"/>
                </a:cxn>
                <a:cxn ang="0">
                  <a:pos x="14" y="108"/>
                </a:cxn>
                <a:cxn ang="0">
                  <a:pos x="8" y="103"/>
                </a:cxn>
                <a:cxn ang="0">
                  <a:pos x="5" y="97"/>
                </a:cxn>
                <a:cxn ang="0">
                  <a:pos x="3" y="84"/>
                </a:cxn>
                <a:cxn ang="0">
                  <a:pos x="3" y="57"/>
                </a:cxn>
                <a:cxn ang="0">
                  <a:pos x="3" y="43"/>
                </a:cxn>
                <a:cxn ang="0">
                  <a:pos x="3" y="43"/>
                </a:cxn>
                <a:cxn ang="0">
                  <a:pos x="0" y="3"/>
                </a:cxn>
                <a:cxn ang="0">
                  <a:pos x="3" y="0"/>
                </a:cxn>
                <a:cxn ang="0">
                  <a:pos x="3" y="0"/>
                </a:cxn>
                <a:cxn ang="0">
                  <a:pos x="14" y="0"/>
                </a:cxn>
                <a:cxn ang="0">
                  <a:pos x="16" y="0"/>
                </a:cxn>
                <a:cxn ang="0">
                  <a:pos x="16" y="0"/>
                </a:cxn>
                <a:cxn ang="0">
                  <a:pos x="14" y="43"/>
                </a:cxn>
                <a:cxn ang="0">
                  <a:pos x="14" y="67"/>
                </a:cxn>
                <a:cxn ang="0">
                  <a:pos x="14" y="67"/>
                </a:cxn>
                <a:cxn ang="0">
                  <a:pos x="16" y="81"/>
                </a:cxn>
                <a:cxn ang="0">
                  <a:pos x="19" y="92"/>
                </a:cxn>
                <a:cxn ang="0">
                  <a:pos x="27" y="100"/>
                </a:cxn>
                <a:cxn ang="0">
                  <a:pos x="38" y="103"/>
                </a:cxn>
                <a:cxn ang="0">
                  <a:pos x="38" y="103"/>
                </a:cxn>
                <a:cxn ang="0">
                  <a:pos x="49" y="100"/>
                </a:cxn>
                <a:cxn ang="0">
                  <a:pos x="58" y="97"/>
                </a:cxn>
                <a:cxn ang="0">
                  <a:pos x="63" y="94"/>
                </a:cxn>
                <a:cxn ang="0">
                  <a:pos x="71" y="89"/>
                </a:cxn>
                <a:cxn ang="0">
                  <a:pos x="71" y="73"/>
                </a:cxn>
                <a:cxn ang="0">
                  <a:pos x="71" y="57"/>
                </a:cxn>
                <a:cxn ang="0">
                  <a:pos x="71" y="57"/>
                </a:cxn>
                <a:cxn ang="0">
                  <a:pos x="69"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7" y="113"/>
                  </a:lnTo>
                  <a:lnTo>
                    <a:pt x="36" y="113"/>
                  </a:lnTo>
                  <a:lnTo>
                    <a:pt x="25" y="111"/>
                  </a:lnTo>
                  <a:lnTo>
                    <a:pt x="14" y="108"/>
                  </a:lnTo>
                  <a:lnTo>
                    <a:pt x="8" y="103"/>
                  </a:lnTo>
                  <a:lnTo>
                    <a:pt x="5" y="97"/>
                  </a:lnTo>
                  <a:lnTo>
                    <a:pt x="3" y="84"/>
                  </a:lnTo>
                  <a:lnTo>
                    <a:pt x="3" y="57"/>
                  </a:lnTo>
                  <a:lnTo>
                    <a:pt x="3" y="43"/>
                  </a:lnTo>
                  <a:lnTo>
                    <a:pt x="0" y="3"/>
                  </a:lnTo>
                  <a:lnTo>
                    <a:pt x="3" y="0"/>
                  </a:lnTo>
                  <a:lnTo>
                    <a:pt x="14" y="0"/>
                  </a:lnTo>
                  <a:lnTo>
                    <a:pt x="16" y="0"/>
                  </a:lnTo>
                  <a:lnTo>
                    <a:pt x="14" y="43"/>
                  </a:lnTo>
                  <a:lnTo>
                    <a:pt x="14" y="67"/>
                  </a:lnTo>
                  <a:lnTo>
                    <a:pt x="16" y="81"/>
                  </a:lnTo>
                  <a:lnTo>
                    <a:pt x="19" y="92"/>
                  </a:lnTo>
                  <a:lnTo>
                    <a:pt x="27" y="100"/>
                  </a:lnTo>
                  <a:lnTo>
                    <a:pt x="38" y="103"/>
                  </a:lnTo>
                  <a:lnTo>
                    <a:pt x="49" y="100"/>
                  </a:lnTo>
                  <a:lnTo>
                    <a:pt x="58" y="97"/>
                  </a:lnTo>
                  <a:lnTo>
                    <a:pt x="63" y="94"/>
                  </a:lnTo>
                  <a:lnTo>
                    <a:pt x="71" y="89"/>
                  </a:lnTo>
                  <a:lnTo>
                    <a:pt x="71" y="73"/>
                  </a:lnTo>
                  <a:lnTo>
                    <a:pt x="71" y="57"/>
                  </a:lnTo>
                  <a:lnTo>
                    <a:pt x="69"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9" name="Freeform 48"/>
            <p:cNvSpPr>
              <a:spLocks/>
            </p:cNvSpPr>
            <p:nvPr/>
          </p:nvSpPr>
          <p:spPr bwMode="auto">
            <a:xfrm>
              <a:off x="1078" y="756"/>
              <a:ext cx="55" cy="143"/>
            </a:xfrm>
            <a:custGeom>
              <a:avLst/>
              <a:gdLst/>
              <a:ahLst/>
              <a:cxnLst>
                <a:cxn ang="0">
                  <a:pos x="55" y="41"/>
                </a:cxn>
                <a:cxn ang="0">
                  <a:pos x="55" y="41"/>
                </a:cxn>
                <a:cxn ang="0">
                  <a:pos x="55" y="41"/>
                </a:cxn>
                <a:cxn ang="0">
                  <a:pos x="30" y="41"/>
                </a:cxn>
                <a:cxn ang="0">
                  <a:pos x="30" y="111"/>
                </a:cxn>
                <a:cxn ang="0">
                  <a:pos x="30" y="111"/>
                </a:cxn>
                <a:cxn ang="0">
                  <a:pos x="33" y="124"/>
                </a:cxn>
                <a:cxn ang="0">
                  <a:pos x="36" y="130"/>
                </a:cxn>
                <a:cxn ang="0">
                  <a:pos x="44" y="130"/>
                </a:cxn>
                <a:cxn ang="0">
                  <a:pos x="44" y="130"/>
                </a:cxn>
                <a:cxn ang="0">
                  <a:pos x="55" y="127"/>
                </a:cxn>
                <a:cxn ang="0">
                  <a:pos x="55" y="130"/>
                </a:cxn>
                <a:cxn ang="0">
                  <a:pos x="55" y="130"/>
                </a:cxn>
                <a:cxn ang="0">
                  <a:pos x="55" y="138"/>
                </a:cxn>
                <a:cxn ang="0">
                  <a:pos x="52" y="141"/>
                </a:cxn>
                <a:cxn ang="0">
                  <a:pos x="52" y="141"/>
                </a:cxn>
                <a:cxn ang="0">
                  <a:pos x="41" y="143"/>
                </a:cxn>
                <a:cxn ang="0">
                  <a:pos x="41" y="143"/>
                </a:cxn>
                <a:cxn ang="0">
                  <a:pos x="30" y="141"/>
                </a:cxn>
                <a:cxn ang="0">
                  <a:pos x="25" y="138"/>
                </a:cxn>
                <a:cxn ang="0">
                  <a:pos x="22" y="133"/>
                </a:cxn>
                <a:cxn ang="0">
                  <a:pos x="19" y="122"/>
                </a:cxn>
                <a:cxn ang="0">
                  <a:pos x="19" y="108"/>
                </a:cxn>
                <a:cxn ang="0">
                  <a:pos x="19" y="108"/>
                </a:cxn>
                <a:cxn ang="0">
                  <a:pos x="19" y="62"/>
                </a:cxn>
                <a:cxn ang="0">
                  <a:pos x="19" y="41"/>
                </a:cxn>
                <a:cxn ang="0">
                  <a:pos x="19" y="41"/>
                </a:cxn>
                <a:cxn ang="0">
                  <a:pos x="3" y="41"/>
                </a:cxn>
                <a:cxn ang="0">
                  <a:pos x="0" y="41"/>
                </a:cxn>
                <a:cxn ang="0">
                  <a:pos x="0" y="41"/>
                </a:cxn>
                <a:cxn ang="0">
                  <a:pos x="0" y="30"/>
                </a:cxn>
                <a:cxn ang="0">
                  <a:pos x="3" y="30"/>
                </a:cxn>
                <a:cxn ang="0">
                  <a:pos x="3" y="30"/>
                </a:cxn>
                <a:cxn ang="0">
                  <a:pos x="19" y="30"/>
                </a:cxn>
                <a:cxn ang="0">
                  <a:pos x="19" y="30"/>
                </a:cxn>
                <a:cxn ang="0">
                  <a:pos x="19" y="30"/>
                </a:cxn>
                <a:cxn ang="0">
                  <a:pos x="17" y="3"/>
                </a:cxn>
                <a:cxn ang="0">
                  <a:pos x="19" y="3"/>
                </a:cxn>
                <a:cxn ang="0">
                  <a:pos x="19" y="3"/>
                </a:cxn>
                <a:cxn ang="0">
                  <a:pos x="30" y="0"/>
                </a:cxn>
                <a:cxn ang="0">
                  <a:pos x="33" y="0"/>
                </a:cxn>
                <a:cxn ang="0">
                  <a:pos x="33" y="0"/>
                </a:cxn>
                <a:cxn ang="0">
                  <a:pos x="30" y="30"/>
                </a:cxn>
                <a:cxn ang="0">
                  <a:pos x="30" y="30"/>
                </a:cxn>
                <a:cxn ang="0">
                  <a:pos x="55" y="30"/>
                </a:cxn>
                <a:cxn ang="0">
                  <a:pos x="55" y="30"/>
                </a:cxn>
                <a:cxn ang="0">
                  <a:pos x="55" y="30"/>
                </a:cxn>
                <a:cxn ang="0">
                  <a:pos x="55" y="41"/>
                </a:cxn>
                <a:cxn ang="0">
                  <a:pos x="55" y="41"/>
                </a:cxn>
              </a:cxnLst>
              <a:rect l="0" t="0" r="r" b="b"/>
              <a:pathLst>
                <a:path w="55" h="143">
                  <a:moveTo>
                    <a:pt x="55" y="41"/>
                  </a:moveTo>
                  <a:lnTo>
                    <a:pt x="55" y="41"/>
                  </a:lnTo>
                  <a:lnTo>
                    <a:pt x="30" y="41"/>
                  </a:lnTo>
                  <a:lnTo>
                    <a:pt x="30" y="111"/>
                  </a:lnTo>
                  <a:lnTo>
                    <a:pt x="33" y="124"/>
                  </a:lnTo>
                  <a:lnTo>
                    <a:pt x="36" y="130"/>
                  </a:lnTo>
                  <a:lnTo>
                    <a:pt x="44" y="130"/>
                  </a:lnTo>
                  <a:lnTo>
                    <a:pt x="55" y="127"/>
                  </a:lnTo>
                  <a:lnTo>
                    <a:pt x="55" y="130"/>
                  </a:lnTo>
                  <a:lnTo>
                    <a:pt x="55" y="138"/>
                  </a:lnTo>
                  <a:lnTo>
                    <a:pt x="52" y="141"/>
                  </a:lnTo>
                  <a:lnTo>
                    <a:pt x="41" y="143"/>
                  </a:lnTo>
                  <a:lnTo>
                    <a:pt x="30" y="141"/>
                  </a:lnTo>
                  <a:lnTo>
                    <a:pt x="25" y="138"/>
                  </a:lnTo>
                  <a:lnTo>
                    <a:pt x="22" y="133"/>
                  </a:lnTo>
                  <a:lnTo>
                    <a:pt x="19" y="122"/>
                  </a:lnTo>
                  <a:lnTo>
                    <a:pt x="19" y="108"/>
                  </a:lnTo>
                  <a:lnTo>
                    <a:pt x="19" y="62"/>
                  </a:lnTo>
                  <a:lnTo>
                    <a:pt x="19" y="41"/>
                  </a:lnTo>
                  <a:lnTo>
                    <a:pt x="3" y="41"/>
                  </a:lnTo>
                  <a:lnTo>
                    <a:pt x="0" y="41"/>
                  </a:lnTo>
                  <a:lnTo>
                    <a:pt x="0" y="30"/>
                  </a:lnTo>
                  <a:lnTo>
                    <a:pt x="3" y="30"/>
                  </a:lnTo>
                  <a:lnTo>
                    <a:pt x="19" y="30"/>
                  </a:lnTo>
                  <a:lnTo>
                    <a:pt x="17" y="3"/>
                  </a:lnTo>
                  <a:lnTo>
                    <a:pt x="19" y="3"/>
                  </a:lnTo>
                  <a:lnTo>
                    <a:pt x="30" y="0"/>
                  </a:lnTo>
                  <a:lnTo>
                    <a:pt x="33" y="0"/>
                  </a:lnTo>
                  <a:lnTo>
                    <a:pt x="30" y="30"/>
                  </a:lnTo>
                  <a:lnTo>
                    <a:pt x="55" y="30"/>
                  </a:lnTo>
                  <a:lnTo>
                    <a:pt x="55"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 name="Freeform 47"/>
            <p:cNvSpPr>
              <a:spLocks noEditPoints="1"/>
            </p:cNvSpPr>
            <p:nvPr/>
          </p:nvSpPr>
          <p:spPr bwMode="auto">
            <a:xfrm>
              <a:off x="1150" y="786"/>
              <a:ext cx="90" cy="165"/>
            </a:xfrm>
            <a:custGeom>
              <a:avLst/>
              <a:gdLst/>
              <a:ahLst/>
              <a:cxnLst>
                <a:cxn ang="0">
                  <a:pos x="90" y="11"/>
                </a:cxn>
                <a:cxn ang="0">
                  <a:pos x="68" y="11"/>
                </a:cxn>
                <a:cxn ang="0">
                  <a:pos x="74" y="16"/>
                </a:cxn>
                <a:cxn ang="0">
                  <a:pos x="82" y="30"/>
                </a:cxn>
                <a:cxn ang="0">
                  <a:pos x="82" y="40"/>
                </a:cxn>
                <a:cxn ang="0">
                  <a:pos x="79" y="54"/>
                </a:cxn>
                <a:cxn ang="0">
                  <a:pos x="60" y="73"/>
                </a:cxn>
                <a:cxn ang="0">
                  <a:pos x="44" y="76"/>
                </a:cxn>
                <a:cxn ang="0">
                  <a:pos x="33" y="76"/>
                </a:cxn>
                <a:cxn ang="0">
                  <a:pos x="46" y="92"/>
                </a:cxn>
                <a:cxn ang="0">
                  <a:pos x="60" y="97"/>
                </a:cxn>
                <a:cxn ang="0">
                  <a:pos x="79" y="108"/>
                </a:cxn>
                <a:cxn ang="0">
                  <a:pos x="88" y="119"/>
                </a:cxn>
                <a:cxn ang="0">
                  <a:pos x="88" y="130"/>
                </a:cxn>
                <a:cxn ang="0">
                  <a:pos x="85" y="146"/>
                </a:cxn>
                <a:cxn ang="0">
                  <a:pos x="74" y="157"/>
                </a:cxn>
                <a:cxn ang="0">
                  <a:pos x="44" y="165"/>
                </a:cxn>
                <a:cxn ang="0">
                  <a:pos x="30" y="165"/>
                </a:cxn>
                <a:cxn ang="0">
                  <a:pos x="11" y="151"/>
                </a:cxn>
                <a:cxn ang="0">
                  <a:pos x="2" y="140"/>
                </a:cxn>
                <a:cxn ang="0">
                  <a:pos x="0" y="130"/>
                </a:cxn>
                <a:cxn ang="0">
                  <a:pos x="8" y="111"/>
                </a:cxn>
                <a:cxn ang="0">
                  <a:pos x="22" y="97"/>
                </a:cxn>
                <a:cxn ang="0">
                  <a:pos x="11" y="94"/>
                </a:cxn>
                <a:cxn ang="0">
                  <a:pos x="11" y="92"/>
                </a:cxn>
                <a:cxn ang="0">
                  <a:pos x="22" y="73"/>
                </a:cxn>
                <a:cxn ang="0">
                  <a:pos x="13" y="65"/>
                </a:cxn>
                <a:cxn ang="0">
                  <a:pos x="5" y="54"/>
                </a:cxn>
                <a:cxn ang="0">
                  <a:pos x="2" y="40"/>
                </a:cxn>
                <a:cxn ang="0">
                  <a:pos x="11" y="13"/>
                </a:cxn>
                <a:cxn ang="0">
                  <a:pos x="33" y="0"/>
                </a:cxn>
                <a:cxn ang="0">
                  <a:pos x="49" y="0"/>
                </a:cxn>
                <a:cxn ang="0">
                  <a:pos x="74" y="0"/>
                </a:cxn>
                <a:cxn ang="0">
                  <a:pos x="85" y="0"/>
                </a:cxn>
                <a:cxn ang="0">
                  <a:pos x="90" y="0"/>
                </a:cxn>
                <a:cxn ang="0">
                  <a:pos x="90" y="3"/>
                </a:cxn>
                <a:cxn ang="0">
                  <a:pos x="90" y="11"/>
                </a:cxn>
                <a:cxn ang="0">
                  <a:pos x="52" y="108"/>
                </a:cxn>
                <a:cxn ang="0">
                  <a:pos x="30" y="100"/>
                </a:cxn>
                <a:cxn ang="0">
                  <a:pos x="16" y="121"/>
                </a:cxn>
                <a:cxn ang="0">
                  <a:pos x="13" y="130"/>
                </a:cxn>
                <a:cxn ang="0">
                  <a:pos x="24" y="148"/>
                </a:cxn>
                <a:cxn ang="0">
                  <a:pos x="44" y="154"/>
                </a:cxn>
                <a:cxn ang="0">
                  <a:pos x="55" y="154"/>
                </a:cxn>
                <a:cxn ang="0">
                  <a:pos x="71" y="140"/>
                </a:cxn>
                <a:cxn ang="0">
                  <a:pos x="74" y="130"/>
                </a:cxn>
                <a:cxn ang="0">
                  <a:pos x="68" y="113"/>
                </a:cxn>
                <a:cxn ang="0">
                  <a:pos x="52" y="108"/>
                </a:cxn>
                <a:cxn ang="0">
                  <a:pos x="44" y="11"/>
                </a:cxn>
                <a:cxn ang="0">
                  <a:pos x="33" y="13"/>
                </a:cxn>
                <a:cxn ang="0">
                  <a:pos x="19" y="27"/>
                </a:cxn>
                <a:cxn ang="0">
                  <a:pos x="16" y="40"/>
                </a:cxn>
                <a:cxn ang="0">
                  <a:pos x="24" y="59"/>
                </a:cxn>
                <a:cxn ang="0">
                  <a:pos x="44" y="67"/>
                </a:cxn>
                <a:cxn ang="0">
                  <a:pos x="55" y="65"/>
                </a:cxn>
                <a:cxn ang="0">
                  <a:pos x="68" y="49"/>
                </a:cxn>
                <a:cxn ang="0">
                  <a:pos x="68" y="38"/>
                </a:cxn>
                <a:cxn ang="0">
                  <a:pos x="63" y="19"/>
                </a:cxn>
                <a:cxn ang="0">
                  <a:pos x="44" y="11"/>
                </a:cxn>
              </a:cxnLst>
              <a:rect l="0" t="0" r="r" b="b"/>
              <a:pathLst>
                <a:path w="90" h="165">
                  <a:moveTo>
                    <a:pt x="90" y="11"/>
                  </a:moveTo>
                  <a:lnTo>
                    <a:pt x="90" y="11"/>
                  </a:lnTo>
                  <a:lnTo>
                    <a:pt x="68" y="11"/>
                  </a:lnTo>
                  <a:lnTo>
                    <a:pt x="74" y="16"/>
                  </a:lnTo>
                  <a:lnTo>
                    <a:pt x="79" y="24"/>
                  </a:lnTo>
                  <a:lnTo>
                    <a:pt x="82" y="30"/>
                  </a:lnTo>
                  <a:lnTo>
                    <a:pt x="82" y="40"/>
                  </a:lnTo>
                  <a:lnTo>
                    <a:pt x="82" y="49"/>
                  </a:lnTo>
                  <a:lnTo>
                    <a:pt x="79" y="54"/>
                  </a:lnTo>
                  <a:lnTo>
                    <a:pt x="71" y="67"/>
                  </a:lnTo>
                  <a:lnTo>
                    <a:pt x="60" y="73"/>
                  </a:lnTo>
                  <a:lnTo>
                    <a:pt x="44" y="76"/>
                  </a:lnTo>
                  <a:lnTo>
                    <a:pt x="33" y="76"/>
                  </a:lnTo>
                  <a:lnTo>
                    <a:pt x="27" y="86"/>
                  </a:lnTo>
                  <a:lnTo>
                    <a:pt x="46" y="92"/>
                  </a:lnTo>
                  <a:lnTo>
                    <a:pt x="60" y="97"/>
                  </a:lnTo>
                  <a:lnTo>
                    <a:pt x="74" y="103"/>
                  </a:lnTo>
                  <a:lnTo>
                    <a:pt x="79" y="108"/>
                  </a:lnTo>
                  <a:lnTo>
                    <a:pt x="85" y="113"/>
                  </a:lnTo>
                  <a:lnTo>
                    <a:pt x="88" y="119"/>
                  </a:lnTo>
                  <a:lnTo>
                    <a:pt x="88" y="130"/>
                  </a:lnTo>
                  <a:lnTo>
                    <a:pt x="88" y="138"/>
                  </a:lnTo>
                  <a:lnTo>
                    <a:pt x="85" y="146"/>
                  </a:lnTo>
                  <a:lnTo>
                    <a:pt x="79" y="151"/>
                  </a:lnTo>
                  <a:lnTo>
                    <a:pt x="74" y="157"/>
                  </a:lnTo>
                  <a:lnTo>
                    <a:pt x="60" y="162"/>
                  </a:lnTo>
                  <a:lnTo>
                    <a:pt x="44" y="165"/>
                  </a:lnTo>
                  <a:lnTo>
                    <a:pt x="30" y="165"/>
                  </a:lnTo>
                  <a:lnTo>
                    <a:pt x="16" y="157"/>
                  </a:lnTo>
                  <a:lnTo>
                    <a:pt x="11" y="151"/>
                  </a:lnTo>
                  <a:lnTo>
                    <a:pt x="5" y="146"/>
                  </a:lnTo>
                  <a:lnTo>
                    <a:pt x="2" y="140"/>
                  </a:lnTo>
                  <a:lnTo>
                    <a:pt x="0" y="130"/>
                  </a:lnTo>
                  <a:lnTo>
                    <a:pt x="2" y="121"/>
                  </a:lnTo>
                  <a:lnTo>
                    <a:pt x="8" y="111"/>
                  </a:lnTo>
                  <a:lnTo>
                    <a:pt x="13" y="105"/>
                  </a:lnTo>
                  <a:lnTo>
                    <a:pt x="22" y="97"/>
                  </a:lnTo>
                  <a:lnTo>
                    <a:pt x="11" y="94"/>
                  </a:lnTo>
                  <a:lnTo>
                    <a:pt x="11" y="92"/>
                  </a:lnTo>
                  <a:lnTo>
                    <a:pt x="22" y="73"/>
                  </a:lnTo>
                  <a:lnTo>
                    <a:pt x="13" y="65"/>
                  </a:lnTo>
                  <a:lnTo>
                    <a:pt x="11" y="59"/>
                  </a:lnTo>
                  <a:lnTo>
                    <a:pt x="5" y="54"/>
                  </a:lnTo>
                  <a:lnTo>
                    <a:pt x="2" y="40"/>
                  </a:lnTo>
                  <a:lnTo>
                    <a:pt x="5" y="24"/>
                  </a:lnTo>
                  <a:lnTo>
                    <a:pt x="11" y="13"/>
                  </a:lnTo>
                  <a:lnTo>
                    <a:pt x="22" y="5"/>
                  </a:lnTo>
                  <a:lnTo>
                    <a:pt x="33" y="0"/>
                  </a:lnTo>
                  <a:lnTo>
                    <a:pt x="49" y="0"/>
                  </a:lnTo>
                  <a:lnTo>
                    <a:pt x="74" y="0"/>
                  </a:lnTo>
                  <a:lnTo>
                    <a:pt x="85" y="0"/>
                  </a:lnTo>
                  <a:lnTo>
                    <a:pt x="90" y="0"/>
                  </a:lnTo>
                  <a:lnTo>
                    <a:pt x="90" y="3"/>
                  </a:lnTo>
                  <a:lnTo>
                    <a:pt x="90" y="11"/>
                  </a:lnTo>
                  <a:close/>
                  <a:moveTo>
                    <a:pt x="52" y="108"/>
                  </a:moveTo>
                  <a:lnTo>
                    <a:pt x="52" y="108"/>
                  </a:lnTo>
                  <a:lnTo>
                    <a:pt x="30" y="100"/>
                  </a:lnTo>
                  <a:lnTo>
                    <a:pt x="19" y="113"/>
                  </a:lnTo>
                  <a:lnTo>
                    <a:pt x="16" y="121"/>
                  </a:lnTo>
                  <a:lnTo>
                    <a:pt x="13" y="130"/>
                  </a:lnTo>
                  <a:lnTo>
                    <a:pt x="16" y="140"/>
                  </a:lnTo>
                  <a:lnTo>
                    <a:pt x="24" y="148"/>
                  </a:lnTo>
                  <a:lnTo>
                    <a:pt x="33" y="154"/>
                  </a:lnTo>
                  <a:lnTo>
                    <a:pt x="44" y="154"/>
                  </a:lnTo>
                  <a:lnTo>
                    <a:pt x="55" y="154"/>
                  </a:lnTo>
                  <a:lnTo>
                    <a:pt x="66" y="148"/>
                  </a:lnTo>
                  <a:lnTo>
                    <a:pt x="71" y="140"/>
                  </a:lnTo>
                  <a:lnTo>
                    <a:pt x="74" y="130"/>
                  </a:lnTo>
                  <a:lnTo>
                    <a:pt x="74" y="121"/>
                  </a:lnTo>
                  <a:lnTo>
                    <a:pt x="68" y="113"/>
                  </a:lnTo>
                  <a:lnTo>
                    <a:pt x="60" y="111"/>
                  </a:lnTo>
                  <a:lnTo>
                    <a:pt x="52" y="108"/>
                  </a:lnTo>
                  <a:close/>
                  <a:moveTo>
                    <a:pt x="44" y="11"/>
                  </a:moveTo>
                  <a:lnTo>
                    <a:pt x="44" y="11"/>
                  </a:lnTo>
                  <a:lnTo>
                    <a:pt x="33" y="13"/>
                  </a:lnTo>
                  <a:lnTo>
                    <a:pt x="24" y="19"/>
                  </a:lnTo>
                  <a:lnTo>
                    <a:pt x="19" y="27"/>
                  </a:lnTo>
                  <a:lnTo>
                    <a:pt x="16" y="40"/>
                  </a:lnTo>
                  <a:lnTo>
                    <a:pt x="19" y="51"/>
                  </a:lnTo>
                  <a:lnTo>
                    <a:pt x="24" y="59"/>
                  </a:lnTo>
                  <a:lnTo>
                    <a:pt x="33" y="65"/>
                  </a:lnTo>
                  <a:lnTo>
                    <a:pt x="44" y="67"/>
                  </a:lnTo>
                  <a:lnTo>
                    <a:pt x="55" y="65"/>
                  </a:lnTo>
                  <a:lnTo>
                    <a:pt x="63" y="59"/>
                  </a:lnTo>
                  <a:lnTo>
                    <a:pt x="68" y="49"/>
                  </a:lnTo>
                  <a:lnTo>
                    <a:pt x="68" y="38"/>
                  </a:lnTo>
                  <a:lnTo>
                    <a:pt x="68" y="27"/>
                  </a:lnTo>
                  <a:lnTo>
                    <a:pt x="63" y="19"/>
                  </a:lnTo>
                  <a:lnTo>
                    <a:pt x="55" y="13"/>
                  </a:lnTo>
                  <a:lnTo>
                    <a:pt x="44"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1" name="Freeform 46"/>
            <p:cNvSpPr>
              <a:spLocks noEditPoints="1"/>
            </p:cNvSpPr>
            <p:nvPr/>
          </p:nvSpPr>
          <p:spPr bwMode="auto">
            <a:xfrm>
              <a:off x="1260" y="783"/>
              <a:ext cx="90" cy="116"/>
            </a:xfrm>
            <a:custGeom>
              <a:avLst/>
              <a:gdLst/>
              <a:ahLst/>
              <a:cxnLst>
                <a:cxn ang="0">
                  <a:pos x="90" y="57"/>
                </a:cxn>
                <a:cxn ang="0">
                  <a:pos x="13" y="57"/>
                </a:cxn>
                <a:cxn ang="0">
                  <a:pos x="13" y="57"/>
                </a:cxn>
                <a:cxn ang="0">
                  <a:pos x="16" y="76"/>
                </a:cxn>
                <a:cxn ang="0">
                  <a:pos x="24" y="89"/>
                </a:cxn>
                <a:cxn ang="0">
                  <a:pos x="30" y="97"/>
                </a:cxn>
                <a:cxn ang="0">
                  <a:pos x="35" y="100"/>
                </a:cxn>
                <a:cxn ang="0">
                  <a:pos x="44" y="103"/>
                </a:cxn>
                <a:cxn ang="0">
                  <a:pos x="52" y="106"/>
                </a:cxn>
                <a:cxn ang="0">
                  <a:pos x="52" y="106"/>
                </a:cxn>
                <a:cxn ang="0">
                  <a:pos x="63" y="103"/>
                </a:cxn>
                <a:cxn ang="0">
                  <a:pos x="71" y="100"/>
                </a:cxn>
                <a:cxn ang="0">
                  <a:pos x="79" y="97"/>
                </a:cxn>
                <a:cxn ang="0">
                  <a:pos x="88" y="89"/>
                </a:cxn>
                <a:cxn ang="0">
                  <a:pos x="88" y="92"/>
                </a:cxn>
                <a:cxn ang="0">
                  <a:pos x="88" y="92"/>
                </a:cxn>
                <a:cxn ang="0">
                  <a:pos x="88" y="103"/>
                </a:cxn>
                <a:cxn ang="0">
                  <a:pos x="88" y="106"/>
                </a:cxn>
                <a:cxn ang="0">
                  <a:pos x="88" y="106"/>
                </a:cxn>
                <a:cxn ang="0">
                  <a:pos x="68" y="114"/>
                </a:cxn>
                <a:cxn ang="0">
                  <a:pos x="52" y="116"/>
                </a:cxn>
                <a:cxn ang="0">
                  <a:pos x="52" y="116"/>
                </a:cxn>
                <a:cxn ang="0">
                  <a:pos x="41" y="116"/>
                </a:cxn>
                <a:cxn ang="0">
                  <a:pos x="30" y="111"/>
                </a:cxn>
                <a:cxn ang="0">
                  <a:pos x="22" y="108"/>
                </a:cxn>
                <a:cxn ang="0">
                  <a:pos x="13" y="100"/>
                </a:cxn>
                <a:cxn ang="0">
                  <a:pos x="8" y="92"/>
                </a:cxn>
                <a:cxn ang="0">
                  <a:pos x="2" y="81"/>
                </a:cxn>
                <a:cxn ang="0">
                  <a:pos x="0" y="70"/>
                </a:cxn>
                <a:cxn ang="0">
                  <a:pos x="0" y="60"/>
                </a:cxn>
                <a:cxn ang="0">
                  <a:pos x="0" y="60"/>
                </a:cxn>
                <a:cxn ang="0">
                  <a:pos x="2" y="35"/>
                </a:cxn>
                <a:cxn ang="0">
                  <a:pos x="8" y="27"/>
                </a:cxn>
                <a:cxn ang="0">
                  <a:pos x="11" y="16"/>
                </a:cxn>
                <a:cxn ang="0">
                  <a:pos x="19" y="11"/>
                </a:cxn>
                <a:cxn ang="0">
                  <a:pos x="27" y="6"/>
                </a:cxn>
                <a:cxn ang="0">
                  <a:pos x="38" y="3"/>
                </a:cxn>
                <a:cxn ang="0">
                  <a:pos x="49" y="0"/>
                </a:cxn>
                <a:cxn ang="0">
                  <a:pos x="49" y="0"/>
                </a:cxn>
                <a:cxn ang="0">
                  <a:pos x="60" y="3"/>
                </a:cxn>
                <a:cxn ang="0">
                  <a:pos x="68" y="6"/>
                </a:cxn>
                <a:cxn ang="0">
                  <a:pos x="77" y="11"/>
                </a:cxn>
                <a:cxn ang="0">
                  <a:pos x="82" y="16"/>
                </a:cxn>
                <a:cxn ang="0">
                  <a:pos x="88" y="24"/>
                </a:cxn>
                <a:cxn ang="0">
                  <a:pos x="90" y="35"/>
                </a:cxn>
                <a:cxn ang="0">
                  <a:pos x="90" y="57"/>
                </a:cxn>
                <a:cxn ang="0">
                  <a:pos x="90" y="57"/>
                </a:cxn>
                <a:cxn ang="0">
                  <a:pos x="46" y="11"/>
                </a:cxn>
                <a:cxn ang="0">
                  <a:pos x="46" y="11"/>
                </a:cxn>
                <a:cxn ang="0">
                  <a:pos x="35" y="14"/>
                </a:cxn>
                <a:cxn ang="0">
                  <a:pos x="24" y="22"/>
                </a:cxn>
                <a:cxn ang="0">
                  <a:pos x="16" y="33"/>
                </a:cxn>
                <a:cxn ang="0">
                  <a:pos x="13" y="46"/>
                </a:cxn>
                <a:cxn ang="0">
                  <a:pos x="79" y="46"/>
                </a:cxn>
                <a:cxn ang="0">
                  <a:pos x="79" y="46"/>
                </a:cxn>
                <a:cxn ang="0">
                  <a:pos x="77" y="33"/>
                </a:cxn>
                <a:cxn ang="0">
                  <a:pos x="71" y="22"/>
                </a:cxn>
                <a:cxn ang="0">
                  <a:pos x="60" y="14"/>
                </a:cxn>
                <a:cxn ang="0">
                  <a:pos x="46" y="11"/>
                </a:cxn>
                <a:cxn ang="0">
                  <a:pos x="46" y="11"/>
                </a:cxn>
              </a:cxnLst>
              <a:rect l="0" t="0" r="r" b="b"/>
              <a:pathLst>
                <a:path w="90" h="116">
                  <a:moveTo>
                    <a:pt x="90" y="57"/>
                  </a:moveTo>
                  <a:lnTo>
                    <a:pt x="13" y="57"/>
                  </a:lnTo>
                  <a:lnTo>
                    <a:pt x="16" y="76"/>
                  </a:lnTo>
                  <a:lnTo>
                    <a:pt x="24" y="89"/>
                  </a:lnTo>
                  <a:lnTo>
                    <a:pt x="30" y="97"/>
                  </a:lnTo>
                  <a:lnTo>
                    <a:pt x="35" y="100"/>
                  </a:lnTo>
                  <a:lnTo>
                    <a:pt x="44" y="103"/>
                  </a:lnTo>
                  <a:lnTo>
                    <a:pt x="52" y="106"/>
                  </a:lnTo>
                  <a:lnTo>
                    <a:pt x="63" y="103"/>
                  </a:lnTo>
                  <a:lnTo>
                    <a:pt x="71" y="100"/>
                  </a:lnTo>
                  <a:lnTo>
                    <a:pt x="79" y="97"/>
                  </a:lnTo>
                  <a:lnTo>
                    <a:pt x="88" y="89"/>
                  </a:lnTo>
                  <a:lnTo>
                    <a:pt x="88" y="92"/>
                  </a:lnTo>
                  <a:lnTo>
                    <a:pt x="88" y="103"/>
                  </a:lnTo>
                  <a:lnTo>
                    <a:pt x="88" y="106"/>
                  </a:lnTo>
                  <a:lnTo>
                    <a:pt x="68" y="114"/>
                  </a:lnTo>
                  <a:lnTo>
                    <a:pt x="52" y="116"/>
                  </a:lnTo>
                  <a:lnTo>
                    <a:pt x="41" y="116"/>
                  </a:lnTo>
                  <a:lnTo>
                    <a:pt x="30" y="111"/>
                  </a:lnTo>
                  <a:lnTo>
                    <a:pt x="22" y="108"/>
                  </a:lnTo>
                  <a:lnTo>
                    <a:pt x="13" y="100"/>
                  </a:lnTo>
                  <a:lnTo>
                    <a:pt x="8" y="92"/>
                  </a:lnTo>
                  <a:lnTo>
                    <a:pt x="2" y="81"/>
                  </a:lnTo>
                  <a:lnTo>
                    <a:pt x="0" y="70"/>
                  </a:lnTo>
                  <a:lnTo>
                    <a:pt x="0" y="60"/>
                  </a:lnTo>
                  <a:lnTo>
                    <a:pt x="2" y="35"/>
                  </a:lnTo>
                  <a:lnTo>
                    <a:pt x="8" y="27"/>
                  </a:lnTo>
                  <a:lnTo>
                    <a:pt x="11" y="16"/>
                  </a:lnTo>
                  <a:lnTo>
                    <a:pt x="19" y="11"/>
                  </a:lnTo>
                  <a:lnTo>
                    <a:pt x="27" y="6"/>
                  </a:lnTo>
                  <a:lnTo>
                    <a:pt x="38" y="3"/>
                  </a:lnTo>
                  <a:lnTo>
                    <a:pt x="49" y="0"/>
                  </a:lnTo>
                  <a:lnTo>
                    <a:pt x="60" y="3"/>
                  </a:lnTo>
                  <a:lnTo>
                    <a:pt x="68" y="6"/>
                  </a:lnTo>
                  <a:lnTo>
                    <a:pt x="77" y="11"/>
                  </a:lnTo>
                  <a:lnTo>
                    <a:pt x="82" y="16"/>
                  </a:lnTo>
                  <a:lnTo>
                    <a:pt x="88" y="24"/>
                  </a:lnTo>
                  <a:lnTo>
                    <a:pt x="90" y="35"/>
                  </a:lnTo>
                  <a:lnTo>
                    <a:pt x="90" y="57"/>
                  </a:lnTo>
                  <a:close/>
                  <a:moveTo>
                    <a:pt x="46" y="11"/>
                  </a:moveTo>
                  <a:lnTo>
                    <a:pt x="46" y="11"/>
                  </a:lnTo>
                  <a:lnTo>
                    <a:pt x="35" y="14"/>
                  </a:lnTo>
                  <a:lnTo>
                    <a:pt x="24" y="22"/>
                  </a:lnTo>
                  <a:lnTo>
                    <a:pt x="16" y="33"/>
                  </a:lnTo>
                  <a:lnTo>
                    <a:pt x="13" y="46"/>
                  </a:lnTo>
                  <a:lnTo>
                    <a:pt x="79" y="46"/>
                  </a:lnTo>
                  <a:lnTo>
                    <a:pt x="77" y="33"/>
                  </a:lnTo>
                  <a:lnTo>
                    <a:pt x="71"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2" name="Freeform 45"/>
            <p:cNvSpPr>
              <a:spLocks/>
            </p:cNvSpPr>
            <p:nvPr/>
          </p:nvSpPr>
          <p:spPr bwMode="auto">
            <a:xfrm>
              <a:off x="1381" y="783"/>
              <a:ext cx="49" cy="114"/>
            </a:xfrm>
            <a:custGeom>
              <a:avLst/>
              <a:gdLst/>
              <a:ahLst/>
              <a:cxnLst>
                <a:cxn ang="0">
                  <a:pos x="46" y="16"/>
                </a:cxn>
                <a:cxn ang="0">
                  <a:pos x="44" y="16"/>
                </a:cxn>
                <a:cxn ang="0">
                  <a:pos x="44" y="16"/>
                </a:cxn>
                <a:cxn ang="0">
                  <a:pos x="35" y="14"/>
                </a:cxn>
                <a:cxn ang="0">
                  <a:pos x="35" y="14"/>
                </a:cxn>
                <a:cxn ang="0">
                  <a:pos x="30" y="16"/>
                </a:cxn>
                <a:cxn ang="0">
                  <a:pos x="24" y="19"/>
                </a:cxn>
                <a:cxn ang="0">
                  <a:pos x="22" y="24"/>
                </a:cxn>
                <a:cxn ang="0">
                  <a:pos x="19" y="30"/>
                </a:cxn>
                <a:cxn ang="0">
                  <a:pos x="16" y="43"/>
                </a:cxn>
                <a:cxn ang="0">
                  <a:pos x="16" y="57"/>
                </a:cxn>
                <a:cxn ang="0">
                  <a:pos x="16" y="57"/>
                </a:cxn>
                <a:cxn ang="0">
                  <a:pos x="16" y="114"/>
                </a:cxn>
                <a:cxn ang="0">
                  <a:pos x="16" y="114"/>
                </a:cxn>
                <a:cxn ang="0">
                  <a:pos x="16" y="114"/>
                </a:cxn>
                <a:cxn ang="0">
                  <a:pos x="2" y="114"/>
                </a:cxn>
                <a:cxn ang="0">
                  <a:pos x="2" y="114"/>
                </a:cxn>
                <a:cxn ang="0">
                  <a:pos x="2" y="108"/>
                </a:cxn>
                <a:cxn ang="0">
                  <a:pos x="2" y="108"/>
                </a:cxn>
                <a:cxn ang="0">
                  <a:pos x="2" y="84"/>
                </a:cxn>
                <a:cxn ang="0">
                  <a:pos x="2" y="57"/>
                </a:cxn>
                <a:cxn ang="0">
                  <a:pos x="2" y="57"/>
                </a:cxn>
                <a:cxn ang="0">
                  <a:pos x="0" y="6"/>
                </a:cxn>
                <a:cxn ang="0">
                  <a:pos x="2" y="6"/>
                </a:cxn>
                <a:cxn ang="0">
                  <a:pos x="2" y="6"/>
                </a:cxn>
                <a:cxn ang="0">
                  <a:pos x="13" y="3"/>
                </a:cxn>
                <a:cxn ang="0">
                  <a:pos x="16" y="3"/>
                </a:cxn>
                <a:cxn ang="0">
                  <a:pos x="16" y="3"/>
                </a:cxn>
                <a:cxn ang="0">
                  <a:pos x="16" y="22"/>
                </a:cxn>
                <a:cxn ang="0">
                  <a:pos x="16" y="22"/>
                </a:cxn>
                <a:cxn ang="0">
                  <a:pos x="19" y="14"/>
                </a:cxn>
                <a:cxn ang="0">
                  <a:pos x="24" y="6"/>
                </a:cxn>
                <a:cxn ang="0">
                  <a:pos x="30" y="3"/>
                </a:cxn>
                <a:cxn ang="0">
                  <a:pos x="38" y="0"/>
                </a:cxn>
                <a:cxn ang="0">
                  <a:pos x="38" y="0"/>
                </a:cxn>
                <a:cxn ang="0">
                  <a:pos x="46" y="3"/>
                </a:cxn>
                <a:cxn ang="0">
                  <a:pos x="49" y="6"/>
                </a:cxn>
                <a:cxn ang="0">
                  <a:pos x="49" y="6"/>
                </a:cxn>
                <a:cxn ang="0">
                  <a:pos x="46" y="16"/>
                </a:cxn>
                <a:cxn ang="0">
                  <a:pos x="46" y="16"/>
                </a:cxn>
              </a:cxnLst>
              <a:rect l="0" t="0" r="r" b="b"/>
              <a:pathLst>
                <a:path w="49" h="114">
                  <a:moveTo>
                    <a:pt x="46" y="16"/>
                  </a:moveTo>
                  <a:lnTo>
                    <a:pt x="44" y="16"/>
                  </a:lnTo>
                  <a:lnTo>
                    <a:pt x="35" y="14"/>
                  </a:lnTo>
                  <a:lnTo>
                    <a:pt x="30" y="16"/>
                  </a:lnTo>
                  <a:lnTo>
                    <a:pt x="24" y="19"/>
                  </a:lnTo>
                  <a:lnTo>
                    <a:pt x="22" y="24"/>
                  </a:lnTo>
                  <a:lnTo>
                    <a:pt x="19" y="30"/>
                  </a:lnTo>
                  <a:lnTo>
                    <a:pt x="16" y="43"/>
                  </a:lnTo>
                  <a:lnTo>
                    <a:pt x="16" y="57"/>
                  </a:lnTo>
                  <a:lnTo>
                    <a:pt x="16" y="114"/>
                  </a:lnTo>
                  <a:lnTo>
                    <a:pt x="2" y="114"/>
                  </a:lnTo>
                  <a:lnTo>
                    <a:pt x="2" y="108"/>
                  </a:lnTo>
                  <a:lnTo>
                    <a:pt x="2" y="84"/>
                  </a:lnTo>
                  <a:lnTo>
                    <a:pt x="2" y="57"/>
                  </a:lnTo>
                  <a:lnTo>
                    <a:pt x="0" y="6"/>
                  </a:lnTo>
                  <a:lnTo>
                    <a:pt x="2" y="6"/>
                  </a:lnTo>
                  <a:lnTo>
                    <a:pt x="13" y="3"/>
                  </a:lnTo>
                  <a:lnTo>
                    <a:pt x="16" y="3"/>
                  </a:lnTo>
                  <a:lnTo>
                    <a:pt x="16" y="22"/>
                  </a:lnTo>
                  <a:lnTo>
                    <a:pt x="19" y="14"/>
                  </a:lnTo>
                  <a:lnTo>
                    <a:pt x="24" y="6"/>
                  </a:lnTo>
                  <a:lnTo>
                    <a:pt x="30" y="3"/>
                  </a:lnTo>
                  <a:lnTo>
                    <a:pt x="38" y="0"/>
                  </a:lnTo>
                  <a:lnTo>
                    <a:pt x="46" y="3"/>
                  </a:lnTo>
                  <a:lnTo>
                    <a:pt x="49" y="6"/>
                  </a:lnTo>
                  <a:lnTo>
                    <a:pt x="46"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3" name="Freeform 44"/>
            <p:cNvSpPr>
              <a:spLocks/>
            </p:cNvSpPr>
            <p:nvPr/>
          </p:nvSpPr>
          <p:spPr bwMode="auto">
            <a:xfrm>
              <a:off x="1444" y="783"/>
              <a:ext cx="71" cy="116"/>
            </a:xfrm>
            <a:custGeom>
              <a:avLst/>
              <a:gdLst/>
              <a:ahLst/>
              <a:cxnLst>
                <a:cxn ang="0">
                  <a:pos x="33" y="116"/>
                </a:cxn>
                <a:cxn ang="0">
                  <a:pos x="33" y="116"/>
                </a:cxn>
                <a:cxn ang="0">
                  <a:pos x="16" y="114"/>
                </a:cxn>
                <a:cxn ang="0">
                  <a:pos x="3" y="108"/>
                </a:cxn>
                <a:cxn ang="0">
                  <a:pos x="0" y="106"/>
                </a:cxn>
                <a:cxn ang="0">
                  <a:pos x="0" y="106"/>
                </a:cxn>
                <a:cxn ang="0">
                  <a:pos x="3" y="95"/>
                </a:cxn>
                <a:cxn ang="0">
                  <a:pos x="3" y="92"/>
                </a:cxn>
                <a:cxn ang="0">
                  <a:pos x="3" y="92"/>
                </a:cxn>
                <a:cxn ang="0">
                  <a:pos x="16" y="103"/>
                </a:cxn>
                <a:cxn ang="0">
                  <a:pos x="25" y="106"/>
                </a:cxn>
                <a:cxn ang="0">
                  <a:pos x="33" y="106"/>
                </a:cxn>
                <a:cxn ang="0">
                  <a:pos x="33" y="106"/>
                </a:cxn>
                <a:cxn ang="0">
                  <a:pos x="41" y="106"/>
                </a:cxn>
                <a:cxn ang="0">
                  <a:pos x="52" y="100"/>
                </a:cxn>
                <a:cxn ang="0">
                  <a:pos x="58" y="95"/>
                </a:cxn>
                <a:cxn ang="0">
                  <a:pos x="60" y="84"/>
                </a:cxn>
                <a:cxn ang="0">
                  <a:pos x="60" y="84"/>
                </a:cxn>
                <a:cxn ang="0">
                  <a:pos x="58" y="76"/>
                </a:cxn>
                <a:cxn ang="0">
                  <a:pos x="49" y="68"/>
                </a:cxn>
                <a:cxn ang="0">
                  <a:pos x="41" y="65"/>
                </a:cxn>
                <a:cxn ang="0">
                  <a:pos x="30" y="62"/>
                </a:cxn>
                <a:cxn ang="0">
                  <a:pos x="19" y="60"/>
                </a:cxn>
                <a:cxn ang="0">
                  <a:pos x="11" y="54"/>
                </a:cxn>
                <a:cxn ang="0">
                  <a:pos x="3" y="46"/>
                </a:cxn>
                <a:cxn ang="0">
                  <a:pos x="0" y="33"/>
                </a:cxn>
                <a:cxn ang="0">
                  <a:pos x="0" y="33"/>
                </a:cxn>
                <a:cxn ang="0">
                  <a:pos x="3" y="24"/>
                </a:cxn>
                <a:cxn ang="0">
                  <a:pos x="5" y="16"/>
                </a:cxn>
                <a:cxn ang="0">
                  <a:pos x="14" y="8"/>
                </a:cxn>
                <a:cxn ang="0">
                  <a:pos x="25" y="3"/>
                </a:cxn>
                <a:cxn ang="0">
                  <a:pos x="38" y="0"/>
                </a:cxn>
                <a:cxn ang="0">
                  <a:pos x="38" y="0"/>
                </a:cxn>
                <a:cxn ang="0">
                  <a:pos x="52" y="3"/>
                </a:cxn>
                <a:cxn ang="0">
                  <a:pos x="66" y="8"/>
                </a:cxn>
                <a:cxn ang="0">
                  <a:pos x="66" y="8"/>
                </a:cxn>
                <a:cxn ang="0">
                  <a:pos x="66" y="8"/>
                </a:cxn>
                <a:cxn ang="0">
                  <a:pos x="66" y="22"/>
                </a:cxn>
                <a:cxn ang="0">
                  <a:pos x="66" y="22"/>
                </a:cxn>
                <a:cxn ang="0">
                  <a:pos x="66" y="22"/>
                </a:cxn>
                <a:cxn ang="0">
                  <a:pos x="52" y="14"/>
                </a:cxn>
                <a:cxn ang="0">
                  <a:pos x="38" y="14"/>
                </a:cxn>
                <a:cxn ang="0">
                  <a:pos x="38" y="14"/>
                </a:cxn>
                <a:cxn ang="0">
                  <a:pos x="30" y="14"/>
                </a:cxn>
                <a:cxn ang="0">
                  <a:pos x="22" y="16"/>
                </a:cxn>
                <a:cxn ang="0">
                  <a:pos x="16" y="22"/>
                </a:cxn>
                <a:cxn ang="0">
                  <a:pos x="14" y="30"/>
                </a:cxn>
                <a:cxn ang="0">
                  <a:pos x="14" y="30"/>
                </a:cxn>
                <a:cxn ang="0">
                  <a:pos x="16" y="41"/>
                </a:cxn>
                <a:cxn ang="0">
                  <a:pos x="22" y="46"/>
                </a:cxn>
                <a:cxn ang="0">
                  <a:pos x="44" y="52"/>
                </a:cxn>
                <a:cxn ang="0">
                  <a:pos x="55" y="57"/>
                </a:cxn>
                <a:cxn ang="0">
                  <a:pos x="63" y="62"/>
                </a:cxn>
                <a:cxn ang="0">
                  <a:pos x="69" y="70"/>
                </a:cxn>
                <a:cxn ang="0">
                  <a:pos x="71" y="84"/>
                </a:cxn>
                <a:cxn ang="0">
                  <a:pos x="71" y="84"/>
                </a:cxn>
                <a:cxn ang="0">
                  <a:pos x="71" y="92"/>
                </a:cxn>
                <a:cxn ang="0">
                  <a:pos x="69" y="97"/>
                </a:cxn>
                <a:cxn ang="0">
                  <a:pos x="66" y="106"/>
                </a:cxn>
                <a:cxn ang="0">
                  <a:pos x="60" y="108"/>
                </a:cxn>
                <a:cxn ang="0">
                  <a:pos x="47" y="114"/>
                </a:cxn>
                <a:cxn ang="0">
                  <a:pos x="33" y="116"/>
                </a:cxn>
                <a:cxn ang="0">
                  <a:pos x="33" y="116"/>
                </a:cxn>
              </a:cxnLst>
              <a:rect l="0" t="0" r="r" b="b"/>
              <a:pathLst>
                <a:path w="71" h="116">
                  <a:moveTo>
                    <a:pt x="33" y="116"/>
                  </a:moveTo>
                  <a:lnTo>
                    <a:pt x="33" y="116"/>
                  </a:lnTo>
                  <a:lnTo>
                    <a:pt x="16" y="114"/>
                  </a:lnTo>
                  <a:lnTo>
                    <a:pt x="3" y="108"/>
                  </a:lnTo>
                  <a:lnTo>
                    <a:pt x="0" y="106"/>
                  </a:lnTo>
                  <a:lnTo>
                    <a:pt x="3" y="95"/>
                  </a:lnTo>
                  <a:lnTo>
                    <a:pt x="3" y="92"/>
                  </a:lnTo>
                  <a:lnTo>
                    <a:pt x="16" y="103"/>
                  </a:lnTo>
                  <a:lnTo>
                    <a:pt x="25" y="106"/>
                  </a:lnTo>
                  <a:lnTo>
                    <a:pt x="33" y="106"/>
                  </a:lnTo>
                  <a:lnTo>
                    <a:pt x="41" y="106"/>
                  </a:lnTo>
                  <a:lnTo>
                    <a:pt x="52" y="100"/>
                  </a:lnTo>
                  <a:lnTo>
                    <a:pt x="58" y="95"/>
                  </a:lnTo>
                  <a:lnTo>
                    <a:pt x="60" y="84"/>
                  </a:lnTo>
                  <a:lnTo>
                    <a:pt x="58" y="76"/>
                  </a:lnTo>
                  <a:lnTo>
                    <a:pt x="49" y="68"/>
                  </a:lnTo>
                  <a:lnTo>
                    <a:pt x="41" y="65"/>
                  </a:lnTo>
                  <a:lnTo>
                    <a:pt x="30" y="62"/>
                  </a:lnTo>
                  <a:lnTo>
                    <a:pt x="19" y="60"/>
                  </a:lnTo>
                  <a:lnTo>
                    <a:pt x="11" y="54"/>
                  </a:lnTo>
                  <a:lnTo>
                    <a:pt x="3" y="46"/>
                  </a:lnTo>
                  <a:lnTo>
                    <a:pt x="0" y="33"/>
                  </a:lnTo>
                  <a:lnTo>
                    <a:pt x="3" y="24"/>
                  </a:lnTo>
                  <a:lnTo>
                    <a:pt x="5" y="16"/>
                  </a:lnTo>
                  <a:lnTo>
                    <a:pt x="14" y="8"/>
                  </a:lnTo>
                  <a:lnTo>
                    <a:pt x="25" y="3"/>
                  </a:lnTo>
                  <a:lnTo>
                    <a:pt x="38" y="0"/>
                  </a:lnTo>
                  <a:lnTo>
                    <a:pt x="52" y="3"/>
                  </a:lnTo>
                  <a:lnTo>
                    <a:pt x="66" y="8"/>
                  </a:lnTo>
                  <a:lnTo>
                    <a:pt x="66" y="22"/>
                  </a:lnTo>
                  <a:lnTo>
                    <a:pt x="52" y="14"/>
                  </a:lnTo>
                  <a:lnTo>
                    <a:pt x="38" y="14"/>
                  </a:lnTo>
                  <a:lnTo>
                    <a:pt x="30" y="14"/>
                  </a:lnTo>
                  <a:lnTo>
                    <a:pt x="22" y="16"/>
                  </a:lnTo>
                  <a:lnTo>
                    <a:pt x="16" y="22"/>
                  </a:lnTo>
                  <a:lnTo>
                    <a:pt x="14" y="30"/>
                  </a:lnTo>
                  <a:lnTo>
                    <a:pt x="16" y="41"/>
                  </a:lnTo>
                  <a:lnTo>
                    <a:pt x="22" y="46"/>
                  </a:lnTo>
                  <a:lnTo>
                    <a:pt x="44" y="52"/>
                  </a:lnTo>
                  <a:lnTo>
                    <a:pt x="55" y="57"/>
                  </a:lnTo>
                  <a:lnTo>
                    <a:pt x="63" y="62"/>
                  </a:lnTo>
                  <a:lnTo>
                    <a:pt x="69" y="70"/>
                  </a:lnTo>
                  <a:lnTo>
                    <a:pt x="71" y="84"/>
                  </a:lnTo>
                  <a:lnTo>
                    <a:pt x="71" y="92"/>
                  </a:lnTo>
                  <a:lnTo>
                    <a:pt x="69" y="97"/>
                  </a:lnTo>
                  <a:lnTo>
                    <a:pt x="66" y="106"/>
                  </a:lnTo>
                  <a:lnTo>
                    <a:pt x="60" y="108"/>
                  </a:lnTo>
                  <a:lnTo>
                    <a:pt x="47"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4" name="Freeform 43"/>
            <p:cNvSpPr>
              <a:spLocks noEditPoints="1"/>
            </p:cNvSpPr>
            <p:nvPr/>
          </p:nvSpPr>
          <p:spPr bwMode="auto">
            <a:xfrm>
              <a:off x="1617" y="743"/>
              <a:ext cx="96" cy="154"/>
            </a:xfrm>
            <a:custGeom>
              <a:avLst/>
              <a:gdLst/>
              <a:ahLst/>
              <a:cxnLst>
                <a:cxn ang="0">
                  <a:pos x="85" y="140"/>
                </a:cxn>
                <a:cxn ang="0">
                  <a:pos x="74" y="148"/>
                </a:cxn>
                <a:cxn ang="0">
                  <a:pos x="44" y="154"/>
                </a:cxn>
                <a:cxn ang="0">
                  <a:pos x="30" y="154"/>
                </a:cxn>
                <a:cxn ang="0">
                  <a:pos x="3" y="154"/>
                </a:cxn>
                <a:cxn ang="0">
                  <a:pos x="3" y="121"/>
                </a:cxn>
                <a:cxn ang="0">
                  <a:pos x="3" y="51"/>
                </a:cxn>
                <a:cxn ang="0">
                  <a:pos x="0" y="2"/>
                </a:cxn>
                <a:cxn ang="0">
                  <a:pos x="3" y="2"/>
                </a:cxn>
                <a:cxn ang="0">
                  <a:pos x="44" y="0"/>
                </a:cxn>
                <a:cxn ang="0">
                  <a:pos x="55" y="2"/>
                </a:cxn>
                <a:cxn ang="0">
                  <a:pos x="77" y="10"/>
                </a:cxn>
                <a:cxn ang="0">
                  <a:pos x="83" y="19"/>
                </a:cxn>
                <a:cxn ang="0">
                  <a:pos x="88" y="37"/>
                </a:cxn>
                <a:cxn ang="0">
                  <a:pos x="85" y="51"/>
                </a:cxn>
                <a:cxn ang="0">
                  <a:pos x="69" y="70"/>
                </a:cxn>
                <a:cxn ang="0">
                  <a:pos x="58" y="73"/>
                </a:cxn>
                <a:cxn ang="0">
                  <a:pos x="85" y="83"/>
                </a:cxn>
                <a:cxn ang="0">
                  <a:pos x="94" y="94"/>
                </a:cxn>
                <a:cxn ang="0">
                  <a:pos x="96" y="110"/>
                </a:cxn>
                <a:cxn ang="0">
                  <a:pos x="94" y="127"/>
                </a:cxn>
                <a:cxn ang="0">
                  <a:pos x="85" y="140"/>
                </a:cxn>
                <a:cxn ang="0">
                  <a:pos x="17" y="10"/>
                </a:cxn>
                <a:cxn ang="0">
                  <a:pos x="14" y="13"/>
                </a:cxn>
                <a:cxn ang="0">
                  <a:pos x="14" y="62"/>
                </a:cxn>
                <a:cxn ang="0">
                  <a:pos x="30" y="70"/>
                </a:cxn>
                <a:cxn ang="0">
                  <a:pos x="44" y="67"/>
                </a:cxn>
                <a:cxn ang="0">
                  <a:pos x="66" y="59"/>
                </a:cxn>
                <a:cxn ang="0">
                  <a:pos x="74" y="48"/>
                </a:cxn>
                <a:cxn ang="0">
                  <a:pos x="74" y="37"/>
                </a:cxn>
                <a:cxn ang="0">
                  <a:pos x="66" y="19"/>
                </a:cxn>
                <a:cxn ang="0">
                  <a:pos x="47" y="10"/>
                </a:cxn>
                <a:cxn ang="0">
                  <a:pos x="39" y="81"/>
                </a:cxn>
                <a:cxn ang="0">
                  <a:pos x="14" y="81"/>
                </a:cxn>
                <a:cxn ang="0">
                  <a:pos x="14" y="97"/>
                </a:cxn>
                <a:cxn ang="0">
                  <a:pos x="39" y="143"/>
                </a:cxn>
                <a:cxn ang="0">
                  <a:pos x="50" y="143"/>
                </a:cxn>
                <a:cxn ang="0">
                  <a:pos x="72" y="135"/>
                </a:cxn>
                <a:cxn ang="0">
                  <a:pos x="80" y="127"/>
                </a:cxn>
                <a:cxn ang="0">
                  <a:pos x="83" y="110"/>
                </a:cxn>
                <a:cxn ang="0">
                  <a:pos x="83" y="102"/>
                </a:cxn>
                <a:cxn ang="0">
                  <a:pos x="74" y="89"/>
                </a:cxn>
                <a:cxn ang="0">
                  <a:pos x="52" y="81"/>
                </a:cxn>
                <a:cxn ang="0">
                  <a:pos x="39" y="81"/>
                </a:cxn>
              </a:cxnLst>
              <a:rect l="0" t="0" r="r" b="b"/>
              <a:pathLst>
                <a:path w="96" h="154">
                  <a:moveTo>
                    <a:pt x="85" y="140"/>
                  </a:moveTo>
                  <a:lnTo>
                    <a:pt x="85" y="140"/>
                  </a:lnTo>
                  <a:lnTo>
                    <a:pt x="80" y="146"/>
                  </a:lnTo>
                  <a:lnTo>
                    <a:pt x="74" y="148"/>
                  </a:lnTo>
                  <a:lnTo>
                    <a:pt x="61" y="151"/>
                  </a:lnTo>
                  <a:lnTo>
                    <a:pt x="44" y="154"/>
                  </a:lnTo>
                  <a:lnTo>
                    <a:pt x="30" y="154"/>
                  </a:lnTo>
                  <a:lnTo>
                    <a:pt x="3" y="154"/>
                  </a:lnTo>
                  <a:lnTo>
                    <a:pt x="3" y="121"/>
                  </a:lnTo>
                  <a:lnTo>
                    <a:pt x="3" y="51"/>
                  </a:lnTo>
                  <a:lnTo>
                    <a:pt x="0" y="2"/>
                  </a:lnTo>
                  <a:lnTo>
                    <a:pt x="3" y="2"/>
                  </a:lnTo>
                  <a:lnTo>
                    <a:pt x="33" y="0"/>
                  </a:lnTo>
                  <a:lnTo>
                    <a:pt x="44" y="0"/>
                  </a:lnTo>
                  <a:lnTo>
                    <a:pt x="55" y="2"/>
                  </a:lnTo>
                  <a:lnTo>
                    <a:pt x="66" y="5"/>
                  </a:lnTo>
                  <a:lnTo>
                    <a:pt x="77" y="10"/>
                  </a:lnTo>
                  <a:lnTo>
                    <a:pt x="83" y="19"/>
                  </a:lnTo>
                  <a:lnTo>
                    <a:pt x="88" y="27"/>
                  </a:lnTo>
                  <a:lnTo>
                    <a:pt x="88" y="37"/>
                  </a:lnTo>
                  <a:lnTo>
                    <a:pt x="85" y="51"/>
                  </a:lnTo>
                  <a:lnTo>
                    <a:pt x="80" y="62"/>
                  </a:lnTo>
                  <a:lnTo>
                    <a:pt x="69" y="70"/>
                  </a:lnTo>
                  <a:lnTo>
                    <a:pt x="58" y="73"/>
                  </a:lnTo>
                  <a:lnTo>
                    <a:pt x="74" y="75"/>
                  </a:lnTo>
                  <a:lnTo>
                    <a:pt x="85" y="83"/>
                  </a:lnTo>
                  <a:lnTo>
                    <a:pt x="91" y="89"/>
                  </a:lnTo>
                  <a:lnTo>
                    <a:pt x="94" y="94"/>
                  </a:lnTo>
                  <a:lnTo>
                    <a:pt x="96" y="102"/>
                  </a:lnTo>
                  <a:lnTo>
                    <a:pt x="96" y="110"/>
                  </a:lnTo>
                  <a:lnTo>
                    <a:pt x="94" y="127"/>
                  </a:lnTo>
                  <a:lnTo>
                    <a:pt x="85" y="140"/>
                  </a:lnTo>
                  <a:close/>
                  <a:moveTo>
                    <a:pt x="47" y="10"/>
                  </a:moveTo>
                  <a:lnTo>
                    <a:pt x="17" y="10"/>
                  </a:lnTo>
                  <a:lnTo>
                    <a:pt x="14" y="13"/>
                  </a:lnTo>
                  <a:lnTo>
                    <a:pt x="14" y="62"/>
                  </a:lnTo>
                  <a:lnTo>
                    <a:pt x="14" y="70"/>
                  </a:lnTo>
                  <a:lnTo>
                    <a:pt x="30" y="70"/>
                  </a:lnTo>
                  <a:lnTo>
                    <a:pt x="44" y="67"/>
                  </a:lnTo>
                  <a:lnTo>
                    <a:pt x="61" y="64"/>
                  </a:lnTo>
                  <a:lnTo>
                    <a:pt x="66" y="59"/>
                  </a:lnTo>
                  <a:lnTo>
                    <a:pt x="72" y="54"/>
                  </a:lnTo>
                  <a:lnTo>
                    <a:pt x="74" y="48"/>
                  </a:lnTo>
                  <a:lnTo>
                    <a:pt x="74" y="37"/>
                  </a:lnTo>
                  <a:lnTo>
                    <a:pt x="72" y="27"/>
                  </a:lnTo>
                  <a:lnTo>
                    <a:pt x="66" y="19"/>
                  </a:lnTo>
                  <a:lnTo>
                    <a:pt x="58" y="13"/>
                  </a:lnTo>
                  <a:lnTo>
                    <a:pt x="47" y="10"/>
                  </a:lnTo>
                  <a:close/>
                  <a:moveTo>
                    <a:pt x="39" y="81"/>
                  </a:moveTo>
                  <a:lnTo>
                    <a:pt x="39" y="81"/>
                  </a:lnTo>
                  <a:lnTo>
                    <a:pt x="14" y="81"/>
                  </a:lnTo>
                  <a:lnTo>
                    <a:pt x="14" y="97"/>
                  </a:lnTo>
                  <a:lnTo>
                    <a:pt x="17" y="143"/>
                  </a:lnTo>
                  <a:lnTo>
                    <a:pt x="39" y="143"/>
                  </a:lnTo>
                  <a:lnTo>
                    <a:pt x="50" y="143"/>
                  </a:lnTo>
                  <a:lnTo>
                    <a:pt x="61" y="140"/>
                  </a:lnTo>
                  <a:lnTo>
                    <a:pt x="72" y="135"/>
                  </a:lnTo>
                  <a:lnTo>
                    <a:pt x="80" y="127"/>
                  </a:lnTo>
                  <a:lnTo>
                    <a:pt x="83" y="119"/>
                  </a:lnTo>
                  <a:lnTo>
                    <a:pt x="83" y="110"/>
                  </a:lnTo>
                  <a:lnTo>
                    <a:pt x="83" y="102"/>
                  </a:lnTo>
                  <a:lnTo>
                    <a:pt x="80" y="94"/>
                  </a:lnTo>
                  <a:lnTo>
                    <a:pt x="74" y="89"/>
                  </a:lnTo>
                  <a:lnTo>
                    <a:pt x="69" y="86"/>
                  </a:lnTo>
                  <a:lnTo>
                    <a:pt x="52" y="81"/>
                  </a:lnTo>
                  <a:lnTo>
                    <a:pt x="39"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5" name="Freeform 42"/>
            <p:cNvSpPr>
              <a:spLocks/>
            </p:cNvSpPr>
            <p:nvPr/>
          </p:nvSpPr>
          <p:spPr bwMode="auto">
            <a:xfrm>
              <a:off x="1744"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3"/>
                </a:cxn>
                <a:cxn ang="0">
                  <a:pos x="35" y="113"/>
                </a:cxn>
                <a:cxn ang="0">
                  <a:pos x="35" y="113"/>
                </a:cxn>
                <a:cxn ang="0">
                  <a:pos x="24" y="111"/>
                </a:cxn>
                <a:cxn ang="0">
                  <a:pos x="13" y="108"/>
                </a:cxn>
                <a:cxn ang="0">
                  <a:pos x="13" y="108"/>
                </a:cxn>
                <a:cxn ang="0">
                  <a:pos x="8"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3" y="43"/>
                </a:cxn>
                <a:cxn ang="0">
                  <a:pos x="13" y="67"/>
                </a:cxn>
                <a:cxn ang="0">
                  <a:pos x="13" y="67"/>
                </a:cxn>
                <a:cxn ang="0">
                  <a:pos x="16" y="81"/>
                </a:cxn>
                <a:cxn ang="0">
                  <a:pos x="19" y="92"/>
                </a:cxn>
                <a:cxn ang="0">
                  <a:pos x="27" y="100"/>
                </a:cxn>
                <a:cxn ang="0">
                  <a:pos x="38" y="103"/>
                </a:cxn>
                <a:cxn ang="0">
                  <a:pos x="38" y="103"/>
                </a:cxn>
                <a:cxn ang="0">
                  <a:pos x="49" y="100"/>
                </a:cxn>
                <a:cxn ang="0">
                  <a:pos x="57" y="97"/>
                </a:cxn>
                <a:cxn ang="0">
                  <a:pos x="63" y="94"/>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6" y="113"/>
                  </a:lnTo>
                  <a:lnTo>
                    <a:pt x="35" y="113"/>
                  </a:lnTo>
                  <a:lnTo>
                    <a:pt x="24" y="111"/>
                  </a:lnTo>
                  <a:lnTo>
                    <a:pt x="13" y="108"/>
                  </a:lnTo>
                  <a:lnTo>
                    <a:pt x="8" y="103"/>
                  </a:lnTo>
                  <a:lnTo>
                    <a:pt x="5" y="97"/>
                  </a:lnTo>
                  <a:lnTo>
                    <a:pt x="2" y="84"/>
                  </a:lnTo>
                  <a:lnTo>
                    <a:pt x="2" y="57"/>
                  </a:lnTo>
                  <a:lnTo>
                    <a:pt x="2" y="43"/>
                  </a:lnTo>
                  <a:lnTo>
                    <a:pt x="0" y="3"/>
                  </a:lnTo>
                  <a:lnTo>
                    <a:pt x="2" y="0"/>
                  </a:lnTo>
                  <a:lnTo>
                    <a:pt x="13" y="0"/>
                  </a:lnTo>
                  <a:lnTo>
                    <a:pt x="16" y="0"/>
                  </a:lnTo>
                  <a:lnTo>
                    <a:pt x="13" y="43"/>
                  </a:lnTo>
                  <a:lnTo>
                    <a:pt x="13" y="67"/>
                  </a:lnTo>
                  <a:lnTo>
                    <a:pt x="16" y="81"/>
                  </a:lnTo>
                  <a:lnTo>
                    <a:pt x="19" y="92"/>
                  </a:lnTo>
                  <a:lnTo>
                    <a:pt x="27" y="100"/>
                  </a:lnTo>
                  <a:lnTo>
                    <a:pt x="38" y="103"/>
                  </a:lnTo>
                  <a:lnTo>
                    <a:pt x="49" y="100"/>
                  </a:lnTo>
                  <a:lnTo>
                    <a:pt x="57" y="97"/>
                  </a:lnTo>
                  <a:lnTo>
                    <a:pt x="63" y="94"/>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6" name="Freeform 41"/>
            <p:cNvSpPr>
              <a:spLocks/>
            </p:cNvSpPr>
            <p:nvPr/>
          </p:nvSpPr>
          <p:spPr bwMode="auto">
            <a:xfrm>
              <a:off x="1859" y="783"/>
              <a:ext cx="72" cy="116"/>
            </a:xfrm>
            <a:custGeom>
              <a:avLst/>
              <a:gdLst/>
              <a:ahLst/>
              <a:cxnLst>
                <a:cxn ang="0">
                  <a:pos x="30" y="116"/>
                </a:cxn>
                <a:cxn ang="0">
                  <a:pos x="30" y="116"/>
                </a:cxn>
                <a:cxn ang="0">
                  <a:pos x="17" y="114"/>
                </a:cxn>
                <a:cxn ang="0">
                  <a:pos x="0" y="108"/>
                </a:cxn>
                <a:cxn ang="0">
                  <a:pos x="0" y="106"/>
                </a:cxn>
                <a:cxn ang="0">
                  <a:pos x="0" y="106"/>
                </a:cxn>
                <a:cxn ang="0">
                  <a:pos x="0" y="95"/>
                </a:cxn>
                <a:cxn ang="0">
                  <a:pos x="3" y="92"/>
                </a:cxn>
                <a:cxn ang="0">
                  <a:pos x="3" y="92"/>
                </a:cxn>
                <a:cxn ang="0">
                  <a:pos x="17" y="103"/>
                </a:cxn>
                <a:cxn ang="0">
                  <a:pos x="25" y="106"/>
                </a:cxn>
                <a:cxn ang="0">
                  <a:pos x="33" y="106"/>
                </a:cxn>
                <a:cxn ang="0">
                  <a:pos x="33" y="106"/>
                </a:cxn>
                <a:cxn ang="0">
                  <a:pos x="41" y="106"/>
                </a:cxn>
                <a:cxn ang="0">
                  <a:pos x="50" y="100"/>
                </a:cxn>
                <a:cxn ang="0">
                  <a:pos x="55" y="95"/>
                </a:cxn>
                <a:cxn ang="0">
                  <a:pos x="58" y="84"/>
                </a:cxn>
                <a:cxn ang="0">
                  <a:pos x="58" y="84"/>
                </a:cxn>
                <a:cxn ang="0">
                  <a:pos x="55" y="76"/>
                </a:cxn>
                <a:cxn ang="0">
                  <a:pos x="50" y="68"/>
                </a:cxn>
                <a:cxn ang="0">
                  <a:pos x="39" y="65"/>
                </a:cxn>
                <a:cxn ang="0">
                  <a:pos x="30" y="62"/>
                </a:cxn>
                <a:cxn ang="0">
                  <a:pos x="19" y="60"/>
                </a:cxn>
                <a:cxn ang="0">
                  <a:pos x="8" y="54"/>
                </a:cxn>
                <a:cxn ang="0">
                  <a:pos x="3" y="46"/>
                </a:cxn>
                <a:cxn ang="0">
                  <a:pos x="0" y="33"/>
                </a:cxn>
                <a:cxn ang="0">
                  <a:pos x="0" y="33"/>
                </a:cxn>
                <a:cxn ang="0">
                  <a:pos x="0" y="24"/>
                </a:cxn>
                <a:cxn ang="0">
                  <a:pos x="3" y="16"/>
                </a:cxn>
                <a:cxn ang="0">
                  <a:pos x="11" y="8"/>
                </a:cxn>
                <a:cxn ang="0">
                  <a:pos x="25" y="3"/>
                </a:cxn>
                <a:cxn ang="0">
                  <a:pos x="36" y="0"/>
                </a:cxn>
                <a:cxn ang="0">
                  <a:pos x="36" y="0"/>
                </a:cxn>
                <a:cxn ang="0">
                  <a:pos x="52" y="3"/>
                </a:cxn>
                <a:cxn ang="0">
                  <a:pos x="66" y="8"/>
                </a:cxn>
                <a:cxn ang="0">
                  <a:pos x="66" y="8"/>
                </a:cxn>
                <a:cxn ang="0">
                  <a:pos x="66" y="8"/>
                </a:cxn>
                <a:cxn ang="0">
                  <a:pos x="66" y="22"/>
                </a:cxn>
                <a:cxn ang="0">
                  <a:pos x="63" y="22"/>
                </a:cxn>
                <a:cxn ang="0">
                  <a:pos x="63" y="22"/>
                </a:cxn>
                <a:cxn ang="0">
                  <a:pos x="50" y="14"/>
                </a:cxn>
                <a:cxn ang="0">
                  <a:pos x="36" y="14"/>
                </a:cxn>
                <a:cxn ang="0">
                  <a:pos x="36" y="14"/>
                </a:cxn>
                <a:cxn ang="0">
                  <a:pos x="28" y="14"/>
                </a:cxn>
                <a:cxn ang="0">
                  <a:pos x="22" y="16"/>
                </a:cxn>
                <a:cxn ang="0">
                  <a:pos x="17" y="22"/>
                </a:cxn>
                <a:cxn ang="0">
                  <a:pos x="14" y="30"/>
                </a:cxn>
                <a:cxn ang="0">
                  <a:pos x="14" y="30"/>
                </a:cxn>
                <a:cxn ang="0">
                  <a:pos x="17" y="41"/>
                </a:cxn>
                <a:cxn ang="0">
                  <a:pos x="22" y="46"/>
                </a:cxn>
                <a:cxn ang="0">
                  <a:pos x="41" y="52"/>
                </a:cxn>
                <a:cxn ang="0">
                  <a:pos x="52" y="57"/>
                </a:cxn>
                <a:cxn ang="0">
                  <a:pos x="63" y="62"/>
                </a:cxn>
                <a:cxn ang="0">
                  <a:pos x="69" y="70"/>
                </a:cxn>
                <a:cxn ang="0">
                  <a:pos x="72" y="84"/>
                </a:cxn>
                <a:cxn ang="0">
                  <a:pos x="72" y="84"/>
                </a:cxn>
                <a:cxn ang="0">
                  <a:pos x="69" y="92"/>
                </a:cxn>
                <a:cxn ang="0">
                  <a:pos x="69" y="97"/>
                </a:cxn>
                <a:cxn ang="0">
                  <a:pos x="63" y="106"/>
                </a:cxn>
                <a:cxn ang="0">
                  <a:pos x="58" y="108"/>
                </a:cxn>
                <a:cxn ang="0">
                  <a:pos x="47" y="114"/>
                </a:cxn>
                <a:cxn ang="0">
                  <a:pos x="30" y="116"/>
                </a:cxn>
                <a:cxn ang="0">
                  <a:pos x="30" y="116"/>
                </a:cxn>
              </a:cxnLst>
              <a:rect l="0" t="0" r="r" b="b"/>
              <a:pathLst>
                <a:path w="72" h="116">
                  <a:moveTo>
                    <a:pt x="30" y="116"/>
                  </a:moveTo>
                  <a:lnTo>
                    <a:pt x="30" y="116"/>
                  </a:lnTo>
                  <a:lnTo>
                    <a:pt x="17" y="114"/>
                  </a:lnTo>
                  <a:lnTo>
                    <a:pt x="0" y="108"/>
                  </a:lnTo>
                  <a:lnTo>
                    <a:pt x="0" y="106"/>
                  </a:lnTo>
                  <a:lnTo>
                    <a:pt x="0" y="95"/>
                  </a:lnTo>
                  <a:lnTo>
                    <a:pt x="3" y="92"/>
                  </a:lnTo>
                  <a:lnTo>
                    <a:pt x="17" y="103"/>
                  </a:lnTo>
                  <a:lnTo>
                    <a:pt x="25" y="106"/>
                  </a:lnTo>
                  <a:lnTo>
                    <a:pt x="33" y="106"/>
                  </a:lnTo>
                  <a:lnTo>
                    <a:pt x="41" y="106"/>
                  </a:lnTo>
                  <a:lnTo>
                    <a:pt x="50" y="100"/>
                  </a:lnTo>
                  <a:lnTo>
                    <a:pt x="55" y="95"/>
                  </a:lnTo>
                  <a:lnTo>
                    <a:pt x="58" y="84"/>
                  </a:lnTo>
                  <a:lnTo>
                    <a:pt x="55" y="76"/>
                  </a:lnTo>
                  <a:lnTo>
                    <a:pt x="50" y="68"/>
                  </a:lnTo>
                  <a:lnTo>
                    <a:pt x="39" y="65"/>
                  </a:lnTo>
                  <a:lnTo>
                    <a:pt x="30" y="62"/>
                  </a:lnTo>
                  <a:lnTo>
                    <a:pt x="19" y="60"/>
                  </a:lnTo>
                  <a:lnTo>
                    <a:pt x="8" y="54"/>
                  </a:lnTo>
                  <a:lnTo>
                    <a:pt x="3" y="46"/>
                  </a:lnTo>
                  <a:lnTo>
                    <a:pt x="0" y="33"/>
                  </a:lnTo>
                  <a:lnTo>
                    <a:pt x="0" y="24"/>
                  </a:lnTo>
                  <a:lnTo>
                    <a:pt x="3" y="16"/>
                  </a:lnTo>
                  <a:lnTo>
                    <a:pt x="11" y="8"/>
                  </a:lnTo>
                  <a:lnTo>
                    <a:pt x="25" y="3"/>
                  </a:lnTo>
                  <a:lnTo>
                    <a:pt x="36" y="0"/>
                  </a:lnTo>
                  <a:lnTo>
                    <a:pt x="52" y="3"/>
                  </a:lnTo>
                  <a:lnTo>
                    <a:pt x="66" y="8"/>
                  </a:lnTo>
                  <a:lnTo>
                    <a:pt x="66" y="22"/>
                  </a:lnTo>
                  <a:lnTo>
                    <a:pt x="63" y="22"/>
                  </a:lnTo>
                  <a:lnTo>
                    <a:pt x="50" y="14"/>
                  </a:lnTo>
                  <a:lnTo>
                    <a:pt x="36" y="14"/>
                  </a:lnTo>
                  <a:lnTo>
                    <a:pt x="28" y="14"/>
                  </a:lnTo>
                  <a:lnTo>
                    <a:pt x="22" y="16"/>
                  </a:lnTo>
                  <a:lnTo>
                    <a:pt x="17" y="22"/>
                  </a:lnTo>
                  <a:lnTo>
                    <a:pt x="14" y="30"/>
                  </a:lnTo>
                  <a:lnTo>
                    <a:pt x="17" y="41"/>
                  </a:lnTo>
                  <a:lnTo>
                    <a:pt x="22" y="46"/>
                  </a:lnTo>
                  <a:lnTo>
                    <a:pt x="41" y="52"/>
                  </a:lnTo>
                  <a:lnTo>
                    <a:pt x="52" y="57"/>
                  </a:lnTo>
                  <a:lnTo>
                    <a:pt x="63" y="62"/>
                  </a:lnTo>
                  <a:lnTo>
                    <a:pt x="69" y="70"/>
                  </a:lnTo>
                  <a:lnTo>
                    <a:pt x="72" y="84"/>
                  </a:lnTo>
                  <a:lnTo>
                    <a:pt x="69" y="92"/>
                  </a:lnTo>
                  <a:lnTo>
                    <a:pt x="69" y="97"/>
                  </a:lnTo>
                  <a:lnTo>
                    <a:pt x="63" y="106"/>
                  </a:lnTo>
                  <a:lnTo>
                    <a:pt x="58" y="108"/>
                  </a:lnTo>
                  <a:lnTo>
                    <a:pt x="47"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7" name="Freeform 40"/>
            <p:cNvSpPr>
              <a:spLocks noEditPoints="1"/>
            </p:cNvSpPr>
            <p:nvPr/>
          </p:nvSpPr>
          <p:spPr bwMode="auto">
            <a:xfrm>
              <a:off x="1958" y="732"/>
              <a:ext cx="17" cy="165"/>
            </a:xfrm>
            <a:custGeom>
              <a:avLst/>
              <a:gdLst/>
              <a:ahLst/>
              <a:cxnLst>
                <a:cxn ang="0">
                  <a:pos x="17" y="16"/>
                </a:cxn>
                <a:cxn ang="0">
                  <a:pos x="17" y="19"/>
                </a:cxn>
                <a:cxn ang="0">
                  <a:pos x="17" y="19"/>
                </a:cxn>
                <a:cxn ang="0">
                  <a:pos x="3" y="19"/>
                </a:cxn>
                <a:cxn ang="0">
                  <a:pos x="0" y="16"/>
                </a:cxn>
                <a:cxn ang="0">
                  <a:pos x="0" y="16"/>
                </a:cxn>
                <a:cxn ang="0">
                  <a:pos x="0" y="5"/>
                </a:cxn>
                <a:cxn ang="0">
                  <a:pos x="3" y="3"/>
                </a:cxn>
                <a:cxn ang="0">
                  <a:pos x="3" y="3"/>
                </a:cxn>
                <a:cxn ang="0">
                  <a:pos x="17" y="0"/>
                </a:cxn>
                <a:cxn ang="0">
                  <a:pos x="17" y="3"/>
                </a:cxn>
                <a:cxn ang="0">
                  <a:pos x="17" y="3"/>
                </a:cxn>
                <a:cxn ang="0">
                  <a:pos x="17" y="16"/>
                </a:cxn>
                <a:cxn ang="0">
                  <a:pos x="17" y="16"/>
                </a:cxn>
                <a:cxn ang="0">
                  <a:pos x="17" y="165"/>
                </a:cxn>
                <a:cxn ang="0">
                  <a:pos x="17" y="165"/>
                </a:cxn>
                <a:cxn ang="0">
                  <a:pos x="6" y="165"/>
                </a:cxn>
                <a:cxn ang="0">
                  <a:pos x="3" y="165"/>
                </a:cxn>
                <a:cxn ang="0">
                  <a:pos x="3" y="165"/>
                </a:cxn>
                <a:cxn ang="0">
                  <a:pos x="3" y="138"/>
                </a:cxn>
                <a:cxn ang="0">
                  <a:pos x="3" y="138"/>
                </a:cxn>
                <a:cxn ang="0">
                  <a:pos x="3" y="97"/>
                </a:cxn>
                <a:cxn ang="0">
                  <a:pos x="3" y="57"/>
                </a:cxn>
                <a:cxn ang="0">
                  <a:pos x="3" y="57"/>
                </a:cxn>
                <a:cxn ang="0">
                  <a:pos x="3" y="57"/>
                </a:cxn>
                <a:cxn ang="0">
                  <a:pos x="17" y="54"/>
                </a:cxn>
                <a:cxn ang="0">
                  <a:pos x="17" y="54"/>
                </a:cxn>
                <a:cxn ang="0">
                  <a:pos x="17" y="54"/>
                </a:cxn>
                <a:cxn ang="0">
                  <a:pos x="17" y="78"/>
                </a:cxn>
                <a:cxn ang="0">
                  <a:pos x="17" y="78"/>
                </a:cxn>
                <a:cxn ang="0">
                  <a:pos x="17" y="165"/>
                </a:cxn>
                <a:cxn ang="0">
                  <a:pos x="17" y="165"/>
                </a:cxn>
              </a:cxnLst>
              <a:rect l="0" t="0" r="r" b="b"/>
              <a:pathLst>
                <a:path w="17" h="165">
                  <a:moveTo>
                    <a:pt x="17" y="16"/>
                  </a:moveTo>
                  <a:lnTo>
                    <a:pt x="17" y="19"/>
                  </a:lnTo>
                  <a:lnTo>
                    <a:pt x="3" y="19"/>
                  </a:lnTo>
                  <a:lnTo>
                    <a:pt x="0" y="16"/>
                  </a:lnTo>
                  <a:lnTo>
                    <a:pt x="0" y="5"/>
                  </a:lnTo>
                  <a:lnTo>
                    <a:pt x="3" y="3"/>
                  </a:lnTo>
                  <a:lnTo>
                    <a:pt x="17" y="0"/>
                  </a:lnTo>
                  <a:lnTo>
                    <a:pt x="17" y="3"/>
                  </a:lnTo>
                  <a:lnTo>
                    <a:pt x="17" y="16"/>
                  </a:lnTo>
                  <a:close/>
                  <a:moveTo>
                    <a:pt x="17" y="165"/>
                  </a:moveTo>
                  <a:lnTo>
                    <a:pt x="17" y="165"/>
                  </a:lnTo>
                  <a:lnTo>
                    <a:pt x="6" y="165"/>
                  </a:lnTo>
                  <a:lnTo>
                    <a:pt x="3" y="165"/>
                  </a:lnTo>
                  <a:lnTo>
                    <a:pt x="3" y="138"/>
                  </a:lnTo>
                  <a:lnTo>
                    <a:pt x="3" y="97"/>
                  </a:lnTo>
                  <a:lnTo>
                    <a:pt x="3" y="57"/>
                  </a:lnTo>
                  <a:lnTo>
                    <a:pt x="17" y="54"/>
                  </a:lnTo>
                  <a:lnTo>
                    <a:pt x="17" y="78"/>
                  </a:lnTo>
                  <a:lnTo>
                    <a:pt x="17"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8" name="Freeform 39"/>
            <p:cNvSpPr>
              <a:spLocks/>
            </p:cNvSpPr>
            <p:nvPr/>
          </p:nvSpPr>
          <p:spPr bwMode="auto">
            <a:xfrm>
              <a:off x="2010" y="783"/>
              <a:ext cx="86" cy="114"/>
            </a:xfrm>
            <a:custGeom>
              <a:avLst/>
              <a:gdLst/>
              <a:ahLst/>
              <a:cxnLst>
                <a:cxn ang="0">
                  <a:pos x="86" y="114"/>
                </a:cxn>
                <a:cxn ang="0">
                  <a:pos x="86" y="114"/>
                </a:cxn>
                <a:cxn ang="0">
                  <a:pos x="72" y="114"/>
                </a:cxn>
                <a:cxn ang="0">
                  <a:pos x="72" y="114"/>
                </a:cxn>
                <a:cxn ang="0">
                  <a:pos x="72" y="114"/>
                </a:cxn>
                <a:cxn ang="0">
                  <a:pos x="72" y="84"/>
                </a:cxn>
                <a:cxn ang="0">
                  <a:pos x="72" y="84"/>
                </a:cxn>
                <a:cxn ang="0">
                  <a:pos x="72" y="43"/>
                </a:cxn>
                <a:cxn ang="0">
                  <a:pos x="72" y="43"/>
                </a:cxn>
                <a:cxn ang="0">
                  <a:pos x="72" y="33"/>
                </a:cxn>
                <a:cxn ang="0">
                  <a:pos x="66" y="22"/>
                </a:cxn>
                <a:cxn ang="0">
                  <a:pos x="61" y="16"/>
                </a:cxn>
                <a:cxn ang="0">
                  <a:pos x="50" y="14"/>
                </a:cxn>
                <a:cxn ang="0">
                  <a:pos x="50" y="14"/>
                </a:cxn>
                <a:cxn ang="0">
                  <a:pos x="42" y="14"/>
                </a:cxn>
                <a:cxn ang="0">
                  <a:pos x="31" y="16"/>
                </a:cxn>
                <a:cxn ang="0">
                  <a:pos x="17" y="27"/>
                </a:cxn>
                <a:cxn ang="0">
                  <a:pos x="17" y="33"/>
                </a:cxn>
                <a:cxn ang="0">
                  <a:pos x="17" y="33"/>
                </a:cxn>
                <a:cxn ang="0">
                  <a:pos x="17" y="114"/>
                </a:cxn>
                <a:cxn ang="0">
                  <a:pos x="17" y="114"/>
                </a:cxn>
                <a:cxn ang="0">
                  <a:pos x="17" y="114"/>
                </a:cxn>
                <a:cxn ang="0">
                  <a:pos x="6" y="114"/>
                </a:cxn>
                <a:cxn ang="0">
                  <a:pos x="3" y="114"/>
                </a:cxn>
                <a:cxn ang="0">
                  <a:pos x="3" y="114"/>
                </a:cxn>
                <a:cxn ang="0">
                  <a:pos x="3" y="87"/>
                </a:cxn>
                <a:cxn ang="0">
                  <a:pos x="3" y="70"/>
                </a:cxn>
                <a:cxn ang="0">
                  <a:pos x="3" y="70"/>
                </a:cxn>
                <a:cxn ang="0">
                  <a:pos x="0" y="6"/>
                </a:cxn>
                <a:cxn ang="0">
                  <a:pos x="3" y="3"/>
                </a:cxn>
                <a:cxn ang="0">
                  <a:pos x="3" y="3"/>
                </a:cxn>
                <a:cxn ang="0">
                  <a:pos x="14" y="3"/>
                </a:cxn>
                <a:cxn ang="0">
                  <a:pos x="17" y="3"/>
                </a:cxn>
                <a:cxn ang="0">
                  <a:pos x="17" y="3"/>
                </a:cxn>
                <a:cxn ang="0">
                  <a:pos x="17" y="14"/>
                </a:cxn>
                <a:cxn ang="0">
                  <a:pos x="17" y="14"/>
                </a:cxn>
                <a:cxn ang="0">
                  <a:pos x="33" y="6"/>
                </a:cxn>
                <a:cxn ang="0">
                  <a:pos x="42" y="3"/>
                </a:cxn>
                <a:cxn ang="0">
                  <a:pos x="53" y="0"/>
                </a:cxn>
                <a:cxn ang="0">
                  <a:pos x="53" y="0"/>
                </a:cxn>
                <a:cxn ang="0">
                  <a:pos x="61" y="3"/>
                </a:cxn>
                <a:cxn ang="0">
                  <a:pos x="69" y="6"/>
                </a:cxn>
                <a:cxn ang="0">
                  <a:pos x="77" y="11"/>
                </a:cxn>
                <a:cxn ang="0">
                  <a:pos x="83" y="19"/>
                </a:cxn>
                <a:cxn ang="0">
                  <a:pos x="83" y="19"/>
                </a:cxn>
                <a:cxn ang="0">
                  <a:pos x="86" y="33"/>
                </a:cxn>
                <a:cxn ang="0">
                  <a:pos x="86" y="46"/>
                </a:cxn>
                <a:cxn ang="0">
                  <a:pos x="86" y="68"/>
                </a:cxn>
                <a:cxn ang="0">
                  <a:pos x="86" y="68"/>
                </a:cxn>
                <a:cxn ang="0">
                  <a:pos x="86" y="114"/>
                </a:cxn>
                <a:cxn ang="0">
                  <a:pos x="86" y="114"/>
                </a:cxn>
              </a:cxnLst>
              <a:rect l="0" t="0" r="r" b="b"/>
              <a:pathLst>
                <a:path w="86" h="114">
                  <a:moveTo>
                    <a:pt x="86" y="114"/>
                  </a:moveTo>
                  <a:lnTo>
                    <a:pt x="86" y="114"/>
                  </a:lnTo>
                  <a:lnTo>
                    <a:pt x="72" y="114"/>
                  </a:lnTo>
                  <a:lnTo>
                    <a:pt x="72" y="84"/>
                  </a:lnTo>
                  <a:lnTo>
                    <a:pt x="72" y="43"/>
                  </a:lnTo>
                  <a:lnTo>
                    <a:pt x="72" y="33"/>
                  </a:lnTo>
                  <a:lnTo>
                    <a:pt x="66" y="22"/>
                  </a:lnTo>
                  <a:lnTo>
                    <a:pt x="61" y="16"/>
                  </a:lnTo>
                  <a:lnTo>
                    <a:pt x="50" y="14"/>
                  </a:lnTo>
                  <a:lnTo>
                    <a:pt x="42" y="14"/>
                  </a:lnTo>
                  <a:lnTo>
                    <a:pt x="31" y="16"/>
                  </a:lnTo>
                  <a:lnTo>
                    <a:pt x="17" y="27"/>
                  </a:lnTo>
                  <a:lnTo>
                    <a:pt x="17" y="33"/>
                  </a:lnTo>
                  <a:lnTo>
                    <a:pt x="17" y="114"/>
                  </a:lnTo>
                  <a:lnTo>
                    <a:pt x="6" y="114"/>
                  </a:lnTo>
                  <a:lnTo>
                    <a:pt x="3" y="114"/>
                  </a:lnTo>
                  <a:lnTo>
                    <a:pt x="3" y="87"/>
                  </a:lnTo>
                  <a:lnTo>
                    <a:pt x="3" y="70"/>
                  </a:lnTo>
                  <a:lnTo>
                    <a:pt x="0" y="6"/>
                  </a:lnTo>
                  <a:lnTo>
                    <a:pt x="3" y="3"/>
                  </a:lnTo>
                  <a:lnTo>
                    <a:pt x="14" y="3"/>
                  </a:lnTo>
                  <a:lnTo>
                    <a:pt x="17" y="3"/>
                  </a:lnTo>
                  <a:lnTo>
                    <a:pt x="17" y="14"/>
                  </a:lnTo>
                  <a:lnTo>
                    <a:pt x="33" y="6"/>
                  </a:lnTo>
                  <a:lnTo>
                    <a:pt x="42" y="3"/>
                  </a:lnTo>
                  <a:lnTo>
                    <a:pt x="53" y="0"/>
                  </a:lnTo>
                  <a:lnTo>
                    <a:pt x="61" y="3"/>
                  </a:lnTo>
                  <a:lnTo>
                    <a:pt x="69" y="6"/>
                  </a:lnTo>
                  <a:lnTo>
                    <a:pt x="77" y="11"/>
                  </a:lnTo>
                  <a:lnTo>
                    <a:pt x="83" y="19"/>
                  </a:lnTo>
                  <a:lnTo>
                    <a:pt x="86" y="33"/>
                  </a:lnTo>
                  <a:lnTo>
                    <a:pt x="86" y="46"/>
                  </a:lnTo>
                  <a:lnTo>
                    <a:pt x="86" y="68"/>
                  </a:lnTo>
                  <a:lnTo>
                    <a:pt x="86"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9" name="Freeform 38"/>
            <p:cNvSpPr>
              <a:spLocks noEditPoints="1"/>
            </p:cNvSpPr>
            <p:nvPr/>
          </p:nvSpPr>
          <p:spPr bwMode="auto">
            <a:xfrm>
              <a:off x="2129" y="783"/>
              <a:ext cx="90" cy="116"/>
            </a:xfrm>
            <a:custGeom>
              <a:avLst/>
              <a:gdLst/>
              <a:ahLst/>
              <a:cxnLst>
                <a:cxn ang="0">
                  <a:pos x="90" y="57"/>
                </a:cxn>
                <a:cxn ang="0">
                  <a:pos x="11" y="57"/>
                </a:cxn>
                <a:cxn ang="0">
                  <a:pos x="11" y="57"/>
                </a:cxn>
                <a:cxn ang="0">
                  <a:pos x="13" y="76"/>
                </a:cxn>
                <a:cxn ang="0">
                  <a:pos x="22" y="89"/>
                </a:cxn>
                <a:cxn ang="0">
                  <a:pos x="27" y="97"/>
                </a:cxn>
                <a:cxn ang="0">
                  <a:pos x="35" y="100"/>
                </a:cxn>
                <a:cxn ang="0">
                  <a:pos x="44" y="103"/>
                </a:cxn>
                <a:cxn ang="0">
                  <a:pos x="52" y="106"/>
                </a:cxn>
                <a:cxn ang="0">
                  <a:pos x="52" y="106"/>
                </a:cxn>
                <a:cxn ang="0">
                  <a:pos x="60" y="103"/>
                </a:cxn>
                <a:cxn ang="0">
                  <a:pos x="71" y="100"/>
                </a:cxn>
                <a:cxn ang="0">
                  <a:pos x="77" y="97"/>
                </a:cxn>
                <a:cxn ang="0">
                  <a:pos x="85" y="89"/>
                </a:cxn>
                <a:cxn ang="0">
                  <a:pos x="88" y="92"/>
                </a:cxn>
                <a:cxn ang="0">
                  <a:pos x="88" y="92"/>
                </a:cxn>
                <a:cxn ang="0">
                  <a:pos x="85" y="103"/>
                </a:cxn>
                <a:cxn ang="0">
                  <a:pos x="85" y="106"/>
                </a:cxn>
                <a:cxn ang="0">
                  <a:pos x="85" y="106"/>
                </a:cxn>
                <a:cxn ang="0">
                  <a:pos x="68" y="114"/>
                </a:cxn>
                <a:cxn ang="0">
                  <a:pos x="49" y="116"/>
                </a:cxn>
                <a:cxn ang="0">
                  <a:pos x="49" y="116"/>
                </a:cxn>
                <a:cxn ang="0">
                  <a:pos x="38" y="116"/>
                </a:cxn>
                <a:cxn ang="0">
                  <a:pos x="27" y="111"/>
                </a:cxn>
                <a:cxn ang="0">
                  <a:pos x="19" y="108"/>
                </a:cxn>
                <a:cxn ang="0">
                  <a:pos x="11" y="100"/>
                </a:cxn>
                <a:cxn ang="0">
                  <a:pos x="5" y="92"/>
                </a:cxn>
                <a:cxn ang="0">
                  <a:pos x="2" y="81"/>
                </a:cxn>
                <a:cxn ang="0">
                  <a:pos x="0" y="70"/>
                </a:cxn>
                <a:cxn ang="0">
                  <a:pos x="0" y="60"/>
                </a:cxn>
                <a:cxn ang="0">
                  <a:pos x="0" y="60"/>
                </a:cxn>
                <a:cxn ang="0">
                  <a:pos x="2" y="35"/>
                </a:cxn>
                <a:cxn ang="0">
                  <a:pos x="5" y="27"/>
                </a:cxn>
                <a:cxn ang="0">
                  <a:pos x="11" y="16"/>
                </a:cxn>
                <a:cxn ang="0">
                  <a:pos x="16" y="11"/>
                </a:cxn>
                <a:cxn ang="0">
                  <a:pos x="27" y="6"/>
                </a:cxn>
                <a:cxn ang="0">
                  <a:pos x="35" y="3"/>
                </a:cxn>
                <a:cxn ang="0">
                  <a:pos x="46" y="0"/>
                </a:cxn>
                <a:cxn ang="0">
                  <a:pos x="46" y="0"/>
                </a:cxn>
                <a:cxn ang="0">
                  <a:pos x="57" y="3"/>
                </a:cxn>
                <a:cxn ang="0">
                  <a:pos x="68" y="6"/>
                </a:cxn>
                <a:cxn ang="0">
                  <a:pos x="74" y="11"/>
                </a:cxn>
                <a:cxn ang="0">
                  <a:pos x="79" y="16"/>
                </a:cxn>
                <a:cxn ang="0">
                  <a:pos x="85" y="24"/>
                </a:cxn>
                <a:cxn ang="0">
                  <a:pos x="88" y="35"/>
                </a:cxn>
                <a:cxn ang="0">
                  <a:pos x="90" y="57"/>
                </a:cxn>
                <a:cxn ang="0">
                  <a:pos x="90" y="57"/>
                </a:cxn>
                <a:cxn ang="0">
                  <a:pos x="46" y="11"/>
                </a:cxn>
                <a:cxn ang="0">
                  <a:pos x="46" y="11"/>
                </a:cxn>
                <a:cxn ang="0">
                  <a:pos x="33" y="14"/>
                </a:cxn>
                <a:cxn ang="0">
                  <a:pos x="22" y="22"/>
                </a:cxn>
                <a:cxn ang="0">
                  <a:pos x="16" y="33"/>
                </a:cxn>
                <a:cxn ang="0">
                  <a:pos x="13" y="46"/>
                </a:cxn>
                <a:cxn ang="0">
                  <a:pos x="77" y="46"/>
                </a:cxn>
                <a:cxn ang="0">
                  <a:pos x="77" y="46"/>
                </a:cxn>
                <a:cxn ang="0">
                  <a:pos x="74" y="33"/>
                </a:cxn>
                <a:cxn ang="0">
                  <a:pos x="68" y="22"/>
                </a:cxn>
                <a:cxn ang="0">
                  <a:pos x="60" y="14"/>
                </a:cxn>
                <a:cxn ang="0">
                  <a:pos x="46" y="11"/>
                </a:cxn>
                <a:cxn ang="0">
                  <a:pos x="46" y="11"/>
                </a:cxn>
              </a:cxnLst>
              <a:rect l="0" t="0" r="r" b="b"/>
              <a:pathLst>
                <a:path w="90" h="116">
                  <a:moveTo>
                    <a:pt x="90" y="57"/>
                  </a:moveTo>
                  <a:lnTo>
                    <a:pt x="11" y="57"/>
                  </a:lnTo>
                  <a:lnTo>
                    <a:pt x="13" y="76"/>
                  </a:lnTo>
                  <a:lnTo>
                    <a:pt x="22" y="89"/>
                  </a:lnTo>
                  <a:lnTo>
                    <a:pt x="27" y="97"/>
                  </a:lnTo>
                  <a:lnTo>
                    <a:pt x="35" y="100"/>
                  </a:lnTo>
                  <a:lnTo>
                    <a:pt x="44" y="103"/>
                  </a:lnTo>
                  <a:lnTo>
                    <a:pt x="52" y="106"/>
                  </a:lnTo>
                  <a:lnTo>
                    <a:pt x="60" y="103"/>
                  </a:lnTo>
                  <a:lnTo>
                    <a:pt x="71" y="100"/>
                  </a:lnTo>
                  <a:lnTo>
                    <a:pt x="77" y="97"/>
                  </a:lnTo>
                  <a:lnTo>
                    <a:pt x="85" y="89"/>
                  </a:lnTo>
                  <a:lnTo>
                    <a:pt x="88" y="92"/>
                  </a:lnTo>
                  <a:lnTo>
                    <a:pt x="85" y="103"/>
                  </a:lnTo>
                  <a:lnTo>
                    <a:pt x="85" y="106"/>
                  </a:lnTo>
                  <a:lnTo>
                    <a:pt x="68" y="114"/>
                  </a:lnTo>
                  <a:lnTo>
                    <a:pt x="49" y="116"/>
                  </a:lnTo>
                  <a:lnTo>
                    <a:pt x="38" y="116"/>
                  </a:lnTo>
                  <a:lnTo>
                    <a:pt x="27" y="111"/>
                  </a:lnTo>
                  <a:lnTo>
                    <a:pt x="19" y="108"/>
                  </a:lnTo>
                  <a:lnTo>
                    <a:pt x="11" y="100"/>
                  </a:lnTo>
                  <a:lnTo>
                    <a:pt x="5" y="92"/>
                  </a:lnTo>
                  <a:lnTo>
                    <a:pt x="2" y="81"/>
                  </a:lnTo>
                  <a:lnTo>
                    <a:pt x="0" y="70"/>
                  </a:lnTo>
                  <a:lnTo>
                    <a:pt x="0" y="60"/>
                  </a:lnTo>
                  <a:lnTo>
                    <a:pt x="2" y="35"/>
                  </a:lnTo>
                  <a:lnTo>
                    <a:pt x="5" y="27"/>
                  </a:lnTo>
                  <a:lnTo>
                    <a:pt x="11" y="16"/>
                  </a:lnTo>
                  <a:lnTo>
                    <a:pt x="16" y="11"/>
                  </a:lnTo>
                  <a:lnTo>
                    <a:pt x="27" y="6"/>
                  </a:lnTo>
                  <a:lnTo>
                    <a:pt x="35" y="3"/>
                  </a:lnTo>
                  <a:lnTo>
                    <a:pt x="46" y="0"/>
                  </a:lnTo>
                  <a:lnTo>
                    <a:pt x="57" y="3"/>
                  </a:lnTo>
                  <a:lnTo>
                    <a:pt x="68" y="6"/>
                  </a:lnTo>
                  <a:lnTo>
                    <a:pt x="74" y="11"/>
                  </a:lnTo>
                  <a:lnTo>
                    <a:pt x="79" y="16"/>
                  </a:lnTo>
                  <a:lnTo>
                    <a:pt x="85" y="24"/>
                  </a:lnTo>
                  <a:lnTo>
                    <a:pt x="88" y="35"/>
                  </a:lnTo>
                  <a:lnTo>
                    <a:pt x="90" y="57"/>
                  </a:lnTo>
                  <a:close/>
                  <a:moveTo>
                    <a:pt x="46" y="11"/>
                  </a:moveTo>
                  <a:lnTo>
                    <a:pt x="46" y="11"/>
                  </a:lnTo>
                  <a:lnTo>
                    <a:pt x="33" y="14"/>
                  </a:lnTo>
                  <a:lnTo>
                    <a:pt x="22" y="22"/>
                  </a:lnTo>
                  <a:lnTo>
                    <a:pt x="16" y="33"/>
                  </a:lnTo>
                  <a:lnTo>
                    <a:pt x="13" y="46"/>
                  </a:lnTo>
                  <a:lnTo>
                    <a:pt x="77" y="46"/>
                  </a:lnTo>
                  <a:lnTo>
                    <a:pt x="74" y="33"/>
                  </a:lnTo>
                  <a:lnTo>
                    <a:pt x="68"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37"/>
            <p:cNvSpPr>
              <a:spLocks/>
            </p:cNvSpPr>
            <p:nvPr/>
          </p:nvSpPr>
          <p:spPr bwMode="auto">
            <a:xfrm>
              <a:off x="2244" y="783"/>
              <a:ext cx="72" cy="116"/>
            </a:xfrm>
            <a:custGeom>
              <a:avLst/>
              <a:gdLst/>
              <a:ahLst/>
              <a:cxnLst>
                <a:cxn ang="0">
                  <a:pos x="30" y="116"/>
                </a:cxn>
                <a:cxn ang="0">
                  <a:pos x="30" y="116"/>
                </a:cxn>
                <a:cxn ang="0">
                  <a:pos x="14" y="114"/>
                </a:cxn>
                <a:cxn ang="0">
                  <a:pos x="0" y="108"/>
                </a:cxn>
                <a:cxn ang="0">
                  <a:pos x="0" y="106"/>
                </a:cxn>
                <a:cxn ang="0">
                  <a:pos x="0" y="106"/>
                </a:cxn>
                <a:cxn ang="0">
                  <a:pos x="0" y="95"/>
                </a:cxn>
                <a:cxn ang="0">
                  <a:pos x="3" y="92"/>
                </a:cxn>
                <a:cxn ang="0">
                  <a:pos x="3" y="92"/>
                </a:cxn>
                <a:cxn ang="0">
                  <a:pos x="17" y="103"/>
                </a:cxn>
                <a:cxn ang="0">
                  <a:pos x="22" y="106"/>
                </a:cxn>
                <a:cxn ang="0">
                  <a:pos x="30" y="106"/>
                </a:cxn>
                <a:cxn ang="0">
                  <a:pos x="30" y="106"/>
                </a:cxn>
                <a:cxn ang="0">
                  <a:pos x="41" y="106"/>
                </a:cxn>
                <a:cxn ang="0">
                  <a:pos x="50" y="100"/>
                </a:cxn>
                <a:cxn ang="0">
                  <a:pos x="55" y="95"/>
                </a:cxn>
                <a:cxn ang="0">
                  <a:pos x="58" y="84"/>
                </a:cxn>
                <a:cxn ang="0">
                  <a:pos x="58" y="84"/>
                </a:cxn>
                <a:cxn ang="0">
                  <a:pos x="55" y="76"/>
                </a:cxn>
                <a:cxn ang="0">
                  <a:pos x="50" y="68"/>
                </a:cxn>
                <a:cxn ang="0">
                  <a:pos x="39" y="65"/>
                </a:cxn>
                <a:cxn ang="0">
                  <a:pos x="28" y="62"/>
                </a:cxn>
                <a:cxn ang="0">
                  <a:pos x="17" y="60"/>
                </a:cxn>
                <a:cxn ang="0">
                  <a:pos x="8" y="54"/>
                </a:cxn>
                <a:cxn ang="0">
                  <a:pos x="3" y="46"/>
                </a:cxn>
                <a:cxn ang="0">
                  <a:pos x="0" y="33"/>
                </a:cxn>
                <a:cxn ang="0">
                  <a:pos x="0" y="33"/>
                </a:cxn>
                <a:cxn ang="0">
                  <a:pos x="0" y="24"/>
                </a:cxn>
                <a:cxn ang="0">
                  <a:pos x="3" y="16"/>
                </a:cxn>
                <a:cxn ang="0">
                  <a:pos x="11" y="8"/>
                </a:cxn>
                <a:cxn ang="0">
                  <a:pos x="22" y="3"/>
                </a:cxn>
                <a:cxn ang="0">
                  <a:pos x="36" y="0"/>
                </a:cxn>
                <a:cxn ang="0">
                  <a:pos x="36" y="0"/>
                </a:cxn>
                <a:cxn ang="0">
                  <a:pos x="50" y="3"/>
                </a:cxn>
                <a:cxn ang="0">
                  <a:pos x="63" y="8"/>
                </a:cxn>
                <a:cxn ang="0">
                  <a:pos x="66" y="8"/>
                </a:cxn>
                <a:cxn ang="0">
                  <a:pos x="66" y="8"/>
                </a:cxn>
                <a:cxn ang="0">
                  <a:pos x="63" y="22"/>
                </a:cxn>
                <a:cxn ang="0">
                  <a:pos x="63" y="22"/>
                </a:cxn>
                <a:cxn ang="0">
                  <a:pos x="63" y="22"/>
                </a:cxn>
                <a:cxn ang="0">
                  <a:pos x="50" y="14"/>
                </a:cxn>
                <a:cxn ang="0">
                  <a:pos x="36" y="14"/>
                </a:cxn>
                <a:cxn ang="0">
                  <a:pos x="36" y="14"/>
                </a:cxn>
                <a:cxn ang="0">
                  <a:pos x="28" y="14"/>
                </a:cxn>
                <a:cxn ang="0">
                  <a:pos x="19" y="16"/>
                </a:cxn>
                <a:cxn ang="0">
                  <a:pos x="14" y="22"/>
                </a:cxn>
                <a:cxn ang="0">
                  <a:pos x="11" y="30"/>
                </a:cxn>
                <a:cxn ang="0">
                  <a:pos x="11" y="30"/>
                </a:cxn>
                <a:cxn ang="0">
                  <a:pos x="14" y="41"/>
                </a:cxn>
                <a:cxn ang="0">
                  <a:pos x="22" y="46"/>
                </a:cxn>
                <a:cxn ang="0">
                  <a:pos x="41" y="52"/>
                </a:cxn>
                <a:cxn ang="0">
                  <a:pos x="52" y="57"/>
                </a:cxn>
                <a:cxn ang="0">
                  <a:pos x="61" y="62"/>
                </a:cxn>
                <a:cxn ang="0">
                  <a:pos x="69" y="70"/>
                </a:cxn>
                <a:cxn ang="0">
                  <a:pos x="72" y="84"/>
                </a:cxn>
                <a:cxn ang="0">
                  <a:pos x="72" y="84"/>
                </a:cxn>
                <a:cxn ang="0">
                  <a:pos x="69" y="92"/>
                </a:cxn>
                <a:cxn ang="0">
                  <a:pos x="66" y="97"/>
                </a:cxn>
                <a:cxn ang="0">
                  <a:pos x="63" y="106"/>
                </a:cxn>
                <a:cxn ang="0">
                  <a:pos x="58" y="108"/>
                </a:cxn>
                <a:cxn ang="0">
                  <a:pos x="44" y="114"/>
                </a:cxn>
                <a:cxn ang="0">
                  <a:pos x="30" y="116"/>
                </a:cxn>
                <a:cxn ang="0">
                  <a:pos x="30" y="116"/>
                </a:cxn>
              </a:cxnLst>
              <a:rect l="0" t="0" r="r" b="b"/>
              <a:pathLst>
                <a:path w="72" h="116">
                  <a:moveTo>
                    <a:pt x="30" y="116"/>
                  </a:moveTo>
                  <a:lnTo>
                    <a:pt x="30" y="116"/>
                  </a:lnTo>
                  <a:lnTo>
                    <a:pt x="14" y="114"/>
                  </a:lnTo>
                  <a:lnTo>
                    <a:pt x="0" y="108"/>
                  </a:lnTo>
                  <a:lnTo>
                    <a:pt x="0" y="106"/>
                  </a:lnTo>
                  <a:lnTo>
                    <a:pt x="0" y="95"/>
                  </a:lnTo>
                  <a:lnTo>
                    <a:pt x="3" y="92"/>
                  </a:lnTo>
                  <a:lnTo>
                    <a:pt x="17" y="103"/>
                  </a:lnTo>
                  <a:lnTo>
                    <a:pt x="22" y="106"/>
                  </a:lnTo>
                  <a:lnTo>
                    <a:pt x="30" y="106"/>
                  </a:lnTo>
                  <a:lnTo>
                    <a:pt x="41" y="106"/>
                  </a:lnTo>
                  <a:lnTo>
                    <a:pt x="50" y="100"/>
                  </a:lnTo>
                  <a:lnTo>
                    <a:pt x="55" y="95"/>
                  </a:lnTo>
                  <a:lnTo>
                    <a:pt x="58" y="84"/>
                  </a:lnTo>
                  <a:lnTo>
                    <a:pt x="55" y="76"/>
                  </a:lnTo>
                  <a:lnTo>
                    <a:pt x="50" y="68"/>
                  </a:lnTo>
                  <a:lnTo>
                    <a:pt x="39" y="65"/>
                  </a:lnTo>
                  <a:lnTo>
                    <a:pt x="28" y="62"/>
                  </a:lnTo>
                  <a:lnTo>
                    <a:pt x="17" y="60"/>
                  </a:lnTo>
                  <a:lnTo>
                    <a:pt x="8" y="54"/>
                  </a:lnTo>
                  <a:lnTo>
                    <a:pt x="3" y="46"/>
                  </a:lnTo>
                  <a:lnTo>
                    <a:pt x="0" y="33"/>
                  </a:lnTo>
                  <a:lnTo>
                    <a:pt x="0" y="24"/>
                  </a:lnTo>
                  <a:lnTo>
                    <a:pt x="3" y="16"/>
                  </a:lnTo>
                  <a:lnTo>
                    <a:pt x="11" y="8"/>
                  </a:lnTo>
                  <a:lnTo>
                    <a:pt x="22" y="3"/>
                  </a:lnTo>
                  <a:lnTo>
                    <a:pt x="36" y="0"/>
                  </a:lnTo>
                  <a:lnTo>
                    <a:pt x="50" y="3"/>
                  </a:lnTo>
                  <a:lnTo>
                    <a:pt x="63" y="8"/>
                  </a:lnTo>
                  <a:lnTo>
                    <a:pt x="66" y="8"/>
                  </a:lnTo>
                  <a:lnTo>
                    <a:pt x="63" y="22"/>
                  </a:lnTo>
                  <a:lnTo>
                    <a:pt x="50" y="14"/>
                  </a:lnTo>
                  <a:lnTo>
                    <a:pt x="36" y="14"/>
                  </a:lnTo>
                  <a:lnTo>
                    <a:pt x="28" y="14"/>
                  </a:lnTo>
                  <a:lnTo>
                    <a:pt x="19" y="16"/>
                  </a:lnTo>
                  <a:lnTo>
                    <a:pt x="14" y="22"/>
                  </a:lnTo>
                  <a:lnTo>
                    <a:pt x="11" y="30"/>
                  </a:lnTo>
                  <a:lnTo>
                    <a:pt x="14" y="41"/>
                  </a:lnTo>
                  <a:lnTo>
                    <a:pt x="22" y="46"/>
                  </a:lnTo>
                  <a:lnTo>
                    <a:pt x="41" y="52"/>
                  </a:lnTo>
                  <a:lnTo>
                    <a:pt x="52" y="57"/>
                  </a:lnTo>
                  <a:lnTo>
                    <a:pt x="61" y="62"/>
                  </a:lnTo>
                  <a:lnTo>
                    <a:pt x="69" y="70"/>
                  </a:lnTo>
                  <a:lnTo>
                    <a:pt x="72" y="84"/>
                  </a:lnTo>
                  <a:lnTo>
                    <a:pt x="69" y="92"/>
                  </a:lnTo>
                  <a:lnTo>
                    <a:pt x="66" y="97"/>
                  </a:lnTo>
                  <a:lnTo>
                    <a:pt x="63" y="106"/>
                  </a:lnTo>
                  <a:lnTo>
                    <a:pt x="58" y="108"/>
                  </a:lnTo>
                  <a:lnTo>
                    <a:pt x="44"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1" name="Freeform 36"/>
            <p:cNvSpPr>
              <a:spLocks/>
            </p:cNvSpPr>
            <p:nvPr/>
          </p:nvSpPr>
          <p:spPr bwMode="auto">
            <a:xfrm>
              <a:off x="2338" y="783"/>
              <a:ext cx="71" cy="116"/>
            </a:xfrm>
            <a:custGeom>
              <a:avLst/>
              <a:gdLst/>
              <a:ahLst/>
              <a:cxnLst>
                <a:cxn ang="0">
                  <a:pos x="33" y="116"/>
                </a:cxn>
                <a:cxn ang="0">
                  <a:pos x="33" y="116"/>
                </a:cxn>
                <a:cxn ang="0">
                  <a:pos x="16" y="114"/>
                </a:cxn>
                <a:cxn ang="0">
                  <a:pos x="0" y="108"/>
                </a:cxn>
                <a:cxn ang="0">
                  <a:pos x="0" y="106"/>
                </a:cxn>
                <a:cxn ang="0">
                  <a:pos x="0" y="106"/>
                </a:cxn>
                <a:cxn ang="0">
                  <a:pos x="2" y="95"/>
                </a:cxn>
                <a:cxn ang="0">
                  <a:pos x="2" y="92"/>
                </a:cxn>
                <a:cxn ang="0">
                  <a:pos x="2" y="92"/>
                </a:cxn>
                <a:cxn ang="0">
                  <a:pos x="16" y="103"/>
                </a:cxn>
                <a:cxn ang="0">
                  <a:pos x="24" y="106"/>
                </a:cxn>
                <a:cxn ang="0">
                  <a:pos x="33" y="106"/>
                </a:cxn>
                <a:cxn ang="0">
                  <a:pos x="33" y="106"/>
                </a:cxn>
                <a:cxn ang="0">
                  <a:pos x="41" y="106"/>
                </a:cxn>
                <a:cxn ang="0">
                  <a:pos x="49" y="100"/>
                </a:cxn>
                <a:cxn ang="0">
                  <a:pos x="57" y="95"/>
                </a:cxn>
                <a:cxn ang="0">
                  <a:pos x="57" y="84"/>
                </a:cxn>
                <a:cxn ang="0">
                  <a:pos x="57" y="84"/>
                </a:cxn>
                <a:cxn ang="0">
                  <a:pos x="55" y="76"/>
                </a:cxn>
                <a:cxn ang="0">
                  <a:pos x="49" y="68"/>
                </a:cxn>
                <a:cxn ang="0">
                  <a:pos x="41" y="65"/>
                </a:cxn>
                <a:cxn ang="0">
                  <a:pos x="30" y="62"/>
                </a:cxn>
                <a:cxn ang="0">
                  <a:pos x="19" y="60"/>
                </a:cxn>
                <a:cxn ang="0">
                  <a:pos x="11" y="54"/>
                </a:cxn>
                <a:cxn ang="0">
                  <a:pos x="2" y="46"/>
                </a:cxn>
                <a:cxn ang="0">
                  <a:pos x="0" y="33"/>
                </a:cxn>
                <a:cxn ang="0">
                  <a:pos x="0" y="33"/>
                </a:cxn>
                <a:cxn ang="0">
                  <a:pos x="2" y="24"/>
                </a:cxn>
                <a:cxn ang="0">
                  <a:pos x="2" y="16"/>
                </a:cxn>
                <a:cxn ang="0">
                  <a:pos x="13" y="8"/>
                </a:cxn>
                <a:cxn ang="0">
                  <a:pos x="24" y="3"/>
                </a:cxn>
                <a:cxn ang="0">
                  <a:pos x="38" y="0"/>
                </a:cxn>
                <a:cxn ang="0">
                  <a:pos x="38" y="0"/>
                </a:cxn>
                <a:cxn ang="0">
                  <a:pos x="52" y="3"/>
                </a:cxn>
                <a:cxn ang="0">
                  <a:pos x="66" y="8"/>
                </a:cxn>
                <a:cxn ang="0">
                  <a:pos x="66" y="8"/>
                </a:cxn>
                <a:cxn ang="0">
                  <a:pos x="66" y="8"/>
                </a:cxn>
                <a:cxn ang="0">
                  <a:pos x="66" y="22"/>
                </a:cxn>
                <a:cxn ang="0">
                  <a:pos x="63" y="22"/>
                </a:cxn>
                <a:cxn ang="0">
                  <a:pos x="63" y="22"/>
                </a:cxn>
                <a:cxn ang="0">
                  <a:pos x="52" y="14"/>
                </a:cxn>
                <a:cxn ang="0">
                  <a:pos x="38" y="14"/>
                </a:cxn>
                <a:cxn ang="0">
                  <a:pos x="38" y="14"/>
                </a:cxn>
                <a:cxn ang="0">
                  <a:pos x="30" y="14"/>
                </a:cxn>
                <a:cxn ang="0">
                  <a:pos x="22" y="16"/>
                </a:cxn>
                <a:cxn ang="0">
                  <a:pos x="16" y="22"/>
                </a:cxn>
                <a:cxn ang="0">
                  <a:pos x="13" y="30"/>
                </a:cxn>
                <a:cxn ang="0">
                  <a:pos x="13" y="30"/>
                </a:cxn>
                <a:cxn ang="0">
                  <a:pos x="16" y="41"/>
                </a:cxn>
                <a:cxn ang="0">
                  <a:pos x="22" y="46"/>
                </a:cxn>
                <a:cxn ang="0">
                  <a:pos x="44" y="52"/>
                </a:cxn>
                <a:cxn ang="0">
                  <a:pos x="52" y="57"/>
                </a:cxn>
                <a:cxn ang="0">
                  <a:pos x="63" y="62"/>
                </a:cxn>
                <a:cxn ang="0">
                  <a:pos x="68" y="70"/>
                </a:cxn>
                <a:cxn ang="0">
                  <a:pos x="71" y="84"/>
                </a:cxn>
                <a:cxn ang="0">
                  <a:pos x="71" y="84"/>
                </a:cxn>
                <a:cxn ang="0">
                  <a:pos x="71" y="92"/>
                </a:cxn>
                <a:cxn ang="0">
                  <a:pos x="68" y="97"/>
                </a:cxn>
                <a:cxn ang="0">
                  <a:pos x="63" y="106"/>
                </a:cxn>
                <a:cxn ang="0">
                  <a:pos x="60" y="108"/>
                </a:cxn>
                <a:cxn ang="0">
                  <a:pos x="46" y="114"/>
                </a:cxn>
                <a:cxn ang="0">
                  <a:pos x="33" y="116"/>
                </a:cxn>
                <a:cxn ang="0">
                  <a:pos x="33" y="116"/>
                </a:cxn>
              </a:cxnLst>
              <a:rect l="0" t="0" r="r" b="b"/>
              <a:pathLst>
                <a:path w="71" h="116">
                  <a:moveTo>
                    <a:pt x="33" y="116"/>
                  </a:moveTo>
                  <a:lnTo>
                    <a:pt x="33" y="116"/>
                  </a:lnTo>
                  <a:lnTo>
                    <a:pt x="16" y="114"/>
                  </a:lnTo>
                  <a:lnTo>
                    <a:pt x="0" y="108"/>
                  </a:lnTo>
                  <a:lnTo>
                    <a:pt x="0" y="106"/>
                  </a:lnTo>
                  <a:lnTo>
                    <a:pt x="2" y="95"/>
                  </a:lnTo>
                  <a:lnTo>
                    <a:pt x="2" y="92"/>
                  </a:lnTo>
                  <a:lnTo>
                    <a:pt x="16" y="103"/>
                  </a:lnTo>
                  <a:lnTo>
                    <a:pt x="24" y="106"/>
                  </a:lnTo>
                  <a:lnTo>
                    <a:pt x="33" y="106"/>
                  </a:lnTo>
                  <a:lnTo>
                    <a:pt x="41" y="106"/>
                  </a:lnTo>
                  <a:lnTo>
                    <a:pt x="49" y="100"/>
                  </a:lnTo>
                  <a:lnTo>
                    <a:pt x="57" y="95"/>
                  </a:lnTo>
                  <a:lnTo>
                    <a:pt x="57" y="84"/>
                  </a:lnTo>
                  <a:lnTo>
                    <a:pt x="55" y="76"/>
                  </a:lnTo>
                  <a:lnTo>
                    <a:pt x="49" y="68"/>
                  </a:lnTo>
                  <a:lnTo>
                    <a:pt x="41" y="65"/>
                  </a:lnTo>
                  <a:lnTo>
                    <a:pt x="30" y="62"/>
                  </a:lnTo>
                  <a:lnTo>
                    <a:pt x="19" y="60"/>
                  </a:lnTo>
                  <a:lnTo>
                    <a:pt x="11" y="54"/>
                  </a:lnTo>
                  <a:lnTo>
                    <a:pt x="2" y="46"/>
                  </a:lnTo>
                  <a:lnTo>
                    <a:pt x="0" y="33"/>
                  </a:lnTo>
                  <a:lnTo>
                    <a:pt x="2" y="24"/>
                  </a:lnTo>
                  <a:lnTo>
                    <a:pt x="2" y="16"/>
                  </a:lnTo>
                  <a:lnTo>
                    <a:pt x="13" y="8"/>
                  </a:lnTo>
                  <a:lnTo>
                    <a:pt x="24" y="3"/>
                  </a:lnTo>
                  <a:lnTo>
                    <a:pt x="38" y="0"/>
                  </a:lnTo>
                  <a:lnTo>
                    <a:pt x="52" y="3"/>
                  </a:lnTo>
                  <a:lnTo>
                    <a:pt x="66" y="8"/>
                  </a:lnTo>
                  <a:lnTo>
                    <a:pt x="66" y="22"/>
                  </a:lnTo>
                  <a:lnTo>
                    <a:pt x="63" y="22"/>
                  </a:lnTo>
                  <a:lnTo>
                    <a:pt x="52" y="14"/>
                  </a:lnTo>
                  <a:lnTo>
                    <a:pt x="38" y="14"/>
                  </a:lnTo>
                  <a:lnTo>
                    <a:pt x="30" y="14"/>
                  </a:lnTo>
                  <a:lnTo>
                    <a:pt x="22" y="16"/>
                  </a:lnTo>
                  <a:lnTo>
                    <a:pt x="16" y="22"/>
                  </a:lnTo>
                  <a:lnTo>
                    <a:pt x="13" y="30"/>
                  </a:lnTo>
                  <a:lnTo>
                    <a:pt x="16" y="41"/>
                  </a:lnTo>
                  <a:lnTo>
                    <a:pt x="22" y="46"/>
                  </a:lnTo>
                  <a:lnTo>
                    <a:pt x="44" y="52"/>
                  </a:lnTo>
                  <a:lnTo>
                    <a:pt x="52" y="57"/>
                  </a:lnTo>
                  <a:lnTo>
                    <a:pt x="63" y="62"/>
                  </a:lnTo>
                  <a:lnTo>
                    <a:pt x="68" y="70"/>
                  </a:lnTo>
                  <a:lnTo>
                    <a:pt x="71" y="84"/>
                  </a:lnTo>
                  <a:lnTo>
                    <a:pt x="71" y="92"/>
                  </a:lnTo>
                  <a:lnTo>
                    <a:pt x="68" y="97"/>
                  </a:lnTo>
                  <a:lnTo>
                    <a:pt x="63" y="106"/>
                  </a:lnTo>
                  <a:lnTo>
                    <a:pt x="60" y="108"/>
                  </a:lnTo>
                  <a:lnTo>
                    <a:pt x="46"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Freeform 35"/>
            <p:cNvSpPr>
              <a:spLocks/>
            </p:cNvSpPr>
            <p:nvPr/>
          </p:nvSpPr>
          <p:spPr bwMode="auto">
            <a:xfrm>
              <a:off x="2505" y="740"/>
              <a:ext cx="88" cy="159"/>
            </a:xfrm>
            <a:custGeom>
              <a:avLst/>
              <a:gdLst/>
              <a:ahLst/>
              <a:cxnLst>
                <a:cxn ang="0">
                  <a:pos x="83" y="132"/>
                </a:cxn>
                <a:cxn ang="0">
                  <a:pos x="66" y="154"/>
                </a:cxn>
                <a:cxn ang="0">
                  <a:pos x="39" y="159"/>
                </a:cxn>
                <a:cxn ang="0">
                  <a:pos x="20" y="157"/>
                </a:cxn>
                <a:cxn ang="0">
                  <a:pos x="3" y="149"/>
                </a:cxn>
                <a:cxn ang="0">
                  <a:pos x="3" y="132"/>
                </a:cxn>
                <a:cxn ang="0">
                  <a:pos x="3" y="132"/>
                </a:cxn>
                <a:cxn ang="0">
                  <a:pos x="20" y="146"/>
                </a:cxn>
                <a:cxn ang="0">
                  <a:pos x="39" y="149"/>
                </a:cxn>
                <a:cxn ang="0">
                  <a:pos x="53" y="146"/>
                </a:cxn>
                <a:cxn ang="0">
                  <a:pos x="72" y="130"/>
                </a:cxn>
                <a:cxn ang="0">
                  <a:pos x="75" y="116"/>
                </a:cxn>
                <a:cxn ang="0">
                  <a:pos x="72" y="105"/>
                </a:cxn>
                <a:cxn ang="0">
                  <a:pos x="50" y="89"/>
                </a:cxn>
                <a:cxn ang="0">
                  <a:pos x="25" y="76"/>
                </a:cxn>
                <a:cxn ang="0">
                  <a:pos x="3" y="57"/>
                </a:cxn>
                <a:cxn ang="0">
                  <a:pos x="0" y="40"/>
                </a:cxn>
                <a:cxn ang="0">
                  <a:pos x="3" y="30"/>
                </a:cxn>
                <a:cxn ang="0">
                  <a:pos x="9" y="16"/>
                </a:cxn>
                <a:cxn ang="0">
                  <a:pos x="31" y="3"/>
                </a:cxn>
                <a:cxn ang="0">
                  <a:pos x="47" y="0"/>
                </a:cxn>
                <a:cxn ang="0">
                  <a:pos x="80" y="11"/>
                </a:cxn>
                <a:cxn ang="0">
                  <a:pos x="80" y="22"/>
                </a:cxn>
                <a:cxn ang="0">
                  <a:pos x="80" y="24"/>
                </a:cxn>
                <a:cxn ang="0">
                  <a:pos x="47" y="13"/>
                </a:cxn>
                <a:cxn ang="0">
                  <a:pos x="33" y="13"/>
                </a:cxn>
                <a:cxn ang="0">
                  <a:pos x="17" y="27"/>
                </a:cxn>
                <a:cxn ang="0">
                  <a:pos x="14" y="40"/>
                </a:cxn>
                <a:cxn ang="0">
                  <a:pos x="17" y="51"/>
                </a:cxn>
                <a:cxn ang="0">
                  <a:pos x="36" y="67"/>
                </a:cxn>
                <a:cxn ang="0">
                  <a:pos x="64" y="78"/>
                </a:cxn>
                <a:cxn ang="0">
                  <a:pos x="83" y="100"/>
                </a:cxn>
                <a:cxn ang="0">
                  <a:pos x="88" y="116"/>
                </a:cxn>
                <a:cxn ang="0">
                  <a:pos x="83" y="132"/>
                </a:cxn>
              </a:cxnLst>
              <a:rect l="0" t="0" r="r" b="b"/>
              <a:pathLst>
                <a:path w="88" h="159">
                  <a:moveTo>
                    <a:pt x="83" y="132"/>
                  </a:moveTo>
                  <a:lnTo>
                    <a:pt x="83" y="132"/>
                  </a:lnTo>
                  <a:lnTo>
                    <a:pt x="77" y="146"/>
                  </a:lnTo>
                  <a:lnTo>
                    <a:pt x="66" y="154"/>
                  </a:lnTo>
                  <a:lnTo>
                    <a:pt x="53" y="159"/>
                  </a:lnTo>
                  <a:lnTo>
                    <a:pt x="39" y="159"/>
                  </a:lnTo>
                  <a:lnTo>
                    <a:pt x="20" y="157"/>
                  </a:lnTo>
                  <a:lnTo>
                    <a:pt x="11" y="154"/>
                  </a:lnTo>
                  <a:lnTo>
                    <a:pt x="3" y="149"/>
                  </a:lnTo>
                  <a:lnTo>
                    <a:pt x="0" y="146"/>
                  </a:lnTo>
                  <a:lnTo>
                    <a:pt x="3" y="132"/>
                  </a:lnTo>
                  <a:lnTo>
                    <a:pt x="11" y="140"/>
                  </a:lnTo>
                  <a:lnTo>
                    <a:pt x="20" y="146"/>
                  </a:lnTo>
                  <a:lnTo>
                    <a:pt x="31" y="149"/>
                  </a:lnTo>
                  <a:lnTo>
                    <a:pt x="39" y="149"/>
                  </a:lnTo>
                  <a:lnTo>
                    <a:pt x="53" y="146"/>
                  </a:lnTo>
                  <a:lnTo>
                    <a:pt x="64" y="140"/>
                  </a:lnTo>
                  <a:lnTo>
                    <a:pt x="72" y="130"/>
                  </a:lnTo>
                  <a:lnTo>
                    <a:pt x="75" y="116"/>
                  </a:lnTo>
                  <a:lnTo>
                    <a:pt x="72" y="111"/>
                  </a:lnTo>
                  <a:lnTo>
                    <a:pt x="72" y="105"/>
                  </a:lnTo>
                  <a:lnTo>
                    <a:pt x="64" y="95"/>
                  </a:lnTo>
                  <a:lnTo>
                    <a:pt x="50" y="89"/>
                  </a:lnTo>
                  <a:lnTo>
                    <a:pt x="36" y="81"/>
                  </a:lnTo>
                  <a:lnTo>
                    <a:pt x="25" y="76"/>
                  </a:lnTo>
                  <a:lnTo>
                    <a:pt x="11" y="67"/>
                  </a:lnTo>
                  <a:lnTo>
                    <a:pt x="3" y="57"/>
                  </a:lnTo>
                  <a:lnTo>
                    <a:pt x="0" y="49"/>
                  </a:lnTo>
                  <a:lnTo>
                    <a:pt x="0" y="40"/>
                  </a:lnTo>
                  <a:lnTo>
                    <a:pt x="3" y="30"/>
                  </a:lnTo>
                  <a:lnTo>
                    <a:pt x="6" y="22"/>
                  </a:lnTo>
                  <a:lnTo>
                    <a:pt x="9" y="16"/>
                  </a:lnTo>
                  <a:lnTo>
                    <a:pt x="14" y="11"/>
                  </a:lnTo>
                  <a:lnTo>
                    <a:pt x="31" y="3"/>
                  </a:lnTo>
                  <a:lnTo>
                    <a:pt x="47" y="0"/>
                  </a:lnTo>
                  <a:lnTo>
                    <a:pt x="64" y="3"/>
                  </a:lnTo>
                  <a:lnTo>
                    <a:pt x="80" y="11"/>
                  </a:lnTo>
                  <a:lnTo>
                    <a:pt x="83" y="11"/>
                  </a:lnTo>
                  <a:lnTo>
                    <a:pt x="80" y="22"/>
                  </a:lnTo>
                  <a:lnTo>
                    <a:pt x="80" y="24"/>
                  </a:lnTo>
                  <a:lnTo>
                    <a:pt x="64" y="16"/>
                  </a:lnTo>
                  <a:lnTo>
                    <a:pt x="47" y="13"/>
                  </a:lnTo>
                  <a:lnTo>
                    <a:pt x="33" y="13"/>
                  </a:lnTo>
                  <a:lnTo>
                    <a:pt x="25" y="19"/>
                  </a:lnTo>
                  <a:lnTo>
                    <a:pt x="17" y="27"/>
                  </a:lnTo>
                  <a:lnTo>
                    <a:pt x="14" y="40"/>
                  </a:lnTo>
                  <a:lnTo>
                    <a:pt x="14" y="46"/>
                  </a:lnTo>
                  <a:lnTo>
                    <a:pt x="17" y="51"/>
                  </a:lnTo>
                  <a:lnTo>
                    <a:pt x="25" y="59"/>
                  </a:lnTo>
                  <a:lnTo>
                    <a:pt x="36" y="67"/>
                  </a:lnTo>
                  <a:lnTo>
                    <a:pt x="50" y="73"/>
                  </a:lnTo>
                  <a:lnTo>
                    <a:pt x="64" y="78"/>
                  </a:lnTo>
                  <a:lnTo>
                    <a:pt x="75" y="86"/>
                  </a:lnTo>
                  <a:lnTo>
                    <a:pt x="83" y="100"/>
                  </a:lnTo>
                  <a:lnTo>
                    <a:pt x="86" y="108"/>
                  </a:lnTo>
                  <a:lnTo>
                    <a:pt x="88" y="116"/>
                  </a:lnTo>
                  <a:lnTo>
                    <a:pt x="83" y="1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3" name="Freeform 34"/>
            <p:cNvSpPr>
              <a:spLocks/>
            </p:cNvSpPr>
            <p:nvPr/>
          </p:nvSpPr>
          <p:spPr bwMode="auto">
            <a:xfrm>
              <a:off x="2621" y="783"/>
              <a:ext cx="80" cy="116"/>
            </a:xfrm>
            <a:custGeom>
              <a:avLst/>
              <a:gdLst/>
              <a:ahLst/>
              <a:cxnLst>
                <a:cxn ang="0">
                  <a:pos x="77" y="106"/>
                </a:cxn>
                <a:cxn ang="0">
                  <a:pos x="77" y="108"/>
                </a:cxn>
                <a:cxn ang="0">
                  <a:pos x="77" y="108"/>
                </a:cxn>
                <a:cxn ang="0">
                  <a:pos x="63" y="114"/>
                </a:cxn>
                <a:cxn ang="0">
                  <a:pos x="47" y="116"/>
                </a:cxn>
                <a:cxn ang="0">
                  <a:pos x="47" y="116"/>
                </a:cxn>
                <a:cxn ang="0">
                  <a:pos x="38" y="116"/>
                </a:cxn>
                <a:cxn ang="0">
                  <a:pos x="30" y="114"/>
                </a:cxn>
                <a:cxn ang="0">
                  <a:pos x="30" y="114"/>
                </a:cxn>
                <a:cxn ang="0">
                  <a:pos x="16" y="106"/>
                </a:cxn>
                <a:cxn ang="0">
                  <a:pos x="5" y="92"/>
                </a:cxn>
                <a:cxn ang="0">
                  <a:pos x="0" y="79"/>
                </a:cxn>
                <a:cxn ang="0">
                  <a:pos x="0" y="60"/>
                </a:cxn>
                <a:cxn ang="0">
                  <a:pos x="0" y="60"/>
                </a:cxn>
                <a:cxn ang="0">
                  <a:pos x="0" y="49"/>
                </a:cxn>
                <a:cxn ang="0">
                  <a:pos x="3" y="38"/>
                </a:cxn>
                <a:cxn ang="0">
                  <a:pos x="5" y="27"/>
                </a:cxn>
                <a:cxn ang="0">
                  <a:pos x="11" y="19"/>
                </a:cxn>
                <a:cxn ang="0">
                  <a:pos x="19" y="11"/>
                </a:cxn>
                <a:cxn ang="0">
                  <a:pos x="27" y="6"/>
                </a:cxn>
                <a:cxn ang="0">
                  <a:pos x="38" y="3"/>
                </a:cxn>
                <a:cxn ang="0">
                  <a:pos x="49" y="0"/>
                </a:cxn>
                <a:cxn ang="0">
                  <a:pos x="49" y="0"/>
                </a:cxn>
                <a:cxn ang="0">
                  <a:pos x="63" y="3"/>
                </a:cxn>
                <a:cxn ang="0">
                  <a:pos x="77" y="8"/>
                </a:cxn>
                <a:cxn ang="0">
                  <a:pos x="77" y="11"/>
                </a:cxn>
                <a:cxn ang="0">
                  <a:pos x="77" y="11"/>
                </a:cxn>
                <a:cxn ang="0">
                  <a:pos x="77" y="22"/>
                </a:cxn>
                <a:cxn ang="0">
                  <a:pos x="74" y="22"/>
                </a:cxn>
                <a:cxn ang="0">
                  <a:pos x="74" y="22"/>
                </a:cxn>
                <a:cxn ang="0">
                  <a:pos x="63" y="16"/>
                </a:cxn>
                <a:cxn ang="0">
                  <a:pos x="49" y="14"/>
                </a:cxn>
                <a:cxn ang="0">
                  <a:pos x="49" y="14"/>
                </a:cxn>
                <a:cxn ang="0">
                  <a:pos x="41" y="14"/>
                </a:cxn>
                <a:cxn ang="0">
                  <a:pos x="33" y="16"/>
                </a:cxn>
                <a:cxn ang="0">
                  <a:pos x="27" y="22"/>
                </a:cxn>
                <a:cxn ang="0">
                  <a:pos x="22" y="27"/>
                </a:cxn>
                <a:cxn ang="0">
                  <a:pos x="14" y="41"/>
                </a:cxn>
                <a:cxn ang="0">
                  <a:pos x="11" y="60"/>
                </a:cxn>
                <a:cxn ang="0">
                  <a:pos x="11" y="60"/>
                </a:cxn>
                <a:cxn ang="0">
                  <a:pos x="14" y="76"/>
                </a:cxn>
                <a:cxn ang="0">
                  <a:pos x="22" y="92"/>
                </a:cxn>
                <a:cxn ang="0">
                  <a:pos x="25" y="97"/>
                </a:cxn>
                <a:cxn ang="0">
                  <a:pos x="33" y="100"/>
                </a:cxn>
                <a:cxn ang="0">
                  <a:pos x="41" y="103"/>
                </a:cxn>
                <a:cxn ang="0">
                  <a:pos x="49" y="106"/>
                </a:cxn>
                <a:cxn ang="0">
                  <a:pos x="49" y="106"/>
                </a:cxn>
                <a:cxn ang="0">
                  <a:pos x="58" y="103"/>
                </a:cxn>
                <a:cxn ang="0">
                  <a:pos x="63" y="100"/>
                </a:cxn>
                <a:cxn ang="0">
                  <a:pos x="77" y="92"/>
                </a:cxn>
                <a:cxn ang="0">
                  <a:pos x="80" y="92"/>
                </a:cxn>
                <a:cxn ang="0">
                  <a:pos x="80" y="92"/>
                </a:cxn>
                <a:cxn ang="0">
                  <a:pos x="77" y="106"/>
                </a:cxn>
                <a:cxn ang="0">
                  <a:pos x="77" y="106"/>
                </a:cxn>
              </a:cxnLst>
              <a:rect l="0" t="0" r="r" b="b"/>
              <a:pathLst>
                <a:path w="80" h="116">
                  <a:moveTo>
                    <a:pt x="77" y="106"/>
                  </a:moveTo>
                  <a:lnTo>
                    <a:pt x="77" y="108"/>
                  </a:lnTo>
                  <a:lnTo>
                    <a:pt x="63" y="114"/>
                  </a:lnTo>
                  <a:lnTo>
                    <a:pt x="47" y="116"/>
                  </a:lnTo>
                  <a:lnTo>
                    <a:pt x="38" y="116"/>
                  </a:lnTo>
                  <a:lnTo>
                    <a:pt x="30" y="114"/>
                  </a:lnTo>
                  <a:lnTo>
                    <a:pt x="16" y="106"/>
                  </a:lnTo>
                  <a:lnTo>
                    <a:pt x="5" y="92"/>
                  </a:lnTo>
                  <a:lnTo>
                    <a:pt x="0" y="79"/>
                  </a:lnTo>
                  <a:lnTo>
                    <a:pt x="0" y="60"/>
                  </a:lnTo>
                  <a:lnTo>
                    <a:pt x="0" y="49"/>
                  </a:lnTo>
                  <a:lnTo>
                    <a:pt x="3" y="38"/>
                  </a:lnTo>
                  <a:lnTo>
                    <a:pt x="5" y="27"/>
                  </a:lnTo>
                  <a:lnTo>
                    <a:pt x="11" y="19"/>
                  </a:lnTo>
                  <a:lnTo>
                    <a:pt x="19" y="11"/>
                  </a:lnTo>
                  <a:lnTo>
                    <a:pt x="27" y="6"/>
                  </a:lnTo>
                  <a:lnTo>
                    <a:pt x="38" y="3"/>
                  </a:lnTo>
                  <a:lnTo>
                    <a:pt x="49" y="0"/>
                  </a:lnTo>
                  <a:lnTo>
                    <a:pt x="63" y="3"/>
                  </a:lnTo>
                  <a:lnTo>
                    <a:pt x="77" y="8"/>
                  </a:lnTo>
                  <a:lnTo>
                    <a:pt x="77" y="11"/>
                  </a:lnTo>
                  <a:lnTo>
                    <a:pt x="77" y="22"/>
                  </a:lnTo>
                  <a:lnTo>
                    <a:pt x="74" y="22"/>
                  </a:lnTo>
                  <a:lnTo>
                    <a:pt x="63" y="16"/>
                  </a:lnTo>
                  <a:lnTo>
                    <a:pt x="49" y="14"/>
                  </a:lnTo>
                  <a:lnTo>
                    <a:pt x="41" y="14"/>
                  </a:lnTo>
                  <a:lnTo>
                    <a:pt x="33" y="16"/>
                  </a:lnTo>
                  <a:lnTo>
                    <a:pt x="27" y="22"/>
                  </a:lnTo>
                  <a:lnTo>
                    <a:pt x="22" y="27"/>
                  </a:lnTo>
                  <a:lnTo>
                    <a:pt x="14" y="41"/>
                  </a:lnTo>
                  <a:lnTo>
                    <a:pt x="11" y="60"/>
                  </a:lnTo>
                  <a:lnTo>
                    <a:pt x="14" y="76"/>
                  </a:lnTo>
                  <a:lnTo>
                    <a:pt x="22" y="92"/>
                  </a:lnTo>
                  <a:lnTo>
                    <a:pt x="25" y="97"/>
                  </a:lnTo>
                  <a:lnTo>
                    <a:pt x="33" y="100"/>
                  </a:lnTo>
                  <a:lnTo>
                    <a:pt x="41" y="103"/>
                  </a:lnTo>
                  <a:lnTo>
                    <a:pt x="49" y="106"/>
                  </a:lnTo>
                  <a:lnTo>
                    <a:pt x="58" y="103"/>
                  </a:lnTo>
                  <a:lnTo>
                    <a:pt x="63" y="100"/>
                  </a:lnTo>
                  <a:lnTo>
                    <a:pt x="77" y="92"/>
                  </a:lnTo>
                  <a:lnTo>
                    <a:pt x="80" y="92"/>
                  </a:lnTo>
                  <a:lnTo>
                    <a:pt x="77"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4" name="Freeform 33"/>
            <p:cNvSpPr>
              <a:spLocks/>
            </p:cNvSpPr>
            <p:nvPr/>
          </p:nvSpPr>
          <p:spPr bwMode="auto">
            <a:xfrm>
              <a:off x="2723" y="726"/>
              <a:ext cx="85" cy="171"/>
            </a:xfrm>
            <a:custGeom>
              <a:avLst/>
              <a:gdLst/>
              <a:ahLst/>
              <a:cxnLst>
                <a:cxn ang="0">
                  <a:pos x="85" y="171"/>
                </a:cxn>
                <a:cxn ang="0">
                  <a:pos x="85" y="171"/>
                </a:cxn>
                <a:cxn ang="0">
                  <a:pos x="71" y="171"/>
                </a:cxn>
                <a:cxn ang="0">
                  <a:pos x="71" y="171"/>
                </a:cxn>
                <a:cxn ang="0">
                  <a:pos x="71" y="171"/>
                </a:cxn>
                <a:cxn ang="0">
                  <a:pos x="71" y="136"/>
                </a:cxn>
                <a:cxn ang="0">
                  <a:pos x="71" y="136"/>
                </a:cxn>
                <a:cxn ang="0">
                  <a:pos x="71" y="106"/>
                </a:cxn>
                <a:cxn ang="0">
                  <a:pos x="71" y="106"/>
                </a:cxn>
                <a:cxn ang="0">
                  <a:pos x="71" y="92"/>
                </a:cxn>
                <a:cxn ang="0">
                  <a:pos x="68" y="81"/>
                </a:cxn>
                <a:cxn ang="0">
                  <a:pos x="68" y="81"/>
                </a:cxn>
                <a:cxn ang="0">
                  <a:pos x="66" y="76"/>
                </a:cxn>
                <a:cxn ang="0">
                  <a:pos x="60" y="73"/>
                </a:cxn>
                <a:cxn ang="0">
                  <a:pos x="55" y="71"/>
                </a:cxn>
                <a:cxn ang="0">
                  <a:pos x="49" y="71"/>
                </a:cxn>
                <a:cxn ang="0">
                  <a:pos x="49" y="71"/>
                </a:cxn>
                <a:cxn ang="0">
                  <a:pos x="38" y="71"/>
                </a:cxn>
                <a:cxn ang="0">
                  <a:pos x="30" y="73"/>
                </a:cxn>
                <a:cxn ang="0">
                  <a:pos x="16" y="84"/>
                </a:cxn>
                <a:cxn ang="0">
                  <a:pos x="16" y="84"/>
                </a:cxn>
                <a:cxn ang="0">
                  <a:pos x="16" y="87"/>
                </a:cxn>
                <a:cxn ang="0">
                  <a:pos x="16" y="87"/>
                </a:cxn>
                <a:cxn ang="0">
                  <a:pos x="16" y="171"/>
                </a:cxn>
                <a:cxn ang="0">
                  <a:pos x="16" y="171"/>
                </a:cxn>
                <a:cxn ang="0">
                  <a:pos x="16" y="171"/>
                </a:cxn>
                <a:cxn ang="0">
                  <a:pos x="2" y="171"/>
                </a:cxn>
                <a:cxn ang="0">
                  <a:pos x="2" y="171"/>
                </a:cxn>
                <a:cxn ang="0">
                  <a:pos x="2" y="171"/>
                </a:cxn>
                <a:cxn ang="0">
                  <a:pos x="2" y="76"/>
                </a:cxn>
                <a:cxn ang="0">
                  <a:pos x="2" y="76"/>
                </a:cxn>
                <a:cxn ang="0">
                  <a:pos x="2" y="38"/>
                </a:cxn>
                <a:cxn ang="0">
                  <a:pos x="0" y="3"/>
                </a:cxn>
                <a:cxn ang="0">
                  <a:pos x="2" y="0"/>
                </a:cxn>
                <a:cxn ang="0">
                  <a:pos x="2" y="0"/>
                </a:cxn>
                <a:cxn ang="0">
                  <a:pos x="13" y="0"/>
                </a:cxn>
                <a:cxn ang="0">
                  <a:pos x="16" y="0"/>
                </a:cxn>
                <a:cxn ang="0">
                  <a:pos x="16" y="0"/>
                </a:cxn>
                <a:cxn ang="0">
                  <a:pos x="16" y="33"/>
                </a:cxn>
                <a:cxn ang="0">
                  <a:pos x="16" y="71"/>
                </a:cxn>
                <a:cxn ang="0">
                  <a:pos x="16" y="71"/>
                </a:cxn>
                <a:cxn ang="0">
                  <a:pos x="33" y="63"/>
                </a:cxn>
                <a:cxn ang="0">
                  <a:pos x="41" y="60"/>
                </a:cxn>
                <a:cxn ang="0">
                  <a:pos x="52" y="57"/>
                </a:cxn>
                <a:cxn ang="0">
                  <a:pos x="52" y="57"/>
                </a:cxn>
                <a:cxn ang="0">
                  <a:pos x="60" y="60"/>
                </a:cxn>
                <a:cxn ang="0">
                  <a:pos x="68" y="63"/>
                </a:cxn>
                <a:cxn ang="0">
                  <a:pos x="77" y="68"/>
                </a:cxn>
                <a:cxn ang="0">
                  <a:pos x="79" y="76"/>
                </a:cxn>
                <a:cxn ang="0">
                  <a:pos x="79" y="76"/>
                </a:cxn>
                <a:cxn ang="0">
                  <a:pos x="82" y="90"/>
                </a:cxn>
                <a:cxn ang="0">
                  <a:pos x="85" y="103"/>
                </a:cxn>
                <a:cxn ang="0">
                  <a:pos x="85" y="125"/>
                </a:cxn>
                <a:cxn ang="0">
                  <a:pos x="85" y="125"/>
                </a:cxn>
                <a:cxn ang="0">
                  <a:pos x="85" y="171"/>
                </a:cxn>
                <a:cxn ang="0">
                  <a:pos x="85" y="171"/>
                </a:cxn>
              </a:cxnLst>
              <a:rect l="0" t="0" r="r" b="b"/>
              <a:pathLst>
                <a:path w="85" h="171">
                  <a:moveTo>
                    <a:pt x="85" y="171"/>
                  </a:moveTo>
                  <a:lnTo>
                    <a:pt x="85" y="171"/>
                  </a:lnTo>
                  <a:lnTo>
                    <a:pt x="71" y="171"/>
                  </a:lnTo>
                  <a:lnTo>
                    <a:pt x="71" y="136"/>
                  </a:lnTo>
                  <a:lnTo>
                    <a:pt x="71" y="106"/>
                  </a:lnTo>
                  <a:lnTo>
                    <a:pt x="71" y="92"/>
                  </a:lnTo>
                  <a:lnTo>
                    <a:pt x="68" y="81"/>
                  </a:lnTo>
                  <a:lnTo>
                    <a:pt x="66" y="76"/>
                  </a:lnTo>
                  <a:lnTo>
                    <a:pt x="60" y="73"/>
                  </a:lnTo>
                  <a:lnTo>
                    <a:pt x="55" y="71"/>
                  </a:lnTo>
                  <a:lnTo>
                    <a:pt x="49" y="71"/>
                  </a:lnTo>
                  <a:lnTo>
                    <a:pt x="38" y="71"/>
                  </a:lnTo>
                  <a:lnTo>
                    <a:pt x="30" y="73"/>
                  </a:lnTo>
                  <a:lnTo>
                    <a:pt x="16" y="84"/>
                  </a:lnTo>
                  <a:lnTo>
                    <a:pt x="16" y="87"/>
                  </a:lnTo>
                  <a:lnTo>
                    <a:pt x="16" y="171"/>
                  </a:lnTo>
                  <a:lnTo>
                    <a:pt x="2" y="171"/>
                  </a:lnTo>
                  <a:lnTo>
                    <a:pt x="2" y="76"/>
                  </a:lnTo>
                  <a:lnTo>
                    <a:pt x="2" y="38"/>
                  </a:lnTo>
                  <a:lnTo>
                    <a:pt x="0" y="3"/>
                  </a:lnTo>
                  <a:lnTo>
                    <a:pt x="2" y="0"/>
                  </a:lnTo>
                  <a:lnTo>
                    <a:pt x="13" y="0"/>
                  </a:lnTo>
                  <a:lnTo>
                    <a:pt x="16" y="0"/>
                  </a:lnTo>
                  <a:lnTo>
                    <a:pt x="16" y="33"/>
                  </a:lnTo>
                  <a:lnTo>
                    <a:pt x="16" y="71"/>
                  </a:lnTo>
                  <a:lnTo>
                    <a:pt x="33" y="63"/>
                  </a:lnTo>
                  <a:lnTo>
                    <a:pt x="41" y="60"/>
                  </a:lnTo>
                  <a:lnTo>
                    <a:pt x="52" y="57"/>
                  </a:lnTo>
                  <a:lnTo>
                    <a:pt x="60" y="60"/>
                  </a:lnTo>
                  <a:lnTo>
                    <a:pt x="68" y="63"/>
                  </a:lnTo>
                  <a:lnTo>
                    <a:pt x="77" y="68"/>
                  </a:lnTo>
                  <a:lnTo>
                    <a:pt x="79" y="76"/>
                  </a:lnTo>
                  <a:lnTo>
                    <a:pt x="82" y="90"/>
                  </a:lnTo>
                  <a:lnTo>
                    <a:pt x="85" y="103"/>
                  </a:lnTo>
                  <a:lnTo>
                    <a:pt x="85" y="125"/>
                  </a:lnTo>
                  <a:lnTo>
                    <a:pt x="85"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5" name="Freeform 32"/>
            <p:cNvSpPr>
              <a:spLocks noEditPoints="1"/>
            </p:cNvSpPr>
            <p:nvPr/>
          </p:nvSpPr>
          <p:spPr bwMode="auto">
            <a:xfrm>
              <a:off x="2841" y="783"/>
              <a:ext cx="93" cy="116"/>
            </a:xfrm>
            <a:custGeom>
              <a:avLst/>
              <a:gdLst/>
              <a:ahLst/>
              <a:cxnLst>
                <a:cxn ang="0">
                  <a:pos x="47" y="116"/>
                </a:cxn>
                <a:cxn ang="0">
                  <a:pos x="25" y="111"/>
                </a:cxn>
                <a:cxn ang="0">
                  <a:pos x="11" y="100"/>
                </a:cxn>
                <a:cxn ang="0">
                  <a:pos x="3" y="81"/>
                </a:cxn>
                <a:cxn ang="0">
                  <a:pos x="0" y="57"/>
                </a:cxn>
                <a:cxn ang="0">
                  <a:pos x="5" y="24"/>
                </a:cxn>
                <a:cxn ang="0">
                  <a:pos x="16" y="11"/>
                </a:cxn>
                <a:cxn ang="0">
                  <a:pos x="36" y="3"/>
                </a:cxn>
                <a:cxn ang="0">
                  <a:pos x="47" y="0"/>
                </a:cxn>
                <a:cxn ang="0">
                  <a:pos x="69" y="6"/>
                </a:cxn>
                <a:cxn ang="0">
                  <a:pos x="82" y="19"/>
                </a:cxn>
                <a:cxn ang="0">
                  <a:pos x="91" y="35"/>
                </a:cxn>
                <a:cxn ang="0">
                  <a:pos x="93" y="60"/>
                </a:cxn>
                <a:cxn ang="0">
                  <a:pos x="88" y="92"/>
                </a:cxn>
                <a:cxn ang="0">
                  <a:pos x="74" y="106"/>
                </a:cxn>
                <a:cxn ang="0">
                  <a:pos x="58" y="116"/>
                </a:cxn>
                <a:cxn ang="0">
                  <a:pos x="47" y="116"/>
                </a:cxn>
                <a:cxn ang="0">
                  <a:pos x="47" y="11"/>
                </a:cxn>
                <a:cxn ang="0">
                  <a:pos x="30" y="16"/>
                </a:cxn>
                <a:cxn ang="0">
                  <a:pos x="19" y="24"/>
                </a:cxn>
                <a:cxn ang="0">
                  <a:pos x="14" y="57"/>
                </a:cxn>
                <a:cxn ang="0">
                  <a:pos x="14" y="76"/>
                </a:cxn>
                <a:cxn ang="0">
                  <a:pos x="25" y="97"/>
                </a:cxn>
                <a:cxn ang="0">
                  <a:pos x="38" y="103"/>
                </a:cxn>
                <a:cxn ang="0">
                  <a:pos x="47" y="106"/>
                </a:cxn>
                <a:cxn ang="0">
                  <a:pos x="63" y="100"/>
                </a:cxn>
                <a:cxn ang="0">
                  <a:pos x="71" y="92"/>
                </a:cxn>
                <a:cxn ang="0">
                  <a:pos x="80" y="60"/>
                </a:cxn>
                <a:cxn ang="0">
                  <a:pos x="77" y="43"/>
                </a:cxn>
                <a:cxn ang="0">
                  <a:pos x="69" y="22"/>
                </a:cxn>
                <a:cxn ang="0">
                  <a:pos x="55" y="14"/>
                </a:cxn>
                <a:cxn ang="0">
                  <a:pos x="47" y="11"/>
                </a:cxn>
              </a:cxnLst>
              <a:rect l="0" t="0" r="r" b="b"/>
              <a:pathLst>
                <a:path w="93" h="116">
                  <a:moveTo>
                    <a:pt x="47" y="116"/>
                  </a:moveTo>
                  <a:lnTo>
                    <a:pt x="47" y="116"/>
                  </a:lnTo>
                  <a:lnTo>
                    <a:pt x="33" y="116"/>
                  </a:lnTo>
                  <a:lnTo>
                    <a:pt x="25" y="111"/>
                  </a:lnTo>
                  <a:lnTo>
                    <a:pt x="16" y="106"/>
                  </a:lnTo>
                  <a:lnTo>
                    <a:pt x="11" y="100"/>
                  </a:lnTo>
                  <a:lnTo>
                    <a:pt x="5" y="92"/>
                  </a:lnTo>
                  <a:lnTo>
                    <a:pt x="3" y="81"/>
                  </a:lnTo>
                  <a:lnTo>
                    <a:pt x="0" y="57"/>
                  </a:lnTo>
                  <a:lnTo>
                    <a:pt x="3" y="35"/>
                  </a:lnTo>
                  <a:lnTo>
                    <a:pt x="5" y="24"/>
                  </a:lnTo>
                  <a:lnTo>
                    <a:pt x="11" y="16"/>
                  </a:lnTo>
                  <a:lnTo>
                    <a:pt x="16" y="11"/>
                  </a:lnTo>
                  <a:lnTo>
                    <a:pt x="25" y="6"/>
                  </a:lnTo>
                  <a:lnTo>
                    <a:pt x="36" y="3"/>
                  </a:lnTo>
                  <a:lnTo>
                    <a:pt x="47" y="0"/>
                  </a:lnTo>
                  <a:lnTo>
                    <a:pt x="58" y="3"/>
                  </a:lnTo>
                  <a:lnTo>
                    <a:pt x="69" y="6"/>
                  </a:lnTo>
                  <a:lnTo>
                    <a:pt x="77" y="11"/>
                  </a:lnTo>
                  <a:lnTo>
                    <a:pt x="82" y="19"/>
                  </a:lnTo>
                  <a:lnTo>
                    <a:pt x="88" y="27"/>
                  </a:lnTo>
                  <a:lnTo>
                    <a:pt x="91" y="35"/>
                  </a:lnTo>
                  <a:lnTo>
                    <a:pt x="93" y="60"/>
                  </a:lnTo>
                  <a:lnTo>
                    <a:pt x="91" y="81"/>
                  </a:lnTo>
                  <a:lnTo>
                    <a:pt x="88" y="92"/>
                  </a:lnTo>
                  <a:lnTo>
                    <a:pt x="82" y="100"/>
                  </a:lnTo>
                  <a:lnTo>
                    <a:pt x="74" y="106"/>
                  </a:lnTo>
                  <a:lnTo>
                    <a:pt x="66" y="111"/>
                  </a:lnTo>
                  <a:lnTo>
                    <a:pt x="58" y="116"/>
                  </a:lnTo>
                  <a:lnTo>
                    <a:pt x="47" y="116"/>
                  </a:lnTo>
                  <a:close/>
                  <a:moveTo>
                    <a:pt x="47" y="11"/>
                  </a:moveTo>
                  <a:lnTo>
                    <a:pt x="47" y="11"/>
                  </a:lnTo>
                  <a:lnTo>
                    <a:pt x="38" y="14"/>
                  </a:lnTo>
                  <a:lnTo>
                    <a:pt x="30" y="16"/>
                  </a:lnTo>
                  <a:lnTo>
                    <a:pt x="25" y="19"/>
                  </a:lnTo>
                  <a:lnTo>
                    <a:pt x="19" y="24"/>
                  </a:lnTo>
                  <a:lnTo>
                    <a:pt x="14" y="41"/>
                  </a:lnTo>
                  <a:lnTo>
                    <a:pt x="14" y="57"/>
                  </a:lnTo>
                  <a:lnTo>
                    <a:pt x="14" y="76"/>
                  </a:lnTo>
                  <a:lnTo>
                    <a:pt x="19" y="89"/>
                  </a:lnTo>
                  <a:lnTo>
                    <a:pt x="25" y="97"/>
                  </a:lnTo>
                  <a:lnTo>
                    <a:pt x="30" y="100"/>
                  </a:lnTo>
                  <a:lnTo>
                    <a:pt x="38" y="103"/>
                  </a:lnTo>
                  <a:lnTo>
                    <a:pt x="47" y="106"/>
                  </a:lnTo>
                  <a:lnTo>
                    <a:pt x="55" y="103"/>
                  </a:lnTo>
                  <a:lnTo>
                    <a:pt x="63" y="100"/>
                  </a:lnTo>
                  <a:lnTo>
                    <a:pt x="69" y="97"/>
                  </a:lnTo>
                  <a:lnTo>
                    <a:pt x="71" y="92"/>
                  </a:lnTo>
                  <a:lnTo>
                    <a:pt x="77" y="76"/>
                  </a:lnTo>
                  <a:lnTo>
                    <a:pt x="80" y="60"/>
                  </a:lnTo>
                  <a:lnTo>
                    <a:pt x="77" y="43"/>
                  </a:lnTo>
                  <a:lnTo>
                    <a:pt x="74" y="27"/>
                  </a:lnTo>
                  <a:lnTo>
                    <a:pt x="69" y="22"/>
                  </a:lnTo>
                  <a:lnTo>
                    <a:pt x="63" y="16"/>
                  </a:lnTo>
                  <a:lnTo>
                    <a:pt x="55"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6" name="Freeform 31"/>
            <p:cNvSpPr>
              <a:spLocks noEditPoints="1"/>
            </p:cNvSpPr>
            <p:nvPr/>
          </p:nvSpPr>
          <p:spPr bwMode="auto">
            <a:xfrm>
              <a:off x="2959" y="783"/>
              <a:ext cx="96" cy="116"/>
            </a:xfrm>
            <a:custGeom>
              <a:avLst/>
              <a:gdLst/>
              <a:ahLst/>
              <a:cxnLst>
                <a:cxn ang="0">
                  <a:pos x="50" y="116"/>
                </a:cxn>
                <a:cxn ang="0">
                  <a:pos x="28" y="111"/>
                </a:cxn>
                <a:cxn ang="0">
                  <a:pos x="11" y="100"/>
                </a:cxn>
                <a:cxn ang="0">
                  <a:pos x="3" y="81"/>
                </a:cxn>
                <a:cxn ang="0">
                  <a:pos x="0" y="57"/>
                </a:cxn>
                <a:cxn ang="0">
                  <a:pos x="8" y="24"/>
                </a:cxn>
                <a:cxn ang="0">
                  <a:pos x="19" y="11"/>
                </a:cxn>
                <a:cxn ang="0">
                  <a:pos x="39" y="3"/>
                </a:cxn>
                <a:cxn ang="0">
                  <a:pos x="50" y="0"/>
                </a:cxn>
                <a:cxn ang="0">
                  <a:pos x="72" y="6"/>
                </a:cxn>
                <a:cxn ang="0">
                  <a:pos x="85" y="19"/>
                </a:cxn>
                <a:cxn ang="0">
                  <a:pos x="94" y="35"/>
                </a:cxn>
                <a:cxn ang="0">
                  <a:pos x="96" y="60"/>
                </a:cxn>
                <a:cxn ang="0">
                  <a:pos x="91" y="92"/>
                </a:cxn>
                <a:cxn ang="0">
                  <a:pos x="77" y="106"/>
                </a:cxn>
                <a:cxn ang="0">
                  <a:pos x="61" y="116"/>
                </a:cxn>
                <a:cxn ang="0">
                  <a:pos x="50" y="116"/>
                </a:cxn>
                <a:cxn ang="0">
                  <a:pos x="50" y="11"/>
                </a:cxn>
                <a:cxn ang="0">
                  <a:pos x="33" y="16"/>
                </a:cxn>
                <a:cxn ang="0">
                  <a:pos x="22" y="24"/>
                </a:cxn>
                <a:cxn ang="0">
                  <a:pos x="14" y="57"/>
                </a:cxn>
                <a:cxn ang="0">
                  <a:pos x="17" y="76"/>
                </a:cxn>
                <a:cxn ang="0">
                  <a:pos x="28" y="97"/>
                </a:cxn>
                <a:cxn ang="0">
                  <a:pos x="41" y="103"/>
                </a:cxn>
                <a:cxn ang="0">
                  <a:pos x="50" y="106"/>
                </a:cxn>
                <a:cxn ang="0">
                  <a:pos x="66" y="100"/>
                </a:cxn>
                <a:cxn ang="0">
                  <a:pos x="74" y="92"/>
                </a:cxn>
                <a:cxn ang="0">
                  <a:pos x="83" y="60"/>
                </a:cxn>
                <a:cxn ang="0">
                  <a:pos x="80" y="43"/>
                </a:cxn>
                <a:cxn ang="0">
                  <a:pos x="72" y="22"/>
                </a:cxn>
                <a:cxn ang="0">
                  <a:pos x="58" y="14"/>
                </a:cxn>
                <a:cxn ang="0">
                  <a:pos x="50" y="11"/>
                </a:cxn>
              </a:cxnLst>
              <a:rect l="0" t="0" r="r" b="b"/>
              <a:pathLst>
                <a:path w="96" h="116">
                  <a:moveTo>
                    <a:pt x="50" y="116"/>
                  </a:moveTo>
                  <a:lnTo>
                    <a:pt x="50" y="116"/>
                  </a:lnTo>
                  <a:lnTo>
                    <a:pt x="36" y="116"/>
                  </a:lnTo>
                  <a:lnTo>
                    <a:pt x="28" y="111"/>
                  </a:lnTo>
                  <a:lnTo>
                    <a:pt x="19" y="106"/>
                  </a:lnTo>
                  <a:lnTo>
                    <a:pt x="11" y="100"/>
                  </a:lnTo>
                  <a:lnTo>
                    <a:pt x="8" y="92"/>
                  </a:lnTo>
                  <a:lnTo>
                    <a:pt x="3" y="81"/>
                  </a:lnTo>
                  <a:lnTo>
                    <a:pt x="0" y="57"/>
                  </a:lnTo>
                  <a:lnTo>
                    <a:pt x="3" y="35"/>
                  </a:lnTo>
                  <a:lnTo>
                    <a:pt x="8" y="24"/>
                  </a:lnTo>
                  <a:lnTo>
                    <a:pt x="14" y="16"/>
                  </a:lnTo>
                  <a:lnTo>
                    <a:pt x="19" y="11"/>
                  </a:lnTo>
                  <a:lnTo>
                    <a:pt x="28" y="6"/>
                  </a:lnTo>
                  <a:lnTo>
                    <a:pt x="39" y="3"/>
                  </a:lnTo>
                  <a:lnTo>
                    <a:pt x="50" y="0"/>
                  </a:lnTo>
                  <a:lnTo>
                    <a:pt x="61" y="3"/>
                  </a:lnTo>
                  <a:lnTo>
                    <a:pt x="72" y="6"/>
                  </a:lnTo>
                  <a:lnTo>
                    <a:pt x="80" y="11"/>
                  </a:lnTo>
                  <a:lnTo>
                    <a:pt x="85" y="19"/>
                  </a:lnTo>
                  <a:lnTo>
                    <a:pt x="91" y="27"/>
                  </a:lnTo>
                  <a:lnTo>
                    <a:pt x="94" y="35"/>
                  </a:lnTo>
                  <a:lnTo>
                    <a:pt x="96" y="60"/>
                  </a:lnTo>
                  <a:lnTo>
                    <a:pt x="94" y="81"/>
                  </a:lnTo>
                  <a:lnTo>
                    <a:pt x="91" y="92"/>
                  </a:lnTo>
                  <a:lnTo>
                    <a:pt x="85" y="100"/>
                  </a:lnTo>
                  <a:lnTo>
                    <a:pt x="77" y="106"/>
                  </a:lnTo>
                  <a:lnTo>
                    <a:pt x="69" y="111"/>
                  </a:lnTo>
                  <a:lnTo>
                    <a:pt x="61" y="116"/>
                  </a:lnTo>
                  <a:lnTo>
                    <a:pt x="50" y="116"/>
                  </a:lnTo>
                  <a:close/>
                  <a:moveTo>
                    <a:pt x="50" y="11"/>
                  </a:moveTo>
                  <a:lnTo>
                    <a:pt x="50" y="11"/>
                  </a:lnTo>
                  <a:lnTo>
                    <a:pt x="41" y="14"/>
                  </a:lnTo>
                  <a:lnTo>
                    <a:pt x="33" y="16"/>
                  </a:lnTo>
                  <a:lnTo>
                    <a:pt x="28" y="19"/>
                  </a:lnTo>
                  <a:lnTo>
                    <a:pt x="22" y="24"/>
                  </a:lnTo>
                  <a:lnTo>
                    <a:pt x="17" y="41"/>
                  </a:lnTo>
                  <a:lnTo>
                    <a:pt x="14" y="57"/>
                  </a:lnTo>
                  <a:lnTo>
                    <a:pt x="17" y="76"/>
                  </a:lnTo>
                  <a:lnTo>
                    <a:pt x="22" y="89"/>
                  </a:lnTo>
                  <a:lnTo>
                    <a:pt x="28" y="97"/>
                  </a:lnTo>
                  <a:lnTo>
                    <a:pt x="33" y="100"/>
                  </a:lnTo>
                  <a:lnTo>
                    <a:pt x="41" y="103"/>
                  </a:lnTo>
                  <a:lnTo>
                    <a:pt x="50" y="106"/>
                  </a:lnTo>
                  <a:lnTo>
                    <a:pt x="58" y="103"/>
                  </a:lnTo>
                  <a:lnTo>
                    <a:pt x="66" y="100"/>
                  </a:lnTo>
                  <a:lnTo>
                    <a:pt x="72" y="97"/>
                  </a:lnTo>
                  <a:lnTo>
                    <a:pt x="74" y="92"/>
                  </a:lnTo>
                  <a:lnTo>
                    <a:pt x="80" y="76"/>
                  </a:lnTo>
                  <a:lnTo>
                    <a:pt x="83" y="60"/>
                  </a:lnTo>
                  <a:lnTo>
                    <a:pt x="80" y="43"/>
                  </a:lnTo>
                  <a:lnTo>
                    <a:pt x="74" y="27"/>
                  </a:lnTo>
                  <a:lnTo>
                    <a:pt x="72" y="22"/>
                  </a:lnTo>
                  <a:lnTo>
                    <a:pt x="66" y="16"/>
                  </a:lnTo>
                  <a:lnTo>
                    <a:pt x="58" y="14"/>
                  </a:lnTo>
                  <a:lnTo>
                    <a:pt x="5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30"/>
            <p:cNvSpPr>
              <a:spLocks/>
            </p:cNvSpPr>
            <p:nvPr/>
          </p:nvSpPr>
          <p:spPr bwMode="auto">
            <a:xfrm>
              <a:off x="3086" y="726"/>
              <a:ext cx="16" cy="171"/>
            </a:xfrm>
            <a:custGeom>
              <a:avLst/>
              <a:gdLst/>
              <a:ahLst/>
              <a:cxnLst>
                <a:cxn ang="0">
                  <a:pos x="13" y="171"/>
                </a:cxn>
                <a:cxn ang="0">
                  <a:pos x="13" y="171"/>
                </a:cxn>
                <a:cxn ang="0">
                  <a:pos x="2" y="171"/>
                </a:cxn>
                <a:cxn ang="0">
                  <a:pos x="2" y="171"/>
                </a:cxn>
                <a:cxn ang="0">
                  <a:pos x="2" y="171"/>
                </a:cxn>
                <a:cxn ang="0">
                  <a:pos x="2" y="100"/>
                </a:cxn>
                <a:cxn ang="0">
                  <a:pos x="2" y="68"/>
                </a:cxn>
                <a:cxn ang="0">
                  <a:pos x="2" y="68"/>
                </a:cxn>
                <a:cxn ang="0">
                  <a:pos x="0" y="3"/>
                </a:cxn>
                <a:cxn ang="0">
                  <a:pos x="0" y="0"/>
                </a:cxn>
                <a:cxn ang="0">
                  <a:pos x="0" y="0"/>
                </a:cxn>
                <a:cxn ang="0">
                  <a:pos x="13" y="0"/>
                </a:cxn>
                <a:cxn ang="0">
                  <a:pos x="13" y="0"/>
                </a:cxn>
                <a:cxn ang="0">
                  <a:pos x="13" y="0"/>
                </a:cxn>
                <a:cxn ang="0">
                  <a:pos x="13" y="73"/>
                </a:cxn>
                <a:cxn ang="0">
                  <a:pos x="13" y="73"/>
                </a:cxn>
                <a:cxn ang="0">
                  <a:pos x="13" y="133"/>
                </a:cxn>
                <a:cxn ang="0">
                  <a:pos x="13" y="133"/>
                </a:cxn>
                <a:cxn ang="0">
                  <a:pos x="16" y="171"/>
                </a:cxn>
                <a:cxn ang="0">
                  <a:pos x="13" y="171"/>
                </a:cxn>
              </a:cxnLst>
              <a:rect l="0" t="0" r="r" b="b"/>
              <a:pathLst>
                <a:path w="16" h="171">
                  <a:moveTo>
                    <a:pt x="13" y="171"/>
                  </a:moveTo>
                  <a:lnTo>
                    <a:pt x="13" y="171"/>
                  </a:lnTo>
                  <a:lnTo>
                    <a:pt x="2" y="171"/>
                  </a:lnTo>
                  <a:lnTo>
                    <a:pt x="2" y="100"/>
                  </a:lnTo>
                  <a:lnTo>
                    <a:pt x="2" y="68"/>
                  </a:lnTo>
                  <a:lnTo>
                    <a:pt x="0" y="3"/>
                  </a:lnTo>
                  <a:lnTo>
                    <a:pt x="0" y="0"/>
                  </a:lnTo>
                  <a:lnTo>
                    <a:pt x="13" y="0"/>
                  </a:lnTo>
                  <a:lnTo>
                    <a:pt x="13" y="73"/>
                  </a:lnTo>
                  <a:lnTo>
                    <a:pt x="13" y="133"/>
                  </a:lnTo>
                  <a:lnTo>
                    <a:pt x="16" y="171"/>
                  </a:lnTo>
                  <a:lnTo>
                    <a:pt x="13"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8" name="Freeform 29"/>
            <p:cNvSpPr>
              <a:spLocks/>
            </p:cNvSpPr>
            <p:nvPr/>
          </p:nvSpPr>
          <p:spPr bwMode="auto">
            <a:xfrm>
              <a:off x="850" y="975"/>
              <a:ext cx="110" cy="154"/>
            </a:xfrm>
            <a:custGeom>
              <a:avLst/>
              <a:gdLst/>
              <a:ahLst/>
              <a:cxnLst>
                <a:cxn ang="0">
                  <a:pos x="107" y="154"/>
                </a:cxn>
                <a:cxn ang="0">
                  <a:pos x="107" y="154"/>
                </a:cxn>
                <a:cxn ang="0">
                  <a:pos x="91" y="154"/>
                </a:cxn>
                <a:cxn ang="0">
                  <a:pos x="88" y="154"/>
                </a:cxn>
                <a:cxn ang="0">
                  <a:pos x="88" y="154"/>
                </a:cxn>
                <a:cxn ang="0">
                  <a:pos x="49" y="84"/>
                </a:cxn>
                <a:cxn ang="0">
                  <a:pos x="11" y="13"/>
                </a:cxn>
                <a:cxn ang="0">
                  <a:pos x="11" y="13"/>
                </a:cxn>
                <a:cxn ang="0">
                  <a:pos x="14" y="84"/>
                </a:cxn>
                <a:cxn ang="0">
                  <a:pos x="14" y="84"/>
                </a:cxn>
                <a:cxn ang="0">
                  <a:pos x="14" y="154"/>
                </a:cxn>
                <a:cxn ang="0">
                  <a:pos x="14" y="154"/>
                </a:cxn>
                <a:cxn ang="0">
                  <a:pos x="8" y="154"/>
                </a:cxn>
                <a:cxn ang="0">
                  <a:pos x="8" y="154"/>
                </a:cxn>
                <a:cxn ang="0">
                  <a:pos x="3"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6" y="32"/>
                </a:cxn>
                <a:cxn ang="0">
                  <a:pos x="36" y="32"/>
                </a:cxn>
                <a:cxn ang="0">
                  <a:pos x="55" y="62"/>
                </a:cxn>
                <a:cxn ang="0">
                  <a:pos x="96" y="143"/>
                </a:cxn>
                <a:cxn ang="0">
                  <a:pos x="96" y="143"/>
                </a:cxn>
                <a:cxn ang="0">
                  <a:pos x="96" y="111"/>
                </a:cxn>
                <a:cxn ang="0">
                  <a:pos x="96" y="111"/>
                </a:cxn>
                <a:cxn ang="0">
                  <a:pos x="93"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1" y="154"/>
                  </a:lnTo>
                  <a:lnTo>
                    <a:pt x="88" y="154"/>
                  </a:lnTo>
                  <a:lnTo>
                    <a:pt x="49" y="84"/>
                  </a:lnTo>
                  <a:lnTo>
                    <a:pt x="11" y="13"/>
                  </a:lnTo>
                  <a:lnTo>
                    <a:pt x="14" y="84"/>
                  </a:lnTo>
                  <a:lnTo>
                    <a:pt x="14" y="154"/>
                  </a:lnTo>
                  <a:lnTo>
                    <a:pt x="8" y="154"/>
                  </a:lnTo>
                  <a:lnTo>
                    <a:pt x="3" y="154"/>
                  </a:lnTo>
                  <a:lnTo>
                    <a:pt x="0" y="154"/>
                  </a:lnTo>
                  <a:lnTo>
                    <a:pt x="0" y="113"/>
                  </a:lnTo>
                  <a:lnTo>
                    <a:pt x="0" y="3"/>
                  </a:lnTo>
                  <a:lnTo>
                    <a:pt x="19" y="0"/>
                  </a:lnTo>
                  <a:lnTo>
                    <a:pt x="19" y="3"/>
                  </a:lnTo>
                  <a:lnTo>
                    <a:pt x="36" y="32"/>
                  </a:lnTo>
                  <a:lnTo>
                    <a:pt x="55" y="62"/>
                  </a:lnTo>
                  <a:lnTo>
                    <a:pt x="96" y="143"/>
                  </a:lnTo>
                  <a:lnTo>
                    <a:pt x="96" y="111"/>
                  </a:lnTo>
                  <a:lnTo>
                    <a:pt x="93" y="3"/>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9" name="Freeform 28"/>
            <p:cNvSpPr>
              <a:spLocks noEditPoints="1"/>
            </p:cNvSpPr>
            <p:nvPr/>
          </p:nvSpPr>
          <p:spPr bwMode="auto">
            <a:xfrm>
              <a:off x="993" y="1015"/>
              <a:ext cx="91" cy="117"/>
            </a:xfrm>
            <a:custGeom>
              <a:avLst/>
              <a:gdLst/>
              <a:ahLst/>
              <a:cxnLst>
                <a:cxn ang="0">
                  <a:pos x="91" y="57"/>
                </a:cxn>
                <a:cxn ang="0">
                  <a:pos x="14" y="57"/>
                </a:cxn>
                <a:cxn ang="0">
                  <a:pos x="14" y="57"/>
                </a:cxn>
                <a:cxn ang="0">
                  <a:pos x="14" y="76"/>
                </a:cxn>
                <a:cxn ang="0">
                  <a:pos x="22" y="90"/>
                </a:cxn>
                <a:cxn ang="0">
                  <a:pos x="27" y="98"/>
                </a:cxn>
                <a:cxn ang="0">
                  <a:pos x="36" y="100"/>
                </a:cxn>
                <a:cxn ang="0">
                  <a:pos x="44" y="103"/>
                </a:cxn>
                <a:cxn ang="0">
                  <a:pos x="52" y="106"/>
                </a:cxn>
                <a:cxn ang="0">
                  <a:pos x="52" y="106"/>
                </a:cxn>
                <a:cxn ang="0">
                  <a:pos x="60" y="103"/>
                </a:cxn>
                <a:cxn ang="0">
                  <a:pos x="71" y="100"/>
                </a:cxn>
                <a:cxn ang="0">
                  <a:pos x="80" y="98"/>
                </a:cxn>
                <a:cxn ang="0">
                  <a:pos x="85" y="90"/>
                </a:cxn>
                <a:cxn ang="0">
                  <a:pos x="88" y="92"/>
                </a:cxn>
                <a:cxn ang="0">
                  <a:pos x="88" y="92"/>
                </a:cxn>
                <a:cxn ang="0">
                  <a:pos x="88" y="103"/>
                </a:cxn>
                <a:cxn ang="0">
                  <a:pos x="85" y="106"/>
                </a:cxn>
                <a:cxn ang="0">
                  <a:pos x="85" y="106"/>
                </a:cxn>
                <a:cxn ang="0">
                  <a:pos x="69" y="114"/>
                </a:cxn>
                <a:cxn ang="0">
                  <a:pos x="52" y="117"/>
                </a:cxn>
                <a:cxn ang="0">
                  <a:pos x="52" y="117"/>
                </a:cxn>
                <a:cxn ang="0">
                  <a:pos x="38" y="117"/>
                </a:cxn>
                <a:cxn ang="0">
                  <a:pos x="30" y="111"/>
                </a:cxn>
                <a:cxn ang="0">
                  <a:pos x="19" y="108"/>
                </a:cxn>
                <a:cxn ang="0">
                  <a:pos x="14" y="100"/>
                </a:cxn>
                <a:cxn ang="0">
                  <a:pos x="8" y="92"/>
                </a:cxn>
                <a:cxn ang="0">
                  <a:pos x="3" y="81"/>
                </a:cxn>
                <a:cxn ang="0">
                  <a:pos x="0" y="71"/>
                </a:cxn>
                <a:cxn ang="0">
                  <a:pos x="0" y="60"/>
                </a:cxn>
                <a:cxn ang="0">
                  <a:pos x="0" y="60"/>
                </a:cxn>
                <a:cxn ang="0">
                  <a:pos x="3" y="36"/>
                </a:cxn>
                <a:cxn ang="0">
                  <a:pos x="5" y="27"/>
                </a:cxn>
                <a:cxn ang="0">
                  <a:pos x="11" y="17"/>
                </a:cxn>
                <a:cxn ang="0">
                  <a:pos x="19" y="11"/>
                </a:cxn>
                <a:cxn ang="0">
                  <a:pos x="27" y="6"/>
                </a:cxn>
                <a:cxn ang="0">
                  <a:pos x="36" y="3"/>
                </a:cxn>
                <a:cxn ang="0">
                  <a:pos x="47" y="0"/>
                </a:cxn>
                <a:cxn ang="0">
                  <a:pos x="47" y="0"/>
                </a:cxn>
                <a:cxn ang="0">
                  <a:pos x="58" y="3"/>
                </a:cxn>
                <a:cxn ang="0">
                  <a:pos x="69" y="6"/>
                </a:cxn>
                <a:cxn ang="0">
                  <a:pos x="74" y="11"/>
                </a:cxn>
                <a:cxn ang="0">
                  <a:pos x="82" y="17"/>
                </a:cxn>
                <a:cxn ang="0">
                  <a:pos x="85" y="25"/>
                </a:cxn>
                <a:cxn ang="0">
                  <a:pos x="88" y="36"/>
                </a:cxn>
                <a:cxn ang="0">
                  <a:pos x="91" y="57"/>
                </a:cxn>
                <a:cxn ang="0">
                  <a:pos x="91" y="57"/>
                </a:cxn>
                <a:cxn ang="0">
                  <a:pos x="47" y="11"/>
                </a:cxn>
                <a:cxn ang="0">
                  <a:pos x="47" y="11"/>
                </a:cxn>
                <a:cxn ang="0">
                  <a:pos x="33" y="14"/>
                </a:cxn>
                <a:cxn ang="0">
                  <a:pos x="25" y="22"/>
                </a:cxn>
                <a:cxn ang="0">
                  <a:pos x="16" y="33"/>
                </a:cxn>
                <a:cxn ang="0">
                  <a:pos x="14" y="46"/>
                </a:cxn>
                <a:cxn ang="0">
                  <a:pos x="77" y="46"/>
                </a:cxn>
                <a:cxn ang="0">
                  <a:pos x="77" y="46"/>
                </a:cxn>
                <a:cxn ang="0">
                  <a:pos x="74" y="33"/>
                </a:cxn>
                <a:cxn ang="0">
                  <a:pos x="69" y="22"/>
                </a:cxn>
                <a:cxn ang="0">
                  <a:pos x="60" y="14"/>
                </a:cxn>
                <a:cxn ang="0">
                  <a:pos x="47" y="11"/>
                </a:cxn>
                <a:cxn ang="0">
                  <a:pos x="47" y="11"/>
                </a:cxn>
              </a:cxnLst>
              <a:rect l="0" t="0" r="r" b="b"/>
              <a:pathLst>
                <a:path w="91" h="117">
                  <a:moveTo>
                    <a:pt x="91" y="57"/>
                  </a:moveTo>
                  <a:lnTo>
                    <a:pt x="14" y="57"/>
                  </a:lnTo>
                  <a:lnTo>
                    <a:pt x="14" y="76"/>
                  </a:lnTo>
                  <a:lnTo>
                    <a:pt x="22" y="90"/>
                  </a:lnTo>
                  <a:lnTo>
                    <a:pt x="27" y="98"/>
                  </a:lnTo>
                  <a:lnTo>
                    <a:pt x="36" y="100"/>
                  </a:lnTo>
                  <a:lnTo>
                    <a:pt x="44" y="103"/>
                  </a:lnTo>
                  <a:lnTo>
                    <a:pt x="52" y="106"/>
                  </a:lnTo>
                  <a:lnTo>
                    <a:pt x="60" y="103"/>
                  </a:lnTo>
                  <a:lnTo>
                    <a:pt x="71" y="100"/>
                  </a:lnTo>
                  <a:lnTo>
                    <a:pt x="80" y="98"/>
                  </a:lnTo>
                  <a:lnTo>
                    <a:pt x="85" y="90"/>
                  </a:lnTo>
                  <a:lnTo>
                    <a:pt x="88" y="92"/>
                  </a:lnTo>
                  <a:lnTo>
                    <a:pt x="88" y="103"/>
                  </a:lnTo>
                  <a:lnTo>
                    <a:pt x="85" y="106"/>
                  </a:lnTo>
                  <a:lnTo>
                    <a:pt x="69" y="114"/>
                  </a:lnTo>
                  <a:lnTo>
                    <a:pt x="52" y="117"/>
                  </a:lnTo>
                  <a:lnTo>
                    <a:pt x="38" y="117"/>
                  </a:lnTo>
                  <a:lnTo>
                    <a:pt x="30" y="111"/>
                  </a:lnTo>
                  <a:lnTo>
                    <a:pt x="19" y="108"/>
                  </a:lnTo>
                  <a:lnTo>
                    <a:pt x="14" y="100"/>
                  </a:lnTo>
                  <a:lnTo>
                    <a:pt x="8" y="92"/>
                  </a:lnTo>
                  <a:lnTo>
                    <a:pt x="3" y="81"/>
                  </a:lnTo>
                  <a:lnTo>
                    <a:pt x="0" y="71"/>
                  </a:lnTo>
                  <a:lnTo>
                    <a:pt x="0" y="60"/>
                  </a:lnTo>
                  <a:lnTo>
                    <a:pt x="3" y="36"/>
                  </a:lnTo>
                  <a:lnTo>
                    <a:pt x="5" y="27"/>
                  </a:lnTo>
                  <a:lnTo>
                    <a:pt x="11" y="17"/>
                  </a:lnTo>
                  <a:lnTo>
                    <a:pt x="19" y="11"/>
                  </a:lnTo>
                  <a:lnTo>
                    <a:pt x="27" y="6"/>
                  </a:lnTo>
                  <a:lnTo>
                    <a:pt x="36" y="3"/>
                  </a:lnTo>
                  <a:lnTo>
                    <a:pt x="47" y="0"/>
                  </a:lnTo>
                  <a:lnTo>
                    <a:pt x="58" y="3"/>
                  </a:lnTo>
                  <a:lnTo>
                    <a:pt x="69" y="6"/>
                  </a:lnTo>
                  <a:lnTo>
                    <a:pt x="74" y="11"/>
                  </a:lnTo>
                  <a:lnTo>
                    <a:pt x="82" y="17"/>
                  </a:lnTo>
                  <a:lnTo>
                    <a:pt x="85" y="25"/>
                  </a:lnTo>
                  <a:lnTo>
                    <a:pt x="88" y="36"/>
                  </a:lnTo>
                  <a:lnTo>
                    <a:pt x="91" y="57"/>
                  </a:lnTo>
                  <a:close/>
                  <a:moveTo>
                    <a:pt x="47" y="11"/>
                  </a:moveTo>
                  <a:lnTo>
                    <a:pt x="47" y="11"/>
                  </a:lnTo>
                  <a:lnTo>
                    <a:pt x="33" y="14"/>
                  </a:lnTo>
                  <a:lnTo>
                    <a:pt x="25" y="22"/>
                  </a:lnTo>
                  <a:lnTo>
                    <a:pt x="16" y="33"/>
                  </a:lnTo>
                  <a:lnTo>
                    <a:pt x="14" y="46"/>
                  </a:lnTo>
                  <a:lnTo>
                    <a:pt x="77" y="46"/>
                  </a:lnTo>
                  <a:lnTo>
                    <a:pt x="74" y="33"/>
                  </a:lnTo>
                  <a:lnTo>
                    <a:pt x="69" y="22"/>
                  </a:lnTo>
                  <a:lnTo>
                    <a:pt x="60"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0" name="Freeform 27"/>
            <p:cNvSpPr>
              <a:spLocks/>
            </p:cNvSpPr>
            <p:nvPr/>
          </p:nvSpPr>
          <p:spPr bwMode="auto">
            <a:xfrm>
              <a:off x="1100" y="1018"/>
              <a:ext cx="146" cy="111"/>
            </a:xfrm>
            <a:custGeom>
              <a:avLst/>
              <a:gdLst/>
              <a:ahLst/>
              <a:cxnLst>
                <a:cxn ang="0">
                  <a:pos x="132" y="46"/>
                </a:cxn>
                <a:cxn ang="0">
                  <a:pos x="124" y="87"/>
                </a:cxn>
                <a:cxn ang="0">
                  <a:pos x="124" y="87"/>
                </a:cxn>
                <a:cxn ang="0">
                  <a:pos x="118" y="108"/>
                </a:cxn>
                <a:cxn ang="0">
                  <a:pos x="116" y="111"/>
                </a:cxn>
                <a:cxn ang="0">
                  <a:pos x="116" y="111"/>
                </a:cxn>
                <a:cxn ang="0">
                  <a:pos x="99" y="111"/>
                </a:cxn>
                <a:cxn ang="0">
                  <a:pos x="99" y="111"/>
                </a:cxn>
                <a:cxn ang="0">
                  <a:pos x="99" y="111"/>
                </a:cxn>
                <a:cxn ang="0">
                  <a:pos x="91" y="78"/>
                </a:cxn>
                <a:cxn ang="0">
                  <a:pos x="72" y="8"/>
                </a:cxn>
                <a:cxn ang="0">
                  <a:pos x="58" y="65"/>
                </a:cxn>
                <a:cxn ang="0">
                  <a:pos x="58" y="65"/>
                </a:cxn>
                <a:cxn ang="0">
                  <a:pos x="47"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7" y="3"/>
                </a:cxn>
                <a:cxn ang="0">
                  <a:pos x="17" y="3"/>
                </a:cxn>
                <a:cxn ang="0">
                  <a:pos x="22" y="33"/>
                </a:cxn>
                <a:cxn ang="0">
                  <a:pos x="39" y="103"/>
                </a:cxn>
                <a:cxn ang="0">
                  <a:pos x="58" y="30"/>
                </a:cxn>
                <a:cxn ang="0">
                  <a:pos x="58" y="30"/>
                </a:cxn>
                <a:cxn ang="0">
                  <a:pos x="63" y="3"/>
                </a:cxn>
                <a:cxn ang="0">
                  <a:pos x="63" y="0"/>
                </a:cxn>
                <a:cxn ang="0">
                  <a:pos x="63" y="0"/>
                </a:cxn>
                <a:cxn ang="0">
                  <a:pos x="83" y="0"/>
                </a:cxn>
                <a:cxn ang="0">
                  <a:pos x="83" y="3"/>
                </a:cxn>
                <a:cxn ang="0">
                  <a:pos x="83" y="3"/>
                </a:cxn>
                <a:cxn ang="0">
                  <a:pos x="110" y="100"/>
                </a:cxn>
                <a:cxn ang="0">
                  <a:pos x="124" y="43"/>
                </a:cxn>
                <a:cxn ang="0">
                  <a:pos x="124" y="43"/>
                </a:cxn>
                <a:cxn ang="0">
                  <a:pos x="129" y="14"/>
                </a:cxn>
                <a:cxn ang="0">
                  <a:pos x="129" y="14"/>
                </a:cxn>
                <a:cxn ang="0">
                  <a:pos x="132" y="3"/>
                </a:cxn>
                <a:cxn ang="0">
                  <a:pos x="132" y="0"/>
                </a:cxn>
                <a:cxn ang="0">
                  <a:pos x="132" y="0"/>
                </a:cxn>
                <a:cxn ang="0">
                  <a:pos x="138" y="0"/>
                </a:cxn>
                <a:cxn ang="0">
                  <a:pos x="138" y="0"/>
                </a:cxn>
                <a:cxn ang="0">
                  <a:pos x="143" y="0"/>
                </a:cxn>
                <a:cxn ang="0">
                  <a:pos x="146" y="3"/>
                </a:cxn>
                <a:cxn ang="0">
                  <a:pos x="146" y="3"/>
                </a:cxn>
                <a:cxn ang="0">
                  <a:pos x="132" y="46"/>
                </a:cxn>
                <a:cxn ang="0">
                  <a:pos x="132" y="46"/>
                </a:cxn>
              </a:cxnLst>
              <a:rect l="0" t="0" r="r" b="b"/>
              <a:pathLst>
                <a:path w="146" h="111">
                  <a:moveTo>
                    <a:pt x="132" y="46"/>
                  </a:moveTo>
                  <a:lnTo>
                    <a:pt x="124" y="87"/>
                  </a:lnTo>
                  <a:lnTo>
                    <a:pt x="118" y="108"/>
                  </a:lnTo>
                  <a:lnTo>
                    <a:pt x="116" y="111"/>
                  </a:lnTo>
                  <a:lnTo>
                    <a:pt x="99" y="111"/>
                  </a:lnTo>
                  <a:lnTo>
                    <a:pt x="91" y="78"/>
                  </a:lnTo>
                  <a:lnTo>
                    <a:pt x="72" y="8"/>
                  </a:lnTo>
                  <a:lnTo>
                    <a:pt x="58" y="65"/>
                  </a:lnTo>
                  <a:lnTo>
                    <a:pt x="47" y="111"/>
                  </a:lnTo>
                  <a:lnTo>
                    <a:pt x="30" y="111"/>
                  </a:lnTo>
                  <a:lnTo>
                    <a:pt x="22" y="78"/>
                  </a:lnTo>
                  <a:lnTo>
                    <a:pt x="0" y="3"/>
                  </a:lnTo>
                  <a:lnTo>
                    <a:pt x="3" y="0"/>
                  </a:lnTo>
                  <a:lnTo>
                    <a:pt x="14" y="0"/>
                  </a:lnTo>
                  <a:lnTo>
                    <a:pt x="17" y="3"/>
                  </a:lnTo>
                  <a:lnTo>
                    <a:pt x="22" y="33"/>
                  </a:lnTo>
                  <a:lnTo>
                    <a:pt x="39" y="103"/>
                  </a:lnTo>
                  <a:lnTo>
                    <a:pt x="58" y="30"/>
                  </a:lnTo>
                  <a:lnTo>
                    <a:pt x="63" y="3"/>
                  </a:lnTo>
                  <a:lnTo>
                    <a:pt x="63" y="0"/>
                  </a:lnTo>
                  <a:lnTo>
                    <a:pt x="83" y="0"/>
                  </a:lnTo>
                  <a:lnTo>
                    <a:pt x="83" y="3"/>
                  </a:lnTo>
                  <a:lnTo>
                    <a:pt x="110" y="100"/>
                  </a:lnTo>
                  <a:lnTo>
                    <a:pt x="124" y="43"/>
                  </a:lnTo>
                  <a:lnTo>
                    <a:pt x="129" y="14"/>
                  </a:lnTo>
                  <a:lnTo>
                    <a:pt x="132" y="3"/>
                  </a:lnTo>
                  <a:lnTo>
                    <a:pt x="132" y="0"/>
                  </a:lnTo>
                  <a:lnTo>
                    <a:pt x="138" y="0"/>
                  </a:lnTo>
                  <a:lnTo>
                    <a:pt x="143" y="0"/>
                  </a:lnTo>
                  <a:lnTo>
                    <a:pt x="146"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1" name="Freeform 26"/>
            <p:cNvSpPr>
              <a:spLocks noEditPoints="1"/>
            </p:cNvSpPr>
            <p:nvPr/>
          </p:nvSpPr>
          <p:spPr bwMode="auto">
            <a:xfrm>
              <a:off x="1262" y="1015"/>
              <a:ext cx="77" cy="117"/>
            </a:xfrm>
            <a:custGeom>
              <a:avLst/>
              <a:gdLst/>
              <a:ahLst/>
              <a:cxnLst>
                <a:cxn ang="0">
                  <a:pos x="77" y="114"/>
                </a:cxn>
                <a:cxn ang="0">
                  <a:pos x="64" y="114"/>
                </a:cxn>
                <a:cxn ang="0">
                  <a:pos x="64" y="106"/>
                </a:cxn>
                <a:cxn ang="0">
                  <a:pos x="33" y="117"/>
                </a:cxn>
                <a:cxn ang="0">
                  <a:pos x="20" y="114"/>
                </a:cxn>
                <a:cxn ang="0">
                  <a:pos x="3" y="95"/>
                </a:cxn>
                <a:cxn ang="0">
                  <a:pos x="0" y="81"/>
                </a:cxn>
                <a:cxn ang="0">
                  <a:pos x="6" y="60"/>
                </a:cxn>
                <a:cxn ang="0">
                  <a:pos x="22" y="49"/>
                </a:cxn>
                <a:cxn ang="0">
                  <a:pos x="64" y="38"/>
                </a:cxn>
                <a:cxn ang="0">
                  <a:pos x="64" y="36"/>
                </a:cxn>
                <a:cxn ang="0">
                  <a:pos x="58" y="17"/>
                </a:cxn>
                <a:cxn ang="0">
                  <a:pos x="42" y="11"/>
                </a:cxn>
                <a:cxn ang="0">
                  <a:pos x="25" y="14"/>
                </a:cxn>
                <a:cxn ang="0">
                  <a:pos x="11" y="19"/>
                </a:cxn>
                <a:cxn ang="0">
                  <a:pos x="11" y="9"/>
                </a:cxn>
                <a:cxn ang="0">
                  <a:pos x="14" y="9"/>
                </a:cxn>
                <a:cxn ang="0">
                  <a:pos x="44" y="0"/>
                </a:cxn>
                <a:cxn ang="0">
                  <a:pos x="53" y="0"/>
                </a:cxn>
                <a:cxn ang="0">
                  <a:pos x="69" y="9"/>
                </a:cxn>
                <a:cxn ang="0">
                  <a:pos x="75" y="19"/>
                </a:cxn>
                <a:cxn ang="0">
                  <a:pos x="77" y="33"/>
                </a:cxn>
                <a:cxn ang="0">
                  <a:pos x="77" y="71"/>
                </a:cxn>
                <a:cxn ang="0">
                  <a:pos x="77" y="84"/>
                </a:cxn>
                <a:cxn ang="0">
                  <a:pos x="77" y="114"/>
                </a:cxn>
                <a:cxn ang="0">
                  <a:pos x="64" y="49"/>
                </a:cxn>
                <a:cxn ang="0">
                  <a:pos x="31" y="57"/>
                </a:cxn>
                <a:cxn ang="0">
                  <a:pos x="20" y="65"/>
                </a:cxn>
                <a:cxn ang="0">
                  <a:pos x="14" y="81"/>
                </a:cxn>
                <a:cxn ang="0">
                  <a:pos x="14" y="92"/>
                </a:cxn>
                <a:cxn ang="0">
                  <a:pos x="28" y="103"/>
                </a:cxn>
                <a:cxn ang="0">
                  <a:pos x="36" y="106"/>
                </a:cxn>
                <a:cxn ang="0">
                  <a:pos x="64" y="95"/>
                </a:cxn>
              </a:cxnLst>
              <a:rect l="0" t="0" r="r" b="b"/>
              <a:pathLst>
                <a:path w="77" h="117">
                  <a:moveTo>
                    <a:pt x="77" y="114"/>
                  </a:moveTo>
                  <a:lnTo>
                    <a:pt x="77" y="114"/>
                  </a:lnTo>
                  <a:lnTo>
                    <a:pt x="66" y="114"/>
                  </a:lnTo>
                  <a:lnTo>
                    <a:pt x="64" y="114"/>
                  </a:lnTo>
                  <a:lnTo>
                    <a:pt x="64" y="106"/>
                  </a:lnTo>
                  <a:lnTo>
                    <a:pt x="50" y="114"/>
                  </a:lnTo>
                  <a:lnTo>
                    <a:pt x="33" y="117"/>
                  </a:lnTo>
                  <a:lnTo>
                    <a:pt x="20" y="114"/>
                  </a:lnTo>
                  <a:lnTo>
                    <a:pt x="9" y="106"/>
                  </a:lnTo>
                  <a:lnTo>
                    <a:pt x="3" y="95"/>
                  </a:lnTo>
                  <a:lnTo>
                    <a:pt x="0" y="81"/>
                  </a:lnTo>
                  <a:lnTo>
                    <a:pt x="3" y="71"/>
                  </a:lnTo>
                  <a:lnTo>
                    <a:pt x="6" y="60"/>
                  </a:lnTo>
                  <a:lnTo>
                    <a:pt x="14" y="52"/>
                  </a:lnTo>
                  <a:lnTo>
                    <a:pt x="22" y="49"/>
                  </a:lnTo>
                  <a:lnTo>
                    <a:pt x="44" y="44"/>
                  </a:lnTo>
                  <a:lnTo>
                    <a:pt x="64" y="38"/>
                  </a:lnTo>
                  <a:lnTo>
                    <a:pt x="64" y="36"/>
                  </a:lnTo>
                  <a:lnTo>
                    <a:pt x="64" y="25"/>
                  </a:lnTo>
                  <a:lnTo>
                    <a:pt x="58" y="17"/>
                  </a:lnTo>
                  <a:lnTo>
                    <a:pt x="50" y="14"/>
                  </a:lnTo>
                  <a:lnTo>
                    <a:pt x="42" y="11"/>
                  </a:lnTo>
                  <a:lnTo>
                    <a:pt x="25" y="14"/>
                  </a:lnTo>
                  <a:lnTo>
                    <a:pt x="14" y="19"/>
                  </a:lnTo>
                  <a:lnTo>
                    <a:pt x="11" y="19"/>
                  </a:lnTo>
                  <a:lnTo>
                    <a:pt x="11" y="9"/>
                  </a:lnTo>
                  <a:lnTo>
                    <a:pt x="14" y="9"/>
                  </a:lnTo>
                  <a:lnTo>
                    <a:pt x="28" y="3"/>
                  </a:lnTo>
                  <a:lnTo>
                    <a:pt x="44" y="0"/>
                  </a:lnTo>
                  <a:lnTo>
                    <a:pt x="53" y="0"/>
                  </a:lnTo>
                  <a:lnTo>
                    <a:pt x="61" y="6"/>
                  </a:lnTo>
                  <a:lnTo>
                    <a:pt x="69" y="9"/>
                  </a:lnTo>
                  <a:lnTo>
                    <a:pt x="75" y="19"/>
                  </a:lnTo>
                  <a:lnTo>
                    <a:pt x="77" y="25"/>
                  </a:lnTo>
                  <a:lnTo>
                    <a:pt x="77" y="33"/>
                  </a:lnTo>
                  <a:lnTo>
                    <a:pt x="77" y="71"/>
                  </a:lnTo>
                  <a:lnTo>
                    <a:pt x="77" y="84"/>
                  </a:lnTo>
                  <a:lnTo>
                    <a:pt x="77" y="111"/>
                  </a:lnTo>
                  <a:lnTo>
                    <a:pt x="77" y="114"/>
                  </a:lnTo>
                  <a:close/>
                  <a:moveTo>
                    <a:pt x="64" y="49"/>
                  </a:moveTo>
                  <a:lnTo>
                    <a:pt x="64" y="49"/>
                  </a:lnTo>
                  <a:lnTo>
                    <a:pt x="47" y="52"/>
                  </a:lnTo>
                  <a:lnTo>
                    <a:pt x="31" y="57"/>
                  </a:lnTo>
                  <a:lnTo>
                    <a:pt x="25" y="60"/>
                  </a:lnTo>
                  <a:lnTo>
                    <a:pt x="20" y="65"/>
                  </a:lnTo>
                  <a:lnTo>
                    <a:pt x="14" y="73"/>
                  </a:lnTo>
                  <a:lnTo>
                    <a:pt x="14" y="81"/>
                  </a:lnTo>
                  <a:lnTo>
                    <a:pt x="14" y="92"/>
                  </a:lnTo>
                  <a:lnTo>
                    <a:pt x="20" y="98"/>
                  </a:lnTo>
                  <a:lnTo>
                    <a:pt x="28" y="103"/>
                  </a:lnTo>
                  <a:lnTo>
                    <a:pt x="36" y="106"/>
                  </a:lnTo>
                  <a:lnTo>
                    <a:pt x="53" y="103"/>
                  </a:lnTo>
                  <a:lnTo>
                    <a:pt x="64" y="95"/>
                  </a:lnTo>
                  <a:lnTo>
                    <a:pt x="64"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2" name="Freeform 25"/>
            <p:cNvSpPr>
              <a:spLocks/>
            </p:cNvSpPr>
            <p:nvPr/>
          </p:nvSpPr>
          <p:spPr bwMode="auto">
            <a:xfrm>
              <a:off x="1375" y="1015"/>
              <a:ext cx="50" cy="114"/>
            </a:xfrm>
            <a:custGeom>
              <a:avLst/>
              <a:gdLst/>
              <a:ahLst/>
              <a:cxnLst>
                <a:cxn ang="0">
                  <a:pos x="47" y="17"/>
                </a:cxn>
                <a:cxn ang="0">
                  <a:pos x="44" y="17"/>
                </a:cxn>
                <a:cxn ang="0">
                  <a:pos x="44" y="17"/>
                </a:cxn>
                <a:cxn ang="0">
                  <a:pos x="36" y="14"/>
                </a:cxn>
                <a:cxn ang="0">
                  <a:pos x="36" y="14"/>
                </a:cxn>
                <a:cxn ang="0">
                  <a:pos x="30" y="17"/>
                </a:cxn>
                <a:cxn ang="0">
                  <a:pos x="25" y="19"/>
                </a:cxn>
                <a:cxn ang="0">
                  <a:pos x="22" y="25"/>
                </a:cxn>
                <a:cxn ang="0">
                  <a:pos x="19" y="30"/>
                </a:cxn>
                <a:cxn ang="0">
                  <a:pos x="17" y="44"/>
                </a:cxn>
                <a:cxn ang="0">
                  <a:pos x="17" y="57"/>
                </a:cxn>
                <a:cxn ang="0">
                  <a:pos x="17" y="57"/>
                </a:cxn>
                <a:cxn ang="0">
                  <a:pos x="17" y="114"/>
                </a:cxn>
                <a:cxn ang="0">
                  <a:pos x="17" y="114"/>
                </a:cxn>
                <a:cxn ang="0">
                  <a:pos x="17" y="114"/>
                </a:cxn>
                <a:cxn ang="0">
                  <a:pos x="3" y="114"/>
                </a:cxn>
                <a:cxn ang="0">
                  <a:pos x="3" y="114"/>
                </a:cxn>
                <a:cxn ang="0">
                  <a:pos x="3" y="108"/>
                </a:cxn>
                <a:cxn ang="0">
                  <a:pos x="3" y="108"/>
                </a:cxn>
                <a:cxn ang="0">
                  <a:pos x="3" y="84"/>
                </a:cxn>
                <a:cxn ang="0">
                  <a:pos x="3" y="57"/>
                </a:cxn>
                <a:cxn ang="0">
                  <a:pos x="3" y="57"/>
                </a:cxn>
                <a:cxn ang="0">
                  <a:pos x="0" y="6"/>
                </a:cxn>
                <a:cxn ang="0">
                  <a:pos x="3" y="6"/>
                </a:cxn>
                <a:cxn ang="0">
                  <a:pos x="3" y="6"/>
                </a:cxn>
                <a:cxn ang="0">
                  <a:pos x="14" y="3"/>
                </a:cxn>
                <a:cxn ang="0">
                  <a:pos x="17" y="3"/>
                </a:cxn>
                <a:cxn ang="0">
                  <a:pos x="17" y="3"/>
                </a:cxn>
                <a:cxn ang="0">
                  <a:pos x="17" y="22"/>
                </a:cxn>
                <a:cxn ang="0">
                  <a:pos x="17" y="22"/>
                </a:cxn>
                <a:cxn ang="0">
                  <a:pos x="19" y="14"/>
                </a:cxn>
                <a:cxn ang="0">
                  <a:pos x="25" y="6"/>
                </a:cxn>
                <a:cxn ang="0">
                  <a:pos x="30" y="3"/>
                </a:cxn>
                <a:cxn ang="0">
                  <a:pos x="39" y="0"/>
                </a:cxn>
                <a:cxn ang="0">
                  <a:pos x="39" y="0"/>
                </a:cxn>
                <a:cxn ang="0">
                  <a:pos x="47" y="3"/>
                </a:cxn>
                <a:cxn ang="0">
                  <a:pos x="50" y="6"/>
                </a:cxn>
                <a:cxn ang="0">
                  <a:pos x="50" y="6"/>
                </a:cxn>
                <a:cxn ang="0">
                  <a:pos x="47" y="17"/>
                </a:cxn>
                <a:cxn ang="0">
                  <a:pos x="47" y="17"/>
                </a:cxn>
              </a:cxnLst>
              <a:rect l="0" t="0" r="r" b="b"/>
              <a:pathLst>
                <a:path w="50" h="114">
                  <a:moveTo>
                    <a:pt x="47" y="17"/>
                  </a:moveTo>
                  <a:lnTo>
                    <a:pt x="44" y="17"/>
                  </a:lnTo>
                  <a:lnTo>
                    <a:pt x="36" y="14"/>
                  </a:lnTo>
                  <a:lnTo>
                    <a:pt x="30" y="17"/>
                  </a:lnTo>
                  <a:lnTo>
                    <a:pt x="25" y="19"/>
                  </a:lnTo>
                  <a:lnTo>
                    <a:pt x="22" y="25"/>
                  </a:lnTo>
                  <a:lnTo>
                    <a:pt x="19" y="30"/>
                  </a:lnTo>
                  <a:lnTo>
                    <a:pt x="17" y="44"/>
                  </a:lnTo>
                  <a:lnTo>
                    <a:pt x="17" y="57"/>
                  </a:lnTo>
                  <a:lnTo>
                    <a:pt x="17" y="114"/>
                  </a:lnTo>
                  <a:lnTo>
                    <a:pt x="3" y="114"/>
                  </a:lnTo>
                  <a:lnTo>
                    <a:pt x="3" y="108"/>
                  </a:lnTo>
                  <a:lnTo>
                    <a:pt x="3" y="84"/>
                  </a:lnTo>
                  <a:lnTo>
                    <a:pt x="3" y="57"/>
                  </a:lnTo>
                  <a:lnTo>
                    <a:pt x="0" y="6"/>
                  </a:lnTo>
                  <a:lnTo>
                    <a:pt x="3" y="6"/>
                  </a:lnTo>
                  <a:lnTo>
                    <a:pt x="14" y="3"/>
                  </a:lnTo>
                  <a:lnTo>
                    <a:pt x="17" y="3"/>
                  </a:lnTo>
                  <a:lnTo>
                    <a:pt x="17" y="22"/>
                  </a:lnTo>
                  <a:lnTo>
                    <a:pt x="19" y="14"/>
                  </a:lnTo>
                  <a:lnTo>
                    <a:pt x="25" y="6"/>
                  </a:lnTo>
                  <a:lnTo>
                    <a:pt x="30" y="3"/>
                  </a:lnTo>
                  <a:lnTo>
                    <a:pt x="39" y="0"/>
                  </a:lnTo>
                  <a:lnTo>
                    <a:pt x="47" y="3"/>
                  </a:lnTo>
                  <a:lnTo>
                    <a:pt x="50" y="6"/>
                  </a:lnTo>
                  <a:lnTo>
                    <a:pt x="47"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3" name="Freeform 24"/>
            <p:cNvSpPr>
              <a:spLocks/>
            </p:cNvSpPr>
            <p:nvPr/>
          </p:nvSpPr>
          <p:spPr bwMode="auto">
            <a:xfrm>
              <a:off x="1444" y="959"/>
              <a:ext cx="82" cy="170"/>
            </a:xfrm>
            <a:custGeom>
              <a:avLst/>
              <a:gdLst/>
              <a:ahLst/>
              <a:cxnLst>
                <a:cxn ang="0">
                  <a:pos x="80" y="170"/>
                </a:cxn>
                <a:cxn ang="0">
                  <a:pos x="80"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3" y="170"/>
                </a:cxn>
                <a:cxn ang="0">
                  <a:pos x="3" y="75"/>
                </a:cxn>
                <a:cxn ang="0">
                  <a:pos x="3" y="75"/>
                </a:cxn>
                <a:cxn ang="0">
                  <a:pos x="0" y="2"/>
                </a:cxn>
                <a:cxn ang="0">
                  <a:pos x="3" y="0"/>
                </a:cxn>
                <a:cxn ang="0">
                  <a:pos x="3" y="0"/>
                </a:cxn>
                <a:cxn ang="0">
                  <a:pos x="16" y="0"/>
                </a:cxn>
                <a:cxn ang="0">
                  <a:pos x="16" y="0"/>
                </a:cxn>
                <a:cxn ang="0">
                  <a:pos x="16" y="0"/>
                </a:cxn>
                <a:cxn ang="0">
                  <a:pos x="16" y="27"/>
                </a:cxn>
                <a:cxn ang="0">
                  <a:pos x="16" y="102"/>
                </a:cxn>
                <a:cxn ang="0">
                  <a:pos x="33" y="83"/>
                </a:cxn>
                <a:cxn ang="0">
                  <a:pos x="33" y="83"/>
                </a:cxn>
                <a:cxn ang="0">
                  <a:pos x="55" y="62"/>
                </a:cxn>
                <a:cxn ang="0">
                  <a:pos x="58"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80" y="170"/>
                </a:cxn>
              </a:cxnLst>
              <a:rect l="0" t="0" r="r" b="b"/>
              <a:pathLst>
                <a:path w="82" h="170">
                  <a:moveTo>
                    <a:pt x="80" y="170"/>
                  </a:moveTo>
                  <a:lnTo>
                    <a:pt x="80" y="170"/>
                  </a:lnTo>
                  <a:lnTo>
                    <a:pt x="74" y="170"/>
                  </a:lnTo>
                  <a:lnTo>
                    <a:pt x="66" y="170"/>
                  </a:lnTo>
                  <a:lnTo>
                    <a:pt x="63" y="170"/>
                  </a:lnTo>
                  <a:lnTo>
                    <a:pt x="16" y="105"/>
                  </a:lnTo>
                  <a:lnTo>
                    <a:pt x="16" y="110"/>
                  </a:lnTo>
                  <a:lnTo>
                    <a:pt x="16" y="154"/>
                  </a:lnTo>
                  <a:lnTo>
                    <a:pt x="16" y="170"/>
                  </a:lnTo>
                  <a:lnTo>
                    <a:pt x="5" y="170"/>
                  </a:lnTo>
                  <a:lnTo>
                    <a:pt x="3" y="170"/>
                  </a:lnTo>
                  <a:lnTo>
                    <a:pt x="3" y="75"/>
                  </a:lnTo>
                  <a:lnTo>
                    <a:pt x="0" y="2"/>
                  </a:lnTo>
                  <a:lnTo>
                    <a:pt x="3" y="0"/>
                  </a:lnTo>
                  <a:lnTo>
                    <a:pt x="16" y="0"/>
                  </a:lnTo>
                  <a:lnTo>
                    <a:pt x="16" y="27"/>
                  </a:lnTo>
                  <a:lnTo>
                    <a:pt x="16" y="102"/>
                  </a:lnTo>
                  <a:lnTo>
                    <a:pt x="33" y="83"/>
                  </a:lnTo>
                  <a:lnTo>
                    <a:pt x="55" y="62"/>
                  </a:lnTo>
                  <a:lnTo>
                    <a:pt x="58" y="59"/>
                  </a:lnTo>
                  <a:lnTo>
                    <a:pt x="71" y="59"/>
                  </a:lnTo>
                  <a:lnTo>
                    <a:pt x="71" y="62"/>
                  </a:lnTo>
                  <a:lnTo>
                    <a:pt x="52" y="83"/>
                  </a:lnTo>
                  <a:lnTo>
                    <a:pt x="30" y="102"/>
                  </a:lnTo>
                  <a:lnTo>
                    <a:pt x="49" y="129"/>
                  </a:lnTo>
                  <a:lnTo>
                    <a:pt x="66" y="151"/>
                  </a:lnTo>
                  <a:lnTo>
                    <a:pt x="82" y="167"/>
                  </a:lnTo>
                  <a:lnTo>
                    <a:pt x="80"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4" name="Freeform 23"/>
            <p:cNvSpPr>
              <a:spLocks noEditPoints="1"/>
            </p:cNvSpPr>
            <p:nvPr/>
          </p:nvSpPr>
          <p:spPr bwMode="auto">
            <a:xfrm>
              <a:off x="1609" y="1015"/>
              <a:ext cx="77" cy="117"/>
            </a:xfrm>
            <a:custGeom>
              <a:avLst/>
              <a:gdLst/>
              <a:ahLst/>
              <a:cxnLst>
                <a:cxn ang="0">
                  <a:pos x="77" y="114"/>
                </a:cxn>
                <a:cxn ang="0">
                  <a:pos x="63" y="114"/>
                </a:cxn>
                <a:cxn ang="0">
                  <a:pos x="63" y="106"/>
                </a:cxn>
                <a:cxn ang="0">
                  <a:pos x="33" y="117"/>
                </a:cxn>
                <a:cxn ang="0">
                  <a:pos x="19" y="114"/>
                </a:cxn>
                <a:cxn ang="0">
                  <a:pos x="3" y="95"/>
                </a:cxn>
                <a:cxn ang="0">
                  <a:pos x="0" y="81"/>
                </a:cxn>
                <a:cxn ang="0">
                  <a:pos x="5" y="60"/>
                </a:cxn>
                <a:cxn ang="0">
                  <a:pos x="22" y="49"/>
                </a:cxn>
                <a:cxn ang="0">
                  <a:pos x="63" y="38"/>
                </a:cxn>
                <a:cxn ang="0">
                  <a:pos x="63" y="36"/>
                </a:cxn>
                <a:cxn ang="0">
                  <a:pos x="58" y="17"/>
                </a:cxn>
                <a:cxn ang="0">
                  <a:pos x="41" y="11"/>
                </a:cxn>
                <a:cxn ang="0">
                  <a:pos x="25" y="14"/>
                </a:cxn>
                <a:cxn ang="0">
                  <a:pos x="11" y="19"/>
                </a:cxn>
                <a:cxn ang="0">
                  <a:pos x="11" y="9"/>
                </a:cxn>
                <a:cxn ang="0">
                  <a:pos x="14" y="9"/>
                </a:cxn>
                <a:cxn ang="0">
                  <a:pos x="44" y="0"/>
                </a:cxn>
                <a:cxn ang="0">
                  <a:pos x="52" y="0"/>
                </a:cxn>
                <a:cxn ang="0">
                  <a:pos x="69" y="9"/>
                </a:cxn>
                <a:cxn ang="0">
                  <a:pos x="74" y="19"/>
                </a:cxn>
                <a:cxn ang="0">
                  <a:pos x="77" y="33"/>
                </a:cxn>
                <a:cxn ang="0">
                  <a:pos x="77" y="71"/>
                </a:cxn>
                <a:cxn ang="0">
                  <a:pos x="77" y="84"/>
                </a:cxn>
                <a:cxn ang="0">
                  <a:pos x="77" y="114"/>
                </a:cxn>
                <a:cxn ang="0">
                  <a:pos x="63" y="49"/>
                </a:cxn>
                <a:cxn ang="0">
                  <a:pos x="30" y="57"/>
                </a:cxn>
                <a:cxn ang="0">
                  <a:pos x="19" y="65"/>
                </a:cxn>
                <a:cxn ang="0">
                  <a:pos x="14" y="81"/>
                </a:cxn>
                <a:cxn ang="0">
                  <a:pos x="14" y="92"/>
                </a:cxn>
                <a:cxn ang="0">
                  <a:pos x="27" y="103"/>
                </a:cxn>
                <a:cxn ang="0">
                  <a:pos x="36" y="106"/>
                </a:cxn>
                <a:cxn ang="0">
                  <a:pos x="63" y="95"/>
                </a:cxn>
              </a:cxnLst>
              <a:rect l="0" t="0" r="r" b="b"/>
              <a:pathLst>
                <a:path w="77" h="117">
                  <a:moveTo>
                    <a:pt x="77" y="114"/>
                  </a:moveTo>
                  <a:lnTo>
                    <a:pt x="77" y="114"/>
                  </a:lnTo>
                  <a:lnTo>
                    <a:pt x="66" y="114"/>
                  </a:lnTo>
                  <a:lnTo>
                    <a:pt x="63" y="114"/>
                  </a:lnTo>
                  <a:lnTo>
                    <a:pt x="63" y="106"/>
                  </a:lnTo>
                  <a:lnTo>
                    <a:pt x="49" y="114"/>
                  </a:lnTo>
                  <a:lnTo>
                    <a:pt x="33" y="117"/>
                  </a:lnTo>
                  <a:lnTo>
                    <a:pt x="19" y="114"/>
                  </a:lnTo>
                  <a:lnTo>
                    <a:pt x="8" y="106"/>
                  </a:lnTo>
                  <a:lnTo>
                    <a:pt x="3" y="95"/>
                  </a:lnTo>
                  <a:lnTo>
                    <a:pt x="0" y="81"/>
                  </a:lnTo>
                  <a:lnTo>
                    <a:pt x="0" y="71"/>
                  </a:lnTo>
                  <a:lnTo>
                    <a:pt x="5" y="60"/>
                  </a:lnTo>
                  <a:lnTo>
                    <a:pt x="14" y="52"/>
                  </a:lnTo>
                  <a:lnTo>
                    <a:pt x="22" y="49"/>
                  </a:lnTo>
                  <a:lnTo>
                    <a:pt x="41" y="44"/>
                  </a:lnTo>
                  <a:lnTo>
                    <a:pt x="63" y="38"/>
                  </a:lnTo>
                  <a:lnTo>
                    <a:pt x="63" y="36"/>
                  </a:lnTo>
                  <a:lnTo>
                    <a:pt x="63" y="25"/>
                  </a:lnTo>
                  <a:lnTo>
                    <a:pt x="58" y="17"/>
                  </a:lnTo>
                  <a:lnTo>
                    <a:pt x="49" y="14"/>
                  </a:lnTo>
                  <a:lnTo>
                    <a:pt x="41" y="11"/>
                  </a:lnTo>
                  <a:lnTo>
                    <a:pt x="25" y="14"/>
                  </a:lnTo>
                  <a:lnTo>
                    <a:pt x="14" y="19"/>
                  </a:lnTo>
                  <a:lnTo>
                    <a:pt x="11" y="19"/>
                  </a:lnTo>
                  <a:lnTo>
                    <a:pt x="11" y="9"/>
                  </a:lnTo>
                  <a:lnTo>
                    <a:pt x="14" y="9"/>
                  </a:lnTo>
                  <a:lnTo>
                    <a:pt x="27" y="3"/>
                  </a:lnTo>
                  <a:lnTo>
                    <a:pt x="44" y="0"/>
                  </a:lnTo>
                  <a:lnTo>
                    <a:pt x="52" y="0"/>
                  </a:lnTo>
                  <a:lnTo>
                    <a:pt x="60" y="6"/>
                  </a:lnTo>
                  <a:lnTo>
                    <a:pt x="69" y="9"/>
                  </a:lnTo>
                  <a:lnTo>
                    <a:pt x="74" y="19"/>
                  </a:lnTo>
                  <a:lnTo>
                    <a:pt x="77" y="25"/>
                  </a:lnTo>
                  <a:lnTo>
                    <a:pt x="77" y="33"/>
                  </a:lnTo>
                  <a:lnTo>
                    <a:pt x="77" y="71"/>
                  </a:lnTo>
                  <a:lnTo>
                    <a:pt x="77" y="84"/>
                  </a:lnTo>
                  <a:lnTo>
                    <a:pt x="77" y="111"/>
                  </a:lnTo>
                  <a:lnTo>
                    <a:pt x="77" y="114"/>
                  </a:lnTo>
                  <a:close/>
                  <a:moveTo>
                    <a:pt x="63" y="49"/>
                  </a:moveTo>
                  <a:lnTo>
                    <a:pt x="63" y="49"/>
                  </a:lnTo>
                  <a:lnTo>
                    <a:pt x="47" y="52"/>
                  </a:lnTo>
                  <a:lnTo>
                    <a:pt x="30" y="57"/>
                  </a:lnTo>
                  <a:lnTo>
                    <a:pt x="25" y="60"/>
                  </a:lnTo>
                  <a:lnTo>
                    <a:pt x="19" y="65"/>
                  </a:lnTo>
                  <a:lnTo>
                    <a:pt x="14" y="73"/>
                  </a:lnTo>
                  <a:lnTo>
                    <a:pt x="14" y="81"/>
                  </a:lnTo>
                  <a:lnTo>
                    <a:pt x="14" y="92"/>
                  </a:lnTo>
                  <a:lnTo>
                    <a:pt x="19" y="98"/>
                  </a:lnTo>
                  <a:lnTo>
                    <a:pt x="27" y="103"/>
                  </a:lnTo>
                  <a:lnTo>
                    <a:pt x="36" y="106"/>
                  </a:lnTo>
                  <a:lnTo>
                    <a:pt x="52" y="103"/>
                  </a:lnTo>
                  <a:lnTo>
                    <a:pt x="63" y="95"/>
                  </a:lnTo>
                  <a:lnTo>
                    <a:pt x="63"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5" name="Freeform 22"/>
            <p:cNvSpPr>
              <a:spLocks/>
            </p:cNvSpPr>
            <p:nvPr/>
          </p:nvSpPr>
          <p:spPr bwMode="auto">
            <a:xfrm>
              <a:off x="1724" y="1015"/>
              <a:ext cx="83" cy="114"/>
            </a:xfrm>
            <a:custGeom>
              <a:avLst/>
              <a:gdLst/>
              <a:ahLst/>
              <a:cxnLst>
                <a:cxn ang="0">
                  <a:pos x="83" y="114"/>
                </a:cxn>
                <a:cxn ang="0">
                  <a:pos x="83" y="114"/>
                </a:cxn>
                <a:cxn ang="0">
                  <a:pos x="69" y="114"/>
                </a:cxn>
                <a:cxn ang="0">
                  <a:pos x="69" y="114"/>
                </a:cxn>
                <a:cxn ang="0">
                  <a:pos x="69" y="114"/>
                </a:cxn>
                <a:cxn ang="0">
                  <a:pos x="69" y="84"/>
                </a:cxn>
                <a:cxn ang="0">
                  <a:pos x="69" y="84"/>
                </a:cxn>
                <a:cxn ang="0">
                  <a:pos x="69" y="44"/>
                </a:cxn>
                <a:cxn ang="0">
                  <a:pos x="69" y="44"/>
                </a:cxn>
                <a:cxn ang="0">
                  <a:pos x="69" y="33"/>
                </a:cxn>
                <a:cxn ang="0">
                  <a:pos x="66" y="22"/>
                </a:cxn>
                <a:cxn ang="0">
                  <a:pos x="58" y="17"/>
                </a:cxn>
                <a:cxn ang="0">
                  <a:pos x="47" y="14"/>
                </a:cxn>
                <a:cxn ang="0">
                  <a:pos x="47" y="14"/>
                </a:cxn>
                <a:cxn ang="0">
                  <a:pos x="39" y="14"/>
                </a:cxn>
                <a:cxn ang="0">
                  <a:pos x="28" y="17"/>
                </a:cxn>
                <a:cxn ang="0">
                  <a:pos x="14" y="27"/>
                </a:cxn>
                <a:cxn ang="0">
                  <a:pos x="14" y="33"/>
                </a:cxn>
                <a:cxn ang="0">
                  <a:pos x="14" y="33"/>
                </a:cxn>
                <a:cxn ang="0">
                  <a:pos x="14" y="114"/>
                </a:cxn>
                <a:cxn ang="0">
                  <a:pos x="14" y="114"/>
                </a:cxn>
                <a:cxn ang="0">
                  <a:pos x="14" y="114"/>
                </a:cxn>
                <a:cxn ang="0">
                  <a:pos x="3" y="114"/>
                </a:cxn>
                <a:cxn ang="0">
                  <a:pos x="0" y="114"/>
                </a:cxn>
                <a:cxn ang="0">
                  <a:pos x="0" y="114"/>
                </a:cxn>
                <a:cxn ang="0">
                  <a:pos x="0" y="87"/>
                </a:cxn>
                <a:cxn ang="0">
                  <a:pos x="0" y="71"/>
                </a:cxn>
                <a:cxn ang="0">
                  <a:pos x="0" y="71"/>
                </a:cxn>
                <a:cxn ang="0">
                  <a:pos x="0" y="6"/>
                </a:cxn>
                <a:cxn ang="0">
                  <a:pos x="0" y="3"/>
                </a:cxn>
                <a:cxn ang="0">
                  <a:pos x="0" y="3"/>
                </a:cxn>
                <a:cxn ang="0">
                  <a:pos x="11" y="3"/>
                </a:cxn>
                <a:cxn ang="0">
                  <a:pos x="14" y="3"/>
                </a:cxn>
                <a:cxn ang="0">
                  <a:pos x="14" y="3"/>
                </a:cxn>
                <a:cxn ang="0">
                  <a:pos x="14" y="14"/>
                </a:cxn>
                <a:cxn ang="0">
                  <a:pos x="14" y="14"/>
                </a:cxn>
                <a:cxn ang="0">
                  <a:pos x="31" y="6"/>
                </a:cxn>
                <a:cxn ang="0">
                  <a:pos x="42" y="3"/>
                </a:cxn>
                <a:cxn ang="0">
                  <a:pos x="50" y="0"/>
                </a:cxn>
                <a:cxn ang="0">
                  <a:pos x="50" y="0"/>
                </a:cxn>
                <a:cxn ang="0">
                  <a:pos x="61" y="3"/>
                </a:cxn>
                <a:cxn ang="0">
                  <a:pos x="66" y="6"/>
                </a:cxn>
                <a:cxn ang="0">
                  <a:pos x="75" y="11"/>
                </a:cxn>
                <a:cxn ang="0">
                  <a:pos x="80" y="19"/>
                </a:cxn>
                <a:cxn ang="0">
                  <a:pos x="80" y="19"/>
                </a:cxn>
                <a:cxn ang="0">
                  <a:pos x="83" y="33"/>
                </a:cxn>
                <a:cxn ang="0">
                  <a:pos x="83" y="46"/>
                </a:cxn>
                <a:cxn ang="0">
                  <a:pos x="83" y="68"/>
                </a:cxn>
                <a:cxn ang="0">
                  <a:pos x="83" y="68"/>
                </a:cxn>
                <a:cxn ang="0">
                  <a:pos x="83" y="114"/>
                </a:cxn>
                <a:cxn ang="0">
                  <a:pos x="83" y="114"/>
                </a:cxn>
              </a:cxnLst>
              <a:rect l="0" t="0" r="r" b="b"/>
              <a:pathLst>
                <a:path w="83" h="114">
                  <a:moveTo>
                    <a:pt x="83" y="114"/>
                  </a:moveTo>
                  <a:lnTo>
                    <a:pt x="83" y="114"/>
                  </a:lnTo>
                  <a:lnTo>
                    <a:pt x="69" y="114"/>
                  </a:lnTo>
                  <a:lnTo>
                    <a:pt x="69" y="84"/>
                  </a:lnTo>
                  <a:lnTo>
                    <a:pt x="69" y="44"/>
                  </a:lnTo>
                  <a:lnTo>
                    <a:pt x="69" y="33"/>
                  </a:lnTo>
                  <a:lnTo>
                    <a:pt x="66" y="22"/>
                  </a:lnTo>
                  <a:lnTo>
                    <a:pt x="58" y="17"/>
                  </a:lnTo>
                  <a:lnTo>
                    <a:pt x="47" y="14"/>
                  </a:lnTo>
                  <a:lnTo>
                    <a:pt x="39" y="14"/>
                  </a:lnTo>
                  <a:lnTo>
                    <a:pt x="28" y="17"/>
                  </a:lnTo>
                  <a:lnTo>
                    <a:pt x="14" y="27"/>
                  </a:lnTo>
                  <a:lnTo>
                    <a:pt x="14" y="33"/>
                  </a:lnTo>
                  <a:lnTo>
                    <a:pt x="14" y="114"/>
                  </a:lnTo>
                  <a:lnTo>
                    <a:pt x="3" y="114"/>
                  </a:lnTo>
                  <a:lnTo>
                    <a:pt x="0" y="114"/>
                  </a:lnTo>
                  <a:lnTo>
                    <a:pt x="0" y="87"/>
                  </a:lnTo>
                  <a:lnTo>
                    <a:pt x="0" y="71"/>
                  </a:lnTo>
                  <a:lnTo>
                    <a:pt x="0" y="6"/>
                  </a:lnTo>
                  <a:lnTo>
                    <a:pt x="0" y="3"/>
                  </a:lnTo>
                  <a:lnTo>
                    <a:pt x="11" y="3"/>
                  </a:lnTo>
                  <a:lnTo>
                    <a:pt x="14" y="3"/>
                  </a:lnTo>
                  <a:lnTo>
                    <a:pt x="14" y="14"/>
                  </a:lnTo>
                  <a:lnTo>
                    <a:pt x="31" y="6"/>
                  </a:lnTo>
                  <a:lnTo>
                    <a:pt x="42" y="3"/>
                  </a:lnTo>
                  <a:lnTo>
                    <a:pt x="50" y="0"/>
                  </a:lnTo>
                  <a:lnTo>
                    <a:pt x="61" y="3"/>
                  </a:lnTo>
                  <a:lnTo>
                    <a:pt x="66" y="6"/>
                  </a:lnTo>
                  <a:lnTo>
                    <a:pt x="75" y="11"/>
                  </a:lnTo>
                  <a:lnTo>
                    <a:pt x="80" y="19"/>
                  </a:lnTo>
                  <a:lnTo>
                    <a:pt x="83" y="33"/>
                  </a:lnTo>
                  <a:lnTo>
                    <a:pt x="83" y="46"/>
                  </a:lnTo>
                  <a:lnTo>
                    <a:pt x="83" y="68"/>
                  </a:lnTo>
                  <a:lnTo>
                    <a:pt x="83"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6" name="Freeform 21"/>
            <p:cNvSpPr>
              <a:spLocks noEditPoints="1"/>
            </p:cNvSpPr>
            <p:nvPr/>
          </p:nvSpPr>
          <p:spPr bwMode="auto">
            <a:xfrm>
              <a:off x="1840" y="959"/>
              <a:ext cx="91" cy="173"/>
            </a:xfrm>
            <a:custGeom>
              <a:avLst/>
              <a:gdLst/>
              <a:ahLst/>
              <a:cxnLst>
                <a:cxn ang="0">
                  <a:pos x="88" y="170"/>
                </a:cxn>
                <a:cxn ang="0">
                  <a:pos x="77" y="170"/>
                </a:cxn>
                <a:cxn ang="0">
                  <a:pos x="77" y="159"/>
                </a:cxn>
                <a:cxn ang="0">
                  <a:pos x="55" y="170"/>
                </a:cxn>
                <a:cxn ang="0">
                  <a:pos x="47" y="173"/>
                </a:cxn>
                <a:cxn ang="0">
                  <a:pos x="27" y="167"/>
                </a:cxn>
                <a:cxn ang="0">
                  <a:pos x="11" y="154"/>
                </a:cxn>
                <a:cxn ang="0">
                  <a:pos x="3" y="137"/>
                </a:cxn>
                <a:cxn ang="0">
                  <a:pos x="0" y="116"/>
                </a:cxn>
                <a:cxn ang="0">
                  <a:pos x="8" y="86"/>
                </a:cxn>
                <a:cxn ang="0">
                  <a:pos x="14" y="78"/>
                </a:cxn>
                <a:cxn ang="0">
                  <a:pos x="33" y="65"/>
                </a:cxn>
                <a:cxn ang="0">
                  <a:pos x="66" y="59"/>
                </a:cxn>
                <a:cxn ang="0">
                  <a:pos x="77" y="59"/>
                </a:cxn>
                <a:cxn ang="0">
                  <a:pos x="74" y="29"/>
                </a:cxn>
                <a:cxn ang="0">
                  <a:pos x="74" y="0"/>
                </a:cxn>
                <a:cxn ang="0">
                  <a:pos x="88" y="0"/>
                </a:cxn>
                <a:cxn ang="0">
                  <a:pos x="88" y="0"/>
                </a:cxn>
                <a:cxn ang="0">
                  <a:pos x="88" y="83"/>
                </a:cxn>
                <a:cxn ang="0">
                  <a:pos x="91" y="170"/>
                </a:cxn>
                <a:cxn ang="0">
                  <a:pos x="77" y="105"/>
                </a:cxn>
                <a:cxn ang="0">
                  <a:pos x="77" y="70"/>
                </a:cxn>
                <a:cxn ang="0">
                  <a:pos x="63" y="70"/>
                </a:cxn>
                <a:cxn ang="0">
                  <a:pos x="44" y="73"/>
                </a:cxn>
                <a:cxn ang="0">
                  <a:pos x="27" y="81"/>
                </a:cxn>
                <a:cxn ang="0">
                  <a:pos x="16" y="94"/>
                </a:cxn>
                <a:cxn ang="0">
                  <a:pos x="14" y="116"/>
                </a:cxn>
                <a:cxn ang="0">
                  <a:pos x="16" y="132"/>
                </a:cxn>
                <a:cxn ang="0">
                  <a:pos x="27" y="151"/>
                </a:cxn>
                <a:cxn ang="0">
                  <a:pos x="41" y="159"/>
                </a:cxn>
                <a:cxn ang="0">
                  <a:pos x="49" y="159"/>
                </a:cxn>
                <a:cxn ang="0">
                  <a:pos x="63" y="156"/>
                </a:cxn>
                <a:cxn ang="0">
                  <a:pos x="77" y="146"/>
                </a:cxn>
                <a:cxn ang="0">
                  <a:pos x="77" y="105"/>
                </a:cxn>
              </a:cxnLst>
              <a:rect l="0" t="0" r="r" b="b"/>
              <a:pathLst>
                <a:path w="91" h="173">
                  <a:moveTo>
                    <a:pt x="88" y="170"/>
                  </a:moveTo>
                  <a:lnTo>
                    <a:pt x="88" y="170"/>
                  </a:lnTo>
                  <a:lnTo>
                    <a:pt x="77" y="170"/>
                  </a:lnTo>
                  <a:lnTo>
                    <a:pt x="77" y="159"/>
                  </a:lnTo>
                  <a:lnTo>
                    <a:pt x="63" y="170"/>
                  </a:lnTo>
                  <a:lnTo>
                    <a:pt x="55" y="170"/>
                  </a:lnTo>
                  <a:lnTo>
                    <a:pt x="47" y="173"/>
                  </a:lnTo>
                  <a:lnTo>
                    <a:pt x="36" y="170"/>
                  </a:lnTo>
                  <a:lnTo>
                    <a:pt x="27" y="167"/>
                  </a:lnTo>
                  <a:lnTo>
                    <a:pt x="19" y="162"/>
                  </a:lnTo>
                  <a:lnTo>
                    <a:pt x="11" y="154"/>
                  </a:lnTo>
                  <a:lnTo>
                    <a:pt x="8" y="146"/>
                  </a:lnTo>
                  <a:lnTo>
                    <a:pt x="3" y="137"/>
                  </a:lnTo>
                  <a:lnTo>
                    <a:pt x="0" y="116"/>
                  </a:lnTo>
                  <a:lnTo>
                    <a:pt x="3" y="100"/>
                  </a:lnTo>
                  <a:lnTo>
                    <a:pt x="8" y="86"/>
                  </a:lnTo>
                  <a:lnTo>
                    <a:pt x="14" y="78"/>
                  </a:lnTo>
                  <a:lnTo>
                    <a:pt x="19" y="73"/>
                  </a:lnTo>
                  <a:lnTo>
                    <a:pt x="33" y="65"/>
                  </a:lnTo>
                  <a:lnTo>
                    <a:pt x="49" y="59"/>
                  </a:lnTo>
                  <a:lnTo>
                    <a:pt x="66" y="59"/>
                  </a:lnTo>
                  <a:lnTo>
                    <a:pt x="77" y="59"/>
                  </a:lnTo>
                  <a:lnTo>
                    <a:pt x="74" y="29"/>
                  </a:lnTo>
                  <a:lnTo>
                    <a:pt x="74" y="2"/>
                  </a:lnTo>
                  <a:lnTo>
                    <a:pt x="74" y="0"/>
                  </a:lnTo>
                  <a:lnTo>
                    <a:pt x="88" y="0"/>
                  </a:lnTo>
                  <a:lnTo>
                    <a:pt x="88" y="51"/>
                  </a:lnTo>
                  <a:lnTo>
                    <a:pt x="88" y="83"/>
                  </a:lnTo>
                  <a:lnTo>
                    <a:pt x="91" y="170"/>
                  </a:lnTo>
                  <a:lnTo>
                    <a:pt x="88" y="170"/>
                  </a:lnTo>
                  <a:close/>
                  <a:moveTo>
                    <a:pt x="77" y="105"/>
                  </a:moveTo>
                  <a:lnTo>
                    <a:pt x="77" y="105"/>
                  </a:lnTo>
                  <a:lnTo>
                    <a:pt x="77" y="70"/>
                  </a:lnTo>
                  <a:lnTo>
                    <a:pt x="63" y="70"/>
                  </a:lnTo>
                  <a:lnTo>
                    <a:pt x="44" y="73"/>
                  </a:lnTo>
                  <a:lnTo>
                    <a:pt x="36" y="75"/>
                  </a:lnTo>
                  <a:lnTo>
                    <a:pt x="27" y="81"/>
                  </a:lnTo>
                  <a:lnTo>
                    <a:pt x="22" y="86"/>
                  </a:lnTo>
                  <a:lnTo>
                    <a:pt x="16" y="94"/>
                  </a:lnTo>
                  <a:lnTo>
                    <a:pt x="14" y="105"/>
                  </a:lnTo>
                  <a:lnTo>
                    <a:pt x="14" y="116"/>
                  </a:lnTo>
                  <a:lnTo>
                    <a:pt x="16" y="132"/>
                  </a:lnTo>
                  <a:lnTo>
                    <a:pt x="22" y="146"/>
                  </a:lnTo>
                  <a:lnTo>
                    <a:pt x="27" y="151"/>
                  </a:lnTo>
                  <a:lnTo>
                    <a:pt x="33" y="156"/>
                  </a:lnTo>
                  <a:lnTo>
                    <a:pt x="41" y="159"/>
                  </a:lnTo>
                  <a:lnTo>
                    <a:pt x="49" y="159"/>
                  </a:lnTo>
                  <a:lnTo>
                    <a:pt x="58" y="159"/>
                  </a:lnTo>
                  <a:lnTo>
                    <a:pt x="63" y="156"/>
                  </a:lnTo>
                  <a:lnTo>
                    <a:pt x="71" y="151"/>
                  </a:lnTo>
                  <a:lnTo>
                    <a:pt x="77" y="146"/>
                  </a:lnTo>
                  <a:lnTo>
                    <a:pt x="77" y="10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7" name="Freeform 20"/>
            <p:cNvSpPr>
              <a:spLocks/>
            </p:cNvSpPr>
            <p:nvPr/>
          </p:nvSpPr>
          <p:spPr bwMode="auto">
            <a:xfrm>
              <a:off x="2041" y="975"/>
              <a:ext cx="110" cy="154"/>
            </a:xfrm>
            <a:custGeom>
              <a:avLst/>
              <a:gdLst/>
              <a:ahLst/>
              <a:cxnLst>
                <a:cxn ang="0">
                  <a:pos x="107" y="154"/>
                </a:cxn>
                <a:cxn ang="0">
                  <a:pos x="107" y="154"/>
                </a:cxn>
                <a:cxn ang="0">
                  <a:pos x="90" y="154"/>
                </a:cxn>
                <a:cxn ang="0">
                  <a:pos x="88" y="154"/>
                </a:cxn>
                <a:cxn ang="0">
                  <a:pos x="88" y="154"/>
                </a:cxn>
                <a:cxn ang="0">
                  <a:pos x="49" y="84"/>
                </a:cxn>
                <a:cxn ang="0">
                  <a:pos x="11" y="13"/>
                </a:cxn>
                <a:cxn ang="0">
                  <a:pos x="11" y="13"/>
                </a:cxn>
                <a:cxn ang="0">
                  <a:pos x="13" y="84"/>
                </a:cxn>
                <a:cxn ang="0">
                  <a:pos x="13" y="84"/>
                </a:cxn>
                <a:cxn ang="0">
                  <a:pos x="13" y="154"/>
                </a:cxn>
                <a:cxn ang="0">
                  <a:pos x="13" y="154"/>
                </a:cxn>
                <a:cxn ang="0">
                  <a:pos x="8" y="154"/>
                </a:cxn>
                <a:cxn ang="0">
                  <a:pos x="8" y="154"/>
                </a:cxn>
                <a:cxn ang="0">
                  <a:pos x="2"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5" y="32"/>
                </a:cxn>
                <a:cxn ang="0">
                  <a:pos x="35" y="32"/>
                </a:cxn>
                <a:cxn ang="0">
                  <a:pos x="55" y="62"/>
                </a:cxn>
                <a:cxn ang="0">
                  <a:pos x="96" y="143"/>
                </a:cxn>
                <a:cxn ang="0">
                  <a:pos x="96" y="143"/>
                </a:cxn>
                <a:cxn ang="0">
                  <a:pos x="96" y="111"/>
                </a:cxn>
                <a:cxn ang="0">
                  <a:pos x="96" y="111"/>
                </a:cxn>
                <a:cxn ang="0">
                  <a:pos x="96"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0" y="154"/>
                  </a:lnTo>
                  <a:lnTo>
                    <a:pt x="88" y="154"/>
                  </a:lnTo>
                  <a:lnTo>
                    <a:pt x="49" y="84"/>
                  </a:lnTo>
                  <a:lnTo>
                    <a:pt x="11" y="13"/>
                  </a:lnTo>
                  <a:lnTo>
                    <a:pt x="13" y="84"/>
                  </a:lnTo>
                  <a:lnTo>
                    <a:pt x="13" y="154"/>
                  </a:lnTo>
                  <a:lnTo>
                    <a:pt x="8" y="154"/>
                  </a:lnTo>
                  <a:lnTo>
                    <a:pt x="2" y="154"/>
                  </a:lnTo>
                  <a:lnTo>
                    <a:pt x="0" y="154"/>
                  </a:lnTo>
                  <a:lnTo>
                    <a:pt x="0" y="113"/>
                  </a:lnTo>
                  <a:lnTo>
                    <a:pt x="0" y="3"/>
                  </a:lnTo>
                  <a:lnTo>
                    <a:pt x="19" y="0"/>
                  </a:lnTo>
                  <a:lnTo>
                    <a:pt x="19" y="3"/>
                  </a:lnTo>
                  <a:lnTo>
                    <a:pt x="35" y="32"/>
                  </a:lnTo>
                  <a:lnTo>
                    <a:pt x="55" y="62"/>
                  </a:lnTo>
                  <a:lnTo>
                    <a:pt x="96" y="143"/>
                  </a:lnTo>
                  <a:lnTo>
                    <a:pt x="96" y="111"/>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8" name="Freeform 19"/>
            <p:cNvSpPr>
              <a:spLocks noEditPoints="1"/>
            </p:cNvSpPr>
            <p:nvPr/>
          </p:nvSpPr>
          <p:spPr bwMode="auto">
            <a:xfrm>
              <a:off x="2184" y="1015"/>
              <a:ext cx="93" cy="117"/>
            </a:xfrm>
            <a:custGeom>
              <a:avLst/>
              <a:gdLst/>
              <a:ahLst/>
              <a:cxnLst>
                <a:cxn ang="0">
                  <a:pos x="90" y="57"/>
                </a:cxn>
                <a:cxn ang="0">
                  <a:pos x="13" y="57"/>
                </a:cxn>
                <a:cxn ang="0">
                  <a:pos x="13" y="57"/>
                </a:cxn>
                <a:cxn ang="0">
                  <a:pos x="16" y="76"/>
                </a:cxn>
                <a:cxn ang="0">
                  <a:pos x="24" y="90"/>
                </a:cxn>
                <a:cxn ang="0">
                  <a:pos x="30" y="98"/>
                </a:cxn>
                <a:cxn ang="0">
                  <a:pos x="35" y="100"/>
                </a:cxn>
                <a:cxn ang="0">
                  <a:pos x="44" y="103"/>
                </a:cxn>
                <a:cxn ang="0">
                  <a:pos x="55" y="106"/>
                </a:cxn>
                <a:cxn ang="0">
                  <a:pos x="55" y="106"/>
                </a:cxn>
                <a:cxn ang="0">
                  <a:pos x="63" y="103"/>
                </a:cxn>
                <a:cxn ang="0">
                  <a:pos x="71" y="100"/>
                </a:cxn>
                <a:cxn ang="0">
                  <a:pos x="79" y="98"/>
                </a:cxn>
                <a:cxn ang="0">
                  <a:pos x="88" y="90"/>
                </a:cxn>
                <a:cxn ang="0">
                  <a:pos x="88" y="92"/>
                </a:cxn>
                <a:cxn ang="0">
                  <a:pos x="88" y="92"/>
                </a:cxn>
                <a:cxn ang="0">
                  <a:pos x="88" y="103"/>
                </a:cxn>
                <a:cxn ang="0">
                  <a:pos x="88" y="106"/>
                </a:cxn>
                <a:cxn ang="0">
                  <a:pos x="88" y="106"/>
                </a:cxn>
                <a:cxn ang="0">
                  <a:pos x="71" y="114"/>
                </a:cxn>
                <a:cxn ang="0">
                  <a:pos x="52" y="117"/>
                </a:cxn>
                <a:cxn ang="0">
                  <a:pos x="52" y="117"/>
                </a:cxn>
                <a:cxn ang="0">
                  <a:pos x="41" y="117"/>
                </a:cxn>
                <a:cxn ang="0">
                  <a:pos x="30" y="111"/>
                </a:cxn>
                <a:cxn ang="0">
                  <a:pos x="22" y="108"/>
                </a:cxn>
                <a:cxn ang="0">
                  <a:pos x="13" y="100"/>
                </a:cxn>
                <a:cxn ang="0">
                  <a:pos x="8" y="92"/>
                </a:cxn>
                <a:cxn ang="0">
                  <a:pos x="5" y="81"/>
                </a:cxn>
                <a:cxn ang="0">
                  <a:pos x="2" y="71"/>
                </a:cxn>
                <a:cxn ang="0">
                  <a:pos x="0" y="60"/>
                </a:cxn>
                <a:cxn ang="0">
                  <a:pos x="0" y="60"/>
                </a:cxn>
                <a:cxn ang="0">
                  <a:pos x="2" y="36"/>
                </a:cxn>
                <a:cxn ang="0">
                  <a:pos x="8" y="27"/>
                </a:cxn>
                <a:cxn ang="0">
                  <a:pos x="13" y="17"/>
                </a:cxn>
                <a:cxn ang="0">
                  <a:pos x="19" y="11"/>
                </a:cxn>
                <a:cxn ang="0">
                  <a:pos x="27" y="6"/>
                </a:cxn>
                <a:cxn ang="0">
                  <a:pos x="38" y="3"/>
                </a:cxn>
                <a:cxn ang="0">
                  <a:pos x="49" y="0"/>
                </a:cxn>
                <a:cxn ang="0">
                  <a:pos x="49" y="0"/>
                </a:cxn>
                <a:cxn ang="0">
                  <a:pos x="60" y="3"/>
                </a:cxn>
                <a:cxn ang="0">
                  <a:pos x="68" y="6"/>
                </a:cxn>
                <a:cxn ang="0">
                  <a:pos x="77" y="11"/>
                </a:cxn>
                <a:cxn ang="0">
                  <a:pos x="82" y="17"/>
                </a:cxn>
                <a:cxn ang="0">
                  <a:pos x="88" y="25"/>
                </a:cxn>
                <a:cxn ang="0">
                  <a:pos x="90" y="36"/>
                </a:cxn>
                <a:cxn ang="0">
                  <a:pos x="93" y="57"/>
                </a:cxn>
                <a:cxn ang="0">
                  <a:pos x="90" y="57"/>
                </a:cxn>
                <a:cxn ang="0">
                  <a:pos x="49" y="11"/>
                </a:cxn>
                <a:cxn ang="0">
                  <a:pos x="49" y="11"/>
                </a:cxn>
                <a:cxn ang="0">
                  <a:pos x="35" y="14"/>
                </a:cxn>
                <a:cxn ang="0">
                  <a:pos x="24" y="22"/>
                </a:cxn>
                <a:cxn ang="0">
                  <a:pos x="19" y="33"/>
                </a:cxn>
                <a:cxn ang="0">
                  <a:pos x="13" y="46"/>
                </a:cxn>
                <a:cxn ang="0">
                  <a:pos x="79" y="46"/>
                </a:cxn>
                <a:cxn ang="0">
                  <a:pos x="79" y="46"/>
                </a:cxn>
                <a:cxn ang="0">
                  <a:pos x="77" y="33"/>
                </a:cxn>
                <a:cxn ang="0">
                  <a:pos x="71" y="22"/>
                </a:cxn>
                <a:cxn ang="0">
                  <a:pos x="60" y="14"/>
                </a:cxn>
                <a:cxn ang="0">
                  <a:pos x="49" y="11"/>
                </a:cxn>
                <a:cxn ang="0">
                  <a:pos x="49" y="11"/>
                </a:cxn>
              </a:cxnLst>
              <a:rect l="0" t="0" r="r" b="b"/>
              <a:pathLst>
                <a:path w="93" h="117">
                  <a:moveTo>
                    <a:pt x="90" y="57"/>
                  </a:moveTo>
                  <a:lnTo>
                    <a:pt x="13" y="57"/>
                  </a:lnTo>
                  <a:lnTo>
                    <a:pt x="16" y="76"/>
                  </a:lnTo>
                  <a:lnTo>
                    <a:pt x="24" y="90"/>
                  </a:lnTo>
                  <a:lnTo>
                    <a:pt x="30" y="98"/>
                  </a:lnTo>
                  <a:lnTo>
                    <a:pt x="35" y="100"/>
                  </a:lnTo>
                  <a:lnTo>
                    <a:pt x="44" y="103"/>
                  </a:lnTo>
                  <a:lnTo>
                    <a:pt x="55" y="106"/>
                  </a:lnTo>
                  <a:lnTo>
                    <a:pt x="63" y="103"/>
                  </a:lnTo>
                  <a:lnTo>
                    <a:pt x="71" y="100"/>
                  </a:lnTo>
                  <a:lnTo>
                    <a:pt x="79" y="98"/>
                  </a:lnTo>
                  <a:lnTo>
                    <a:pt x="88" y="90"/>
                  </a:lnTo>
                  <a:lnTo>
                    <a:pt x="88" y="92"/>
                  </a:lnTo>
                  <a:lnTo>
                    <a:pt x="88" y="103"/>
                  </a:lnTo>
                  <a:lnTo>
                    <a:pt x="88" y="106"/>
                  </a:lnTo>
                  <a:lnTo>
                    <a:pt x="71" y="114"/>
                  </a:lnTo>
                  <a:lnTo>
                    <a:pt x="52" y="117"/>
                  </a:lnTo>
                  <a:lnTo>
                    <a:pt x="41" y="117"/>
                  </a:lnTo>
                  <a:lnTo>
                    <a:pt x="30" y="111"/>
                  </a:lnTo>
                  <a:lnTo>
                    <a:pt x="22" y="108"/>
                  </a:lnTo>
                  <a:lnTo>
                    <a:pt x="13" y="100"/>
                  </a:lnTo>
                  <a:lnTo>
                    <a:pt x="8" y="92"/>
                  </a:lnTo>
                  <a:lnTo>
                    <a:pt x="5" y="81"/>
                  </a:lnTo>
                  <a:lnTo>
                    <a:pt x="2" y="71"/>
                  </a:lnTo>
                  <a:lnTo>
                    <a:pt x="0" y="60"/>
                  </a:lnTo>
                  <a:lnTo>
                    <a:pt x="2" y="36"/>
                  </a:lnTo>
                  <a:lnTo>
                    <a:pt x="8" y="27"/>
                  </a:lnTo>
                  <a:lnTo>
                    <a:pt x="13" y="17"/>
                  </a:lnTo>
                  <a:lnTo>
                    <a:pt x="19" y="11"/>
                  </a:lnTo>
                  <a:lnTo>
                    <a:pt x="27" y="6"/>
                  </a:lnTo>
                  <a:lnTo>
                    <a:pt x="38" y="3"/>
                  </a:lnTo>
                  <a:lnTo>
                    <a:pt x="49" y="0"/>
                  </a:lnTo>
                  <a:lnTo>
                    <a:pt x="60" y="3"/>
                  </a:lnTo>
                  <a:lnTo>
                    <a:pt x="68" y="6"/>
                  </a:lnTo>
                  <a:lnTo>
                    <a:pt x="77" y="11"/>
                  </a:lnTo>
                  <a:lnTo>
                    <a:pt x="82" y="17"/>
                  </a:lnTo>
                  <a:lnTo>
                    <a:pt x="88" y="25"/>
                  </a:lnTo>
                  <a:lnTo>
                    <a:pt x="90" y="36"/>
                  </a:lnTo>
                  <a:lnTo>
                    <a:pt x="93" y="57"/>
                  </a:lnTo>
                  <a:lnTo>
                    <a:pt x="90" y="57"/>
                  </a:lnTo>
                  <a:close/>
                  <a:moveTo>
                    <a:pt x="49" y="11"/>
                  </a:moveTo>
                  <a:lnTo>
                    <a:pt x="49" y="11"/>
                  </a:lnTo>
                  <a:lnTo>
                    <a:pt x="35" y="14"/>
                  </a:lnTo>
                  <a:lnTo>
                    <a:pt x="24" y="22"/>
                  </a:lnTo>
                  <a:lnTo>
                    <a:pt x="19" y="33"/>
                  </a:lnTo>
                  <a:lnTo>
                    <a:pt x="13" y="46"/>
                  </a:lnTo>
                  <a:lnTo>
                    <a:pt x="79" y="46"/>
                  </a:lnTo>
                  <a:lnTo>
                    <a:pt x="77" y="33"/>
                  </a:lnTo>
                  <a:lnTo>
                    <a:pt x="71" y="22"/>
                  </a:lnTo>
                  <a:lnTo>
                    <a:pt x="60" y="14"/>
                  </a:lnTo>
                  <a:lnTo>
                    <a:pt x="49"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9" name="Freeform 18"/>
            <p:cNvSpPr>
              <a:spLocks/>
            </p:cNvSpPr>
            <p:nvPr/>
          </p:nvSpPr>
          <p:spPr bwMode="auto">
            <a:xfrm>
              <a:off x="2294" y="1018"/>
              <a:ext cx="145" cy="111"/>
            </a:xfrm>
            <a:custGeom>
              <a:avLst/>
              <a:gdLst/>
              <a:ahLst/>
              <a:cxnLst>
                <a:cxn ang="0">
                  <a:pos x="132" y="46"/>
                </a:cxn>
                <a:cxn ang="0">
                  <a:pos x="123" y="87"/>
                </a:cxn>
                <a:cxn ang="0">
                  <a:pos x="123" y="87"/>
                </a:cxn>
                <a:cxn ang="0">
                  <a:pos x="118" y="108"/>
                </a:cxn>
                <a:cxn ang="0">
                  <a:pos x="115" y="111"/>
                </a:cxn>
                <a:cxn ang="0">
                  <a:pos x="115" y="111"/>
                </a:cxn>
                <a:cxn ang="0">
                  <a:pos x="99" y="111"/>
                </a:cxn>
                <a:cxn ang="0">
                  <a:pos x="99" y="111"/>
                </a:cxn>
                <a:cxn ang="0">
                  <a:pos x="99" y="111"/>
                </a:cxn>
                <a:cxn ang="0">
                  <a:pos x="90" y="78"/>
                </a:cxn>
                <a:cxn ang="0">
                  <a:pos x="71" y="8"/>
                </a:cxn>
                <a:cxn ang="0">
                  <a:pos x="57" y="65"/>
                </a:cxn>
                <a:cxn ang="0">
                  <a:pos x="57" y="65"/>
                </a:cxn>
                <a:cxn ang="0">
                  <a:pos x="46" y="111"/>
                </a:cxn>
                <a:cxn ang="0">
                  <a:pos x="46" y="111"/>
                </a:cxn>
                <a:cxn ang="0">
                  <a:pos x="46" y="111"/>
                </a:cxn>
                <a:cxn ang="0">
                  <a:pos x="30" y="111"/>
                </a:cxn>
                <a:cxn ang="0">
                  <a:pos x="30" y="111"/>
                </a:cxn>
                <a:cxn ang="0">
                  <a:pos x="30" y="111"/>
                </a:cxn>
                <a:cxn ang="0">
                  <a:pos x="22" y="78"/>
                </a:cxn>
                <a:cxn ang="0">
                  <a:pos x="22" y="78"/>
                </a:cxn>
                <a:cxn ang="0">
                  <a:pos x="0" y="3"/>
                </a:cxn>
                <a:cxn ang="0">
                  <a:pos x="2" y="0"/>
                </a:cxn>
                <a:cxn ang="0">
                  <a:pos x="2" y="0"/>
                </a:cxn>
                <a:cxn ang="0">
                  <a:pos x="13" y="0"/>
                </a:cxn>
                <a:cxn ang="0">
                  <a:pos x="16" y="3"/>
                </a:cxn>
                <a:cxn ang="0">
                  <a:pos x="16" y="3"/>
                </a:cxn>
                <a:cxn ang="0">
                  <a:pos x="22" y="33"/>
                </a:cxn>
                <a:cxn ang="0">
                  <a:pos x="38" y="103"/>
                </a:cxn>
                <a:cxn ang="0">
                  <a:pos x="57" y="30"/>
                </a:cxn>
                <a:cxn ang="0">
                  <a:pos x="57" y="30"/>
                </a:cxn>
                <a:cxn ang="0">
                  <a:pos x="63" y="3"/>
                </a:cxn>
                <a:cxn ang="0">
                  <a:pos x="63" y="0"/>
                </a:cxn>
                <a:cxn ang="0">
                  <a:pos x="63" y="0"/>
                </a:cxn>
                <a:cxn ang="0">
                  <a:pos x="82" y="0"/>
                </a:cxn>
                <a:cxn ang="0">
                  <a:pos x="82" y="3"/>
                </a:cxn>
                <a:cxn ang="0">
                  <a:pos x="82" y="3"/>
                </a:cxn>
                <a:cxn ang="0">
                  <a:pos x="110" y="100"/>
                </a:cxn>
                <a:cxn ang="0">
                  <a:pos x="123" y="43"/>
                </a:cxn>
                <a:cxn ang="0">
                  <a:pos x="123" y="43"/>
                </a:cxn>
                <a:cxn ang="0">
                  <a:pos x="129" y="14"/>
                </a:cxn>
                <a:cxn ang="0">
                  <a:pos x="129" y="14"/>
                </a:cxn>
                <a:cxn ang="0">
                  <a:pos x="132" y="3"/>
                </a:cxn>
                <a:cxn ang="0">
                  <a:pos x="132" y="0"/>
                </a:cxn>
                <a:cxn ang="0">
                  <a:pos x="132" y="0"/>
                </a:cxn>
                <a:cxn ang="0">
                  <a:pos x="137" y="0"/>
                </a:cxn>
                <a:cxn ang="0">
                  <a:pos x="137" y="0"/>
                </a:cxn>
                <a:cxn ang="0">
                  <a:pos x="143" y="0"/>
                </a:cxn>
                <a:cxn ang="0">
                  <a:pos x="145" y="3"/>
                </a:cxn>
                <a:cxn ang="0">
                  <a:pos x="145" y="3"/>
                </a:cxn>
                <a:cxn ang="0">
                  <a:pos x="132" y="46"/>
                </a:cxn>
                <a:cxn ang="0">
                  <a:pos x="132" y="46"/>
                </a:cxn>
              </a:cxnLst>
              <a:rect l="0" t="0" r="r" b="b"/>
              <a:pathLst>
                <a:path w="145" h="111">
                  <a:moveTo>
                    <a:pt x="132" y="46"/>
                  </a:moveTo>
                  <a:lnTo>
                    <a:pt x="123" y="87"/>
                  </a:lnTo>
                  <a:lnTo>
                    <a:pt x="118" y="108"/>
                  </a:lnTo>
                  <a:lnTo>
                    <a:pt x="115" y="111"/>
                  </a:lnTo>
                  <a:lnTo>
                    <a:pt x="99" y="111"/>
                  </a:lnTo>
                  <a:lnTo>
                    <a:pt x="90" y="78"/>
                  </a:lnTo>
                  <a:lnTo>
                    <a:pt x="71" y="8"/>
                  </a:lnTo>
                  <a:lnTo>
                    <a:pt x="57" y="65"/>
                  </a:lnTo>
                  <a:lnTo>
                    <a:pt x="46" y="111"/>
                  </a:lnTo>
                  <a:lnTo>
                    <a:pt x="30" y="111"/>
                  </a:lnTo>
                  <a:lnTo>
                    <a:pt x="22" y="78"/>
                  </a:lnTo>
                  <a:lnTo>
                    <a:pt x="0" y="3"/>
                  </a:lnTo>
                  <a:lnTo>
                    <a:pt x="2" y="0"/>
                  </a:lnTo>
                  <a:lnTo>
                    <a:pt x="13" y="0"/>
                  </a:lnTo>
                  <a:lnTo>
                    <a:pt x="16" y="3"/>
                  </a:lnTo>
                  <a:lnTo>
                    <a:pt x="22" y="33"/>
                  </a:lnTo>
                  <a:lnTo>
                    <a:pt x="38" y="103"/>
                  </a:lnTo>
                  <a:lnTo>
                    <a:pt x="57" y="30"/>
                  </a:lnTo>
                  <a:lnTo>
                    <a:pt x="63" y="3"/>
                  </a:lnTo>
                  <a:lnTo>
                    <a:pt x="63" y="0"/>
                  </a:lnTo>
                  <a:lnTo>
                    <a:pt x="82" y="0"/>
                  </a:lnTo>
                  <a:lnTo>
                    <a:pt x="82" y="3"/>
                  </a:lnTo>
                  <a:lnTo>
                    <a:pt x="110" y="100"/>
                  </a:lnTo>
                  <a:lnTo>
                    <a:pt x="123" y="43"/>
                  </a:lnTo>
                  <a:lnTo>
                    <a:pt x="129" y="14"/>
                  </a:lnTo>
                  <a:lnTo>
                    <a:pt x="132" y="3"/>
                  </a:lnTo>
                  <a:lnTo>
                    <a:pt x="132" y="0"/>
                  </a:lnTo>
                  <a:lnTo>
                    <a:pt x="137" y="0"/>
                  </a:lnTo>
                  <a:lnTo>
                    <a:pt x="143" y="0"/>
                  </a:lnTo>
                  <a:lnTo>
                    <a:pt x="145"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0" name="Freeform 17"/>
            <p:cNvSpPr>
              <a:spLocks noEditPoints="1"/>
            </p:cNvSpPr>
            <p:nvPr/>
          </p:nvSpPr>
          <p:spPr bwMode="auto">
            <a:xfrm>
              <a:off x="2536" y="975"/>
              <a:ext cx="96" cy="154"/>
            </a:xfrm>
            <a:custGeom>
              <a:avLst/>
              <a:gdLst/>
              <a:ahLst/>
              <a:cxnLst>
                <a:cxn ang="0">
                  <a:pos x="85" y="140"/>
                </a:cxn>
                <a:cxn ang="0">
                  <a:pos x="74" y="148"/>
                </a:cxn>
                <a:cxn ang="0">
                  <a:pos x="44" y="154"/>
                </a:cxn>
                <a:cxn ang="0">
                  <a:pos x="30" y="154"/>
                </a:cxn>
                <a:cxn ang="0">
                  <a:pos x="2" y="154"/>
                </a:cxn>
                <a:cxn ang="0">
                  <a:pos x="2" y="121"/>
                </a:cxn>
                <a:cxn ang="0">
                  <a:pos x="2" y="51"/>
                </a:cxn>
                <a:cxn ang="0">
                  <a:pos x="0" y="3"/>
                </a:cxn>
                <a:cxn ang="0">
                  <a:pos x="2" y="3"/>
                </a:cxn>
                <a:cxn ang="0">
                  <a:pos x="44" y="0"/>
                </a:cxn>
                <a:cxn ang="0">
                  <a:pos x="55" y="3"/>
                </a:cxn>
                <a:cxn ang="0">
                  <a:pos x="77" y="11"/>
                </a:cxn>
                <a:cxn ang="0">
                  <a:pos x="82" y="19"/>
                </a:cxn>
                <a:cxn ang="0">
                  <a:pos x="88" y="38"/>
                </a:cxn>
                <a:cxn ang="0">
                  <a:pos x="85" y="51"/>
                </a:cxn>
                <a:cxn ang="0">
                  <a:pos x="68" y="70"/>
                </a:cxn>
                <a:cxn ang="0">
                  <a:pos x="57" y="73"/>
                </a:cxn>
                <a:cxn ang="0">
                  <a:pos x="85" y="84"/>
                </a:cxn>
                <a:cxn ang="0">
                  <a:pos x="93" y="94"/>
                </a:cxn>
                <a:cxn ang="0">
                  <a:pos x="96" y="111"/>
                </a:cxn>
                <a:cxn ang="0">
                  <a:pos x="93" y="127"/>
                </a:cxn>
                <a:cxn ang="0">
                  <a:pos x="85" y="140"/>
                </a:cxn>
                <a:cxn ang="0">
                  <a:pos x="16" y="11"/>
                </a:cxn>
                <a:cxn ang="0">
                  <a:pos x="13" y="13"/>
                </a:cxn>
                <a:cxn ang="0">
                  <a:pos x="13" y="62"/>
                </a:cxn>
                <a:cxn ang="0">
                  <a:pos x="30" y="70"/>
                </a:cxn>
                <a:cxn ang="0">
                  <a:pos x="44" y="67"/>
                </a:cxn>
                <a:cxn ang="0">
                  <a:pos x="66" y="59"/>
                </a:cxn>
                <a:cxn ang="0">
                  <a:pos x="74" y="49"/>
                </a:cxn>
                <a:cxn ang="0">
                  <a:pos x="74" y="38"/>
                </a:cxn>
                <a:cxn ang="0">
                  <a:pos x="66" y="19"/>
                </a:cxn>
                <a:cxn ang="0">
                  <a:pos x="46" y="11"/>
                </a:cxn>
                <a:cxn ang="0">
                  <a:pos x="35" y="81"/>
                </a:cxn>
                <a:cxn ang="0">
                  <a:pos x="13" y="81"/>
                </a:cxn>
                <a:cxn ang="0">
                  <a:pos x="13" y="97"/>
                </a:cxn>
                <a:cxn ang="0">
                  <a:pos x="38" y="143"/>
                </a:cxn>
                <a:cxn ang="0">
                  <a:pos x="49" y="143"/>
                </a:cxn>
                <a:cxn ang="0">
                  <a:pos x="71" y="135"/>
                </a:cxn>
                <a:cxn ang="0">
                  <a:pos x="79" y="127"/>
                </a:cxn>
                <a:cxn ang="0">
                  <a:pos x="82" y="111"/>
                </a:cxn>
                <a:cxn ang="0">
                  <a:pos x="82" y="103"/>
                </a:cxn>
                <a:cxn ang="0">
                  <a:pos x="74" y="89"/>
                </a:cxn>
                <a:cxn ang="0">
                  <a:pos x="52" y="81"/>
                </a:cxn>
                <a:cxn ang="0">
                  <a:pos x="35" y="81"/>
                </a:cxn>
              </a:cxnLst>
              <a:rect l="0" t="0" r="r" b="b"/>
              <a:pathLst>
                <a:path w="96" h="154">
                  <a:moveTo>
                    <a:pt x="85" y="140"/>
                  </a:moveTo>
                  <a:lnTo>
                    <a:pt x="85" y="140"/>
                  </a:lnTo>
                  <a:lnTo>
                    <a:pt x="79" y="146"/>
                  </a:lnTo>
                  <a:lnTo>
                    <a:pt x="74" y="148"/>
                  </a:lnTo>
                  <a:lnTo>
                    <a:pt x="60" y="151"/>
                  </a:lnTo>
                  <a:lnTo>
                    <a:pt x="44" y="154"/>
                  </a:lnTo>
                  <a:lnTo>
                    <a:pt x="30" y="154"/>
                  </a:lnTo>
                  <a:lnTo>
                    <a:pt x="2" y="154"/>
                  </a:lnTo>
                  <a:lnTo>
                    <a:pt x="2" y="121"/>
                  </a:lnTo>
                  <a:lnTo>
                    <a:pt x="2" y="51"/>
                  </a:lnTo>
                  <a:lnTo>
                    <a:pt x="0" y="3"/>
                  </a:lnTo>
                  <a:lnTo>
                    <a:pt x="2" y="3"/>
                  </a:lnTo>
                  <a:lnTo>
                    <a:pt x="33" y="0"/>
                  </a:lnTo>
                  <a:lnTo>
                    <a:pt x="44" y="0"/>
                  </a:lnTo>
                  <a:lnTo>
                    <a:pt x="55" y="3"/>
                  </a:lnTo>
                  <a:lnTo>
                    <a:pt x="66" y="5"/>
                  </a:lnTo>
                  <a:lnTo>
                    <a:pt x="77" y="11"/>
                  </a:lnTo>
                  <a:lnTo>
                    <a:pt x="82" y="19"/>
                  </a:lnTo>
                  <a:lnTo>
                    <a:pt x="88" y="27"/>
                  </a:lnTo>
                  <a:lnTo>
                    <a:pt x="88" y="38"/>
                  </a:lnTo>
                  <a:lnTo>
                    <a:pt x="85" y="51"/>
                  </a:lnTo>
                  <a:lnTo>
                    <a:pt x="79" y="62"/>
                  </a:lnTo>
                  <a:lnTo>
                    <a:pt x="68" y="70"/>
                  </a:lnTo>
                  <a:lnTo>
                    <a:pt x="57" y="73"/>
                  </a:lnTo>
                  <a:lnTo>
                    <a:pt x="74" y="76"/>
                  </a:lnTo>
                  <a:lnTo>
                    <a:pt x="85" y="84"/>
                  </a:lnTo>
                  <a:lnTo>
                    <a:pt x="90" y="89"/>
                  </a:lnTo>
                  <a:lnTo>
                    <a:pt x="93" y="94"/>
                  </a:lnTo>
                  <a:lnTo>
                    <a:pt x="96" y="103"/>
                  </a:lnTo>
                  <a:lnTo>
                    <a:pt x="96" y="111"/>
                  </a:lnTo>
                  <a:lnTo>
                    <a:pt x="93" y="127"/>
                  </a:lnTo>
                  <a:lnTo>
                    <a:pt x="85" y="140"/>
                  </a:lnTo>
                  <a:close/>
                  <a:moveTo>
                    <a:pt x="46" y="11"/>
                  </a:moveTo>
                  <a:lnTo>
                    <a:pt x="16" y="11"/>
                  </a:lnTo>
                  <a:lnTo>
                    <a:pt x="13" y="13"/>
                  </a:lnTo>
                  <a:lnTo>
                    <a:pt x="13" y="62"/>
                  </a:lnTo>
                  <a:lnTo>
                    <a:pt x="13" y="70"/>
                  </a:lnTo>
                  <a:lnTo>
                    <a:pt x="30" y="70"/>
                  </a:lnTo>
                  <a:lnTo>
                    <a:pt x="44" y="67"/>
                  </a:lnTo>
                  <a:lnTo>
                    <a:pt x="60" y="65"/>
                  </a:lnTo>
                  <a:lnTo>
                    <a:pt x="66" y="59"/>
                  </a:lnTo>
                  <a:lnTo>
                    <a:pt x="71" y="54"/>
                  </a:lnTo>
                  <a:lnTo>
                    <a:pt x="74" y="49"/>
                  </a:lnTo>
                  <a:lnTo>
                    <a:pt x="74" y="38"/>
                  </a:lnTo>
                  <a:lnTo>
                    <a:pt x="71" y="27"/>
                  </a:lnTo>
                  <a:lnTo>
                    <a:pt x="66" y="19"/>
                  </a:lnTo>
                  <a:lnTo>
                    <a:pt x="57" y="13"/>
                  </a:lnTo>
                  <a:lnTo>
                    <a:pt x="46" y="11"/>
                  </a:lnTo>
                  <a:close/>
                  <a:moveTo>
                    <a:pt x="35" y="81"/>
                  </a:moveTo>
                  <a:lnTo>
                    <a:pt x="35" y="81"/>
                  </a:lnTo>
                  <a:lnTo>
                    <a:pt x="13" y="81"/>
                  </a:lnTo>
                  <a:lnTo>
                    <a:pt x="13" y="97"/>
                  </a:lnTo>
                  <a:lnTo>
                    <a:pt x="16" y="143"/>
                  </a:lnTo>
                  <a:lnTo>
                    <a:pt x="38" y="143"/>
                  </a:lnTo>
                  <a:lnTo>
                    <a:pt x="49" y="143"/>
                  </a:lnTo>
                  <a:lnTo>
                    <a:pt x="60" y="140"/>
                  </a:lnTo>
                  <a:lnTo>
                    <a:pt x="71" y="135"/>
                  </a:lnTo>
                  <a:lnTo>
                    <a:pt x="79" y="127"/>
                  </a:lnTo>
                  <a:lnTo>
                    <a:pt x="82" y="119"/>
                  </a:lnTo>
                  <a:lnTo>
                    <a:pt x="82" y="111"/>
                  </a:lnTo>
                  <a:lnTo>
                    <a:pt x="82" y="103"/>
                  </a:lnTo>
                  <a:lnTo>
                    <a:pt x="79" y="94"/>
                  </a:lnTo>
                  <a:lnTo>
                    <a:pt x="74" y="89"/>
                  </a:lnTo>
                  <a:lnTo>
                    <a:pt x="68" y="86"/>
                  </a:lnTo>
                  <a:lnTo>
                    <a:pt x="52" y="81"/>
                  </a:lnTo>
                  <a:lnTo>
                    <a:pt x="35"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1" name="Freeform 16"/>
            <p:cNvSpPr>
              <a:spLocks/>
            </p:cNvSpPr>
            <p:nvPr/>
          </p:nvSpPr>
          <p:spPr bwMode="auto">
            <a:xfrm>
              <a:off x="2665" y="1015"/>
              <a:ext cx="47" cy="114"/>
            </a:xfrm>
            <a:custGeom>
              <a:avLst/>
              <a:gdLst/>
              <a:ahLst/>
              <a:cxnLst>
                <a:cxn ang="0">
                  <a:pos x="44" y="17"/>
                </a:cxn>
                <a:cxn ang="0">
                  <a:pos x="44" y="17"/>
                </a:cxn>
                <a:cxn ang="0">
                  <a:pos x="44" y="17"/>
                </a:cxn>
                <a:cxn ang="0">
                  <a:pos x="36" y="14"/>
                </a:cxn>
                <a:cxn ang="0">
                  <a:pos x="36" y="14"/>
                </a:cxn>
                <a:cxn ang="0">
                  <a:pos x="27" y="17"/>
                </a:cxn>
                <a:cxn ang="0">
                  <a:pos x="22" y="19"/>
                </a:cxn>
                <a:cxn ang="0">
                  <a:pos x="19" y="25"/>
                </a:cxn>
                <a:cxn ang="0">
                  <a:pos x="16" y="30"/>
                </a:cxn>
                <a:cxn ang="0">
                  <a:pos x="14" y="44"/>
                </a:cxn>
                <a:cxn ang="0">
                  <a:pos x="14" y="57"/>
                </a:cxn>
                <a:cxn ang="0">
                  <a:pos x="14" y="57"/>
                </a:cxn>
                <a:cxn ang="0">
                  <a:pos x="16" y="114"/>
                </a:cxn>
                <a:cxn ang="0">
                  <a:pos x="14" y="114"/>
                </a:cxn>
                <a:cxn ang="0">
                  <a:pos x="14" y="114"/>
                </a:cxn>
                <a:cxn ang="0">
                  <a:pos x="3" y="114"/>
                </a:cxn>
                <a:cxn ang="0">
                  <a:pos x="0" y="114"/>
                </a:cxn>
                <a:cxn ang="0">
                  <a:pos x="0" y="108"/>
                </a:cxn>
                <a:cxn ang="0">
                  <a:pos x="0" y="108"/>
                </a:cxn>
                <a:cxn ang="0">
                  <a:pos x="0" y="84"/>
                </a:cxn>
                <a:cxn ang="0">
                  <a:pos x="0" y="57"/>
                </a:cxn>
                <a:cxn ang="0">
                  <a:pos x="0" y="57"/>
                </a:cxn>
                <a:cxn ang="0">
                  <a:pos x="0" y="6"/>
                </a:cxn>
                <a:cxn ang="0">
                  <a:pos x="0" y="6"/>
                </a:cxn>
                <a:cxn ang="0">
                  <a:pos x="0" y="6"/>
                </a:cxn>
                <a:cxn ang="0">
                  <a:pos x="14" y="3"/>
                </a:cxn>
                <a:cxn ang="0">
                  <a:pos x="14" y="3"/>
                </a:cxn>
                <a:cxn ang="0">
                  <a:pos x="14" y="3"/>
                </a:cxn>
                <a:cxn ang="0">
                  <a:pos x="14" y="22"/>
                </a:cxn>
                <a:cxn ang="0">
                  <a:pos x="14" y="22"/>
                </a:cxn>
                <a:cxn ang="0">
                  <a:pos x="16" y="14"/>
                </a:cxn>
                <a:cxn ang="0">
                  <a:pos x="22" y="6"/>
                </a:cxn>
                <a:cxn ang="0">
                  <a:pos x="27" y="3"/>
                </a:cxn>
                <a:cxn ang="0">
                  <a:pos x="36" y="0"/>
                </a:cxn>
                <a:cxn ang="0">
                  <a:pos x="36" y="0"/>
                </a:cxn>
                <a:cxn ang="0">
                  <a:pos x="47" y="3"/>
                </a:cxn>
                <a:cxn ang="0">
                  <a:pos x="47" y="6"/>
                </a:cxn>
                <a:cxn ang="0">
                  <a:pos x="47" y="6"/>
                </a:cxn>
                <a:cxn ang="0">
                  <a:pos x="44" y="17"/>
                </a:cxn>
                <a:cxn ang="0">
                  <a:pos x="44" y="17"/>
                </a:cxn>
              </a:cxnLst>
              <a:rect l="0" t="0" r="r" b="b"/>
              <a:pathLst>
                <a:path w="47" h="114">
                  <a:moveTo>
                    <a:pt x="44" y="17"/>
                  </a:moveTo>
                  <a:lnTo>
                    <a:pt x="44" y="17"/>
                  </a:lnTo>
                  <a:lnTo>
                    <a:pt x="36" y="14"/>
                  </a:lnTo>
                  <a:lnTo>
                    <a:pt x="27" y="17"/>
                  </a:lnTo>
                  <a:lnTo>
                    <a:pt x="22" y="19"/>
                  </a:lnTo>
                  <a:lnTo>
                    <a:pt x="19" y="25"/>
                  </a:lnTo>
                  <a:lnTo>
                    <a:pt x="16" y="30"/>
                  </a:lnTo>
                  <a:lnTo>
                    <a:pt x="14" y="44"/>
                  </a:lnTo>
                  <a:lnTo>
                    <a:pt x="14" y="57"/>
                  </a:lnTo>
                  <a:lnTo>
                    <a:pt x="16" y="114"/>
                  </a:lnTo>
                  <a:lnTo>
                    <a:pt x="14" y="114"/>
                  </a:lnTo>
                  <a:lnTo>
                    <a:pt x="3" y="114"/>
                  </a:lnTo>
                  <a:lnTo>
                    <a:pt x="0" y="114"/>
                  </a:lnTo>
                  <a:lnTo>
                    <a:pt x="0" y="108"/>
                  </a:lnTo>
                  <a:lnTo>
                    <a:pt x="0" y="84"/>
                  </a:lnTo>
                  <a:lnTo>
                    <a:pt x="0" y="57"/>
                  </a:lnTo>
                  <a:lnTo>
                    <a:pt x="0" y="6"/>
                  </a:lnTo>
                  <a:lnTo>
                    <a:pt x="14" y="3"/>
                  </a:lnTo>
                  <a:lnTo>
                    <a:pt x="14" y="22"/>
                  </a:lnTo>
                  <a:lnTo>
                    <a:pt x="16" y="14"/>
                  </a:lnTo>
                  <a:lnTo>
                    <a:pt x="22" y="6"/>
                  </a:lnTo>
                  <a:lnTo>
                    <a:pt x="27" y="3"/>
                  </a:lnTo>
                  <a:lnTo>
                    <a:pt x="36" y="0"/>
                  </a:lnTo>
                  <a:lnTo>
                    <a:pt x="47" y="3"/>
                  </a:lnTo>
                  <a:lnTo>
                    <a:pt x="47" y="6"/>
                  </a:lnTo>
                  <a:lnTo>
                    <a:pt x="44"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2" name="Freeform 15"/>
            <p:cNvSpPr>
              <a:spLocks/>
            </p:cNvSpPr>
            <p:nvPr/>
          </p:nvSpPr>
          <p:spPr bwMode="auto">
            <a:xfrm>
              <a:off x="2734" y="1018"/>
              <a:ext cx="85" cy="114"/>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4"/>
                </a:cxn>
                <a:cxn ang="0">
                  <a:pos x="35" y="114"/>
                </a:cxn>
                <a:cxn ang="0">
                  <a:pos x="35" y="114"/>
                </a:cxn>
                <a:cxn ang="0">
                  <a:pos x="24" y="111"/>
                </a:cxn>
                <a:cxn ang="0">
                  <a:pos x="13" y="108"/>
                </a:cxn>
                <a:cxn ang="0">
                  <a:pos x="13" y="108"/>
                </a:cxn>
                <a:cxn ang="0">
                  <a:pos x="11"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6" y="43"/>
                </a:cxn>
                <a:cxn ang="0">
                  <a:pos x="16" y="68"/>
                </a:cxn>
                <a:cxn ang="0">
                  <a:pos x="16" y="68"/>
                </a:cxn>
                <a:cxn ang="0">
                  <a:pos x="16" y="81"/>
                </a:cxn>
                <a:cxn ang="0">
                  <a:pos x="19" y="92"/>
                </a:cxn>
                <a:cxn ang="0">
                  <a:pos x="27" y="100"/>
                </a:cxn>
                <a:cxn ang="0">
                  <a:pos x="41" y="103"/>
                </a:cxn>
                <a:cxn ang="0">
                  <a:pos x="41" y="103"/>
                </a:cxn>
                <a:cxn ang="0">
                  <a:pos x="49" y="100"/>
                </a:cxn>
                <a:cxn ang="0">
                  <a:pos x="57" y="97"/>
                </a:cxn>
                <a:cxn ang="0">
                  <a:pos x="63" y="95"/>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4">
                  <a:moveTo>
                    <a:pt x="82" y="111"/>
                  </a:moveTo>
                  <a:lnTo>
                    <a:pt x="71" y="111"/>
                  </a:lnTo>
                  <a:lnTo>
                    <a:pt x="71" y="100"/>
                  </a:lnTo>
                  <a:lnTo>
                    <a:pt x="63" y="105"/>
                  </a:lnTo>
                  <a:lnTo>
                    <a:pt x="55" y="111"/>
                  </a:lnTo>
                  <a:lnTo>
                    <a:pt x="46" y="114"/>
                  </a:lnTo>
                  <a:lnTo>
                    <a:pt x="35" y="114"/>
                  </a:lnTo>
                  <a:lnTo>
                    <a:pt x="24" y="111"/>
                  </a:lnTo>
                  <a:lnTo>
                    <a:pt x="13" y="108"/>
                  </a:lnTo>
                  <a:lnTo>
                    <a:pt x="11" y="103"/>
                  </a:lnTo>
                  <a:lnTo>
                    <a:pt x="5" y="97"/>
                  </a:lnTo>
                  <a:lnTo>
                    <a:pt x="2" y="84"/>
                  </a:lnTo>
                  <a:lnTo>
                    <a:pt x="2" y="57"/>
                  </a:lnTo>
                  <a:lnTo>
                    <a:pt x="2" y="43"/>
                  </a:lnTo>
                  <a:lnTo>
                    <a:pt x="0" y="3"/>
                  </a:lnTo>
                  <a:lnTo>
                    <a:pt x="2" y="0"/>
                  </a:lnTo>
                  <a:lnTo>
                    <a:pt x="13" y="0"/>
                  </a:lnTo>
                  <a:lnTo>
                    <a:pt x="16" y="0"/>
                  </a:lnTo>
                  <a:lnTo>
                    <a:pt x="16" y="43"/>
                  </a:lnTo>
                  <a:lnTo>
                    <a:pt x="16" y="68"/>
                  </a:lnTo>
                  <a:lnTo>
                    <a:pt x="16" y="81"/>
                  </a:lnTo>
                  <a:lnTo>
                    <a:pt x="19" y="92"/>
                  </a:lnTo>
                  <a:lnTo>
                    <a:pt x="27" y="100"/>
                  </a:lnTo>
                  <a:lnTo>
                    <a:pt x="41" y="103"/>
                  </a:lnTo>
                  <a:lnTo>
                    <a:pt x="49" y="100"/>
                  </a:lnTo>
                  <a:lnTo>
                    <a:pt x="57" y="97"/>
                  </a:lnTo>
                  <a:lnTo>
                    <a:pt x="63" y="95"/>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3" name="Freeform 14"/>
            <p:cNvSpPr>
              <a:spLocks/>
            </p:cNvSpPr>
            <p:nvPr/>
          </p:nvSpPr>
          <p:spPr bwMode="auto">
            <a:xfrm>
              <a:off x="2855" y="1015"/>
              <a:ext cx="85" cy="114"/>
            </a:xfrm>
            <a:custGeom>
              <a:avLst/>
              <a:gdLst/>
              <a:ahLst/>
              <a:cxnLst>
                <a:cxn ang="0">
                  <a:pos x="85" y="114"/>
                </a:cxn>
                <a:cxn ang="0">
                  <a:pos x="85" y="114"/>
                </a:cxn>
                <a:cxn ang="0">
                  <a:pos x="71" y="114"/>
                </a:cxn>
                <a:cxn ang="0">
                  <a:pos x="71" y="114"/>
                </a:cxn>
                <a:cxn ang="0">
                  <a:pos x="71" y="114"/>
                </a:cxn>
                <a:cxn ang="0">
                  <a:pos x="71" y="84"/>
                </a:cxn>
                <a:cxn ang="0">
                  <a:pos x="71" y="84"/>
                </a:cxn>
                <a:cxn ang="0">
                  <a:pos x="71" y="44"/>
                </a:cxn>
                <a:cxn ang="0">
                  <a:pos x="71" y="44"/>
                </a:cxn>
                <a:cxn ang="0">
                  <a:pos x="71" y="33"/>
                </a:cxn>
                <a:cxn ang="0">
                  <a:pos x="68" y="22"/>
                </a:cxn>
                <a:cxn ang="0">
                  <a:pos x="60" y="17"/>
                </a:cxn>
                <a:cxn ang="0">
                  <a:pos x="49" y="14"/>
                </a:cxn>
                <a:cxn ang="0">
                  <a:pos x="49" y="14"/>
                </a:cxn>
                <a:cxn ang="0">
                  <a:pos x="41" y="14"/>
                </a:cxn>
                <a:cxn ang="0">
                  <a:pos x="30" y="17"/>
                </a:cxn>
                <a:cxn ang="0">
                  <a:pos x="16" y="27"/>
                </a:cxn>
                <a:cxn ang="0">
                  <a:pos x="16" y="33"/>
                </a:cxn>
                <a:cxn ang="0">
                  <a:pos x="16" y="33"/>
                </a:cxn>
                <a:cxn ang="0">
                  <a:pos x="16" y="114"/>
                </a:cxn>
                <a:cxn ang="0">
                  <a:pos x="16" y="114"/>
                </a:cxn>
                <a:cxn ang="0">
                  <a:pos x="16" y="114"/>
                </a:cxn>
                <a:cxn ang="0">
                  <a:pos x="5" y="114"/>
                </a:cxn>
                <a:cxn ang="0">
                  <a:pos x="2" y="114"/>
                </a:cxn>
                <a:cxn ang="0">
                  <a:pos x="2" y="114"/>
                </a:cxn>
                <a:cxn ang="0">
                  <a:pos x="2" y="87"/>
                </a:cxn>
                <a:cxn ang="0">
                  <a:pos x="2" y="71"/>
                </a:cxn>
                <a:cxn ang="0">
                  <a:pos x="2" y="71"/>
                </a:cxn>
                <a:cxn ang="0">
                  <a:pos x="2" y="38"/>
                </a:cxn>
                <a:cxn ang="0">
                  <a:pos x="0" y="6"/>
                </a:cxn>
                <a:cxn ang="0">
                  <a:pos x="2" y="3"/>
                </a:cxn>
                <a:cxn ang="0">
                  <a:pos x="2" y="3"/>
                </a:cxn>
                <a:cxn ang="0">
                  <a:pos x="13" y="3"/>
                </a:cxn>
                <a:cxn ang="0">
                  <a:pos x="16" y="3"/>
                </a:cxn>
                <a:cxn ang="0">
                  <a:pos x="16" y="3"/>
                </a:cxn>
                <a:cxn ang="0">
                  <a:pos x="16" y="14"/>
                </a:cxn>
                <a:cxn ang="0">
                  <a:pos x="16" y="14"/>
                </a:cxn>
                <a:cxn ang="0">
                  <a:pos x="33" y="6"/>
                </a:cxn>
                <a:cxn ang="0">
                  <a:pos x="41" y="3"/>
                </a:cxn>
                <a:cxn ang="0">
                  <a:pos x="52" y="0"/>
                </a:cxn>
                <a:cxn ang="0">
                  <a:pos x="52" y="0"/>
                </a:cxn>
                <a:cxn ang="0">
                  <a:pos x="60" y="3"/>
                </a:cxn>
                <a:cxn ang="0">
                  <a:pos x="68" y="6"/>
                </a:cxn>
                <a:cxn ang="0">
                  <a:pos x="77" y="11"/>
                </a:cxn>
                <a:cxn ang="0">
                  <a:pos x="82" y="19"/>
                </a:cxn>
                <a:cxn ang="0">
                  <a:pos x="82" y="19"/>
                </a:cxn>
                <a:cxn ang="0">
                  <a:pos x="85" y="33"/>
                </a:cxn>
                <a:cxn ang="0">
                  <a:pos x="85" y="46"/>
                </a:cxn>
                <a:cxn ang="0">
                  <a:pos x="85" y="68"/>
                </a:cxn>
                <a:cxn ang="0">
                  <a:pos x="85" y="68"/>
                </a:cxn>
                <a:cxn ang="0">
                  <a:pos x="85" y="114"/>
                </a:cxn>
                <a:cxn ang="0">
                  <a:pos x="85" y="114"/>
                </a:cxn>
              </a:cxnLst>
              <a:rect l="0" t="0" r="r" b="b"/>
              <a:pathLst>
                <a:path w="85" h="114">
                  <a:moveTo>
                    <a:pt x="85" y="114"/>
                  </a:moveTo>
                  <a:lnTo>
                    <a:pt x="85" y="114"/>
                  </a:lnTo>
                  <a:lnTo>
                    <a:pt x="71" y="114"/>
                  </a:lnTo>
                  <a:lnTo>
                    <a:pt x="71" y="84"/>
                  </a:lnTo>
                  <a:lnTo>
                    <a:pt x="71" y="44"/>
                  </a:lnTo>
                  <a:lnTo>
                    <a:pt x="71" y="33"/>
                  </a:lnTo>
                  <a:lnTo>
                    <a:pt x="68" y="22"/>
                  </a:lnTo>
                  <a:lnTo>
                    <a:pt x="60" y="17"/>
                  </a:lnTo>
                  <a:lnTo>
                    <a:pt x="49" y="14"/>
                  </a:lnTo>
                  <a:lnTo>
                    <a:pt x="41" y="14"/>
                  </a:lnTo>
                  <a:lnTo>
                    <a:pt x="30" y="17"/>
                  </a:lnTo>
                  <a:lnTo>
                    <a:pt x="16" y="27"/>
                  </a:lnTo>
                  <a:lnTo>
                    <a:pt x="16" y="33"/>
                  </a:lnTo>
                  <a:lnTo>
                    <a:pt x="16" y="114"/>
                  </a:lnTo>
                  <a:lnTo>
                    <a:pt x="5" y="114"/>
                  </a:lnTo>
                  <a:lnTo>
                    <a:pt x="2" y="114"/>
                  </a:lnTo>
                  <a:lnTo>
                    <a:pt x="2" y="87"/>
                  </a:lnTo>
                  <a:lnTo>
                    <a:pt x="2" y="71"/>
                  </a:lnTo>
                  <a:lnTo>
                    <a:pt x="2" y="38"/>
                  </a:lnTo>
                  <a:lnTo>
                    <a:pt x="0" y="6"/>
                  </a:lnTo>
                  <a:lnTo>
                    <a:pt x="2" y="3"/>
                  </a:lnTo>
                  <a:lnTo>
                    <a:pt x="13" y="3"/>
                  </a:lnTo>
                  <a:lnTo>
                    <a:pt x="16" y="3"/>
                  </a:lnTo>
                  <a:lnTo>
                    <a:pt x="16" y="14"/>
                  </a:lnTo>
                  <a:lnTo>
                    <a:pt x="33" y="6"/>
                  </a:lnTo>
                  <a:lnTo>
                    <a:pt x="41" y="3"/>
                  </a:lnTo>
                  <a:lnTo>
                    <a:pt x="52" y="0"/>
                  </a:lnTo>
                  <a:lnTo>
                    <a:pt x="60" y="3"/>
                  </a:lnTo>
                  <a:lnTo>
                    <a:pt x="68" y="6"/>
                  </a:lnTo>
                  <a:lnTo>
                    <a:pt x="77" y="11"/>
                  </a:lnTo>
                  <a:lnTo>
                    <a:pt x="82" y="19"/>
                  </a:lnTo>
                  <a:lnTo>
                    <a:pt x="85" y="33"/>
                  </a:lnTo>
                  <a:lnTo>
                    <a:pt x="85" y="46"/>
                  </a:lnTo>
                  <a:lnTo>
                    <a:pt x="85" y="68"/>
                  </a:lnTo>
                  <a:lnTo>
                    <a:pt x="85"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4" name="Freeform 13"/>
            <p:cNvSpPr>
              <a:spLocks/>
            </p:cNvSpPr>
            <p:nvPr/>
          </p:nvSpPr>
          <p:spPr bwMode="auto">
            <a:xfrm>
              <a:off x="2973" y="1015"/>
              <a:ext cx="71" cy="117"/>
            </a:xfrm>
            <a:custGeom>
              <a:avLst/>
              <a:gdLst/>
              <a:ahLst/>
              <a:cxnLst>
                <a:cxn ang="0">
                  <a:pos x="30" y="117"/>
                </a:cxn>
                <a:cxn ang="0">
                  <a:pos x="30" y="117"/>
                </a:cxn>
                <a:cxn ang="0">
                  <a:pos x="14" y="114"/>
                </a:cxn>
                <a:cxn ang="0">
                  <a:pos x="0" y="108"/>
                </a:cxn>
                <a:cxn ang="0">
                  <a:pos x="0" y="106"/>
                </a:cxn>
                <a:cxn ang="0">
                  <a:pos x="0" y="106"/>
                </a:cxn>
                <a:cxn ang="0">
                  <a:pos x="0" y="95"/>
                </a:cxn>
                <a:cxn ang="0">
                  <a:pos x="3" y="92"/>
                </a:cxn>
                <a:cxn ang="0">
                  <a:pos x="3" y="92"/>
                </a:cxn>
                <a:cxn ang="0">
                  <a:pos x="16" y="103"/>
                </a:cxn>
                <a:cxn ang="0">
                  <a:pos x="22" y="106"/>
                </a:cxn>
                <a:cxn ang="0">
                  <a:pos x="30" y="106"/>
                </a:cxn>
                <a:cxn ang="0">
                  <a:pos x="30" y="106"/>
                </a:cxn>
                <a:cxn ang="0">
                  <a:pos x="41" y="106"/>
                </a:cxn>
                <a:cxn ang="0">
                  <a:pos x="49" y="100"/>
                </a:cxn>
                <a:cxn ang="0">
                  <a:pos x="55" y="95"/>
                </a:cxn>
                <a:cxn ang="0">
                  <a:pos x="58" y="84"/>
                </a:cxn>
                <a:cxn ang="0">
                  <a:pos x="58" y="84"/>
                </a:cxn>
                <a:cxn ang="0">
                  <a:pos x="55" y="76"/>
                </a:cxn>
                <a:cxn ang="0">
                  <a:pos x="49" y="68"/>
                </a:cxn>
                <a:cxn ang="0">
                  <a:pos x="38" y="65"/>
                </a:cxn>
                <a:cxn ang="0">
                  <a:pos x="27" y="63"/>
                </a:cxn>
                <a:cxn ang="0">
                  <a:pos x="19" y="60"/>
                </a:cxn>
                <a:cxn ang="0">
                  <a:pos x="8" y="54"/>
                </a:cxn>
                <a:cxn ang="0">
                  <a:pos x="3" y="46"/>
                </a:cxn>
                <a:cxn ang="0">
                  <a:pos x="0" y="33"/>
                </a:cxn>
                <a:cxn ang="0">
                  <a:pos x="0" y="33"/>
                </a:cxn>
                <a:cxn ang="0">
                  <a:pos x="0" y="25"/>
                </a:cxn>
                <a:cxn ang="0">
                  <a:pos x="3" y="17"/>
                </a:cxn>
                <a:cxn ang="0">
                  <a:pos x="11" y="9"/>
                </a:cxn>
                <a:cxn ang="0">
                  <a:pos x="25" y="3"/>
                </a:cxn>
                <a:cxn ang="0">
                  <a:pos x="36" y="0"/>
                </a:cxn>
                <a:cxn ang="0">
                  <a:pos x="36" y="0"/>
                </a:cxn>
                <a:cxn ang="0">
                  <a:pos x="52" y="3"/>
                </a:cxn>
                <a:cxn ang="0">
                  <a:pos x="66" y="9"/>
                </a:cxn>
                <a:cxn ang="0">
                  <a:pos x="66" y="9"/>
                </a:cxn>
                <a:cxn ang="0">
                  <a:pos x="66" y="9"/>
                </a:cxn>
                <a:cxn ang="0">
                  <a:pos x="63" y="22"/>
                </a:cxn>
                <a:cxn ang="0">
                  <a:pos x="63" y="22"/>
                </a:cxn>
                <a:cxn ang="0">
                  <a:pos x="63" y="22"/>
                </a:cxn>
                <a:cxn ang="0">
                  <a:pos x="49" y="14"/>
                </a:cxn>
                <a:cxn ang="0">
                  <a:pos x="36" y="14"/>
                </a:cxn>
                <a:cxn ang="0">
                  <a:pos x="36" y="14"/>
                </a:cxn>
                <a:cxn ang="0">
                  <a:pos x="27" y="14"/>
                </a:cxn>
                <a:cxn ang="0">
                  <a:pos x="19" y="17"/>
                </a:cxn>
                <a:cxn ang="0">
                  <a:pos x="14" y="22"/>
                </a:cxn>
                <a:cxn ang="0">
                  <a:pos x="14" y="30"/>
                </a:cxn>
                <a:cxn ang="0">
                  <a:pos x="14" y="30"/>
                </a:cxn>
                <a:cxn ang="0">
                  <a:pos x="16" y="41"/>
                </a:cxn>
                <a:cxn ang="0">
                  <a:pos x="22" y="46"/>
                </a:cxn>
                <a:cxn ang="0">
                  <a:pos x="41" y="52"/>
                </a:cxn>
                <a:cxn ang="0">
                  <a:pos x="52" y="57"/>
                </a:cxn>
                <a:cxn ang="0">
                  <a:pos x="60" y="63"/>
                </a:cxn>
                <a:cxn ang="0">
                  <a:pos x="69" y="71"/>
                </a:cxn>
                <a:cxn ang="0">
                  <a:pos x="71" y="84"/>
                </a:cxn>
                <a:cxn ang="0">
                  <a:pos x="71" y="84"/>
                </a:cxn>
                <a:cxn ang="0">
                  <a:pos x="69" y="92"/>
                </a:cxn>
                <a:cxn ang="0">
                  <a:pos x="66" y="98"/>
                </a:cxn>
                <a:cxn ang="0">
                  <a:pos x="63" y="106"/>
                </a:cxn>
                <a:cxn ang="0">
                  <a:pos x="58" y="108"/>
                </a:cxn>
                <a:cxn ang="0">
                  <a:pos x="47" y="114"/>
                </a:cxn>
                <a:cxn ang="0">
                  <a:pos x="30" y="117"/>
                </a:cxn>
                <a:cxn ang="0">
                  <a:pos x="30" y="117"/>
                </a:cxn>
              </a:cxnLst>
              <a:rect l="0" t="0" r="r" b="b"/>
              <a:pathLst>
                <a:path w="71" h="117">
                  <a:moveTo>
                    <a:pt x="30" y="117"/>
                  </a:moveTo>
                  <a:lnTo>
                    <a:pt x="30" y="117"/>
                  </a:lnTo>
                  <a:lnTo>
                    <a:pt x="14" y="114"/>
                  </a:lnTo>
                  <a:lnTo>
                    <a:pt x="0" y="108"/>
                  </a:lnTo>
                  <a:lnTo>
                    <a:pt x="0" y="106"/>
                  </a:lnTo>
                  <a:lnTo>
                    <a:pt x="0" y="95"/>
                  </a:lnTo>
                  <a:lnTo>
                    <a:pt x="3" y="92"/>
                  </a:lnTo>
                  <a:lnTo>
                    <a:pt x="16" y="103"/>
                  </a:lnTo>
                  <a:lnTo>
                    <a:pt x="22" y="106"/>
                  </a:lnTo>
                  <a:lnTo>
                    <a:pt x="30" y="106"/>
                  </a:lnTo>
                  <a:lnTo>
                    <a:pt x="41" y="106"/>
                  </a:lnTo>
                  <a:lnTo>
                    <a:pt x="49" y="100"/>
                  </a:lnTo>
                  <a:lnTo>
                    <a:pt x="55" y="95"/>
                  </a:lnTo>
                  <a:lnTo>
                    <a:pt x="58" y="84"/>
                  </a:lnTo>
                  <a:lnTo>
                    <a:pt x="55" y="76"/>
                  </a:lnTo>
                  <a:lnTo>
                    <a:pt x="49" y="68"/>
                  </a:lnTo>
                  <a:lnTo>
                    <a:pt x="38" y="65"/>
                  </a:lnTo>
                  <a:lnTo>
                    <a:pt x="27" y="63"/>
                  </a:lnTo>
                  <a:lnTo>
                    <a:pt x="19" y="60"/>
                  </a:lnTo>
                  <a:lnTo>
                    <a:pt x="8" y="54"/>
                  </a:lnTo>
                  <a:lnTo>
                    <a:pt x="3" y="46"/>
                  </a:lnTo>
                  <a:lnTo>
                    <a:pt x="0" y="33"/>
                  </a:lnTo>
                  <a:lnTo>
                    <a:pt x="0" y="25"/>
                  </a:lnTo>
                  <a:lnTo>
                    <a:pt x="3" y="17"/>
                  </a:lnTo>
                  <a:lnTo>
                    <a:pt x="11" y="9"/>
                  </a:lnTo>
                  <a:lnTo>
                    <a:pt x="25" y="3"/>
                  </a:lnTo>
                  <a:lnTo>
                    <a:pt x="36" y="0"/>
                  </a:lnTo>
                  <a:lnTo>
                    <a:pt x="52" y="3"/>
                  </a:lnTo>
                  <a:lnTo>
                    <a:pt x="66" y="9"/>
                  </a:lnTo>
                  <a:lnTo>
                    <a:pt x="63" y="22"/>
                  </a:lnTo>
                  <a:lnTo>
                    <a:pt x="49" y="14"/>
                  </a:lnTo>
                  <a:lnTo>
                    <a:pt x="36" y="14"/>
                  </a:lnTo>
                  <a:lnTo>
                    <a:pt x="27" y="14"/>
                  </a:lnTo>
                  <a:lnTo>
                    <a:pt x="19" y="17"/>
                  </a:lnTo>
                  <a:lnTo>
                    <a:pt x="14" y="22"/>
                  </a:lnTo>
                  <a:lnTo>
                    <a:pt x="14" y="30"/>
                  </a:lnTo>
                  <a:lnTo>
                    <a:pt x="16" y="41"/>
                  </a:lnTo>
                  <a:lnTo>
                    <a:pt x="22" y="46"/>
                  </a:lnTo>
                  <a:lnTo>
                    <a:pt x="41" y="52"/>
                  </a:lnTo>
                  <a:lnTo>
                    <a:pt x="52" y="57"/>
                  </a:lnTo>
                  <a:lnTo>
                    <a:pt x="60" y="63"/>
                  </a:lnTo>
                  <a:lnTo>
                    <a:pt x="69" y="71"/>
                  </a:lnTo>
                  <a:lnTo>
                    <a:pt x="71" y="84"/>
                  </a:lnTo>
                  <a:lnTo>
                    <a:pt x="69" y="92"/>
                  </a:lnTo>
                  <a:lnTo>
                    <a:pt x="66" y="98"/>
                  </a:lnTo>
                  <a:lnTo>
                    <a:pt x="63" y="106"/>
                  </a:lnTo>
                  <a:lnTo>
                    <a:pt x="58" y="108"/>
                  </a:lnTo>
                  <a:lnTo>
                    <a:pt x="47" y="114"/>
                  </a:lnTo>
                  <a:lnTo>
                    <a:pt x="30" y="1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5" name="Freeform 12"/>
            <p:cNvSpPr>
              <a:spLocks/>
            </p:cNvSpPr>
            <p:nvPr/>
          </p:nvSpPr>
          <p:spPr bwMode="auto">
            <a:xfrm>
              <a:off x="3061" y="1018"/>
              <a:ext cx="146" cy="111"/>
            </a:xfrm>
            <a:custGeom>
              <a:avLst/>
              <a:gdLst/>
              <a:ahLst/>
              <a:cxnLst>
                <a:cxn ang="0">
                  <a:pos x="135" y="46"/>
                </a:cxn>
                <a:cxn ang="0">
                  <a:pos x="124" y="87"/>
                </a:cxn>
                <a:cxn ang="0">
                  <a:pos x="124" y="87"/>
                </a:cxn>
                <a:cxn ang="0">
                  <a:pos x="118" y="108"/>
                </a:cxn>
                <a:cxn ang="0">
                  <a:pos x="115" y="111"/>
                </a:cxn>
                <a:cxn ang="0">
                  <a:pos x="115" y="111"/>
                </a:cxn>
                <a:cxn ang="0">
                  <a:pos x="99" y="111"/>
                </a:cxn>
                <a:cxn ang="0">
                  <a:pos x="99" y="111"/>
                </a:cxn>
                <a:cxn ang="0">
                  <a:pos x="99" y="111"/>
                </a:cxn>
                <a:cxn ang="0">
                  <a:pos x="91" y="78"/>
                </a:cxn>
                <a:cxn ang="0">
                  <a:pos x="71" y="8"/>
                </a:cxn>
                <a:cxn ang="0">
                  <a:pos x="58" y="65"/>
                </a:cxn>
                <a:cxn ang="0">
                  <a:pos x="58" y="65"/>
                </a:cxn>
                <a:cxn ang="0">
                  <a:pos x="49"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6" y="3"/>
                </a:cxn>
                <a:cxn ang="0">
                  <a:pos x="16" y="3"/>
                </a:cxn>
                <a:cxn ang="0">
                  <a:pos x="22" y="33"/>
                </a:cxn>
                <a:cxn ang="0">
                  <a:pos x="38" y="103"/>
                </a:cxn>
                <a:cxn ang="0">
                  <a:pos x="58" y="30"/>
                </a:cxn>
                <a:cxn ang="0">
                  <a:pos x="58" y="30"/>
                </a:cxn>
                <a:cxn ang="0">
                  <a:pos x="63" y="3"/>
                </a:cxn>
                <a:cxn ang="0">
                  <a:pos x="63" y="0"/>
                </a:cxn>
                <a:cxn ang="0">
                  <a:pos x="63" y="0"/>
                </a:cxn>
                <a:cxn ang="0">
                  <a:pos x="82" y="0"/>
                </a:cxn>
                <a:cxn ang="0">
                  <a:pos x="82" y="3"/>
                </a:cxn>
                <a:cxn ang="0">
                  <a:pos x="82" y="3"/>
                </a:cxn>
                <a:cxn ang="0">
                  <a:pos x="110" y="100"/>
                </a:cxn>
                <a:cxn ang="0">
                  <a:pos x="124" y="43"/>
                </a:cxn>
                <a:cxn ang="0">
                  <a:pos x="124" y="43"/>
                </a:cxn>
                <a:cxn ang="0">
                  <a:pos x="129" y="14"/>
                </a:cxn>
                <a:cxn ang="0">
                  <a:pos x="129" y="14"/>
                </a:cxn>
                <a:cxn ang="0">
                  <a:pos x="132" y="3"/>
                </a:cxn>
                <a:cxn ang="0">
                  <a:pos x="132" y="0"/>
                </a:cxn>
                <a:cxn ang="0">
                  <a:pos x="132" y="0"/>
                </a:cxn>
                <a:cxn ang="0">
                  <a:pos x="140" y="0"/>
                </a:cxn>
                <a:cxn ang="0">
                  <a:pos x="140" y="0"/>
                </a:cxn>
                <a:cxn ang="0">
                  <a:pos x="143" y="0"/>
                </a:cxn>
                <a:cxn ang="0">
                  <a:pos x="146" y="3"/>
                </a:cxn>
                <a:cxn ang="0">
                  <a:pos x="146" y="3"/>
                </a:cxn>
                <a:cxn ang="0">
                  <a:pos x="135" y="46"/>
                </a:cxn>
                <a:cxn ang="0">
                  <a:pos x="135" y="46"/>
                </a:cxn>
              </a:cxnLst>
              <a:rect l="0" t="0" r="r" b="b"/>
              <a:pathLst>
                <a:path w="146" h="111">
                  <a:moveTo>
                    <a:pt x="135" y="46"/>
                  </a:moveTo>
                  <a:lnTo>
                    <a:pt x="124" y="87"/>
                  </a:lnTo>
                  <a:lnTo>
                    <a:pt x="118" y="108"/>
                  </a:lnTo>
                  <a:lnTo>
                    <a:pt x="115" y="111"/>
                  </a:lnTo>
                  <a:lnTo>
                    <a:pt x="99" y="111"/>
                  </a:lnTo>
                  <a:lnTo>
                    <a:pt x="91" y="78"/>
                  </a:lnTo>
                  <a:lnTo>
                    <a:pt x="71" y="8"/>
                  </a:lnTo>
                  <a:lnTo>
                    <a:pt x="58" y="65"/>
                  </a:lnTo>
                  <a:lnTo>
                    <a:pt x="49" y="111"/>
                  </a:lnTo>
                  <a:lnTo>
                    <a:pt x="47" y="111"/>
                  </a:lnTo>
                  <a:lnTo>
                    <a:pt x="30" y="111"/>
                  </a:lnTo>
                  <a:lnTo>
                    <a:pt x="22" y="78"/>
                  </a:lnTo>
                  <a:lnTo>
                    <a:pt x="0" y="3"/>
                  </a:lnTo>
                  <a:lnTo>
                    <a:pt x="3" y="0"/>
                  </a:lnTo>
                  <a:lnTo>
                    <a:pt x="14" y="0"/>
                  </a:lnTo>
                  <a:lnTo>
                    <a:pt x="16" y="3"/>
                  </a:lnTo>
                  <a:lnTo>
                    <a:pt x="22" y="33"/>
                  </a:lnTo>
                  <a:lnTo>
                    <a:pt x="38" y="103"/>
                  </a:lnTo>
                  <a:lnTo>
                    <a:pt x="58" y="30"/>
                  </a:lnTo>
                  <a:lnTo>
                    <a:pt x="63" y="3"/>
                  </a:lnTo>
                  <a:lnTo>
                    <a:pt x="63" y="0"/>
                  </a:lnTo>
                  <a:lnTo>
                    <a:pt x="82" y="0"/>
                  </a:lnTo>
                  <a:lnTo>
                    <a:pt x="82" y="3"/>
                  </a:lnTo>
                  <a:lnTo>
                    <a:pt x="110" y="100"/>
                  </a:lnTo>
                  <a:lnTo>
                    <a:pt x="124" y="43"/>
                  </a:lnTo>
                  <a:lnTo>
                    <a:pt x="129" y="14"/>
                  </a:lnTo>
                  <a:lnTo>
                    <a:pt x="132" y="3"/>
                  </a:lnTo>
                  <a:lnTo>
                    <a:pt x="132" y="0"/>
                  </a:lnTo>
                  <a:lnTo>
                    <a:pt x="140" y="0"/>
                  </a:lnTo>
                  <a:lnTo>
                    <a:pt x="143" y="0"/>
                  </a:lnTo>
                  <a:lnTo>
                    <a:pt x="146" y="3"/>
                  </a:lnTo>
                  <a:lnTo>
                    <a:pt x="135"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6" name="Freeform 11"/>
            <p:cNvSpPr>
              <a:spLocks noEditPoints="1"/>
            </p:cNvSpPr>
            <p:nvPr/>
          </p:nvSpPr>
          <p:spPr bwMode="auto">
            <a:xfrm>
              <a:off x="3229" y="964"/>
              <a:ext cx="19" cy="165"/>
            </a:xfrm>
            <a:custGeom>
              <a:avLst/>
              <a:gdLst/>
              <a:ahLst/>
              <a:cxnLst>
                <a:cxn ang="0">
                  <a:pos x="16" y="16"/>
                </a:cxn>
                <a:cxn ang="0">
                  <a:pos x="16" y="19"/>
                </a:cxn>
                <a:cxn ang="0">
                  <a:pos x="16" y="19"/>
                </a:cxn>
                <a:cxn ang="0">
                  <a:pos x="2" y="19"/>
                </a:cxn>
                <a:cxn ang="0">
                  <a:pos x="0" y="16"/>
                </a:cxn>
                <a:cxn ang="0">
                  <a:pos x="0" y="16"/>
                </a:cxn>
                <a:cxn ang="0">
                  <a:pos x="0" y="6"/>
                </a:cxn>
                <a:cxn ang="0">
                  <a:pos x="2" y="3"/>
                </a:cxn>
                <a:cxn ang="0">
                  <a:pos x="2" y="3"/>
                </a:cxn>
                <a:cxn ang="0">
                  <a:pos x="16" y="0"/>
                </a:cxn>
                <a:cxn ang="0">
                  <a:pos x="16" y="3"/>
                </a:cxn>
                <a:cxn ang="0">
                  <a:pos x="16" y="3"/>
                </a:cxn>
                <a:cxn ang="0">
                  <a:pos x="16" y="16"/>
                </a:cxn>
                <a:cxn ang="0">
                  <a:pos x="16" y="16"/>
                </a:cxn>
                <a:cxn ang="0">
                  <a:pos x="16" y="165"/>
                </a:cxn>
                <a:cxn ang="0">
                  <a:pos x="16" y="165"/>
                </a:cxn>
                <a:cxn ang="0">
                  <a:pos x="5" y="165"/>
                </a:cxn>
                <a:cxn ang="0">
                  <a:pos x="2" y="165"/>
                </a:cxn>
                <a:cxn ang="0">
                  <a:pos x="2" y="165"/>
                </a:cxn>
                <a:cxn ang="0">
                  <a:pos x="2" y="138"/>
                </a:cxn>
                <a:cxn ang="0">
                  <a:pos x="2" y="138"/>
                </a:cxn>
                <a:cxn ang="0">
                  <a:pos x="2" y="97"/>
                </a:cxn>
                <a:cxn ang="0">
                  <a:pos x="2" y="57"/>
                </a:cxn>
                <a:cxn ang="0">
                  <a:pos x="2" y="57"/>
                </a:cxn>
                <a:cxn ang="0">
                  <a:pos x="2" y="57"/>
                </a:cxn>
                <a:cxn ang="0">
                  <a:pos x="16" y="54"/>
                </a:cxn>
                <a:cxn ang="0">
                  <a:pos x="16" y="54"/>
                </a:cxn>
                <a:cxn ang="0">
                  <a:pos x="16" y="54"/>
                </a:cxn>
                <a:cxn ang="0">
                  <a:pos x="16" y="78"/>
                </a:cxn>
                <a:cxn ang="0">
                  <a:pos x="16" y="78"/>
                </a:cxn>
                <a:cxn ang="0">
                  <a:pos x="19" y="165"/>
                </a:cxn>
                <a:cxn ang="0">
                  <a:pos x="16" y="165"/>
                </a:cxn>
              </a:cxnLst>
              <a:rect l="0" t="0" r="r" b="b"/>
              <a:pathLst>
                <a:path w="19" h="165">
                  <a:moveTo>
                    <a:pt x="16" y="16"/>
                  </a:moveTo>
                  <a:lnTo>
                    <a:pt x="16" y="19"/>
                  </a:lnTo>
                  <a:lnTo>
                    <a:pt x="2" y="19"/>
                  </a:lnTo>
                  <a:lnTo>
                    <a:pt x="0" y="16"/>
                  </a:lnTo>
                  <a:lnTo>
                    <a:pt x="0" y="6"/>
                  </a:lnTo>
                  <a:lnTo>
                    <a:pt x="2" y="3"/>
                  </a:lnTo>
                  <a:lnTo>
                    <a:pt x="16" y="0"/>
                  </a:lnTo>
                  <a:lnTo>
                    <a:pt x="16" y="3"/>
                  </a:lnTo>
                  <a:lnTo>
                    <a:pt x="16" y="16"/>
                  </a:lnTo>
                  <a:close/>
                  <a:moveTo>
                    <a:pt x="16" y="165"/>
                  </a:moveTo>
                  <a:lnTo>
                    <a:pt x="16" y="165"/>
                  </a:lnTo>
                  <a:lnTo>
                    <a:pt x="5" y="165"/>
                  </a:lnTo>
                  <a:lnTo>
                    <a:pt x="2" y="165"/>
                  </a:lnTo>
                  <a:lnTo>
                    <a:pt x="2" y="138"/>
                  </a:lnTo>
                  <a:lnTo>
                    <a:pt x="2" y="97"/>
                  </a:lnTo>
                  <a:lnTo>
                    <a:pt x="2" y="57"/>
                  </a:lnTo>
                  <a:lnTo>
                    <a:pt x="16" y="54"/>
                  </a:lnTo>
                  <a:lnTo>
                    <a:pt x="16" y="78"/>
                  </a:lnTo>
                  <a:lnTo>
                    <a:pt x="19" y="165"/>
                  </a:lnTo>
                  <a:lnTo>
                    <a:pt x="16"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7" name="Freeform 10"/>
            <p:cNvSpPr>
              <a:spLocks/>
            </p:cNvSpPr>
            <p:nvPr/>
          </p:nvSpPr>
          <p:spPr bwMode="auto">
            <a:xfrm>
              <a:off x="3278" y="1015"/>
              <a:ext cx="80" cy="117"/>
            </a:xfrm>
            <a:custGeom>
              <a:avLst/>
              <a:gdLst/>
              <a:ahLst/>
              <a:cxnLst>
                <a:cxn ang="0">
                  <a:pos x="80" y="106"/>
                </a:cxn>
                <a:cxn ang="0">
                  <a:pos x="77" y="108"/>
                </a:cxn>
                <a:cxn ang="0">
                  <a:pos x="77" y="108"/>
                </a:cxn>
                <a:cxn ang="0">
                  <a:pos x="63" y="114"/>
                </a:cxn>
                <a:cxn ang="0">
                  <a:pos x="50" y="117"/>
                </a:cxn>
                <a:cxn ang="0">
                  <a:pos x="50" y="117"/>
                </a:cxn>
                <a:cxn ang="0">
                  <a:pos x="39" y="117"/>
                </a:cxn>
                <a:cxn ang="0">
                  <a:pos x="30" y="114"/>
                </a:cxn>
                <a:cxn ang="0">
                  <a:pos x="30" y="114"/>
                </a:cxn>
                <a:cxn ang="0">
                  <a:pos x="17" y="106"/>
                </a:cxn>
                <a:cxn ang="0">
                  <a:pos x="8" y="92"/>
                </a:cxn>
                <a:cxn ang="0">
                  <a:pos x="3" y="79"/>
                </a:cxn>
                <a:cxn ang="0">
                  <a:pos x="0" y="60"/>
                </a:cxn>
                <a:cxn ang="0">
                  <a:pos x="0" y="60"/>
                </a:cxn>
                <a:cxn ang="0">
                  <a:pos x="0" y="49"/>
                </a:cxn>
                <a:cxn ang="0">
                  <a:pos x="3" y="38"/>
                </a:cxn>
                <a:cxn ang="0">
                  <a:pos x="8" y="27"/>
                </a:cxn>
                <a:cxn ang="0">
                  <a:pos x="14" y="19"/>
                </a:cxn>
                <a:cxn ang="0">
                  <a:pos x="19" y="11"/>
                </a:cxn>
                <a:cxn ang="0">
                  <a:pos x="30" y="6"/>
                </a:cxn>
                <a:cxn ang="0">
                  <a:pos x="39" y="3"/>
                </a:cxn>
                <a:cxn ang="0">
                  <a:pos x="52" y="0"/>
                </a:cxn>
                <a:cxn ang="0">
                  <a:pos x="52" y="0"/>
                </a:cxn>
                <a:cxn ang="0">
                  <a:pos x="66" y="3"/>
                </a:cxn>
                <a:cxn ang="0">
                  <a:pos x="77" y="9"/>
                </a:cxn>
                <a:cxn ang="0">
                  <a:pos x="80" y="11"/>
                </a:cxn>
                <a:cxn ang="0">
                  <a:pos x="80" y="11"/>
                </a:cxn>
                <a:cxn ang="0">
                  <a:pos x="77" y="22"/>
                </a:cxn>
                <a:cxn ang="0">
                  <a:pos x="77" y="22"/>
                </a:cxn>
                <a:cxn ang="0">
                  <a:pos x="77" y="22"/>
                </a:cxn>
                <a:cxn ang="0">
                  <a:pos x="63" y="17"/>
                </a:cxn>
                <a:cxn ang="0">
                  <a:pos x="52" y="14"/>
                </a:cxn>
                <a:cxn ang="0">
                  <a:pos x="52" y="14"/>
                </a:cxn>
                <a:cxn ang="0">
                  <a:pos x="41" y="14"/>
                </a:cxn>
                <a:cxn ang="0">
                  <a:pos x="36" y="17"/>
                </a:cxn>
                <a:cxn ang="0">
                  <a:pos x="28" y="22"/>
                </a:cxn>
                <a:cxn ang="0">
                  <a:pos x="22" y="27"/>
                </a:cxn>
                <a:cxn ang="0">
                  <a:pos x="17" y="41"/>
                </a:cxn>
                <a:cxn ang="0">
                  <a:pos x="14" y="60"/>
                </a:cxn>
                <a:cxn ang="0">
                  <a:pos x="14" y="60"/>
                </a:cxn>
                <a:cxn ang="0">
                  <a:pos x="17" y="76"/>
                </a:cxn>
                <a:cxn ang="0">
                  <a:pos x="22" y="92"/>
                </a:cxn>
                <a:cxn ang="0">
                  <a:pos x="28" y="98"/>
                </a:cxn>
                <a:cxn ang="0">
                  <a:pos x="33" y="100"/>
                </a:cxn>
                <a:cxn ang="0">
                  <a:pos x="41" y="103"/>
                </a:cxn>
                <a:cxn ang="0">
                  <a:pos x="50" y="106"/>
                </a:cxn>
                <a:cxn ang="0">
                  <a:pos x="50" y="106"/>
                </a:cxn>
                <a:cxn ang="0">
                  <a:pos x="58" y="103"/>
                </a:cxn>
                <a:cxn ang="0">
                  <a:pos x="66" y="100"/>
                </a:cxn>
                <a:cxn ang="0">
                  <a:pos x="80" y="92"/>
                </a:cxn>
                <a:cxn ang="0">
                  <a:pos x="80" y="92"/>
                </a:cxn>
                <a:cxn ang="0">
                  <a:pos x="80" y="92"/>
                </a:cxn>
                <a:cxn ang="0">
                  <a:pos x="80" y="106"/>
                </a:cxn>
                <a:cxn ang="0">
                  <a:pos x="80" y="106"/>
                </a:cxn>
              </a:cxnLst>
              <a:rect l="0" t="0" r="r" b="b"/>
              <a:pathLst>
                <a:path w="80" h="117">
                  <a:moveTo>
                    <a:pt x="80" y="106"/>
                  </a:moveTo>
                  <a:lnTo>
                    <a:pt x="77" y="108"/>
                  </a:lnTo>
                  <a:lnTo>
                    <a:pt x="63" y="114"/>
                  </a:lnTo>
                  <a:lnTo>
                    <a:pt x="50" y="117"/>
                  </a:lnTo>
                  <a:lnTo>
                    <a:pt x="39" y="117"/>
                  </a:lnTo>
                  <a:lnTo>
                    <a:pt x="30" y="114"/>
                  </a:lnTo>
                  <a:lnTo>
                    <a:pt x="17" y="106"/>
                  </a:lnTo>
                  <a:lnTo>
                    <a:pt x="8" y="92"/>
                  </a:lnTo>
                  <a:lnTo>
                    <a:pt x="3" y="79"/>
                  </a:lnTo>
                  <a:lnTo>
                    <a:pt x="0" y="60"/>
                  </a:lnTo>
                  <a:lnTo>
                    <a:pt x="0" y="49"/>
                  </a:lnTo>
                  <a:lnTo>
                    <a:pt x="3" y="38"/>
                  </a:lnTo>
                  <a:lnTo>
                    <a:pt x="8" y="27"/>
                  </a:lnTo>
                  <a:lnTo>
                    <a:pt x="14" y="19"/>
                  </a:lnTo>
                  <a:lnTo>
                    <a:pt x="19" y="11"/>
                  </a:lnTo>
                  <a:lnTo>
                    <a:pt x="30" y="6"/>
                  </a:lnTo>
                  <a:lnTo>
                    <a:pt x="39" y="3"/>
                  </a:lnTo>
                  <a:lnTo>
                    <a:pt x="52" y="0"/>
                  </a:lnTo>
                  <a:lnTo>
                    <a:pt x="66" y="3"/>
                  </a:lnTo>
                  <a:lnTo>
                    <a:pt x="77" y="9"/>
                  </a:lnTo>
                  <a:lnTo>
                    <a:pt x="80" y="11"/>
                  </a:lnTo>
                  <a:lnTo>
                    <a:pt x="77" y="22"/>
                  </a:lnTo>
                  <a:lnTo>
                    <a:pt x="63" y="17"/>
                  </a:lnTo>
                  <a:lnTo>
                    <a:pt x="52" y="14"/>
                  </a:lnTo>
                  <a:lnTo>
                    <a:pt x="41" y="14"/>
                  </a:lnTo>
                  <a:lnTo>
                    <a:pt x="36" y="17"/>
                  </a:lnTo>
                  <a:lnTo>
                    <a:pt x="28" y="22"/>
                  </a:lnTo>
                  <a:lnTo>
                    <a:pt x="22" y="27"/>
                  </a:lnTo>
                  <a:lnTo>
                    <a:pt x="17" y="41"/>
                  </a:lnTo>
                  <a:lnTo>
                    <a:pt x="14" y="60"/>
                  </a:lnTo>
                  <a:lnTo>
                    <a:pt x="17" y="76"/>
                  </a:lnTo>
                  <a:lnTo>
                    <a:pt x="22" y="92"/>
                  </a:lnTo>
                  <a:lnTo>
                    <a:pt x="28" y="98"/>
                  </a:lnTo>
                  <a:lnTo>
                    <a:pt x="33" y="100"/>
                  </a:lnTo>
                  <a:lnTo>
                    <a:pt x="41" y="103"/>
                  </a:lnTo>
                  <a:lnTo>
                    <a:pt x="50" y="106"/>
                  </a:lnTo>
                  <a:lnTo>
                    <a:pt x="58" y="103"/>
                  </a:lnTo>
                  <a:lnTo>
                    <a:pt x="66" y="100"/>
                  </a:lnTo>
                  <a:lnTo>
                    <a:pt x="80" y="92"/>
                  </a:lnTo>
                  <a:lnTo>
                    <a:pt x="80"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8" name="Freeform 9"/>
            <p:cNvSpPr>
              <a:spLocks/>
            </p:cNvSpPr>
            <p:nvPr/>
          </p:nvSpPr>
          <p:spPr bwMode="auto">
            <a:xfrm>
              <a:off x="3383" y="959"/>
              <a:ext cx="82" cy="170"/>
            </a:xfrm>
            <a:custGeom>
              <a:avLst/>
              <a:gdLst/>
              <a:ahLst/>
              <a:cxnLst>
                <a:cxn ang="0">
                  <a:pos x="79" y="170"/>
                </a:cxn>
                <a:cxn ang="0">
                  <a:pos x="79"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2" y="170"/>
                </a:cxn>
                <a:cxn ang="0">
                  <a:pos x="2" y="75"/>
                </a:cxn>
                <a:cxn ang="0">
                  <a:pos x="2" y="75"/>
                </a:cxn>
                <a:cxn ang="0">
                  <a:pos x="0" y="2"/>
                </a:cxn>
                <a:cxn ang="0">
                  <a:pos x="2" y="0"/>
                </a:cxn>
                <a:cxn ang="0">
                  <a:pos x="2" y="0"/>
                </a:cxn>
                <a:cxn ang="0">
                  <a:pos x="16" y="0"/>
                </a:cxn>
                <a:cxn ang="0">
                  <a:pos x="16" y="0"/>
                </a:cxn>
                <a:cxn ang="0">
                  <a:pos x="16" y="0"/>
                </a:cxn>
                <a:cxn ang="0">
                  <a:pos x="16" y="27"/>
                </a:cxn>
                <a:cxn ang="0">
                  <a:pos x="16" y="102"/>
                </a:cxn>
                <a:cxn ang="0">
                  <a:pos x="33" y="83"/>
                </a:cxn>
                <a:cxn ang="0">
                  <a:pos x="33" y="83"/>
                </a:cxn>
                <a:cxn ang="0">
                  <a:pos x="55" y="62"/>
                </a:cxn>
                <a:cxn ang="0">
                  <a:pos x="57"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79" y="170"/>
                </a:cxn>
              </a:cxnLst>
              <a:rect l="0" t="0" r="r" b="b"/>
              <a:pathLst>
                <a:path w="82" h="170">
                  <a:moveTo>
                    <a:pt x="79" y="170"/>
                  </a:moveTo>
                  <a:lnTo>
                    <a:pt x="79" y="170"/>
                  </a:lnTo>
                  <a:lnTo>
                    <a:pt x="74" y="170"/>
                  </a:lnTo>
                  <a:lnTo>
                    <a:pt x="66" y="170"/>
                  </a:lnTo>
                  <a:lnTo>
                    <a:pt x="63" y="170"/>
                  </a:lnTo>
                  <a:lnTo>
                    <a:pt x="16" y="105"/>
                  </a:lnTo>
                  <a:lnTo>
                    <a:pt x="16" y="110"/>
                  </a:lnTo>
                  <a:lnTo>
                    <a:pt x="16" y="154"/>
                  </a:lnTo>
                  <a:lnTo>
                    <a:pt x="16" y="170"/>
                  </a:lnTo>
                  <a:lnTo>
                    <a:pt x="5" y="170"/>
                  </a:lnTo>
                  <a:lnTo>
                    <a:pt x="2" y="170"/>
                  </a:lnTo>
                  <a:lnTo>
                    <a:pt x="2" y="75"/>
                  </a:lnTo>
                  <a:lnTo>
                    <a:pt x="0" y="2"/>
                  </a:lnTo>
                  <a:lnTo>
                    <a:pt x="2" y="0"/>
                  </a:lnTo>
                  <a:lnTo>
                    <a:pt x="16" y="0"/>
                  </a:lnTo>
                  <a:lnTo>
                    <a:pt x="16" y="27"/>
                  </a:lnTo>
                  <a:lnTo>
                    <a:pt x="16" y="102"/>
                  </a:lnTo>
                  <a:lnTo>
                    <a:pt x="33" y="83"/>
                  </a:lnTo>
                  <a:lnTo>
                    <a:pt x="55" y="62"/>
                  </a:lnTo>
                  <a:lnTo>
                    <a:pt x="57" y="59"/>
                  </a:lnTo>
                  <a:lnTo>
                    <a:pt x="71" y="59"/>
                  </a:lnTo>
                  <a:lnTo>
                    <a:pt x="71" y="62"/>
                  </a:lnTo>
                  <a:lnTo>
                    <a:pt x="52" y="83"/>
                  </a:lnTo>
                  <a:lnTo>
                    <a:pt x="30" y="102"/>
                  </a:lnTo>
                  <a:lnTo>
                    <a:pt x="49" y="129"/>
                  </a:lnTo>
                  <a:lnTo>
                    <a:pt x="66" y="151"/>
                  </a:lnTo>
                  <a:lnTo>
                    <a:pt x="82" y="167"/>
                  </a:lnTo>
                  <a:lnTo>
                    <a:pt x="79"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9" name="Freeform 8"/>
            <p:cNvSpPr>
              <a:spLocks/>
            </p:cNvSpPr>
            <p:nvPr/>
          </p:nvSpPr>
          <p:spPr bwMode="auto">
            <a:xfrm>
              <a:off x="517" y="159"/>
              <a:ext cx="396" cy="378"/>
            </a:xfrm>
            <a:custGeom>
              <a:avLst/>
              <a:gdLst/>
              <a:ahLst/>
              <a:cxnLst>
                <a:cxn ang="0">
                  <a:pos x="355" y="370"/>
                </a:cxn>
                <a:cxn ang="0">
                  <a:pos x="355" y="87"/>
                </a:cxn>
                <a:cxn ang="0">
                  <a:pos x="358" y="25"/>
                </a:cxn>
                <a:cxn ang="0">
                  <a:pos x="363" y="17"/>
                </a:cxn>
                <a:cxn ang="0">
                  <a:pos x="396" y="11"/>
                </a:cxn>
                <a:cxn ang="0">
                  <a:pos x="259" y="0"/>
                </a:cxn>
                <a:cxn ang="0">
                  <a:pos x="278" y="14"/>
                </a:cxn>
                <a:cxn ang="0">
                  <a:pos x="292" y="17"/>
                </a:cxn>
                <a:cxn ang="0">
                  <a:pos x="297" y="25"/>
                </a:cxn>
                <a:cxn ang="0">
                  <a:pos x="300" y="87"/>
                </a:cxn>
                <a:cxn ang="0">
                  <a:pos x="300" y="316"/>
                </a:cxn>
                <a:cxn ang="0">
                  <a:pos x="267" y="341"/>
                </a:cxn>
                <a:cxn ang="0">
                  <a:pos x="237" y="354"/>
                </a:cxn>
                <a:cxn ang="0">
                  <a:pos x="198" y="360"/>
                </a:cxn>
                <a:cxn ang="0">
                  <a:pos x="168" y="357"/>
                </a:cxn>
                <a:cxn ang="0">
                  <a:pos x="127" y="338"/>
                </a:cxn>
                <a:cxn ang="0">
                  <a:pos x="105" y="303"/>
                </a:cxn>
                <a:cxn ang="0">
                  <a:pos x="96" y="254"/>
                </a:cxn>
                <a:cxn ang="0">
                  <a:pos x="94" y="87"/>
                </a:cxn>
                <a:cxn ang="0">
                  <a:pos x="96" y="46"/>
                </a:cxn>
                <a:cxn ang="0">
                  <a:pos x="99" y="19"/>
                </a:cxn>
                <a:cxn ang="0">
                  <a:pos x="118" y="14"/>
                </a:cxn>
                <a:cxn ang="0">
                  <a:pos x="138" y="0"/>
                </a:cxn>
                <a:cxn ang="0">
                  <a:pos x="0" y="11"/>
                </a:cxn>
                <a:cxn ang="0">
                  <a:pos x="19" y="14"/>
                </a:cxn>
                <a:cxn ang="0">
                  <a:pos x="36" y="19"/>
                </a:cxn>
                <a:cxn ang="0">
                  <a:pos x="41" y="46"/>
                </a:cxn>
                <a:cxn ang="0">
                  <a:pos x="41" y="235"/>
                </a:cxn>
                <a:cxn ang="0">
                  <a:pos x="41" y="262"/>
                </a:cxn>
                <a:cxn ang="0">
                  <a:pos x="52" y="314"/>
                </a:cxn>
                <a:cxn ang="0">
                  <a:pos x="69" y="346"/>
                </a:cxn>
                <a:cxn ang="0">
                  <a:pos x="88" y="360"/>
                </a:cxn>
                <a:cxn ang="0">
                  <a:pos x="113" y="373"/>
                </a:cxn>
                <a:cxn ang="0">
                  <a:pos x="149" y="378"/>
                </a:cxn>
                <a:cxn ang="0">
                  <a:pos x="171" y="378"/>
                </a:cxn>
                <a:cxn ang="0">
                  <a:pos x="220" y="373"/>
                </a:cxn>
                <a:cxn ang="0">
                  <a:pos x="261" y="362"/>
                </a:cxn>
                <a:cxn ang="0">
                  <a:pos x="300" y="343"/>
                </a:cxn>
                <a:cxn ang="0">
                  <a:pos x="308" y="346"/>
                </a:cxn>
                <a:cxn ang="0">
                  <a:pos x="322" y="360"/>
                </a:cxn>
              </a:cxnLst>
              <a:rect l="0" t="0" r="r" b="b"/>
              <a:pathLst>
                <a:path w="396" h="378">
                  <a:moveTo>
                    <a:pt x="336" y="376"/>
                  </a:moveTo>
                  <a:lnTo>
                    <a:pt x="355" y="370"/>
                  </a:lnTo>
                  <a:lnTo>
                    <a:pt x="355" y="87"/>
                  </a:lnTo>
                  <a:lnTo>
                    <a:pt x="355" y="46"/>
                  </a:lnTo>
                  <a:lnTo>
                    <a:pt x="358" y="25"/>
                  </a:lnTo>
                  <a:lnTo>
                    <a:pt x="360" y="19"/>
                  </a:lnTo>
                  <a:lnTo>
                    <a:pt x="363" y="17"/>
                  </a:lnTo>
                  <a:lnTo>
                    <a:pt x="377" y="14"/>
                  </a:lnTo>
                  <a:lnTo>
                    <a:pt x="396" y="11"/>
                  </a:lnTo>
                  <a:lnTo>
                    <a:pt x="396" y="0"/>
                  </a:lnTo>
                  <a:lnTo>
                    <a:pt x="259" y="0"/>
                  </a:lnTo>
                  <a:lnTo>
                    <a:pt x="259" y="11"/>
                  </a:lnTo>
                  <a:lnTo>
                    <a:pt x="278" y="14"/>
                  </a:lnTo>
                  <a:lnTo>
                    <a:pt x="292" y="17"/>
                  </a:lnTo>
                  <a:lnTo>
                    <a:pt x="294" y="19"/>
                  </a:lnTo>
                  <a:lnTo>
                    <a:pt x="297" y="25"/>
                  </a:lnTo>
                  <a:lnTo>
                    <a:pt x="300" y="46"/>
                  </a:lnTo>
                  <a:lnTo>
                    <a:pt x="300" y="87"/>
                  </a:lnTo>
                  <a:lnTo>
                    <a:pt x="300" y="316"/>
                  </a:lnTo>
                  <a:lnTo>
                    <a:pt x="289" y="327"/>
                  </a:lnTo>
                  <a:lnTo>
                    <a:pt x="267" y="341"/>
                  </a:lnTo>
                  <a:lnTo>
                    <a:pt x="253" y="349"/>
                  </a:lnTo>
                  <a:lnTo>
                    <a:pt x="237" y="354"/>
                  </a:lnTo>
                  <a:lnTo>
                    <a:pt x="217" y="360"/>
                  </a:lnTo>
                  <a:lnTo>
                    <a:pt x="198" y="360"/>
                  </a:lnTo>
                  <a:lnTo>
                    <a:pt x="168" y="357"/>
                  </a:lnTo>
                  <a:lnTo>
                    <a:pt x="143" y="351"/>
                  </a:lnTo>
                  <a:lnTo>
                    <a:pt x="127" y="338"/>
                  </a:lnTo>
                  <a:lnTo>
                    <a:pt x="113" y="324"/>
                  </a:lnTo>
                  <a:lnTo>
                    <a:pt x="105" y="303"/>
                  </a:lnTo>
                  <a:lnTo>
                    <a:pt x="99" y="281"/>
                  </a:lnTo>
                  <a:lnTo>
                    <a:pt x="96" y="254"/>
                  </a:lnTo>
                  <a:lnTo>
                    <a:pt x="94" y="227"/>
                  </a:lnTo>
                  <a:lnTo>
                    <a:pt x="94" y="87"/>
                  </a:lnTo>
                  <a:lnTo>
                    <a:pt x="96" y="46"/>
                  </a:lnTo>
                  <a:lnTo>
                    <a:pt x="96" y="25"/>
                  </a:lnTo>
                  <a:lnTo>
                    <a:pt x="99" y="19"/>
                  </a:lnTo>
                  <a:lnTo>
                    <a:pt x="105" y="17"/>
                  </a:lnTo>
                  <a:lnTo>
                    <a:pt x="118" y="14"/>
                  </a:lnTo>
                  <a:lnTo>
                    <a:pt x="138" y="11"/>
                  </a:lnTo>
                  <a:lnTo>
                    <a:pt x="138" y="0"/>
                  </a:lnTo>
                  <a:lnTo>
                    <a:pt x="0" y="0"/>
                  </a:lnTo>
                  <a:lnTo>
                    <a:pt x="0" y="11"/>
                  </a:lnTo>
                  <a:lnTo>
                    <a:pt x="19" y="14"/>
                  </a:lnTo>
                  <a:lnTo>
                    <a:pt x="33" y="17"/>
                  </a:lnTo>
                  <a:lnTo>
                    <a:pt x="36" y="19"/>
                  </a:lnTo>
                  <a:lnTo>
                    <a:pt x="39" y="25"/>
                  </a:lnTo>
                  <a:lnTo>
                    <a:pt x="41" y="46"/>
                  </a:lnTo>
                  <a:lnTo>
                    <a:pt x="41" y="87"/>
                  </a:lnTo>
                  <a:lnTo>
                    <a:pt x="41" y="235"/>
                  </a:lnTo>
                  <a:lnTo>
                    <a:pt x="41" y="262"/>
                  </a:lnTo>
                  <a:lnTo>
                    <a:pt x="44" y="289"/>
                  </a:lnTo>
                  <a:lnTo>
                    <a:pt x="52" y="314"/>
                  </a:lnTo>
                  <a:lnTo>
                    <a:pt x="61" y="335"/>
                  </a:lnTo>
                  <a:lnTo>
                    <a:pt x="69" y="346"/>
                  </a:lnTo>
                  <a:lnTo>
                    <a:pt x="77" y="354"/>
                  </a:lnTo>
                  <a:lnTo>
                    <a:pt x="88" y="360"/>
                  </a:lnTo>
                  <a:lnTo>
                    <a:pt x="99" y="368"/>
                  </a:lnTo>
                  <a:lnTo>
                    <a:pt x="113" y="373"/>
                  </a:lnTo>
                  <a:lnTo>
                    <a:pt x="129" y="376"/>
                  </a:lnTo>
                  <a:lnTo>
                    <a:pt x="149" y="378"/>
                  </a:lnTo>
                  <a:lnTo>
                    <a:pt x="171" y="378"/>
                  </a:lnTo>
                  <a:lnTo>
                    <a:pt x="198" y="378"/>
                  </a:lnTo>
                  <a:lnTo>
                    <a:pt x="220" y="373"/>
                  </a:lnTo>
                  <a:lnTo>
                    <a:pt x="242" y="368"/>
                  </a:lnTo>
                  <a:lnTo>
                    <a:pt x="261" y="362"/>
                  </a:lnTo>
                  <a:lnTo>
                    <a:pt x="289" y="349"/>
                  </a:lnTo>
                  <a:lnTo>
                    <a:pt x="300" y="343"/>
                  </a:lnTo>
                  <a:lnTo>
                    <a:pt x="308" y="346"/>
                  </a:lnTo>
                  <a:lnTo>
                    <a:pt x="311" y="349"/>
                  </a:lnTo>
                  <a:lnTo>
                    <a:pt x="322" y="360"/>
                  </a:lnTo>
                  <a:lnTo>
                    <a:pt x="336" y="376"/>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0" name="Freeform 7"/>
            <p:cNvSpPr>
              <a:spLocks/>
            </p:cNvSpPr>
            <p:nvPr/>
          </p:nvSpPr>
          <p:spPr bwMode="auto">
            <a:xfrm>
              <a:off x="900" y="170"/>
              <a:ext cx="330" cy="370"/>
            </a:xfrm>
            <a:custGeom>
              <a:avLst/>
              <a:gdLst/>
              <a:ahLst/>
              <a:cxnLst>
                <a:cxn ang="0">
                  <a:pos x="86" y="370"/>
                </a:cxn>
                <a:cxn ang="0">
                  <a:pos x="245" y="370"/>
                </a:cxn>
                <a:cxn ang="0">
                  <a:pos x="245" y="360"/>
                </a:cxn>
                <a:cxn ang="0">
                  <a:pos x="223" y="357"/>
                </a:cxn>
                <a:cxn ang="0">
                  <a:pos x="223" y="357"/>
                </a:cxn>
                <a:cxn ang="0">
                  <a:pos x="204" y="354"/>
                </a:cxn>
                <a:cxn ang="0">
                  <a:pos x="198" y="351"/>
                </a:cxn>
                <a:cxn ang="0">
                  <a:pos x="196" y="343"/>
                </a:cxn>
                <a:cxn ang="0">
                  <a:pos x="193" y="335"/>
                </a:cxn>
                <a:cxn ang="0">
                  <a:pos x="193" y="322"/>
                </a:cxn>
                <a:cxn ang="0">
                  <a:pos x="190" y="284"/>
                </a:cxn>
                <a:cxn ang="0">
                  <a:pos x="190" y="17"/>
                </a:cxn>
                <a:cxn ang="0">
                  <a:pos x="220" y="17"/>
                </a:cxn>
                <a:cxn ang="0">
                  <a:pos x="220" y="17"/>
                </a:cxn>
                <a:cxn ang="0">
                  <a:pos x="248" y="17"/>
                </a:cxn>
                <a:cxn ang="0">
                  <a:pos x="267" y="19"/>
                </a:cxn>
                <a:cxn ang="0">
                  <a:pos x="284" y="22"/>
                </a:cxn>
                <a:cxn ang="0">
                  <a:pos x="295" y="27"/>
                </a:cxn>
                <a:cxn ang="0">
                  <a:pos x="300" y="38"/>
                </a:cxn>
                <a:cxn ang="0">
                  <a:pos x="306" y="49"/>
                </a:cxn>
                <a:cxn ang="0">
                  <a:pos x="317" y="89"/>
                </a:cxn>
                <a:cxn ang="0">
                  <a:pos x="330" y="89"/>
                </a:cxn>
                <a:cxn ang="0">
                  <a:pos x="330" y="89"/>
                </a:cxn>
                <a:cxn ang="0">
                  <a:pos x="328" y="49"/>
                </a:cxn>
                <a:cxn ang="0">
                  <a:pos x="325" y="0"/>
                </a:cxn>
                <a:cxn ang="0">
                  <a:pos x="6" y="0"/>
                </a:cxn>
                <a:cxn ang="0">
                  <a:pos x="6" y="0"/>
                </a:cxn>
                <a:cxn ang="0">
                  <a:pos x="3" y="49"/>
                </a:cxn>
                <a:cxn ang="0">
                  <a:pos x="0" y="89"/>
                </a:cxn>
                <a:cxn ang="0">
                  <a:pos x="14" y="89"/>
                </a:cxn>
                <a:cxn ang="0">
                  <a:pos x="14" y="89"/>
                </a:cxn>
                <a:cxn ang="0">
                  <a:pos x="22" y="49"/>
                </a:cxn>
                <a:cxn ang="0">
                  <a:pos x="28" y="38"/>
                </a:cxn>
                <a:cxn ang="0">
                  <a:pos x="36" y="27"/>
                </a:cxn>
                <a:cxn ang="0">
                  <a:pos x="47" y="22"/>
                </a:cxn>
                <a:cxn ang="0">
                  <a:pos x="61" y="19"/>
                </a:cxn>
                <a:cxn ang="0">
                  <a:pos x="83" y="17"/>
                </a:cxn>
                <a:cxn ang="0">
                  <a:pos x="108" y="17"/>
                </a:cxn>
                <a:cxn ang="0">
                  <a:pos x="138" y="17"/>
                </a:cxn>
                <a:cxn ang="0">
                  <a:pos x="138" y="284"/>
                </a:cxn>
                <a:cxn ang="0">
                  <a:pos x="138" y="284"/>
                </a:cxn>
                <a:cxn ang="0">
                  <a:pos x="138" y="322"/>
                </a:cxn>
                <a:cxn ang="0">
                  <a:pos x="138" y="335"/>
                </a:cxn>
                <a:cxn ang="0">
                  <a:pos x="135" y="343"/>
                </a:cxn>
                <a:cxn ang="0">
                  <a:pos x="130" y="351"/>
                </a:cxn>
                <a:cxn ang="0">
                  <a:pos x="124" y="354"/>
                </a:cxn>
                <a:cxn ang="0">
                  <a:pos x="108" y="357"/>
                </a:cxn>
                <a:cxn ang="0">
                  <a:pos x="86" y="360"/>
                </a:cxn>
                <a:cxn ang="0">
                  <a:pos x="86" y="370"/>
                </a:cxn>
              </a:cxnLst>
              <a:rect l="0" t="0" r="r" b="b"/>
              <a:pathLst>
                <a:path w="330" h="370">
                  <a:moveTo>
                    <a:pt x="86" y="370"/>
                  </a:moveTo>
                  <a:lnTo>
                    <a:pt x="245" y="370"/>
                  </a:lnTo>
                  <a:lnTo>
                    <a:pt x="245" y="360"/>
                  </a:lnTo>
                  <a:lnTo>
                    <a:pt x="223" y="357"/>
                  </a:lnTo>
                  <a:lnTo>
                    <a:pt x="204" y="354"/>
                  </a:lnTo>
                  <a:lnTo>
                    <a:pt x="198" y="351"/>
                  </a:lnTo>
                  <a:lnTo>
                    <a:pt x="196" y="343"/>
                  </a:lnTo>
                  <a:lnTo>
                    <a:pt x="193" y="335"/>
                  </a:lnTo>
                  <a:lnTo>
                    <a:pt x="193" y="322"/>
                  </a:lnTo>
                  <a:lnTo>
                    <a:pt x="190" y="284"/>
                  </a:lnTo>
                  <a:lnTo>
                    <a:pt x="190" y="17"/>
                  </a:lnTo>
                  <a:lnTo>
                    <a:pt x="220" y="17"/>
                  </a:lnTo>
                  <a:lnTo>
                    <a:pt x="248" y="17"/>
                  </a:lnTo>
                  <a:lnTo>
                    <a:pt x="267" y="19"/>
                  </a:lnTo>
                  <a:lnTo>
                    <a:pt x="284" y="22"/>
                  </a:lnTo>
                  <a:lnTo>
                    <a:pt x="295" y="27"/>
                  </a:lnTo>
                  <a:lnTo>
                    <a:pt x="300" y="38"/>
                  </a:lnTo>
                  <a:lnTo>
                    <a:pt x="306" y="49"/>
                  </a:lnTo>
                  <a:lnTo>
                    <a:pt x="317" y="89"/>
                  </a:lnTo>
                  <a:lnTo>
                    <a:pt x="330" y="89"/>
                  </a:lnTo>
                  <a:lnTo>
                    <a:pt x="328" y="49"/>
                  </a:lnTo>
                  <a:lnTo>
                    <a:pt x="325" y="0"/>
                  </a:lnTo>
                  <a:lnTo>
                    <a:pt x="6" y="0"/>
                  </a:lnTo>
                  <a:lnTo>
                    <a:pt x="3" y="49"/>
                  </a:lnTo>
                  <a:lnTo>
                    <a:pt x="0" y="89"/>
                  </a:lnTo>
                  <a:lnTo>
                    <a:pt x="14" y="89"/>
                  </a:lnTo>
                  <a:lnTo>
                    <a:pt x="22" y="49"/>
                  </a:lnTo>
                  <a:lnTo>
                    <a:pt x="28" y="38"/>
                  </a:lnTo>
                  <a:lnTo>
                    <a:pt x="36" y="27"/>
                  </a:lnTo>
                  <a:lnTo>
                    <a:pt x="47" y="22"/>
                  </a:lnTo>
                  <a:lnTo>
                    <a:pt x="61" y="19"/>
                  </a:lnTo>
                  <a:lnTo>
                    <a:pt x="83" y="17"/>
                  </a:lnTo>
                  <a:lnTo>
                    <a:pt x="108" y="17"/>
                  </a:lnTo>
                  <a:lnTo>
                    <a:pt x="138" y="17"/>
                  </a:lnTo>
                  <a:lnTo>
                    <a:pt x="138" y="284"/>
                  </a:lnTo>
                  <a:lnTo>
                    <a:pt x="138" y="322"/>
                  </a:lnTo>
                  <a:lnTo>
                    <a:pt x="138" y="335"/>
                  </a:lnTo>
                  <a:lnTo>
                    <a:pt x="135" y="343"/>
                  </a:lnTo>
                  <a:lnTo>
                    <a:pt x="130" y="351"/>
                  </a:lnTo>
                  <a:lnTo>
                    <a:pt x="124" y="354"/>
                  </a:lnTo>
                  <a:lnTo>
                    <a:pt x="108" y="357"/>
                  </a:lnTo>
                  <a:lnTo>
                    <a:pt x="86" y="360"/>
                  </a:lnTo>
                  <a:lnTo>
                    <a:pt x="86"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1" name="Freeform 6"/>
            <p:cNvSpPr>
              <a:spLocks/>
            </p:cNvSpPr>
            <p:nvPr/>
          </p:nvSpPr>
          <p:spPr bwMode="auto">
            <a:xfrm>
              <a:off x="1260" y="151"/>
              <a:ext cx="374" cy="386"/>
            </a:xfrm>
            <a:custGeom>
              <a:avLst/>
              <a:gdLst/>
              <a:ahLst/>
              <a:cxnLst>
                <a:cxn ang="0">
                  <a:pos x="341" y="305"/>
                </a:cxn>
                <a:cxn ang="0">
                  <a:pos x="343" y="254"/>
                </a:cxn>
                <a:cxn ang="0">
                  <a:pos x="352" y="246"/>
                </a:cxn>
                <a:cxn ang="0">
                  <a:pos x="374" y="230"/>
                </a:cxn>
                <a:cxn ang="0">
                  <a:pos x="228" y="243"/>
                </a:cxn>
                <a:cxn ang="0">
                  <a:pos x="250" y="246"/>
                </a:cxn>
                <a:cxn ang="0">
                  <a:pos x="280" y="251"/>
                </a:cxn>
                <a:cxn ang="0">
                  <a:pos x="286" y="265"/>
                </a:cxn>
                <a:cxn ang="0">
                  <a:pos x="288" y="319"/>
                </a:cxn>
                <a:cxn ang="0">
                  <a:pos x="288" y="362"/>
                </a:cxn>
                <a:cxn ang="0">
                  <a:pos x="222" y="368"/>
                </a:cxn>
                <a:cxn ang="0">
                  <a:pos x="200" y="368"/>
                </a:cxn>
                <a:cxn ang="0">
                  <a:pos x="165" y="359"/>
                </a:cxn>
                <a:cxn ang="0">
                  <a:pos x="134" y="346"/>
                </a:cxn>
                <a:cxn ang="0">
                  <a:pos x="110" y="324"/>
                </a:cxn>
                <a:cxn ang="0">
                  <a:pos x="90" y="297"/>
                </a:cxn>
                <a:cxn ang="0">
                  <a:pos x="68" y="254"/>
                </a:cxn>
                <a:cxn ang="0">
                  <a:pos x="60" y="184"/>
                </a:cxn>
                <a:cxn ang="0">
                  <a:pos x="63" y="146"/>
                </a:cxn>
                <a:cxn ang="0">
                  <a:pos x="85" y="84"/>
                </a:cxn>
                <a:cxn ang="0">
                  <a:pos x="112" y="52"/>
                </a:cxn>
                <a:cxn ang="0">
                  <a:pos x="148" y="30"/>
                </a:cxn>
                <a:cxn ang="0">
                  <a:pos x="211" y="19"/>
                </a:cxn>
                <a:cxn ang="0">
                  <a:pos x="231" y="19"/>
                </a:cxn>
                <a:cxn ang="0">
                  <a:pos x="258" y="25"/>
                </a:cxn>
                <a:cxn ang="0">
                  <a:pos x="288" y="41"/>
                </a:cxn>
                <a:cxn ang="0">
                  <a:pos x="310" y="70"/>
                </a:cxn>
                <a:cxn ang="0">
                  <a:pos x="324" y="108"/>
                </a:cxn>
                <a:cxn ang="0">
                  <a:pos x="338" y="106"/>
                </a:cxn>
                <a:cxn ang="0">
                  <a:pos x="330" y="22"/>
                </a:cxn>
                <a:cxn ang="0">
                  <a:pos x="288" y="8"/>
                </a:cxn>
                <a:cxn ang="0">
                  <a:pos x="214" y="0"/>
                </a:cxn>
                <a:cxn ang="0">
                  <a:pos x="178" y="3"/>
                </a:cxn>
                <a:cxn ang="0">
                  <a:pos x="107" y="22"/>
                </a:cxn>
                <a:cxn ang="0">
                  <a:pos x="74" y="41"/>
                </a:cxn>
                <a:cxn ang="0">
                  <a:pos x="44" y="68"/>
                </a:cxn>
                <a:cxn ang="0">
                  <a:pos x="22" y="100"/>
                </a:cxn>
                <a:cxn ang="0">
                  <a:pos x="5" y="143"/>
                </a:cxn>
                <a:cxn ang="0">
                  <a:pos x="0" y="195"/>
                </a:cxn>
                <a:cxn ang="0">
                  <a:pos x="2" y="219"/>
                </a:cxn>
                <a:cxn ang="0">
                  <a:pos x="11" y="265"/>
                </a:cxn>
                <a:cxn ang="0">
                  <a:pos x="27" y="303"/>
                </a:cxn>
                <a:cxn ang="0">
                  <a:pos x="52" y="332"/>
                </a:cxn>
                <a:cxn ang="0">
                  <a:pos x="82" y="354"/>
                </a:cxn>
                <a:cxn ang="0">
                  <a:pos x="115" y="370"/>
                </a:cxn>
                <a:cxn ang="0">
                  <a:pos x="176" y="384"/>
                </a:cxn>
                <a:cxn ang="0">
                  <a:pos x="217" y="386"/>
                </a:cxn>
                <a:cxn ang="0">
                  <a:pos x="297" y="378"/>
                </a:cxn>
                <a:cxn ang="0">
                  <a:pos x="343" y="365"/>
                </a:cxn>
                <a:cxn ang="0">
                  <a:pos x="341" y="305"/>
                </a:cxn>
              </a:cxnLst>
              <a:rect l="0" t="0" r="r" b="b"/>
              <a:pathLst>
                <a:path w="374" h="386">
                  <a:moveTo>
                    <a:pt x="341" y="305"/>
                  </a:moveTo>
                  <a:lnTo>
                    <a:pt x="341" y="305"/>
                  </a:lnTo>
                  <a:lnTo>
                    <a:pt x="343" y="273"/>
                  </a:lnTo>
                  <a:lnTo>
                    <a:pt x="343" y="254"/>
                  </a:lnTo>
                  <a:lnTo>
                    <a:pt x="346" y="246"/>
                  </a:lnTo>
                  <a:lnTo>
                    <a:pt x="352" y="246"/>
                  </a:lnTo>
                  <a:lnTo>
                    <a:pt x="374" y="243"/>
                  </a:lnTo>
                  <a:lnTo>
                    <a:pt x="374" y="230"/>
                  </a:lnTo>
                  <a:lnTo>
                    <a:pt x="228" y="230"/>
                  </a:lnTo>
                  <a:lnTo>
                    <a:pt x="228" y="243"/>
                  </a:lnTo>
                  <a:lnTo>
                    <a:pt x="250" y="246"/>
                  </a:lnTo>
                  <a:lnTo>
                    <a:pt x="272" y="249"/>
                  </a:lnTo>
                  <a:lnTo>
                    <a:pt x="280" y="251"/>
                  </a:lnTo>
                  <a:lnTo>
                    <a:pt x="283" y="257"/>
                  </a:lnTo>
                  <a:lnTo>
                    <a:pt x="286" y="265"/>
                  </a:lnTo>
                  <a:lnTo>
                    <a:pt x="288" y="278"/>
                  </a:lnTo>
                  <a:lnTo>
                    <a:pt x="288" y="319"/>
                  </a:lnTo>
                  <a:lnTo>
                    <a:pt x="288" y="362"/>
                  </a:lnTo>
                  <a:lnTo>
                    <a:pt x="255" y="368"/>
                  </a:lnTo>
                  <a:lnTo>
                    <a:pt x="222" y="368"/>
                  </a:lnTo>
                  <a:lnTo>
                    <a:pt x="200" y="368"/>
                  </a:lnTo>
                  <a:lnTo>
                    <a:pt x="184" y="365"/>
                  </a:lnTo>
                  <a:lnTo>
                    <a:pt x="165" y="359"/>
                  </a:lnTo>
                  <a:lnTo>
                    <a:pt x="148" y="354"/>
                  </a:lnTo>
                  <a:lnTo>
                    <a:pt x="134" y="346"/>
                  </a:lnTo>
                  <a:lnTo>
                    <a:pt x="121" y="335"/>
                  </a:lnTo>
                  <a:lnTo>
                    <a:pt x="110" y="324"/>
                  </a:lnTo>
                  <a:lnTo>
                    <a:pt x="99" y="311"/>
                  </a:lnTo>
                  <a:lnTo>
                    <a:pt x="90" y="297"/>
                  </a:lnTo>
                  <a:lnTo>
                    <a:pt x="82" y="284"/>
                  </a:lnTo>
                  <a:lnTo>
                    <a:pt x="68" y="254"/>
                  </a:lnTo>
                  <a:lnTo>
                    <a:pt x="63" y="219"/>
                  </a:lnTo>
                  <a:lnTo>
                    <a:pt x="60" y="184"/>
                  </a:lnTo>
                  <a:lnTo>
                    <a:pt x="63" y="146"/>
                  </a:lnTo>
                  <a:lnTo>
                    <a:pt x="71" y="114"/>
                  </a:lnTo>
                  <a:lnTo>
                    <a:pt x="85" y="84"/>
                  </a:lnTo>
                  <a:lnTo>
                    <a:pt x="101" y="62"/>
                  </a:lnTo>
                  <a:lnTo>
                    <a:pt x="112" y="52"/>
                  </a:lnTo>
                  <a:lnTo>
                    <a:pt x="123" y="43"/>
                  </a:lnTo>
                  <a:lnTo>
                    <a:pt x="148" y="30"/>
                  </a:lnTo>
                  <a:lnTo>
                    <a:pt x="178" y="22"/>
                  </a:lnTo>
                  <a:lnTo>
                    <a:pt x="211" y="19"/>
                  </a:lnTo>
                  <a:lnTo>
                    <a:pt x="231" y="19"/>
                  </a:lnTo>
                  <a:lnTo>
                    <a:pt x="244" y="22"/>
                  </a:lnTo>
                  <a:lnTo>
                    <a:pt x="258" y="25"/>
                  </a:lnTo>
                  <a:lnTo>
                    <a:pt x="269" y="30"/>
                  </a:lnTo>
                  <a:lnTo>
                    <a:pt x="288" y="41"/>
                  </a:lnTo>
                  <a:lnTo>
                    <a:pt x="302" y="54"/>
                  </a:lnTo>
                  <a:lnTo>
                    <a:pt x="310" y="70"/>
                  </a:lnTo>
                  <a:lnTo>
                    <a:pt x="319" y="84"/>
                  </a:lnTo>
                  <a:lnTo>
                    <a:pt x="324" y="108"/>
                  </a:lnTo>
                  <a:lnTo>
                    <a:pt x="338" y="106"/>
                  </a:lnTo>
                  <a:lnTo>
                    <a:pt x="330" y="22"/>
                  </a:lnTo>
                  <a:lnTo>
                    <a:pt x="313" y="16"/>
                  </a:lnTo>
                  <a:lnTo>
                    <a:pt x="288" y="8"/>
                  </a:lnTo>
                  <a:lnTo>
                    <a:pt x="253" y="3"/>
                  </a:lnTo>
                  <a:lnTo>
                    <a:pt x="214" y="0"/>
                  </a:lnTo>
                  <a:lnTo>
                    <a:pt x="178" y="3"/>
                  </a:lnTo>
                  <a:lnTo>
                    <a:pt x="143" y="8"/>
                  </a:lnTo>
                  <a:lnTo>
                    <a:pt x="107" y="22"/>
                  </a:lnTo>
                  <a:lnTo>
                    <a:pt x="90" y="30"/>
                  </a:lnTo>
                  <a:lnTo>
                    <a:pt x="74" y="41"/>
                  </a:lnTo>
                  <a:lnTo>
                    <a:pt x="57" y="52"/>
                  </a:lnTo>
                  <a:lnTo>
                    <a:pt x="44" y="68"/>
                  </a:lnTo>
                  <a:lnTo>
                    <a:pt x="33" y="84"/>
                  </a:lnTo>
                  <a:lnTo>
                    <a:pt x="22" y="100"/>
                  </a:lnTo>
                  <a:lnTo>
                    <a:pt x="13" y="122"/>
                  </a:lnTo>
                  <a:lnTo>
                    <a:pt x="5" y="143"/>
                  </a:lnTo>
                  <a:lnTo>
                    <a:pt x="2" y="168"/>
                  </a:lnTo>
                  <a:lnTo>
                    <a:pt x="0" y="195"/>
                  </a:lnTo>
                  <a:lnTo>
                    <a:pt x="2" y="219"/>
                  </a:lnTo>
                  <a:lnTo>
                    <a:pt x="5" y="243"/>
                  </a:lnTo>
                  <a:lnTo>
                    <a:pt x="11" y="265"/>
                  </a:lnTo>
                  <a:lnTo>
                    <a:pt x="19" y="284"/>
                  </a:lnTo>
                  <a:lnTo>
                    <a:pt x="27" y="303"/>
                  </a:lnTo>
                  <a:lnTo>
                    <a:pt x="38" y="319"/>
                  </a:lnTo>
                  <a:lnTo>
                    <a:pt x="52" y="332"/>
                  </a:lnTo>
                  <a:lnTo>
                    <a:pt x="66" y="343"/>
                  </a:lnTo>
                  <a:lnTo>
                    <a:pt x="82" y="354"/>
                  </a:lnTo>
                  <a:lnTo>
                    <a:pt x="99" y="365"/>
                  </a:lnTo>
                  <a:lnTo>
                    <a:pt x="115" y="370"/>
                  </a:lnTo>
                  <a:lnTo>
                    <a:pt x="134" y="376"/>
                  </a:lnTo>
                  <a:lnTo>
                    <a:pt x="176" y="384"/>
                  </a:lnTo>
                  <a:lnTo>
                    <a:pt x="217" y="386"/>
                  </a:lnTo>
                  <a:lnTo>
                    <a:pt x="261" y="384"/>
                  </a:lnTo>
                  <a:lnTo>
                    <a:pt x="297" y="378"/>
                  </a:lnTo>
                  <a:lnTo>
                    <a:pt x="324" y="370"/>
                  </a:lnTo>
                  <a:lnTo>
                    <a:pt x="343" y="365"/>
                  </a:lnTo>
                  <a:lnTo>
                    <a:pt x="341" y="305"/>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2" name="Freeform 5"/>
            <p:cNvSpPr>
              <a:spLocks/>
            </p:cNvSpPr>
            <p:nvPr/>
          </p:nvSpPr>
          <p:spPr bwMode="auto">
            <a:xfrm>
              <a:off x="1669" y="159"/>
              <a:ext cx="281" cy="370"/>
            </a:xfrm>
            <a:custGeom>
              <a:avLst/>
              <a:gdLst/>
              <a:ahLst/>
              <a:cxnLst>
                <a:cxn ang="0">
                  <a:pos x="262" y="370"/>
                </a:cxn>
                <a:cxn ang="0">
                  <a:pos x="273" y="324"/>
                </a:cxn>
                <a:cxn ang="0">
                  <a:pos x="264" y="276"/>
                </a:cxn>
                <a:cxn ang="0">
                  <a:pos x="256" y="306"/>
                </a:cxn>
                <a:cxn ang="0">
                  <a:pos x="242" y="333"/>
                </a:cxn>
                <a:cxn ang="0">
                  <a:pos x="212" y="349"/>
                </a:cxn>
                <a:cxn ang="0">
                  <a:pos x="157" y="354"/>
                </a:cxn>
                <a:cxn ang="0">
                  <a:pos x="127" y="351"/>
                </a:cxn>
                <a:cxn ang="0">
                  <a:pos x="97" y="187"/>
                </a:cxn>
                <a:cxn ang="0">
                  <a:pos x="146" y="187"/>
                </a:cxn>
                <a:cxn ang="0">
                  <a:pos x="190" y="189"/>
                </a:cxn>
                <a:cxn ang="0">
                  <a:pos x="201" y="195"/>
                </a:cxn>
                <a:cxn ang="0">
                  <a:pos x="207" y="227"/>
                </a:cxn>
                <a:cxn ang="0">
                  <a:pos x="223" y="127"/>
                </a:cxn>
                <a:cxn ang="0">
                  <a:pos x="204" y="146"/>
                </a:cxn>
                <a:cxn ang="0">
                  <a:pos x="201" y="160"/>
                </a:cxn>
                <a:cxn ang="0">
                  <a:pos x="190" y="168"/>
                </a:cxn>
                <a:cxn ang="0">
                  <a:pos x="146" y="170"/>
                </a:cxn>
                <a:cxn ang="0">
                  <a:pos x="97" y="17"/>
                </a:cxn>
                <a:cxn ang="0">
                  <a:pos x="143" y="17"/>
                </a:cxn>
                <a:cxn ang="0">
                  <a:pos x="190" y="19"/>
                </a:cxn>
                <a:cxn ang="0">
                  <a:pos x="215" y="27"/>
                </a:cxn>
                <a:cxn ang="0">
                  <a:pos x="229" y="49"/>
                </a:cxn>
                <a:cxn ang="0">
                  <a:pos x="251" y="81"/>
                </a:cxn>
                <a:cxn ang="0">
                  <a:pos x="248" y="44"/>
                </a:cxn>
                <a:cxn ang="0">
                  <a:pos x="0" y="0"/>
                </a:cxn>
                <a:cxn ang="0">
                  <a:pos x="20" y="14"/>
                </a:cxn>
                <a:cxn ang="0">
                  <a:pos x="33" y="17"/>
                </a:cxn>
                <a:cxn ang="0">
                  <a:pos x="39" y="25"/>
                </a:cxn>
                <a:cxn ang="0">
                  <a:pos x="42" y="87"/>
                </a:cxn>
                <a:cxn ang="0">
                  <a:pos x="42" y="284"/>
                </a:cxn>
                <a:cxn ang="0">
                  <a:pos x="39" y="343"/>
                </a:cxn>
                <a:cxn ang="0">
                  <a:pos x="33" y="354"/>
                </a:cxn>
                <a:cxn ang="0">
                  <a:pos x="0" y="360"/>
                </a:cxn>
              </a:cxnLst>
              <a:rect l="0" t="0" r="r" b="b"/>
              <a:pathLst>
                <a:path w="281" h="370">
                  <a:moveTo>
                    <a:pt x="0" y="370"/>
                  </a:moveTo>
                  <a:lnTo>
                    <a:pt x="262" y="370"/>
                  </a:lnTo>
                  <a:lnTo>
                    <a:pt x="273" y="324"/>
                  </a:lnTo>
                  <a:lnTo>
                    <a:pt x="281" y="276"/>
                  </a:lnTo>
                  <a:lnTo>
                    <a:pt x="264" y="276"/>
                  </a:lnTo>
                  <a:lnTo>
                    <a:pt x="256" y="306"/>
                  </a:lnTo>
                  <a:lnTo>
                    <a:pt x="251" y="319"/>
                  </a:lnTo>
                  <a:lnTo>
                    <a:pt x="242" y="333"/>
                  </a:lnTo>
                  <a:lnTo>
                    <a:pt x="229" y="341"/>
                  </a:lnTo>
                  <a:lnTo>
                    <a:pt x="212" y="349"/>
                  </a:lnTo>
                  <a:lnTo>
                    <a:pt x="187" y="354"/>
                  </a:lnTo>
                  <a:lnTo>
                    <a:pt x="157" y="354"/>
                  </a:lnTo>
                  <a:lnTo>
                    <a:pt x="127" y="351"/>
                  </a:lnTo>
                  <a:lnTo>
                    <a:pt x="97" y="346"/>
                  </a:lnTo>
                  <a:lnTo>
                    <a:pt x="97" y="187"/>
                  </a:lnTo>
                  <a:lnTo>
                    <a:pt x="146" y="187"/>
                  </a:lnTo>
                  <a:lnTo>
                    <a:pt x="174" y="187"/>
                  </a:lnTo>
                  <a:lnTo>
                    <a:pt x="190" y="189"/>
                  </a:lnTo>
                  <a:lnTo>
                    <a:pt x="196" y="192"/>
                  </a:lnTo>
                  <a:lnTo>
                    <a:pt x="201" y="195"/>
                  </a:lnTo>
                  <a:lnTo>
                    <a:pt x="204" y="208"/>
                  </a:lnTo>
                  <a:lnTo>
                    <a:pt x="207" y="227"/>
                  </a:lnTo>
                  <a:lnTo>
                    <a:pt x="223" y="227"/>
                  </a:lnTo>
                  <a:lnTo>
                    <a:pt x="223" y="127"/>
                  </a:lnTo>
                  <a:lnTo>
                    <a:pt x="207" y="127"/>
                  </a:lnTo>
                  <a:lnTo>
                    <a:pt x="204" y="146"/>
                  </a:lnTo>
                  <a:lnTo>
                    <a:pt x="201" y="160"/>
                  </a:lnTo>
                  <a:lnTo>
                    <a:pt x="196" y="165"/>
                  </a:lnTo>
                  <a:lnTo>
                    <a:pt x="190" y="168"/>
                  </a:lnTo>
                  <a:lnTo>
                    <a:pt x="174" y="170"/>
                  </a:lnTo>
                  <a:lnTo>
                    <a:pt x="146" y="170"/>
                  </a:lnTo>
                  <a:lnTo>
                    <a:pt x="97" y="170"/>
                  </a:lnTo>
                  <a:lnTo>
                    <a:pt x="97" y="17"/>
                  </a:lnTo>
                  <a:lnTo>
                    <a:pt x="143" y="17"/>
                  </a:lnTo>
                  <a:lnTo>
                    <a:pt x="168" y="17"/>
                  </a:lnTo>
                  <a:lnTo>
                    <a:pt x="190" y="19"/>
                  </a:lnTo>
                  <a:lnTo>
                    <a:pt x="204" y="22"/>
                  </a:lnTo>
                  <a:lnTo>
                    <a:pt x="215" y="27"/>
                  </a:lnTo>
                  <a:lnTo>
                    <a:pt x="223" y="35"/>
                  </a:lnTo>
                  <a:lnTo>
                    <a:pt x="229" y="49"/>
                  </a:lnTo>
                  <a:lnTo>
                    <a:pt x="237" y="84"/>
                  </a:lnTo>
                  <a:lnTo>
                    <a:pt x="251" y="81"/>
                  </a:lnTo>
                  <a:lnTo>
                    <a:pt x="248" y="44"/>
                  </a:lnTo>
                  <a:lnTo>
                    <a:pt x="245" y="0"/>
                  </a:lnTo>
                  <a:lnTo>
                    <a:pt x="0" y="0"/>
                  </a:lnTo>
                  <a:lnTo>
                    <a:pt x="0" y="11"/>
                  </a:lnTo>
                  <a:lnTo>
                    <a:pt x="20" y="14"/>
                  </a:lnTo>
                  <a:lnTo>
                    <a:pt x="33" y="17"/>
                  </a:lnTo>
                  <a:lnTo>
                    <a:pt x="36" y="19"/>
                  </a:lnTo>
                  <a:lnTo>
                    <a:pt x="39" y="25"/>
                  </a:lnTo>
                  <a:lnTo>
                    <a:pt x="42" y="46"/>
                  </a:lnTo>
                  <a:lnTo>
                    <a:pt x="42" y="87"/>
                  </a:lnTo>
                  <a:lnTo>
                    <a:pt x="42" y="284"/>
                  </a:lnTo>
                  <a:lnTo>
                    <a:pt x="42" y="322"/>
                  </a:lnTo>
                  <a:lnTo>
                    <a:pt x="39" y="343"/>
                  </a:lnTo>
                  <a:lnTo>
                    <a:pt x="36" y="351"/>
                  </a:lnTo>
                  <a:lnTo>
                    <a:pt x="33" y="354"/>
                  </a:lnTo>
                  <a:lnTo>
                    <a:pt x="20" y="357"/>
                  </a:lnTo>
                  <a:lnTo>
                    <a:pt x="0" y="360"/>
                  </a:lnTo>
                  <a:lnTo>
                    <a:pt x="0"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3" name="Freeform 4"/>
            <p:cNvSpPr>
              <a:spLocks noEditPoints="1"/>
            </p:cNvSpPr>
            <p:nvPr/>
          </p:nvSpPr>
          <p:spPr bwMode="auto">
            <a:xfrm>
              <a:off x="1994" y="159"/>
              <a:ext cx="335" cy="370"/>
            </a:xfrm>
            <a:custGeom>
              <a:avLst/>
              <a:gdLst/>
              <a:ahLst/>
              <a:cxnLst>
                <a:cxn ang="0">
                  <a:pos x="137" y="370"/>
                </a:cxn>
                <a:cxn ang="0">
                  <a:pos x="118" y="357"/>
                </a:cxn>
                <a:cxn ang="0">
                  <a:pos x="104" y="354"/>
                </a:cxn>
                <a:cxn ang="0">
                  <a:pos x="99" y="343"/>
                </a:cxn>
                <a:cxn ang="0">
                  <a:pos x="96" y="284"/>
                </a:cxn>
                <a:cxn ang="0">
                  <a:pos x="118" y="208"/>
                </a:cxn>
                <a:cxn ang="0">
                  <a:pos x="135" y="208"/>
                </a:cxn>
                <a:cxn ang="0">
                  <a:pos x="151" y="216"/>
                </a:cxn>
                <a:cxn ang="0">
                  <a:pos x="168" y="235"/>
                </a:cxn>
                <a:cxn ang="0">
                  <a:pos x="212" y="314"/>
                </a:cxn>
                <a:cxn ang="0">
                  <a:pos x="225" y="335"/>
                </a:cxn>
                <a:cxn ang="0">
                  <a:pos x="253" y="360"/>
                </a:cxn>
                <a:cxn ang="0">
                  <a:pos x="278" y="370"/>
                </a:cxn>
                <a:cxn ang="0">
                  <a:pos x="335" y="370"/>
                </a:cxn>
                <a:cxn ang="0">
                  <a:pos x="335" y="360"/>
                </a:cxn>
                <a:cxn ang="0">
                  <a:pos x="308" y="351"/>
                </a:cxn>
                <a:cxn ang="0">
                  <a:pos x="294" y="343"/>
                </a:cxn>
                <a:cxn ang="0">
                  <a:pos x="261" y="300"/>
                </a:cxn>
                <a:cxn ang="0">
                  <a:pos x="245" y="270"/>
                </a:cxn>
                <a:cxn ang="0">
                  <a:pos x="201" y="189"/>
                </a:cxn>
                <a:cxn ang="0">
                  <a:pos x="239" y="168"/>
                </a:cxn>
                <a:cxn ang="0">
                  <a:pos x="264" y="143"/>
                </a:cxn>
                <a:cxn ang="0">
                  <a:pos x="278" y="111"/>
                </a:cxn>
                <a:cxn ang="0">
                  <a:pos x="280" y="92"/>
                </a:cxn>
                <a:cxn ang="0">
                  <a:pos x="275" y="65"/>
                </a:cxn>
                <a:cxn ang="0">
                  <a:pos x="267" y="44"/>
                </a:cxn>
                <a:cxn ang="0">
                  <a:pos x="253" y="27"/>
                </a:cxn>
                <a:cxn ang="0">
                  <a:pos x="214" y="6"/>
                </a:cxn>
                <a:cxn ang="0">
                  <a:pos x="170" y="0"/>
                </a:cxn>
                <a:cxn ang="0">
                  <a:pos x="0" y="0"/>
                </a:cxn>
                <a:cxn ang="0">
                  <a:pos x="19" y="14"/>
                </a:cxn>
                <a:cxn ang="0">
                  <a:pos x="33" y="17"/>
                </a:cxn>
                <a:cxn ang="0">
                  <a:pos x="41" y="25"/>
                </a:cxn>
                <a:cxn ang="0">
                  <a:pos x="44" y="87"/>
                </a:cxn>
                <a:cxn ang="0">
                  <a:pos x="44" y="284"/>
                </a:cxn>
                <a:cxn ang="0">
                  <a:pos x="41" y="343"/>
                </a:cxn>
                <a:cxn ang="0">
                  <a:pos x="33" y="354"/>
                </a:cxn>
                <a:cxn ang="0">
                  <a:pos x="0" y="360"/>
                </a:cxn>
                <a:cxn ang="0">
                  <a:pos x="96" y="22"/>
                </a:cxn>
                <a:cxn ang="0">
                  <a:pos x="113" y="19"/>
                </a:cxn>
                <a:cxn ang="0">
                  <a:pos x="132" y="19"/>
                </a:cxn>
                <a:cxn ang="0">
                  <a:pos x="165" y="22"/>
                </a:cxn>
                <a:cxn ang="0">
                  <a:pos x="192" y="35"/>
                </a:cxn>
                <a:cxn ang="0">
                  <a:pos x="212" y="62"/>
                </a:cxn>
                <a:cxn ang="0">
                  <a:pos x="220" y="106"/>
                </a:cxn>
                <a:cxn ang="0">
                  <a:pos x="217" y="127"/>
                </a:cxn>
                <a:cxn ang="0">
                  <a:pos x="203" y="160"/>
                </a:cxn>
                <a:cxn ang="0">
                  <a:pos x="179" y="181"/>
                </a:cxn>
                <a:cxn ang="0">
                  <a:pos x="146" y="192"/>
                </a:cxn>
                <a:cxn ang="0">
                  <a:pos x="96" y="192"/>
                </a:cxn>
              </a:cxnLst>
              <a:rect l="0" t="0" r="r" b="b"/>
              <a:pathLst>
                <a:path w="335" h="370">
                  <a:moveTo>
                    <a:pt x="0" y="370"/>
                  </a:moveTo>
                  <a:lnTo>
                    <a:pt x="137" y="370"/>
                  </a:lnTo>
                  <a:lnTo>
                    <a:pt x="137" y="360"/>
                  </a:lnTo>
                  <a:lnTo>
                    <a:pt x="118" y="357"/>
                  </a:lnTo>
                  <a:lnTo>
                    <a:pt x="104" y="354"/>
                  </a:lnTo>
                  <a:lnTo>
                    <a:pt x="102" y="351"/>
                  </a:lnTo>
                  <a:lnTo>
                    <a:pt x="99" y="343"/>
                  </a:lnTo>
                  <a:lnTo>
                    <a:pt x="96" y="322"/>
                  </a:lnTo>
                  <a:lnTo>
                    <a:pt x="96" y="284"/>
                  </a:lnTo>
                  <a:lnTo>
                    <a:pt x="96" y="208"/>
                  </a:lnTo>
                  <a:lnTo>
                    <a:pt x="118" y="208"/>
                  </a:lnTo>
                  <a:lnTo>
                    <a:pt x="135" y="208"/>
                  </a:lnTo>
                  <a:lnTo>
                    <a:pt x="146" y="211"/>
                  </a:lnTo>
                  <a:lnTo>
                    <a:pt x="151" y="216"/>
                  </a:lnTo>
                  <a:lnTo>
                    <a:pt x="168" y="235"/>
                  </a:lnTo>
                  <a:lnTo>
                    <a:pt x="187" y="270"/>
                  </a:lnTo>
                  <a:lnTo>
                    <a:pt x="212" y="314"/>
                  </a:lnTo>
                  <a:lnTo>
                    <a:pt x="225" y="335"/>
                  </a:lnTo>
                  <a:lnTo>
                    <a:pt x="245" y="354"/>
                  </a:lnTo>
                  <a:lnTo>
                    <a:pt x="253" y="360"/>
                  </a:lnTo>
                  <a:lnTo>
                    <a:pt x="267" y="365"/>
                  </a:lnTo>
                  <a:lnTo>
                    <a:pt x="278" y="370"/>
                  </a:lnTo>
                  <a:lnTo>
                    <a:pt x="291" y="370"/>
                  </a:lnTo>
                  <a:lnTo>
                    <a:pt x="335" y="370"/>
                  </a:lnTo>
                  <a:lnTo>
                    <a:pt x="335" y="360"/>
                  </a:lnTo>
                  <a:lnTo>
                    <a:pt x="319" y="357"/>
                  </a:lnTo>
                  <a:lnTo>
                    <a:pt x="308" y="351"/>
                  </a:lnTo>
                  <a:lnTo>
                    <a:pt x="294" y="343"/>
                  </a:lnTo>
                  <a:lnTo>
                    <a:pt x="280" y="324"/>
                  </a:lnTo>
                  <a:lnTo>
                    <a:pt x="261" y="300"/>
                  </a:lnTo>
                  <a:lnTo>
                    <a:pt x="245" y="270"/>
                  </a:lnTo>
                  <a:lnTo>
                    <a:pt x="201" y="189"/>
                  </a:lnTo>
                  <a:lnTo>
                    <a:pt x="225" y="176"/>
                  </a:lnTo>
                  <a:lnTo>
                    <a:pt x="239" y="168"/>
                  </a:lnTo>
                  <a:lnTo>
                    <a:pt x="253" y="157"/>
                  </a:lnTo>
                  <a:lnTo>
                    <a:pt x="264" y="143"/>
                  </a:lnTo>
                  <a:lnTo>
                    <a:pt x="272" y="127"/>
                  </a:lnTo>
                  <a:lnTo>
                    <a:pt x="278" y="111"/>
                  </a:lnTo>
                  <a:lnTo>
                    <a:pt x="280" y="92"/>
                  </a:lnTo>
                  <a:lnTo>
                    <a:pt x="278" y="79"/>
                  </a:lnTo>
                  <a:lnTo>
                    <a:pt x="275" y="65"/>
                  </a:lnTo>
                  <a:lnTo>
                    <a:pt x="272" y="52"/>
                  </a:lnTo>
                  <a:lnTo>
                    <a:pt x="267" y="44"/>
                  </a:lnTo>
                  <a:lnTo>
                    <a:pt x="261" y="33"/>
                  </a:lnTo>
                  <a:lnTo>
                    <a:pt x="253" y="27"/>
                  </a:lnTo>
                  <a:lnTo>
                    <a:pt x="234" y="14"/>
                  </a:lnTo>
                  <a:lnTo>
                    <a:pt x="214" y="6"/>
                  </a:lnTo>
                  <a:lnTo>
                    <a:pt x="192" y="3"/>
                  </a:lnTo>
                  <a:lnTo>
                    <a:pt x="170" y="0"/>
                  </a:lnTo>
                  <a:lnTo>
                    <a:pt x="148" y="0"/>
                  </a:lnTo>
                  <a:lnTo>
                    <a:pt x="0" y="0"/>
                  </a:lnTo>
                  <a:lnTo>
                    <a:pt x="0" y="11"/>
                  </a:lnTo>
                  <a:lnTo>
                    <a:pt x="19" y="14"/>
                  </a:lnTo>
                  <a:lnTo>
                    <a:pt x="33" y="17"/>
                  </a:lnTo>
                  <a:lnTo>
                    <a:pt x="38" y="19"/>
                  </a:lnTo>
                  <a:lnTo>
                    <a:pt x="41" y="25"/>
                  </a:lnTo>
                  <a:lnTo>
                    <a:pt x="41" y="46"/>
                  </a:lnTo>
                  <a:lnTo>
                    <a:pt x="44" y="87"/>
                  </a:lnTo>
                  <a:lnTo>
                    <a:pt x="44" y="284"/>
                  </a:lnTo>
                  <a:lnTo>
                    <a:pt x="41" y="322"/>
                  </a:lnTo>
                  <a:lnTo>
                    <a:pt x="41" y="343"/>
                  </a:lnTo>
                  <a:lnTo>
                    <a:pt x="38" y="351"/>
                  </a:lnTo>
                  <a:lnTo>
                    <a:pt x="33" y="354"/>
                  </a:lnTo>
                  <a:lnTo>
                    <a:pt x="19" y="357"/>
                  </a:lnTo>
                  <a:lnTo>
                    <a:pt x="0" y="360"/>
                  </a:lnTo>
                  <a:lnTo>
                    <a:pt x="0" y="370"/>
                  </a:lnTo>
                  <a:close/>
                  <a:moveTo>
                    <a:pt x="96" y="22"/>
                  </a:moveTo>
                  <a:lnTo>
                    <a:pt x="96" y="22"/>
                  </a:lnTo>
                  <a:lnTo>
                    <a:pt x="113" y="19"/>
                  </a:lnTo>
                  <a:lnTo>
                    <a:pt x="132" y="19"/>
                  </a:lnTo>
                  <a:lnTo>
                    <a:pt x="148" y="19"/>
                  </a:lnTo>
                  <a:lnTo>
                    <a:pt x="165" y="22"/>
                  </a:lnTo>
                  <a:lnTo>
                    <a:pt x="179" y="27"/>
                  </a:lnTo>
                  <a:lnTo>
                    <a:pt x="192" y="35"/>
                  </a:lnTo>
                  <a:lnTo>
                    <a:pt x="203" y="49"/>
                  </a:lnTo>
                  <a:lnTo>
                    <a:pt x="212" y="62"/>
                  </a:lnTo>
                  <a:lnTo>
                    <a:pt x="217" y="81"/>
                  </a:lnTo>
                  <a:lnTo>
                    <a:pt x="220" y="106"/>
                  </a:lnTo>
                  <a:lnTo>
                    <a:pt x="217" y="127"/>
                  </a:lnTo>
                  <a:lnTo>
                    <a:pt x="212" y="146"/>
                  </a:lnTo>
                  <a:lnTo>
                    <a:pt x="203" y="160"/>
                  </a:lnTo>
                  <a:lnTo>
                    <a:pt x="192" y="173"/>
                  </a:lnTo>
                  <a:lnTo>
                    <a:pt x="179" y="181"/>
                  </a:lnTo>
                  <a:lnTo>
                    <a:pt x="162" y="187"/>
                  </a:lnTo>
                  <a:lnTo>
                    <a:pt x="146" y="192"/>
                  </a:lnTo>
                  <a:lnTo>
                    <a:pt x="129" y="192"/>
                  </a:lnTo>
                  <a:lnTo>
                    <a:pt x="96" y="192"/>
                  </a:lnTo>
                  <a:lnTo>
                    <a:pt x="96" y="22"/>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4" name="Freeform 3"/>
            <p:cNvSpPr>
              <a:spLocks/>
            </p:cNvSpPr>
            <p:nvPr/>
          </p:nvSpPr>
          <p:spPr bwMode="auto">
            <a:xfrm>
              <a:off x="2338" y="151"/>
              <a:ext cx="239" cy="386"/>
            </a:xfrm>
            <a:custGeom>
              <a:avLst/>
              <a:gdLst/>
              <a:ahLst/>
              <a:cxnLst>
                <a:cxn ang="0">
                  <a:pos x="115" y="149"/>
                </a:cxn>
                <a:cxn ang="0">
                  <a:pos x="77" y="119"/>
                </a:cxn>
                <a:cxn ang="0">
                  <a:pos x="66" y="100"/>
                </a:cxn>
                <a:cxn ang="0">
                  <a:pos x="60" y="79"/>
                </a:cxn>
                <a:cxn ang="0">
                  <a:pos x="63" y="65"/>
                </a:cxn>
                <a:cxn ang="0">
                  <a:pos x="71" y="43"/>
                </a:cxn>
                <a:cxn ang="0">
                  <a:pos x="88" y="27"/>
                </a:cxn>
                <a:cxn ang="0">
                  <a:pos x="110" y="19"/>
                </a:cxn>
                <a:cxn ang="0">
                  <a:pos x="123" y="19"/>
                </a:cxn>
                <a:cxn ang="0">
                  <a:pos x="162" y="27"/>
                </a:cxn>
                <a:cxn ang="0">
                  <a:pos x="184" y="46"/>
                </a:cxn>
                <a:cxn ang="0">
                  <a:pos x="198" y="70"/>
                </a:cxn>
                <a:cxn ang="0">
                  <a:pos x="217" y="95"/>
                </a:cxn>
                <a:cxn ang="0">
                  <a:pos x="214" y="57"/>
                </a:cxn>
                <a:cxn ang="0">
                  <a:pos x="211" y="16"/>
                </a:cxn>
                <a:cxn ang="0">
                  <a:pos x="178" y="6"/>
                </a:cxn>
                <a:cxn ang="0">
                  <a:pos x="132" y="0"/>
                </a:cxn>
                <a:cxn ang="0">
                  <a:pos x="110" y="0"/>
                </a:cxn>
                <a:cxn ang="0">
                  <a:pos x="68" y="11"/>
                </a:cxn>
                <a:cxn ang="0">
                  <a:pos x="35" y="35"/>
                </a:cxn>
                <a:cxn ang="0">
                  <a:pos x="16" y="73"/>
                </a:cxn>
                <a:cxn ang="0">
                  <a:pos x="13" y="97"/>
                </a:cxn>
                <a:cxn ang="0">
                  <a:pos x="19" y="127"/>
                </a:cxn>
                <a:cxn ang="0">
                  <a:pos x="33" y="154"/>
                </a:cxn>
                <a:cxn ang="0">
                  <a:pos x="52" y="176"/>
                </a:cxn>
                <a:cxn ang="0">
                  <a:pos x="112" y="211"/>
                </a:cxn>
                <a:cxn ang="0">
                  <a:pos x="143" y="227"/>
                </a:cxn>
                <a:cxn ang="0">
                  <a:pos x="170" y="246"/>
                </a:cxn>
                <a:cxn ang="0">
                  <a:pos x="187" y="270"/>
                </a:cxn>
                <a:cxn ang="0">
                  <a:pos x="192" y="300"/>
                </a:cxn>
                <a:cxn ang="0">
                  <a:pos x="192" y="314"/>
                </a:cxn>
                <a:cxn ang="0">
                  <a:pos x="181" y="341"/>
                </a:cxn>
                <a:cxn ang="0">
                  <a:pos x="162" y="357"/>
                </a:cxn>
                <a:cxn ang="0">
                  <a:pos x="137" y="368"/>
                </a:cxn>
                <a:cxn ang="0">
                  <a:pos x="123" y="368"/>
                </a:cxn>
                <a:cxn ang="0">
                  <a:pos x="74" y="357"/>
                </a:cxn>
                <a:cxn ang="0">
                  <a:pos x="44" y="330"/>
                </a:cxn>
                <a:cxn ang="0">
                  <a:pos x="27" y="295"/>
                </a:cxn>
                <a:cxn ang="0">
                  <a:pos x="19" y="262"/>
                </a:cxn>
                <a:cxn ang="0">
                  <a:pos x="0" y="265"/>
                </a:cxn>
                <a:cxn ang="0">
                  <a:pos x="19" y="365"/>
                </a:cxn>
                <a:cxn ang="0">
                  <a:pos x="33" y="373"/>
                </a:cxn>
                <a:cxn ang="0">
                  <a:pos x="77" y="384"/>
                </a:cxn>
                <a:cxn ang="0">
                  <a:pos x="107" y="386"/>
                </a:cxn>
                <a:cxn ang="0">
                  <a:pos x="154" y="381"/>
                </a:cxn>
                <a:cxn ang="0">
                  <a:pos x="198" y="362"/>
                </a:cxn>
                <a:cxn ang="0">
                  <a:pos x="228" y="330"/>
                </a:cxn>
                <a:cxn ang="0">
                  <a:pos x="239" y="295"/>
                </a:cxn>
                <a:cxn ang="0">
                  <a:pos x="239" y="281"/>
                </a:cxn>
                <a:cxn ang="0">
                  <a:pos x="231" y="238"/>
                </a:cxn>
                <a:cxn ang="0">
                  <a:pos x="211" y="208"/>
                </a:cxn>
                <a:cxn ang="0">
                  <a:pos x="181" y="184"/>
                </a:cxn>
                <a:cxn ang="0">
                  <a:pos x="115" y="149"/>
                </a:cxn>
              </a:cxnLst>
              <a:rect l="0" t="0" r="r" b="b"/>
              <a:pathLst>
                <a:path w="239" h="386">
                  <a:moveTo>
                    <a:pt x="115" y="149"/>
                  </a:moveTo>
                  <a:lnTo>
                    <a:pt x="115" y="149"/>
                  </a:lnTo>
                  <a:lnTo>
                    <a:pt x="93" y="135"/>
                  </a:lnTo>
                  <a:lnTo>
                    <a:pt x="77" y="119"/>
                  </a:lnTo>
                  <a:lnTo>
                    <a:pt x="71" y="111"/>
                  </a:lnTo>
                  <a:lnTo>
                    <a:pt x="66" y="100"/>
                  </a:lnTo>
                  <a:lnTo>
                    <a:pt x="63" y="92"/>
                  </a:lnTo>
                  <a:lnTo>
                    <a:pt x="60" y="79"/>
                  </a:lnTo>
                  <a:lnTo>
                    <a:pt x="63" y="65"/>
                  </a:lnTo>
                  <a:lnTo>
                    <a:pt x="66" y="54"/>
                  </a:lnTo>
                  <a:lnTo>
                    <a:pt x="71" y="43"/>
                  </a:lnTo>
                  <a:lnTo>
                    <a:pt x="79" y="35"/>
                  </a:lnTo>
                  <a:lnTo>
                    <a:pt x="88" y="27"/>
                  </a:lnTo>
                  <a:lnTo>
                    <a:pt x="99" y="22"/>
                  </a:lnTo>
                  <a:lnTo>
                    <a:pt x="110" y="19"/>
                  </a:lnTo>
                  <a:lnTo>
                    <a:pt x="123" y="19"/>
                  </a:lnTo>
                  <a:lnTo>
                    <a:pt x="145" y="19"/>
                  </a:lnTo>
                  <a:lnTo>
                    <a:pt x="162" y="27"/>
                  </a:lnTo>
                  <a:lnTo>
                    <a:pt x="176" y="35"/>
                  </a:lnTo>
                  <a:lnTo>
                    <a:pt x="184" y="46"/>
                  </a:lnTo>
                  <a:lnTo>
                    <a:pt x="192" y="57"/>
                  </a:lnTo>
                  <a:lnTo>
                    <a:pt x="198" y="70"/>
                  </a:lnTo>
                  <a:lnTo>
                    <a:pt x="203" y="95"/>
                  </a:lnTo>
                  <a:lnTo>
                    <a:pt x="217" y="95"/>
                  </a:lnTo>
                  <a:lnTo>
                    <a:pt x="214" y="57"/>
                  </a:lnTo>
                  <a:lnTo>
                    <a:pt x="211" y="16"/>
                  </a:lnTo>
                  <a:lnTo>
                    <a:pt x="198" y="11"/>
                  </a:lnTo>
                  <a:lnTo>
                    <a:pt x="178" y="6"/>
                  </a:lnTo>
                  <a:lnTo>
                    <a:pt x="156" y="0"/>
                  </a:lnTo>
                  <a:lnTo>
                    <a:pt x="132" y="0"/>
                  </a:lnTo>
                  <a:lnTo>
                    <a:pt x="110" y="0"/>
                  </a:lnTo>
                  <a:lnTo>
                    <a:pt x="88" y="6"/>
                  </a:lnTo>
                  <a:lnTo>
                    <a:pt x="68" y="11"/>
                  </a:lnTo>
                  <a:lnTo>
                    <a:pt x="49" y="22"/>
                  </a:lnTo>
                  <a:lnTo>
                    <a:pt x="35" y="35"/>
                  </a:lnTo>
                  <a:lnTo>
                    <a:pt x="24" y="52"/>
                  </a:lnTo>
                  <a:lnTo>
                    <a:pt x="16" y="73"/>
                  </a:lnTo>
                  <a:lnTo>
                    <a:pt x="13" y="97"/>
                  </a:lnTo>
                  <a:lnTo>
                    <a:pt x="13" y="111"/>
                  </a:lnTo>
                  <a:lnTo>
                    <a:pt x="19" y="127"/>
                  </a:lnTo>
                  <a:lnTo>
                    <a:pt x="24" y="141"/>
                  </a:lnTo>
                  <a:lnTo>
                    <a:pt x="33" y="154"/>
                  </a:lnTo>
                  <a:lnTo>
                    <a:pt x="41" y="165"/>
                  </a:lnTo>
                  <a:lnTo>
                    <a:pt x="52" y="176"/>
                  </a:lnTo>
                  <a:lnTo>
                    <a:pt x="77" y="192"/>
                  </a:lnTo>
                  <a:lnTo>
                    <a:pt x="112" y="211"/>
                  </a:lnTo>
                  <a:lnTo>
                    <a:pt x="143" y="227"/>
                  </a:lnTo>
                  <a:lnTo>
                    <a:pt x="156" y="235"/>
                  </a:lnTo>
                  <a:lnTo>
                    <a:pt x="170" y="246"/>
                  </a:lnTo>
                  <a:lnTo>
                    <a:pt x="178" y="259"/>
                  </a:lnTo>
                  <a:lnTo>
                    <a:pt x="187" y="270"/>
                  </a:lnTo>
                  <a:lnTo>
                    <a:pt x="189" y="284"/>
                  </a:lnTo>
                  <a:lnTo>
                    <a:pt x="192" y="300"/>
                  </a:lnTo>
                  <a:lnTo>
                    <a:pt x="192" y="314"/>
                  </a:lnTo>
                  <a:lnTo>
                    <a:pt x="187" y="330"/>
                  </a:lnTo>
                  <a:lnTo>
                    <a:pt x="181" y="341"/>
                  </a:lnTo>
                  <a:lnTo>
                    <a:pt x="173" y="351"/>
                  </a:lnTo>
                  <a:lnTo>
                    <a:pt x="162" y="357"/>
                  </a:lnTo>
                  <a:lnTo>
                    <a:pt x="151" y="365"/>
                  </a:lnTo>
                  <a:lnTo>
                    <a:pt x="137" y="368"/>
                  </a:lnTo>
                  <a:lnTo>
                    <a:pt x="123" y="368"/>
                  </a:lnTo>
                  <a:lnTo>
                    <a:pt x="96" y="365"/>
                  </a:lnTo>
                  <a:lnTo>
                    <a:pt x="74" y="357"/>
                  </a:lnTo>
                  <a:lnTo>
                    <a:pt x="57" y="346"/>
                  </a:lnTo>
                  <a:lnTo>
                    <a:pt x="44" y="330"/>
                  </a:lnTo>
                  <a:lnTo>
                    <a:pt x="33" y="314"/>
                  </a:lnTo>
                  <a:lnTo>
                    <a:pt x="27" y="295"/>
                  </a:lnTo>
                  <a:lnTo>
                    <a:pt x="22" y="278"/>
                  </a:lnTo>
                  <a:lnTo>
                    <a:pt x="19" y="262"/>
                  </a:lnTo>
                  <a:lnTo>
                    <a:pt x="0" y="265"/>
                  </a:lnTo>
                  <a:lnTo>
                    <a:pt x="8" y="322"/>
                  </a:lnTo>
                  <a:lnTo>
                    <a:pt x="19" y="365"/>
                  </a:lnTo>
                  <a:lnTo>
                    <a:pt x="33" y="373"/>
                  </a:lnTo>
                  <a:lnTo>
                    <a:pt x="52" y="378"/>
                  </a:lnTo>
                  <a:lnTo>
                    <a:pt x="77" y="384"/>
                  </a:lnTo>
                  <a:lnTo>
                    <a:pt x="107" y="386"/>
                  </a:lnTo>
                  <a:lnTo>
                    <a:pt x="132" y="386"/>
                  </a:lnTo>
                  <a:lnTo>
                    <a:pt x="154" y="381"/>
                  </a:lnTo>
                  <a:lnTo>
                    <a:pt x="176" y="373"/>
                  </a:lnTo>
                  <a:lnTo>
                    <a:pt x="198" y="362"/>
                  </a:lnTo>
                  <a:lnTo>
                    <a:pt x="214" y="349"/>
                  </a:lnTo>
                  <a:lnTo>
                    <a:pt x="228" y="330"/>
                  </a:lnTo>
                  <a:lnTo>
                    <a:pt x="236" y="308"/>
                  </a:lnTo>
                  <a:lnTo>
                    <a:pt x="239" y="295"/>
                  </a:lnTo>
                  <a:lnTo>
                    <a:pt x="239" y="281"/>
                  </a:lnTo>
                  <a:lnTo>
                    <a:pt x="236" y="259"/>
                  </a:lnTo>
                  <a:lnTo>
                    <a:pt x="231" y="238"/>
                  </a:lnTo>
                  <a:lnTo>
                    <a:pt x="222" y="222"/>
                  </a:lnTo>
                  <a:lnTo>
                    <a:pt x="211" y="208"/>
                  </a:lnTo>
                  <a:lnTo>
                    <a:pt x="198" y="195"/>
                  </a:lnTo>
                  <a:lnTo>
                    <a:pt x="181" y="184"/>
                  </a:lnTo>
                  <a:lnTo>
                    <a:pt x="148" y="165"/>
                  </a:lnTo>
                  <a:lnTo>
                    <a:pt x="115" y="149"/>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5" name="Freeform 2"/>
            <p:cNvSpPr>
              <a:spLocks noEditPoints="1"/>
            </p:cNvSpPr>
            <p:nvPr/>
          </p:nvSpPr>
          <p:spPr bwMode="auto">
            <a:xfrm>
              <a:off x="129" y="78"/>
              <a:ext cx="581" cy="646"/>
            </a:xfrm>
            <a:custGeom>
              <a:avLst/>
              <a:gdLst/>
              <a:ahLst/>
              <a:cxnLst>
                <a:cxn ang="0">
                  <a:pos x="259" y="254"/>
                </a:cxn>
                <a:cxn ang="0">
                  <a:pos x="333" y="397"/>
                </a:cxn>
                <a:cxn ang="0">
                  <a:pos x="377" y="470"/>
                </a:cxn>
                <a:cxn ang="0">
                  <a:pos x="471" y="581"/>
                </a:cxn>
                <a:cxn ang="0">
                  <a:pos x="523" y="619"/>
                </a:cxn>
                <a:cxn ang="0">
                  <a:pos x="572" y="632"/>
                </a:cxn>
                <a:cxn ang="0">
                  <a:pos x="567" y="646"/>
                </a:cxn>
                <a:cxn ang="0">
                  <a:pos x="523" y="643"/>
                </a:cxn>
                <a:cxn ang="0">
                  <a:pos x="460" y="616"/>
                </a:cxn>
                <a:cxn ang="0">
                  <a:pos x="366" y="538"/>
                </a:cxn>
                <a:cxn ang="0">
                  <a:pos x="281" y="416"/>
                </a:cxn>
                <a:cxn ang="0">
                  <a:pos x="209" y="281"/>
                </a:cxn>
                <a:cxn ang="0">
                  <a:pos x="190" y="260"/>
                </a:cxn>
                <a:cxn ang="0">
                  <a:pos x="171" y="254"/>
                </a:cxn>
                <a:cxn ang="0">
                  <a:pos x="110" y="251"/>
                </a:cxn>
                <a:cxn ang="0">
                  <a:pos x="110" y="384"/>
                </a:cxn>
                <a:cxn ang="0">
                  <a:pos x="113" y="422"/>
                </a:cxn>
                <a:cxn ang="0">
                  <a:pos x="130" y="438"/>
                </a:cxn>
                <a:cxn ang="0">
                  <a:pos x="163" y="451"/>
                </a:cxn>
                <a:cxn ang="0">
                  <a:pos x="22" y="438"/>
                </a:cxn>
                <a:cxn ang="0">
                  <a:pos x="39" y="435"/>
                </a:cxn>
                <a:cxn ang="0">
                  <a:pos x="50" y="422"/>
                </a:cxn>
                <a:cxn ang="0">
                  <a:pos x="53" y="346"/>
                </a:cxn>
                <a:cxn ang="0">
                  <a:pos x="53" y="68"/>
                </a:cxn>
                <a:cxn ang="0">
                  <a:pos x="50" y="30"/>
                </a:cxn>
                <a:cxn ang="0">
                  <a:pos x="33" y="14"/>
                </a:cxn>
                <a:cxn ang="0">
                  <a:pos x="0" y="0"/>
                </a:cxn>
                <a:cxn ang="0">
                  <a:pos x="187" y="0"/>
                </a:cxn>
                <a:cxn ang="0">
                  <a:pos x="278" y="17"/>
                </a:cxn>
                <a:cxn ang="0">
                  <a:pos x="317" y="46"/>
                </a:cxn>
                <a:cxn ang="0">
                  <a:pos x="336" y="98"/>
                </a:cxn>
                <a:cxn ang="0">
                  <a:pos x="336" y="141"/>
                </a:cxn>
                <a:cxn ang="0">
                  <a:pos x="314" y="189"/>
                </a:cxn>
                <a:cxn ang="0">
                  <a:pos x="273" y="224"/>
                </a:cxn>
                <a:cxn ang="0">
                  <a:pos x="256" y="238"/>
                </a:cxn>
                <a:cxn ang="0">
                  <a:pos x="110" y="238"/>
                </a:cxn>
                <a:cxn ang="0">
                  <a:pos x="187" y="235"/>
                </a:cxn>
                <a:cxn ang="0">
                  <a:pos x="242" y="211"/>
                </a:cxn>
                <a:cxn ang="0">
                  <a:pos x="270" y="160"/>
                </a:cxn>
                <a:cxn ang="0">
                  <a:pos x="270" y="108"/>
                </a:cxn>
                <a:cxn ang="0">
                  <a:pos x="242" y="49"/>
                </a:cxn>
                <a:cxn ang="0">
                  <a:pos x="182" y="22"/>
                </a:cxn>
                <a:cxn ang="0">
                  <a:pos x="132" y="19"/>
                </a:cxn>
              </a:cxnLst>
              <a:rect l="0" t="0" r="r" b="b"/>
              <a:pathLst>
                <a:path w="581" h="646">
                  <a:moveTo>
                    <a:pt x="256" y="238"/>
                  </a:moveTo>
                  <a:lnTo>
                    <a:pt x="256" y="238"/>
                  </a:lnTo>
                  <a:lnTo>
                    <a:pt x="259" y="254"/>
                  </a:lnTo>
                  <a:lnTo>
                    <a:pt x="267" y="273"/>
                  </a:lnTo>
                  <a:lnTo>
                    <a:pt x="289" y="319"/>
                  </a:lnTo>
                  <a:lnTo>
                    <a:pt x="333" y="397"/>
                  </a:lnTo>
                  <a:lnTo>
                    <a:pt x="352" y="432"/>
                  </a:lnTo>
                  <a:lnTo>
                    <a:pt x="377" y="470"/>
                  </a:lnTo>
                  <a:lnTo>
                    <a:pt x="405" y="508"/>
                  </a:lnTo>
                  <a:lnTo>
                    <a:pt x="438" y="546"/>
                  </a:lnTo>
                  <a:lnTo>
                    <a:pt x="471" y="581"/>
                  </a:lnTo>
                  <a:lnTo>
                    <a:pt x="487" y="597"/>
                  </a:lnTo>
                  <a:lnTo>
                    <a:pt x="504" y="611"/>
                  </a:lnTo>
                  <a:lnTo>
                    <a:pt x="523" y="619"/>
                  </a:lnTo>
                  <a:lnTo>
                    <a:pt x="539" y="627"/>
                  </a:lnTo>
                  <a:lnTo>
                    <a:pt x="556" y="632"/>
                  </a:lnTo>
                  <a:lnTo>
                    <a:pt x="572" y="632"/>
                  </a:lnTo>
                  <a:lnTo>
                    <a:pt x="581" y="632"/>
                  </a:lnTo>
                  <a:lnTo>
                    <a:pt x="581" y="646"/>
                  </a:lnTo>
                  <a:lnTo>
                    <a:pt x="567" y="646"/>
                  </a:lnTo>
                  <a:lnTo>
                    <a:pt x="545" y="646"/>
                  </a:lnTo>
                  <a:lnTo>
                    <a:pt x="523" y="643"/>
                  </a:lnTo>
                  <a:lnTo>
                    <a:pt x="501" y="635"/>
                  </a:lnTo>
                  <a:lnTo>
                    <a:pt x="482" y="627"/>
                  </a:lnTo>
                  <a:lnTo>
                    <a:pt x="460" y="616"/>
                  </a:lnTo>
                  <a:lnTo>
                    <a:pt x="440" y="603"/>
                  </a:lnTo>
                  <a:lnTo>
                    <a:pt x="402" y="573"/>
                  </a:lnTo>
                  <a:lnTo>
                    <a:pt x="366" y="538"/>
                  </a:lnTo>
                  <a:lnTo>
                    <a:pt x="333" y="497"/>
                  </a:lnTo>
                  <a:lnTo>
                    <a:pt x="306" y="457"/>
                  </a:lnTo>
                  <a:lnTo>
                    <a:pt x="281" y="416"/>
                  </a:lnTo>
                  <a:lnTo>
                    <a:pt x="242" y="349"/>
                  </a:lnTo>
                  <a:lnTo>
                    <a:pt x="209" y="281"/>
                  </a:lnTo>
                  <a:lnTo>
                    <a:pt x="201" y="268"/>
                  </a:lnTo>
                  <a:lnTo>
                    <a:pt x="190" y="260"/>
                  </a:lnTo>
                  <a:lnTo>
                    <a:pt x="179" y="254"/>
                  </a:lnTo>
                  <a:lnTo>
                    <a:pt x="171" y="254"/>
                  </a:lnTo>
                  <a:lnTo>
                    <a:pt x="149" y="251"/>
                  </a:lnTo>
                  <a:lnTo>
                    <a:pt x="110" y="251"/>
                  </a:lnTo>
                  <a:lnTo>
                    <a:pt x="110" y="346"/>
                  </a:lnTo>
                  <a:lnTo>
                    <a:pt x="110" y="384"/>
                  </a:lnTo>
                  <a:lnTo>
                    <a:pt x="110" y="405"/>
                  </a:lnTo>
                  <a:lnTo>
                    <a:pt x="113" y="422"/>
                  </a:lnTo>
                  <a:lnTo>
                    <a:pt x="116" y="430"/>
                  </a:lnTo>
                  <a:lnTo>
                    <a:pt x="121" y="435"/>
                  </a:lnTo>
                  <a:lnTo>
                    <a:pt x="130" y="438"/>
                  </a:lnTo>
                  <a:lnTo>
                    <a:pt x="138" y="438"/>
                  </a:lnTo>
                  <a:lnTo>
                    <a:pt x="163" y="441"/>
                  </a:lnTo>
                  <a:lnTo>
                    <a:pt x="163" y="451"/>
                  </a:lnTo>
                  <a:lnTo>
                    <a:pt x="0" y="451"/>
                  </a:lnTo>
                  <a:lnTo>
                    <a:pt x="0" y="441"/>
                  </a:lnTo>
                  <a:lnTo>
                    <a:pt x="22" y="438"/>
                  </a:lnTo>
                  <a:lnTo>
                    <a:pt x="33" y="438"/>
                  </a:lnTo>
                  <a:lnTo>
                    <a:pt x="39" y="435"/>
                  </a:lnTo>
                  <a:lnTo>
                    <a:pt x="44" y="430"/>
                  </a:lnTo>
                  <a:lnTo>
                    <a:pt x="50" y="422"/>
                  </a:lnTo>
                  <a:lnTo>
                    <a:pt x="53" y="405"/>
                  </a:lnTo>
                  <a:lnTo>
                    <a:pt x="53" y="384"/>
                  </a:lnTo>
                  <a:lnTo>
                    <a:pt x="53" y="346"/>
                  </a:lnTo>
                  <a:lnTo>
                    <a:pt x="53" y="106"/>
                  </a:lnTo>
                  <a:lnTo>
                    <a:pt x="53" y="68"/>
                  </a:lnTo>
                  <a:lnTo>
                    <a:pt x="53" y="46"/>
                  </a:lnTo>
                  <a:lnTo>
                    <a:pt x="50" y="30"/>
                  </a:lnTo>
                  <a:lnTo>
                    <a:pt x="44" y="22"/>
                  </a:lnTo>
                  <a:lnTo>
                    <a:pt x="39" y="17"/>
                  </a:lnTo>
                  <a:lnTo>
                    <a:pt x="33" y="14"/>
                  </a:lnTo>
                  <a:lnTo>
                    <a:pt x="22" y="14"/>
                  </a:lnTo>
                  <a:lnTo>
                    <a:pt x="0" y="11"/>
                  </a:lnTo>
                  <a:lnTo>
                    <a:pt x="0" y="0"/>
                  </a:lnTo>
                  <a:lnTo>
                    <a:pt x="110" y="0"/>
                  </a:lnTo>
                  <a:lnTo>
                    <a:pt x="187" y="0"/>
                  </a:lnTo>
                  <a:lnTo>
                    <a:pt x="226" y="3"/>
                  </a:lnTo>
                  <a:lnTo>
                    <a:pt x="262" y="11"/>
                  </a:lnTo>
                  <a:lnTo>
                    <a:pt x="278" y="17"/>
                  </a:lnTo>
                  <a:lnTo>
                    <a:pt x="292" y="25"/>
                  </a:lnTo>
                  <a:lnTo>
                    <a:pt x="306" y="33"/>
                  </a:lnTo>
                  <a:lnTo>
                    <a:pt x="317" y="46"/>
                  </a:lnTo>
                  <a:lnTo>
                    <a:pt x="325" y="60"/>
                  </a:lnTo>
                  <a:lnTo>
                    <a:pt x="333" y="76"/>
                  </a:lnTo>
                  <a:lnTo>
                    <a:pt x="336" y="98"/>
                  </a:lnTo>
                  <a:lnTo>
                    <a:pt x="339" y="122"/>
                  </a:lnTo>
                  <a:lnTo>
                    <a:pt x="336" y="141"/>
                  </a:lnTo>
                  <a:lnTo>
                    <a:pt x="333" y="157"/>
                  </a:lnTo>
                  <a:lnTo>
                    <a:pt x="325" y="173"/>
                  </a:lnTo>
                  <a:lnTo>
                    <a:pt x="314" y="189"/>
                  </a:lnTo>
                  <a:lnTo>
                    <a:pt x="303" y="203"/>
                  </a:lnTo>
                  <a:lnTo>
                    <a:pt x="286" y="214"/>
                  </a:lnTo>
                  <a:lnTo>
                    <a:pt x="273" y="224"/>
                  </a:lnTo>
                  <a:lnTo>
                    <a:pt x="256" y="233"/>
                  </a:lnTo>
                  <a:lnTo>
                    <a:pt x="256" y="238"/>
                  </a:lnTo>
                  <a:close/>
                  <a:moveTo>
                    <a:pt x="110" y="238"/>
                  </a:moveTo>
                  <a:lnTo>
                    <a:pt x="110" y="238"/>
                  </a:lnTo>
                  <a:lnTo>
                    <a:pt x="163" y="238"/>
                  </a:lnTo>
                  <a:lnTo>
                    <a:pt x="187" y="235"/>
                  </a:lnTo>
                  <a:lnTo>
                    <a:pt x="209" y="230"/>
                  </a:lnTo>
                  <a:lnTo>
                    <a:pt x="229" y="222"/>
                  </a:lnTo>
                  <a:lnTo>
                    <a:pt x="242" y="211"/>
                  </a:lnTo>
                  <a:lnTo>
                    <a:pt x="256" y="197"/>
                  </a:lnTo>
                  <a:lnTo>
                    <a:pt x="264" y="179"/>
                  </a:lnTo>
                  <a:lnTo>
                    <a:pt x="270" y="160"/>
                  </a:lnTo>
                  <a:lnTo>
                    <a:pt x="273" y="135"/>
                  </a:lnTo>
                  <a:lnTo>
                    <a:pt x="270" y="108"/>
                  </a:lnTo>
                  <a:lnTo>
                    <a:pt x="264" y="87"/>
                  </a:lnTo>
                  <a:lnTo>
                    <a:pt x="256" y="65"/>
                  </a:lnTo>
                  <a:lnTo>
                    <a:pt x="242" y="49"/>
                  </a:lnTo>
                  <a:lnTo>
                    <a:pt x="226" y="35"/>
                  </a:lnTo>
                  <a:lnTo>
                    <a:pt x="207" y="27"/>
                  </a:lnTo>
                  <a:lnTo>
                    <a:pt x="182" y="22"/>
                  </a:lnTo>
                  <a:lnTo>
                    <a:pt x="154" y="19"/>
                  </a:lnTo>
                  <a:lnTo>
                    <a:pt x="132" y="19"/>
                  </a:lnTo>
                  <a:lnTo>
                    <a:pt x="110" y="25"/>
                  </a:lnTo>
                  <a:lnTo>
                    <a:pt x="110" y="238"/>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 name="標題 55"/>
          <p:cNvSpPr>
            <a:spLocks noGrp="1"/>
          </p:cNvSpPr>
          <p:nvPr>
            <p:ph type="title"/>
          </p:nvPr>
        </p:nvSpPr>
        <p:spPr/>
        <p:txBody>
          <a:bodyPr/>
          <a:lstStyle/>
          <a:p>
            <a:r>
              <a:rPr lang="en-US" altLang="zh-TW" dirty="0" smtClean="0">
                <a:solidFill>
                  <a:schemeClr val="tx1"/>
                </a:solidFill>
                <a:latin typeface="+mj-ea"/>
              </a:rPr>
              <a:t>E. </a:t>
            </a:r>
            <a:r>
              <a:rPr lang="zh-TW" altLang="en-US" dirty="0" smtClean="0">
                <a:solidFill>
                  <a:schemeClr val="tx1"/>
                </a:solidFill>
                <a:latin typeface="+mj-ea"/>
              </a:rPr>
              <a:t>對新政府財經政策的建議</a:t>
            </a:r>
            <a:endParaRPr lang="zh-TW" altLang="en-US" dirty="0"/>
          </a:p>
        </p:txBody>
      </p:sp>
      <p:sp>
        <p:nvSpPr>
          <p:cNvPr id="57" name="文字版面配置區 56"/>
          <p:cNvSpPr>
            <a:spLocks noGrp="1"/>
          </p:cNvSpPr>
          <p:nvPr>
            <p:ph type="body" idx="1"/>
          </p:nvPr>
        </p:nvSpPr>
        <p:spPr>
          <a:xfrm>
            <a:off x="722313" y="2357430"/>
            <a:ext cx="7772400" cy="4071966"/>
          </a:xfrm>
        </p:spPr>
        <p:txBody>
          <a:bodyPr>
            <a:normAutofit fontScale="92500" lnSpcReduction="20000"/>
          </a:bodyPr>
          <a:lstStyle/>
          <a:p>
            <a:r>
              <a:rPr lang="zh-TW" altLang="en-US" dirty="0" smtClean="0">
                <a:solidFill>
                  <a:schemeClr val="tx1"/>
                </a:solidFill>
                <a:latin typeface="+mj-ea"/>
                <a:ea typeface="+mj-ea"/>
              </a:rPr>
              <a:t>在現在國內外經濟情勢下，我建議新政府能做下面幾件事已扭轉台灣短期與長期經濟情勢：</a:t>
            </a:r>
            <a:endParaRPr lang="en-US" altLang="zh-TW" dirty="0" smtClean="0">
              <a:solidFill>
                <a:schemeClr val="tx1"/>
              </a:solidFill>
              <a:latin typeface="+mj-ea"/>
              <a:ea typeface="+mj-ea"/>
            </a:endParaRPr>
          </a:p>
          <a:p>
            <a:r>
              <a:rPr lang="en-US" altLang="zh-TW" dirty="0" smtClean="0">
                <a:solidFill>
                  <a:schemeClr val="tx1"/>
                </a:solidFill>
                <a:latin typeface="+mj-ea"/>
                <a:ea typeface="+mj-ea"/>
              </a:rPr>
              <a:t>E-1</a:t>
            </a:r>
            <a:r>
              <a:rPr lang="zh-TW" altLang="en-US" dirty="0" smtClean="0">
                <a:solidFill>
                  <a:schemeClr val="tx1"/>
                </a:solidFill>
                <a:latin typeface="+mj-ea"/>
                <a:ea typeface="+mj-ea"/>
              </a:rPr>
              <a:t> 短期建議</a:t>
            </a:r>
            <a:endParaRPr lang="en-US" altLang="zh-TW" dirty="0" smtClean="0">
              <a:solidFill>
                <a:schemeClr val="tx1"/>
              </a:solidFill>
              <a:latin typeface="+mj-ea"/>
              <a:ea typeface="+mj-ea"/>
            </a:endParaRPr>
          </a:p>
          <a:p>
            <a:pPr>
              <a:buFont typeface="Arial" pitchFamily="34" charset="0"/>
              <a:buChar char="•"/>
            </a:pPr>
            <a:r>
              <a:rPr lang="zh-TW" altLang="en-US" dirty="0" smtClean="0">
                <a:solidFill>
                  <a:schemeClr val="tx1"/>
                </a:solidFill>
                <a:latin typeface="+mj-ea"/>
                <a:ea typeface="+mj-ea"/>
              </a:rPr>
              <a:t> 下重藥以扭轉台灣的出口頹勢</a:t>
            </a:r>
            <a:endParaRPr lang="en-US" altLang="zh-TW" dirty="0" smtClean="0">
              <a:solidFill>
                <a:schemeClr val="tx1"/>
              </a:solidFill>
              <a:latin typeface="+mj-ea"/>
              <a:ea typeface="+mj-ea"/>
            </a:endParaRPr>
          </a:p>
          <a:p>
            <a:pPr>
              <a:buFont typeface="Arial" pitchFamily="34" charset="0"/>
              <a:buChar char="•"/>
            </a:pPr>
            <a:r>
              <a:rPr lang="zh-TW" altLang="en-US" dirty="0" smtClean="0">
                <a:solidFill>
                  <a:schemeClr val="tx1"/>
                </a:solidFill>
                <a:latin typeface="+mj-ea"/>
                <a:ea typeface="+mj-ea"/>
              </a:rPr>
              <a:t> 鼓勵公司增加員工之薪資</a:t>
            </a:r>
            <a:endParaRPr lang="en-US" altLang="zh-TW" dirty="0" smtClean="0">
              <a:solidFill>
                <a:schemeClr val="tx1"/>
              </a:solidFill>
              <a:latin typeface="+mj-ea"/>
              <a:ea typeface="+mj-ea"/>
            </a:endParaRPr>
          </a:p>
          <a:p>
            <a:pPr>
              <a:buFont typeface="Arial" pitchFamily="34" charset="0"/>
              <a:buChar char="•"/>
            </a:pPr>
            <a:r>
              <a:rPr lang="zh-TW" altLang="en-US" dirty="0" smtClean="0">
                <a:solidFill>
                  <a:schemeClr val="tx1"/>
                </a:solidFill>
                <a:latin typeface="+mj-ea"/>
                <a:ea typeface="+mj-ea"/>
              </a:rPr>
              <a:t> 推動產業合作已達學以致用的效果</a:t>
            </a:r>
            <a:endParaRPr lang="en-US" altLang="zh-TW" dirty="0" smtClean="0">
              <a:solidFill>
                <a:schemeClr val="tx1"/>
              </a:solidFill>
              <a:latin typeface="+mj-ea"/>
              <a:ea typeface="+mj-ea"/>
            </a:endParaRPr>
          </a:p>
          <a:p>
            <a:pPr>
              <a:buFont typeface="Arial" pitchFamily="34" charset="0"/>
              <a:buChar char="•"/>
            </a:pPr>
            <a:r>
              <a:rPr lang="zh-TW" altLang="en-US" dirty="0" smtClean="0">
                <a:solidFill>
                  <a:schemeClr val="tx1"/>
                </a:solidFill>
                <a:latin typeface="+mj-ea"/>
                <a:ea typeface="+mj-ea"/>
              </a:rPr>
              <a:t> 發展綠能及生技產業</a:t>
            </a:r>
            <a:endParaRPr lang="en-US" altLang="zh-TW" dirty="0" smtClean="0">
              <a:solidFill>
                <a:schemeClr val="tx1"/>
              </a:solidFill>
              <a:latin typeface="+mj-ea"/>
              <a:ea typeface="+mj-ea"/>
            </a:endParaRPr>
          </a:p>
          <a:p>
            <a:pPr>
              <a:buFont typeface="Arial" pitchFamily="34" charset="0"/>
              <a:buChar char="•"/>
            </a:pPr>
            <a:r>
              <a:rPr lang="zh-TW" altLang="en-US" dirty="0" smtClean="0">
                <a:solidFill>
                  <a:schemeClr val="tx1"/>
                </a:solidFill>
                <a:latin typeface="+mj-ea"/>
                <a:ea typeface="+mj-ea"/>
              </a:rPr>
              <a:t> 鼓勵創投產業的發展</a:t>
            </a:r>
            <a:endParaRPr lang="en-US" altLang="zh-TW" dirty="0" smtClean="0">
              <a:solidFill>
                <a:schemeClr val="tx1"/>
              </a:solidFill>
              <a:latin typeface="+mj-ea"/>
              <a:ea typeface="+mj-ea"/>
            </a:endParaRPr>
          </a:p>
          <a:p>
            <a:pPr>
              <a:buFont typeface="Arial" pitchFamily="34" charset="0"/>
              <a:buChar char="•"/>
            </a:pPr>
            <a:r>
              <a:rPr lang="zh-TW" altLang="en-US" dirty="0" smtClean="0">
                <a:solidFill>
                  <a:schemeClr val="tx1"/>
                </a:solidFill>
                <a:latin typeface="+mj-ea"/>
                <a:ea typeface="+mj-ea"/>
              </a:rPr>
              <a:t> 從新修訂金融市場的法律規章以利金融市場的蓬勃發展</a:t>
            </a:r>
            <a:endParaRPr lang="en-US" altLang="zh-TW" dirty="0" smtClean="0">
              <a:solidFill>
                <a:schemeClr val="tx1"/>
              </a:solidFill>
              <a:latin typeface="+mj-ea"/>
              <a:ea typeface="+mj-ea"/>
            </a:endParaRPr>
          </a:p>
          <a:p>
            <a:pPr>
              <a:buFont typeface="Arial" pitchFamily="34" charset="0"/>
              <a:buChar char="•"/>
            </a:pPr>
            <a:r>
              <a:rPr lang="zh-TW" altLang="en-US" dirty="0" smtClean="0">
                <a:solidFill>
                  <a:schemeClr val="tx1"/>
                </a:solidFill>
                <a:latin typeface="+mj-ea"/>
                <a:ea typeface="+mj-ea"/>
              </a:rPr>
              <a:t> 改革年金以避免年金破產</a:t>
            </a:r>
            <a:endParaRPr lang="en-US" altLang="zh-TW" dirty="0" smtClean="0">
              <a:solidFill>
                <a:schemeClr val="tx1"/>
              </a:solidFill>
              <a:latin typeface="+mj-ea"/>
              <a:ea typeface="+mj-ea"/>
            </a:endParaRPr>
          </a:p>
          <a:p>
            <a:pPr>
              <a:buFont typeface="Arial" pitchFamily="34" charset="0"/>
              <a:buChar char="•"/>
            </a:pPr>
            <a:r>
              <a:rPr lang="zh-TW" altLang="en-US" dirty="0" smtClean="0">
                <a:solidFill>
                  <a:schemeClr val="tx1"/>
                </a:solidFill>
                <a:latin typeface="+mj-ea"/>
                <a:ea typeface="+mj-ea"/>
              </a:rPr>
              <a:t> 鼓勵國外廠商來台投資以增加國人之就業機會</a:t>
            </a:r>
            <a:endParaRPr lang="zh-TW" altLang="en-US" dirty="0">
              <a:solidFill>
                <a:schemeClr val="tx1"/>
              </a:solidFill>
              <a:latin typeface="+mj-ea"/>
              <a:ea typeface="+mj-ea"/>
            </a:endParaRPr>
          </a:p>
        </p:txBody>
      </p:sp>
      <p:sp>
        <p:nvSpPr>
          <p:cNvPr id="4" name="投影片編號版面配置區 4"/>
          <p:cNvSpPr>
            <a:spLocks noGrp="1"/>
          </p:cNvSpPr>
          <p:nvPr>
            <p:ph type="sldNum" sz="quarter" idx="12"/>
          </p:nvPr>
        </p:nvSpPr>
        <p:spPr/>
        <p:txBody>
          <a:bodyPr/>
          <a:lstStyle/>
          <a:p>
            <a:fld id="{73DA0BB7-265A-403C-9275-D587AB510EDC}" type="slidenum">
              <a:rPr lang="zh-TW" altLang="en-US" smtClean="0"/>
              <a:pPr/>
              <a:t>11</a:t>
            </a:fld>
            <a:endParaRPr lang="zh-TW" altLang="en-US" dirty="0"/>
          </a:p>
        </p:txBody>
      </p:sp>
      <p:grpSp>
        <p:nvGrpSpPr>
          <p:cNvPr id="2" name="Group 1"/>
          <p:cNvGrpSpPr>
            <a:grpSpLocks noChangeAspect="1"/>
          </p:cNvGrpSpPr>
          <p:nvPr/>
        </p:nvGrpSpPr>
        <p:grpSpPr bwMode="auto">
          <a:xfrm>
            <a:off x="179512" y="332656"/>
            <a:ext cx="2286000" cy="790575"/>
            <a:chOff x="0" y="0"/>
            <a:chExt cx="3600" cy="1245"/>
          </a:xfrm>
        </p:grpSpPr>
        <p:sp>
          <p:nvSpPr>
            <p:cNvPr id="6" name="AutoShape 51"/>
            <p:cNvSpPr>
              <a:spLocks noChangeAspect="1" noChangeArrowheads="1" noTextEdit="1"/>
            </p:cNvSpPr>
            <p:nvPr/>
          </p:nvSpPr>
          <p:spPr bwMode="auto">
            <a:xfrm>
              <a:off x="0" y="0"/>
              <a:ext cx="3600" cy="1245"/>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7" name="Freeform 50"/>
            <p:cNvSpPr>
              <a:spLocks noEditPoints="1"/>
            </p:cNvSpPr>
            <p:nvPr/>
          </p:nvSpPr>
          <p:spPr bwMode="auto">
            <a:xfrm>
              <a:off x="850" y="743"/>
              <a:ext cx="99" cy="154"/>
            </a:xfrm>
            <a:custGeom>
              <a:avLst/>
              <a:gdLst/>
              <a:ahLst/>
              <a:cxnLst>
                <a:cxn ang="0">
                  <a:pos x="99" y="154"/>
                </a:cxn>
                <a:cxn ang="0">
                  <a:pos x="82" y="154"/>
                </a:cxn>
                <a:cxn ang="0">
                  <a:pos x="82" y="154"/>
                </a:cxn>
                <a:cxn ang="0">
                  <a:pos x="74" y="143"/>
                </a:cxn>
                <a:cxn ang="0">
                  <a:pos x="55" y="116"/>
                </a:cxn>
                <a:cxn ang="0">
                  <a:pos x="33" y="83"/>
                </a:cxn>
                <a:cxn ang="0">
                  <a:pos x="14" y="89"/>
                </a:cxn>
                <a:cxn ang="0">
                  <a:pos x="16" y="154"/>
                </a:cxn>
                <a:cxn ang="0">
                  <a:pos x="14" y="154"/>
                </a:cxn>
                <a:cxn ang="0">
                  <a:pos x="0" y="154"/>
                </a:cxn>
                <a:cxn ang="0">
                  <a:pos x="0" y="119"/>
                </a:cxn>
                <a:cxn ang="0">
                  <a:pos x="0" y="2"/>
                </a:cxn>
                <a:cxn ang="0">
                  <a:pos x="0" y="2"/>
                </a:cxn>
                <a:cxn ang="0">
                  <a:pos x="16" y="0"/>
                </a:cxn>
                <a:cxn ang="0">
                  <a:pos x="41" y="0"/>
                </a:cxn>
                <a:cxn ang="0">
                  <a:pos x="63" y="2"/>
                </a:cxn>
                <a:cxn ang="0">
                  <a:pos x="82" y="19"/>
                </a:cxn>
                <a:cxn ang="0">
                  <a:pos x="88" y="29"/>
                </a:cxn>
                <a:cxn ang="0">
                  <a:pos x="88" y="40"/>
                </a:cxn>
                <a:cxn ang="0">
                  <a:pos x="85" y="56"/>
                </a:cxn>
                <a:cxn ang="0">
                  <a:pos x="63" y="78"/>
                </a:cxn>
                <a:cxn ang="0">
                  <a:pos x="49" y="83"/>
                </a:cxn>
                <a:cxn ang="0">
                  <a:pos x="85" y="132"/>
                </a:cxn>
                <a:cxn ang="0">
                  <a:pos x="99" y="154"/>
                </a:cxn>
                <a:cxn ang="0">
                  <a:pos x="38" y="13"/>
                </a:cxn>
                <a:cxn ang="0">
                  <a:pos x="14" y="73"/>
                </a:cxn>
                <a:cxn ang="0">
                  <a:pos x="19" y="73"/>
                </a:cxn>
                <a:cxn ang="0">
                  <a:pos x="38" y="73"/>
                </a:cxn>
                <a:cxn ang="0">
                  <a:pos x="63" y="64"/>
                </a:cxn>
                <a:cxn ang="0">
                  <a:pos x="74" y="51"/>
                </a:cxn>
                <a:cxn ang="0">
                  <a:pos x="74" y="40"/>
                </a:cxn>
                <a:cxn ang="0">
                  <a:pos x="71" y="27"/>
                </a:cxn>
                <a:cxn ang="0">
                  <a:pos x="63" y="16"/>
                </a:cxn>
                <a:cxn ang="0">
                  <a:pos x="38" y="13"/>
                </a:cxn>
              </a:cxnLst>
              <a:rect l="0" t="0" r="r" b="b"/>
              <a:pathLst>
                <a:path w="99" h="154">
                  <a:moveTo>
                    <a:pt x="99" y="154"/>
                  </a:moveTo>
                  <a:lnTo>
                    <a:pt x="99" y="154"/>
                  </a:lnTo>
                  <a:lnTo>
                    <a:pt x="82" y="154"/>
                  </a:lnTo>
                  <a:lnTo>
                    <a:pt x="74" y="143"/>
                  </a:lnTo>
                  <a:lnTo>
                    <a:pt x="55" y="116"/>
                  </a:lnTo>
                  <a:lnTo>
                    <a:pt x="33" y="83"/>
                  </a:lnTo>
                  <a:lnTo>
                    <a:pt x="14" y="83"/>
                  </a:lnTo>
                  <a:lnTo>
                    <a:pt x="14" y="89"/>
                  </a:lnTo>
                  <a:lnTo>
                    <a:pt x="16" y="154"/>
                  </a:lnTo>
                  <a:lnTo>
                    <a:pt x="14" y="154"/>
                  </a:lnTo>
                  <a:lnTo>
                    <a:pt x="3" y="154"/>
                  </a:lnTo>
                  <a:lnTo>
                    <a:pt x="0" y="154"/>
                  </a:lnTo>
                  <a:lnTo>
                    <a:pt x="0" y="119"/>
                  </a:lnTo>
                  <a:lnTo>
                    <a:pt x="0" y="2"/>
                  </a:lnTo>
                  <a:lnTo>
                    <a:pt x="16" y="0"/>
                  </a:lnTo>
                  <a:lnTo>
                    <a:pt x="41" y="0"/>
                  </a:lnTo>
                  <a:lnTo>
                    <a:pt x="52" y="0"/>
                  </a:lnTo>
                  <a:lnTo>
                    <a:pt x="63" y="2"/>
                  </a:lnTo>
                  <a:lnTo>
                    <a:pt x="74" y="8"/>
                  </a:lnTo>
                  <a:lnTo>
                    <a:pt x="82" y="19"/>
                  </a:lnTo>
                  <a:lnTo>
                    <a:pt x="88" y="29"/>
                  </a:lnTo>
                  <a:lnTo>
                    <a:pt x="88" y="40"/>
                  </a:lnTo>
                  <a:lnTo>
                    <a:pt x="88" y="48"/>
                  </a:lnTo>
                  <a:lnTo>
                    <a:pt x="85" y="56"/>
                  </a:lnTo>
                  <a:lnTo>
                    <a:pt x="77" y="70"/>
                  </a:lnTo>
                  <a:lnTo>
                    <a:pt x="63" y="78"/>
                  </a:lnTo>
                  <a:lnTo>
                    <a:pt x="49" y="83"/>
                  </a:lnTo>
                  <a:lnTo>
                    <a:pt x="85" y="132"/>
                  </a:lnTo>
                  <a:lnTo>
                    <a:pt x="99" y="151"/>
                  </a:lnTo>
                  <a:lnTo>
                    <a:pt x="99" y="154"/>
                  </a:lnTo>
                  <a:close/>
                  <a:moveTo>
                    <a:pt x="38" y="13"/>
                  </a:moveTo>
                  <a:lnTo>
                    <a:pt x="38" y="13"/>
                  </a:lnTo>
                  <a:lnTo>
                    <a:pt x="14" y="13"/>
                  </a:lnTo>
                  <a:lnTo>
                    <a:pt x="14" y="73"/>
                  </a:lnTo>
                  <a:lnTo>
                    <a:pt x="19" y="73"/>
                  </a:lnTo>
                  <a:lnTo>
                    <a:pt x="38" y="73"/>
                  </a:lnTo>
                  <a:lnTo>
                    <a:pt x="55" y="70"/>
                  </a:lnTo>
                  <a:lnTo>
                    <a:pt x="63" y="64"/>
                  </a:lnTo>
                  <a:lnTo>
                    <a:pt x="69" y="59"/>
                  </a:lnTo>
                  <a:lnTo>
                    <a:pt x="74" y="51"/>
                  </a:lnTo>
                  <a:lnTo>
                    <a:pt x="74" y="40"/>
                  </a:lnTo>
                  <a:lnTo>
                    <a:pt x="74" y="32"/>
                  </a:lnTo>
                  <a:lnTo>
                    <a:pt x="71" y="27"/>
                  </a:lnTo>
                  <a:lnTo>
                    <a:pt x="69" y="21"/>
                  </a:lnTo>
                  <a:lnTo>
                    <a:pt x="63" y="16"/>
                  </a:lnTo>
                  <a:lnTo>
                    <a:pt x="52" y="13"/>
                  </a:lnTo>
                  <a:lnTo>
                    <a:pt x="38"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8" name="Freeform 49"/>
            <p:cNvSpPr>
              <a:spLocks/>
            </p:cNvSpPr>
            <p:nvPr/>
          </p:nvSpPr>
          <p:spPr bwMode="auto">
            <a:xfrm>
              <a:off x="971"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7" y="113"/>
                </a:cxn>
                <a:cxn ang="0">
                  <a:pos x="36" y="113"/>
                </a:cxn>
                <a:cxn ang="0">
                  <a:pos x="36" y="113"/>
                </a:cxn>
                <a:cxn ang="0">
                  <a:pos x="25" y="111"/>
                </a:cxn>
                <a:cxn ang="0">
                  <a:pos x="14" y="108"/>
                </a:cxn>
                <a:cxn ang="0">
                  <a:pos x="14" y="108"/>
                </a:cxn>
                <a:cxn ang="0">
                  <a:pos x="8" y="103"/>
                </a:cxn>
                <a:cxn ang="0">
                  <a:pos x="5" y="97"/>
                </a:cxn>
                <a:cxn ang="0">
                  <a:pos x="3" y="84"/>
                </a:cxn>
                <a:cxn ang="0">
                  <a:pos x="3" y="57"/>
                </a:cxn>
                <a:cxn ang="0">
                  <a:pos x="3" y="43"/>
                </a:cxn>
                <a:cxn ang="0">
                  <a:pos x="3" y="43"/>
                </a:cxn>
                <a:cxn ang="0">
                  <a:pos x="0" y="3"/>
                </a:cxn>
                <a:cxn ang="0">
                  <a:pos x="3" y="0"/>
                </a:cxn>
                <a:cxn ang="0">
                  <a:pos x="3" y="0"/>
                </a:cxn>
                <a:cxn ang="0">
                  <a:pos x="14" y="0"/>
                </a:cxn>
                <a:cxn ang="0">
                  <a:pos x="16" y="0"/>
                </a:cxn>
                <a:cxn ang="0">
                  <a:pos x="16" y="0"/>
                </a:cxn>
                <a:cxn ang="0">
                  <a:pos x="14" y="43"/>
                </a:cxn>
                <a:cxn ang="0">
                  <a:pos x="14" y="67"/>
                </a:cxn>
                <a:cxn ang="0">
                  <a:pos x="14" y="67"/>
                </a:cxn>
                <a:cxn ang="0">
                  <a:pos x="16" y="81"/>
                </a:cxn>
                <a:cxn ang="0">
                  <a:pos x="19" y="92"/>
                </a:cxn>
                <a:cxn ang="0">
                  <a:pos x="27" y="100"/>
                </a:cxn>
                <a:cxn ang="0">
                  <a:pos x="38" y="103"/>
                </a:cxn>
                <a:cxn ang="0">
                  <a:pos x="38" y="103"/>
                </a:cxn>
                <a:cxn ang="0">
                  <a:pos x="49" y="100"/>
                </a:cxn>
                <a:cxn ang="0">
                  <a:pos x="58" y="97"/>
                </a:cxn>
                <a:cxn ang="0">
                  <a:pos x="63" y="94"/>
                </a:cxn>
                <a:cxn ang="0">
                  <a:pos x="71" y="89"/>
                </a:cxn>
                <a:cxn ang="0">
                  <a:pos x="71" y="73"/>
                </a:cxn>
                <a:cxn ang="0">
                  <a:pos x="71" y="57"/>
                </a:cxn>
                <a:cxn ang="0">
                  <a:pos x="71" y="57"/>
                </a:cxn>
                <a:cxn ang="0">
                  <a:pos x="69"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7" y="113"/>
                  </a:lnTo>
                  <a:lnTo>
                    <a:pt x="36" y="113"/>
                  </a:lnTo>
                  <a:lnTo>
                    <a:pt x="25" y="111"/>
                  </a:lnTo>
                  <a:lnTo>
                    <a:pt x="14" y="108"/>
                  </a:lnTo>
                  <a:lnTo>
                    <a:pt x="8" y="103"/>
                  </a:lnTo>
                  <a:lnTo>
                    <a:pt x="5" y="97"/>
                  </a:lnTo>
                  <a:lnTo>
                    <a:pt x="3" y="84"/>
                  </a:lnTo>
                  <a:lnTo>
                    <a:pt x="3" y="57"/>
                  </a:lnTo>
                  <a:lnTo>
                    <a:pt x="3" y="43"/>
                  </a:lnTo>
                  <a:lnTo>
                    <a:pt x="0" y="3"/>
                  </a:lnTo>
                  <a:lnTo>
                    <a:pt x="3" y="0"/>
                  </a:lnTo>
                  <a:lnTo>
                    <a:pt x="14" y="0"/>
                  </a:lnTo>
                  <a:lnTo>
                    <a:pt x="16" y="0"/>
                  </a:lnTo>
                  <a:lnTo>
                    <a:pt x="14" y="43"/>
                  </a:lnTo>
                  <a:lnTo>
                    <a:pt x="14" y="67"/>
                  </a:lnTo>
                  <a:lnTo>
                    <a:pt x="16" y="81"/>
                  </a:lnTo>
                  <a:lnTo>
                    <a:pt x="19" y="92"/>
                  </a:lnTo>
                  <a:lnTo>
                    <a:pt x="27" y="100"/>
                  </a:lnTo>
                  <a:lnTo>
                    <a:pt x="38" y="103"/>
                  </a:lnTo>
                  <a:lnTo>
                    <a:pt x="49" y="100"/>
                  </a:lnTo>
                  <a:lnTo>
                    <a:pt x="58" y="97"/>
                  </a:lnTo>
                  <a:lnTo>
                    <a:pt x="63" y="94"/>
                  </a:lnTo>
                  <a:lnTo>
                    <a:pt x="71" y="89"/>
                  </a:lnTo>
                  <a:lnTo>
                    <a:pt x="71" y="73"/>
                  </a:lnTo>
                  <a:lnTo>
                    <a:pt x="71" y="57"/>
                  </a:lnTo>
                  <a:lnTo>
                    <a:pt x="69"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9" name="Freeform 48"/>
            <p:cNvSpPr>
              <a:spLocks/>
            </p:cNvSpPr>
            <p:nvPr/>
          </p:nvSpPr>
          <p:spPr bwMode="auto">
            <a:xfrm>
              <a:off x="1078" y="756"/>
              <a:ext cx="55" cy="143"/>
            </a:xfrm>
            <a:custGeom>
              <a:avLst/>
              <a:gdLst/>
              <a:ahLst/>
              <a:cxnLst>
                <a:cxn ang="0">
                  <a:pos x="55" y="41"/>
                </a:cxn>
                <a:cxn ang="0">
                  <a:pos x="55" y="41"/>
                </a:cxn>
                <a:cxn ang="0">
                  <a:pos x="55" y="41"/>
                </a:cxn>
                <a:cxn ang="0">
                  <a:pos x="30" y="41"/>
                </a:cxn>
                <a:cxn ang="0">
                  <a:pos x="30" y="111"/>
                </a:cxn>
                <a:cxn ang="0">
                  <a:pos x="30" y="111"/>
                </a:cxn>
                <a:cxn ang="0">
                  <a:pos x="33" y="124"/>
                </a:cxn>
                <a:cxn ang="0">
                  <a:pos x="36" y="130"/>
                </a:cxn>
                <a:cxn ang="0">
                  <a:pos x="44" y="130"/>
                </a:cxn>
                <a:cxn ang="0">
                  <a:pos x="44" y="130"/>
                </a:cxn>
                <a:cxn ang="0">
                  <a:pos x="55" y="127"/>
                </a:cxn>
                <a:cxn ang="0">
                  <a:pos x="55" y="130"/>
                </a:cxn>
                <a:cxn ang="0">
                  <a:pos x="55" y="130"/>
                </a:cxn>
                <a:cxn ang="0">
                  <a:pos x="55" y="138"/>
                </a:cxn>
                <a:cxn ang="0">
                  <a:pos x="52" y="141"/>
                </a:cxn>
                <a:cxn ang="0">
                  <a:pos x="52" y="141"/>
                </a:cxn>
                <a:cxn ang="0">
                  <a:pos x="41" y="143"/>
                </a:cxn>
                <a:cxn ang="0">
                  <a:pos x="41" y="143"/>
                </a:cxn>
                <a:cxn ang="0">
                  <a:pos x="30" y="141"/>
                </a:cxn>
                <a:cxn ang="0">
                  <a:pos x="25" y="138"/>
                </a:cxn>
                <a:cxn ang="0">
                  <a:pos x="22" y="133"/>
                </a:cxn>
                <a:cxn ang="0">
                  <a:pos x="19" y="122"/>
                </a:cxn>
                <a:cxn ang="0">
                  <a:pos x="19" y="108"/>
                </a:cxn>
                <a:cxn ang="0">
                  <a:pos x="19" y="108"/>
                </a:cxn>
                <a:cxn ang="0">
                  <a:pos x="19" y="62"/>
                </a:cxn>
                <a:cxn ang="0">
                  <a:pos x="19" y="41"/>
                </a:cxn>
                <a:cxn ang="0">
                  <a:pos x="19" y="41"/>
                </a:cxn>
                <a:cxn ang="0">
                  <a:pos x="3" y="41"/>
                </a:cxn>
                <a:cxn ang="0">
                  <a:pos x="0" y="41"/>
                </a:cxn>
                <a:cxn ang="0">
                  <a:pos x="0" y="41"/>
                </a:cxn>
                <a:cxn ang="0">
                  <a:pos x="0" y="30"/>
                </a:cxn>
                <a:cxn ang="0">
                  <a:pos x="3" y="30"/>
                </a:cxn>
                <a:cxn ang="0">
                  <a:pos x="3" y="30"/>
                </a:cxn>
                <a:cxn ang="0">
                  <a:pos x="19" y="30"/>
                </a:cxn>
                <a:cxn ang="0">
                  <a:pos x="19" y="30"/>
                </a:cxn>
                <a:cxn ang="0">
                  <a:pos x="19" y="30"/>
                </a:cxn>
                <a:cxn ang="0">
                  <a:pos x="17" y="3"/>
                </a:cxn>
                <a:cxn ang="0">
                  <a:pos x="19" y="3"/>
                </a:cxn>
                <a:cxn ang="0">
                  <a:pos x="19" y="3"/>
                </a:cxn>
                <a:cxn ang="0">
                  <a:pos x="30" y="0"/>
                </a:cxn>
                <a:cxn ang="0">
                  <a:pos x="33" y="0"/>
                </a:cxn>
                <a:cxn ang="0">
                  <a:pos x="33" y="0"/>
                </a:cxn>
                <a:cxn ang="0">
                  <a:pos x="30" y="30"/>
                </a:cxn>
                <a:cxn ang="0">
                  <a:pos x="30" y="30"/>
                </a:cxn>
                <a:cxn ang="0">
                  <a:pos x="55" y="30"/>
                </a:cxn>
                <a:cxn ang="0">
                  <a:pos x="55" y="30"/>
                </a:cxn>
                <a:cxn ang="0">
                  <a:pos x="55" y="30"/>
                </a:cxn>
                <a:cxn ang="0">
                  <a:pos x="55" y="41"/>
                </a:cxn>
                <a:cxn ang="0">
                  <a:pos x="55" y="41"/>
                </a:cxn>
              </a:cxnLst>
              <a:rect l="0" t="0" r="r" b="b"/>
              <a:pathLst>
                <a:path w="55" h="143">
                  <a:moveTo>
                    <a:pt x="55" y="41"/>
                  </a:moveTo>
                  <a:lnTo>
                    <a:pt x="55" y="41"/>
                  </a:lnTo>
                  <a:lnTo>
                    <a:pt x="30" y="41"/>
                  </a:lnTo>
                  <a:lnTo>
                    <a:pt x="30" y="111"/>
                  </a:lnTo>
                  <a:lnTo>
                    <a:pt x="33" y="124"/>
                  </a:lnTo>
                  <a:lnTo>
                    <a:pt x="36" y="130"/>
                  </a:lnTo>
                  <a:lnTo>
                    <a:pt x="44" y="130"/>
                  </a:lnTo>
                  <a:lnTo>
                    <a:pt x="55" y="127"/>
                  </a:lnTo>
                  <a:lnTo>
                    <a:pt x="55" y="130"/>
                  </a:lnTo>
                  <a:lnTo>
                    <a:pt x="55" y="138"/>
                  </a:lnTo>
                  <a:lnTo>
                    <a:pt x="52" y="141"/>
                  </a:lnTo>
                  <a:lnTo>
                    <a:pt x="41" y="143"/>
                  </a:lnTo>
                  <a:lnTo>
                    <a:pt x="30" y="141"/>
                  </a:lnTo>
                  <a:lnTo>
                    <a:pt x="25" y="138"/>
                  </a:lnTo>
                  <a:lnTo>
                    <a:pt x="22" y="133"/>
                  </a:lnTo>
                  <a:lnTo>
                    <a:pt x="19" y="122"/>
                  </a:lnTo>
                  <a:lnTo>
                    <a:pt x="19" y="108"/>
                  </a:lnTo>
                  <a:lnTo>
                    <a:pt x="19" y="62"/>
                  </a:lnTo>
                  <a:lnTo>
                    <a:pt x="19" y="41"/>
                  </a:lnTo>
                  <a:lnTo>
                    <a:pt x="3" y="41"/>
                  </a:lnTo>
                  <a:lnTo>
                    <a:pt x="0" y="41"/>
                  </a:lnTo>
                  <a:lnTo>
                    <a:pt x="0" y="30"/>
                  </a:lnTo>
                  <a:lnTo>
                    <a:pt x="3" y="30"/>
                  </a:lnTo>
                  <a:lnTo>
                    <a:pt x="19" y="30"/>
                  </a:lnTo>
                  <a:lnTo>
                    <a:pt x="17" y="3"/>
                  </a:lnTo>
                  <a:lnTo>
                    <a:pt x="19" y="3"/>
                  </a:lnTo>
                  <a:lnTo>
                    <a:pt x="30" y="0"/>
                  </a:lnTo>
                  <a:lnTo>
                    <a:pt x="33" y="0"/>
                  </a:lnTo>
                  <a:lnTo>
                    <a:pt x="30" y="30"/>
                  </a:lnTo>
                  <a:lnTo>
                    <a:pt x="55" y="30"/>
                  </a:lnTo>
                  <a:lnTo>
                    <a:pt x="55"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 name="Freeform 47"/>
            <p:cNvSpPr>
              <a:spLocks noEditPoints="1"/>
            </p:cNvSpPr>
            <p:nvPr/>
          </p:nvSpPr>
          <p:spPr bwMode="auto">
            <a:xfrm>
              <a:off x="1150" y="786"/>
              <a:ext cx="90" cy="165"/>
            </a:xfrm>
            <a:custGeom>
              <a:avLst/>
              <a:gdLst/>
              <a:ahLst/>
              <a:cxnLst>
                <a:cxn ang="0">
                  <a:pos x="90" y="11"/>
                </a:cxn>
                <a:cxn ang="0">
                  <a:pos x="68" y="11"/>
                </a:cxn>
                <a:cxn ang="0">
                  <a:pos x="74" y="16"/>
                </a:cxn>
                <a:cxn ang="0">
                  <a:pos x="82" y="30"/>
                </a:cxn>
                <a:cxn ang="0">
                  <a:pos x="82" y="40"/>
                </a:cxn>
                <a:cxn ang="0">
                  <a:pos x="79" y="54"/>
                </a:cxn>
                <a:cxn ang="0">
                  <a:pos x="60" y="73"/>
                </a:cxn>
                <a:cxn ang="0">
                  <a:pos x="44" y="76"/>
                </a:cxn>
                <a:cxn ang="0">
                  <a:pos x="33" y="76"/>
                </a:cxn>
                <a:cxn ang="0">
                  <a:pos x="46" y="92"/>
                </a:cxn>
                <a:cxn ang="0">
                  <a:pos x="60" y="97"/>
                </a:cxn>
                <a:cxn ang="0">
                  <a:pos x="79" y="108"/>
                </a:cxn>
                <a:cxn ang="0">
                  <a:pos x="88" y="119"/>
                </a:cxn>
                <a:cxn ang="0">
                  <a:pos x="88" y="130"/>
                </a:cxn>
                <a:cxn ang="0">
                  <a:pos x="85" y="146"/>
                </a:cxn>
                <a:cxn ang="0">
                  <a:pos x="74" y="157"/>
                </a:cxn>
                <a:cxn ang="0">
                  <a:pos x="44" y="165"/>
                </a:cxn>
                <a:cxn ang="0">
                  <a:pos x="30" y="165"/>
                </a:cxn>
                <a:cxn ang="0">
                  <a:pos x="11" y="151"/>
                </a:cxn>
                <a:cxn ang="0">
                  <a:pos x="2" y="140"/>
                </a:cxn>
                <a:cxn ang="0">
                  <a:pos x="0" y="130"/>
                </a:cxn>
                <a:cxn ang="0">
                  <a:pos x="8" y="111"/>
                </a:cxn>
                <a:cxn ang="0">
                  <a:pos x="22" y="97"/>
                </a:cxn>
                <a:cxn ang="0">
                  <a:pos x="11" y="94"/>
                </a:cxn>
                <a:cxn ang="0">
                  <a:pos x="11" y="92"/>
                </a:cxn>
                <a:cxn ang="0">
                  <a:pos x="22" y="73"/>
                </a:cxn>
                <a:cxn ang="0">
                  <a:pos x="13" y="65"/>
                </a:cxn>
                <a:cxn ang="0">
                  <a:pos x="5" y="54"/>
                </a:cxn>
                <a:cxn ang="0">
                  <a:pos x="2" y="40"/>
                </a:cxn>
                <a:cxn ang="0">
                  <a:pos x="11" y="13"/>
                </a:cxn>
                <a:cxn ang="0">
                  <a:pos x="33" y="0"/>
                </a:cxn>
                <a:cxn ang="0">
                  <a:pos x="49" y="0"/>
                </a:cxn>
                <a:cxn ang="0">
                  <a:pos x="74" y="0"/>
                </a:cxn>
                <a:cxn ang="0">
                  <a:pos x="85" y="0"/>
                </a:cxn>
                <a:cxn ang="0">
                  <a:pos x="90" y="0"/>
                </a:cxn>
                <a:cxn ang="0">
                  <a:pos x="90" y="3"/>
                </a:cxn>
                <a:cxn ang="0">
                  <a:pos x="90" y="11"/>
                </a:cxn>
                <a:cxn ang="0">
                  <a:pos x="52" y="108"/>
                </a:cxn>
                <a:cxn ang="0">
                  <a:pos x="30" y="100"/>
                </a:cxn>
                <a:cxn ang="0">
                  <a:pos x="16" y="121"/>
                </a:cxn>
                <a:cxn ang="0">
                  <a:pos x="13" y="130"/>
                </a:cxn>
                <a:cxn ang="0">
                  <a:pos x="24" y="148"/>
                </a:cxn>
                <a:cxn ang="0">
                  <a:pos x="44" y="154"/>
                </a:cxn>
                <a:cxn ang="0">
                  <a:pos x="55" y="154"/>
                </a:cxn>
                <a:cxn ang="0">
                  <a:pos x="71" y="140"/>
                </a:cxn>
                <a:cxn ang="0">
                  <a:pos x="74" y="130"/>
                </a:cxn>
                <a:cxn ang="0">
                  <a:pos x="68" y="113"/>
                </a:cxn>
                <a:cxn ang="0">
                  <a:pos x="52" y="108"/>
                </a:cxn>
                <a:cxn ang="0">
                  <a:pos x="44" y="11"/>
                </a:cxn>
                <a:cxn ang="0">
                  <a:pos x="33" y="13"/>
                </a:cxn>
                <a:cxn ang="0">
                  <a:pos x="19" y="27"/>
                </a:cxn>
                <a:cxn ang="0">
                  <a:pos x="16" y="40"/>
                </a:cxn>
                <a:cxn ang="0">
                  <a:pos x="24" y="59"/>
                </a:cxn>
                <a:cxn ang="0">
                  <a:pos x="44" y="67"/>
                </a:cxn>
                <a:cxn ang="0">
                  <a:pos x="55" y="65"/>
                </a:cxn>
                <a:cxn ang="0">
                  <a:pos x="68" y="49"/>
                </a:cxn>
                <a:cxn ang="0">
                  <a:pos x="68" y="38"/>
                </a:cxn>
                <a:cxn ang="0">
                  <a:pos x="63" y="19"/>
                </a:cxn>
                <a:cxn ang="0">
                  <a:pos x="44" y="11"/>
                </a:cxn>
              </a:cxnLst>
              <a:rect l="0" t="0" r="r" b="b"/>
              <a:pathLst>
                <a:path w="90" h="165">
                  <a:moveTo>
                    <a:pt x="90" y="11"/>
                  </a:moveTo>
                  <a:lnTo>
                    <a:pt x="90" y="11"/>
                  </a:lnTo>
                  <a:lnTo>
                    <a:pt x="68" y="11"/>
                  </a:lnTo>
                  <a:lnTo>
                    <a:pt x="74" y="16"/>
                  </a:lnTo>
                  <a:lnTo>
                    <a:pt x="79" y="24"/>
                  </a:lnTo>
                  <a:lnTo>
                    <a:pt x="82" y="30"/>
                  </a:lnTo>
                  <a:lnTo>
                    <a:pt x="82" y="40"/>
                  </a:lnTo>
                  <a:lnTo>
                    <a:pt x="82" y="49"/>
                  </a:lnTo>
                  <a:lnTo>
                    <a:pt x="79" y="54"/>
                  </a:lnTo>
                  <a:lnTo>
                    <a:pt x="71" y="67"/>
                  </a:lnTo>
                  <a:lnTo>
                    <a:pt x="60" y="73"/>
                  </a:lnTo>
                  <a:lnTo>
                    <a:pt x="44" y="76"/>
                  </a:lnTo>
                  <a:lnTo>
                    <a:pt x="33" y="76"/>
                  </a:lnTo>
                  <a:lnTo>
                    <a:pt x="27" y="86"/>
                  </a:lnTo>
                  <a:lnTo>
                    <a:pt x="46" y="92"/>
                  </a:lnTo>
                  <a:lnTo>
                    <a:pt x="60" y="97"/>
                  </a:lnTo>
                  <a:lnTo>
                    <a:pt x="74" y="103"/>
                  </a:lnTo>
                  <a:lnTo>
                    <a:pt x="79" y="108"/>
                  </a:lnTo>
                  <a:lnTo>
                    <a:pt x="85" y="113"/>
                  </a:lnTo>
                  <a:lnTo>
                    <a:pt x="88" y="119"/>
                  </a:lnTo>
                  <a:lnTo>
                    <a:pt x="88" y="130"/>
                  </a:lnTo>
                  <a:lnTo>
                    <a:pt x="88" y="138"/>
                  </a:lnTo>
                  <a:lnTo>
                    <a:pt x="85" y="146"/>
                  </a:lnTo>
                  <a:lnTo>
                    <a:pt x="79" y="151"/>
                  </a:lnTo>
                  <a:lnTo>
                    <a:pt x="74" y="157"/>
                  </a:lnTo>
                  <a:lnTo>
                    <a:pt x="60" y="162"/>
                  </a:lnTo>
                  <a:lnTo>
                    <a:pt x="44" y="165"/>
                  </a:lnTo>
                  <a:lnTo>
                    <a:pt x="30" y="165"/>
                  </a:lnTo>
                  <a:lnTo>
                    <a:pt x="16" y="157"/>
                  </a:lnTo>
                  <a:lnTo>
                    <a:pt x="11" y="151"/>
                  </a:lnTo>
                  <a:lnTo>
                    <a:pt x="5" y="146"/>
                  </a:lnTo>
                  <a:lnTo>
                    <a:pt x="2" y="140"/>
                  </a:lnTo>
                  <a:lnTo>
                    <a:pt x="0" y="130"/>
                  </a:lnTo>
                  <a:lnTo>
                    <a:pt x="2" y="121"/>
                  </a:lnTo>
                  <a:lnTo>
                    <a:pt x="8" y="111"/>
                  </a:lnTo>
                  <a:lnTo>
                    <a:pt x="13" y="105"/>
                  </a:lnTo>
                  <a:lnTo>
                    <a:pt x="22" y="97"/>
                  </a:lnTo>
                  <a:lnTo>
                    <a:pt x="11" y="94"/>
                  </a:lnTo>
                  <a:lnTo>
                    <a:pt x="11" y="92"/>
                  </a:lnTo>
                  <a:lnTo>
                    <a:pt x="22" y="73"/>
                  </a:lnTo>
                  <a:lnTo>
                    <a:pt x="13" y="65"/>
                  </a:lnTo>
                  <a:lnTo>
                    <a:pt x="11" y="59"/>
                  </a:lnTo>
                  <a:lnTo>
                    <a:pt x="5" y="54"/>
                  </a:lnTo>
                  <a:lnTo>
                    <a:pt x="2" y="40"/>
                  </a:lnTo>
                  <a:lnTo>
                    <a:pt x="5" y="24"/>
                  </a:lnTo>
                  <a:lnTo>
                    <a:pt x="11" y="13"/>
                  </a:lnTo>
                  <a:lnTo>
                    <a:pt x="22" y="5"/>
                  </a:lnTo>
                  <a:lnTo>
                    <a:pt x="33" y="0"/>
                  </a:lnTo>
                  <a:lnTo>
                    <a:pt x="49" y="0"/>
                  </a:lnTo>
                  <a:lnTo>
                    <a:pt x="74" y="0"/>
                  </a:lnTo>
                  <a:lnTo>
                    <a:pt x="85" y="0"/>
                  </a:lnTo>
                  <a:lnTo>
                    <a:pt x="90" y="0"/>
                  </a:lnTo>
                  <a:lnTo>
                    <a:pt x="90" y="3"/>
                  </a:lnTo>
                  <a:lnTo>
                    <a:pt x="90" y="11"/>
                  </a:lnTo>
                  <a:close/>
                  <a:moveTo>
                    <a:pt x="52" y="108"/>
                  </a:moveTo>
                  <a:lnTo>
                    <a:pt x="52" y="108"/>
                  </a:lnTo>
                  <a:lnTo>
                    <a:pt x="30" y="100"/>
                  </a:lnTo>
                  <a:lnTo>
                    <a:pt x="19" y="113"/>
                  </a:lnTo>
                  <a:lnTo>
                    <a:pt x="16" y="121"/>
                  </a:lnTo>
                  <a:lnTo>
                    <a:pt x="13" y="130"/>
                  </a:lnTo>
                  <a:lnTo>
                    <a:pt x="16" y="140"/>
                  </a:lnTo>
                  <a:lnTo>
                    <a:pt x="24" y="148"/>
                  </a:lnTo>
                  <a:lnTo>
                    <a:pt x="33" y="154"/>
                  </a:lnTo>
                  <a:lnTo>
                    <a:pt x="44" y="154"/>
                  </a:lnTo>
                  <a:lnTo>
                    <a:pt x="55" y="154"/>
                  </a:lnTo>
                  <a:lnTo>
                    <a:pt x="66" y="148"/>
                  </a:lnTo>
                  <a:lnTo>
                    <a:pt x="71" y="140"/>
                  </a:lnTo>
                  <a:lnTo>
                    <a:pt x="74" y="130"/>
                  </a:lnTo>
                  <a:lnTo>
                    <a:pt x="74" y="121"/>
                  </a:lnTo>
                  <a:lnTo>
                    <a:pt x="68" y="113"/>
                  </a:lnTo>
                  <a:lnTo>
                    <a:pt x="60" y="111"/>
                  </a:lnTo>
                  <a:lnTo>
                    <a:pt x="52" y="108"/>
                  </a:lnTo>
                  <a:close/>
                  <a:moveTo>
                    <a:pt x="44" y="11"/>
                  </a:moveTo>
                  <a:lnTo>
                    <a:pt x="44" y="11"/>
                  </a:lnTo>
                  <a:lnTo>
                    <a:pt x="33" y="13"/>
                  </a:lnTo>
                  <a:lnTo>
                    <a:pt x="24" y="19"/>
                  </a:lnTo>
                  <a:lnTo>
                    <a:pt x="19" y="27"/>
                  </a:lnTo>
                  <a:lnTo>
                    <a:pt x="16" y="40"/>
                  </a:lnTo>
                  <a:lnTo>
                    <a:pt x="19" y="51"/>
                  </a:lnTo>
                  <a:lnTo>
                    <a:pt x="24" y="59"/>
                  </a:lnTo>
                  <a:lnTo>
                    <a:pt x="33" y="65"/>
                  </a:lnTo>
                  <a:lnTo>
                    <a:pt x="44" y="67"/>
                  </a:lnTo>
                  <a:lnTo>
                    <a:pt x="55" y="65"/>
                  </a:lnTo>
                  <a:lnTo>
                    <a:pt x="63" y="59"/>
                  </a:lnTo>
                  <a:lnTo>
                    <a:pt x="68" y="49"/>
                  </a:lnTo>
                  <a:lnTo>
                    <a:pt x="68" y="38"/>
                  </a:lnTo>
                  <a:lnTo>
                    <a:pt x="68" y="27"/>
                  </a:lnTo>
                  <a:lnTo>
                    <a:pt x="63" y="19"/>
                  </a:lnTo>
                  <a:lnTo>
                    <a:pt x="55" y="13"/>
                  </a:lnTo>
                  <a:lnTo>
                    <a:pt x="44"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1" name="Freeform 46"/>
            <p:cNvSpPr>
              <a:spLocks noEditPoints="1"/>
            </p:cNvSpPr>
            <p:nvPr/>
          </p:nvSpPr>
          <p:spPr bwMode="auto">
            <a:xfrm>
              <a:off x="1260" y="783"/>
              <a:ext cx="90" cy="116"/>
            </a:xfrm>
            <a:custGeom>
              <a:avLst/>
              <a:gdLst/>
              <a:ahLst/>
              <a:cxnLst>
                <a:cxn ang="0">
                  <a:pos x="90" y="57"/>
                </a:cxn>
                <a:cxn ang="0">
                  <a:pos x="13" y="57"/>
                </a:cxn>
                <a:cxn ang="0">
                  <a:pos x="13" y="57"/>
                </a:cxn>
                <a:cxn ang="0">
                  <a:pos x="16" y="76"/>
                </a:cxn>
                <a:cxn ang="0">
                  <a:pos x="24" y="89"/>
                </a:cxn>
                <a:cxn ang="0">
                  <a:pos x="30" y="97"/>
                </a:cxn>
                <a:cxn ang="0">
                  <a:pos x="35" y="100"/>
                </a:cxn>
                <a:cxn ang="0">
                  <a:pos x="44" y="103"/>
                </a:cxn>
                <a:cxn ang="0">
                  <a:pos x="52" y="106"/>
                </a:cxn>
                <a:cxn ang="0">
                  <a:pos x="52" y="106"/>
                </a:cxn>
                <a:cxn ang="0">
                  <a:pos x="63" y="103"/>
                </a:cxn>
                <a:cxn ang="0">
                  <a:pos x="71" y="100"/>
                </a:cxn>
                <a:cxn ang="0">
                  <a:pos x="79" y="97"/>
                </a:cxn>
                <a:cxn ang="0">
                  <a:pos x="88" y="89"/>
                </a:cxn>
                <a:cxn ang="0">
                  <a:pos x="88" y="92"/>
                </a:cxn>
                <a:cxn ang="0">
                  <a:pos x="88" y="92"/>
                </a:cxn>
                <a:cxn ang="0">
                  <a:pos x="88" y="103"/>
                </a:cxn>
                <a:cxn ang="0">
                  <a:pos x="88" y="106"/>
                </a:cxn>
                <a:cxn ang="0">
                  <a:pos x="88" y="106"/>
                </a:cxn>
                <a:cxn ang="0">
                  <a:pos x="68" y="114"/>
                </a:cxn>
                <a:cxn ang="0">
                  <a:pos x="52" y="116"/>
                </a:cxn>
                <a:cxn ang="0">
                  <a:pos x="52" y="116"/>
                </a:cxn>
                <a:cxn ang="0">
                  <a:pos x="41" y="116"/>
                </a:cxn>
                <a:cxn ang="0">
                  <a:pos x="30" y="111"/>
                </a:cxn>
                <a:cxn ang="0">
                  <a:pos x="22" y="108"/>
                </a:cxn>
                <a:cxn ang="0">
                  <a:pos x="13" y="100"/>
                </a:cxn>
                <a:cxn ang="0">
                  <a:pos x="8" y="92"/>
                </a:cxn>
                <a:cxn ang="0">
                  <a:pos x="2" y="81"/>
                </a:cxn>
                <a:cxn ang="0">
                  <a:pos x="0" y="70"/>
                </a:cxn>
                <a:cxn ang="0">
                  <a:pos x="0" y="60"/>
                </a:cxn>
                <a:cxn ang="0">
                  <a:pos x="0" y="60"/>
                </a:cxn>
                <a:cxn ang="0">
                  <a:pos x="2" y="35"/>
                </a:cxn>
                <a:cxn ang="0">
                  <a:pos x="8" y="27"/>
                </a:cxn>
                <a:cxn ang="0">
                  <a:pos x="11" y="16"/>
                </a:cxn>
                <a:cxn ang="0">
                  <a:pos x="19" y="11"/>
                </a:cxn>
                <a:cxn ang="0">
                  <a:pos x="27" y="6"/>
                </a:cxn>
                <a:cxn ang="0">
                  <a:pos x="38" y="3"/>
                </a:cxn>
                <a:cxn ang="0">
                  <a:pos x="49" y="0"/>
                </a:cxn>
                <a:cxn ang="0">
                  <a:pos x="49" y="0"/>
                </a:cxn>
                <a:cxn ang="0">
                  <a:pos x="60" y="3"/>
                </a:cxn>
                <a:cxn ang="0">
                  <a:pos x="68" y="6"/>
                </a:cxn>
                <a:cxn ang="0">
                  <a:pos x="77" y="11"/>
                </a:cxn>
                <a:cxn ang="0">
                  <a:pos x="82" y="16"/>
                </a:cxn>
                <a:cxn ang="0">
                  <a:pos x="88" y="24"/>
                </a:cxn>
                <a:cxn ang="0">
                  <a:pos x="90" y="35"/>
                </a:cxn>
                <a:cxn ang="0">
                  <a:pos x="90" y="57"/>
                </a:cxn>
                <a:cxn ang="0">
                  <a:pos x="90" y="57"/>
                </a:cxn>
                <a:cxn ang="0">
                  <a:pos x="46" y="11"/>
                </a:cxn>
                <a:cxn ang="0">
                  <a:pos x="46" y="11"/>
                </a:cxn>
                <a:cxn ang="0">
                  <a:pos x="35" y="14"/>
                </a:cxn>
                <a:cxn ang="0">
                  <a:pos x="24" y="22"/>
                </a:cxn>
                <a:cxn ang="0">
                  <a:pos x="16" y="33"/>
                </a:cxn>
                <a:cxn ang="0">
                  <a:pos x="13" y="46"/>
                </a:cxn>
                <a:cxn ang="0">
                  <a:pos x="79" y="46"/>
                </a:cxn>
                <a:cxn ang="0">
                  <a:pos x="79" y="46"/>
                </a:cxn>
                <a:cxn ang="0">
                  <a:pos x="77" y="33"/>
                </a:cxn>
                <a:cxn ang="0">
                  <a:pos x="71" y="22"/>
                </a:cxn>
                <a:cxn ang="0">
                  <a:pos x="60" y="14"/>
                </a:cxn>
                <a:cxn ang="0">
                  <a:pos x="46" y="11"/>
                </a:cxn>
                <a:cxn ang="0">
                  <a:pos x="46" y="11"/>
                </a:cxn>
              </a:cxnLst>
              <a:rect l="0" t="0" r="r" b="b"/>
              <a:pathLst>
                <a:path w="90" h="116">
                  <a:moveTo>
                    <a:pt x="90" y="57"/>
                  </a:moveTo>
                  <a:lnTo>
                    <a:pt x="13" y="57"/>
                  </a:lnTo>
                  <a:lnTo>
                    <a:pt x="16" y="76"/>
                  </a:lnTo>
                  <a:lnTo>
                    <a:pt x="24" y="89"/>
                  </a:lnTo>
                  <a:lnTo>
                    <a:pt x="30" y="97"/>
                  </a:lnTo>
                  <a:lnTo>
                    <a:pt x="35" y="100"/>
                  </a:lnTo>
                  <a:lnTo>
                    <a:pt x="44" y="103"/>
                  </a:lnTo>
                  <a:lnTo>
                    <a:pt x="52" y="106"/>
                  </a:lnTo>
                  <a:lnTo>
                    <a:pt x="63" y="103"/>
                  </a:lnTo>
                  <a:lnTo>
                    <a:pt x="71" y="100"/>
                  </a:lnTo>
                  <a:lnTo>
                    <a:pt x="79" y="97"/>
                  </a:lnTo>
                  <a:lnTo>
                    <a:pt x="88" y="89"/>
                  </a:lnTo>
                  <a:lnTo>
                    <a:pt x="88" y="92"/>
                  </a:lnTo>
                  <a:lnTo>
                    <a:pt x="88" y="103"/>
                  </a:lnTo>
                  <a:lnTo>
                    <a:pt x="88" y="106"/>
                  </a:lnTo>
                  <a:lnTo>
                    <a:pt x="68" y="114"/>
                  </a:lnTo>
                  <a:lnTo>
                    <a:pt x="52" y="116"/>
                  </a:lnTo>
                  <a:lnTo>
                    <a:pt x="41" y="116"/>
                  </a:lnTo>
                  <a:lnTo>
                    <a:pt x="30" y="111"/>
                  </a:lnTo>
                  <a:lnTo>
                    <a:pt x="22" y="108"/>
                  </a:lnTo>
                  <a:lnTo>
                    <a:pt x="13" y="100"/>
                  </a:lnTo>
                  <a:lnTo>
                    <a:pt x="8" y="92"/>
                  </a:lnTo>
                  <a:lnTo>
                    <a:pt x="2" y="81"/>
                  </a:lnTo>
                  <a:lnTo>
                    <a:pt x="0" y="70"/>
                  </a:lnTo>
                  <a:lnTo>
                    <a:pt x="0" y="60"/>
                  </a:lnTo>
                  <a:lnTo>
                    <a:pt x="2" y="35"/>
                  </a:lnTo>
                  <a:lnTo>
                    <a:pt x="8" y="27"/>
                  </a:lnTo>
                  <a:lnTo>
                    <a:pt x="11" y="16"/>
                  </a:lnTo>
                  <a:lnTo>
                    <a:pt x="19" y="11"/>
                  </a:lnTo>
                  <a:lnTo>
                    <a:pt x="27" y="6"/>
                  </a:lnTo>
                  <a:lnTo>
                    <a:pt x="38" y="3"/>
                  </a:lnTo>
                  <a:lnTo>
                    <a:pt x="49" y="0"/>
                  </a:lnTo>
                  <a:lnTo>
                    <a:pt x="60" y="3"/>
                  </a:lnTo>
                  <a:lnTo>
                    <a:pt x="68" y="6"/>
                  </a:lnTo>
                  <a:lnTo>
                    <a:pt x="77" y="11"/>
                  </a:lnTo>
                  <a:lnTo>
                    <a:pt x="82" y="16"/>
                  </a:lnTo>
                  <a:lnTo>
                    <a:pt x="88" y="24"/>
                  </a:lnTo>
                  <a:lnTo>
                    <a:pt x="90" y="35"/>
                  </a:lnTo>
                  <a:lnTo>
                    <a:pt x="90" y="57"/>
                  </a:lnTo>
                  <a:close/>
                  <a:moveTo>
                    <a:pt x="46" y="11"/>
                  </a:moveTo>
                  <a:lnTo>
                    <a:pt x="46" y="11"/>
                  </a:lnTo>
                  <a:lnTo>
                    <a:pt x="35" y="14"/>
                  </a:lnTo>
                  <a:lnTo>
                    <a:pt x="24" y="22"/>
                  </a:lnTo>
                  <a:lnTo>
                    <a:pt x="16" y="33"/>
                  </a:lnTo>
                  <a:lnTo>
                    <a:pt x="13" y="46"/>
                  </a:lnTo>
                  <a:lnTo>
                    <a:pt x="79" y="46"/>
                  </a:lnTo>
                  <a:lnTo>
                    <a:pt x="77" y="33"/>
                  </a:lnTo>
                  <a:lnTo>
                    <a:pt x="71"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2" name="Freeform 45"/>
            <p:cNvSpPr>
              <a:spLocks/>
            </p:cNvSpPr>
            <p:nvPr/>
          </p:nvSpPr>
          <p:spPr bwMode="auto">
            <a:xfrm>
              <a:off x="1381" y="783"/>
              <a:ext cx="49" cy="114"/>
            </a:xfrm>
            <a:custGeom>
              <a:avLst/>
              <a:gdLst/>
              <a:ahLst/>
              <a:cxnLst>
                <a:cxn ang="0">
                  <a:pos x="46" y="16"/>
                </a:cxn>
                <a:cxn ang="0">
                  <a:pos x="44" y="16"/>
                </a:cxn>
                <a:cxn ang="0">
                  <a:pos x="44" y="16"/>
                </a:cxn>
                <a:cxn ang="0">
                  <a:pos x="35" y="14"/>
                </a:cxn>
                <a:cxn ang="0">
                  <a:pos x="35" y="14"/>
                </a:cxn>
                <a:cxn ang="0">
                  <a:pos x="30" y="16"/>
                </a:cxn>
                <a:cxn ang="0">
                  <a:pos x="24" y="19"/>
                </a:cxn>
                <a:cxn ang="0">
                  <a:pos x="22" y="24"/>
                </a:cxn>
                <a:cxn ang="0">
                  <a:pos x="19" y="30"/>
                </a:cxn>
                <a:cxn ang="0">
                  <a:pos x="16" y="43"/>
                </a:cxn>
                <a:cxn ang="0">
                  <a:pos x="16" y="57"/>
                </a:cxn>
                <a:cxn ang="0">
                  <a:pos x="16" y="57"/>
                </a:cxn>
                <a:cxn ang="0">
                  <a:pos x="16" y="114"/>
                </a:cxn>
                <a:cxn ang="0">
                  <a:pos x="16" y="114"/>
                </a:cxn>
                <a:cxn ang="0">
                  <a:pos x="16" y="114"/>
                </a:cxn>
                <a:cxn ang="0">
                  <a:pos x="2" y="114"/>
                </a:cxn>
                <a:cxn ang="0">
                  <a:pos x="2" y="114"/>
                </a:cxn>
                <a:cxn ang="0">
                  <a:pos x="2" y="108"/>
                </a:cxn>
                <a:cxn ang="0">
                  <a:pos x="2" y="108"/>
                </a:cxn>
                <a:cxn ang="0">
                  <a:pos x="2" y="84"/>
                </a:cxn>
                <a:cxn ang="0">
                  <a:pos x="2" y="57"/>
                </a:cxn>
                <a:cxn ang="0">
                  <a:pos x="2" y="57"/>
                </a:cxn>
                <a:cxn ang="0">
                  <a:pos x="0" y="6"/>
                </a:cxn>
                <a:cxn ang="0">
                  <a:pos x="2" y="6"/>
                </a:cxn>
                <a:cxn ang="0">
                  <a:pos x="2" y="6"/>
                </a:cxn>
                <a:cxn ang="0">
                  <a:pos x="13" y="3"/>
                </a:cxn>
                <a:cxn ang="0">
                  <a:pos x="16" y="3"/>
                </a:cxn>
                <a:cxn ang="0">
                  <a:pos x="16" y="3"/>
                </a:cxn>
                <a:cxn ang="0">
                  <a:pos x="16" y="22"/>
                </a:cxn>
                <a:cxn ang="0">
                  <a:pos x="16" y="22"/>
                </a:cxn>
                <a:cxn ang="0">
                  <a:pos x="19" y="14"/>
                </a:cxn>
                <a:cxn ang="0">
                  <a:pos x="24" y="6"/>
                </a:cxn>
                <a:cxn ang="0">
                  <a:pos x="30" y="3"/>
                </a:cxn>
                <a:cxn ang="0">
                  <a:pos x="38" y="0"/>
                </a:cxn>
                <a:cxn ang="0">
                  <a:pos x="38" y="0"/>
                </a:cxn>
                <a:cxn ang="0">
                  <a:pos x="46" y="3"/>
                </a:cxn>
                <a:cxn ang="0">
                  <a:pos x="49" y="6"/>
                </a:cxn>
                <a:cxn ang="0">
                  <a:pos x="49" y="6"/>
                </a:cxn>
                <a:cxn ang="0">
                  <a:pos x="46" y="16"/>
                </a:cxn>
                <a:cxn ang="0">
                  <a:pos x="46" y="16"/>
                </a:cxn>
              </a:cxnLst>
              <a:rect l="0" t="0" r="r" b="b"/>
              <a:pathLst>
                <a:path w="49" h="114">
                  <a:moveTo>
                    <a:pt x="46" y="16"/>
                  </a:moveTo>
                  <a:lnTo>
                    <a:pt x="44" y="16"/>
                  </a:lnTo>
                  <a:lnTo>
                    <a:pt x="35" y="14"/>
                  </a:lnTo>
                  <a:lnTo>
                    <a:pt x="30" y="16"/>
                  </a:lnTo>
                  <a:lnTo>
                    <a:pt x="24" y="19"/>
                  </a:lnTo>
                  <a:lnTo>
                    <a:pt x="22" y="24"/>
                  </a:lnTo>
                  <a:lnTo>
                    <a:pt x="19" y="30"/>
                  </a:lnTo>
                  <a:lnTo>
                    <a:pt x="16" y="43"/>
                  </a:lnTo>
                  <a:lnTo>
                    <a:pt x="16" y="57"/>
                  </a:lnTo>
                  <a:lnTo>
                    <a:pt x="16" y="114"/>
                  </a:lnTo>
                  <a:lnTo>
                    <a:pt x="2" y="114"/>
                  </a:lnTo>
                  <a:lnTo>
                    <a:pt x="2" y="108"/>
                  </a:lnTo>
                  <a:lnTo>
                    <a:pt x="2" y="84"/>
                  </a:lnTo>
                  <a:lnTo>
                    <a:pt x="2" y="57"/>
                  </a:lnTo>
                  <a:lnTo>
                    <a:pt x="0" y="6"/>
                  </a:lnTo>
                  <a:lnTo>
                    <a:pt x="2" y="6"/>
                  </a:lnTo>
                  <a:lnTo>
                    <a:pt x="13" y="3"/>
                  </a:lnTo>
                  <a:lnTo>
                    <a:pt x="16" y="3"/>
                  </a:lnTo>
                  <a:lnTo>
                    <a:pt x="16" y="22"/>
                  </a:lnTo>
                  <a:lnTo>
                    <a:pt x="19" y="14"/>
                  </a:lnTo>
                  <a:lnTo>
                    <a:pt x="24" y="6"/>
                  </a:lnTo>
                  <a:lnTo>
                    <a:pt x="30" y="3"/>
                  </a:lnTo>
                  <a:lnTo>
                    <a:pt x="38" y="0"/>
                  </a:lnTo>
                  <a:lnTo>
                    <a:pt x="46" y="3"/>
                  </a:lnTo>
                  <a:lnTo>
                    <a:pt x="49" y="6"/>
                  </a:lnTo>
                  <a:lnTo>
                    <a:pt x="46"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3" name="Freeform 44"/>
            <p:cNvSpPr>
              <a:spLocks/>
            </p:cNvSpPr>
            <p:nvPr/>
          </p:nvSpPr>
          <p:spPr bwMode="auto">
            <a:xfrm>
              <a:off x="1444" y="783"/>
              <a:ext cx="71" cy="116"/>
            </a:xfrm>
            <a:custGeom>
              <a:avLst/>
              <a:gdLst/>
              <a:ahLst/>
              <a:cxnLst>
                <a:cxn ang="0">
                  <a:pos x="33" y="116"/>
                </a:cxn>
                <a:cxn ang="0">
                  <a:pos x="33" y="116"/>
                </a:cxn>
                <a:cxn ang="0">
                  <a:pos x="16" y="114"/>
                </a:cxn>
                <a:cxn ang="0">
                  <a:pos x="3" y="108"/>
                </a:cxn>
                <a:cxn ang="0">
                  <a:pos x="0" y="106"/>
                </a:cxn>
                <a:cxn ang="0">
                  <a:pos x="0" y="106"/>
                </a:cxn>
                <a:cxn ang="0">
                  <a:pos x="3" y="95"/>
                </a:cxn>
                <a:cxn ang="0">
                  <a:pos x="3" y="92"/>
                </a:cxn>
                <a:cxn ang="0">
                  <a:pos x="3" y="92"/>
                </a:cxn>
                <a:cxn ang="0">
                  <a:pos x="16" y="103"/>
                </a:cxn>
                <a:cxn ang="0">
                  <a:pos x="25" y="106"/>
                </a:cxn>
                <a:cxn ang="0">
                  <a:pos x="33" y="106"/>
                </a:cxn>
                <a:cxn ang="0">
                  <a:pos x="33" y="106"/>
                </a:cxn>
                <a:cxn ang="0">
                  <a:pos x="41" y="106"/>
                </a:cxn>
                <a:cxn ang="0">
                  <a:pos x="52" y="100"/>
                </a:cxn>
                <a:cxn ang="0">
                  <a:pos x="58" y="95"/>
                </a:cxn>
                <a:cxn ang="0">
                  <a:pos x="60" y="84"/>
                </a:cxn>
                <a:cxn ang="0">
                  <a:pos x="60" y="84"/>
                </a:cxn>
                <a:cxn ang="0">
                  <a:pos x="58" y="76"/>
                </a:cxn>
                <a:cxn ang="0">
                  <a:pos x="49" y="68"/>
                </a:cxn>
                <a:cxn ang="0">
                  <a:pos x="41" y="65"/>
                </a:cxn>
                <a:cxn ang="0">
                  <a:pos x="30" y="62"/>
                </a:cxn>
                <a:cxn ang="0">
                  <a:pos x="19" y="60"/>
                </a:cxn>
                <a:cxn ang="0">
                  <a:pos x="11" y="54"/>
                </a:cxn>
                <a:cxn ang="0">
                  <a:pos x="3" y="46"/>
                </a:cxn>
                <a:cxn ang="0">
                  <a:pos x="0" y="33"/>
                </a:cxn>
                <a:cxn ang="0">
                  <a:pos x="0" y="33"/>
                </a:cxn>
                <a:cxn ang="0">
                  <a:pos x="3" y="24"/>
                </a:cxn>
                <a:cxn ang="0">
                  <a:pos x="5" y="16"/>
                </a:cxn>
                <a:cxn ang="0">
                  <a:pos x="14" y="8"/>
                </a:cxn>
                <a:cxn ang="0">
                  <a:pos x="25" y="3"/>
                </a:cxn>
                <a:cxn ang="0">
                  <a:pos x="38" y="0"/>
                </a:cxn>
                <a:cxn ang="0">
                  <a:pos x="38" y="0"/>
                </a:cxn>
                <a:cxn ang="0">
                  <a:pos x="52" y="3"/>
                </a:cxn>
                <a:cxn ang="0">
                  <a:pos x="66" y="8"/>
                </a:cxn>
                <a:cxn ang="0">
                  <a:pos x="66" y="8"/>
                </a:cxn>
                <a:cxn ang="0">
                  <a:pos x="66" y="8"/>
                </a:cxn>
                <a:cxn ang="0">
                  <a:pos x="66" y="22"/>
                </a:cxn>
                <a:cxn ang="0">
                  <a:pos x="66" y="22"/>
                </a:cxn>
                <a:cxn ang="0">
                  <a:pos x="66" y="22"/>
                </a:cxn>
                <a:cxn ang="0">
                  <a:pos x="52" y="14"/>
                </a:cxn>
                <a:cxn ang="0">
                  <a:pos x="38" y="14"/>
                </a:cxn>
                <a:cxn ang="0">
                  <a:pos x="38" y="14"/>
                </a:cxn>
                <a:cxn ang="0">
                  <a:pos x="30" y="14"/>
                </a:cxn>
                <a:cxn ang="0">
                  <a:pos x="22" y="16"/>
                </a:cxn>
                <a:cxn ang="0">
                  <a:pos x="16" y="22"/>
                </a:cxn>
                <a:cxn ang="0">
                  <a:pos x="14" y="30"/>
                </a:cxn>
                <a:cxn ang="0">
                  <a:pos x="14" y="30"/>
                </a:cxn>
                <a:cxn ang="0">
                  <a:pos x="16" y="41"/>
                </a:cxn>
                <a:cxn ang="0">
                  <a:pos x="22" y="46"/>
                </a:cxn>
                <a:cxn ang="0">
                  <a:pos x="44" y="52"/>
                </a:cxn>
                <a:cxn ang="0">
                  <a:pos x="55" y="57"/>
                </a:cxn>
                <a:cxn ang="0">
                  <a:pos x="63" y="62"/>
                </a:cxn>
                <a:cxn ang="0">
                  <a:pos x="69" y="70"/>
                </a:cxn>
                <a:cxn ang="0">
                  <a:pos x="71" y="84"/>
                </a:cxn>
                <a:cxn ang="0">
                  <a:pos x="71" y="84"/>
                </a:cxn>
                <a:cxn ang="0">
                  <a:pos x="71" y="92"/>
                </a:cxn>
                <a:cxn ang="0">
                  <a:pos x="69" y="97"/>
                </a:cxn>
                <a:cxn ang="0">
                  <a:pos x="66" y="106"/>
                </a:cxn>
                <a:cxn ang="0">
                  <a:pos x="60" y="108"/>
                </a:cxn>
                <a:cxn ang="0">
                  <a:pos x="47" y="114"/>
                </a:cxn>
                <a:cxn ang="0">
                  <a:pos x="33" y="116"/>
                </a:cxn>
                <a:cxn ang="0">
                  <a:pos x="33" y="116"/>
                </a:cxn>
              </a:cxnLst>
              <a:rect l="0" t="0" r="r" b="b"/>
              <a:pathLst>
                <a:path w="71" h="116">
                  <a:moveTo>
                    <a:pt x="33" y="116"/>
                  </a:moveTo>
                  <a:lnTo>
                    <a:pt x="33" y="116"/>
                  </a:lnTo>
                  <a:lnTo>
                    <a:pt x="16" y="114"/>
                  </a:lnTo>
                  <a:lnTo>
                    <a:pt x="3" y="108"/>
                  </a:lnTo>
                  <a:lnTo>
                    <a:pt x="0" y="106"/>
                  </a:lnTo>
                  <a:lnTo>
                    <a:pt x="3" y="95"/>
                  </a:lnTo>
                  <a:lnTo>
                    <a:pt x="3" y="92"/>
                  </a:lnTo>
                  <a:lnTo>
                    <a:pt x="16" y="103"/>
                  </a:lnTo>
                  <a:lnTo>
                    <a:pt x="25" y="106"/>
                  </a:lnTo>
                  <a:lnTo>
                    <a:pt x="33" y="106"/>
                  </a:lnTo>
                  <a:lnTo>
                    <a:pt x="41" y="106"/>
                  </a:lnTo>
                  <a:lnTo>
                    <a:pt x="52" y="100"/>
                  </a:lnTo>
                  <a:lnTo>
                    <a:pt x="58" y="95"/>
                  </a:lnTo>
                  <a:lnTo>
                    <a:pt x="60" y="84"/>
                  </a:lnTo>
                  <a:lnTo>
                    <a:pt x="58" y="76"/>
                  </a:lnTo>
                  <a:lnTo>
                    <a:pt x="49" y="68"/>
                  </a:lnTo>
                  <a:lnTo>
                    <a:pt x="41" y="65"/>
                  </a:lnTo>
                  <a:lnTo>
                    <a:pt x="30" y="62"/>
                  </a:lnTo>
                  <a:lnTo>
                    <a:pt x="19" y="60"/>
                  </a:lnTo>
                  <a:lnTo>
                    <a:pt x="11" y="54"/>
                  </a:lnTo>
                  <a:lnTo>
                    <a:pt x="3" y="46"/>
                  </a:lnTo>
                  <a:lnTo>
                    <a:pt x="0" y="33"/>
                  </a:lnTo>
                  <a:lnTo>
                    <a:pt x="3" y="24"/>
                  </a:lnTo>
                  <a:lnTo>
                    <a:pt x="5" y="16"/>
                  </a:lnTo>
                  <a:lnTo>
                    <a:pt x="14" y="8"/>
                  </a:lnTo>
                  <a:lnTo>
                    <a:pt x="25" y="3"/>
                  </a:lnTo>
                  <a:lnTo>
                    <a:pt x="38" y="0"/>
                  </a:lnTo>
                  <a:lnTo>
                    <a:pt x="52" y="3"/>
                  </a:lnTo>
                  <a:lnTo>
                    <a:pt x="66" y="8"/>
                  </a:lnTo>
                  <a:lnTo>
                    <a:pt x="66" y="22"/>
                  </a:lnTo>
                  <a:lnTo>
                    <a:pt x="52" y="14"/>
                  </a:lnTo>
                  <a:lnTo>
                    <a:pt x="38" y="14"/>
                  </a:lnTo>
                  <a:lnTo>
                    <a:pt x="30" y="14"/>
                  </a:lnTo>
                  <a:lnTo>
                    <a:pt x="22" y="16"/>
                  </a:lnTo>
                  <a:lnTo>
                    <a:pt x="16" y="22"/>
                  </a:lnTo>
                  <a:lnTo>
                    <a:pt x="14" y="30"/>
                  </a:lnTo>
                  <a:lnTo>
                    <a:pt x="16" y="41"/>
                  </a:lnTo>
                  <a:lnTo>
                    <a:pt x="22" y="46"/>
                  </a:lnTo>
                  <a:lnTo>
                    <a:pt x="44" y="52"/>
                  </a:lnTo>
                  <a:lnTo>
                    <a:pt x="55" y="57"/>
                  </a:lnTo>
                  <a:lnTo>
                    <a:pt x="63" y="62"/>
                  </a:lnTo>
                  <a:lnTo>
                    <a:pt x="69" y="70"/>
                  </a:lnTo>
                  <a:lnTo>
                    <a:pt x="71" y="84"/>
                  </a:lnTo>
                  <a:lnTo>
                    <a:pt x="71" y="92"/>
                  </a:lnTo>
                  <a:lnTo>
                    <a:pt x="69" y="97"/>
                  </a:lnTo>
                  <a:lnTo>
                    <a:pt x="66" y="106"/>
                  </a:lnTo>
                  <a:lnTo>
                    <a:pt x="60" y="108"/>
                  </a:lnTo>
                  <a:lnTo>
                    <a:pt x="47"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4" name="Freeform 43"/>
            <p:cNvSpPr>
              <a:spLocks noEditPoints="1"/>
            </p:cNvSpPr>
            <p:nvPr/>
          </p:nvSpPr>
          <p:spPr bwMode="auto">
            <a:xfrm>
              <a:off x="1617" y="743"/>
              <a:ext cx="96" cy="154"/>
            </a:xfrm>
            <a:custGeom>
              <a:avLst/>
              <a:gdLst/>
              <a:ahLst/>
              <a:cxnLst>
                <a:cxn ang="0">
                  <a:pos x="85" y="140"/>
                </a:cxn>
                <a:cxn ang="0">
                  <a:pos x="74" y="148"/>
                </a:cxn>
                <a:cxn ang="0">
                  <a:pos x="44" y="154"/>
                </a:cxn>
                <a:cxn ang="0">
                  <a:pos x="30" y="154"/>
                </a:cxn>
                <a:cxn ang="0">
                  <a:pos x="3" y="154"/>
                </a:cxn>
                <a:cxn ang="0">
                  <a:pos x="3" y="121"/>
                </a:cxn>
                <a:cxn ang="0">
                  <a:pos x="3" y="51"/>
                </a:cxn>
                <a:cxn ang="0">
                  <a:pos x="0" y="2"/>
                </a:cxn>
                <a:cxn ang="0">
                  <a:pos x="3" y="2"/>
                </a:cxn>
                <a:cxn ang="0">
                  <a:pos x="44" y="0"/>
                </a:cxn>
                <a:cxn ang="0">
                  <a:pos x="55" y="2"/>
                </a:cxn>
                <a:cxn ang="0">
                  <a:pos x="77" y="10"/>
                </a:cxn>
                <a:cxn ang="0">
                  <a:pos x="83" y="19"/>
                </a:cxn>
                <a:cxn ang="0">
                  <a:pos x="88" y="37"/>
                </a:cxn>
                <a:cxn ang="0">
                  <a:pos x="85" y="51"/>
                </a:cxn>
                <a:cxn ang="0">
                  <a:pos x="69" y="70"/>
                </a:cxn>
                <a:cxn ang="0">
                  <a:pos x="58" y="73"/>
                </a:cxn>
                <a:cxn ang="0">
                  <a:pos x="85" y="83"/>
                </a:cxn>
                <a:cxn ang="0">
                  <a:pos x="94" y="94"/>
                </a:cxn>
                <a:cxn ang="0">
                  <a:pos x="96" y="110"/>
                </a:cxn>
                <a:cxn ang="0">
                  <a:pos x="94" y="127"/>
                </a:cxn>
                <a:cxn ang="0">
                  <a:pos x="85" y="140"/>
                </a:cxn>
                <a:cxn ang="0">
                  <a:pos x="17" y="10"/>
                </a:cxn>
                <a:cxn ang="0">
                  <a:pos x="14" y="13"/>
                </a:cxn>
                <a:cxn ang="0">
                  <a:pos x="14" y="62"/>
                </a:cxn>
                <a:cxn ang="0">
                  <a:pos x="30" y="70"/>
                </a:cxn>
                <a:cxn ang="0">
                  <a:pos x="44" y="67"/>
                </a:cxn>
                <a:cxn ang="0">
                  <a:pos x="66" y="59"/>
                </a:cxn>
                <a:cxn ang="0">
                  <a:pos x="74" y="48"/>
                </a:cxn>
                <a:cxn ang="0">
                  <a:pos x="74" y="37"/>
                </a:cxn>
                <a:cxn ang="0">
                  <a:pos x="66" y="19"/>
                </a:cxn>
                <a:cxn ang="0">
                  <a:pos x="47" y="10"/>
                </a:cxn>
                <a:cxn ang="0">
                  <a:pos x="39" y="81"/>
                </a:cxn>
                <a:cxn ang="0">
                  <a:pos x="14" y="81"/>
                </a:cxn>
                <a:cxn ang="0">
                  <a:pos x="14" y="97"/>
                </a:cxn>
                <a:cxn ang="0">
                  <a:pos x="39" y="143"/>
                </a:cxn>
                <a:cxn ang="0">
                  <a:pos x="50" y="143"/>
                </a:cxn>
                <a:cxn ang="0">
                  <a:pos x="72" y="135"/>
                </a:cxn>
                <a:cxn ang="0">
                  <a:pos x="80" y="127"/>
                </a:cxn>
                <a:cxn ang="0">
                  <a:pos x="83" y="110"/>
                </a:cxn>
                <a:cxn ang="0">
                  <a:pos x="83" y="102"/>
                </a:cxn>
                <a:cxn ang="0">
                  <a:pos x="74" y="89"/>
                </a:cxn>
                <a:cxn ang="0">
                  <a:pos x="52" y="81"/>
                </a:cxn>
                <a:cxn ang="0">
                  <a:pos x="39" y="81"/>
                </a:cxn>
              </a:cxnLst>
              <a:rect l="0" t="0" r="r" b="b"/>
              <a:pathLst>
                <a:path w="96" h="154">
                  <a:moveTo>
                    <a:pt x="85" y="140"/>
                  </a:moveTo>
                  <a:lnTo>
                    <a:pt x="85" y="140"/>
                  </a:lnTo>
                  <a:lnTo>
                    <a:pt x="80" y="146"/>
                  </a:lnTo>
                  <a:lnTo>
                    <a:pt x="74" y="148"/>
                  </a:lnTo>
                  <a:lnTo>
                    <a:pt x="61" y="151"/>
                  </a:lnTo>
                  <a:lnTo>
                    <a:pt x="44" y="154"/>
                  </a:lnTo>
                  <a:lnTo>
                    <a:pt x="30" y="154"/>
                  </a:lnTo>
                  <a:lnTo>
                    <a:pt x="3" y="154"/>
                  </a:lnTo>
                  <a:lnTo>
                    <a:pt x="3" y="121"/>
                  </a:lnTo>
                  <a:lnTo>
                    <a:pt x="3" y="51"/>
                  </a:lnTo>
                  <a:lnTo>
                    <a:pt x="0" y="2"/>
                  </a:lnTo>
                  <a:lnTo>
                    <a:pt x="3" y="2"/>
                  </a:lnTo>
                  <a:lnTo>
                    <a:pt x="33" y="0"/>
                  </a:lnTo>
                  <a:lnTo>
                    <a:pt x="44" y="0"/>
                  </a:lnTo>
                  <a:lnTo>
                    <a:pt x="55" y="2"/>
                  </a:lnTo>
                  <a:lnTo>
                    <a:pt x="66" y="5"/>
                  </a:lnTo>
                  <a:lnTo>
                    <a:pt x="77" y="10"/>
                  </a:lnTo>
                  <a:lnTo>
                    <a:pt x="83" y="19"/>
                  </a:lnTo>
                  <a:lnTo>
                    <a:pt x="88" y="27"/>
                  </a:lnTo>
                  <a:lnTo>
                    <a:pt x="88" y="37"/>
                  </a:lnTo>
                  <a:lnTo>
                    <a:pt x="85" y="51"/>
                  </a:lnTo>
                  <a:lnTo>
                    <a:pt x="80" y="62"/>
                  </a:lnTo>
                  <a:lnTo>
                    <a:pt x="69" y="70"/>
                  </a:lnTo>
                  <a:lnTo>
                    <a:pt x="58" y="73"/>
                  </a:lnTo>
                  <a:lnTo>
                    <a:pt x="74" y="75"/>
                  </a:lnTo>
                  <a:lnTo>
                    <a:pt x="85" y="83"/>
                  </a:lnTo>
                  <a:lnTo>
                    <a:pt x="91" y="89"/>
                  </a:lnTo>
                  <a:lnTo>
                    <a:pt x="94" y="94"/>
                  </a:lnTo>
                  <a:lnTo>
                    <a:pt x="96" y="102"/>
                  </a:lnTo>
                  <a:lnTo>
                    <a:pt x="96" y="110"/>
                  </a:lnTo>
                  <a:lnTo>
                    <a:pt x="94" y="127"/>
                  </a:lnTo>
                  <a:lnTo>
                    <a:pt x="85" y="140"/>
                  </a:lnTo>
                  <a:close/>
                  <a:moveTo>
                    <a:pt x="47" y="10"/>
                  </a:moveTo>
                  <a:lnTo>
                    <a:pt x="17" y="10"/>
                  </a:lnTo>
                  <a:lnTo>
                    <a:pt x="14" y="13"/>
                  </a:lnTo>
                  <a:lnTo>
                    <a:pt x="14" y="62"/>
                  </a:lnTo>
                  <a:lnTo>
                    <a:pt x="14" y="70"/>
                  </a:lnTo>
                  <a:lnTo>
                    <a:pt x="30" y="70"/>
                  </a:lnTo>
                  <a:lnTo>
                    <a:pt x="44" y="67"/>
                  </a:lnTo>
                  <a:lnTo>
                    <a:pt x="61" y="64"/>
                  </a:lnTo>
                  <a:lnTo>
                    <a:pt x="66" y="59"/>
                  </a:lnTo>
                  <a:lnTo>
                    <a:pt x="72" y="54"/>
                  </a:lnTo>
                  <a:lnTo>
                    <a:pt x="74" y="48"/>
                  </a:lnTo>
                  <a:lnTo>
                    <a:pt x="74" y="37"/>
                  </a:lnTo>
                  <a:lnTo>
                    <a:pt x="72" y="27"/>
                  </a:lnTo>
                  <a:lnTo>
                    <a:pt x="66" y="19"/>
                  </a:lnTo>
                  <a:lnTo>
                    <a:pt x="58" y="13"/>
                  </a:lnTo>
                  <a:lnTo>
                    <a:pt x="47" y="10"/>
                  </a:lnTo>
                  <a:close/>
                  <a:moveTo>
                    <a:pt x="39" y="81"/>
                  </a:moveTo>
                  <a:lnTo>
                    <a:pt x="39" y="81"/>
                  </a:lnTo>
                  <a:lnTo>
                    <a:pt x="14" y="81"/>
                  </a:lnTo>
                  <a:lnTo>
                    <a:pt x="14" y="97"/>
                  </a:lnTo>
                  <a:lnTo>
                    <a:pt x="17" y="143"/>
                  </a:lnTo>
                  <a:lnTo>
                    <a:pt x="39" y="143"/>
                  </a:lnTo>
                  <a:lnTo>
                    <a:pt x="50" y="143"/>
                  </a:lnTo>
                  <a:lnTo>
                    <a:pt x="61" y="140"/>
                  </a:lnTo>
                  <a:lnTo>
                    <a:pt x="72" y="135"/>
                  </a:lnTo>
                  <a:lnTo>
                    <a:pt x="80" y="127"/>
                  </a:lnTo>
                  <a:lnTo>
                    <a:pt x="83" y="119"/>
                  </a:lnTo>
                  <a:lnTo>
                    <a:pt x="83" y="110"/>
                  </a:lnTo>
                  <a:lnTo>
                    <a:pt x="83" y="102"/>
                  </a:lnTo>
                  <a:lnTo>
                    <a:pt x="80" y="94"/>
                  </a:lnTo>
                  <a:lnTo>
                    <a:pt x="74" y="89"/>
                  </a:lnTo>
                  <a:lnTo>
                    <a:pt x="69" y="86"/>
                  </a:lnTo>
                  <a:lnTo>
                    <a:pt x="52" y="81"/>
                  </a:lnTo>
                  <a:lnTo>
                    <a:pt x="39"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5" name="Freeform 42"/>
            <p:cNvSpPr>
              <a:spLocks/>
            </p:cNvSpPr>
            <p:nvPr/>
          </p:nvSpPr>
          <p:spPr bwMode="auto">
            <a:xfrm>
              <a:off x="1744"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3"/>
                </a:cxn>
                <a:cxn ang="0">
                  <a:pos x="35" y="113"/>
                </a:cxn>
                <a:cxn ang="0">
                  <a:pos x="35" y="113"/>
                </a:cxn>
                <a:cxn ang="0">
                  <a:pos x="24" y="111"/>
                </a:cxn>
                <a:cxn ang="0">
                  <a:pos x="13" y="108"/>
                </a:cxn>
                <a:cxn ang="0">
                  <a:pos x="13" y="108"/>
                </a:cxn>
                <a:cxn ang="0">
                  <a:pos x="8"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3" y="43"/>
                </a:cxn>
                <a:cxn ang="0">
                  <a:pos x="13" y="67"/>
                </a:cxn>
                <a:cxn ang="0">
                  <a:pos x="13" y="67"/>
                </a:cxn>
                <a:cxn ang="0">
                  <a:pos x="16" y="81"/>
                </a:cxn>
                <a:cxn ang="0">
                  <a:pos x="19" y="92"/>
                </a:cxn>
                <a:cxn ang="0">
                  <a:pos x="27" y="100"/>
                </a:cxn>
                <a:cxn ang="0">
                  <a:pos x="38" y="103"/>
                </a:cxn>
                <a:cxn ang="0">
                  <a:pos x="38" y="103"/>
                </a:cxn>
                <a:cxn ang="0">
                  <a:pos x="49" y="100"/>
                </a:cxn>
                <a:cxn ang="0">
                  <a:pos x="57" y="97"/>
                </a:cxn>
                <a:cxn ang="0">
                  <a:pos x="63" y="94"/>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6" y="113"/>
                  </a:lnTo>
                  <a:lnTo>
                    <a:pt x="35" y="113"/>
                  </a:lnTo>
                  <a:lnTo>
                    <a:pt x="24" y="111"/>
                  </a:lnTo>
                  <a:lnTo>
                    <a:pt x="13" y="108"/>
                  </a:lnTo>
                  <a:lnTo>
                    <a:pt x="8" y="103"/>
                  </a:lnTo>
                  <a:lnTo>
                    <a:pt x="5" y="97"/>
                  </a:lnTo>
                  <a:lnTo>
                    <a:pt x="2" y="84"/>
                  </a:lnTo>
                  <a:lnTo>
                    <a:pt x="2" y="57"/>
                  </a:lnTo>
                  <a:lnTo>
                    <a:pt x="2" y="43"/>
                  </a:lnTo>
                  <a:lnTo>
                    <a:pt x="0" y="3"/>
                  </a:lnTo>
                  <a:lnTo>
                    <a:pt x="2" y="0"/>
                  </a:lnTo>
                  <a:lnTo>
                    <a:pt x="13" y="0"/>
                  </a:lnTo>
                  <a:lnTo>
                    <a:pt x="16" y="0"/>
                  </a:lnTo>
                  <a:lnTo>
                    <a:pt x="13" y="43"/>
                  </a:lnTo>
                  <a:lnTo>
                    <a:pt x="13" y="67"/>
                  </a:lnTo>
                  <a:lnTo>
                    <a:pt x="16" y="81"/>
                  </a:lnTo>
                  <a:lnTo>
                    <a:pt x="19" y="92"/>
                  </a:lnTo>
                  <a:lnTo>
                    <a:pt x="27" y="100"/>
                  </a:lnTo>
                  <a:lnTo>
                    <a:pt x="38" y="103"/>
                  </a:lnTo>
                  <a:lnTo>
                    <a:pt x="49" y="100"/>
                  </a:lnTo>
                  <a:lnTo>
                    <a:pt x="57" y="97"/>
                  </a:lnTo>
                  <a:lnTo>
                    <a:pt x="63" y="94"/>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6" name="Freeform 41"/>
            <p:cNvSpPr>
              <a:spLocks/>
            </p:cNvSpPr>
            <p:nvPr/>
          </p:nvSpPr>
          <p:spPr bwMode="auto">
            <a:xfrm>
              <a:off x="1859" y="783"/>
              <a:ext cx="72" cy="116"/>
            </a:xfrm>
            <a:custGeom>
              <a:avLst/>
              <a:gdLst/>
              <a:ahLst/>
              <a:cxnLst>
                <a:cxn ang="0">
                  <a:pos x="30" y="116"/>
                </a:cxn>
                <a:cxn ang="0">
                  <a:pos x="30" y="116"/>
                </a:cxn>
                <a:cxn ang="0">
                  <a:pos x="17" y="114"/>
                </a:cxn>
                <a:cxn ang="0">
                  <a:pos x="0" y="108"/>
                </a:cxn>
                <a:cxn ang="0">
                  <a:pos x="0" y="106"/>
                </a:cxn>
                <a:cxn ang="0">
                  <a:pos x="0" y="106"/>
                </a:cxn>
                <a:cxn ang="0">
                  <a:pos x="0" y="95"/>
                </a:cxn>
                <a:cxn ang="0">
                  <a:pos x="3" y="92"/>
                </a:cxn>
                <a:cxn ang="0">
                  <a:pos x="3" y="92"/>
                </a:cxn>
                <a:cxn ang="0">
                  <a:pos x="17" y="103"/>
                </a:cxn>
                <a:cxn ang="0">
                  <a:pos x="25" y="106"/>
                </a:cxn>
                <a:cxn ang="0">
                  <a:pos x="33" y="106"/>
                </a:cxn>
                <a:cxn ang="0">
                  <a:pos x="33" y="106"/>
                </a:cxn>
                <a:cxn ang="0">
                  <a:pos x="41" y="106"/>
                </a:cxn>
                <a:cxn ang="0">
                  <a:pos x="50" y="100"/>
                </a:cxn>
                <a:cxn ang="0">
                  <a:pos x="55" y="95"/>
                </a:cxn>
                <a:cxn ang="0">
                  <a:pos x="58" y="84"/>
                </a:cxn>
                <a:cxn ang="0">
                  <a:pos x="58" y="84"/>
                </a:cxn>
                <a:cxn ang="0">
                  <a:pos x="55" y="76"/>
                </a:cxn>
                <a:cxn ang="0">
                  <a:pos x="50" y="68"/>
                </a:cxn>
                <a:cxn ang="0">
                  <a:pos x="39" y="65"/>
                </a:cxn>
                <a:cxn ang="0">
                  <a:pos x="30" y="62"/>
                </a:cxn>
                <a:cxn ang="0">
                  <a:pos x="19" y="60"/>
                </a:cxn>
                <a:cxn ang="0">
                  <a:pos x="8" y="54"/>
                </a:cxn>
                <a:cxn ang="0">
                  <a:pos x="3" y="46"/>
                </a:cxn>
                <a:cxn ang="0">
                  <a:pos x="0" y="33"/>
                </a:cxn>
                <a:cxn ang="0">
                  <a:pos x="0" y="33"/>
                </a:cxn>
                <a:cxn ang="0">
                  <a:pos x="0" y="24"/>
                </a:cxn>
                <a:cxn ang="0">
                  <a:pos x="3" y="16"/>
                </a:cxn>
                <a:cxn ang="0">
                  <a:pos x="11" y="8"/>
                </a:cxn>
                <a:cxn ang="0">
                  <a:pos x="25" y="3"/>
                </a:cxn>
                <a:cxn ang="0">
                  <a:pos x="36" y="0"/>
                </a:cxn>
                <a:cxn ang="0">
                  <a:pos x="36" y="0"/>
                </a:cxn>
                <a:cxn ang="0">
                  <a:pos x="52" y="3"/>
                </a:cxn>
                <a:cxn ang="0">
                  <a:pos x="66" y="8"/>
                </a:cxn>
                <a:cxn ang="0">
                  <a:pos x="66" y="8"/>
                </a:cxn>
                <a:cxn ang="0">
                  <a:pos x="66" y="8"/>
                </a:cxn>
                <a:cxn ang="0">
                  <a:pos x="66" y="22"/>
                </a:cxn>
                <a:cxn ang="0">
                  <a:pos x="63" y="22"/>
                </a:cxn>
                <a:cxn ang="0">
                  <a:pos x="63" y="22"/>
                </a:cxn>
                <a:cxn ang="0">
                  <a:pos x="50" y="14"/>
                </a:cxn>
                <a:cxn ang="0">
                  <a:pos x="36" y="14"/>
                </a:cxn>
                <a:cxn ang="0">
                  <a:pos x="36" y="14"/>
                </a:cxn>
                <a:cxn ang="0">
                  <a:pos x="28" y="14"/>
                </a:cxn>
                <a:cxn ang="0">
                  <a:pos x="22" y="16"/>
                </a:cxn>
                <a:cxn ang="0">
                  <a:pos x="17" y="22"/>
                </a:cxn>
                <a:cxn ang="0">
                  <a:pos x="14" y="30"/>
                </a:cxn>
                <a:cxn ang="0">
                  <a:pos x="14" y="30"/>
                </a:cxn>
                <a:cxn ang="0">
                  <a:pos x="17" y="41"/>
                </a:cxn>
                <a:cxn ang="0">
                  <a:pos x="22" y="46"/>
                </a:cxn>
                <a:cxn ang="0">
                  <a:pos x="41" y="52"/>
                </a:cxn>
                <a:cxn ang="0">
                  <a:pos x="52" y="57"/>
                </a:cxn>
                <a:cxn ang="0">
                  <a:pos x="63" y="62"/>
                </a:cxn>
                <a:cxn ang="0">
                  <a:pos x="69" y="70"/>
                </a:cxn>
                <a:cxn ang="0">
                  <a:pos x="72" y="84"/>
                </a:cxn>
                <a:cxn ang="0">
                  <a:pos x="72" y="84"/>
                </a:cxn>
                <a:cxn ang="0">
                  <a:pos x="69" y="92"/>
                </a:cxn>
                <a:cxn ang="0">
                  <a:pos x="69" y="97"/>
                </a:cxn>
                <a:cxn ang="0">
                  <a:pos x="63" y="106"/>
                </a:cxn>
                <a:cxn ang="0">
                  <a:pos x="58" y="108"/>
                </a:cxn>
                <a:cxn ang="0">
                  <a:pos x="47" y="114"/>
                </a:cxn>
                <a:cxn ang="0">
                  <a:pos x="30" y="116"/>
                </a:cxn>
                <a:cxn ang="0">
                  <a:pos x="30" y="116"/>
                </a:cxn>
              </a:cxnLst>
              <a:rect l="0" t="0" r="r" b="b"/>
              <a:pathLst>
                <a:path w="72" h="116">
                  <a:moveTo>
                    <a:pt x="30" y="116"/>
                  </a:moveTo>
                  <a:lnTo>
                    <a:pt x="30" y="116"/>
                  </a:lnTo>
                  <a:lnTo>
                    <a:pt x="17" y="114"/>
                  </a:lnTo>
                  <a:lnTo>
                    <a:pt x="0" y="108"/>
                  </a:lnTo>
                  <a:lnTo>
                    <a:pt x="0" y="106"/>
                  </a:lnTo>
                  <a:lnTo>
                    <a:pt x="0" y="95"/>
                  </a:lnTo>
                  <a:lnTo>
                    <a:pt x="3" y="92"/>
                  </a:lnTo>
                  <a:lnTo>
                    <a:pt x="17" y="103"/>
                  </a:lnTo>
                  <a:lnTo>
                    <a:pt x="25" y="106"/>
                  </a:lnTo>
                  <a:lnTo>
                    <a:pt x="33" y="106"/>
                  </a:lnTo>
                  <a:lnTo>
                    <a:pt x="41" y="106"/>
                  </a:lnTo>
                  <a:lnTo>
                    <a:pt x="50" y="100"/>
                  </a:lnTo>
                  <a:lnTo>
                    <a:pt x="55" y="95"/>
                  </a:lnTo>
                  <a:lnTo>
                    <a:pt x="58" y="84"/>
                  </a:lnTo>
                  <a:lnTo>
                    <a:pt x="55" y="76"/>
                  </a:lnTo>
                  <a:lnTo>
                    <a:pt x="50" y="68"/>
                  </a:lnTo>
                  <a:lnTo>
                    <a:pt x="39" y="65"/>
                  </a:lnTo>
                  <a:lnTo>
                    <a:pt x="30" y="62"/>
                  </a:lnTo>
                  <a:lnTo>
                    <a:pt x="19" y="60"/>
                  </a:lnTo>
                  <a:lnTo>
                    <a:pt x="8" y="54"/>
                  </a:lnTo>
                  <a:lnTo>
                    <a:pt x="3" y="46"/>
                  </a:lnTo>
                  <a:lnTo>
                    <a:pt x="0" y="33"/>
                  </a:lnTo>
                  <a:lnTo>
                    <a:pt x="0" y="24"/>
                  </a:lnTo>
                  <a:lnTo>
                    <a:pt x="3" y="16"/>
                  </a:lnTo>
                  <a:lnTo>
                    <a:pt x="11" y="8"/>
                  </a:lnTo>
                  <a:lnTo>
                    <a:pt x="25" y="3"/>
                  </a:lnTo>
                  <a:lnTo>
                    <a:pt x="36" y="0"/>
                  </a:lnTo>
                  <a:lnTo>
                    <a:pt x="52" y="3"/>
                  </a:lnTo>
                  <a:lnTo>
                    <a:pt x="66" y="8"/>
                  </a:lnTo>
                  <a:lnTo>
                    <a:pt x="66" y="22"/>
                  </a:lnTo>
                  <a:lnTo>
                    <a:pt x="63" y="22"/>
                  </a:lnTo>
                  <a:lnTo>
                    <a:pt x="50" y="14"/>
                  </a:lnTo>
                  <a:lnTo>
                    <a:pt x="36" y="14"/>
                  </a:lnTo>
                  <a:lnTo>
                    <a:pt x="28" y="14"/>
                  </a:lnTo>
                  <a:lnTo>
                    <a:pt x="22" y="16"/>
                  </a:lnTo>
                  <a:lnTo>
                    <a:pt x="17" y="22"/>
                  </a:lnTo>
                  <a:lnTo>
                    <a:pt x="14" y="30"/>
                  </a:lnTo>
                  <a:lnTo>
                    <a:pt x="17" y="41"/>
                  </a:lnTo>
                  <a:lnTo>
                    <a:pt x="22" y="46"/>
                  </a:lnTo>
                  <a:lnTo>
                    <a:pt x="41" y="52"/>
                  </a:lnTo>
                  <a:lnTo>
                    <a:pt x="52" y="57"/>
                  </a:lnTo>
                  <a:lnTo>
                    <a:pt x="63" y="62"/>
                  </a:lnTo>
                  <a:lnTo>
                    <a:pt x="69" y="70"/>
                  </a:lnTo>
                  <a:lnTo>
                    <a:pt x="72" y="84"/>
                  </a:lnTo>
                  <a:lnTo>
                    <a:pt x="69" y="92"/>
                  </a:lnTo>
                  <a:lnTo>
                    <a:pt x="69" y="97"/>
                  </a:lnTo>
                  <a:lnTo>
                    <a:pt x="63" y="106"/>
                  </a:lnTo>
                  <a:lnTo>
                    <a:pt x="58" y="108"/>
                  </a:lnTo>
                  <a:lnTo>
                    <a:pt x="47"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7" name="Freeform 40"/>
            <p:cNvSpPr>
              <a:spLocks noEditPoints="1"/>
            </p:cNvSpPr>
            <p:nvPr/>
          </p:nvSpPr>
          <p:spPr bwMode="auto">
            <a:xfrm>
              <a:off x="1958" y="732"/>
              <a:ext cx="17" cy="165"/>
            </a:xfrm>
            <a:custGeom>
              <a:avLst/>
              <a:gdLst/>
              <a:ahLst/>
              <a:cxnLst>
                <a:cxn ang="0">
                  <a:pos x="17" y="16"/>
                </a:cxn>
                <a:cxn ang="0">
                  <a:pos x="17" y="19"/>
                </a:cxn>
                <a:cxn ang="0">
                  <a:pos x="17" y="19"/>
                </a:cxn>
                <a:cxn ang="0">
                  <a:pos x="3" y="19"/>
                </a:cxn>
                <a:cxn ang="0">
                  <a:pos x="0" y="16"/>
                </a:cxn>
                <a:cxn ang="0">
                  <a:pos x="0" y="16"/>
                </a:cxn>
                <a:cxn ang="0">
                  <a:pos x="0" y="5"/>
                </a:cxn>
                <a:cxn ang="0">
                  <a:pos x="3" y="3"/>
                </a:cxn>
                <a:cxn ang="0">
                  <a:pos x="3" y="3"/>
                </a:cxn>
                <a:cxn ang="0">
                  <a:pos x="17" y="0"/>
                </a:cxn>
                <a:cxn ang="0">
                  <a:pos x="17" y="3"/>
                </a:cxn>
                <a:cxn ang="0">
                  <a:pos x="17" y="3"/>
                </a:cxn>
                <a:cxn ang="0">
                  <a:pos x="17" y="16"/>
                </a:cxn>
                <a:cxn ang="0">
                  <a:pos x="17" y="16"/>
                </a:cxn>
                <a:cxn ang="0">
                  <a:pos x="17" y="165"/>
                </a:cxn>
                <a:cxn ang="0">
                  <a:pos x="17" y="165"/>
                </a:cxn>
                <a:cxn ang="0">
                  <a:pos x="6" y="165"/>
                </a:cxn>
                <a:cxn ang="0">
                  <a:pos x="3" y="165"/>
                </a:cxn>
                <a:cxn ang="0">
                  <a:pos x="3" y="165"/>
                </a:cxn>
                <a:cxn ang="0">
                  <a:pos x="3" y="138"/>
                </a:cxn>
                <a:cxn ang="0">
                  <a:pos x="3" y="138"/>
                </a:cxn>
                <a:cxn ang="0">
                  <a:pos x="3" y="97"/>
                </a:cxn>
                <a:cxn ang="0">
                  <a:pos x="3" y="57"/>
                </a:cxn>
                <a:cxn ang="0">
                  <a:pos x="3" y="57"/>
                </a:cxn>
                <a:cxn ang="0">
                  <a:pos x="3" y="57"/>
                </a:cxn>
                <a:cxn ang="0">
                  <a:pos x="17" y="54"/>
                </a:cxn>
                <a:cxn ang="0">
                  <a:pos x="17" y="54"/>
                </a:cxn>
                <a:cxn ang="0">
                  <a:pos x="17" y="54"/>
                </a:cxn>
                <a:cxn ang="0">
                  <a:pos x="17" y="78"/>
                </a:cxn>
                <a:cxn ang="0">
                  <a:pos x="17" y="78"/>
                </a:cxn>
                <a:cxn ang="0">
                  <a:pos x="17" y="165"/>
                </a:cxn>
                <a:cxn ang="0">
                  <a:pos x="17" y="165"/>
                </a:cxn>
              </a:cxnLst>
              <a:rect l="0" t="0" r="r" b="b"/>
              <a:pathLst>
                <a:path w="17" h="165">
                  <a:moveTo>
                    <a:pt x="17" y="16"/>
                  </a:moveTo>
                  <a:lnTo>
                    <a:pt x="17" y="19"/>
                  </a:lnTo>
                  <a:lnTo>
                    <a:pt x="3" y="19"/>
                  </a:lnTo>
                  <a:lnTo>
                    <a:pt x="0" y="16"/>
                  </a:lnTo>
                  <a:lnTo>
                    <a:pt x="0" y="5"/>
                  </a:lnTo>
                  <a:lnTo>
                    <a:pt x="3" y="3"/>
                  </a:lnTo>
                  <a:lnTo>
                    <a:pt x="17" y="0"/>
                  </a:lnTo>
                  <a:lnTo>
                    <a:pt x="17" y="3"/>
                  </a:lnTo>
                  <a:lnTo>
                    <a:pt x="17" y="16"/>
                  </a:lnTo>
                  <a:close/>
                  <a:moveTo>
                    <a:pt x="17" y="165"/>
                  </a:moveTo>
                  <a:lnTo>
                    <a:pt x="17" y="165"/>
                  </a:lnTo>
                  <a:lnTo>
                    <a:pt x="6" y="165"/>
                  </a:lnTo>
                  <a:lnTo>
                    <a:pt x="3" y="165"/>
                  </a:lnTo>
                  <a:lnTo>
                    <a:pt x="3" y="138"/>
                  </a:lnTo>
                  <a:lnTo>
                    <a:pt x="3" y="97"/>
                  </a:lnTo>
                  <a:lnTo>
                    <a:pt x="3" y="57"/>
                  </a:lnTo>
                  <a:lnTo>
                    <a:pt x="17" y="54"/>
                  </a:lnTo>
                  <a:lnTo>
                    <a:pt x="17" y="78"/>
                  </a:lnTo>
                  <a:lnTo>
                    <a:pt x="17"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8" name="Freeform 39"/>
            <p:cNvSpPr>
              <a:spLocks/>
            </p:cNvSpPr>
            <p:nvPr/>
          </p:nvSpPr>
          <p:spPr bwMode="auto">
            <a:xfrm>
              <a:off x="2010" y="783"/>
              <a:ext cx="86" cy="114"/>
            </a:xfrm>
            <a:custGeom>
              <a:avLst/>
              <a:gdLst/>
              <a:ahLst/>
              <a:cxnLst>
                <a:cxn ang="0">
                  <a:pos x="86" y="114"/>
                </a:cxn>
                <a:cxn ang="0">
                  <a:pos x="86" y="114"/>
                </a:cxn>
                <a:cxn ang="0">
                  <a:pos x="72" y="114"/>
                </a:cxn>
                <a:cxn ang="0">
                  <a:pos x="72" y="114"/>
                </a:cxn>
                <a:cxn ang="0">
                  <a:pos x="72" y="114"/>
                </a:cxn>
                <a:cxn ang="0">
                  <a:pos x="72" y="84"/>
                </a:cxn>
                <a:cxn ang="0">
                  <a:pos x="72" y="84"/>
                </a:cxn>
                <a:cxn ang="0">
                  <a:pos x="72" y="43"/>
                </a:cxn>
                <a:cxn ang="0">
                  <a:pos x="72" y="43"/>
                </a:cxn>
                <a:cxn ang="0">
                  <a:pos x="72" y="33"/>
                </a:cxn>
                <a:cxn ang="0">
                  <a:pos x="66" y="22"/>
                </a:cxn>
                <a:cxn ang="0">
                  <a:pos x="61" y="16"/>
                </a:cxn>
                <a:cxn ang="0">
                  <a:pos x="50" y="14"/>
                </a:cxn>
                <a:cxn ang="0">
                  <a:pos x="50" y="14"/>
                </a:cxn>
                <a:cxn ang="0">
                  <a:pos x="42" y="14"/>
                </a:cxn>
                <a:cxn ang="0">
                  <a:pos x="31" y="16"/>
                </a:cxn>
                <a:cxn ang="0">
                  <a:pos x="17" y="27"/>
                </a:cxn>
                <a:cxn ang="0">
                  <a:pos x="17" y="33"/>
                </a:cxn>
                <a:cxn ang="0">
                  <a:pos x="17" y="33"/>
                </a:cxn>
                <a:cxn ang="0">
                  <a:pos x="17" y="114"/>
                </a:cxn>
                <a:cxn ang="0">
                  <a:pos x="17" y="114"/>
                </a:cxn>
                <a:cxn ang="0">
                  <a:pos x="17" y="114"/>
                </a:cxn>
                <a:cxn ang="0">
                  <a:pos x="6" y="114"/>
                </a:cxn>
                <a:cxn ang="0">
                  <a:pos x="3" y="114"/>
                </a:cxn>
                <a:cxn ang="0">
                  <a:pos x="3" y="114"/>
                </a:cxn>
                <a:cxn ang="0">
                  <a:pos x="3" y="87"/>
                </a:cxn>
                <a:cxn ang="0">
                  <a:pos x="3" y="70"/>
                </a:cxn>
                <a:cxn ang="0">
                  <a:pos x="3" y="70"/>
                </a:cxn>
                <a:cxn ang="0">
                  <a:pos x="0" y="6"/>
                </a:cxn>
                <a:cxn ang="0">
                  <a:pos x="3" y="3"/>
                </a:cxn>
                <a:cxn ang="0">
                  <a:pos x="3" y="3"/>
                </a:cxn>
                <a:cxn ang="0">
                  <a:pos x="14" y="3"/>
                </a:cxn>
                <a:cxn ang="0">
                  <a:pos x="17" y="3"/>
                </a:cxn>
                <a:cxn ang="0">
                  <a:pos x="17" y="3"/>
                </a:cxn>
                <a:cxn ang="0">
                  <a:pos x="17" y="14"/>
                </a:cxn>
                <a:cxn ang="0">
                  <a:pos x="17" y="14"/>
                </a:cxn>
                <a:cxn ang="0">
                  <a:pos x="33" y="6"/>
                </a:cxn>
                <a:cxn ang="0">
                  <a:pos x="42" y="3"/>
                </a:cxn>
                <a:cxn ang="0">
                  <a:pos x="53" y="0"/>
                </a:cxn>
                <a:cxn ang="0">
                  <a:pos x="53" y="0"/>
                </a:cxn>
                <a:cxn ang="0">
                  <a:pos x="61" y="3"/>
                </a:cxn>
                <a:cxn ang="0">
                  <a:pos x="69" y="6"/>
                </a:cxn>
                <a:cxn ang="0">
                  <a:pos x="77" y="11"/>
                </a:cxn>
                <a:cxn ang="0">
                  <a:pos x="83" y="19"/>
                </a:cxn>
                <a:cxn ang="0">
                  <a:pos x="83" y="19"/>
                </a:cxn>
                <a:cxn ang="0">
                  <a:pos x="86" y="33"/>
                </a:cxn>
                <a:cxn ang="0">
                  <a:pos x="86" y="46"/>
                </a:cxn>
                <a:cxn ang="0">
                  <a:pos x="86" y="68"/>
                </a:cxn>
                <a:cxn ang="0">
                  <a:pos x="86" y="68"/>
                </a:cxn>
                <a:cxn ang="0">
                  <a:pos x="86" y="114"/>
                </a:cxn>
                <a:cxn ang="0">
                  <a:pos x="86" y="114"/>
                </a:cxn>
              </a:cxnLst>
              <a:rect l="0" t="0" r="r" b="b"/>
              <a:pathLst>
                <a:path w="86" h="114">
                  <a:moveTo>
                    <a:pt x="86" y="114"/>
                  </a:moveTo>
                  <a:lnTo>
                    <a:pt x="86" y="114"/>
                  </a:lnTo>
                  <a:lnTo>
                    <a:pt x="72" y="114"/>
                  </a:lnTo>
                  <a:lnTo>
                    <a:pt x="72" y="84"/>
                  </a:lnTo>
                  <a:lnTo>
                    <a:pt x="72" y="43"/>
                  </a:lnTo>
                  <a:lnTo>
                    <a:pt x="72" y="33"/>
                  </a:lnTo>
                  <a:lnTo>
                    <a:pt x="66" y="22"/>
                  </a:lnTo>
                  <a:lnTo>
                    <a:pt x="61" y="16"/>
                  </a:lnTo>
                  <a:lnTo>
                    <a:pt x="50" y="14"/>
                  </a:lnTo>
                  <a:lnTo>
                    <a:pt x="42" y="14"/>
                  </a:lnTo>
                  <a:lnTo>
                    <a:pt x="31" y="16"/>
                  </a:lnTo>
                  <a:lnTo>
                    <a:pt x="17" y="27"/>
                  </a:lnTo>
                  <a:lnTo>
                    <a:pt x="17" y="33"/>
                  </a:lnTo>
                  <a:lnTo>
                    <a:pt x="17" y="114"/>
                  </a:lnTo>
                  <a:lnTo>
                    <a:pt x="6" y="114"/>
                  </a:lnTo>
                  <a:lnTo>
                    <a:pt x="3" y="114"/>
                  </a:lnTo>
                  <a:lnTo>
                    <a:pt x="3" y="87"/>
                  </a:lnTo>
                  <a:lnTo>
                    <a:pt x="3" y="70"/>
                  </a:lnTo>
                  <a:lnTo>
                    <a:pt x="0" y="6"/>
                  </a:lnTo>
                  <a:lnTo>
                    <a:pt x="3" y="3"/>
                  </a:lnTo>
                  <a:lnTo>
                    <a:pt x="14" y="3"/>
                  </a:lnTo>
                  <a:lnTo>
                    <a:pt x="17" y="3"/>
                  </a:lnTo>
                  <a:lnTo>
                    <a:pt x="17" y="14"/>
                  </a:lnTo>
                  <a:lnTo>
                    <a:pt x="33" y="6"/>
                  </a:lnTo>
                  <a:lnTo>
                    <a:pt x="42" y="3"/>
                  </a:lnTo>
                  <a:lnTo>
                    <a:pt x="53" y="0"/>
                  </a:lnTo>
                  <a:lnTo>
                    <a:pt x="61" y="3"/>
                  </a:lnTo>
                  <a:lnTo>
                    <a:pt x="69" y="6"/>
                  </a:lnTo>
                  <a:lnTo>
                    <a:pt x="77" y="11"/>
                  </a:lnTo>
                  <a:lnTo>
                    <a:pt x="83" y="19"/>
                  </a:lnTo>
                  <a:lnTo>
                    <a:pt x="86" y="33"/>
                  </a:lnTo>
                  <a:lnTo>
                    <a:pt x="86" y="46"/>
                  </a:lnTo>
                  <a:lnTo>
                    <a:pt x="86" y="68"/>
                  </a:lnTo>
                  <a:lnTo>
                    <a:pt x="86"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9" name="Freeform 38"/>
            <p:cNvSpPr>
              <a:spLocks noEditPoints="1"/>
            </p:cNvSpPr>
            <p:nvPr/>
          </p:nvSpPr>
          <p:spPr bwMode="auto">
            <a:xfrm>
              <a:off x="2129" y="783"/>
              <a:ext cx="90" cy="116"/>
            </a:xfrm>
            <a:custGeom>
              <a:avLst/>
              <a:gdLst/>
              <a:ahLst/>
              <a:cxnLst>
                <a:cxn ang="0">
                  <a:pos x="90" y="57"/>
                </a:cxn>
                <a:cxn ang="0">
                  <a:pos x="11" y="57"/>
                </a:cxn>
                <a:cxn ang="0">
                  <a:pos x="11" y="57"/>
                </a:cxn>
                <a:cxn ang="0">
                  <a:pos x="13" y="76"/>
                </a:cxn>
                <a:cxn ang="0">
                  <a:pos x="22" y="89"/>
                </a:cxn>
                <a:cxn ang="0">
                  <a:pos x="27" y="97"/>
                </a:cxn>
                <a:cxn ang="0">
                  <a:pos x="35" y="100"/>
                </a:cxn>
                <a:cxn ang="0">
                  <a:pos x="44" y="103"/>
                </a:cxn>
                <a:cxn ang="0">
                  <a:pos x="52" y="106"/>
                </a:cxn>
                <a:cxn ang="0">
                  <a:pos x="52" y="106"/>
                </a:cxn>
                <a:cxn ang="0">
                  <a:pos x="60" y="103"/>
                </a:cxn>
                <a:cxn ang="0">
                  <a:pos x="71" y="100"/>
                </a:cxn>
                <a:cxn ang="0">
                  <a:pos x="77" y="97"/>
                </a:cxn>
                <a:cxn ang="0">
                  <a:pos x="85" y="89"/>
                </a:cxn>
                <a:cxn ang="0">
                  <a:pos x="88" y="92"/>
                </a:cxn>
                <a:cxn ang="0">
                  <a:pos x="88" y="92"/>
                </a:cxn>
                <a:cxn ang="0">
                  <a:pos x="85" y="103"/>
                </a:cxn>
                <a:cxn ang="0">
                  <a:pos x="85" y="106"/>
                </a:cxn>
                <a:cxn ang="0">
                  <a:pos x="85" y="106"/>
                </a:cxn>
                <a:cxn ang="0">
                  <a:pos x="68" y="114"/>
                </a:cxn>
                <a:cxn ang="0">
                  <a:pos x="49" y="116"/>
                </a:cxn>
                <a:cxn ang="0">
                  <a:pos x="49" y="116"/>
                </a:cxn>
                <a:cxn ang="0">
                  <a:pos x="38" y="116"/>
                </a:cxn>
                <a:cxn ang="0">
                  <a:pos x="27" y="111"/>
                </a:cxn>
                <a:cxn ang="0">
                  <a:pos x="19" y="108"/>
                </a:cxn>
                <a:cxn ang="0">
                  <a:pos x="11" y="100"/>
                </a:cxn>
                <a:cxn ang="0">
                  <a:pos x="5" y="92"/>
                </a:cxn>
                <a:cxn ang="0">
                  <a:pos x="2" y="81"/>
                </a:cxn>
                <a:cxn ang="0">
                  <a:pos x="0" y="70"/>
                </a:cxn>
                <a:cxn ang="0">
                  <a:pos x="0" y="60"/>
                </a:cxn>
                <a:cxn ang="0">
                  <a:pos x="0" y="60"/>
                </a:cxn>
                <a:cxn ang="0">
                  <a:pos x="2" y="35"/>
                </a:cxn>
                <a:cxn ang="0">
                  <a:pos x="5" y="27"/>
                </a:cxn>
                <a:cxn ang="0">
                  <a:pos x="11" y="16"/>
                </a:cxn>
                <a:cxn ang="0">
                  <a:pos x="16" y="11"/>
                </a:cxn>
                <a:cxn ang="0">
                  <a:pos x="27" y="6"/>
                </a:cxn>
                <a:cxn ang="0">
                  <a:pos x="35" y="3"/>
                </a:cxn>
                <a:cxn ang="0">
                  <a:pos x="46" y="0"/>
                </a:cxn>
                <a:cxn ang="0">
                  <a:pos x="46" y="0"/>
                </a:cxn>
                <a:cxn ang="0">
                  <a:pos x="57" y="3"/>
                </a:cxn>
                <a:cxn ang="0">
                  <a:pos x="68" y="6"/>
                </a:cxn>
                <a:cxn ang="0">
                  <a:pos x="74" y="11"/>
                </a:cxn>
                <a:cxn ang="0">
                  <a:pos x="79" y="16"/>
                </a:cxn>
                <a:cxn ang="0">
                  <a:pos x="85" y="24"/>
                </a:cxn>
                <a:cxn ang="0">
                  <a:pos x="88" y="35"/>
                </a:cxn>
                <a:cxn ang="0">
                  <a:pos x="90" y="57"/>
                </a:cxn>
                <a:cxn ang="0">
                  <a:pos x="90" y="57"/>
                </a:cxn>
                <a:cxn ang="0">
                  <a:pos x="46" y="11"/>
                </a:cxn>
                <a:cxn ang="0">
                  <a:pos x="46" y="11"/>
                </a:cxn>
                <a:cxn ang="0">
                  <a:pos x="33" y="14"/>
                </a:cxn>
                <a:cxn ang="0">
                  <a:pos x="22" y="22"/>
                </a:cxn>
                <a:cxn ang="0">
                  <a:pos x="16" y="33"/>
                </a:cxn>
                <a:cxn ang="0">
                  <a:pos x="13" y="46"/>
                </a:cxn>
                <a:cxn ang="0">
                  <a:pos x="77" y="46"/>
                </a:cxn>
                <a:cxn ang="0">
                  <a:pos x="77" y="46"/>
                </a:cxn>
                <a:cxn ang="0">
                  <a:pos x="74" y="33"/>
                </a:cxn>
                <a:cxn ang="0">
                  <a:pos x="68" y="22"/>
                </a:cxn>
                <a:cxn ang="0">
                  <a:pos x="60" y="14"/>
                </a:cxn>
                <a:cxn ang="0">
                  <a:pos x="46" y="11"/>
                </a:cxn>
                <a:cxn ang="0">
                  <a:pos x="46" y="11"/>
                </a:cxn>
              </a:cxnLst>
              <a:rect l="0" t="0" r="r" b="b"/>
              <a:pathLst>
                <a:path w="90" h="116">
                  <a:moveTo>
                    <a:pt x="90" y="57"/>
                  </a:moveTo>
                  <a:lnTo>
                    <a:pt x="11" y="57"/>
                  </a:lnTo>
                  <a:lnTo>
                    <a:pt x="13" y="76"/>
                  </a:lnTo>
                  <a:lnTo>
                    <a:pt x="22" y="89"/>
                  </a:lnTo>
                  <a:lnTo>
                    <a:pt x="27" y="97"/>
                  </a:lnTo>
                  <a:lnTo>
                    <a:pt x="35" y="100"/>
                  </a:lnTo>
                  <a:lnTo>
                    <a:pt x="44" y="103"/>
                  </a:lnTo>
                  <a:lnTo>
                    <a:pt x="52" y="106"/>
                  </a:lnTo>
                  <a:lnTo>
                    <a:pt x="60" y="103"/>
                  </a:lnTo>
                  <a:lnTo>
                    <a:pt x="71" y="100"/>
                  </a:lnTo>
                  <a:lnTo>
                    <a:pt x="77" y="97"/>
                  </a:lnTo>
                  <a:lnTo>
                    <a:pt x="85" y="89"/>
                  </a:lnTo>
                  <a:lnTo>
                    <a:pt x="88" y="92"/>
                  </a:lnTo>
                  <a:lnTo>
                    <a:pt x="85" y="103"/>
                  </a:lnTo>
                  <a:lnTo>
                    <a:pt x="85" y="106"/>
                  </a:lnTo>
                  <a:lnTo>
                    <a:pt x="68" y="114"/>
                  </a:lnTo>
                  <a:lnTo>
                    <a:pt x="49" y="116"/>
                  </a:lnTo>
                  <a:lnTo>
                    <a:pt x="38" y="116"/>
                  </a:lnTo>
                  <a:lnTo>
                    <a:pt x="27" y="111"/>
                  </a:lnTo>
                  <a:lnTo>
                    <a:pt x="19" y="108"/>
                  </a:lnTo>
                  <a:lnTo>
                    <a:pt x="11" y="100"/>
                  </a:lnTo>
                  <a:lnTo>
                    <a:pt x="5" y="92"/>
                  </a:lnTo>
                  <a:lnTo>
                    <a:pt x="2" y="81"/>
                  </a:lnTo>
                  <a:lnTo>
                    <a:pt x="0" y="70"/>
                  </a:lnTo>
                  <a:lnTo>
                    <a:pt x="0" y="60"/>
                  </a:lnTo>
                  <a:lnTo>
                    <a:pt x="2" y="35"/>
                  </a:lnTo>
                  <a:lnTo>
                    <a:pt x="5" y="27"/>
                  </a:lnTo>
                  <a:lnTo>
                    <a:pt x="11" y="16"/>
                  </a:lnTo>
                  <a:lnTo>
                    <a:pt x="16" y="11"/>
                  </a:lnTo>
                  <a:lnTo>
                    <a:pt x="27" y="6"/>
                  </a:lnTo>
                  <a:lnTo>
                    <a:pt x="35" y="3"/>
                  </a:lnTo>
                  <a:lnTo>
                    <a:pt x="46" y="0"/>
                  </a:lnTo>
                  <a:lnTo>
                    <a:pt x="57" y="3"/>
                  </a:lnTo>
                  <a:lnTo>
                    <a:pt x="68" y="6"/>
                  </a:lnTo>
                  <a:lnTo>
                    <a:pt x="74" y="11"/>
                  </a:lnTo>
                  <a:lnTo>
                    <a:pt x="79" y="16"/>
                  </a:lnTo>
                  <a:lnTo>
                    <a:pt x="85" y="24"/>
                  </a:lnTo>
                  <a:lnTo>
                    <a:pt x="88" y="35"/>
                  </a:lnTo>
                  <a:lnTo>
                    <a:pt x="90" y="57"/>
                  </a:lnTo>
                  <a:close/>
                  <a:moveTo>
                    <a:pt x="46" y="11"/>
                  </a:moveTo>
                  <a:lnTo>
                    <a:pt x="46" y="11"/>
                  </a:lnTo>
                  <a:lnTo>
                    <a:pt x="33" y="14"/>
                  </a:lnTo>
                  <a:lnTo>
                    <a:pt x="22" y="22"/>
                  </a:lnTo>
                  <a:lnTo>
                    <a:pt x="16" y="33"/>
                  </a:lnTo>
                  <a:lnTo>
                    <a:pt x="13" y="46"/>
                  </a:lnTo>
                  <a:lnTo>
                    <a:pt x="77" y="46"/>
                  </a:lnTo>
                  <a:lnTo>
                    <a:pt x="74" y="33"/>
                  </a:lnTo>
                  <a:lnTo>
                    <a:pt x="68"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37"/>
            <p:cNvSpPr>
              <a:spLocks/>
            </p:cNvSpPr>
            <p:nvPr/>
          </p:nvSpPr>
          <p:spPr bwMode="auto">
            <a:xfrm>
              <a:off x="2244" y="783"/>
              <a:ext cx="72" cy="116"/>
            </a:xfrm>
            <a:custGeom>
              <a:avLst/>
              <a:gdLst/>
              <a:ahLst/>
              <a:cxnLst>
                <a:cxn ang="0">
                  <a:pos x="30" y="116"/>
                </a:cxn>
                <a:cxn ang="0">
                  <a:pos x="30" y="116"/>
                </a:cxn>
                <a:cxn ang="0">
                  <a:pos x="14" y="114"/>
                </a:cxn>
                <a:cxn ang="0">
                  <a:pos x="0" y="108"/>
                </a:cxn>
                <a:cxn ang="0">
                  <a:pos x="0" y="106"/>
                </a:cxn>
                <a:cxn ang="0">
                  <a:pos x="0" y="106"/>
                </a:cxn>
                <a:cxn ang="0">
                  <a:pos x="0" y="95"/>
                </a:cxn>
                <a:cxn ang="0">
                  <a:pos x="3" y="92"/>
                </a:cxn>
                <a:cxn ang="0">
                  <a:pos x="3" y="92"/>
                </a:cxn>
                <a:cxn ang="0">
                  <a:pos x="17" y="103"/>
                </a:cxn>
                <a:cxn ang="0">
                  <a:pos x="22" y="106"/>
                </a:cxn>
                <a:cxn ang="0">
                  <a:pos x="30" y="106"/>
                </a:cxn>
                <a:cxn ang="0">
                  <a:pos x="30" y="106"/>
                </a:cxn>
                <a:cxn ang="0">
                  <a:pos x="41" y="106"/>
                </a:cxn>
                <a:cxn ang="0">
                  <a:pos x="50" y="100"/>
                </a:cxn>
                <a:cxn ang="0">
                  <a:pos x="55" y="95"/>
                </a:cxn>
                <a:cxn ang="0">
                  <a:pos x="58" y="84"/>
                </a:cxn>
                <a:cxn ang="0">
                  <a:pos x="58" y="84"/>
                </a:cxn>
                <a:cxn ang="0">
                  <a:pos x="55" y="76"/>
                </a:cxn>
                <a:cxn ang="0">
                  <a:pos x="50" y="68"/>
                </a:cxn>
                <a:cxn ang="0">
                  <a:pos x="39" y="65"/>
                </a:cxn>
                <a:cxn ang="0">
                  <a:pos x="28" y="62"/>
                </a:cxn>
                <a:cxn ang="0">
                  <a:pos x="17" y="60"/>
                </a:cxn>
                <a:cxn ang="0">
                  <a:pos x="8" y="54"/>
                </a:cxn>
                <a:cxn ang="0">
                  <a:pos x="3" y="46"/>
                </a:cxn>
                <a:cxn ang="0">
                  <a:pos x="0" y="33"/>
                </a:cxn>
                <a:cxn ang="0">
                  <a:pos x="0" y="33"/>
                </a:cxn>
                <a:cxn ang="0">
                  <a:pos x="0" y="24"/>
                </a:cxn>
                <a:cxn ang="0">
                  <a:pos x="3" y="16"/>
                </a:cxn>
                <a:cxn ang="0">
                  <a:pos x="11" y="8"/>
                </a:cxn>
                <a:cxn ang="0">
                  <a:pos x="22" y="3"/>
                </a:cxn>
                <a:cxn ang="0">
                  <a:pos x="36" y="0"/>
                </a:cxn>
                <a:cxn ang="0">
                  <a:pos x="36" y="0"/>
                </a:cxn>
                <a:cxn ang="0">
                  <a:pos x="50" y="3"/>
                </a:cxn>
                <a:cxn ang="0">
                  <a:pos x="63" y="8"/>
                </a:cxn>
                <a:cxn ang="0">
                  <a:pos x="66" y="8"/>
                </a:cxn>
                <a:cxn ang="0">
                  <a:pos x="66" y="8"/>
                </a:cxn>
                <a:cxn ang="0">
                  <a:pos x="63" y="22"/>
                </a:cxn>
                <a:cxn ang="0">
                  <a:pos x="63" y="22"/>
                </a:cxn>
                <a:cxn ang="0">
                  <a:pos x="63" y="22"/>
                </a:cxn>
                <a:cxn ang="0">
                  <a:pos x="50" y="14"/>
                </a:cxn>
                <a:cxn ang="0">
                  <a:pos x="36" y="14"/>
                </a:cxn>
                <a:cxn ang="0">
                  <a:pos x="36" y="14"/>
                </a:cxn>
                <a:cxn ang="0">
                  <a:pos x="28" y="14"/>
                </a:cxn>
                <a:cxn ang="0">
                  <a:pos x="19" y="16"/>
                </a:cxn>
                <a:cxn ang="0">
                  <a:pos x="14" y="22"/>
                </a:cxn>
                <a:cxn ang="0">
                  <a:pos x="11" y="30"/>
                </a:cxn>
                <a:cxn ang="0">
                  <a:pos x="11" y="30"/>
                </a:cxn>
                <a:cxn ang="0">
                  <a:pos x="14" y="41"/>
                </a:cxn>
                <a:cxn ang="0">
                  <a:pos x="22" y="46"/>
                </a:cxn>
                <a:cxn ang="0">
                  <a:pos x="41" y="52"/>
                </a:cxn>
                <a:cxn ang="0">
                  <a:pos x="52" y="57"/>
                </a:cxn>
                <a:cxn ang="0">
                  <a:pos x="61" y="62"/>
                </a:cxn>
                <a:cxn ang="0">
                  <a:pos x="69" y="70"/>
                </a:cxn>
                <a:cxn ang="0">
                  <a:pos x="72" y="84"/>
                </a:cxn>
                <a:cxn ang="0">
                  <a:pos x="72" y="84"/>
                </a:cxn>
                <a:cxn ang="0">
                  <a:pos x="69" y="92"/>
                </a:cxn>
                <a:cxn ang="0">
                  <a:pos x="66" y="97"/>
                </a:cxn>
                <a:cxn ang="0">
                  <a:pos x="63" y="106"/>
                </a:cxn>
                <a:cxn ang="0">
                  <a:pos x="58" y="108"/>
                </a:cxn>
                <a:cxn ang="0">
                  <a:pos x="44" y="114"/>
                </a:cxn>
                <a:cxn ang="0">
                  <a:pos x="30" y="116"/>
                </a:cxn>
                <a:cxn ang="0">
                  <a:pos x="30" y="116"/>
                </a:cxn>
              </a:cxnLst>
              <a:rect l="0" t="0" r="r" b="b"/>
              <a:pathLst>
                <a:path w="72" h="116">
                  <a:moveTo>
                    <a:pt x="30" y="116"/>
                  </a:moveTo>
                  <a:lnTo>
                    <a:pt x="30" y="116"/>
                  </a:lnTo>
                  <a:lnTo>
                    <a:pt x="14" y="114"/>
                  </a:lnTo>
                  <a:lnTo>
                    <a:pt x="0" y="108"/>
                  </a:lnTo>
                  <a:lnTo>
                    <a:pt x="0" y="106"/>
                  </a:lnTo>
                  <a:lnTo>
                    <a:pt x="0" y="95"/>
                  </a:lnTo>
                  <a:lnTo>
                    <a:pt x="3" y="92"/>
                  </a:lnTo>
                  <a:lnTo>
                    <a:pt x="17" y="103"/>
                  </a:lnTo>
                  <a:lnTo>
                    <a:pt x="22" y="106"/>
                  </a:lnTo>
                  <a:lnTo>
                    <a:pt x="30" y="106"/>
                  </a:lnTo>
                  <a:lnTo>
                    <a:pt x="41" y="106"/>
                  </a:lnTo>
                  <a:lnTo>
                    <a:pt x="50" y="100"/>
                  </a:lnTo>
                  <a:lnTo>
                    <a:pt x="55" y="95"/>
                  </a:lnTo>
                  <a:lnTo>
                    <a:pt x="58" y="84"/>
                  </a:lnTo>
                  <a:lnTo>
                    <a:pt x="55" y="76"/>
                  </a:lnTo>
                  <a:lnTo>
                    <a:pt x="50" y="68"/>
                  </a:lnTo>
                  <a:lnTo>
                    <a:pt x="39" y="65"/>
                  </a:lnTo>
                  <a:lnTo>
                    <a:pt x="28" y="62"/>
                  </a:lnTo>
                  <a:lnTo>
                    <a:pt x="17" y="60"/>
                  </a:lnTo>
                  <a:lnTo>
                    <a:pt x="8" y="54"/>
                  </a:lnTo>
                  <a:lnTo>
                    <a:pt x="3" y="46"/>
                  </a:lnTo>
                  <a:lnTo>
                    <a:pt x="0" y="33"/>
                  </a:lnTo>
                  <a:lnTo>
                    <a:pt x="0" y="24"/>
                  </a:lnTo>
                  <a:lnTo>
                    <a:pt x="3" y="16"/>
                  </a:lnTo>
                  <a:lnTo>
                    <a:pt x="11" y="8"/>
                  </a:lnTo>
                  <a:lnTo>
                    <a:pt x="22" y="3"/>
                  </a:lnTo>
                  <a:lnTo>
                    <a:pt x="36" y="0"/>
                  </a:lnTo>
                  <a:lnTo>
                    <a:pt x="50" y="3"/>
                  </a:lnTo>
                  <a:lnTo>
                    <a:pt x="63" y="8"/>
                  </a:lnTo>
                  <a:lnTo>
                    <a:pt x="66" y="8"/>
                  </a:lnTo>
                  <a:lnTo>
                    <a:pt x="63" y="22"/>
                  </a:lnTo>
                  <a:lnTo>
                    <a:pt x="50" y="14"/>
                  </a:lnTo>
                  <a:lnTo>
                    <a:pt x="36" y="14"/>
                  </a:lnTo>
                  <a:lnTo>
                    <a:pt x="28" y="14"/>
                  </a:lnTo>
                  <a:lnTo>
                    <a:pt x="19" y="16"/>
                  </a:lnTo>
                  <a:lnTo>
                    <a:pt x="14" y="22"/>
                  </a:lnTo>
                  <a:lnTo>
                    <a:pt x="11" y="30"/>
                  </a:lnTo>
                  <a:lnTo>
                    <a:pt x="14" y="41"/>
                  </a:lnTo>
                  <a:lnTo>
                    <a:pt x="22" y="46"/>
                  </a:lnTo>
                  <a:lnTo>
                    <a:pt x="41" y="52"/>
                  </a:lnTo>
                  <a:lnTo>
                    <a:pt x="52" y="57"/>
                  </a:lnTo>
                  <a:lnTo>
                    <a:pt x="61" y="62"/>
                  </a:lnTo>
                  <a:lnTo>
                    <a:pt x="69" y="70"/>
                  </a:lnTo>
                  <a:lnTo>
                    <a:pt x="72" y="84"/>
                  </a:lnTo>
                  <a:lnTo>
                    <a:pt x="69" y="92"/>
                  </a:lnTo>
                  <a:lnTo>
                    <a:pt x="66" y="97"/>
                  </a:lnTo>
                  <a:lnTo>
                    <a:pt x="63" y="106"/>
                  </a:lnTo>
                  <a:lnTo>
                    <a:pt x="58" y="108"/>
                  </a:lnTo>
                  <a:lnTo>
                    <a:pt x="44"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1" name="Freeform 36"/>
            <p:cNvSpPr>
              <a:spLocks/>
            </p:cNvSpPr>
            <p:nvPr/>
          </p:nvSpPr>
          <p:spPr bwMode="auto">
            <a:xfrm>
              <a:off x="2338" y="783"/>
              <a:ext cx="71" cy="116"/>
            </a:xfrm>
            <a:custGeom>
              <a:avLst/>
              <a:gdLst/>
              <a:ahLst/>
              <a:cxnLst>
                <a:cxn ang="0">
                  <a:pos x="33" y="116"/>
                </a:cxn>
                <a:cxn ang="0">
                  <a:pos x="33" y="116"/>
                </a:cxn>
                <a:cxn ang="0">
                  <a:pos x="16" y="114"/>
                </a:cxn>
                <a:cxn ang="0">
                  <a:pos x="0" y="108"/>
                </a:cxn>
                <a:cxn ang="0">
                  <a:pos x="0" y="106"/>
                </a:cxn>
                <a:cxn ang="0">
                  <a:pos x="0" y="106"/>
                </a:cxn>
                <a:cxn ang="0">
                  <a:pos x="2" y="95"/>
                </a:cxn>
                <a:cxn ang="0">
                  <a:pos x="2" y="92"/>
                </a:cxn>
                <a:cxn ang="0">
                  <a:pos x="2" y="92"/>
                </a:cxn>
                <a:cxn ang="0">
                  <a:pos x="16" y="103"/>
                </a:cxn>
                <a:cxn ang="0">
                  <a:pos x="24" y="106"/>
                </a:cxn>
                <a:cxn ang="0">
                  <a:pos x="33" y="106"/>
                </a:cxn>
                <a:cxn ang="0">
                  <a:pos x="33" y="106"/>
                </a:cxn>
                <a:cxn ang="0">
                  <a:pos x="41" y="106"/>
                </a:cxn>
                <a:cxn ang="0">
                  <a:pos x="49" y="100"/>
                </a:cxn>
                <a:cxn ang="0">
                  <a:pos x="57" y="95"/>
                </a:cxn>
                <a:cxn ang="0">
                  <a:pos x="57" y="84"/>
                </a:cxn>
                <a:cxn ang="0">
                  <a:pos x="57" y="84"/>
                </a:cxn>
                <a:cxn ang="0">
                  <a:pos x="55" y="76"/>
                </a:cxn>
                <a:cxn ang="0">
                  <a:pos x="49" y="68"/>
                </a:cxn>
                <a:cxn ang="0">
                  <a:pos x="41" y="65"/>
                </a:cxn>
                <a:cxn ang="0">
                  <a:pos x="30" y="62"/>
                </a:cxn>
                <a:cxn ang="0">
                  <a:pos x="19" y="60"/>
                </a:cxn>
                <a:cxn ang="0">
                  <a:pos x="11" y="54"/>
                </a:cxn>
                <a:cxn ang="0">
                  <a:pos x="2" y="46"/>
                </a:cxn>
                <a:cxn ang="0">
                  <a:pos x="0" y="33"/>
                </a:cxn>
                <a:cxn ang="0">
                  <a:pos x="0" y="33"/>
                </a:cxn>
                <a:cxn ang="0">
                  <a:pos x="2" y="24"/>
                </a:cxn>
                <a:cxn ang="0">
                  <a:pos x="2" y="16"/>
                </a:cxn>
                <a:cxn ang="0">
                  <a:pos x="13" y="8"/>
                </a:cxn>
                <a:cxn ang="0">
                  <a:pos x="24" y="3"/>
                </a:cxn>
                <a:cxn ang="0">
                  <a:pos x="38" y="0"/>
                </a:cxn>
                <a:cxn ang="0">
                  <a:pos x="38" y="0"/>
                </a:cxn>
                <a:cxn ang="0">
                  <a:pos x="52" y="3"/>
                </a:cxn>
                <a:cxn ang="0">
                  <a:pos x="66" y="8"/>
                </a:cxn>
                <a:cxn ang="0">
                  <a:pos x="66" y="8"/>
                </a:cxn>
                <a:cxn ang="0">
                  <a:pos x="66" y="8"/>
                </a:cxn>
                <a:cxn ang="0">
                  <a:pos x="66" y="22"/>
                </a:cxn>
                <a:cxn ang="0">
                  <a:pos x="63" y="22"/>
                </a:cxn>
                <a:cxn ang="0">
                  <a:pos x="63" y="22"/>
                </a:cxn>
                <a:cxn ang="0">
                  <a:pos x="52" y="14"/>
                </a:cxn>
                <a:cxn ang="0">
                  <a:pos x="38" y="14"/>
                </a:cxn>
                <a:cxn ang="0">
                  <a:pos x="38" y="14"/>
                </a:cxn>
                <a:cxn ang="0">
                  <a:pos x="30" y="14"/>
                </a:cxn>
                <a:cxn ang="0">
                  <a:pos x="22" y="16"/>
                </a:cxn>
                <a:cxn ang="0">
                  <a:pos x="16" y="22"/>
                </a:cxn>
                <a:cxn ang="0">
                  <a:pos x="13" y="30"/>
                </a:cxn>
                <a:cxn ang="0">
                  <a:pos x="13" y="30"/>
                </a:cxn>
                <a:cxn ang="0">
                  <a:pos x="16" y="41"/>
                </a:cxn>
                <a:cxn ang="0">
                  <a:pos x="22" y="46"/>
                </a:cxn>
                <a:cxn ang="0">
                  <a:pos x="44" y="52"/>
                </a:cxn>
                <a:cxn ang="0">
                  <a:pos x="52" y="57"/>
                </a:cxn>
                <a:cxn ang="0">
                  <a:pos x="63" y="62"/>
                </a:cxn>
                <a:cxn ang="0">
                  <a:pos x="68" y="70"/>
                </a:cxn>
                <a:cxn ang="0">
                  <a:pos x="71" y="84"/>
                </a:cxn>
                <a:cxn ang="0">
                  <a:pos x="71" y="84"/>
                </a:cxn>
                <a:cxn ang="0">
                  <a:pos x="71" y="92"/>
                </a:cxn>
                <a:cxn ang="0">
                  <a:pos x="68" y="97"/>
                </a:cxn>
                <a:cxn ang="0">
                  <a:pos x="63" y="106"/>
                </a:cxn>
                <a:cxn ang="0">
                  <a:pos x="60" y="108"/>
                </a:cxn>
                <a:cxn ang="0">
                  <a:pos x="46" y="114"/>
                </a:cxn>
                <a:cxn ang="0">
                  <a:pos x="33" y="116"/>
                </a:cxn>
                <a:cxn ang="0">
                  <a:pos x="33" y="116"/>
                </a:cxn>
              </a:cxnLst>
              <a:rect l="0" t="0" r="r" b="b"/>
              <a:pathLst>
                <a:path w="71" h="116">
                  <a:moveTo>
                    <a:pt x="33" y="116"/>
                  </a:moveTo>
                  <a:lnTo>
                    <a:pt x="33" y="116"/>
                  </a:lnTo>
                  <a:lnTo>
                    <a:pt x="16" y="114"/>
                  </a:lnTo>
                  <a:lnTo>
                    <a:pt x="0" y="108"/>
                  </a:lnTo>
                  <a:lnTo>
                    <a:pt x="0" y="106"/>
                  </a:lnTo>
                  <a:lnTo>
                    <a:pt x="2" y="95"/>
                  </a:lnTo>
                  <a:lnTo>
                    <a:pt x="2" y="92"/>
                  </a:lnTo>
                  <a:lnTo>
                    <a:pt x="16" y="103"/>
                  </a:lnTo>
                  <a:lnTo>
                    <a:pt x="24" y="106"/>
                  </a:lnTo>
                  <a:lnTo>
                    <a:pt x="33" y="106"/>
                  </a:lnTo>
                  <a:lnTo>
                    <a:pt x="41" y="106"/>
                  </a:lnTo>
                  <a:lnTo>
                    <a:pt x="49" y="100"/>
                  </a:lnTo>
                  <a:lnTo>
                    <a:pt x="57" y="95"/>
                  </a:lnTo>
                  <a:lnTo>
                    <a:pt x="57" y="84"/>
                  </a:lnTo>
                  <a:lnTo>
                    <a:pt x="55" y="76"/>
                  </a:lnTo>
                  <a:lnTo>
                    <a:pt x="49" y="68"/>
                  </a:lnTo>
                  <a:lnTo>
                    <a:pt x="41" y="65"/>
                  </a:lnTo>
                  <a:lnTo>
                    <a:pt x="30" y="62"/>
                  </a:lnTo>
                  <a:lnTo>
                    <a:pt x="19" y="60"/>
                  </a:lnTo>
                  <a:lnTo>
                    <a:pt x="11" y="54"/>
                  </a:lnTo>
                  <a:lnTo>
                    <a:pt x="2" y="46"/>
                  </a:lnTo>
                  <a:lnTo>
                    <a:pt x="0" y="33"/>
                  </a:lnTo>
                  <a:lnTo>
                    <a:pt x="2" y="24"/>
                  </a:lnTo>
                  <a:lnTo>
                    <a:pt x="2" y="16"/>
                  </a:lnTo>
                  <a:lnTo>
                    <a:pt x="13" y="8"/>
                  </a:lnTo>
                  <a:lnTo>
                    <a:pt x="24" y="3"/>
                  </a:lnTo>
                  <a:lnTo>
                    <a:pt x="38" y="0"/>
                  </a:lnTo>
                  <a:lnTo>
                    <a:pt x="52" y="3"/>
                  </a:lnTo>
                  <a:lnTo>
                    <a:pt x="66" y="8"/>
                  </a:lnTo>
                  <a:lnTo>
                    <a:pt x="66" y="22"/>
                  </a:lnTo>
                  <a:lnTo>
                    <a:pt x="63" y="22"/>
                  </a:lnTo>
                  <a:lnTo>
                    <a:pt x="52" y="14"/>
                  </a:lnTo>
                  <a:lnTo>
                    <a:pt x="38" y="14"/>
                  </a:lnTo>
                  <a:lnTo>
                    <a:pt x="30" y="14"/>
                  </a:lnTo>
                  <a:lnTo>
                    <a:pt x="22" y="16"/>
                  </a:lnTo>
                  <a:lnTo>
                    <a:pt x="16" y="22"/>
                  </a:lnTo>
                  <a:lnTo>
                    <a:pt x="13" y="30"/>
                  </a:lnTo>
                  <a:lnTo>
                    <a:pt x="16" y="41"/>
                  </a:lnTo>
                  <a:lnTo>
                    <a:pt x="22" y="46"/>
                  </a:lnTo>
                  <a:lnTo>
                    <a:pt x="44" y="52"/>
                  </a:lnTo>
                  <a:lnTo>
                    <a:pt x="52" y="57"/>
                  </a:lnTo>
                  <a:lnTo>
                    <a:pt x="63" y="62"/>
                  </a:lnTo>
                  <a:lnTo>
                    <a:pt x="68" y="70"/>
                  </a:lnTo>
                  <a:lnTo>
                    <a:pt x="71" y="84"/>
                  </a:lnTo>
                  <a:lnTo>
                    <a:pt x="71" y="92"/>
                  </a:lnTo>
                  <a:lnTo>
                    <a:pt x="68" y="97"/>
                  </a:lnTo>
                  <a:lnTo>
                    <a:pt x="63" y="106"/>
                  </a:lnTo>
                  <a:lnTo>
                    <a:pt x="60" y="108"/>
                  </a:lnTo>
                  <a:lnTo>
                    <a:pt x="46"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Freeform 35"/>
            <p:cNvSpPr>
              <a:spLocks/>
            </p:cNvSpPr>
            <p:nvPr/>
          </p:nvSpPr>
          <p:spPr bwMode="auto">
            <a:xfrm>
              <a:off x="2505" y="740"/>
              <a:ext cx="88" cy="159"/>
            </a:xfrm>
            <a:custGeom>
              <a:avLst/>
              <a:gdLst/>
              <a:ahLst/>
              <a:cxnLst>
                <a:cxn ang="0">
                  <a:pos x="83" y="132"/>
                </a:cxn>
                <a:cxn ang="0">
                  <a:pos x="66" y="154"/>
                </a:cxn>
                <a:cxn ang="0">
                  <a:pos x="39" y="159"/>
                </a:cxn>
                <a:cxn ang="0">
                  <a:pos x="20" y="157"/>
                </a:cxn>
                <a:cxn ang="0">
                  <a:pos x="3" y="149"/>
                </a:cxn>
                <a:cxn ang="0">
                  <a:pos x="3" y="132"/>
                </a:cxn>
                <a:cxn ang="0">
                  <a:pos x="3" y="132"/>
                </a:cxn>
                <a:cxn ang="0">
                  <a:pos x="20" y="146"/>
                </a:cxn>
                <a:cxn ang="0">
                  <a:pos x="39" y="149"/>
                </a:cxn>
                <a:cxn ang="0">
                  <a:pos x="53" y="146"/>
                </a:cxn>
                <a:cxn ang="0">
                  <a:pos x="72" y="130"/>
                </a:cxn>
                <a:cxn ang="0">
                  <a:pos x="75" y="116"/>
                </a:cxn>
                <a:cxn ang="0">
                  <a:pos x="72" y="105"/>
                </a:cxn>
                <a:cxn ang="0">
                  <a:pos x="50" y="89"/>
                </a:cxn>
                <a:cxn ang="0">
                  <a:pos x="25" y="76"/>
                </a:cxn>
                <a:cxn ang="0">
                  <a:pos x="3" y="57"/>
                </a:cxn>
                <a:cxn ang="0">
                  <a:pos x="0" y="40"/>
                </a:cxn>
                <a:cxn ang="0">
                  <a:pos x="3" y="30"/>
                </a:cxn>
                <a:cxn ang="0">
                  <a:pos x="9" y="16"/>
                </a:cxn>
                <a:cxn ang="0">
                  <a:pos x="31" y="3"/>
                </a:cxn>
                <a:cxn ang="0">
                  <a:pos x="47" y="0"/>
                </a:cxn>
                <a:cxn ang="0">
                  <a:pos x="80" y="11"/>
                </a:cxn>
                <a:cxn ang="0">
                  <a:pos x="80" y="22"/>
                </a:cxn>
                <a:cxn ang="0">
                  <a:pos x="80" y="24"/>
                </a:cxn>
                <a:cxn ang="0">
                  <a:pos x="47" y="13"/>
                </a:cxn>
                <a:cxn ang="0">
                  <a:pos x="33" y="13"/>
                </a:cxn>
                <a:cxn ang="0">
                  <a:pos x="17" y="27"/>
                </a:cxn>
                <a:cxn ang="0">
                  <a:pos x="14" y="40"/>
                </a:cxn>
                <a:cxn ang="0">
                  <a:pos x="17" y="51"/>
                </a:cxn>
                <a:cxn ang="0">
                  <a:pos x="36" y="67"/>
                </a:cxn>
                <a:cxn ang="0">
                  <a:pos x="64" y="78"/>
                </a:cxn>
                <a:cxn ang="0">
                  <a:pos x="83" y="100"/>
                </a:cxn>
                <a:cxn ang="0">
                  <a:pos x="88" y="116"/>
                </a:cxn>
                <a:cxn ang="0">
                  <a:pos x="83" y="132"/>
                </a:cxn>
              </a:cxnLst>
              <a:rect l="0" t="0" r="r" b="b"/>
              <a:pathLst>
                <a:path w="88" h="159">
                  <a:moveTo>
                    <a:pt x="83" y="132"/>
                  </a:moveTo>
                  <a:lnTo>
                    <a:pt x="83" y="132"/>
                  </a:lnTo>
                  <a:lnTo>
                    <a:pt x="77" y="146"/>
                  </a:lnTo>
                  <a:lnTo>
                    <a:pt x="66" y="154"/>
                  </a:lnTo>
                  <a:lnTo>
                    <a:pt x="53" y="159"/>
                  </a:lnTo>
                  <a:lnTo>
                    <a:pt x="39" y="159"/>
                  </a:lnTo>
                  <a:lnTo>
                    <a:pt x="20" y="157"/>
                  </a:lnTo>
                  <a:lnTo>
                    <a:pt x="11" y="154"/>
                  </a:lnTo>
                  <a:lnTo>
                    <a:pt x="3" y="149"/>
                  </a:lnTo>
                  <a:lnTo>
                    <a:pt x="0" y="146"/>
                  </a:lnTo>
                  <a:lnTo>
                    <a:pt x="3" y="132"/>
                  </a:lnTo>
                  <a:lnTo>
                    <a:pt x="11" y="140"/>
                  </a:lnTo>
                  <a:lnTo>
                    <a:pt x="20" y="146"/>
                  </a:lnTo>
                  <a:lnTo>
                    <a:pt x="31" y="149"/>
                  </a:lnTo>
                  <a:lnTo>
                    <a:pt x="39" y="149"/>
                  </a:lnTo>
                  <a:lnTo>
                    <a:pt x="53" y="146"/>
                  </a:lnTo>
                  <a:lnTo>
                    <a:pt x="64" y="140"/>
                  </a:lnTo>
                  <a:lnTo>
                    <a:pt x="72" y="130"/>
                  </a:lnTo>
                  <a:lnTo>
                    <a:pt x="75" y="116"/>
                  </a:lnTo>
                  <a:lnTo>
                    <a:pt x="72" y="111"/>
                  </a:lnTo>
                  <a:lnTo>
                    <a:pt x="72" y="105"/>
                  </a:lnTo>
                  <a:lnTo>
                    <a:pt x="64" y="95"/>
                  </a:lnTo>
                  <a:lnTo>
                    <a:pt x="50" y="89"/>
                  </a:lnTo>
                  <a:lnTo>
                    <a:pt x="36" y="81"/>
                  </a:lnTo>
                  <a:lnTo>
                    <a:pt x="25" y="76"/>
                  </a:lnTo>
                  <a:lnTo>
                    <a:pt x="11" y="67"/>
                  </a:lnTo>
                  <a:lnTo>
                    <a:pt x="3" y="57"/>
                  </a:lnTo>
                  <a:lnTo>
                    <a:pt x="0" y="49"/>
                  </a:lnTo>
                  <a:lnTo>
                    <a:pt x="0" y="40"/>
                  </a:lnTo>
                  <a:lnTo>
                    <a:pt x="3" y="30"/>
                  </a:lnTo>
                  <a:lnTo>
                    <a:pt x="6" y="22"/>
                  </a:lnTo>
                  <a:lnTo>
                    <a:pt x="9" y="16"/>
                  </a:lnTo>
                  <a:lnTo>
                    <a:pt x="14" y="11"/>
                  </a:lnTo>
                  <a:lnTo>
                    <a:pt x="31" y="3"/>
                  </a:lnTo>
                  <a:lnTo>
                    <a:pt x="47" y="0"/>
                  </a:lnTo>
                  <a:lnTo>
                    <a:pt x="64" y="3"/>
                  </a:lnTo>
                  <a:lnTo>
                    <a:pt x="80" y="11"/>
                  </a:lnTo>
                  <a:lnTo>
                    <a:pt x="83" y="11"/>
                  </a:lnTo>
                  <a:lnTo>
                    <a:pt x="80" y="22"/>
                  </a:lnTo>
                  <a:lnTo>
                    <a:pt x="80" y="24"/>
                  </a:lnTo>
                  <a:lnTo>
                    <a:pt x="64" y="16"/>
                  </a:lnTo>
                  <a:lnTo>
                    <a:pt x="47" y="13"/>
                  </a:lnTo>
                  <a:lnTo>
                    <a:pt x="33" y="13"/>
                  </a:lnTo>
                  <a:lnTo>
                    <a:pt x="25" y="19"/>
                  </a:lnTo>
                  <a:lnTo>
                    <a:pt x="17" y="27"/>
                  </a:lnTo>
                  <a:lnTo>
                    <a:pt x="14" y="40"/>
                  </a:lnTo>
                  <a:lnTo>
                    <a:pt x="14" y="46"/>
                  </a:lnTo>
                  <a:lnTo>
                    <a:pt x="17" y="51"/>
                  </a:lnTo>
                  <a:lnTo>
                    <a:pt x="25" y="59"/>
                  </a:lnTo>
                  <a:lnTo>
                    <a:pt x="36" y="67"/>
                  </a:lnTo>
                  <a:lnTo>
                    <a:pt x="50" y="73"/>
                  </a:lnTo>
                  <a:lnTo>
                    <a:pt x="64" y="78"/>
                  </a:lnTo>
                  <a:lnTo>
                    <a:pt x="75" y="86"/>
                  </a:lnTo>
                  <a:lnTo>
                    <a:pt x="83" y="100"/>
                  </a:lnTo>
                  <a:lnTo>
                    <a:pt x="86" y="108"/>
                  </a:lnTo>
                  <a:lnTo>
                    <a:pt x="88" y="116"/>
                  </a:lnTo>
                  <a:lnTo>
                    <a:pt x="83" y="1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3" name="Freeform 34"/>
            <p:cNvSpPr>
              <a:spLocks/>
            </p:cNvSpPr>
            <p:nvPr/>
          </p:nvSpPr>
          <p:spPr bwMode="auto">
            <a:xfrm>
              <a:off x="2621" y="783"/>
              <a:ext cx="80" cy="116"/>
            </a:xfrm>
            <a:custGeom>
              <a:avLst/>
              <a:gdLst/>
              <a:ahLst/>
              <a:cxnLst>
                <a:cxn ang="0">
                  <a:pos x="77" y="106"/>
                </a:cxn>
                <a:cxn ang="0">
                  <a:pos x="77" y="108"/>
                </a:cxn>
                <a:cxn ang="0">
                  <a:pos x="77" y="108"/>
                </a:cxn>
                <a:cxn ang="0">
                  <a:pos x="63" y="114"/>
                </a:cxn>
                <a:cxn ang="0">
                  <a:pos x="47" y="116"/>
                </a:cxn>
                <a:cxn ang="0">
                  <a:pos x="47" y="116"/>
                </a:cxn>
                <a:cxn ang="0">
                  <a:pos x="38" y="116"/>
                </a:cxn>
                <a:cxn ang="0">
                  <a:pos x="30" y="114"/>
                </a:cxn>
                <a:cxn ang="0">
                  <a:pos x="30" y="114"/>
                </a:cxn>
                <a:cxn ang="0">
                  <a:pos x="16" y="106"/>
                </a:cxn>
                <a:cxn ang="0">
                  <a:pos x="5" y="92"/>
                </a:cxn>
                <a:cxn ang="0">
                  <a:pos x="0" y="79"/>
                </a:cxn>
                <a:cxn ang="0">
                  <a:pos x="0" y="60"/>
                </a:cxn>
                <a:cxn ang="0">
                  <a:pos x="0" y="60"/>
                </a:cxn>
                <a:cxn ang="0">
                  <a:pos x="0" y="49"/>
                </a:cxn>
                <a:cxn ang="0">
                  <a:pos x="3" y="38"/>
                </a:cxn>
                <a:cxn ang="0">
                  <a:pos x="5" y="27"/>
                </a:cxn>
                <a:cxn ang="0">
                  <a:pos x="11" y="19"/>
                </a:cxn>
                <a:cxn ang="0">
                  <a:pos x="19" y="11"/>
                </a:cxn>
                <a:cxn ang="0">
                  <a:pos x="27" y="6"/>
                </a:cxn>
                <a:cxn ang="0">
                  <a:pos x="38" y="3"/>
                </a:cxn>
                <a:cxn ang="0">
                  <a:pos x="49" y="0"/>
                </a:cxn>
                <a:cxn ang="0">
                  <a:pos x="49" y="0"/>
                </a:cxn>
                <a:cxn ang="0">
                  <a:pos x="63" y="3"/>
                </a:cxn>
                <a:cxn ang="0">
                  <a:pos x="77" y="8"/>
                </a:cxn>
                <a:cxn ang="0">
                  <a:pos x="77" y="11"/>
                </a:cxn>
                <a:cxn ang="0">
                  <a:pos x="77" y="11"/>
                </a:cxn>
                <a:cxn ang="0">
                  <a:pos x="77" y="22"/>
                </a:cxn>
                <a:cxn ang="0">
                  <a:pos x="74" y="22"/>
                </a:cxn>
                <a:cxn ang="0">
                  <a:pos x="74" y="22"/>
                </a:cxn>
                <a:cxn ang="0">
                  <a:pos x="63" y="16"/>
                </a:cxn>
                <a:cxn ang="0">
                  <a:pos x="49" y="14"/>
                </a:cxn>
                <a:cxn ang="0">
                  <a:pos x="49" y="14"/>
                </a:cxn>
                <a:cxn ang="0">
                  <a:pos x="41" y="14"/>
                </a:cxn>
                <a:cxn ang="0">
                  <a:pos x="33" y="16"/>
                </a:cxn>
                <a:cxn ang="0">
                  <a:pos x="27" y="22"/>
                </a:cxn>
                <a:cxn ang="0">
                  <a:pos x="22" y="27"/>
                </a:cxn>
                <a:cxn ang="0">
                  <a:pos x="14" y="41"/>
                </a:cxn>
                <a:cxn ang="0">
                  <a:pos x="11" y="60"/>
                </a:cxn>
                <a:cxn ang="0">
                  <a:pos x="11" y="60"/>
                </a:cxn>
                <a:cxn ang="0">
                  <a:pos x="14" y="76"/>
                </a:cxn>
                <a:cxn ang="0">
                  <a:pos x="22" y="92"/>
                </a:cxn>
                <a:cxn ang="0">
                  <a:pos x="25" y="97"/>
                </a:cxn>
                <a:cxn ang="0">
                  <a:pos x="33" y="100"/>
                </a:cxn>
                <a:cxn ang="0">
                  <a:pos x="41" y="103"/>
                </a:cxn>
                <a:cxn ang="0">
                  <a:pos x="49" y="106"/>
                </a:cxn>
                <a:cxn ang="0">
                  <a:pos x="49" y="106"/>
                </a:cxn>
                <a:cxn ang="0">
                  <a:pos x="58" y="103"/>
                </a:cxn>
                <a:cxn ang="0">
                  <a:pos x="63" y="100"/>
                </a:cxn>
                <a:cxn ang="0">
                  <a:pos x="77" y="92"/>
                </a:cxn>
                <a:cxn ang="0">
                  <a:pos x="80" y="92"/>
                </a:cxn>
                <a:cxn ang="0">
                  <a:pos x="80" y="92"/>
                </a:cxn>
                <a:cxn ang="0">
                  <a:pos x="77" y="106"/>
                </a:cxn>
                <a:cxn ang="0">
                  <a:pos x="77" y="106"/>
                </a:cxn>
              </a:cxnLst>
              <a:rect l="0" t="0" r="r" b="b"/>
              <a:pathLst>
                <a:path w="80" h="116">
                  <a:moveTo>
                    <a:pt x="77" y="106"/>
                  </a:moveTo>
                  <a:lnTo>
                    <a:pt x="77" y="108"/>
                  </a:lnTo>
                  <a:lnTo>
                    <a:pt x="63" y="114"/>
                  </a:lnTo>
                  <a:lnTo>
                    <a:pt x="47" y="116"/>
                  </a:lnTo>
                  <a:lnTo>
                    <a:pt x="38" y="116"/>
                  </a:lnTo>
                  <a:lnTo>
                    <a:pt x="30" y="114"/>
                  </a:lnTo>
                  <a:lnTo>
                    <a:pt x="16" y="106"/>
                  </a:lnTo>
                  <a:lnTo>
                    <a:pt x="5" y="92"/>
                  </a:lnTo>
                  <a:lnTo>
                    <a:pt x="0" y="79"/>
                  </a:lnTo>
                  <a:lnTo>
                    <a:pt x="0" y="60"/>
                  </a:lnTo>
                  <a:lnTo>
                    <a:pt x="0" y="49"/>
                  </a:lnTo>
                  <a:lnTo>
                    <a:pt x="3" y="38"/>
                  </a:lnTo>
                  <a:lnTo>
                    <a:pt x="5" y="27"/>
                  </a:lnTo>
                  <a:lnTo>
                    <a:pt x="11" y="19"/>
                  </a:lnTo>
                  <a:lnTo>
                    <a:pt x="19" y="11"/>
                  </a:lnTo>
                  <a:lnTo>
                    <a:pt x="27" y="6"/>
                  </a:lnTo>
                  <a:lnTo>
                    <a:pt x="38" y="3"/>
                  </a:lnTo>
                  <a:lnTo>
                    <a:pt x="49" y="0"/>
                  </a:lnTo>
                  <a:lnTo>
                    <a:pt x="63" y="3"/>
                  </a:lnTo>
                  <a:lnTo>
                    <a:pt x="77" y="8"/>
                  </a:lnTo>
                  <a:lnTo>
                    <a:pt x="77" y="11"/>
                  </a:lnTo>
                  <a:lnTo>
                    <a:pt x="77" y="22"/>
                  </a:lnTo>
                  <a:lnTo>
                    <a:pt x="74" y="22"/>
                  </a:lnTo>
                  <a:lnTo>
                    <a:pt x="63" y="16"/>
                  </a:lnTo>
                  <a:lnTo>
                    <a:pt x="49" y="14"/>
                  </a:lnTo>
                  <a:lnTo>
                    <a:pt x="41" y="14"/>
                  </a:lnTo>
                  <a:lnTo>
                    <a:pt x="33" y="16"/>
                  </a:lnTo>
                  <a:lnTo>
                    <a:pt x="27" y="22"/>
                  </a:lnTo>
                  <a:lnTo>
                    <a:pt x="22" y="27"/>
                  </a:lnTo>
                  <a:lnTo>
                    <a:pt x="14" y="41"/>
                  </a:lnTo>
                  <a:lnTo>
                    <a:pt x="11" y="60"/>
                  </a:lnTo>
                  <a:lnTo>
                    <a:pt x="14" y="76"/>
                  </a:lnTo>
                  <a:lnTo>
                    <a:pt x="22" y="92"/>
                  </a:lnTo>
                  <a:lnTo>
                    <a:pt x="25" y="97"/>
                  </a:lnTo>
                  <a:lnTo>
                    <a:pt x="33" y="100"/>
                  </a:lnTo>
                  <a:lnTo>
                    <a:pt x="41" y="103"/>
                  </a:lnTo>
                  <a:lnTo>
                    <a:pt x="49" y="106"/>
                  </a:lnTo>
                  <a:lnTo>
                    <a:pt x="58" y="103"/>
                  </a:lnTo>
                  <a:lnTo>
                    <a:pt x="63" y="100"/>
                  </a:lnTo>
                  <a:lnTo>
                    <a:pt x="77" y="92"/>
                  </a:lnTo>
                  <a:lnTo>
                    <a:pt x="80" y="92"/>
                  </a:lnTo>
                  <a:lnTo>
                    <a:pt x="77"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4" name="Freeform 33"/>
            <p:cNvSpPr>
              <a:spLocks/>
            </p:cNvSpPr>
            <p:nvPr/>
          </p:nvSpPr>
          <p:spPr bwMode="auto">
            <a:xfrm>
              <a:off x="2723" y="726"/>
              <a:ext cx="85" cy="171"/>
            </a:xfrm>
            <a:custGeom>
              <a:avLst/>
              <a:gdLst/>
              <a:ahLst/>
              <a:cxnLst>
                <a:cxn ang="0">
                  <a:pos x="85" y="171"/>
                </a:cxn>
                <a:cxn ang="0">
                  <a:pos x="85" y="171"/>
                </a:cxn>
                <a:cxn ang="0">
                  <a:pos x="71" y="171"/>
                </a:cxn>
                <a:cxn ang="0">
                  <a:pos x="71" y="171"/>
                </a:cxn>
                <a:cxn ang="0">
                  <a:pos x="71" y="171"/>
                </a:cxn>
                <a:cxn ang="0">
                  <a:pos x="71" y="136"/>
                </a:cxn>
                <a:cxn ang="0">
                  <a:pos x="71" y="136"/>
                </a:cxn>
                <a:cxn ang="0">
                  <a:pos x="71" y="106"/>
                </a:cxn>
                <a:cxn ang="0">
                  <a:pos x="71" y="106"/>
                </a:cxn>
                <a:cxn ang="0">
                  <a:pos x="71" y="92"/>
                </a:cxn>
                <a:cxn ang="0">
                  <a:pos x="68" y="81"/>
                </a:cxn>
                <a:cxn ang="0">
                  <a:pos x="68" y="81"/>
                </a:cxn>
                <a:cxn ang="0">
                  <a:pos x="66" y="76"/>
                </a:cxn>
                <a:cxn ang="0">
                  <a:pos x="60" y="73"/>
                </a:cxn>
                <a:cxn ang="0">
                  <a:pos x="55" y="71"/>
                </a:cxn>
                <a:cxn ang="0">
                  <a:pos x="49" y="71"/>
                </a:cxn>
                <a:cxn ang="0">
                  <a:pos x="49" y="71"/>
                </a:cxn>
                <a:cxn ang="0">
                  <a:pos x="38" y="71"/>
                </a:cxn>
                <a:cxn ang="0">
                  <a:pos x="30" y="73"/>
                </a:cxn>
                <a:cxn ang="0">
                  <a:pos x="16" y="84"/>
                </a:cxn>
                <a:cxn ang="0">
                  <a:pos x="16" y="84"/>
                </a:cxn>
                <a:cxn ang="0">
                  <a:pos x="16" y="87"/>
                </a:cxn>
                <a:cxn ang="0">
                  <a:pos x="16" y="87"/>
                </a:cxn>
                <a:cxn ang="0">
                  <a:pos x="16" y="171"/>
                </a:cxn>
                <a:cxn ang="0">
                  <a:pos x="16" y="171"/>
                </a:cxn>
                <a:cxn ang="0">
                  <a:pos x="16" y="171"/>
                </a:cxn>
                <a:cxn ang="0">
                  <a:pos x="2" y="171"/>
                </a:cxn>
                <a:cxn ang="0">
                  <a:pos x="2" y="171"/>
                </a:cxn>
                <a:cxn ang="0">
                  <a:pos x="2" y="171"/>
                </a:cxn>
                <a:cxn ang="0">
                  <a:pos x="2" y="76"/>
                </a:cxn>
                <a:cxn ang="0">
                  <a:pos x="2" y="76"/>
                </a:cxn>
                <a:cxn ang="0">
                  <a:pos x="2" y="38"/>
                </a:cxn>
                <a:cxn ang="0">
                  <a:pos x="0" y="3"/>
                </a:cxn>
                <a:cxn ang="0">
                  <a:pos x="2" y="0"/>
                </a:cxn>
                <a:cxn ang="0">
                  <a:pos x="2" y="0"/>
                </a:cxn>
                <a:cxn ang="0">
                  <a:pos x="13" y="0"/>
                </a:cxn>
                <a:cxn ang="0">
                  <a:pos x="16" y="0"/>
                </a:cxn>
                <a:cxn ang="0">
                  <a:pos x="16" y="0"/>
                </a:cxn>
                <a:cxn ang="0">
                  <a:pos x="16" y="33"/>
                </a:cxn>
                <a:cxn ang="0">
                  <a:pos x="16" y="71"/>
                </a:cxn>
                <a:cxn ang="0">
                  <a:pos x="16" y="71"/>
                </a:cxn>
                <a:cxn ang="0">
                  <a:pos x="33" y="63"/>
                </a:cxn>
                <a:cxn ang="0">
                  <a:pos x="41" y="60"/>
                </a:cxn>
                <a:cxn ang="0">
                  <a:pos x="52" y="57"/>
                </a:cxn>
                <a:cxn ang="0">
                  <a:pos x="52" y="57"/>
                </a:cxn>
                <a:cxn ang="0">
                  <a:pos x="60" y="60"/>
                </a:cxn>
                <a:cxn ang="0">
                  <a:pos x="68" y="63"/>
                </a:cxn>
                <a:cxn ang="0">
                  <a:pos x="77" y="68"/>
                </a:cxn>
                <a:cxn ang="0">
                  <a:pos x="79" y="76"/>
                </a:cxn>
                <a:cxn ang="0">
                  <a:pos x="79" y="76"/>
                </a:cxn>
                <a:cxn ang="0">
                  <a:pos x="82" y="90"/>
                </a:cxn>
                <a:cxn ang="0">
                  <a:pos x="85" y="103"/>
                </a:cxn>
                <a:cxn ang="0">
                  <a:pos x="85" y="125"/>
                </a:cxn>
                <a:cxn ang="0">
                  <a:pos x="85" y="125"/>
                </a:cxn>
                <a:cxn ang="0">
                  <a:pos x="85" y="171"/>
                </a:cxn>
                <a:cxn ang="0">
                  <a:pos x="85" y="171"/>
                </a:cxn>
              </a:cxnLst>
              <a:rect l="0" t="0" r="r" b="b"/>
              <a:pathLst>
                <a:path w="85" h="171">
                  <a:moveTo>
                    <a:pt x="85" y="171"/>
                  </a:moveTo>
                  <a:lnTo>
                    <a:pt x="85" y="171"/>
                  </a:lnTo>
                  <a:lnTo>
                    <a:pt x="71" y="171"/>
                  </a:lnTo>
                  <a:lnTo>
                    <a:pt x="71" y="136"/>
                  </a:lnTo>
                  <a:lnTo>
                    <a:pt x="71" y="106"/>
                  </a:lnTo>
                  <a:lnTo>
                    <a:pt x="71" y="92"/>
                  </a:lnTo>
                  <a:lnTo>
                    <a:pt x="68" y="81"/>
                  </a:lnTo>
                  <a:lnTo>
                    <a:pt x="66" y="76"/>
                  </a:lnTo>
                  <a:lnTo>
                    <a:pt x="60" y="73"/>
                  </a:lnTo>
                  <a:lnTo>
                    <a:pt x="55" y="71"/>
                  </a:lnTo>
                  <a:lnTo>
                    <a:pt x="49" y="71"/>
                  </a:lnTo>
                  <a:lnTo>
                    <a:pt x="38" y="71"/>
                  </a:lnTo>
                  <a:lnTo>
                    <a:pt x="30" y="73"/>
                  </a:lnTo>
                  <a:lnTo>
                    <a:pt x="16" y="84"/>
                  </a:lnTo>
                  <a:lnTo>
                    <a:pt x="16" y="87"/>
                  </a:lnTo>
                  <a:lnTo>
                    <a:pt x="16" y="171"/>
                  </a:lnTo>
                  <a:lnTo>
                    <a:pt x="2" y="171"/>
                  </a:lnTo>
                  <a:lnTo>
                    <a:pt x="2" y="76"/>
                  </a:lnTo>
                  <a:lnTo>
                    <a:pt x="2" y="38"/>
                  </a:lnTo>
                  <a:lnTo>
                    <a:pt x="0" y="3"/>
                  </a:lnTo>
                  <a:lnTo>
                    <a:pt x="2" y="0"/>
                  </a:lnTo>
                  <a:lnTo>
                    <a:pt x="13" y="0"/>
                  </a:lnTo>
                  <a:lnTo>
                    <a:pt x="16" y="0"/>
                  </a:lnTo>
                  <a:lnTo>
                    <a:pt x="16" y="33"/>
                  </a:lnTo>
                  <a:lnTo>
                    <a:pt x="16" y="71"/>
                  </a:lnTo>
                  <a:lnTo>
                    <a:pt x="33" y="63"/>
                  </a:lnTo>
                  <a:lnTo>
                    <a:pt x="41" y="60"/>
                  </a:lnTo>
                  <a:lnTo>
                    <a:pt x="52" y="57"/>
                  </a:lnTo>
                  <a:lnTo>
                    <a:pt x="60" y="60"/>
                  </a:lnTo>
                  <a:lnTo>
                    <a:pt x="68" y="63"/>
                  </a:lnTo>
                  <a:lnTo>
                    <a:pt x="77" y="68"/>
                  </a:lnTo>
                  <a:lnTo>
                    <a:pt x="79" y="76"/>
                  </a:lnTo>
                  <a:lnTo>
                    <a:pt x="82" y="90"/>
                  </a:lnTo>
                  <a:lnTo>
                    <a:pt x="85" y="103"/>
                  </a:lnTo>
                  <a:lnTo>
                    <a:pt x="85" y="125"/>
                  </a:lnTo>
                  <a:lnTo>
                    <a:pt x="85"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5" name="Freeform 32"/>
            <p:cNvSpPr>
              <a:spLocks noEditPoints="1"/>
            </p:cNvSpPr>
            <p:nvPr/>
          </p:nvSpPr>
          <p:spPr bwMode="auto">
            <a:xfrm>
              <a:off x="2841" y="783"/>
              <a:ext cx="93" cy="116"/>
            </a:xfrm>
            <a:custGeom>
              <a:avLst/>
              <a:gdLst/>
              <a:ahLst/>
              <a:cxnLst>
                <a:cxn ang="0">
                  <a:pos x="47" y="116"/>
                </a:cxn>
                <a:cxn ang="0">
                  <a:pos x="25" y="111"/>
                </a:cxn>
                <a:cxn ang="0">
                  <a:pos x="11" y="100"/>
                </a:cxn>
                <a:cxn ang="0">
                  <a:pos x="3" y="81"/>
                </a:cxn>
                <a:cxn ang="0">
                  <a:pos x="0" y="57"/>
                </a:cxn>
                <a:cxn ang="0">
                  <a:pos x="5" y="24"/>
                </a:cxn>
                <a:cxn ang="0">
                  <a:pos x="16" y="11"/>
                </a:cxn>
                <a:cxn ang="0">
                  <a:pos x="36" y="3"/>
                </a:cxn>
                <a:cxn ang="0">
                  <a:pos x="47" y="0"/>
                </a:cxn>
                <a:cxn ang="0">
                  <a:pos x="69" y="6"/>
                </a:cxn>
                <a:cxn ang="0">
                  <a:pos x="82" y="19"/>
                </a:cxn>
                <a:cxn ang="0">
                  <a:pos x="91" y="35"/>
                </a:cxn>
                <a:cxn ang="0">
                  <a:pos x="93" y="60"/>
                </a:cxn>
                <a:cxn ang="0">
                  <a:pos x="88" y="92"/>
                </a:cxn>
                <a:cxn ang="0">
                  <a:pos x="74" y="106"/>
                </a:cxn>
                <a:cxn ang="0">
                  <a:pos x="58" y="116"/>
                </a:cxn>
                <a:cxn ang="0">
                  <a:pos x="47" y="116"/>
                </a:cxn>
                <a:cxn ang="0">
                  <a:pos x="47" y="11"/>
                </a:cxn>
                <a:cxn ang="0">
                  <a:pos x="30" y="16"/>
                </a:cxn>
                <a:cxn ang="0">
                  <a:pos x="19" y="24"/>
                </a:cxn>
                <a:cxn ang="0">
                  <a:pos x="14" y="57"/>
                </a:cxn>
                <a:cxn ang="0">
                  <a:pos x="14" y="76"/>
                </a:cxn>
                <a:cxn ang="0">
                  <a:pos x="25" y="97"/>
                </a:cxn>
                <a:cxn ang="0">
                  <a:pos x="38" y="103"/>
                </a:cxn>
                <a:cxn ang="0">
                  <a:pos x="47" y="106"/>
                </a:cxn>
                <a:cxn ang="0">
                  <a:pos x="63" y="100"/>
                </a:cxn>
                <a:cxn ang="0">
                  <a:pos x="71" y="92"/>
                </a:cxn>
                <a:cxn ang="0">
                  <a:pos x="80" y="60"/>
                </a:cxn>
                <a:cxn ang="0">
                  <a:pos x="77" y="43"/>
                </a:cxn>
                <a:cxn ang="0">
                  <a:pos x="69" y="22"/>
                </a:cxn>
                <a:cxn ang="0">
                  <a:pos x="55" y="14"/>
                </a:cxn>
                <a:cxn ang="0">
                  <a:pos x="47" y="11"/>
                </a:cxn>
              </a:cxnLst>
              <a:rect l="0" t="0" r="r" b="b"/>
              <a:pathLst>
                <a:path w="93" h="116">
                  <a:moveTo>
                    <a:pt x="47" y="116"/>
                  </a:moveTo>
                  <a:lnTo>
                    <a:pt x="47" y="116"/>
                  </a:lnTo>
                  <a:lnTo>
                    <a:pt x="33" y="116"/>
                  </a:lnTo>
                  <a:lnTo>
                    <a:pt x="25" y="111"/>
                  </a:lnTo>
                  <a:lnTo>
                    <a:pt x="16" y="106"/>
                  </a:lnTo>
                  <a:lnTo>
                    <a:pt x="11" y="100"/>
                  </a:lnTo>
                  <a:lnTo>
                    <a:pt x="5" y="92"/>
                  </a:lnTo>
                  <a:lnTo>
                    <a:pt x="3" y="81"/>
                  </a:lnTo>
                  <a:lnTo>
                    <a:pt x="0" y="57"/>
                  </a:lnTo>
                  <a:lnTo>
                    <a:pt x="3" y="35"/>
                  </a:lnTo>
                  <a:lnTo>
                    <a:pt x="5" y="24"/>
                  </a:lnTo>
                  <a:lnTo>
                    <a:pt x="11" y="16"/>
                  </a:lnTo>
                  <a:lnTo>
                    <a:pt x="16" y="11"/>
                  </a:lnTo>
                  <a:lnTo>
                    <a:pt x="25" y="6"/>
                  </a:lnTo>
                  <a:lnTo>
                    <a:pt x="36" y="3"/>
                  </a:lnTo>
                  <a:lnTo>
                    <a:pt x="47" y="0"/>
                  </a:lnTo>
                  <a:lnTo>
                    <a:pt x="58" y="3"/>
                  </a:lnTo>
                  <a:lnTo>
                    <a:pt x="69" y="6"/>
                  </a:lnTo>
                  <a:lnTo>
                    <a:pt x="77" y="11"/>
                  </a:lnTo>
                  <a:lnTo>
                    <a:pt x="82" y="19"/>
                  </a:lnTo>
                  <a:lnTo>
                    <a:pt x="88" y="27"/>
                  </a:lnTo>
                  <a:lnTo>
                    <a:pt x="91" y="35"/>
                  </a:lnTo>
                  <a:lnTo>
                    <a:pt x="93" y="60"/>
                  </a:lnTo>
                  <a:lnTo>
                    <a:pt x="91" y="81"/>
                  </a:lnTo>
                  <a:lnTo>
                    <a:pt x="88" y="92"/>
                  </a:lnTo>
                  <a:lnTo>
                    <a:pt x="82" y="100"/>
                  </a:lnTo>
                  <a:lnTo>
                    <a:pt x="74" y="106"/>
                  </a:lnTo>
                  <a:lnTo>
                    <a:pt x="66" y="111"/>
                  </a:lnTo>
                  <a:lnTo>
                    <a:pt x="58" y="116"/>
                  </a:lnTo>
                  <a:lnTo>
                    <a:pt x="47" y="116"/>
                  </a:lnTo>
                  <a:close/>
                  <a:moveTo>
                    <a:pt x="47" y="11"/>
                  </a:moveTo>
                  <a:lnTo>
                    <a:pt x="47" y="11"/>
                  </a:lnTo>
                  <a:lnTo>
                    <a:pt x="38" y="14"/>
                  </a:lnTo>
                  <a:lnTo>
                    <a:pt x="30" y="16"/>
                  </a:lnTo>
                  <a:lnTo>
                    <a:pt x="25" y="19"/>
                  </a:lnTo>
                  <a:lnTo>
                    <a:pt x="19" y="24"/>
                  </a:lnTo>
                  <a:lnTo>
                    <a:pt x="14" y="41"/>
                  </a:lnTo>
                  <a:lnTo>
                    <a:pt x="14" y="57"/>
                  </a:lnTo>
                  <a:lnTo>
                    <a:pt x="14" y="76"/>
                  </a:lnTo>
                  <a:lnTo>
                    <a:pt x="19" y="89"/>
                  </a:lnTo>
                  <a:lnTo>
                    <a:pt x="25" y="97"/>
                  </a:lnTo>
                  <a:lnTo>
                    <a:pt x="30" y="100"/>
                  </a:lnTo>
                  <a:lnTo>
                    <a:pt x="38" y="103"/>
                  </a:lnTo>
                  <a:lnTo>
                    <a:pt x="47" y="106"/>
                  </a:lnTo>
                  <a:lnTo>
                    <a:pt x="55" y="103"/>
                  </a:lnTo>
                  <a:lnTo>
                    <a:pt x="63" y="100"/>
                  </a:lnTo>
                  <a:lnTo>
                    <a:pt x="69" y="97"/>
                  </a:lnTo>
                  <a:lnTo>
                    <a:pt x="71" y="92"/>
                  </a:lnTo>
                  <a:lnTo>
                    <a:pt x="77" y="76"/>
                  </a:lnTo>
                  <a:lnTo>
                    <a:pt x="80" y="60"/>
                  </a:lnTo>
                  <a:lnTo>
                    <a:pt x="77" y="43"/>
                  </a:lnTo>
                  <a:lnTo>
                    <a:pt x="74" y="27"/>
                  </a:lnTo>
                  <a:lnTo>
                    <a:pt x="69" y="22"/>
                  </a:lnTo>
                  <a:lnTo>
                    <a:pt x="63" y="16"/>
                  </a:lnTo>
                  <a:lnTo>
                    <a:pt x="55"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6" name="Freeform 31"/>
            <p:cNvSpPr>
              <a:spLocks noEditPoints="1"/>
            </p:cNvSpPr>
            <p:nvPr/>
          </p:nvSpPr>
          <p:spPr bwMode="auto">
            <a:xfrm>
              <a:off x="2959" y="783"/>
              <a:ext cx="96" cy="116"/>
            </a:xfrm>
            <a:custGeom>
              <a:avLst/>
              <a:gdLst/>
              <a:ahLst/>
              <a:cxnLst>
                <a:cxn ang="0">
                  <a:pos x="50" y="116"/>
                </a:cxn>
                <a:cxn ang="0">
                  <a:pos x="28" y="111"/>
                </a:cxn>
                <a:cxn ang="0">
                  <a:pos x="11" y="100"/>
                </a:cxn>
                <a:cxn ang="0">
                  <a:pos x="3" y="81"/>
                </a:cxn>
                <a:cxn ang="0">
                  <a:pos x="0" y="57"/>
                </a:cxn>
                <a:cxn ang="0">
                  <a:pos x="8" y="24"/>
                </a:cxn>
                <a:cxn ang="0">
                  <a:pos x="19" y="11"/>
                </a:cxn>
                <a:cxn ang="0">
                  <a:pos x="39" y="3"/>
                </a:cxn>
                <a:cxn ang="0">
                  <a:pos x="50" y="0"/>
                </a:cxn>
                <a:cxn ang="0">
                  <a:pos x="72" y="6"/>
                </a:cxn>
                <a:cxn ang="0">
                  <a:pos x="85" y="19"/>
                </a:cxn>
                <a:cxn ang="0">
                  <a:pos x="94" y="35"/>
                </a:cxn>
                <a:cxn ang="0">
                  <a:pos x="96" y="60"/>
                </a:cxn>
                <a:cxn ang="0">
                  <a:pos x="91" y="92"/>
                </a:cxn>
                <a:cxn ang="0">
                  <a:pos x="77" y="106"/>
                </a:cxn>
                <a:cxn ang="0">
                  <a:pos x="61" y="116"/>
                </a:cxn>
                <a:cxn ang="0">
                  <a:pos x="50" y="116"/>
                </a:cxn>
                <a:cxn ang="0">
                  <a:pos x="50" y="11"/>
                </a:cxn>
                <a:cxn ang="0">
                  <a:pos x="33" y="16"/>
                </a:cxn>
                <a:cxn ang="0">
                  <a:pos x="22" y="24"/>
                </a:cxn>
                <a:cxn ang="0">
                  <a:pos x="14" y="57"/>
                </a:cxn>
                <a:cxn ang="0">
                  <a:pos x="17" y="76"/>
                </a:cxn>
                <a:cxn ang="0">
                  <a:pos x="28" y="97"/>
                </a:cxn>
                <a:cxn ang="0">
                  <a:pos x="41" y="103"/>
                </a:cxn>
                <a:cxn ang="0">
                  <a:pos x="50" y="106"/>
                </a:cxn>
                <a:cxn ang="0">
                  <a:pos x="66" y="100"/>
                </a:cxn>
                <a:cxn ang="0">
                  <a:pos x="74" y="92"/>
                </a:cxn>
                <a:cxn ang="0">
                  <a:pos x="83" y="60"/>
                </a:cxn>
                <a:cxn ang="0">
                  <a:pos x="80" y="43"/>
                </a:cxn>
                <a:cxn ang="0">
                  <a:pos x="72" y="22"/>
                </a:cxn>
                <a:cxn ang="0">
                  <a:pos x="58" y="14"/>
                </a:cxn>
                <a:cxn ang="0">
                  <a:pos x="50" y="11"/>
                </a:cxn>
              </a:cxnLst>
              <a:rect l="0" t="0" r="r" b="b"/>
              <a:pathLst>
                <a:path w="96" h="116">
                  <a:moveTo>
                    <a:pt x="50" y="116"/>
                  </a:moveTo>
                  <a:lnTo>
                    <a:pt x="50" y="116"/>
                  </a:lnTo>
                  <a:lnTo>
                    <a:pt x="36" y="116"/>
                  </a:lnTo>
                  <a:lnTo>
                    <a:pt x="28" y="111"/>
                  </a:lnTo>
                  <a:lnTo>
                    <a:pt x="19" y="106"/>
                  </a:lnTo>
                  <a:lnTo>
                    <a:pt x="11" y="100"/>
                  </a:lnTo>
                  <a:lnTo>
                    <a:pt x="8" y="92"/>
                  </a:lnTo>
                  <a:lnTo>
                    <a:pt x="3" y="81"/>
                  </a:lnTo>
                  <a:lnTo>
                    <a:pt x="0" y="57"/>
                  </a:lnTo>
                  <a:lnTo>
                    <a:pt x="3" y="35"/>
                  </a:lnTo>
                  <a:lnTo>
                    <a:pt x="8" y="24"/>
                  </a:lnTo>
                  <a:lnTo>
                    <a:pt x="14" y="16"/>
                  </a:lnTo>
                  <a:lnTo>
                    <a:pt x="19" y="11"/>
                  </a:lnTo>
                  <a:lnTo>
                    <a:pt x="28" y="6"/>
                  </a:lnTo>
                  <a:lnTo>
                    <a:pt x="39" y="3"/>
                  </a:lnTo>
                  <a:lnTo>
                    <a:pt x="50" y="0"/>
                  </a:lnTo>
                  <a:lnTo>
                    <a:pt x="61" y="3"/>
                  </a:lnTo>
                  <a:lnTo>
                    <a:pt x="72" y="6"/>
                  </a:lnTo>
                  <a:lnTo>
                    <a:pt x="80" y="11"/>
                  </a:lnTo>
                  <a:lnTo>
                    <a:pt x="85" y="19"/>
                  </a:lnTo>
                  <a:lnTo>
                    <a:pt x="91" y="27"/>
                  </a:lnTo>
                  <a:lnTo>
                    <a:pt x="94" y="35"/>
                  </a:lnTo>
                  <a:lnTo>
                    <a:pt x="96" y="60"/>
                  </a:lnTo>
                  <a:lnTo>
                    <a:pt x="94" y="81"/>
                  </a:lnTo>
                  <a:lnTo>
                    <a:pt x="91" y="92"/>
                  </a:lnTo>
                  <a:lnTo>
                    <a:pt x="85" y="100"/>
                  </a:lnTo>
                  <a:lnTo>
                    <a:pt x="77" y="106"/>
                  </a:lnTo>
                  <a:lnTo>
                    <a:pt x="69" y="111"/>
                  </a:lnTo>
                  <a:lnTo>
                    <a:pt x="61" y="116"/>
                  </a:lnTo>
                  <a:lnTo>
                    <a:pt x="50" y="116"/>
                  </a:lnTo>
                  <a:close/>
                  <a:moveTo>
                    <a:pt x="50" y="11"/>
                  </a:moveTo>
                  <a:lnTo>
                    <a:pt x="50" y="11"/>
                  </a:lnTo>
                  <a:lnTo>
                    <a:pt x="41" y="14"/>
                  </a:lnTo>
                  <a:lnTo>
                    <a:pt x="33" y="16"/>
                  </a:lnTo>
                  <a:lnTo>
                    <a:pt x="28" y="19"/>
                  </a:lnTo>
                  <a:lnTo>
                    <a:pt x="22" y="24"/>
                  </a:lnTo>
                  <a:lnTo>
                    <a:pt x="17" y="41"/>
                  </a:lnTo>
                  <a:lnTo>
                    <a:pt x="14" y="57"/>
                  </a:lnTo>
                  <a:lnTo>
                    <a:pt x="17" y="76"/>
                  </a:lnTo>
                  <a:lnTo>
                    <a:pt x="22" y="89"/>
                  </a:lnTo>
                  <a:lnTo>
                    <a:pt x="28" y="97"/>
                  </a:lnTo>
                  <a:lnTo>
                    <a:pt x="33" y="100"/>
                  </a:lnTo>
                  <a:lnTo>
                    <a:pt x="41" y="103"/>
                  </a:lnTo>
                  <a:lnTo>
                    <a:pt x="50" y="106"/>
                  </a:lnTo>
                  <a:lnTo>
                    <a:pt x="58" y="103"/>
                  </a:lnTo>
                  <a:lnTo>
                    <a:pt x="66" y="100"/>
                  </a:lnTo>
                  <a:lnTo>
                    <a:pt x="72" y="97"/>
                  </a:lnTo>
                  <a:lnTo>
                    <a:pt x="74" y="92"/>
                  </a:lnTo>
                  <a:lnTo>
                    <a:pt x="80" y="76"/>
                  </a:lnTo>
                  <a:lnTo>
                    <a:pt x="83" y="60"/>
                  </a:lnTo>
                  <a:lnTo>
                    <a:pt x="80" y="43"/>
                  </a:lnTo>
                  <a:lnTo>
                    <a:pt x="74" y="27"/>
                  </a:lnTo>
                  <a:lnTo>
                    <a:pt x="72" y="22"/>
                  </a:lnTo>
                  <a:lnTo>
                    <a:pt x="66" y="16"/>
                  </a:lnTo>
                  <a:lnTo>
                    <a:pt x="58" y="14"/>
                  </a:lnTo>
                  <a:lnTo>
                    <a:pt x="5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30"/>
            <p:cNvSpPr>
              <a:spLocks/>
            </p:cNvSpPr>
            <p:nvPr/>
          </p:nvSpPr>
          <p:spPr bwMode="auto">
            <a:xfrm>
              <a:off x="3086" y="726"/>
              <a:ext cx="16" cy="171"/>
            </a:xfrm>
            <a:custGeom>
              <a:avLst/>
              <a:gdLst/>
              <a:ahLst/>
              <a:cxnLst>
                <a:cxn ang="0">
                  <a:pos x="13" y="171"/>
                </a:cxn>
                <a:cxn ang="0">
                  <a:pos x="13" y="171"/>
                </a:cxn>
                <a:cxn ang="0">
                  <a:pos x="2" y="171"/>
                </a:cxn>
                <a:cxn ang="0">
                  <a:pos x="2" y="171"/>
                </a:cxn>
                <a:cxn ang="0">
                  <a:pos x="2" y="171"/>
                </a:cxn>
                <a:cxn ang="0">
                  <a:pos x="2" y="100"/>
                </a:cxn>
                <a:cxn ang="0">
                  <a:pos x="2" y="68"/>
                </a:cxn>
                <a:cxn ang="0">
                  <a:pos x="2" y="68"/>
                </a:cxn>
                <a:cxn ang="0">
                  <a:pos x="0" y="3"/>
                </a:cxn>
                <a:cxn ang="0">
                  <a:pos x="0" y="0"/>
                </a:cxn>
                <a:cxn ang="0">
                  <a:pos x="0" y="0"/>
                </a:cxn>
                <a:cxn ang="0">
                  <a:pos x="13" y="0"/>
                </a:cxn>
                <a:cxn ang="0">
                  <a:pos x="13" y="0"/>
                </a:cxn>
                <a:cxn ang="0">
                  <a:pos x="13" y="0"/>
                </a:cxn>
                <a:cxn ang="0">
                  <a:pos x="13" y="73"/>
                </a:cxn>
                <a:cxn ang="0">
                  <a:pos x="13" y="73"/>
                </a:cxn>
                <a:cxn ang="0">
                  <a:pos x="13" y="133"/>
                </a:cxn>
                <a:cxn ang="0">
                  <a:pos x="13" y="133"/>
                </a:cxn>
                <a:cxn ang="0">
                  <a:pos x="16" y="171"/>
                </a:cxn>
                <a:cxn ang="0">
                  <a:pos x="13" y="171"/>
                </a:cxn>
              </a:cxnLst>
              <a:rect l="0" t="0" r="r" b="b"/>
              <a:pathLst>
                <a:path w="16" h="171">
                  <a:moveTo>
                    <a:pt x="13" y="171"/>
                  </a:moveTo>
                  <a:lnTo>
                    <a:pt x="13" y="171"/>
                  </a:lnTo>
                  <a:lnTo>
                    <a:pt x="2" y="171"/>
                  </a:lnTo>
                  <a:lnTo>
                    <a:pt x="2" y="100"/>
                  </a:lnTo>
                  <a:lnTo>
                    <a:pt x="2" y="68"/>
                  </a:lnTo>
                  <a:lnTo>
                    <a:pt x="0" y="3"/>
                  </a:lnTo>
                  <a:lnTo>
                    <a:pt x="0" y="0"/>
                  </a:lnTo>
                  <a:lnTo>
                    <a:pt x="13" y="0"/>
                  </a:lnTo>
                  <a:lnTo>
                    <a:pt x="13" y="73"/>
                  </a:lnTo>
                  <a:lnTo>
                    <a:pt x="13" y="133"/>
                  </a:lnTo>
                  <a:lnTo>
                    <a:pt x="16" y="171"/>
                  </a:lnTo>
                  <a:lnTo>
                    <a:pt x="13"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8" name="Freeform 29"/>
            <p:cNvSpPr>
              <a:spLocks/>
            </p:cNvSpPr>
            <p:nvPr/>
          </p:nvSpPr>
          <p:spPr bwMode="auto">
            <a:xfrm>
              <a:off x="850" y="975"/>
              <a:ext cx="110" cy="154"/>
            </a:xfrm>
            <a:custGeom>
              <a:avLst/>
              <a:gdLst/>
              <a:ahLst/>
              <a:cxnLst>
                <a:cxn ang="0">
                  <a:pos x="107" y="154"/>
                </a:cxn>
                <a:cxn ang="0">
                  <a:pos x="107" y="154"/>
                </a:cxn>
                <a:cxn ang="0">
                  <a:pos x="91" y="154"/>
                </a:cxn>
                <a:cxn ang="0">
                  <a:pos x="88" y="154"/>
                </a:cxn>
                <a:cxn ang="0">
                  <a:pos x="88" y="154"/>
                </a:cxn>
                <a:cxn ang="0">
                  <a:pos x="49" y="84"/>
                </a:cxn>
                <a:cxn ang="0">
                  <a:pos x="11" y="13"/>
                </a:cxn>
                <a:cxn ang="0">
                  <a:pos x="11" y="13"/>
                </a:cxn>
                <a:cxn ang="0">
                  <a:pos x="14" y="84"/>
                </a:cxn>
                <a:cxn ang="0">
                  <a:pos x="14" y="84"/>
                </a:cxn>
                <a:cxn ang="0">
                  <a:pos x="14" y="154"/>
                </a:cxn>
                <a:cxn ang="0">
                  <a:pos x="14" y="154"/>
                </a:cxn>
                <a:cxn ang="0">
                  <a:pos x="8" y="154"/>
                </a:cxn>
                <a:cxn ang="0">
                  <a:pos x="8" y="154"/>
                </a:cxn>
                <a:cxn ang="0">
                  <a:pos x="3"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6" y="32"/>
                </a:cxn>
                <a:cxn ang="0">
                  <a:pos x="36" y="32"/>
                </a:cxn>
                <a:cxn ang="0">
                  <a:pos x="55" y="62"/>
                </a:cxn>
                <a:cxn ang="0">
                  <a:pos x="96" y="143"/>
                </a:cxn>
                <a:cxn ang="0">
                  <a:pos x="96" y="143"/>
                </a:cxn>
                <a:cxn ang="0">
                  <a:pos x="96" y="111"/>
                </a:cxn>
                <a:cxn ang="0">
                  <a:pos x="96" y="111"/>
                </a:cxn>
                <a:cxn ang="0">
                  <a:pos x="93"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1" y="154"/>
                  </a:lnTo>
                  <a:lnTo>
                    <a:pt x="88" y="154"/>
                  </a:lnTo>
                  <a:lnTo>
                    <a:pt x="49" y="84"/>
                  </a:lnTo>
                  <a:lnTo>
                    <a:pt x="11" y="13"/>
                  </a:lnTo>
                  <a:lnTo>
                    <a:pt x="14" y="84"/>
                  </a:lnTo>
                  <a:lnTo>
                    <a:pt x="14" y="154"/>
                  </a:lnTo>
                  <a:lnTo>
                    <a:pt x="8" y="154"/>
                  </a:lnTo>
                  <a:lnTo>
                    <a:pt x="3" y="154"/>
                  </a:lnTo>
                  <a:lnTo>
                    <a:pt x="0" y="154"/>
                  </a:lnTo>
                  <a:lnTo>
                    <a:pt x="0" y="113"/>
                  </a:lnTo>
                  <a:lnTo>
                    <a:pt x="0" y="3"/>
                  </a:lnTo>
                  <a:lnTo>
                    <a:pt x="19" y="0"/>
                  </a:lnTo>
                  <a:lnTo>
                    <a:pt x="19" y="3"/>
                  </a:lnTo>
                  <a:lnTo>
                    <a:pt x="36" y="32"/>
                  </a:lnTo>
                  <a:lnTo>
                    <a:pt x="55" y="62"/>
                  </a:lnTo>
                  <a:lnTo>
                    <a:pt x="96" y="143"/>
                  </a:lnTo>
                  <a:lnTo>
                    <a:pt x="96" y="111"/>
                  </a:lnTo>
                  <a:lnTo>
                    <a:pt x="93" y="3"/>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9" name="Freeform 28"/>
            <p:cNvSpPr>
              <a:spLocks noEditPoints="1"/>
            </p:cNvSpPr>
            <p:nvPr/>
          </p:nvSpPr>
          <p:spPr bwMode="auto">
            <a:xfrm>
              <a:off x="993" y="1015"/>
              <a:ext cx="91" cy="117"/>
            </a:xfrm>
            <a:custGeom>
              <a:avLst/>
              <a:gdLst/>
              <a:ahLst/>
              <a:cxnLst>
                <a:cxn ang="0">
                  <a:pos x="91" y="57"/>
                </a:cxn>
                <a:cxn ang="0">
                  <a:pos x="14" y="57"/>
                </a:cxn>
                <a:cxn ang="0">
                  <a:pos x="14" y="57"/>
                </a:cxn>
                <a:cxn ang="0">
                  <a:pos x="14" y="76"/>
                </a:cxn>
                <a:cxn ang="0">
                  <a:pos x="22" y="90"/>
                </a:cxn>
                <a:cxn ang="0">
                  <a:pos x="27" y="98"/>
                </a:cxn>
                <a:cxn ang="0">
                  <a:pos x="36" y="100"/>
                </a:cxn>
                <a:cxn ang="0">
                  <a:pos x="44" y="103"/>
                </a:cxn>
                <a:cxn ang="0">
                  <a:pos x="52" y="106"/>
                </a:cxn>
                <a:cxn ang="0">
                  <a:pos x="52" y="106"/>
                </a:cxn>
                <a:cxn ang="0">
                  <a:pos x="60" y="103"/>
                </a:cxn>
                <a:cxn ang="0">
                  <a:pos x="71" y="100"/>
                </a:cxn>
                <a:cxn ang="0">
                  <a:pos x="80" y="98"/>
                </a:cxn>
                <a:cxn ang="0">
                  <a:pos x="85" y="90"/>
                </a:cxn>
                <a:cxn ang="0">
                  <a:pos x="88" y="92"/>
                </a:cxn>
                <a:cxn ang="0">
                  <a:pos x="88" y="92"/>
                </a:cxn>
                <a:cxn ang="0">
                  <a:pos x="88" y="103"/>
                </a:cxn>
                <a:cxn ang="0">
                  <a:pos x="85" y="106"/>
                </a:cxn>
                <a:cxn ang="0">
                  <a:pos x="85" y="106"/>
                </a:cxn>
                <a:cxn ang="0">
                  <a:pos x="69" y="114"/>
                </a:cxn>
                <a:cxn ang="0">
                  <a:pos x="52" y="117"/>
                </a:cxn>
                <a:cxn ang="0">
                  <a:pos x="52" y="117"/>
                </a:cxn>
                <a:cxn ang="0">
                  <a:pos x="38" y="117"/>
                </a:cxn>
                <a:cxn ang="0">
                  <a:pos x="30" y="111"/>
                </a:cxn>
                <a:cxn ang="0">
                  <a:pos x="19" y="108"/>
                </a:cxn>
                <a:cxn ang="0">
                  <a:pos x="14" y="100"/>
                </a:cxn>
                <a:cxn ang="0">
                  <a:pos x="8" y="92"/>
                </a:cxn>
                <a:cxn ang="0">
                  <a:pos x="3" y="81"/>
                </a:cxn>
                <a:cxn ang="0">
                  <a:pos x="0" y="71"/>
                </a:cxn>
                <a:cxn ang="0">
                  <a:pos x="0" y="60"/>
                </a:cxn>
                <a:cxn ang="0">
                  <a:pos x="0" y="60"/>
                </a:cxn>
                <a:cxn ang="0">
                  <a:pos x="3" y="36"/>
                </a:cxn>
                <a:cxn ang="0">
                  <a:pos x="5" y="27"/>
                </a:cxn>
                <a:cxn ang="0">
                  <a:pos x="11" y="17"/>
                </a:cxn>
                <a:cxn ang="0">
                  <a:pos x="19" y="11"/>
                </a:cxn>
                <a:cxn ang="0">
                  <a:pos x="27" y="6"/>
                </a:cxn>
                <a:cxn ang="0">
                  <a:pos x="36" y="3"/>
                </a:cxn>
                <a:cxn ang="0">
                  <a:pos x="47" y="0"/>
                </a:cxn>
                <a:cxn ang="0">
                  <a:pos x="47" y="0"/>
                </a:cxn>
                <a:cxn ang="0">
                  <a:pos x="58" y="3"/>
                </a:cxn>
                <a:cxn ang="0">
                  <a:pos x="69" y="6"/>
                </a:cxn>
                <a:cxn ang="0">
                  <a:pos x="74" y="11"/>
                </a:cxn>
                <a:cxn ang="0">
                  <a:pos x="82" y="17"/>
                </a:cxn>
                <a:cxn ang="0">
                  <a:pos x="85" y="25"/>
                </a:cxn>
                <a:cxn ang="0">
                  <a:pos x="88" y="36"/>
                </a:cxn>
                <a:cxn ang="0">
                  <a:pos x="91" y="57"/>
                </a:cxn>
                <a:cxn ang="0">
                  <a:pos x="91" y="57"/>
                </a:cxn>
                <a:cxn ang="0">
                  <a:pos x="47" y="11"/>
                </a:cxn>
                <a:cxn ang="0">
                  <a:pos x="47" y="11"/>
                </a:cxn>
                <a:cxn ang="0">
                  <a:pos x="33" y="14"/>
                </a:cxn>
                <a:cxn ang="0">
                  <a:pos x="25" y="22"/>
                </a:cxn>
                <a:cxn ang="0">
                  <a:pos x="16" y="33"/>
                </a:cxn>
                <a:cxn ang="0">
                  <a:pos x="14" y="46"/>
                </a:cxn>
                <a:cxn ang="0">
                  <a:pos x="77" y="46"/>
                </a:cxn>
                <a:cxn ang="0">
                  <a:pos x="77" y="46"/>
                </a:cxn>
                <a:cxn ang="0">
                  <a:pos x="74" y="33"/>
                </a:cxn>
                <a:cxn ang="0">
                  <a:pos x="69" y="22"/>
                </a:cxn>
                <a:cxn ang="0">
                  <a:pos x="60" y="14"/>
                </a:cxn>
                <a:cxn ang="0">
                  <a:pos x="47" y="11"/>
                </a:cxn>
                <a:cxn ang="0">
                  <a:pos x="47" y="11"/>
                </a:cxn>
              </a:cxnLst>
              <a:rect l="0" t="0" r="r" b="b"/>
              <a:pathLst>
                <a:path w="91" h="117">
                  <a:moveTo>
                    <a:pt x="91" y="57"/>
                  </a:moveTo>
                  <a:lnTo>
                    <a:pt x="14" y="57"/>
                  </a:lnTo>
                  <a:lnTo>
                    <a:pt x="14" y="76"/>
                  </a:lnTo>
                  <a:lnTo>
                    <a:pt x="22" y="90"/>
                  </a:lnTo>
                  <a:lnTo>
                    <a:pt x="27" y="98"/>
                  </a:lnTo>
                  <a:lnTo>
                    <a:pt x="36" y="100"/>
                  </a:lnTo>
                  <a:lnTo>
                    <a:pt x="44" y="103"/>
                  </a:lnTo>
                  <a:lnTo>
                    <a:pt x="52" y="106"/>
                  </a:lnTo>
                  <a:lnTo>
                    <a:pt x="60" y="103"/>
                  </a:lnTo>
                  <a:lnTo>
                    <a:pt x="71" y="100"/>
                  </a:lnTo>
                  <a:lnTo>
                    <a:pt x="80" y="98"/>
                  </a:lnTo>
                  <a:lnTo>
                    <a:pt x="85" y="90"/>
                  </a:lnTo>
                  <a:lnTo>
                    <a:pt x="88" y="92"/>
                  </a:lnTo>
                  <a:lnTo>
                    <a:pt x="88" y="103"/>
                  </a:lnTo>
                  <a:lnTo>
                    <a:pt x="85" y="106"/>
                  </a:lnTo>
                  <a:lnTo>
                    <a:pt x="69" y="114"/>
                  </a:lnTo>
                  <a:lnTo>
                    <a:pt x="52" y="117"/>
                  </a:lnTo>
                  <a:lnTo>
                    <a:pt x="38" y="117"/>
                  </a:lnTo>
                  <a:lnTo>
                    <a:pt x="30" y="111"/>
                  </a:lnTo>
                  <a:lnTo>
                    <a:pt x="19" y="108"/>
                  </a:lnTo>
                  <a:lnTo>
                    <a:pt x="14" y="100"/>
                  </a:lnTo>
                  <a:lnTo>
                    <a:pt x="8" y="92"/>
                  </a:lnTo>
                  <a:lnTo>
                    <a:pt x="3" y="81"/>
                  </a:lnTo>
                  <a:lnTo>
                    <a:pt x="0" y="71"/>
                  </a:lnTo>
                  <a:lnTo>
                    <a:pt x="0" y="60"/>
                  </a:lnTo>
                  <a:lnTo>
                    <a:pt x="3" y="36"/>
                  </a:lnTo>
                  <a:lnTo>
                    <a:pt x="5" y="27"/>
                  </a:lnTo>
                  <a:lnTo>
                    <a:pt x="11" y="17"/>
                  </a:lnTo>
                  <a:lnTo>
                    <a:pt x="19" y="11"/>
                  </a:lnTo>
                  <a:lnTo>
                    <a:pt x="27" y="6"/>
                  </a:lnTo>
                  <a:lnTo>
                    <a:pt x="36" y="3"/>
                  </a:lnTo>
                  <a:lnTo>
                    <a:pt x="47" y="0"/>
                  </a:lnTo>
                  <a:lnTo>
                    <a:pt x="58" y="3"/>
                  </a:lnTo>
                  <a:lnTo>
                    <a:pt x="69" y="6"/>
                  </a:lnTo>
                  <a:lnTo>
                    <a:pt x="74" y="11"/>
                  </a:lnTo>
                  <a:lnTo>
                    <a:pt x="82" y="17"/>
                  </a:lnTo>
                  <a:lnTo>
                    <a:pt x="85" y="25"/>
                  </a:lnTo>
                  <a:lnTo>
                    <a:pt x="88" y="36"/>
                  </a:lnTo>
                  <a:lnTo>
                    <a:pt x="91" y="57"/>
                  </a:lnTo>
                  <a:close/>
                  <a:moveTo>
                    <a:pt x="47" y="11"/>
                  </a:moveTo>
                  <a:lnTo>
                    <a:pt x="47" y="11"/>
                  </a:lnTo>
                  <a:lnTo>
                    <a:pt x="33" y="14"/>
                  </a:lnTo>
                  <a:lnTo>
                    <a:pt x="25" y="22"/>
                  </a:lnTo>
                  <a:lnTo>
                    <a:pt x="16" y="33"/>
                  </a:lnTo>
                  <a:lnTo>
                    <a:pt x="14" y="46"/>
                  </a:lnTo>
                  <a:lnTo>
                    <a:pt x="77" y="46"/>
                  </a:lnTo>
                  <a:lnTo>
                    <a:pt x="74" y="33"/>
                  </a:lnTo>
                  <a:lnTo>
                    <a:pt x="69" y="22"/>
                  </a:lnTo>
                  <a:lnTo>
                    <a:pt x="60"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0" name="Freeform 27"/>
            <p:cNvSpPr>
              <a:spLocks/>
            </p:cNvSpPr>
            <p:nvPr/>
          </p:nvSpPr>
          <p:spPr bwMode="auto">
            <a:xfrm>
              <a:off x="1100" y="1018"/>
              <a:ext cx="146" cy="111"/>
            </a:xfrm>
            <a:custGeom>
              <a:avLst/>
              <a:gdLst/>
              <a:ahLst/>
              <a:cxnLst>
                <a:cxn ang="0">
                  <a:pos x="132" y="46"/>
                </a:cxn>
                <a:cxn ang="0">
                  <a:pos x="124" y="87"/>
                </a:cxn>
                <a:cxn ang="0">
                  <a:pos x="124" y="87"/>
                </a:cxn>
                <a:cxn ang="0">
                  <a:pos x="118" y="108"/>
                </a:cxn>
                <a:cxn ang="0">
                  <a:pos x="116" y="111"/>
                </a:cxn>
                <a:cxn ang="0">
                  <a:pos x="116" y="111"/>
                </a:cxn>
                <a:cxn ang="0">
                  <a:pos x="99" y="111"/>
                </a:cxn>
                <a:cxn ang="0">
                  <a:pos x="99" y="111"/>
                </a:cxn>
                <a:cxn ang="0">
                  <a:pos x="99" y="111"/>
                </a:cxn>
                <a:cxn ang="0">
                  <a:pos x="91" y="78"/>
                </a:cxn>
                <a:cxn ang="0">
                  <a:pos x="72" y="8"/>
                </a:cxn>
                <a:cxn ang="0">
                  <a:pos x="58" y="65"/>
                </a:cxn>
                <a:cxn ang="0">
                  <a:pos x="58" y="65"/>
                </a:cxn>
                <a:cxn ang="0">
                  <a:pos x="47"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7" y="3"/>
                </a:cxn>
                <a:cxn ang="0">
                  <a:pos x="17" y="3"/>
                </a:cxn>
                <a:cxn ang="0">
                  <a:pos x="22" y="33"/>
                </a:cxn>
                <a:cxn ang="0">
                  <a:pos x="39" y="103"/>
                </a:cxn>
                <a:cxn ang="0">
                  <a:pos x="58" y="30"/>
                </a:cxn>
                <a:cxn ang="0">
                  <a:pos x="58" y="30"/>
                </a:cxn>
                <a:cxn ang="0">
                  <a:pos x="63" y="3"/>
                </a:cxn>
                <a:cxn ang="0">
                  <a:pos x="63" y="0"/>
                </a:cxn>
                <a:cxn ang="0">
                  <a:pos x="63" y="0"/>
                </a:cxn>
                <a:cxn ang="0">
                  <a:pos x="83" y="0"/>
                </a:cxn>
                <a:cxn ang="0">
                  <a:pos x="83" y="3"/>
                </a:cxn>
                <a:cxn ang="0">
                  <a:pos x="83" y="3"/>
                </a:cxn>
                <a:cxn ang="0">
                  <a:pos x="110" y="100"/>
                </a:cxn>
                <a:cxn ang="0">
                  <a:pos x="124" y="43"/>
                </a:cxn>
                <a:cxn ang="0">
                  <a:pos x="124" y="43"/>
                </a:cxn>
                <a:cxn ang="0">
                  <a:pos x="129" y="14"/>
                </a:cxn>
                <a:cxn ang="0">
                  <a:pos x="129" y="14"/>
                </a:cxn>
                <a:cxn ang="0">
                  <a:pos x="132" y="3"/>
                </a:cxn>
                <a:cxn ang="0">
                  <a:pos x="132" y="0"/>
                </a:cxn>
                <a:cxn ang="0">
                  <a:pos x="132" y="0"/>
                </a:cxn>
                <a:cxn ang="0">
                  <a:pos x="138" y="0"/>
                </a:cxn>
                <a:cxn ang="0">
                  <a:pos x="138" y="0"/>
                </a:cxn>
                <a:cxn ang="0">
                  <a:pos x="143" y="0"/>
                </a:cxn>
                <a:cxn ang="0">
                  <a:pos x="146" y="3"/>
                </a:cxn>
                <a:cxn ang="0">
                  <a:pos x="146" y="3"/>
                </a:cxn>
                <a:cxn ang="0">
                  <a:pos x="132" y="46"/>
                </a:cxn>
                <a:cxn ang="0">
                  <a:pos x="132" y="46"/>
                </a:cxn>
              </a:cxnLst>
              <a:rect l="0" t="0" r="r" b="b"/>
              <a:pathLst>
                <a:path w="146" h="111">
                  <a:moveTo>
                    <a:pt x="132" y="46"/>
                  </a:moveTo>
                  <a:lnTo>
                    <a:pt x="124" y="87"/>
                  </a:lnTo>
                  <a:lnTo>
                    <a:pt x="118" y="108"/>
                  </a:lnTo>
                  <a:lnTo>
                    <a:pt x="116" y="111"/>
                  </a:lnTo>
                  <a:lnTo>
                    <a:pt x="99" y="111"/>
                  </a:lnTo>
                  <a:lnTo>
                    <a:pt x="91" y="78"/>
                  </a:lnTo>
                  <a:lnTo>
                    <a:pt x="72" y="8"/>
                  </a:lnTo>
                  <a:lnTo>
                    <a:pt x="58" y="65"/>
                  </a:lnTo>
                  <a:lnTo>
                    <a:pt x="47" y="111"/>
                  </a:lnTo>
                  <a:lnTo>
                    <a:pt x="30" y="111"/>
                  </a:lnTo>
                  <a:lnTo>
                    <a:pt x="22" y="78"/>
                  </a:lnTo>
                  <a:lnTo>
                    <a:pt x="0" y="3"/>
                  </a:lnTo>
                  <a:lnTo>
                    <a:pt x="3" y="0"/>
                  </a:lnTo>
                  <a:lnTo>
                    <a:pt x="14" y="0"/>
                  </a:lnTo>
                  <a:lnTo>
                    <a:pt x="17" y="3"/>
                  </a:lnTo>
                  <a:lnTo>
                    <a:pt x="22" y="33"/>
                  </a:lnTo>
                  <a:lnTo>
                    <a:pt x="39" y="103"/>
                  </a:lnTo>
                  <a:lnTo>
                    <a:pt x="58" y="30"/>
                  </a:lnTo>
                  <a:lnTo>
                    <a:pt x="63" y="3"/>
                  </a:lnTo>
                  <a:lnTo>
                    <a:pt x="63" y="0"/>
                  </a:lnTo>
                  <a:lnTo>
                    <a:pt x="83" y="0"/>
                  </a:lnTo>
                  <a:lnTo>
                    <a:pt x="83" y="3"/>
                  </a:lnTo>
                  <a:lnTo>
                    <a:pt x="110" y="100"/>
                  </a:lnTo>
                  <a:lnTo>
                    <a:pt x="124" y="43"/>
                  </a:lnTo>
                  <a:lnTo>
                    <a:pt x="129" y="14"/>
                  </a:lnTo>
                  <a:lnTo>
                    <a:pt x="132" y="3"/>
                  </a:lnTo>
                  <a:lnTo>
                    <a:pt x="132" y="0"/>
                  </a:lnTo>
                  <a:lnTo>
                    <a:pt x="138" y="0"/>
                  </a:lnTo>
                  <a:lnTo>
                    <a:pt x="143" y="0"/>
                  </a:lnTo>
                  <a:lnTo>
                    <a:pt x="146"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1" name="Freeform 26"/>
            <p:cNvSpPr>
              <a:spLocks noEditPoints="1"/>
            </p:cNvSpPr>
            <p:nvPr/>
          </p:nvSpPr>
          <p:spPr bwMode="auto">
            <a:xfrm>
              <a:off x="1262" y="1015"/>
              <a:ext cx="77" cy="117"/>
            </a:xfrm>
            <a:custGeom>
              <a:avLst/>
              <a:gdLst/>
              <a:ahLst/>
              <a:cxnLst>
                <a:cxn ang="0">
                  <a:pos x="77" y="114"/>
                </a:cxn>
                <a:cxn ang="0">
                  <a:pos x="64" y="114"/>
                </a:cxn>
                <a:cxn ang="0">
                  <a:pos x="64" y="106"/>
                </a:cxn>
                <a:cxn ang="0">
                  <a:pos x="33" y="117"/>
                </a:cxn>
                <a:cxn ang="0">
                  <a:pos x="20" y="114"/>
                </a:cxn>
                <a:cxn ang="0">
                  <a:pos x="3" y="95"/>
                </a:cxn>
                <a:cxn ang="0">
                  <a:pos x="0" y="81"/>
                </a:cxn>
                <a:cxn ang="0">
                  <a:pos x="6" y="60"/>
                </a:cxn>
                <a:cxn ang="0">
                  <a:pos x="22" y="49"/>
                </a:cxn>
                <a:cxn ang="0">
                  <a:pos x="64" y="38"/>
                </a:cxn>
                <a:cxn ang="0">
                  <a:pos x="64" y="36"/>
                </a:cxn>
                <a:cxn ang="0">
                  <a:pos x="58" y="17"/>
                </a:cxn>
                <a:cxn ang="0">
                  <a:pos x="42" y="11"/>
                </a:cxn>
                <a:cxn ang="0">
                  <a:pos x="25" y="14"/>
                </a:cxn>
                <a:cxn ang="0">
                  <a:pos x="11" y="19"/>
                </a:cxn>
                <a:cxn ang="0">
                  <a:pos x="11" y="9"/>
                </a:cxn>
                <a:cxn ang="0">
                  <a:pos x="14" y="9"/>
                </a:cxn>
                <a:cxn ang="0">
                  <a:pos x="44" y="0"/>
                </a:cxn>
                <a:cxn ang="0">
                  <a:pos x="53" y="0"/>
                </a:cxn>
                <a:cxn ang="0">
                  <a:pos x="69" y="9"/>
                </a:cxn>
                <a:cxn ang="0">
                  <a:pos x="75" y="19"/>
                </a:cxn>
                <a:cxn ang="0">
                  <a:pos x="77" y="33"/>
                </a:cxn>
                <a:cxn ang="0">
                  <a:pos x="77" y="71"/>
                </a:cxn>
                <a:cxn ang="0">
                  <a:pos x="77" y="84"/>
                </a:cxn>
                <a:cxn ang="0">
                  <a:pos x="77" y="114"/>
                </a:cxn>
                <a:cxn ang="0">
                  <a:pos x="64" y="49"/>
                </a:cxn>
                <a:cxn ang="0">
                  <a:pos x="31" y="57"/>
                </a:cxn>
                <a:cxn ang="0">
                  <a:pos x="20" y="65"/>
                </a:cxn>
                <a:cxn ang="0">
                  <a:pos x="14" y="81"/>
                </a:cxn>
                <a:cxn ang="0">
                  <a:pos x="14" y="92"/>
                </a:cxn>
                <a:cxn ang="0">
                  <a:pos x="28" y="103"/>
                </a:cxn>
                <a:cxn ang="0">
                  <a:pos x="36" y="106"/>
                </a:cxn>
                <a:cxn ang="0">
                  <a:pos x="64" y="95"/>
                </a:cxn>
              </a:cxnLst>
              <a:rect l="0" t="0" r="r" b="b"/>
              <a:pathLst>
                <a:path w="77" h="117">
                  <a:moveTo>
                    <a:pt x="77" y="114"/>
                  </a:moveTo>
                  <a:lnTo>
                    <a:pt x="77" y="114"/>
                  </a:lnTo>
                  <a:lnTo>
                    <a:pt x="66" y="114"/>
                  </a:lnTo>
                  <a:lnTo>
                    <a:pt x="64" y="114"/>
                  </a:lnTo>
                  <a:lnTo>
                    <a:pt x="64" y="106"/>
                  </a:lnTo>
                  <a:lnTo>
                    <a:pt x="50" y="114"/>
                  </a:lnTo>
                  <a:lnTo>
                    <a:pt x="33" y="117"/>
                  </a:lnTo>
                  <a:lnTo>
                    <a:pt x="20" y="114"/>
                  </a:lnTo>
                  <a:lnTo>
                    <a:pt x="9" y="106"/>
                  </a:lnTo>
                  <a:lnTo>
                    <a:pt x="3" y="95"/>
                  </a:lnTo>
                  <a:lnTo>
                    <a:pt x="0" y="81"/>
                  </a:lnTo>
                  <a:lnTo>
                    <a:pt x="3" y="71"/>
                  </a:lnTo>
                  <a:lnTo>
                    <a:pt x="6" y="60"/>
                  </a:lnTo>
                  <a:lnTo>
                    <a:pt x="14" y="52"/>
                  </a:lnTo>
                  <a:lnTo>
                    <a:pt x="22" y="49"/>
                  </a:lnTo>
                  <a:lnTo>
                    <a:pt x="44" y="44"/>
                  </a:lnTo>
                  <a:lnTo>
                    <a:pt x="64" y="38"/>
                  </a:lnTo>
                  <a:lnTo>
                    <a:pt x="64" y="36"/>
                  </a:lnTo>
                  <a:lnTo>
                    <a:pt x="64" y="25"/>
                  </a:lnTo>
                  <a:lnTo>
                    <a:pt x="58" y="17"/>
                  </a:lnTo>
                  <a:lnTo>
                    <a:pt x="50" y="14"/>
                  </a:lnTo>
                  <a:lnTo>
                    <a:pt x="42" y="11"/>
                  </a:lnTo>
                  <a:lnTo>
                    <a:pt x="25" y="14"/>
                  </a:lnTo>
                  <a:lnTo>
                    <a:pt x="14" y="19"/>
                  </a:lnTo>
                  <a:lnTo>
                    <a:pt x="11" y="19"/>
                  </a:lnTo>
                  <a:lnTo>
                    <a:pt x="11" y="9"/>
                  </a:lnTo>
                  <a:lnTo>
                    <a:pt x="14" y="9"/>
                  </a:lnTo>
                  <a:lnTo>
                    <a:pt x="28" y="3"/>
                  </a:lnTo>
                  <a:lnTo>
                    <a:pt x="44" y="0"/>
                  </a:lnTo>
                  <a:lnTo>
                    <a:pt x="53" y="0"/>
                  </a:lnTo>
                  <a:lnTo>
                    <a:pt x="61" y="6"/>
                  </a:lnTo>
                  <a:lnTo>
                    <a:pt x="69" y="9"/>
                  </a:lnTo>
                  <a:lnTo>
                    <a:pt x="75" y="19"/>
                  </a:lnTo>
                  <a:lnTo>
                    <a:pt x="77" y="25"/>
                  </a:lnTo>
                  <a:lnTo>
                    <a:pt x="77" y="33"/>
                  </a:lnTo>
                  <a:lnTo>
                    <a:pt x="77" y="71"/>
                  </a:lnTo>
                  <a:lnTo>
                    <a:pt x="77" y="84"/>
                  </a:lnTo>
                  <a:lnTo>
                    <a:pt x="77" y="111"/>
                  </a:lnTo>
                  <a:lnTo>
                    <a:pt x="77" y="114"/>
                  </a:lnTo>
                  <a:close/>
                  <a:moveTo>
                    <a:pt x="64" y="49"/>
                  </a:moveTo>
                  <a:lnTo>
                    <a:pt x="64" y="49"/>
                  </a:lnTo>
                  <a:lnTo>
                    <a:pt x="47" y="52"/>
                  </a:lnTo>
                  <a:lnTo>
                    <a:pt x="31" y="57"/>
                  </a:lnTo>
                  <a:lnTo>
                    <a:pt x="25" y="60"/>
                  </a:lnTo>
                  <a:lnTo>
                    <a:pt x="20" y="65"/>
                  </a:lnTo>
                  <a:lnTo>
                    <a:pt x="14" y="73"/>
                  </a:lnTo>
                  <a:lnTo>
                    <a:pt x="14" y="81"/>
                  </a:lnTo>
                  <a:lnTo>
                    <a:pt x="14" y="92"/>
                  </a:lnTo>
                  <a:lnTo>
                    <a:pt x="20" y="98"/>
                  </a:lnTo>
                  <a:lnTo>
                    <a:pt x="28" y="103"/>
                  </a:lnTo>
                  <a:lnTo>
                    <a:pt x="36" y="106"/>
                  </a:lnTo>
                  <a:lnTo>
                    <a:pt x="53" y="103"/>
                  </a:lnTo>
                  <a:lnTo>
                    <a:pt x="64" y="95"/>
                  </a:lnTo>
                  <a:lnTo>
                    <a:pt x="64"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2" name="Freeform 25"/>
            <p:cNvSpPr>
              <a:spLocks/>
            </p:cNvSpPr>
            <p:nvPr/>
          </p:nvSpPr>
          <p:spPr bwMode="auto">
            <a:xfrm>
              <a:off x="1375" y="1015"/>
              <a:ext cx="50" cy="114"/>
            </a:xfrm>
            <a:custGeom>
              <a:avLst/>
              <a:gdLst/>
              <a:ahLst/>
              <a:cxnLst>
                <a:cxn ang="0">
                  <a:pos x="47" y="17"/>
                </a:cxn>
                <a:cxn ang="0">
                  <a:pos x="44" y="17"/>
                </a:cxn>
                <a:cxn ang="0">
                  <a:pos x="44" y="17"/>
                </a:cxn>
                <a:cxn ang="0">
                  <a:pos x="36" y="14"/>
                </a:cxn>
                <a:cxn ang="0">
                  <a:pos x="36" y="14"/>
                </a:cxn>
                <a:cxn ang="0">
                  <a:pos x="30" y="17"/>
                </a:cxn>
                <a:cxn ang="0">
                  <a:pos x="25" y="19"/>
                </a:cxn>
                <a:cxn ang="0">
                  <a:pos x="22" y="25"/>
                </a:cxn>
                <a:cxn ang="0">
                  <a:pos x="19" y="30"/>
                </a:cxn>
                <a:cxn ang="0">
                  <a:pos x="17" y="44"/>
                </a:cxn>
                <a:cxn ang="0">
                  <a:pos x="17" y="57"/>
                </a:cxn>
                <a:cxn ang="0">
                  <a:pos x="17" y="57"/>
                </a:cxn>
                <a:cxn ang="0">
                  <a:pos x="17" y="114"/>
                </a:cxn>
                <a:cxn ang="0">
                  <a:pos x="17" y="114"/>
                </a:cxn>
                <a:cxn ang="0">
                  <a:pos x="17" y="114"/>
                </a:cxn>
                <a:cxn ang="0">
                  <a:pos x="3" y="114"/>
                </a:cxn>
                <a:cxn ang="0">
                  <a:pos x="3" y="114"/>
                </a:cxn>
                <a:cxn ang="0">
                  <a:pos x="3" y="108"/>
                </a:cxn>
                <a:cxn ang="0">
                  <a:pos x="3" y="108"/>
                </a:cxn>
                <a:cxn ang="0">
                  <a:pos x="3" y="84"/>
                </a:cxn>
                <a:cxn ang="0">
                  <a:pos x="3" y="57"/>
                </a:cxn>
                <a:cxn ang="0">
                  <a:pos x="3" y="57"/>
                </a:cxn>
                <a:cxn ang="0">
                  <a:pos x="0" y="6"/>
                </a:cxn>
                <a:cxn ang="0">
                  <a:pos x="3" y="6"/>
                </a:cxn>
                <a:cxn ang="0">
                  <a:pos x="3" y="6"/>
                </a:cxn>
                <a:cxn ang="0">
                  <a:pos x="14" y="3"/>
                </a:cxn>
                <a:cxn ang="0">
                  <a:pos x="17" y="3"/>
                </a:cxn>
                <a:cxn ang="0">
                  <a:pos x="17" y="3"/>
                </a:cxn>
                <a:cxn ang="0">
                  <a:pos x="17" y="22"/>
                </a:cxn>
                <a:cxn ang="0">
                  <a:pos x="17" y="22"/>
                </a:cxn>
                <a:cxn ang="0">
                  <a:pos x="19" y="14"/>
                </a:cxn>
                <a:cxn ang="0">
                  <a:pos x="25" y="6"/>
                </a:cxn>
                <a:cxn ang="0">
                  <a:pos x="30" y="3"/>
                </a:cxn>
                <a:cxn ang="0">
                  <a:pos x="39" y="0"/>
                </a:cxn>
                <a:cxn ang="0">
                  <a:pos x="39" y="0"/>
                </a:cxn>
                <a:cxn ang="0">
                  <a:pos x="47" y="3"/>
                </a:cxn>
                <a:cxn ang="0">
                  <a:pos x="50" y="6"/>
                </a:cxn>
                <a:cxn ang="0">
                  <a:pos x="50" y="6"/>
                </a:cxn>
                <a:cxn ang="0">
                  <a:pos x="47" y="17"/>
                </a:cxn>
                <a:cxn ang="0">
                  <a:pos x="47" y="17"/>
                </a:cxn>
              </a:cxnLst>
              <a:rect l="0" t="0" r="r" b="b"/>
              <a:pathLst>
                <a:path w="50" h="114">
                  <a:moveTo>
                    <a:pt x="47" y="17"/>
                  </a:moveTo>
                  <a:lnTo>
                    <a:pt x="44" y="17"/>
                  </a:lnTo>
                  <a:lnTo>
                    <a:pt x="36" y="14"/>
                  </a:lnTo>
                  <a:lnTo>
                    <a:pt x="30" y="17"/>
                  </a:lnTo>
                  <a:lnTo>
                    <a:pt x="25" y="19"/>
                  </a:lnTo>
                  <a:lnTo>
                    <a:pt x="22" y="25"/>
                  </a:lnTo>
                  <a:lnTo>
                    <a:pt x="19" y="30"/>
                  </a:lnTo>
                  <a:lnTo>
                    <a:pt x="17" y="44"/>
                  </a:lnTo>
                  <a:lnTo>
                    <a:pt x="17" y="57"/>
                  </a:lnTo>
                  <a:lnTo>
                    <a:pt x="17" y="114"/>
                  </a:lnTo>
                  <a:lnTo>
                    <a:pt x="3" y="114"/>
                  </a:lnTo>
                  <a:lnTo>
                    <a:pt x="3" y="108"/>
                  </a:lnTo>
                  <a:lnTo>
                    <a:pt x="3" y="84"/>
                  </a:lnTo>
                  <a:lnTo>
                    <a:pt x="3" y="57"/>
                  </a:lnTo>
                  <a:lnTo>
                    <a:pt x="0" y="6"/>
                  </a:lnTo>
                  <a:lnTo>
                    <a:pt x="3" y="6"/>
                  </a:lnTo>
                  <a:lnTo>
                    <a:pt x="14" y="3"/>
                  </a:lnTo>
                  <a:lnTo>
                    <a:pt x="17" y="3"/>
                  </a:lnTo>
                  <a:lnTo>
                    <a:pt x="17" y="22"/>
                  </a:lnTo>
                  <a:lnTo>
                    <a:pt x="19" y="14"/>
                  </a:lnTo>
                  <a:lnTo>
                    <a:pt x="25" y="6"/>
                  </a:lnTo>
                  <a:lnTo>
                    <a:pt x="30" y="3"/>
                  </a:lnTo>
                  <a:lnTo>
                    <a:pt x="39" y="0"/>
                  </a:lnTo>
                  <a:lnTo>
                    <a:pt x="47" y="3"/>
                  </a:lnTo>
                  <a:lnTo>
                    <a:pt x="50" y="6"/>
                  </a:lnTo>
                  <a:lnTo>
                    <a:pt x="47"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3" name="Freeform 24"/>
            <p:cNvSpPr>
              <a:spLocks/>
            </p:cNvSpPr>
            <p:nvPr/>
          </p:nvSpPr>
          <p:spPr bwMode="auto">
            <a:xfrm>
              <a:off x="1444" y="959"/>
              <a:ext cx="82" cy="170"/>
            </a:xfrm>
            <a:custGeom>
              <a:avLst/>
              <a:gdLst/>
              <a:ahLst/>
              <a:cxnLst>
                <a:cxn ang="0">
                  <a:pos x="80" y="170"/>
                </a:cxn>
                <a:cxn ang="0">
                  <a:pos x="80"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3" y="170"/>
                </a:cxn>
                <a:cxn ang="0">
                  <a:pos x="3" y="75"/>
                </a:cxn>
                <a:cxn ang="0">
                  <a:pos x="3" y="75"/>
                </a:cxn>
                <a:cxn ang="0">
                  <a:pos x="0" y="2"/>
                </a:cxn>
                <a:cxn ang="0">
                  <a:pos x="3" y="0"/>
                </a:cxn>
                <a:cxn ang="0">
                  <a:pos x="3" y="0"/>
                </a:cxn>
                <a:cxn ang="0">
                  <a:pos x="16" y="0"/>
                </a:cxn>
                <a:cxn ang="0">
                  <a:pos x="16" y="0"/>
                </a:cxn>
                <a:cxn ang="0">
                  <a:pos x="16" y="0"/>
                </a:cxn>
                <a:cxn ang="0">
                  <a:pos x="16" y="27"/>
                </a:cxn>
                <a:cxn ang="0">
                  <a:pos x="16" y="102"/>
                </a:cxn>
                <a:cxn ang="0">
                  <a:pos x="33" y="83"/>
                </a:cxn>
                <a:cxn ang="0">
                  <a:pos x="33" y="83"/>
                </a:cxn>
                <a:cxn ang="0">
                  <a:pos x="55" y="62"/>
                </a:cxn>
                <a:cxn ang="0">
                  <a:pos x="58"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80" y="170"/>
                </a:cxn>
              </a:cxnLst>
              <a:rect l="0" t="0" r="r" b="b"/>
              <a:pathLst>
                <a:path w="82" h="170">
                  <a:moveTo>
                    <a:pt x="80" y="170"/>
                  </a:moveTo>
                  <a:lnTo>
                    <a:pt x="80" y="170"/>
                  </a:lnTo>
                  <a:lnTo>
                    <a:pt x="74" y="170"/>
                  </a:lnTo>
                  <a:lnTo>
                    <a:pt x="66" y="170"/>
                  </a:lnTo>
                  <a:lnTo>
                    <a:pt x="63" y="170"/>
                  </a:lnTo>
                  <a:lnTo>
                    <a:pt x="16" y="105"/>
                  </a:lnTo>
                  <a:lnTo>
                    <a:pt x="16" y="110"/>
                  </a:lnTo>
                  <a:lnTo>
                    <a:pt x="16" y="154"/>
                  </a:lnTo>
                  <a:lnTo>
                    <a:pt x="16" y="170"/>
                  </a:lnTo>
                  <a:lnTo>
                    <a:pt x="5" y="170"/>
                  </a:lnTo>
                  <a:lnTo>
                    <a:pt x="3" y="170"/>
                  </a:lnTo>
                  <a:lnTo>
                    <a:pt x="3" y="75"/>
                  </a:lnTo>
                  <a:lnTo>
                    <a:pt x="0" y="2"/>
                  </a:lnTo>
                  <a:lnTo>
                    <a:pt x="3" y="0"/>
                  </a:lnTo>
                  <a:lnTo>
                    <a:pt x="16" y="0"/>
                  </a:lnTo>
                  <a:lnTo>
                    <a:pt x="16" y="27"/>
                  </a:lnTo>
                  <a:lnTo>
                    <a:pt x="16" y="102"/>
                  </a:lnTo>
                  <a:lnTo>
                    <a:pt x="33" y="83"/>
                  </a:lnTo>
                  <a:lnTo>
                    <a:pt x="55" y="62"/>
                  </a:lnTo>
                  <a:lnTo>
                    <a:pt x="58" y="59"/>
                  </a:lnTo>
                  <a:lnTo>
                    <a:pt x="71" y="59"/>
                  </a:lnTo>
                  <a:lnTo>
                    <a:pt x="71" y="62"/>
                  </a:lnTo>
                  <a:lnTo>
                    <a:pt x="52" y="83"/>
                  </a:lnTo>
                  <a:lnTo>
                    <a:pt x="30" y="102"/>
                  </a:lnTo>
                  <a:lnTo>
                    <a:pt x="49" y="129"/>
                  </a:lnTo>
                  <a:lnTo>
                    <a:pt x="66" y="151"/>
                  </a:lnTo>
                  <a:lnTo>
                    <a:pt x="82" y="167"/>
                  </a:lnTo>
                  <a:lnTo>
                    <a:pt x="80"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4" name="Freeform 23"/>
            <p:cNvSpPr>
              <a:spLocks noEditPoints="1"/>
            </p:cNvSpPr>
            <p:nvPr/>
          </p:nvSpPr>
          <p:spPr bwMode="auto">
            <a:xfrm>
              <a:off x="1609" y="1015"/>
              <a:ext cx="77" cy="117"/>
            </a:xfrm>
            <a:custGeom>
              <a:avLst/>
              <a:gdLst/>
              <a:ahLst/>
              <a:cxnLst>
                <a:cxn ang="0">
                  <a:pos x="77" y="114"/>
                </a:cxn>
                <a:cxn ang="0">
                  <a:pos x="63" y="114"/>
                </a:cxn>
                <a:cxn ang="0">
                  <a:pos x="63" y="106"/>
                </a:cxn>
                <a:cxn ang="0">
                  <a:pos x="33" y="117"/>
                </a:cxn>
                <a:cxn ang="0">
                  <a:pos x="19" y="114"/>
                </a:cxn>
                <a:cxn ang="0">
                  <a:pos x="3" y="95"/>
                </a:cxn>
                <a:cxn ang="0">
                  <a:pos x="0" y="81"/>
                </a:cxn>
                <a:cxn ang="0">
                  <a:pos x="5" y="60"/>
                </a:cxn>
                <a:cxn ang="0">
                  <a:pos x="22" y="49"/>
                </a:cxn>
                <a:cxn ang="0">
                  <a:pos x="63" y="38"/>
                </a:cxn>
                <a:cxn ang="0">
                  <a:pos x="63" y="36"/>
                </a:cxn>
                <a:cxn ang="0">
                  <a:pos x="58" y="17"/>
                </a:cxn>
                <a:cxn ang="0">
                  <a:pos x="41" y="11"/>
                </a:cxn>
                <a:cxn ang="0">
                  <a:pos x="25" y="14"/>
                </a:cxn>
                <a:cxn ang="0">
                  <a:pos x="11" y="19"/>
                </a:cxn>
                <a:cxn ang="0">
                  <a:pos x="11" y="9"/>
                </a:cxn>
                <a:cxn ang="0">
                  <a:pos x="14" y="9"/>
                </a:cxn>
                <a:cxn ang="0">
                  <a:pos x="44" y="0"/>
                </a:cxn>
                <a:cxn ang="0">
                  <a:pos x="52" y="0"/>
                </a:cxn>
                <a:cxn ang="0">
                  <a:pos x="69" y="9"/>
                </a:cxn>
                <a:cxn ang="0">
                  <a:pos x="74" y="19"/>
                </a:cxn>
                <a:cxn ang="0">
                  <a:pos x="77" y="33"/>
                </a:cxn>
                <a:cxn ang="0">
                  <a:pos x="77" y="71"/>
                </a:cxn>
                <a:cxn ang="0">
                  <a:pos x="77" y="84"/>
                </a:cxn>
                <a:cxn ang="0">
                  <a:pos x="77" y="114"/>
                </a:cxn>
                <a:cxn ang="0">
                  <a:pos x="63" y="49"/>
                </a:cxn>
                <a:cxn ang="0">
                  <a:pos x="30" y="57"/>
                </a:cxn>
                <a:cxn ang="0">
                  <a:pos x="19" y="65"/>
                </a:cxn>
                <a:cxn ang="0">
                  <a:pos x="14" y="81"/>
                </a:cxn>
                <a:cxn ang="0">
                  <a:pos x="14" y="92"/>
                </a:cxn>
                <a:cxn ang="0">
                  <a:pos x="27" y="103"/>
                </a:cxn>
                <a:cxn ang="0">
                  <a:pos x="36" y="106"/>
                </a:cxn>
                <a:cxn ang="0">
                  <a:pos x="63" y="95"/>
                </a:cxn>
              </a:cxnLst>
              <a:rect l="0" t="0" r="r" b="b"/>
              <a:pathLst>
                <a:path w="77" h="117">
                  <a:moveTo>
                    <a:pt x="77" y="114"/>
                  </a:moveTo>
                  <a:lnTo>
                    <a:pt x="77" y="114"/>
                  </a:lnTo>
                  <a:lnTo>
                    <a:pt x="66" y="114"/>
                  </a:lnTo>
                  <a:lnTo>
                    <a:pt x="63" y="114"/>
                  </a:lnTo>
                  <a:lnTo>
                    <a:pt x="63" y="106"/>
                  </a:lnTo>
                  <a:lnTo>
                    <a:pt x="49" y="114"/>
                  </a:lnTo>
                  <a:lnTo>
                    <a:pt x="33" y="117"/>
                  </a:lnTo>
                  <a:lnTo>
                    <a:pt x="19" y="114"/>
                  </a:lnTo>
                  <a:lnTo>
                    <a:pt x="8" y="106"/>
                  </a:lnTo>
                  <a:lnTo>
                    <a:pt x="3" y="95"/>
                  </a:lnTo>
                  <a:lnTo>
                    <a:pt x="0" y="81"/>
                  </a:lnTo>
                  <a:lnTo>
                    <a:pt x="0" y="71"/>
                  </a:lnTo>
                  <a:lnTo>
                    <a:pt x="5" y="60"/>
                  </a:lnTo>
                  <a:lnTo>
                    <a:pt x="14" y="52"/>
                  </a:lnTo>
                  <a:lnTo>
                    <a:pt x="22" y="49"/>
                  </a:lnTo>
                  <a:lnTo>
                    <a:pt x="41" y="44"/>
                  </a:lnTo>
                  <a:lnTo>
                    <a:pt x="63" y="38"/>
                  </a:lnTo>
                  <a:lnTo>
                    <a:pt x="63" y="36"/>
                  </a:lnTo>
                  <a:lnTo>
                    <a:pt x="63" y="25"/>
                  </a:lnTo>
                  <a:lnTo>
                    <a:pt x="58" y="17"/>
                  </a:lnTo>
                  <a:lnTo>
                    <a:pt x="49" y="14"/>
                  </a:lnTo>
                  <a:lnTo>
                    <a:pt x="41" y="11"/>
                  </a:lnTo>
                  <a:lnTo>
                    <a:pt x="25" y="14"/>
                  </a:lnTo>
                  <a:lnTo>
                    <a:pt x="14" y="19"/>
                  </a:lnTo>
                  <a:lnTo>
                    <a:pt x="11" y="19"/>
                  </a:lnTo>
                  <a:lnTo>
                    <a:pt x="11" y="9"/>
                  </a:lnTo>
                  <a:lnTo>
                    <a:pt x="14" y="9"/>
                  </a:lnTo>
                  <a:lnTo>
                    <a:pt x="27" y="3"/>
                  </a:lnTo>
                  <a:lnTo>
                    <a:pt x="44" y="0"/>
                  </a:lnTo>
                  <a:lnTo>
                    <a:pt x="52" y="0"/>
                  </a:lnTo>
                  <a:lnTo>
                    <a:pt x="60" y="6"/>
                  </a:lnTo>
                  <a:lnTo>
                    <a:pt x="69" y="9"/>
                  </a:lnTo>
                  <a:lnTo>
                    <a:pt x="74" y="19"/>
                  </a:lnTo>
                  <a:lnTo>
                    <a:pt x="77" y="25"/>
                  </a:lnTo>
                  <a:lnTo>
                    <a:pt x="77" y="33"/>
                  </a:lnTo>
                  <a:lnTo>
                    <a:pt x="77" y="71"/>
                  </a:lnTo>
                  <a:lnTo>
                    <a:pt x="77" y="84"/>
                  </a:lnTo>
                  <a:lnTo>
                    <a:pt x="77" y="111"/>
                  </a:lnTo>
                  <a:lnTo>
                    <a:pt x="77" y="114"/>
                  </a:lnTo>
                  <a:close/>
                  <a:moveTo>
                    <a:pt x="63" y="49"/>
                  </a:moveTo>
                  <a:lnTo>
                    <a:pt x="63" y="49"/>
                  </a:lnTo>
                  <a:lnTo>
                    <a:pt x="47" y="52"/>
                  </a:lnTo>
                  <a:lnTo>
                    <a:pt x="30" y="57"/>
                  </a:lnTo>
                  <a:lnTo>
                    <a:pt x="25" y="60"/>
                  </a:lnTo>
                  <a:lnTo>
                    <a:pt x="19" y="65"/>
                  </a:lnTo>
                  <a:lnTo>
                    <a:pt x="14" y="73"/>
                  </a:lnTo>
                  <a:lnTo>
                    <a:pt x="14" y="81"/>
                  </a:lnTo>
                  <a:lnTo>
                    <a:pt x="14" y="92"/>
                  </a:lnTo>
                  <a:lnTo>
                    <a:pt x="19" y="98"/>
                  </a:lnTo>
                  <a:lnTo>
                    <a:pt x="27" y="103"/>
                  </a:lnTo>
                  <a:lnTo>
                    <a:pt x="36" y="106"/>
                  </a:lnTo>
                  <a:lnTo>
                    <a:pt x="52" y="103"/>
                  </a:lnTo>
                  <a:lnTo>
                    <a:pt x="63" y="95"/>
                  </a:lnTo>
                  <a:lnTo>
                    <a:pt x="63"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5" name="Freeform 22"/>
            <p:cNvSpPr>
              <a:spLocks/>
            </p:cNvSpPr>
            <p:nvPr/>
          </p:nvSpPr>
          <p:spPr bwMode="auto">
            <a:xfrm>
              <a:off x="1724" y="1015"/>
              <a:ext cx="83" cy="114"/>
            </a:xfrm>
            <a:custGeom>
              <a:avLst/>
              <a:gdLst/>
              <a:ahLst/>
              <a:cxnLst>
                <a:cxn ang="0">
                  <a:pos x="83" y="114"/>
                </a:cxn>
                <a:cxn ang="0">
                  <a:pos x="83" y="114"/>
                </a:cxn>
                <a:cxn ang="0">
                  <a:pos x="69" y="114"/>
                </a:cxn>
                <a:cxn ang="0">
                  <a:pos x="69" y="114"/>
                </a:cxn>
                <a:cxn ang="0">
                  <a:pos x="69" y="114"/>
                </a:cxn>
                <a:cxn ang="0">
                  <a:pos x="69" y="84"/>
                </a:cxn>
                <a:cxn ang="0">
                  <a:pos x="69" y="84"/>
                </a:cxn>
                <a:cxn ang="0">
                  <a:pos x="69" y="44"/>
                </a:cxn>
                <a:cxn ang="0">
                  <a:pos x="69" y="44"/>
                </a:cxn>
                <a:cxn ang="0">
                  <a:pos x="69" y="33"/>
                </a:cxn>
                <a:cxn ang="0">
                  <a:pos x="66" y="22"/>
                </a:cxn>
                <a:cxn ang="0">
                  <a:pos x="58" y="17"/>
                </a:cxn>
                <a:cxn ang="0">
                  <a:pos x="47" y="14"/>
                </a:cxn>
                <a:cxn ang="0">
                  <a:pos x="47" y="14"/>
                </a:cxn>
                <a:cxn ang="0">
                  <a:pos x="39" y="14"/>
                </a:cxn>
                <a:cxn ang="0">
                  <a:pos x="28" y="17"/>
                </a:cxn>
                <a:cxn ang="0">
                  <a:pos x="14" y="27"/>
                </a:cxn>
                <a:cxn ang="0">
                  <a:pos x="14" y="33"/>
                </a:cxn>
                <a:cxn ang="0">
                  <a:pos x="14" y="33"/>
                </a:cxn>
                <a:cxn ang="0">
                  <a:pos x="14" y="114"/>
                </a:cxn>
                <a:cxn ang="0">
                  <a:pos x="14" y="114"/>
                </a:cxn>
                <a:cxn ang="0">
                  <a:pos x="14" y="114"/>
                </a:cxn>
                <a:cxn ang="0">
                  <a:pos x="3" y="114"/>
                </a:cxn>
                <a:cxn ang="0">
                  <a:pos x="0" y="114"/>
                </a:cxn>
                <a:cxn ang="0">
                  <a:pos x="0" y="114"/>
                </a:cxn>
                <a:cxn ang="0">
                  <a:pos x="0" y="87"/>
                </a:cxn>
                <a:cxn ang="0">
                  <a:pos x="0" y="71"/>
                </a:cxn>
                <a:cxn ang="0">
                  <a:pos x="0" y="71"/>
                </a:cxn>
                <a:cxn ang="0">
                  <a:pos x="0" y="6"/>
                </a:cxn>
                <a:cxn ang="0">
                  <a:pos x="0" y="3"/>
                </a:cxn>
                <a:cxn ang="0">
                  <a:pos x="0" y="3"/>
                </a:cxn>
                <a:cxn ang="0">
                  <a:pos x="11" y="3"/>
                </a:cxn>
                <a:cxn ang="0">
                  <a:pos x="14" y="3"/>
                </a:cxn>
                <a:cxn ang="0">
                  <a:pos x="14" y="3"/>
                </a:cxn>
                <a:cxn ang="0">
                  <a:pos x="14" y="14"/>
                </a:cxn>
                <a:cxn ang="0">
                  <a:pos x="14" y="14"/>
                </a:cxn>
                <a:cxn ang="0">
                  <a:pos x="31" y="6"/>
                </a:cxn>
                <a:cxn ang="0">
                  <a:pos x="42" y="3"/>
                </a:cxn>
                <a:cxn ang="0">
                  <a:pos x="50" y="0"/>
                </a:cxn>
                <a:cxn ang="0">
                  <a:pos x="50" y="0"/>
                </a:cxn>
                <a:cxn ang="0">
                  <a:pos x="61" y="3"/>
                </a:cxn>
                <a:cxn ang="0">
                  <a:pos x="66" y="6"/>
                </a:cxn>
                <a:cxn ang="0">
                  <a:pos x="75" y="11"/>
                </a:cxn>
                <a:cxn ang="0">
                  <a:pos x="80" y="19"/>
                </a:cxn>
                <a:cxn ang="0">
                  <a:pos x="80" y="19"/>
                </a:cxn>
                <a:cxn ang="0">
                  <a:pos x="83" y="33"/>
                </a:cxn>
                <a:cxn ang="0">
                  <a:pos x="83" y="46"/>
                </a:cxn>
                <a:cxn ang="0">
                  <a:pos x="83" y="68"/>
                </a:cxn>
                <a:cxn ang="0">
                  <a:pos x="83" y="68"/>
                </a:cxn>
                <a:cxn ang="0">
                  <a:pos x="83" y="114"/>
                </a:cxn>
                <a:cxn ang="0">
                  <a:pos x="83" y="114"/>
                </a:cxn>
              </a:cxnLst>
              <a:rect l="0" t="0" r="r" b="b"/>
              <a:pathLst>
                <a:path w="83" h="114">
                  <a:moveTo>
                    <a:pt x="83" y="114"/>
                  </a:moveTo>
                  <a:lnTo>
                    <a:pt x="83" y="114"/>
                  </a:lnTo>
                  <a:lnTo>
                    <a:pt x="69" y="114"/>
                  </a:lnTo>
                  <a:lnTo>
                    <a:pt x="69" y="84"/>
                  </a:lnTo>
                  <a:lnTo>
                    <a:pt x="69" y="44"/>
                  </a:lnTo>
                  <a:lnTo>
                    <a:pt x="69" y="33"/>
                  </a:lnTo>
                  <a:lnTo>
                    <a:pt x="66" y="22"/>
                  </a:lnTo>
                  <a:lnTo>
                    <a:pt x="58" y="17"/>
                  </a:lnTo>
                  <a:lnTo>
                    <a:pt x="47" y="14"/>
                  </a:lnTo>
                  <a:lnTo>
                    <a:pt x="39" y="14"/>
                  </a:lnTo>
                  <a:lnTo>
                    <a:pt x="28" y="17"/>
                  </a:lnTo>
                  <a:lnTo>
                    <a:pt x="14" y="27"/>
                  </a:lnTo>
                  <a:lnTo>
                    <a:pt x="14" y="33"/>
                  </a:lnTo>
                  <a:lnTo>
                    <a:pt x="14" y="114"/>
                  </a:lnTo>
                  <a:lnTo>
                    <a:pt x="3" y="114"/>
                  </a:lnTo>
                  <a:lnTo>
                    <a:pt x="0" y="114"/>
                  </a:lnTo>
                  <a:lnTo>
                    <a:pt x="0" y="87"/>
                  </a:lnTo>
                  <a:lnTo>
                    <a:pt x="0" y="71"/>
                  </a:lnTo>
                  <a:lnTo>
                    <a:pt x="0" y="6"/>
                  </a:lnTo>
                  <a:lnTo>
                    <a:pt x="0" y="3"/>
                  </a:lnTo>
                  <a:lnTo>
                    <a:pt x="11" y="3"/>
                  </a:lnTo>
                  <a:lnTo>
                    <a:pt x="14" y="3"/>
                  </a:lnTo>
                  <a:lnTo>
                    <a:pt x="14" y="14"/>
                  </a:lnTo>
                  <a:lnTo>
                    <a:pt x="31" y="6"/>
                  </a:lnTo>
                  <a:lnTo>
                    <a:pt x="42" y="3"/>
                  </a:lnTo>
                  <a:lnTo>
                    <a:pt x="50" y="0"/>
                  </a:lnTo>
                  <a:lnTo>
                    <a:pt x="61" y="3"/>
                  </a:lnTo>
                  <a:lnTo>
                    <a:pt x="66" y="6"/>
                  </a:lnTo>
                  <a:lnTo>
                    <a:pt x="75" y="11"/>
                  </a:lnTo>
                  <a:lnTo>
                    <a:pt x="80" y="19"/>
                  </a:lnTo>
                  <a:lnTo>
                    <a:pt x="83" y="33"/>
                  </a:lnTo>
                  <a:lnTo>
                    <a:pt x="83" y="46"/>
                  </a:lnTo>
                  <a:lnTo>
                    <a:pt x="83" y="68"/>
                  </a:lnTo>
                  <a:lnTo>
                    <a:pt x="83"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6" name="Freeform 21"/>
            <p:cNvSpPr>
              <a:spLocks noEditPoints="1"/>
            </p:cNvSpPr>
            <p:nvPr/>
          </p:nvSpPr>
          <p:spPr bwMode="auto">
            <a:xfrm>
              <a:off x="1840" y="959"/>
              <a:ext cx="91" cy="173"/>
            </a:xfrm>
            <a:custGeom>
              <a:avLst/>
              <a:gdLst/>
              <a:ahLst/>
              <a:cxnLst>
                <a:cxn ang="0">
                  <a:pos x="88" y="170"/>
                </a:cxn>
                <a:cxn ang="0">
                  <a:pos x="77" y="170"/>
                </a:cxn>
                <a:cxn ang="0">
                  <a:pos x="77" y="159"/>
                </a:cxn>
                <a:cxn ang="0">
                  <a:pos x="55" y="170"/>
                </a:cxn>
                <a:cxn ang="0">
                  <a:pos x="47" y="173"/>
                </a:cxn>
                <a:cxn ang="0">
                  <a:pos x="27" y="167"/>
                </a:cxn>
                <a:cxn ang="0">
                  <a:pos x="11" y="154"/>
                </a:cxn>
                <a:cxn ang="0">
                  <a:pos x="3" y="137"/>
                </a:cxn>
                <a:cxn ang="0">
                  <a:pos x="0" y="116"/>
                </a:cxn>
                <a:cxn ang="0">
                  <a:pos x="8" y="86"/>
                </a:cxn>
                <a:cxn ang="0">
                  <a:pos x="14" y="78"/>
                </a:cxn>
                <a:cxn ang="0">
                  <a:pos x="33" y="65"/>
                </a:cxn>
                <a:cxn ang="0">
                  <a:pos x="66" y="59"/>
                </a:cxn>
                <a:cxn ang="0">
                  <a:pos x="77" y="59"/>
                </a:cxn>
                <a:cxn ang="0">
                  <a:pos x="74" y="29"/>
                </a:cxn>
                <a:cxn ang="0">
                  <a:pos x="74" y="0"/>
                </a:cxn>
                <a:cxn ang="0">
                  <a:pos x="88" y="0"/>
                </a:cxn>
                <a:cxn ang="0">
                  <a:pos x="88" y="0"/>
                </a:cxn>
                <a:cxn ang="0">
                  <a:pos x="88" y="83"/>
                </a:cxn>
                <a:cxn ang="0">
                  <a:pos x="91" y="170"/>
                </a:cxn>
                <a:cxn ang="0">
                  <a:pos x="77" y="105"/>
                </a:cxn>
                <a:cxn ang="0">
                  <a:pos x="77" y="70"/>
                </a:cxn>
                <a:cxn ang="0">
                  <a:pos x="63" y="70"/>
                </a:cxn>
                <a:cxn ang="0">
                  <a:pos x="44" y="73"/>
                </a:cxn>
                <a:cxn ang="0">
                  <a:pos x="27" y="81"/>
                </a:cxn>
                <a:cxn ang="0">
                  <a:pos x="16" y="94"/>
                </a:cxn>
                <a:cxn ang="0">
                  <a:pos x="14" y="116"/>
                </a:cxn>
                <a:cxn ang="0">
                  <a:pos x="16" y="132"/>
                </a:cxn>
                <a:cxn ang="0">
                  <a:pos x="27" y="151"/>
                </a:cxn>
                <a:cxn ang="0">
                  <a:pos x="41" y="159"/>
                </a:cxn>
                <a:cxn ang="0">
                  <a:pos x="49" y="159"/>
                </a:cxn>
                <a:cxn ang="0">
                  <a:pos x="63" y="156"/>
                </a:cxn>
                <a:cxn ang="0">
                  <a:pos x="77" y="146"/>
                </a:cxn>
                <a:cxn ang="0">
                  <a:pos x="77" y="105"/>
                </a:cxn>
              </a:cxnLst>
              <a:rect l="0" t="0" r="r" b="b"/>
              <a:pathLst>
                <a:path w="91" h="173">
                  <a:moveTo>
                    <a:pt x="88" y="170"/>
                  </a:moveTo>
                  <a:lnTo>
                    <a:pt x="88" y="170"/>
                  </a:lnTo>
                  <a:lnTo>
                    <a:pt x="77" y="170"/>
                  </a:lnTo>
                  <a:lnTo>
                    <a:pt x="77" y="159"/>
                  </a:lnTo>
                  <a:lnTo>
                    <a:pt x="63" y="170"/>
                  </a:lnTo>
                  <a:lnTo>
                    <a:pt x="55" y="170"/>
                  </a:lnTo>
                  <a:lnTo>
                    <a:pt x="47" y="173"/>
                  </a:lnTo>
                  <a:lnTo>
                    <a:pt x="36" y="170"/>
                  </a:lnTo>
                  <a:lnTo>
                    <a:pt x="27" y="167"/>
                  </a:lnTo>
                  <a:lnTo>
                    <a:pt x="19" y="162"/>
                  </a:lnTo>
                  <a:lnTo>
                    <a:pt x="11" y="154"/>
                  </a:lnTo>
                  <a:lnTo>
                    <a:pt x="8" y="146"/>
                  </a:lnTo>
                  <a:lnTo>
                    <a:pt x="3" y="137"/>
                  </a:lnTo>
                  <a:lnTo>
                    <a:pt x="0" y="116"/>
                  </a:lnTo>
                  <a:lnTo>
                    <a:pt x="3" y="100"/>
                  </a:lnTo>
                  <a:lnTo>
                    <a:pt x="8" y="86"/>
                  </a:lnTo>
                  <a:lnTo>
                    <a:pt x="14" y="78"/>
                  </a:lnTo>
                  <a:lnTo>
                    <a:pt x="19" y="73"/>
                  </a:lnTo>
                  <a:lnTo>
                    <a:pt x="33" y="65"/>
                  </a:lnTo>
                  <a:lnTo>
                    <a:pt x="49" y="59"/>
                  </a:lnTo>
                  <a:lnTo>
                    <a:pt x="66" y="59"/>
                  </a:lnTo>
                  <a:lnTo>
                    <a:pt x="77" y="59"/>
                  </a:lnTo>
                  <a:lnTo>
                    <a:pt x="74" y="29"/>
                  </a:lnTo>
                  <a:lnTo>
                    <a:pt x="74" y="2"/>
                  </a:lnTo>
                  <a:lnTo>
                    <a:pt x="74" y="0"/>
                  </a:lnTo>
                  <a:lnTo>
                    <a:pt x="88" y="0"/>
                  </a:lnTo>
                  <a:lnTo>
                    <a:pt x="88" y="51"/>
                  </a:lnTo>
                  <a:lnTo>
                    <a:pt x="88" y="83"/>
                  </a:lnTo>
                  <a:lnTo>
                    <a:pt x="91" y="170"/>
                  </a:lnTo>
                  <a:lnTo>
                    <a:pt x="88" y="170"/>
                  </a:lnTo>
                  <a:close/>
                  <a:moveTo>
                    <a:pt x="77" y="105"/>
                  </a:moveTo>
                  <a:lnTo>
                    <a:pt x="77" y="105"/>
                  </a:lnTo>
                  <a:lnTo>
                    <a:pt x="77" y="70"/>
                  </a:lnTo>
                  <a:lnTo>
                    <a:pt x="63" y="70"/>
                  </a:lnTo>
                  <a:lnTo>
                    <a:pt x="44" y="73"/>
                  </a:lnTo>
                  <a:lnTo>
                    <a:pt x="36" y="75"/>
                  </a:lnTo>
                  <a:lnTo>
                    <a:pt x="27" y="81"/>
                  </a:lnTo>
                  <a:lnTo>
                    <a:pt x="22" y="86"/>
                  </a:lnTo>
                  <a:lnTo>
                    <a:pt x="16" y="94"/>
                  </a:lnTo>
                  <a:lnTo>
                    <a:pt x="14" y="105"/>
                  </a:lnTo>
                  <a:lnTo>
                    <a:pt x="14" y="116"/>
                  </a:lnTo>
                  <a:lnTo>
                    <a:pt x="16" y="132"/>
                  </a:lnTo>
                  <a:lnTo>
                    <a:pt x="22" y="146"/>
                  </a:lnTo>
                  <a:lnTo>
                    <a:pt x="27" y="151"/>
                  </a:lnTo>
                  <a:lnTo>
                    <a:pt x="33" y="156"/>
                  </a:lnTo>
                  <a:lnTo>
                    <a:pt x="41" y="159"/>
                  </a:lnTo>
                  <a:lnTo>
                    <a:pt x="49" y="159"/>
                  </a:lnTo>
                  <a:lnTo>
                    <a:pt x="58" y="159"/>
                  </a:lnTo>
                  <a:lnTo>
                    <a:pt x="63" y="156"/>
                  </a:lnTo>
                  <a:lnTo>
                    <a:pt x="71" y="151"/>
                  </a:lnTo>
                  <a:lnTo>
                    <a:pt x="77" y="146"/>
                  </a:lnTo>
                  <a:lnTo>
                    <a:pt x="77" y="10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7" name="Freeform 20"/>
            <p:cNvSpPr>
              <a:spLocks/>
            </p:cNvSpPr>
            <p:nvPr/>
          </p:nvSpPr>
          <p:spPr bwMode="auto">
            <a:xfrm>
              <a:off x="2041" y="975"/>
              <a:ext cx="110" cy="154"/>
            </a:xfrm>
            <a:custGeom>
              <a:avLst/>
              <a:gdLst/>
              <a:ahLst/>
              <a:cxnLst>
                <a:cxn ang="0">
                  <a:pos x="107" y="154"/>
                </a:cxn>
                <a:cxn ang="0">
                  <a:pos x="107" y="154"/>
                </a:cxn>
                <a:cxn ang="0">
                  <a:pos x="90" y="154"/>
                </a:cxn>
                <a:cxn ang="0">
                  <a:pos x="88" y="154"/>
                </a:cxn>
                <a:cxn ang="0">
                  <a:pos x="88" y="154"/>
                </a:cxn>
                <a:cxn ang="0">
                  <a:pos x="49" y="84"/>
                </a:cxn>
                <a:cxn ang="0">
                  <a:pos x="11" y="13"/>
                </a:cxn>
                <a:cxn ang="0">
                  <a:pos x="11" y="13"/>
                </a:cxn>
                <a:cxn ang="0">
                  <a:pos x="13" y="84"/>
                </a:cxn>
                <a:cxn ang="0">
                  <a:pos x="13" y="84"/>
                </a:cxn>
                <a:cxn ang="0">
                  <a:pos x="13" y="154"/>
                </a:cxn>
                <a:cxn ang="0">
                  <a:pos x="13" y="154"/>
                </a:cxn>
                <a:cxn ang="0">
                  <a:pos x="8" y="154"/>
                </a:cxn>
                <a:cxn ang="0">
                  <a:pos x="8" y="154"/>
                </a:cxn>
                <a:cxn ang="0">
                  <a:pos x="2"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5" y="32"/>
                </a:cxn>
                <a:cxn ang="0">
                  <a:pos x="35" y="32"/>
                </a:cxn>
                <a:cxn ang="0">
                  <a:pos x="55" y="62"/>
                </a:cxn>
                <a:cxn ang="0">
                  <a:pos x="96" y="143"/>
                </a:cxn>
                <a:cxn ang="0">
                  <a:pos x="96" y="143"/>
                </a:cxn>
                <a:cxn ang="0">
                  <a:pos x="96" y="111"/>
                </a:cxn>
                <a:cxn ang="0">
                  <a:pos x="96" y="111"/>
                </a:cxn>
                <a:cxn ang="0">
                  <a:pos x="96"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0" y="154"/>
                  </a:lnTo>
                  <a:lnTo>
                    <a:pt x="88" y="154"/>
                  </a:lnTo>
                  <a:lnTo>
                    <a:pt x="49" y="84"/>
                  </a:lnTo>
                  <a:lnTo>
                    <a:pt x="11" y="13"/>
                  </a:lnTo>
                  <a:lnTo>
                    <a:pt x="13" y="84"/>
                  </a:lnTo>
                  <a:lnTo>
                    <a:pt x="13" y="154"/>
                  </a:lnTo>
                  <a:lnTo>
                    <a:pt x="8" y="154"/>
                  </a:lnTo>
                  <a:lnTo>
                    <a:pt x="2" y="154"/>
                  </a:lnTo>
                  <a:lnTo>
                    <a:pt x="0" y="154"/>
                  </a:lnTo>
                  <a:lnTo>
                    <a:pt x="0" y="113"/>
                  </a:lnTo>
                  <a:lnTo>
                    <a:pt x="0" y="3"/>
                  </a:lnTo>
                  <a:lnTo>
                    <a:pt x="19" y="0"/>
                  </a:lnTo>
                  <a:lnTo>
                    <a:pt x="19" y="3"/>
                  </a:lnTo>
                  <a:lnTo>
                    <a:pt x="35" y="32"/>
                  </a:lnTo>
                  <a:lnTo>
                    <a:pt x="55" y="62"/>
                  </a:lnTo>
                  <a:lnTo>
                    <a:pt x="96" y="143"/>
                  </a:lnTo>
                  <a:lnTo>
                    <a:pt x="96" y="111"/>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8" name="Freeform 19"/>
            <p:cNvSpPr>
              <a:spLocks noEditPoints="1"/>
            </p:cNvSpPr>
            <p:nvPr/>
          </p:nvSpPr>
          <p:spPr bwMode="auto">
            <a:xfrm>
              <a:off x="2184" y="1015"/>
              <a:ext cx="93" cy="117"/>
            </a:xfrm>
            <a:custGeom>
              <a:avLst/>
              <a:gdLst/>
              <a:ahLst/>
              <a:cxnLst>
                <a:cxn ang="0">
                  <a:pos x="90" y="57"/>
                </a:cxn>
                <a:cxn ang="0">
                  <a:pos x="13" y="57"/>
                </a:cxn>
                <a:cxn ang="0">
                  <a:pos x="13" y="57"/>
                </a:cxn>
                <a:cxn ang="0">
                  <a:pos x="16" y="76"/>
                </a:cxn>
                <a:cxn ang="0">
                  <a:pos x="24" y="90"/>
                </a:cxn>
                <a:cxn ang="0">
                  <a:pos x="30" y="98"/>
                </a:cxn>
                <a:cxn ang="0">
                  <a:pos x="35" y="100"/>
                </a:cxn>
                <a:cxn ang="0">
                  <a:pos x="44" y="103"/>
                </a:cxn>
                <a:cxn ang="0">
                  <a:pos x="55" y="106"/>
                </a:cxn>
                <a:cxn ang="0">
                  <a:pos x="55" y="106"/>
                </a:cxn>
                <a:cxn ang="0">
                  <a:pos x="63" y="103"/>
                </a:cxn>
                <a:cxn ang="0">
                  <a:pos x="71" y="100"/>
                </a:cxn>
                <a:cxn ang="0">
                  <a:pos x="79" y="98"/>
                </a:cxn>
                <a:cxn ang="0">
                  <a:pos x="88" y="90"/>
                </a:cxn>
                <a:cxn ang="0">
                  <a:pos x="88" y="92"/>
                </a:cxn>
                <a:cxn ang="0">
                  <a:pos x="88" y="92"/>
                </a:cxn>
                <a:cxn ang="0">
                  <a:pos x="88" y="103"/>
                </a:cxn>
                <a:cxn ang="0">
                  <a:pos x="88" y="106"/>
                </a:cxn>
                <a:cxn ang="0">
                  <a:pos x="88" y="106"/>
                </a:cxn>
                <a:cxn ang="0">
                  <a:pos x="71" y="114"/>
                </a:cxn>
                <a:cxn ang="0">
                  <a:pos x="52" y="117"/>
                </a:cxn>
                <a:cxn ang="0">
                  <a:pos x="52" y="117"/>
                </a:cxn>
                <a:cxn ang="0">
                  <a:pos x="41" y="117"/>
                </a:cxn>
                <a:cxn ang="0">
                  <a:pos x="30" y="111"/>
                </a:cxn>
                <a:cxn ang="0">
                  <a:pos x="22" y="108"/>
                </a:cxn>
                <a:cxn ang="0">
                  <a:pos x="13" y="100"/>
                </a:cxn>
                <a:cxn ang="0">
                  <a:pos x="8" y="92"/>
                </a:cxn>
                <a:cxn ang="0">
                  <a:pos x="5" y="81"/>
                </a:cxn>
                <a:cxn ang="0">
                  <a:pos x="2" y="71"/>
                </a:cxn>
                <a:cxn ang="0">
                  <a:pos x="0" y="60"/>
                </a:cxn>
                <a:cxn ang="0">
                  <a:pos x="0" y="60"/>
                </a:cxn>
                <a:cxn ang="0">
                  <a:pos x="2" y="36"/>
                </a:cxn>
                <a:cxn ang="0">
                  <a:pos x="8" y="27"/>
                </a:cxn>
                <a:cxn ang="0">
                  <a:pos x="13" y="17"/>
                </a:cxn>
                <a:cxn ang="0">
                  <a:pos x="19" y="11"/>
                </a:cxn>
                <a:cxn ang="0">
                  <a:pos x="27" y="6"/>
                </a:cxn>
                <a:cxn ang="0">
                  <a:pos x="38" y="3"/>
                </a:cxn>
                <a:cxn ang="0">
                  <a:pos x="49" y="0"/>
                </a:cxn>
                <a:cxn ang="0">
                  <a:pos x="49" y="0"/>
                </a:cxn>
                <a:cxn ang="0">
                  <a:pos x="60" y="3"/>
                </a:cxn>
                <a:cxn ang="0">
                  <a:pos x="68" y="6"/>
                </a:cxn>
                <a:cxn ang="0">
                  <a:pos x="77" y="11"/>
                </a:cxn>
                <a:cxn ang="0">
                  <a:pos x="82" y="17"/>
                </a:cxn>
                <a:cxn ang="0">
                  <a:pos x="88" y="25"/>
                </a:cxn>
                <a:cxn ang="0">
                  <a:pos x="90" y="36"/>
                </a:cxn>
                <a:cxn ang="0">
                  <a:pos x="93" y="57"/>
                </a:cxn>
                <a:cxn ang="0">
                  <a:pos x="90" y="57"/>
                </a:cxn>
                <a:cxn ang="0">
                  <a:pos x="49" y="11"/>
                </a:cxn>
                <a:cxn ang="0">
                  <a:pos x="49" y="11"/>
                </a:cxn>
                <a:cxn ang="0">
                  <a:pos x="35" y="14"/>
                </a:cxn>
                <a:cxn ang="0">
                  <a:pos x="24" y="22"/>
                </a:cxn>
                <a:cxn ang="0">
                  <a:pos x="19" y="33"/>
                </a:cxn>
                <a:cxn ang="0">
                  <a:pos x="13" y="46"/>
                </a:cxn>
                <a:cxn ang="0">
                  <a:pos x="79" y="46"/>
                </a:cxn>
                <a:cxn ang="0">
                  <a:pos x="79" y="46"/>
                </a:cxn>
                <a:cxn ang="0">
                  <a:pos x="77" y="33"/>
                </a:cxn>
                <a:cxn ang="0">
                  <a:pos x="71" y="22"/>
                </a:cxn>
                <a:cxn ang="0">
                  <a:pos x="60" y="14"/>
                </a:cxn>
                <a:cxn ang="0">
                  <a:pos x="49" y="11"/>
                </a:cxn>
                <a:cxn ang="0">
                  <a:pos x="49" y="11"/>
                </a:cxn>
              </a:cxnLst>
              <a:rect l="0" t="0" r="r" b="b"/>
              <a:pathLst>
                <a:path w="93" h="117">
                  <a:moveTo>
                    <a:pt x="90" y="57"/>
                  </a:moveTo>
                  <a:lnTo>
                    <a:pt x="13" y="57"/>
                  </a:lnTo>
                  <a:lnTo>
                    <a:pt x="16" y="76"/>
                  </a:lnTo>
                  <a:lnTo>
                    <a:pt x="24" y="90"/>
                  </a:lnTo>
                  <a:lnTo>
                    <a:pt x="30" y="98"/>
                  </a:lnTo>
                  <a:lnTo>
                    <a:pt x="35" y="100"/>
                  </a:lnTo>
                  <a:lnTo>
                    <a:pt x="44" y="103"/>
                  </a:lnTo>
                  <a:lnTo>
                    <a:pt x="55" y="106"/>
                  </a:lnTo>
                  <a:lnTo>
                    <a:pt x="63" y="103"/>
                  </a:lnTo>
                  <a:lnTo>
                    <a:pt x="71" y="100"/>
                  </a:lnTo>
                  <a:lnTo>
                    <a:pt x="79" y="98"/>
                  </a:lnTo>
                  <a:lnTo>
                    <a:pt x="88" y="90"/>
                  </a:lnTo>
                  <a:lnTo>
                    <a:pt x="88" y="92"/>
                  </a:lnTo>
                  <a:lnTo>
                    <a:pt x="88" y="103"/>
                  </a:lnTo>
                  <a:lnTo>
                    <a:pt x="88" y="106"/>
                  </a:lnTo>
                  <a:lnTo>
                    <a:pt x="71" y="114"/>
                  </a:lnTo>
                  <a:lnTo>
                    <a:pt x="52" y="117"/>
                  </a:lnTo>
                  <a:lnTo>
                    <a:pt x="41" y="117"/>
                  </a:lnTo>
                  <a:lnTo>
                    <a:pt x="30" y="111"/>
                  </a:lnTo>
                  <a:lnTo>
                    <a:pt x="22" y="108"/>
                  </a:lnTo>
                  <a:lnTo>
                    <a:pt x="13" y="100"/>
                  </a:lnTo>
                  <a:lnTo>
                    <a:pt x="8" y="92"/>
                  </a:lnTo>
                  <a:lnTo>
                    <a:pt x="5" y="81"/>
                  </a:lnTo>
                  <a:lnTo>
                    <a:pt x="2" y="71"/>
                  </a:lnTo>
                  <a:lnTo>
                    <a:pt x="0" y="60"/>
                  </a:lnTo>
                  <a:lnTo>
                    <a:pt x="2" y="36"/>
                  </a:lnTo>
                  <a:lnTo>
                    <a:pt x="8" y="27"/>
                  </a:lnTo>
                  <a:lnTo>
                    <a:pt x="13" y="17"/>
                  </a:lnTo>
                  <a:lnTo>
                    <a:pt x="19" y="11"/>
                  </a:lnTo>
                  <a:lnTo>
                    <a:pt x="27" y="6"/>
                  </a:lnTo>
                  <a:lnTo>
                    <a:pt x="38" y="3"/>
                  </a:lnTo>
                  <a:lnTo>
                    <a:pt x="49" y="0"/>
                  </a:lnTo>
                  <a:lnTo>
                    <a:pt x="60" y="3"/>
                  </a:lnTo>
                  <a:lnTo>
                    <a:pt x="68" y="6"/>
                  </a:lnTo>
                  <a:lnTo>
                    <a:pt x="77" y="11"/>
                  </a:lnTo>
                  <a:lnTo>
                    <a:pt x="82" y="17"/>
                  </a:lnTo>
                  <a:lnTo>
                    <a:pt x="88" y="25"/>
                  </a:lnTo>
                  <a:lnTo>
                    <a:pt x="90" y="36"/>
                  </a:lnTo>
                  <a:lnTo>
                    <a:pt x="93" y="57"/>
                  </a:lnTo>
                  <a:lnTo>
                    <a:pt x="90" y="57"/>
                  </a:lnTo>
                  <a:close/>
                  <a:moveTo>
                    <a:pt x="49" y="11"/>
                  </a:moveTo>
                  <a:lnTo>
                    <a:pt x="49" y="11"/>
                  </a:lnTo>
                  <a:lnTo>
                    <a:pt x="35" y="14"/>
                  </a:lnTo>
                  <a:lnTo>
                    <a:pt x="24" y="22"/>
                  </a:lnTo>
                  <a:lnTo>
                    <a:pt x="19" y="33"/>
                  </a:lnTo>
                  <a:lnTo>
                    <a:pt x="13" y="46"/>
                  </a:lnTo>
                  <a:lnTo>
                    <a:pt x="79" y="46"/>
                  </a:lnTo>
                  <a:lnTo>
                    <a:pt x="77" y="33"/>
                  </a:lnTo>
                  <a:lnTo>
                    <a:pt x="71" y="22"/>
                  </a:lnTo>
                  <a:lnTo>
                    <a:pt x="60" y="14"/>
                  </a:lnTo>
                  <a:lnTo>
                    <a:pt x="49"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9" name="Freeform 18"/>
            <p:cNvSpPr>
              <a:spLocks/>
            </p:cNvSpPr>
            <p:nvPr/>
          </p:nvSpPr>
          <p:spPr bwMode="auto">
            <a:xfrm>
              <a:off x="2294" y="1018"/>
              <a:ext cx="145" cy="111"/>
            </a:xfrm>
            <a:custGeom>
              <a:avLst/>
              <a:gdLst/>
              <a:ahLst/>
              <a:cxnLst>
                <a:cxn ang="0">
                  <a:pos x="132" y="46"/>
                </a:cxn>
                <a:cxn ang="0">
                  <a:pos x="123" y="87"/>
                </a:cxn>
                <a:cxn ang="0">
                  <a:pos x="123" y="87"/>
                </a:cxn>
                <a:cxn ang="0">
                  <a:pos x="118" y="108"/>
                </a:cxn>
                <a:cxn ang="0">
                  <a:pos x="115" y="111"/>
                </a:cxn>
                <a:cxn ang="0">
                  <a:pos x="115" y="111"/>
                </a:cxn>
                <a:cxn ang="0">
                  <a:pos x="99" y="111"/>
                </a:cxn>
                <a:cxn ang="0">
                  <a:pos x="99" y="111"/>
                </a:cxn>
                <a:cxn ang="0">
                  <a:pos x="99" y="111"/>
                </a:cxn>
                <a:cxn ang="0">
                  <a:pos x="90" y="78"/>
                </a:cxn>
                <a:cxn ang="0">
                  <a:pos x="71" y="8"/>
                </a:cxn>
                <a:cxn ang="0">
                  <a:pos x="57" y="65"/>
                </a:cxn>
                <a:cxn ang="0">
                  <a:pos x="57" y="65"/>
                </a:cxn>
                <a:cxn ang="0">
                  <a:pos x="46" y="111"/>
                </a:cxn>
                <a:cxn ang="0">
                  <a:pos x="46" y="111"/>
                </a:cxn>
                <a:cxn ang="0">
                  <a:pos x="46" y="111"/>
                </a:cxn>
                <a:cxn ang="0">
                  <a:pos x="30" y="111"/>
                </a:cxn>
                <a:cxn ang="0">
                  <a:pos x="30" y="111"/>
                </a:cxn>
                <a:cxn ang="0">
                  <a:pos x="30" y="111"/>
                </a:cxn>
                <a:cxn ang="0">
                  <a:pos x="22" y="78"/>
                </a:cxn>
                <a:cxn ang="0">
                  <a:pos x="22" y="78"/>
                </a:cxn>
                <a:cxn ang="0">
                  <a:pos x="0" y="3"/>
                </a:cxn>
                <a:cxn ang="0">
                  <a:pos x="2" y="0"/>
                </a:cxn>
                <a:cxn ang="0">
                  <a:pos x="2" y="0"/>
                </a:cxn>
                <a:cxn ang="0">
                  <a:pos x="13" y="0"/>
                </a:cxn>
                <a:cxn ang="0">
                  <a:pos x="16" y="3"/>
                </a:cxn>
                <a:cxn ang="0">
                  <a:pos x="16" y="3"/>
                </a:cxn>
                <a:cxn ang="0">
                  <a:pos x="22" y="33"/>
                </a:cxn>
                <a:cxn ang="0">
                  <a:pos x="38" y="103"/>
                </a:cxn>
                <a:cxn ang="0">
                  <a:pos x="57" y="30"/>
                </a:cxn>
                <a:cxn ang="0">
                  <a:pos x="57" y="30"/>
                </a:cxn>
                <a:cxn ang="0">
                  <a:pos x="63" y="3"/>
                </a:cxn>
                <a:cxn ang="0">
                  <a:pos x="63" y="0"/>
                </a:cxn>
                <a:cxn ang="0">
                  <a:pos x="63" y="0"/>
                </a:cxn>
                <a:cxn ang="0">
                  <a:pos x="82" y="0"/>
                </a:cxn>
                <a:cxn ang="0">
                  <a:pos x="82" y="3"/>
                </a:cxn>
                <a:cxn ang="0">
                  <a:pos x="82" y="3"/>
                </a:cxn>
                <a:cxn ang="0">
                  <a:pos x="110" y="100"/>
                </a:cxn>
                <a:cxn ang="0">
                  <a:pos x="123" y="43"/>
                </a:cxn>
                <a:cxn ang="0">
                  <a:pos x="123" y="43"/>
                </a:cxn>
                <a:cxn ang="0">
                  <a:pos x="129" y="14"/>
                </a:cxn>
                <a:cxn ang="0">
                  <a:pos x="129" y="14"/>
                </a:cxn>
                <a:cxn ang="0">
                  <a:pos x="132" y="3"/>
                </a:cxn>
                <a:cxn ang="0">
                  <a:pos x="132" y="0"/>
                </a:cxn>
                <a:cxn ang="0">
                  <a:pos x="132" y="0"/>
                </a:cxn>
                <a:cxn ang="0">
                  <a:pos x="137" y="0"/>
                </a:cxn>
                <a:cxn ang="0">
                  <a:pos x="137" y="0"/>
                </a:cxn>
                <a:cxn ang="0">
                  <a:pos x="143" y="0"/>
                </a:cxn>
                <a:cxn ang="0">
                  <a:pos x="145" y="3"/>
                </a:cxn>
                <a:cxn ang="0">
                  <a:pos x="145" y="3"/>
                </a:cxn>
                <a:cxn ang="0">
                  <a:pos x="132" y="46"/>
                </a:cxn>
                <a:cxn ang="0">
                  <a:pos x="132" y="46"/>
                </a:cxn>
              </a:cxnLst>
              <a:rect l="0" t="0" r="r" b="b"/>
              <a:pathLst>
                <a:path w="145" h="111">
                  <a:moveTo>
                    <a:pt x="132" y="46"/>
                  </a:moveTo>
                  <a:lnTo>
                    <a:pt x="123" y="87"/>
                  </a:lnTo>
                  <a:lnTo>
                    <a:pt x="118" y="108"/>
                  </a:lnTo>
                  <a:lnTo>
                    <a:pt x="115" y="111"/>
                  </a:lnTo>
                  <a:lnTo>
                    <a:pt x="99" y="111"/>
                  </a:lnTo>
                  <a:lnTo>
                    <a:pt x="90" y="78"/>
                  </a:lnTo>
                  <a:lnTo>
                    <a:pt x="71" y="8"/>
                  </a:lnTo>
                  <a:lnTo>
                    <a:pt x="57" y="65"/>
                  </a:lnTo>
                  <a:lnTo>
                    <a:pt x="46" y="111"/>
                  </a:lnTo>
                  <a:lnTo>
                    <a:pt x="30" y="111"/>
                  </a:lnTo>
                  <a:lnTo>
                    <a:pt x="22" y="78"/>
                  </a:lnTo>
                  <a:lnTo>
                    <a:pt x="0" y="3"/>
                  </a:lnTo>
                  <a:lnTo>
                    <a:pt x="2" y="0"/>
                  </a:lnTo>
                  <a:lnTo>
                    <a:pt x="13" y="0"/>
                  </a:lnTo>
                  <a:lnTo>
                    <a:pt x="16" y="3"/>
                  </a:lnTo>
                  <a:lnTo>
                    <a:pt x="22" y="33"/>
                  </a:lnTo>
                  <a:lnTo>
                    <a:pt x="38" y="103"/>
                  </a:lnTo>
                  <a:lnTo>
                    <a:pt x="57" y="30"/>
                  </a:lnTo>
                  <a:lnTo>
                    <a:pt x="63" y="3"/>
                  </a:lnTo>
                  <a:lnTo>
                    <a:pt x="63" y="0"/>
                  </a:lnTo>
                  <a:lnTo>
                    <a:pt x="82" y="0"/>
                  </a:lnTo>
                  <a:lnTo>
                    <a:pt x="82" y="3"/>
                  </a:lnTo>
                  <a:lnTo>
                    <a:pt x="110" y="100"/>
                  </a:lnTo>
                  <a:lnTo>
                    <a:pt x="123" y="43"/>
                  </a:lnTo>
                  <a:lnTo>
                    <a:pt x="129" y="14"/>
                  </a:lnTo>
                  <a:lnTo>
                    <a:pt x="132" y="3"/>
                  </a:lnTo>
                  <a:lnTo>
                    <a:pt x="132" y="0"/>
                  </a:lnTo>
                  <a:lnTo>
                    <a:pt x="137" y="0"/>
                  </a:lnTo>
                  <a:lnTo>
                    <a:pt x="143" y="0"/>
                  </a:lnTo>
                  <a:lnTo>
                    <a:pt x="145"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0" name="Freeform 17"/>
            <p:cNvSpPr>
              <a:spLocks noEditPoints="1"/>
            </p:cNvSpPr>
            <p:nvPr/>
          </p:nvSpPr>
          <p:spPr bwMode="auto">
            <a:xfrm>
              <a:off x="2536" y="975"/>
              <a:ext cx="96" cy="154"/>
            </a:xfrm>
            <a:custGeom>
              <a:avLst/>
              <a:gdLst/>
              <a:ahLst/>
              <a:cxnLst>
                <a:cxn ang="0">
                  <a:pos x="85" y="140"/>
                </a:cxn>
                <a:cxn ang="0">
                  <a:pos x="74" y="148"/>
                </a:cxn>
                <a:cxn ang="0">
                  <a:pos x="44" y="154"/>
                </a:cxn>
                <a:cxn ang="0">
                  <a:pos x="30" y="154"/>
                </a:cxn>
                <a:cxn ang="0">
                  <a:pos x="2" y="154"/>
                </a:cxn>
                <a:cxn ang="0">
                  <a:pos x="2" y="121"/>
                </a:cxn>
                <a:cxn ang="0">
                  <a:pos x="2" y="51"/>
                </a:cxn>
                <a:cxn ang="0">
                  <a:pos x="0" y="3"/>
                </a:cxn>
                <a:cxn ang="0">
                  <a:pos x="2" y="3"/>
                </a:cxn>
                <a:cxn ang="0">
                  <a:pos x="44" y="0"/>
                </a:cxn>
                <a:cxn ang="0">
                  <a:pos x="55" y="3"/>
                </a:cxn>
                <a:cxn ang="0">
                  <a:pos x="77" y="11"/>
                </a:cxn>
                <a:cxn ang="0">
                  <a:pos x="82" y="19"/>
                </a:cxn>
                <a:cxn ang="0">
                  <a:pos x="88" y="38"/>
                </a:cxn>
                <a:cxn ang="0">
                  <a:pos x="85" y="51"/>
                </a:cxn>
                <a:cxn ang="0">
                  <a:pos x="68" y="70"/>
                </a:cxn>
                <a:cxn ang="0">
                  <a:pos x="57" y="73"/>
                </a:cxn>
                <a:cxn ang="0">
                  <a:pos x="85" y="84"/>
                </a:cxn>
                <a:cxn ang="0">
                  <a:pos x="93" y="94"/>
                </a:cxn>
                <a:cxn ang="0">
                  <a:pos x="96" y="111"/>
                </a:cxn>
                <a:cxn ang="0">
                  <a:pos x="93" y="127"/>
                </a:cxn>
                <a:cxn ang="0">
                  <a:pos x="85" y="140"/>
                </a:cxn>
                <a:cxn ang="0">
                  <a:pos x="16" y="11"/>
                </a:cxn>
                <a:cxn ang="0">
                  <a:pos x="13" y="13"/>
                </a:cxn>
                <a:cxn ang="0">
                  <a:pos x="13" y="62"/>
                </a:cxn>
                <a:cxn ang="0">
                  <a:pos x="30" y="70"/>
                </a:cxn>
                <a:cxn ang="0">
                  <a:pos x="44" y="67"/>
                </a:cxn>
                <a:cxn ang="0">
                  <a:pos x="66" y="59"/>
                </a:cxn>
                <a:cxn ang="0">
                  <a:pos x="74" y="49"/>
                </a:cxn>
                <a:cxn ang="0">
                  <a:pos x="74" y="38"/>
                </a:cxn>
                <a:cxn ang="0">
                  <a:pos x="66" y="19"/>
                </a:cxn>
                <a:cxn ang="0">
                  <a:pos x="46" y="11"/>
                </a:cxn>
                <a:cxn ang="0">
                  <a:pos x="35" y="81"/>
                </a:cxn>
                <a:cxn ang="0">
                  <a:pos x="13" y="81"/>
                </a:cxn>
                <a:cxn ang="0">
                  <a:pos x="13" y="97"/>
                </a:cxn>
                <a:cxn ang="0">
                  <a:pos x="38" y="143"/>
                </a:cxn>
                <a:cxn ang="0">
                  <a:pos x="49" y="143"/>
                </a:cxn>
                <a:cxn ang="0">
                  <a:pos x="71" y="135"/>
                </a:cxn>
                <a:cxn ang="0">
                  <a:pos x="79" y="127"/>
                </a:cxn>
                <a:cxn ang="0">
                  <a:pos x="82" y="111"/>
                </a:cxn>
                <a:cxn ang="0">
                  <a:pos x="82" y="103"/>
                </a:cxn>
                <a:cxn ang="0">
                  <a:pos x="74" y="89"/>
                </a:cxn>
                <a:cxn ang="0">
                  <a:pos x="52" y="81"/>
                </a:cxn>
                <a:cxn ang="0">
                  <a:pos x="35" y="81"/>
                </a:cxn>
              </a:cxnLst>
              <a:rect l="0" t="0" r="r" b="b"/>
              <a:pathLst>
                <a:path w="96" h="154">
                  <a:moveTo>
                    <a:pt x="85" y="140"/>
                  </a:moveTo>
                  <a:lnTo>
                    <a:pt x="85" y="140"/>
                  </a:lnTo>
                  <a:lnTo>
                    <a:pt x="79" y="146"/>
                  </a:lnTo>
                  <a:lnTo>
                    <a:pt x="74" y="148"/>
                  </a:lnTo>
                  <a:lnTo>
                    <a:pt x="60" y="151"/>
                  </a:lnTo>
                  <a:lnTo>
                    <a:pt x="44" y="154"/>
                  </a:lnTo>
                  <a:lnTo>
                    <a:pt x="30" y="154"/>
                  </a:lnTo>
                  <a:lnTo>
                    <a:pt x="2" y="154"/>
                  </a:lnTo>
                  <a:lnTo>
                    <a:pt x="2" y="121"/>
                  </a:lnTo>
                  <a:lnTo>
                    <a:pt x="2" y="51"/>
                  </a:lnTo>
                  <a:lnTo>
                    <a:pt x="0" y="3"/>
                  </a:lnTo>
                  <a:lnTo>
                    <a:pt x="2" y="3"/>
                  </a:lnTo>
                  <a:lnTo>
                    <a:pt x="33" y="0"/>
                  </a:lnTo>
                  <a:lnTo>
                    <a:pt x="44" y="0"/>
                  </a:lnTo>
                  <a:lnTo>
                    <a:pt x="55" y="3"/>
                  </a:lnTo>
                  <a:lnTo>
                    <a:pt x="66" y="5"/>
                  </a:lnTo>
                  <a:lnTo>
                    <a:pt x="77" y="11"/>
                  </a:lnTo>
                  <a:lnTo>
                    <a:pt x="82" y="19"/>
                  </a:lnTo>
                  <a:lnTo>
                    <a:pt x="88" y="27"/>
                  </a:lnTo>
                  <a:lnTo>
                    <a:pt x="88" y="38"/>
                  </a:lnTo>
                  <a:lnTo>
                    <a:pt x="85" y="51"/>
                  </a:lnTo>
                  <a:lnTo>
                    <a:pt x="79" y="62"/>
                  </a:lnTo>
                  <a:lnTo>
                    <a:pt x="68" y="70"/>
                  </a:lnTo>
                  <a:lnTo>
                    <a:pt x="57" y="73"/>
                  </a:lnTo>
                  <a:lnTo>
                    <a:pt x="74" y="76"/>
                  </a:lnTo>
                  <a:lnTo>
                    <a:pt x="85" y="84"/>
                  </a:lnTo>
                  <a:lnTo>
                    <a:pt x="90" y="89"/>
                  </a:lnTo>
                  <a:lnTo>
                    <a:pt x="93" y="94"/>
                  </a:lnTo>
                  <a:lnTo>
                    <a:pt x="96" y="103"/>
                  </a:lnTo>
                  <a:lnTo>
                    <a:pt x="96" y="111"/>
                  </a:lnTo>
                  <a:lnTo>
                    <a:pt x="93" y="127"/>
                  </a:lnTo>
                  <a:lnTo>
                    <a:pt x="85" y="140"/>
                  </a:lnTo>
                  <a:close/>
                  <a:moveTo>
                    <a:pt x="46" y="11"/>
                  </a:moveTo>
                  <a:lnTo>
                    <a:pt x="16" y="11"/>
                  </a:lnTo>
                  <a:lnTo>
                    <a:pt x="13" y="13"/>
                  </a:lnTo>
                  <a:lnTo>
                    <a:pt x="13" y="62"/>
                  </a:lnTo>
                  <a:lnTo>
                    <a:pt x="13" y="70"/>
                  </a:lnTo>
                  <a:lnTo>
                    <a:pt x="30" y="70"/>
                  </a:lnTo>
                  <a:lnTo>
                    <a:pt x="44" y="67"/>
                  </a:lnTo>
                  <a:lnTo>
                    <a:pt x="60" y="65"/>
                  </a:lnTo>
                  <a:lnTo>
                    <a:pt x="66" y="59"/>
                  </a:lnTo>
                  <a:lnTo>
                    <a:pt x="71" y="54"/>
                  </a:lnTo>
                  <a:lnTo>
                    <a:pt x="74" y="49"/>
                  </a:lnTo>
                  <a:lnTo>
                    <a:pt x="74" y="38"/>
                  </a:lnTo>
                  <a:lnTo>
                    <a:pt x="71" y="27"/>
                  </a:lnTo>
                  <a:lnTo>
                    <a:pt x="66" y="19"/>
                  </a:lnTo>
                  <a:lnTo>
                    <a:pt x="57" y="13"/>
                  </a:lnTo>
                  <a:lnTo>
                    <a:pt x="46" y="11"/>
                  </a:lnTo>
                  <a:close/>
                  <a:moveTo>
                    <a:pt x="35" y="81"/>
                  </a:moveTo>
                  <a:lnTo>
                    <a:pt x="35" y="81"/>
                  </a:lnTo>
                  <a:lnTo>
                    <a:pt x="13" y="81"/>
                  </a:lnTo>
                  <a:lnTo>
                    <a:pt x="13" y="97"/>
                  </a:lnTo>
                  <a:lnTo>
                    <a:pt x="16" y="143"/>
                  </a:lnTo>
                  <a:lnTo>
                    <a:pt x="38" y="143"/>
                  </a:lnTo>
                  <a:lnTo>
                    <a:pt x="49" y="143"/>
                  </a:lnTo>
                  <a:lnTo>
                    <a:pt x="60" y="140"/>
                  </a:lnTo>
                  <a:lnTo>
                    <a:pt x="71" y="135"/>
                  </a:lnTo>
                  <a:lnTo>
                    <a:pt x="79" y="127"/>
                  </a:lnTo>
                  <a:lnTo>
                    <a:pt x="82" y="119"/>
                  </a:lnTo>
                  <a:lnTo>
                    <a:pt x="82" y="111"/>
                  </a:lnTo>
                  <a:lnTo>
                    <a:pt x="82" y="103"/>
                  </a:lnTo>
                  <a:lnTo>
                    <a:pt x="79" y="94"/>
                  </a:lnTo>
                  <a:lnTo>
                    <a:pt x="74" y="89"/>
                  </a:lnTo>
                  <a:lnTo>
                    <a:pt x="68" y="86"/>
                  </a:lnTo>
                  <a:lnTo>
                    <a:pt x="52" y="81"/>
                  </a:lnTo>
                  <a:lnTo>
                    <a:pt x="35"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1" name="Freeform 16"/>
            <p:cNvSpPr>
              <a:spLocks/>
            </p:cNvSpPr>
            <p:nvPr/>
          </p:nvSpPr>
          <p:spPr bwMode="auto">
            <a:xfrm>
              <a:off x="2665" y="1015"/>
              <a:ext cx="47" cy="114"/>
            </a:xfrm>
            <a:custGeom>
              <a:avLst/>
              <a:gdLst/>
              <a:ahLst/>
              <a:cxnLst>
                <a:cxn ang="0">
                  <a:pos x="44" y="17"/>
                </a:cxn>
                <a:cxn ang="0">
                  <a:pos x="44" y="17"/>
                </a:cxn>
                <a:cxn ang="0">
                  <a:pos x="44" y="17"/>
                </a:cxn>
                <a:cxn ang="0">
                  <a:pos x="36" y="14"/>
                </a:cxn>
                <a:cxn ang="0">
                  <a:pos x="36" y="14"/>
                </a:cxn>
                <a:cxn ang="0">
                  <a:pos x="27" y="17"/>
                </a:cxn>
                <a:cxn ang="0">
                  <a:pos x="22" y="19"/>
                </a:cxn>
                <a:cxn ang="0">
                  <a:pos x="19" y="25"/>
                </a:cxn>
                <a:cxn ang="0">
                  <a:pos x="16" y="30"/>
                </a:cxn>
                <a:cxn ang="0">
                  <a:pos x="14" y="44"/>
                </a:cxn>
                <a:cxn ang="0">
                  <a:pos x="14" y="57"/>
                </a:cxn>
                <a:cxn ang="0">
                  <a:pos x="14" y="57"/>
                </a:cxn>
                <a:cxn ang="0">
                  <a:pos x="16" y="114"/>
                </a:cxn>
                <a:cxn ang="0">
                  <a:pos x="14" y="114"/>
                </a:cxn>
                <a:cxn ang="0">
                  <a:pos x="14" y="114"/>
                </a:cxn>
                <a:cxn ang="0">
                  <a:pos x="3" y="114"/>
                </a:cxn>
                <a:cxn ang="0">
                  <a:pos x="0" y="114"/>
                </a:cxn>
                <a:cxn ang="0">
                  <a:pos x="0" y="108"/>
                </a:cxn>
                <a:cxn ang="0">
                  <a:pos x="0" y="108"/>
                </a:cxn>
                <a:cxn ang="0">
                  <a:pos x="0" y="84"/>
                </a:cxn>
                <a:cxn ang="0">
                  <a:pos x="0" y="57"/>
                </a:cxn>
                <a:cxn ang="0">
                  <a:pos x="0" y="57"/>
                </a:cxn>
                <a:cxn ang="0">
                  <a:pos x="0" y="6"/>
                </a:cxn>
                <a:cxn ang="0">
                  <a:pos x="0" y="6"/>
                </a:cxn>
                <a:cxn ang="0">
                  <a:pos x="0" y="6"/>
                </a:cxn>
                <a:cxn ang="0">
                  <a:pos x="14" y="3"/>
                </a:cxn>
                <a:cxn ang="0">
                  <a:pos x="14" y="3"/>
                </a:cxn>
                <a:cxn ang="0">
                  <a:pos x="14" y="3"/>
                </a:cxn>
                <a:cxn ang="0">
                  <a:pos x="14" y="22"/>
                </a:cxn>
                <a:cxn ang="0">
                  <a:pos x="14" y="22"/>
                </a:cxn>
                <a:cxn ang="0">
                  <a:pos x="16" y="14"/>
                </a:cxn>
                <a:cxn ang="0">
                  <a:pos x="22" y="6"/>
                </a:cxn>
                <a:cxn ang="0">
                  <a:pos x="27" y="3"/>
                </a:cxn>
                <a:cxn ang="0">
                  <a:pos x="36" y="0"/>
                </a:cxn>
                <a:cxn ang="0">
                  <a:pos x="36" y="0"/>
                </a:cxn>
                <a:cxn ang="0">
                  <a:pos x="47" y="3"/>
                </a:cxn>
                <a:cxn ang="0">
                  <a:pos x="47" y="6"/>
                </a:cxn>
                <a:cxn ang="0">
                  <a:pos x="47" y="6"/>
                </a:cxn>
                <a:cxn ang="0">
                  <a:pos x="44" y="17"/>
                </a:cxn>
                <a:cxn ang="0">
                  <a:pos x="44" y="17"/>
                </a:cxn>
              </a:cxnLst>
              <a:rect l="0" t="0" r="r" b="b"/>
              <a:pathLst>
                <a:path w="47" h="114">
                  <a:moveTo>
                    <a:pt x="44" y="17"/>
                  </a:moveTo>
                  <a:lnTo>
                    <a:pt x="44" y="17"/>
                  </a:lnTo>
                  <a:lnTo>
                    <a:pt x="36" y="14"/>
                  </a:lnTo>
                  <a:lnTo>
                    <a:pt x="27" y="17"/>
                  </a:lnTo>
                  <a:lnTo>
                    <a:pt x="22" y="19"/>
                  </a:lnTo>
                  <a:lnTo>
                    <a:pt x="19" y="25"/>
                  </a:lnTo>
                  <a:lnTo>
                    <a:pt x="16" y="30"/>
                  </a:lnTo>
                  <a:lnTo>
                    <a:pt x="14" y="44"/>
                  </a:lnTo>
                  <a:lnTo>
                    <a:pt x="14" y="57"/>
                  </a:lnTo>
                  <a:lnTo>
                    <a:pt x="16" y="114"/>
                  </a:lnTo>
                  <a:lnTo>
                    <a:pt x="14" y="114"/>
                  </a:lnTo>
                  <a:lnTo>
                    <a:pt x="3" y="114"/>
                  </a:lnTo>
                  <a:lnTo>
                    <a:pt x="0" y="114"/>
                  </a:lnTo>
                  <a:lnTo>
                    <a:pt x="0" y="108"/>
                  </a:lnTo>
                  <a:lnTo>
                    <a:pt x="0" y="84"/>
                  </a:lnTo>
                  <a:lnTo>
                    <a:pt x="0" y="57"/>
                  </a:lnTo>
                  <a:lnTo>
                    <a:pt x="0" y="6"/>
                  </a:lnTo>
                  <a:lnTo>
                    <a:pt x="14" y="3"/>
                  </a:lnTo>
                  <a:lnTo>
                    <a:pt x="14" y="22"/>
                  </a:lnTo>
                  <a:lnTo>
                    <a:pt x="16" y="14"/>
                  </a:lnTo>
                  <a:lnTo>
                    <a:pt x="22" y="6"/>
                  </a:lnTo>
                  <a:lnTo>
                    <a:pt x="27" y="3"/>
                  </a:lnTo>
                  <a:lnTo>
                    <a:pt x="36" y="0"/>
                  </a:lnTo>
                  <a:lnTo>
                    <a:pt x="47" y="3"/>
                  </a:lnTo>
                  <a:lnTo>
                    <a:pt x="47" y="6"/>
                  </a:lnTo>
                  <a:lnTo>
                    <a:pt x="44"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2" name="Freeform 15"/>
            <p:cNvSpPr>
              <a:spLocks/>
            </p:cNvSpPr>
            <p:nvPr/>
          </p:nvSpPr>
          <p:spPr bwMode="auto">
            <a:xfrm>
              <a:off x="2734" y="1018"/>
              <a:ext cx="85" cy="114"/>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4"/>
                </a:cxn>
                <a:cxn ang="0">
                  <a:pos x="35" y="114"/>
                </a:cxn>
                <a:cxn ang="0">
                  <a:pos x="35" y="114"/>
                </a:cxn>
                <a:cxn ang="0">
                  <a:pos x="24" y="111"/>
                </a:cxn>
                <a:cxn ang="0">
                  <a:pos x="13" y="108"/>
                </a:cxn>
                <a:cxn ang="0">
                  <a:pos x="13" y="108"/>
                </a:cxn>
                <a:cxn ang="0">
                  <a:pos x="11"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6" y="43"/>
                </a:cxn>
                <a:cxn ang="0">
                  <a:pos x="16" y="68"/>
                </a:cxn>
                <a:cxn ang="0">
                  <a:pos x="16" y="68"/>
                </a:cxn>
                <a:cxn ang="0">
                  <a:pos x="16" y="81"/>
                </a:cxn>
                <a:cxn ang="0">
                  <a:pos x="19" y="92"/>
                </a:cxn>
                <a:cxn ang="0">
                  <a:pos x="27" y="100"/>
                </a:cxn>
                <a:cxn ang="0">
                  <a:pos x="41" y="103"/>
                </a:cxn>
                <a:cxn ang="0">
                  <a:pos x="41" y="103"/>
                </a:cxn>
                <a:cxn ang="0">
                  <a:pos x="49" y="100"/>
                </a:cxn>
                <a:cxn ang="0">
                  <a:pos x="57" y="97"/>
                </a:cxn>
                <a:cxn ang="0">
                  <a:pos x="63" y="95"/>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4">
                  <a:moveTo>
                    <a:pt x="82" y="111"/>
                  </a:moveTo>
                  <a:lnTo>
                    <a:pt x="71" y="111"/>
                  </a:lnTo>
                  <a:lnTo>
                    <a:pt x="71" y="100"/>
                  </a:lnTo>
                  <a:lnTo>
                    <a:pt x="63" y="105"/>
                  </a:lnTo>
                  <a:lnTo>
                    <a:pt x="55" y="111"/>
                  </a:lnTo>
                  <a:lnTo>
                    <a:pt x="46" y="114"/>
                  </a:lnTo>
                  <a:lnTo>
                    <a:pt x="35" y="114"/>
                  </a:lnTo>
                  <a:lnTo>
                    <a:pt x="24" y="111"/>
                  </a:lnTo>
                  <a:lnTo>
                    <a:pt x="13" y="108"/>
                  </a:lnTo>
                  <a:lnTo>
                    <a:pt x="11" y="103"/>
                  </a:lnTo>
                  <a:lnTo>
                    <a:pt x="5" y="97"/>
                  </a:lnTo>
                  <a:lnTo>
                    <a:pt x="2" y="84"/>
                  </a:lnTo>
                  <a:lnTo>
                    <a:pt x="2" y="57"/>
                  </a:lnTo>
                  <a:lnTo>
                    <a:pt x="2" y="43"/>
                  </a:lnTo>
                  <a:lnTo>
                    <a:pt x="0" y="3"/>
                  </a:lnTo>
                  <a:lnTo>
                    <a:pt x="2" y="0"/>
                  </a:lnTo>
                  <a:lnTo>
                    <a:pt x="13" y="0"/>
                  </a:lnTo>
                  <a:lnTo>
                    <a:pt x="16" y="0"/>
                  </a:lnTo>
                  <a:lnTo>
                    <a:pt x="16" y="43"/>
                  </a:lnTo>
                  <a:lnTo>
                    <a:pt x="16" y="68"/>
                  </a:lnTo>
                  <a:lnTo>
                    <a:pt x="16" y="81"/>
                  </a:lnTo>
                  <a:lnTo>
                    <a:pt x="19" y="92"/>
                  </a:lnTo>
                  <a:lnTo>
                    <a:pt x="27" y="100"/>
                  </a:lnTo>
                  <a:lnTo>
                    <a:pt x="41" y="103"/>
                  </a:lnTo>
                  <a:lnTo>
                    <a:pt x="49" y="100"/>
                  </a:lnTo>
                  <a:lnTo>
                    <a:pt x="57" y="97"/>
                  </a:lnTo>
                  <a:lnTo>
                    <a:pt x="63" y="95"/>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3" name="Freeform 14"/>
            <p:cNvSpPr>
              <a:spLocks/>
            </p:cNvSpPr>
            <p:nvPr/>
          </p:nvSpPr>
          <p:spPr bwMode="auto">
            <a:xfrm>
              <a:off x="2855" y="1015"/>
              <a:ext cx="85" cy="114"/>
            </a:xfrm>
            <a:custGeom>
              <a:avLst/>
              <a:gdLst/>
              <a:ahLst/>
              <a:cxnLst>
                <a:cxn ang="0">
                  <a:pos x="85" y="114"/>
                </a:cxn>
                <a:cxn ang="0">
                  <a:pos x="85" y="114"/>
                </a:cxn>
                <a:cxn ang="0">
                  <a:pos x="71" y="114"/>
                </a:cxn>
                <a:cxn ang="0">
                  <a:pos x="71" y="114"/>
                </a:cxn>
                <a:cxn ang="0">
                  <a:pos x="71" y="114"/>
                </a:cxn>
                <a:cxn ang="0">
                  <a:pos x="71" y="84"/>
                </a:cxn>
                <a:cxn ang="0">
                  <a:pos x="71" y="84"/>
                </a:cxn>
                <a:cxn ang="0">
                  <a:pos x="71" y="44"/>
                </a:cxn>
                <a:cxn ang="0">
                  <a:pos x="71" y="44"/>
                </a:cxn>
                <a:cxn ang="0">
                  <a:pos x="71" y="33"/>
                </a:cxn>
                <a:cxn ang="0">
                  <a:pos x="68" y="22"/>
                </a:cxn>
                <a:cxn ang="0">
                  <a:pos x="60" y="17"/>
                </a:cxn>
                <a:cxn ang="0">
                  <a:pos x="49" y="14"/>
                </a:cxn>
                <a:cxn ang="0">
                  <a:pos x="49" y="14"/>
                </a:cxn>
                <a:cxn ang="0">
                  <a:pos x="41" y="14"/>
                </a:cxn>
                <a:cxn ang="0">
                  <a:pos x="30" y="17"/>
                </a:cxn>
                <a:cxn ang="0">
                  <a:pos x="16" y="27"/>
                </a:cxn>
                <a:cxn ang="0">
                  <a:pos x="16" y="33"/>
                </a:cxn>
                <a:cxn ang="0">
                  <a:pos x="16" y="33"/>
                </a:cxn>
                <a:cxn ang="0">
                  <a:pos x="16" y="114"/>
                </a:cxn>
                <a:cxn ang="0">
                  <a:pos x="16" y="114"/>
                </a:cxn>
                <a:cxn ang="0">
                  <a:pos x="16" y="114"/>
                </a:cxn>
                <a:cxn ang="0">
                  <a:pos x="5" y="114"/>
                </a:cxn>
                <a:cxn ang="0">
                  <a:pos x="2" y="114"/>
                </a:cxn>
                <a:cxn ang="0">
                  <a:pos x="2" y="114"/>
                </a:cxn>
                <a:cxn ang="0">
                  <a:pos x="2" y="87"/>
                </a:cxn>
                <a:cxn ang="0">
                  <a:pos x="2" y="71"/>
                </a:cxn>
                <a:cxn ang="0">
                  <a:pos x="2" y="71"/>
                </a:cxn>
                <a:cxn ang="0">
                  <a:pos x="2" y="38"/>
                </a:cxn>
                <a:cxn ang="0">
                  <a:pos x="0" y="6"/>
                </a:cxn>
                <a:cxn ang="0">
                  <a:pos x="2" y="3"/>
                </a:cxn>
                <a:cxn ang="0">
                  <a:pos x="2" y="3"/>
                </a:cxn>
                <a:cxn ang="0">
                  <a:pos x="13" y="3"/>
                </a:cxn>
                <a:cxn ang="0">
                  <a:pos x="16" y="3"/>
                </a:cxn>
                <a:cxn ang="0">
                  <a:pos x="16" y="3"/>
                </a:cxn>
                <a:cxn ang="0">
                  <a:pos x="16" y="14"/>
                </a:cxn>
                <a:cxn ang="0">
                  <a:pos x="16" y="14"/>
                </a:cxn>
                <a:cxn ang="0">
                  <a:pos x="33" y="6"/>
                </a:cxn>
                <a:cxn ang="0">
                  <a:pos x="41" y="3"/>
                </a:cxn>
                <a:cxn ang="0">
                  <a:pos x="52" y="0"/>
                </a:cxn>
                <a:cxn ang="0">
                  <a:pos x="52" y="0"/>
                </a:cxn>
                <a:cxn ang="0">
                  <a:pos x="60" y="3"/>
                </a:cxn>
                <a:cxn ang="0">
                  <a:pos x="68" y="6"/>
                </a:cxn>
                <a:cxn ang="0">
                  <a:pos x="77" y="11"/>
                </a:cxn>
                <a:cxn ang="0">
                  <a:pos x="82" y="19"/>
                </a:cxn>
                <a:cxn ang="0">
                  <a:pos x="82" y="19"/>
                </a:cxn>
                <a:cxn ang="0">
                  <a:pos x="85" y="33"/>
                </a:cxn>
                <a:cxn ang="0">
                  <a:pos x="85" y="46"/>
                </a:cxn>
                <a:cxn ang="0">
                  <a:pos x="85" y="68"/>
                </a:cxn>
                <a:cxn ang="0">
                  <a:pos x="85" y="68"/>
                </a:cxn>
                <a:cxn ang="0">
                  <a:pos x="85" y="114"/>
                </a:cxn>
                <a:cxn ang="0">
                  <a:pos x="85" y="114"/>
                </a:cxn>
              </a:cxnLst>
              <a:rect l="0" t="0" r="r" b="b"/>
              <a:pathLst>
                <a:path w="85" h="114">
                  <a:moveTo>
                    <a:pt x="85" y="114"/>
                  </a:moveTo>
                  <a:lnTo>
                    <a:pt x="85" y="114"/>
                  </a:lnTo>
                  <a:lnTo>
                    <a:pt x="71" y="114"/>
                  </a:lnTo>
                  <a:lnTo>
                    <a:pt x="71" y="84"/>
                  </a:lnTo>
                  <a:lnTo>
                    <a:pt x="71" y="44"/>
                  </a:lnTo>
                  <a:lnTo>
                    <a:pt x="71" y="33"/>
                  </a:lnTo>
                  <a:lnTo>
                    <a:pt x="68" y="22"/>
                  </a:lnTo>
                  <a:lnTo>
                    <a:pt x="60" y="17"/>
                  </a:lnTo>
                  <a:lnTo>
                    <a:pt x="49" y="14"/>
                  </a:lnTo>
                  <a:lnTo>
                    <a:pt x="41" y="14"/>
                  </a:lnTo>
                  <a:lnTo>
                    <a:pt x="30" y="17"/>
                  </a:lnTo>
                  <a:lnTo>
                    <a:pt x="16" y="27"/>
                  </a:lnTo>
                  <a:lnTo>
                    <a:pt x="16" y="33"/>
                  </a:lnTo>
                  <a:lnTo>
                    <a:pt x="16" y="114"/>
                  </a:lnTo>
                  <a:lnTo>
                    <a:pt x="5" y="114"/>
                  </a:lnTo>
                  <a:lnTo>
                    <a:pt x="2" y="114"/>
                  </a:lnTo>
                  <a:lnTo>
                    <a:pt x="2" y="87"/>
                  </a:lnTo>
                  <a:lnTo>
                    <a:pt x="2" y="71"/>
                  </a:lnTo>
                  <a:lnTo>
                    <a:pt x="2" y="38"/>
                  </a:lnTo>
                  <a:lnTo>
                    <a:pt x="0" y="6"/>
                  </a:lnTo>
                  <a:lnTo>
                    <a:pt x="2" y="3"/>
                  </a:lnTo>
                  <a:lnTo>
                    <a:pt x="13" y="3"/>
                  </a:lnTo>
                  <a:lnTo>
                    <a:pt x="16" y="3"/>
                  </a:lnTo>
                  <a:lnTo>
                    <a:pt x="16" y="14"/>
                  </a:lnTo>
                  <a:lnTo>
                    <a:pt x="33" y="6"/>
                  </a:lnTo>
                  <a:lnTo>
                    <a:pt x="41" y="3"/>
                  </a:lnTo>
                  <a:lnTo>
                    <a:pt x="52" y="0"/>
                  </a:lnTo>
                  <a:lnTo>
                    <a:pt x="60" y="3"/>
                  </a:lnTo>
                  <a:lnTo>
                    <a:pt x="68" y="6"/>
                  </a:lnTo>
                  <a:lnTo>
                    <a:pt x="77" y="11"/>
                  </a:lnTo>
                  <a:lnTo>
                    <a:pt x="82" y="19"/>
                  </a:lnTo>
                  <a:lnTo>
                    <a:pt x="85" y="33"/>
                  </a:lnTo>
                  <a:lnTo>
                    <a:pt x="85" y="46"/>
                  </a:lnTo>
                  <a:lnTo>
                    <a:pt x="85" y="68"/>
                  </a:lnTo>
                  <a:lnTo>
                    <a:pt x="85"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4" name="Freeform 13"/>
            <p:cNvSpPr>
              <a:spLocks/>
            </p:cNvSpPr>
            <p:nvPr/>
          </p:nvSpPr>
          <p:spPr bwMode="auto">
            <a:xfrm>
              <a:off x="2973" y="1015"/>
              <a:ext cx="71" cy="117"/>
            </a:xfrm>
            <a:custGeom>
              <a:avLst/>
              <a:gdLst/>
              <a:ahLst/>
              <a:cxnLst>
                <a:cxn ang="0">
                  <a:pos x="30" y="117"/>
                </a:cxn>
                <a:cxn ang="0">
                  <a:pos x="30" y="117"/>
                </a:cxn>
                <a:cxn ang="0">
                  <a:pos x="14" y="114"/>
                </a:cxn>
                <a:cxn ang="0">
                  <a:pos x="0" y="108"/>
                </a:cxn>
                <a:cxn ang="0">
                  <a:pos x="0" y="106"/>
                </a:cxn>
                <a:cxn ang="0">
                  <a:pos x="0" y="106"/>
                </a:cxn>
                <a:cxn ang="0">
                  <a:pos x="0" y="95"/>
                </a:cxn>
                <a:cxn ang="0">
                  <a:pos x="3" y="92"/>
                </a:cxn>
                <a:cxn ang="0">
                  <a:pos x="3" y="92"/>
                </a:cxn>
                <a:cxn ang="0">
                  <a:pos x="16" y="103"/>
                </a:cxn>
                <a:cxn ang="0">
                  <a:pos x="22" y="106"/>
                </a:cxn>
                <a:cxn ang="0">
                  <a:pos x="30" y="106"/>
                </a:cxn>
                <a:cxn ang="0">
                  <a:pos x="30" y="106"/>
                </a:cxn>
                <a:cxn ang="0">
                  <a:pos x="41" y="106"/>
                </a:cxn>
                <a:cxn ang="0">
                  <a:pos x="49" y="100"/>
                </a:cxn>
                <a:cxn ang="0">
                  <a:pos x="55" y="95"/>
                </a:cxn>
                <a:cxn ang="0">
                  <a:pos x="58" y="84"/>
                </a:cxn>
                <a:cxn ang="0">
                  <a:pos x="58" y="84"/>
                </a:cxn>
                <a:cxn ang="0">
                  <a:pos x="55" y="76"/>
                </a:cxn>
                <a:cxn ang="0">
                  <a:pos x="49" y="68"/>
                </a:cxn>
                <a:cxn ang="0">
                  <a:pos x="38" y="65"/>
                </a:cxn>
                <a:cxn ang="0">
                  <a:pos x="27" y="63"/>
                </a:cxn>
                <a:cxn ang="0">
                  <a:pos x="19" y="60"/>
                </a:cxn>
                <a:cxn ang="0">
                  <a:pos x="8" y="54"/>
                </a:cxn>
                <a:cxn ang="0">
                  <a:pos x="3" y="46"/>
                </a:cxn>
                <a:cxn ang="0">
                  <a:pos x="0" y="33"/>
                </a:cxn>
                <a:cxn ang="0">
                  <a:pos x="0" y="33"/>
                </a:cxn>
                <a:cxn ang="0">
                  <a:pos x="0" y="25"/>
                </a:cxn>
                <a:cxn ang="0">
                  <a:pos x="3" y="17"/>
                </a:cxn>
                <a:cxn ang="0">
                  <a:pos x="11" y="9"/>
                </a:cxn>
                <a:cxn ang="0">
                  <a:pos x="25" y="3"/>
                </a:cxn>
                <a:cxn ang="0">
                  <a:pos x="36" y="0"/>
                </a:cxn>
                <a:cxn ang="0">
                  <a:pos x="36" y="0"/>
                </a:cxn>
                <a:cxn ang="0">
                  <a:pos x="52" y="3"/>
                </a:cxn>
                <a:cxn ang="0">
                  <a:pos x="66" y="9"/>
                </a:cxn>
                <a:cxn ang="0">
                  <a:pos x="66" y="9"/>
                </a:cxn>
                <a:cxn ang="0">
                  <a:pos x="66" y="9"/>
                </a:cxn>
                <a:cxn ang="0">
                  <a:pos x="63" y="22"/>
                </a:cxn>
                <a:cxn ang="0">
                  <a:pos x="63" y="22"/>
                </a:cxn>
                <a:cxn ang="0">
                  <a:pos x="63" y="22"/>
                </a:cxn>
                <a:cxn ang="0">
                  <a:pos x="49" y="14"/>
                </a:cxn>
                <a:cxn ang="0">
                  <a:pos x="36" y="14"/>
                </a:cxn>
                <a:cxn ang="0">
                  <a:pos x="36" y="14"/>
                </a:cxn>
                <a:cxn ang="0">
                  <a:pos x="27" y="14"/>
                </a:cxn>
                <a:cxn ang="0">
                  <a:pos x="19" y="17"/>
                </a:cxn>
                <a:cxn ang="0">
                  <a:pos x="14" y="22"/>
                </a:cxn>
                <a:cxn ang="0">
                  <a:pos x="14" y="30"/>
                </a:cxn>
                <a:cxn ang="0">
                  <a:pos x="14" y="30"/>
                </a:cxn>
                <a:cxn ang="0">
                  <a:pos x="16" y="41"/>
                </a:cxn>
                <a:cxn ang="0">
                  <a:pos x="22" y="46"/>
                </a:cxn>
                <a:cxn ang="0">
                  <a:pos x="41" y="52"/>
                </a:cxn>
                <a:cxn ang="0">
                  <a:pos x="52" y="57"/>
                </a:cxn>
                <a:cxn ang="0">
                  <a:pos x="60" y="63"/>
                </a:cxn>
                <a:cxn ang="0">
                  <a:pos x="69" y="71"/>
                </a:cxn>
                <a:cxn ang="0">
                  <a:pos x="71" y="84"/>
                </a:cxn>
                <a:cxn ang="0">
                  <a:pos x="71" y="84"/>
                </a:cxn>
                <a:cxn ang="0">
                  <a:pos x="69" y="92"/>
                </a:cxn>
                <a:cxn ang="0">
                  <a:pos x="66" y="98"/>
                </a:cxn>
                <a:cxn ang="0">
                  <a:pos x="63" y="106"/>
                </a:cxn>
                <a:cxn ang="0">
                  <a:pos x="58" y="108"/>
                </a:cxn>
                <a:cxn ang="0">
                  <a:pos x="47" y="114"/>
                </a:cxn>
                <a:cxn ang="0">
                  <a:pos x="30" y="117"/>
                </a:cxn>
                <a:cxn ang="0">
                  <a:pos x="30" y="117"/>
                </a:cxn>
              </a:cxnLst>
              <a:rect l="0" t="0" r="r" b="b"/>
              <a:pathLst>
                <a:path w="71" h="117">
                  <a:moveTo>
                    <a:pt x="30" y="117"/>
                  </a:moveTo>
                  <a:lnTo>
                    <a:pt x="30" y="117"/>
                  </a:lnTo>
                  <a:lnTo>
                    <a:pt x="14" y="114"/>
                  </a:lnTo>
                  <a:lnTo>
                    <a:pt x="0" y="108"/>
                  </a:lnTo>
                  <a:lnTo>
                    <a:pt x="0" y="106"/>
                  </a:lnTo>
                  <a:lnTo>
                    <a:pt x="0" y="95"/>
                  </a:lnTo>
                  <a:lnTo>
                    <a:pt x="3" y="92"/>
                  </a:lnTo>
                  <a:lnTo>
                    <a:pt x="16" y="103"/>
                  </a:lnTo>
                  <a:lnTo>
                    <a:pt x="22" y="106"/>
                  </a:lnTo>
                  <a:lnTo>
                    <a:pt x="30" y="106"/>
                  </a:lnTo>
                  <a:lnTo>
                    <a:pt x="41" y="106"/>
                  </a:lnTo>
                  <a:lnTo>
                    <a:pt x="49" y="100"/>
                  </a:lnTo>
                  <a:lnTo>
                    <a:pt x="55" y="95"/>
                  </a:lnTo>
                  <a:lnTo>
                    <a:pt x="58" y="84"/>
                  </a:lnTo>
                  <a:lnTo>
                    <a:pt x="55" y="76"/>
                  </a:lnTo>
                  <a:lnTo>
                    <a:pt x="49" y="68"/>
                  </a:lnTo>
                  <a:lnTo>
                    <a:pt x="38" y="65"/>
                  </a:lnTo>
                  <a:lnTo>
                    <a:pt x="27" y="63"/>
                  </a:lnTo>
                  <a:lnTo>
                    <a:pt x="19" y="60"/>
                  </a:lnTo>
                  <a:lnTo>
                    <a:pt x="8" y="54"/>
                  </a:lnTo>
                  <a:lnTo>
                    <a:pt x="3" y="46"/>
                  </a:lnTo>
                  <a:lnTo>
                    <a:pt x="0" y="33"/>
                  </a:lnTo>
                  <a:lnTo>
                    <a:pt x="0" y="25"/>
                  </a:lnTo>
                  <a:lnTo>
                    <a:pt x="3" y="17"/>
                  </a:lnTo>
                  <a:lnTo>
                    <a:pt x="11" y="9"/>
                  </a:lnTo>
                  <a:lnTo>
                    <a:pt x="25" y="3"/>
                  </a:lnTo>
                  <a:lnTo>
                    <a:pt x="36" y="0"/>
                  </a:lnTo>
                  <a:lnTo>
                    <a:pt x="52" y="3"/>
                  </a:lnTo>
                  <a:lnTo>
                    <a:pt x="66" y="9"/>
                  </a:lnTo>
                  <a:lnTo>
                    <a:pt x="63" y="22"/>
                  </a:lnTo>
                  <a:lnTo>
                    <a:pt x="49" y="14"/>
                  </a:lnTo>
                  <a:lnTo>
                    <a:pt x="36" y="14"/>
                  </a:lnTo>
                  <a:lnTo>
                    <a:pt x="27" y="14"/>
                  </a:lnTo>
                  <a:lnTo>
                    <a:pt x="19" y="17"/>
                  </a:lnTo>
                  <a:lnTo>
                    <a:pt x="14" y="22"/>
                  </a:lnTo>
                  <a:lnTo>
                    <a:pt x="14" y="30"/>
                  </a:lnTo>
                  <a:lnTo>
                    <a:pt x="16" y="41"/>
                  </a:lnTo>
                  <a:lnTo>
                    <a:pt x="22" y="46"/>
                  </a:lnTo>
                  <a:lnTo>
                    <a:pt x="41" y="52"/>
                  </a:lnTo>
                  <a:lnTo>
                    <a:pt x="52" y="57"/>
                  </a:lnTo>
                  <a:lnTo>
                    <a:pt x="60" y="63"/>
                  </a:lnTo>
                  <a:lnTo>
                    <a:pt x="69" y="71"/>
                  </a:lnTo>
                  <a:lnTo>
                    <a:pt x="71" y="84"/>
                  </a:lnTo>
                  <a:lnTo>
                    <a:pt x="69" y="92"/>
                  </a:lnTo>
                  <a:lnTo>
                    <a:pt x="66" y="98"/>
                  </a:lnTo>
                  <a:lnTo>
                    <a:pt x="63" y="106"/>
                  </a:lnTo>
                  <a:lnTo>
                    <a:pt x="58" y="108"/>
                  </a:lnTo>
                  <a:lnTo>
                    <a:pt x="47" y="114"/>
                  </a:lnTo>
                  <a:lnTo>
                    <a:pt x="30" y="1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5" name="Freeform 12"/>
            <p:cNvSpPr>
              <a:spLocks/>
            </p:cNvSpPr>
            <p:nvPr/>
          </p:nvSpPr>
          <p:spPr bwMode="auto">
            <a:xfrm>
              <a:off x="3061" y="1018"/>
              <a:ext cx="146" cy="111"/>
            </a:xfrm>
            <a:custGeom>
              <a:avLst/>
              <a:gdLst/>
              <a:ahLst/>
              <a:cxnLst>
                <a:cxn ang="0">
                  <a:pos x="135" y="46"/>
                </a:cxn>
                <a:cxn ang="0">
                  <a:pos x="124" y="87"/>
                </a:cxn>
                <a:cxn ang="0">
                  <a:pos x="124" y="87"/>
                </a:cxn>
                <a:cxn ang="0">
                  <a:pos x="118" y="108"/>
                </a:cxn>
                <a:cxn ang="0">
                  <a:pos x="115" y="111"/>
                </a:cxn>
                <a:cxn ang="0">
                  <a:pos x="115" y="111"/>
                </a:cxn>
                <a:cxn ang="0">
                  <a:pos x="99" y="111"/>
                </a:cxn>
                <a:cxn ang="0">
                  <a:pos x="99" y="111"/>
                </a:cxn>
                <a:cxn ang="0">
                  <a:pos x="99" y="111"/>
                </a:cxn>
                <a:cxn ang="0">
                  <a:pos x="91" y="78"/>
                </a:cxn>
                <a:cxn ang="0">
                  <a:pos x="71" y="8"/>
                </a:cxn>
                <a:cxn ang="0">
                  <a:pos x="58" y="65"/>
                </a:cxn>
                <a:cxn ang="0">
                  <a:pos x="58" y="65"/>
                </a:cxn>
                <a:cxn ang="0">
                  <a:pos x="49"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6" y="3"/>
                </a:cxn>
                <a:cxn ang="0">
                  <a:pos x="16" y="3"/>
                </a:cxn>
                <a:cxn ang="0">
                  <a:pos x="22" y="33"/>
                </a:cxn>
                <a:cxn ang="0">
                  <a:pos x="38" y="103"/>
                </a:cxn>
                <a:cxn ang="0">
                  <a:pos x="58" y="30"/>
                </a:cxn>
                <a:cxn ang="0">
                  <a:pos x="58" y="30"/>
                </a:cxn>
                <a:cxn ang="0">
                  <a:pos x="63" y="3"/>
                </a:cxn>
                <a:cxn ang="0">
                  <a:pos x="63" y="0"/>
                </a:cxn>
                <a:cxn ang="0">
                  <a:pos x="63" y="0"/>
                </a:cxn>
                <a:cxn ang="0">
                  <a:pos x="82" y="0"/>
                </a:cxn>
                <a:cxn ang="0">
                  <a:pos x="82" y="3"/>
                </a:cxn>
                <a:cxn ang="0">
                  <a:pos x="82" y="3"/>
                </a:cxn>
                <a:cxn ang="0">
                  <a:pos x="110" y="100"/>
                </a:cxn>
                <a:cxn ang="0">
                  <a:pos x="124" y="43"/>
                </a:cxn>
                <a:cxn ang="0">
                  <a:pos x="124" y="43"/>
                </a:cxn>
                <a:cxn ang="0">
                  <a:pos x="129" y="14"/>
                </a:cxn>
                <a:cxn ang="0">
                  <a:pos x="129" y="14"/>
                </a:cxn>
                <a:cxn ang="0">
                  <a:pos x="132" y="3"/>
                </a:cxn>
                <a:cxn ang="0">
                  <a:pos x="132" y="0"/>
                </a:cxn>
                <a:cxn ang="0">
                  <a:pos x="132" y="0"/>
                </a:cxn>
                <a:cxn ang="0">
                  <a:pos x="140" y="0"/>
                </a:cxn>
                <a:cxn ang="0">
                  <a:pos x="140" y="0"/>
                </a:cxn>
                <a:cxn ang="0">
                  <a:pos x="143" y="0"/>
                </a:cxn>
                <a:cxn ang="0">
                  <a:pos x="146" y="3"/>
                </a:cxn>
                <a:cxn ang="0">
                  <a:pos x="146" y="3"/>
                </a:cxn>
                <a:cxn ang="0">
                  <a:pos x="135" y="46"/>
                </a:cxn>
                <a:cxn ang="0">
                  <a:pos x="135" y="46"/>
                </a:cxn>
              </a:cxnLst>
              <a:rect l="0" t="0" r="r" b="b"/>
              <a:pathLst>
                <a:path w="146" h="111">
                  <a:moveTo>
                    <a:pt x="135" y="46"/>
                  </a:moveTo>
                  <a:lnTo>
                    <a:pt x="124" y="87"/>
                  </a:lnTo>
                  <a:lnTo>
                    <a:pt x="118" y="108"/>
                  </a:lnTo>
                  <a:lnTo>
                    <a:pt x="115" y="111"/>
                  </a:lnTo>
                  <a:lnTo>
                    <a:pt x="99" y="111"/>
                  </a:lnTo>
                  <a:lnTo>
                    <a:pt x="91" y="78"/>
                  </a:lnTo>
                  <a:lnTo>
                    <a:pt x="71" y="8"/>
                  </a:lnTo>
                  <a:lnTo>
                    <a:pt x="58" y="65"/>
                  </a:lnTo>
                  <a:lnTo>
                    <a:pt x="49" y="111"/>
                  </a:lnTo>
                  <a:lnTo>
                    <a:pt x="47" y="111"/>
                  </a:lnTo>
                  <a:lnTo>
                    <a:pt x="30" y="111"/>
                  </a:lnTo>
                  <a:lnTo>
                    <a:pt x="22" y="78"/>
                  </a:lnTo>
                  <a:lnTo>
                    <a:pt x="0" y="3"/>
                  </a:lnTo>
                  <a:lnTo>
                    <a:pt x="3" y="0"/>
                  </a:lnTo>
                  <a:lnTo>
                    <a:pt x="14" y="0"/>
                  </a:lnTo>
                  <a:lnTo>
                    <a:pt x="16" y="3"/>
                  </a:lnTo>
                  <a:lnTo>
                    <a:pt x="22" y="33"/>
                  </a:lnTo>
                  <a:lnTo>
                    <a:pt x="38" y="103"/>
                  </a:lnTo>
                  <a:lnTo>
                    <a:pt x="58" y="30"/>
                  </a:lnTo>
                  <a:lnTo>
                    <a:pt x="63" y="3"/>
                  </a:lnTo>
                  <a:lnTo>
                    <a:pt x="63" y="0"/>
                  </a:lnTo>
                  <a:lnTo>
                    <a:pt x="82" y="0"/>
                  </a:lnTo>
                  <a:lnTo>
                    <a:pt x="82" y="3"/>
                  </a:lnTo>
                  <a:lnTo>
                    <a:pt x="110" y="100"/>
                  </a:lnTo>
                  <a:lnTo>
                    <a:pt x="124" y="43"/>
                  </a:lnTo>
                  <a:lnTo>
                    <a:pt x="129" y="14"/>
                  </a:lnTo>
                  <a:lnTo>
                    <a:pt x="132" y="3"/>
                  </a:lnTo>
                  <a:lnTo>
                    <a:pt x="132" y="0"/>
                  </a:lnTo>
                  <a:lnTo>
                    <a:pt x="140" y="0"/>
                  </a:lnTo>
                  <a:lnTo>
                    <a:pt x="143" y="0"/>
                  </a:lnTo>
                  <a:lnTo>
                    <a:pt x="146" y="3"/>
                  </a:lnTo>
                  <a:lnTo>
                    <a:pt x="135"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6" name="Freeform 11"/>
            <p:cNvSpPr>
              <a:spLocks noEditPoints="1"/>
            </p:cNvSpPr>
            <p:nvPr/>
          </p:nvSpPr>
          <p:spPr bwMode="auto">
            <a:xfrm>
              <a:off x="3229" y="964"/>
              <a:ext cx="19" cy="165"/>
            </a:xfrm>
            <a:custGeom>
              <a:avLst/>
              <a:gdLst/>
              <a:ahLst/>
              <a:cxnLst>
                <a:cxn ang="0">
                  <a:pos x="16" y="16"/>
                </a:cxn>
                <a:cxn ang="0">
                  <a:pos x="16" y="19"/>
                </a:cxn>
                <a:cxn ang="0">
                  <a:pos x="16" y="19"/>
                </a:cxn>
                <a:cxn ang="0">
                  <a:pos x="2" y="19"/>
                </a:cxn>
                <a:cxn ang="0">
                  <a:pos x="0" y="16"/>
                </a:cxn>
                <a:cxn ang="0">
                  <a:pos x="0" y="16"/>
                </a:cxn>
                <a:cxn ang="0">
                  <a:pos x="0" y="6"/>
                </a:cxn>
                <a:cxn ang="0">
                  <a:pos x="2" y="3"/>
                </a:cxn>
                <a:cxn ang="0">
                  <a:pos x="2" y="3"/>
                </a:cxn>
                <a:cxn ang="0">
                  <a:pos x="16" y="0"/>
                </a:cxn>
                <a:cxn ang="0">
                  <a:pos x="16" y="3"/>
                </a:cxn>
                <a:cxn ang="0">
                  <a:pos x="16" y="3"/>
                </a:cxn>
                <a:cxn ang="0">
                  <a:pos x="16" y="16"/>
                </a:cxn>
                <a:cxn ang="0">
                  <a:pos x="16" y="16"/>
                </a:cxn>
                <a:cxn ang="0">
                  <a:pos x="16" y="165"/>
                </a:cxn>
                <a:cxn ang="0">
                  <a:pos x="16" y="165"/>
                </a:cxn>
                <a:cxn ang="0">
                  <a:pos x="5" y="165"/>
                </a:cxn>
                <a:cxn ang="0">
                  <a:pos x="2" y="165"/>
                </a:cxn>
                <a:cxn ang="0">
                  <a:pos x="2" y="165"/>
                </a:cxn>
                <a:cxn ang="0">
                  <a:pos x="2" y="138"/>
                </a:cxn>
                <a:cxn ang="0">
                  <a:pos x="2" y="138"/>
                </a:cxn>
                <a:cxn ang="0">
                  <a:pos x="2" y="97"/>
                </a:cxn>
                <a:cxn ang="0">
                  <a:pos x="2" y="57"/>
                </a:cxn>
                <a:cxn ang="0">
                  <a:pos x="2" y="57"/>
                </a:cxn>
                <a:cxn ang="0">
                  <a:pos x="2" y="57"/>
                </a:cxn>
                <a:cxn ang="0">
                  <a:pos x="16" y="54"/>
                </a:cxn>
                <a:cxn ang="0">
                  <a:pos x="16" y="54"/>
                </a:cxn>
                <a:cxn ang="0">
                  <a:pos x="16" y="54"/>
                </a:cxn>
                <a:cxn ang="0">
                  <a:pos x="16" y="78"/>
                </a:cxn>
                <a:cxn ang="0">
                  <a:pos x="16" y="78"/>
                </a:cxn>
                <a:cxn ang="0">
                  <a:pos x="19" y="165"/>
                </a:cxn>
                <a:cxn ang="0">
                  <a:pos x="16" y="165"/>
                </a:cxn>
              </a:cxnLst>
              <a:rect l="0" t="0" r="r" b="b"/>
              <a:pathLst>
                <a:path w="19" h="165">
                  <a:moveTo>
                    <a:pt x="16" y="16"/>
                  </a:moveTo>
                  <a:lnTo>
                    <a:pt x="16" y="19"/>
                  </a:lnTo>
                  <a:lnTo>
                    <a:pt x="2" y="19"/>
                  </a:lnTo>
                  <a:lnTo>
                    <a:pt x="0" y="16"/>
                  </a:lnTo>
                  <a:lnTo>
                    <a:pt x="0" y="6"/>
                  </a:lnTo>
                  <a:lnTo>
                    <a:pt x="2" y="3"/>
                  </a:lnTo>
                  <a:lnTo>
                    <a:pt x="16" y="0"/>
                  </a:lnTo>
                  <a:lnTo>
                    <a:pt x="16" y="3"/>
                  </a:lnTo>
                  <a:lnTo>
                    <a:pt x="16" y="16"/>
                  </a:lnTo>
                  <a:close/>
                  <a:moveTo>
                    <a:pt x="16" y="165"/>
                  </a:moveTo>
                  <a:lnTo>
                    <a:pt x="16" y="165"/>
                  </a:lnTo>
                  <a:lnTo>
                    <a:pt x="5" y="165"/>
                  </a:lnTo>
                  <a:lnTo>
                    <a:pt x="2" y="165"/>
                  </a:lnTo>
                  <a:lnTo>
                    <a:pt x="2" y="138"/>
                  </a:lnTo>
                  <a:lnTo>
                    <a:pt x="2" y="97"/>
                  </a:lnTo>
                  <a:lnTo>
                    <a:pt x="2" y="57"/>
                  </a:lnTo>
                  <a:lnTo>
                    <a:pt x="16" y="54"/>
                  </a:lnTo>
                  <a:lnTo>
                    <a:pt x="16" y="78"/>
                  </a:lnTo>
                  <a:lnTo>
                    <a:pt x="19" y="165"/>
                  </a:lnTo>
                  <a:lnTo>
                    <a:pt x="16"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7" name="Freeform 10"/>
            <p:cNvSpPr>
              <a:spLocks/>
            </p:cNvSpPr>
            <p:nvPr/>
          </p:nvSpPr>
          <p:spPr bwMode="auto">
            <a:xfrm>
              <a:off x="3278" y="1015"/>
              <a:ext cx="80" cy="117"/>
            </a:xfrm>
            <a:custGeom>
              <a:avLst/>
              <a:gdLst/>
              <a:ahLst/>
              <a:cxnLst>
                <a:cxn ang="0">
                  <a:pos x="80" y="106"/>
                </a:cxn>
                <a:cxn ang="0">
                  <a:pos x="77" y="108"/>
                </a:cxn>
                <a:cxn ang="0">
                  <a:pos x="77" y="108"/>
                </a:cxn>
                <a:cxn ang="0">
                  <a:pos x="63" y="114"/>
                </a:cxn>
                <a:cxn ang="0">
                  <a:pos x="50" y="117"/>
                </a:cxn>
                <a:cxn ang="0">
                  <a:pos x="50" y="117"/>
                </a:cxn>
                <a:cxn ang="0">
                  <a:pos x="39" y="117"/>
                </a:cxn>
                <a:cxn ang="0">
                  <a:pos x="30" y="114"/>
                </a:cxn>
                <a:cxn ang="0">
                  <a:pos x="30" y="114"/>
                </a:cxn>
                <a:cxn ang="0">
                  <a:pos x="17" y="106"/>
                </a:cxn>
                <a:cxn ang="0">
                  <a:pos x="8" y="92"/>
                </a:cxn>
                <a:cxn ang="0">
                  <a:pos x="3" y="79"/>
                </a:cxn>
                <a:cxn ang="0">
                  <a:pos x="0" y="60"/>
                </a:cxn>
                <a:cxn ang="0">
                  <a:pos x="0" y="60"/>
                </a:cxn>
                <a:cxn ang="0">
                  <a:pos x="0" y="49"/>
                </a:cxn>
                <a:cxn ang="0">
                  <a:pos x="3" y="38"/>
                </a:cxn>
                <a:cxn ang="0">
                  <a:pos x="8" y="27"/>
                </a:cxn>
                <a:cxn ang="0">
                  <a:pos x="14" y="19"/>
                </a:cxn>
                <a:cxn ang="0">
                  <a:pos x="19" y="11"/>
                </a:cxn>
                <a:cxn ang="0">
                  <a:pos x="30" y="6"/>
                </a:cxn>
                <a:cxn ang="0">
                  <a:pos x="39" y="3"/>
                </a:cxn>
                <a:cxn ang="0">
                  <a:pos x="52" y="0"/>
                </a:cxn>
                <a:cxn ang="0">
                  <a:pos x="52" y="0"/>
                </a:cxn>
                <a:cxn ang="0">
                  <a:pos x="66" y="3"/>
                </a:cxn>
                <a:cxn ang="0">
                  <a:pos x="77" y="9"/>
                </a:cxn>
                <a:cxn ang="0">
                  <a:pos x="80" y="11"/>
                </a:cxn>
                <a:cxn ang="0">
                  <a:pos x="80" y="11"/>
                </a:cxn>
                <a:cxn ang="0">
                  <a:pos x="77" y="22"/>
                </a:cxn>
                <a:cxn ang="0">
                  <a:pos x="77" y="22"/>
                </a:cxn>
                <a:cxn ang="0">
                  <a:pos x="77" y="22"/>
                </a:cxn>
                <a:cxn ang="0">
                  <a:pos x="63" y="17"/>
                </a:cxn>
                <a:cxn ang="0">
                  <a:pos x="52" y="14"/>
                </a:cxn>
                <a:cxn ang="0">
                  <a:pos x="52" y="14"/>
                </a:cxn>
                <a:cxn ang="0">
                  <a:pos x="41" y="14"/>
                </a:cxn>
                <a:cxn ang="0">
                  <a:pos x="36" y="17"/>
                </a:cxn>
                <a:cxn ang="0">
                  <a:pos x="28" y="22"/>
                </a:cxn>
                <a:cxn ang="0">
                  <a:pos x="22" y="27"/>
                </a:cxn>
                <a:cxn ang="0">
                  <a:pos x="17" y="41"/>
                </a:cxn>
                <a:cxn ang="0">
                  <a:pos x="14" y="60"/>
                </a:cxn>
                <a:cxn ang="0">
                  <a:pos x="14" y="60"/>
                </a:cxn>
                <a:cxn ang="0">
                  <a:pos x="17" y="76"/>
                </a:cxn>
                <a:cxn ang="0">
                  <a:pos x="22" y="92"/>
                </a:cxn>
                <a:cxn ang="0">
                  <a:pos x="28" y="98"/>
                </a:cxn>
                <a:cxn ang="0">
                  <a:pos x="33" y="100"/>
                </a:cxn>
                <a:cxn ang="0">
                  <a:pos x="41" y="103"/>
                </a:cxn>
                <a:cxn ang="0">
                  <a:pos x="50" y="106"/>
                </a:cxn>
                <a:cxn ang="0">
                  <a:pos x="50" y="106"/>
                </a:cxn>
                <a:cxn ang="0">
                  <a:pos x="58" y="103"/>
                </a:cxn>
                <a:cxn ang="0">
                  <a:pos x="66" y="100"/>
                </a:cxn>
                <a:cxn ang="0">
                  <a:pos x="80" y="92"/>
                </a:cxn>
                <a:cxn ang="0">
                  <a:pos x="80" y="92"/>
                </a:cxn>
                <a:cxn ang="0">
                  <a:pos x="80" y="92"/>
                </a:cxn>
                <a:cxn ang="0">
                  <a:pos x="80" y="106"/>
                </a:cxn>
                <a:cxn ang="0">
                  <a:pos x="80" y="106"/>
                </a:cxn>
              </a:cxnLst>
              <a:rect l="0" t="0" r="r" b="b"/>
              <a:pathLst>
                <a:path w="80" h="117">
                  <a:moveTo>
                    <a:pt x="80" y="106"/>
                  </a:moveTo>
                  <a:lnTo>
                    <a:pt x="77" y="108"/>
                  </a:lnTo>
                  <a:lnTo>
                    <a:pt x="63" y="114"/>
                  </a:lnTo>
                  <a:lnTo>
                    <a:pt x="50" y="117"/>
                  </a:lnTo>
                  <a:lnTo>
                    <a:pt x="39" y="117"/>
                  </a:lnTo>
                  <a:lnTo>
                    <a:pt x="30" y="114"/>
                  </a:lnTo>
                  <a:lnTo>
                    <a:pt x="17" y="106"/>
                  </a:lnTo>
                  <a:lnTo>
                    <a:pt x="8" y="92"/>
                  </a:lnTo>
                  <a:lnTo>
                    <a:pt x="3" y="79"/>
                  </a:lnTo>
                  <a:lnTo>
                    <a:pt x="0" y="60"/>
                  </a:lnTo>
                  <a:lnTo>
                    <a:pt x="0" y="49"/>
                  </a:lnTo>
                  <a:lnTo>
                    <a:pt x="3" y="38"/>
                  </a:lnTo>
                  <a:lnTo>
                    <a:pt x="8" y="27"/>
                  </a:lnTo>
                  <a:lnTo>
                    <a:pt x="14" y="19"/>
                  </a:lnTo>
                  <a:lnTo>
                    <a:pt x="19" y="11"/>
                  </a:lnTo>
                  <a:lnTo>
                    <a:pt x="30" y="6"/>
                  </a:lnTo>
                  <a:lnTo>
                    <a:pt x="39" y="3"/>
                  </a:lnTo>
                  <a:lnTo>
                    <a:pt x="52" y="0"/>
                  </a:lnTo>
                  <a:lnTo>
                    <a:pt x="66" y="3"/>
                  </a:lnTo>
                  <a:lnTo>
                    <a:pt x="77" y="9"/>
                  </a:lnTo>
                  <a:lnTo>
                    <a:pt x="80" y="11"/>
                  </a:lnTo>
                  <a:lnTo>
                    <a:pt x="77" y="22"/>
                  </a:lnTo>
                  <a:lnTo>
                    <a:pt x="63" y="17"/>
                  </a:lnTo>
                  <a:lnTo>
                    <a:pt x="52" y="14"/>
                  </a:lnTo>
                  <a:lnTo>
                    <a:pt x="41" y="14"/>
                  </a:lnTo>
                  <a:lnTo>
                    <a:pt x="36" y="17"/>
                  </a:lnTo>
                  <a:lnTo>
                    <a:pt x="28" y="22"/>
                  </a:lnTo>
                  <a:lnTo>
                    <a:pt x="22" y="27"/>
                  </a:lnTo>
                  <a:lnTo>
                    <a:pt x="17" y="41"/>
                  </a:lnTo>
                  <a:lnTo>
                    <a:pt x="14" y="60"/>
                  </a:lnTo>
                  <a:lnTo>
                    <a:pt x="17" y="76"/>
                  </a:lnTo>
                  <a:lnTo>
                    <a:pt x="22" y="92"/>
                  </a:lnTo>
                  <a:lnTo>
                    <a:pt x="28" y="98"/>
                  </a:lnTo>
                  <a:lnTo>
                    <a:pt x="33" y="100"/>
                  </a:lnTo>
                  <a:lnTo>
                    <a:pt x="41" y="103"/>
                  </a:lnTo>
                  <a:lnTo>
                    <a:pt x="50" y="106"/>
                  </a:lnTo>
                  <a:lnTo>
                    <a:pt x="58" y="103"/>
                  </a:lnTo>
                  <a:lnTo>
                    <a:pt x="66" y="100"/>
                  </a:lnTo>
                  <a:lnTo>
                    <a:pt x="80" y="92"/>
                  </a:lnTo>
                  <a:lnTo>
                    <a:pt x="80"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8" name="Freeform 9"/>
            <p:cNvSpPr>
              <a:spLocks/>
            </p:cNvSpPr>
            <p:nvPr/>
          </p:nvSpPr>
          <p:spPr bwMode="auto">
            <a:xfrm>
              <a:off x="3383" y="959"/>
              <a:ext cx="82" cy="170"/>
            </a:xfrm>
            <a:custGeom>
              <a:avLst/>
              <a:gdLst/>
              <a:ahLst/>
              <a:cxnLst>
                <a:cxn ang="0">
                  <a:pos x="79" y="170"/>
                </a:cxn>
                <a:cxn ang="0">
                  <a:pos x="79"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2" y="170"/>
                </a:cxn>
                <a:cxn ang="0">
                  <a:pos x="2" y="75"/>
                </a:cxn>
                <a:cxn ang="0">
                  <a:pos x="2" y="75"/>
                </a:cxn>
                <a:cxn ang="0">
                  <a:pos x="0" y="2"/>
                </a:cxn>
                <a:cxn ang="0">
                  <a:pos x="2" y="0"/>
                </a:cxn>
                <a:cxn ang="0">
                  <a:pos x="2" y="0"/>
                </a:cxn>
                <a:cxn ang="0">
                  <a:pos x="16" y="0"/>
                </a:cxn>
                <a:cxn ang="0">
                  <a:pos x="16" y="0"/>
                </a:cxn>
                <a:cxn ang="0">
                  <a:pos x="16" y="0"/>
                </a:cxn>
                <a:cxn ang="0">
                  <a:pos x="16" y="27"/>
                </a:cxn>
                <a:cxn ang="0">
                  <a:pos x="16" y="102"/>
                </a:cxn>
                <a:cxn ang="0">
                  <a:pos x="33" y="83"/>
                </a:cxn>
                <a:cxn ang="0">
                  <a:pos x="33" y="83"/>
                </a:cxn>
                <a:cxn ang="0">
                  <a:pos x="55" y="62"/>
                </a:cxn>
                <a:cxn ang="0">
                  <a:pos x="57"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79" y="170"/>
                </a:cxn>
              </a:cxnLst>
              <a:rect l="0" t="0" r="r" b="b"/>
              <a:pathLst>
                <a:path w="82" h="170">
                  <a:moveTo>
                    <a:pt x="79" y="170"/>
                  </a:moveTo>
                  <a:lnTo>
                    <a:pt x="79" y="170"/>
                  </a:lnTo>
                  <a:lnTo>
                    <a:pt x="74" y="170"/>
                  </a:lnTo>
                  <a:lnTo>
                    <a:pt x="66" y="170"/>
                  </a:lnTo>
                  <a:lnTo>
                    <a:pt x="63" y="170"/>
                  </a:lnTo>
                  <a:lnTo>
                    <a:pt x="16" y="105"/>
                  </a:lnTo>
                  <a:lnTo>
                    <a:pt x="16" y="110"/>
                  </a:lnTo>
                  <a:lnTo>
                    <a:pt x="16" y="154"/>
                  </a:lnTo>
                  <a:lnTo>
                    <a:pt x="16" y="170"/>
                  </a:lnTo>
                  <a:lnTo>
                    <a:pt x="5" y="170"/>
                  </a:lnTo>
                  <a:lnTo>
                    <a:pt x="2" y="170"/>
                  </a:lnTo>
                  <a:lnTo>
                    <a:pt x="2" y="75"/>
                  </a:lnTo>
                  <a:lnTo>
                    <a:pt x="0" y="2"/>
                  </a:lnTo>
                  <a:lnTo>
                    <a:pt x="2" y="0"/>
                  </a:lnTo>
                  <a:lnTo>
                    <a:pt x="16" y="0"/>
                  </a:lnTo>
                  <a:lnTo>
                    <a:pt x="16" y="27"/>
                  </a:lnTo>
                  <a:lnTo>
                    <a:pt x="16" y="102"/>
                  </a:lnTo>
                  <a:lnTo>
                    <a:pt x="33" y="83"/>
                  </a:lnTo>
                  <a:lnTo>
                    <a:pt x="55" y="62"/>
                  </a:lnTo>
                  <a:lnTo>
                    <a:pt x="57" y="59"/>
                  </a:lnTo>
                  <a:lnTo>
                    <a:pt x="71" y="59"/>
                  </a:lnTo>
                  <a:lnTo>
                    <a:pt x="71" y="62"/>
                  </a:lnTo>
                  <a:lnTo>
                    <a:pt x="52" y="83"/>
                  </a:lnTo>
                  <a:lnTo>
                    <a:pt x="30" y="102"/>
                  </a:lnTo>
                  <a:lnTo>
                    <a:pt x="49" y="129"/>
                  </a:lnTo>
                  <a:lnTo>
                    <a:pt x="66" y="151"/>
                  </a:lnTo>
                  <a:lnTo>
                    <a:pt x="82" y="167"/>
                  </a:lnTo>
                  <a:lnTo>
                    <a:pt x="79"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9" name="Freeform 8"/>
            <p:cNvSpPr>
              <a:spLocks/>
            </p:cNvSpPr>
            <p:nvPr/>
          </p:nvSpPr>
          <p:spPr bwMode="auto">
            <a:xfrm>
              <a:off x="517" y="159"/>
              <a:ext cx="396" cy="378"/>
            </a:xfrm>
            <a:custGeom>
              <a:avLst/>
              <a:gdLst/>
              <a:ahLst/>
              <a:cxnLst>
                <a:cxn ang="0">
                  <a:pos x="355" y="370"/>
                </a:cxn>
                <a:cxn ang="0">
                  <a:pos x="355" y="87"/>
                </a:cxn>
                <a:cxn ang="0">
                  <a:pos x="358" y="25"/>
                </a:cxn>
                <a:cxn ang="0">
                  <a:pos x="363" y="17"/>
                </a:cxn>
                <a:cxn ang="0">
                  <a:pos x="396" y="11"/>
                </a:cxn>
                <a:cxn ang="0">
                  <a:pos x="259" y="0"/>
                </a:cxn>
                <a:cxn ang="0">
                  <a:pos x="278" y="14"/>
                </a:cxn>
                <a:cxn ang="0">
                  <a:pos x="292" y="17"/>
                </a:cxn>
                <a:cxn ang="0">
                  <a:pos x="297" y="25"/>
                </a:cxn>
                <a:cxn ang="0">
                  <a:pos x="300" y="87"/>
                </a:cxn>
                <a:cxn ang="0">
                  <a:pos x="300" y="316"/>
                </a:cxn>
                <a:cxn ang="0">
                  <a:pos x="267" y="341"/>
                </a:cxn>
                <a:cxn ang="0">
                  <a:pos x="237" y="354"/>
                </a:cxn>
                <a:cxn ang="0">
                  <a:pos x="198" y="360"/>
                </a:cxn>
                <a:cxn ang="0">
                  <a:pos x="168" y="357"/>
                </a:cxn>
                <a:cxn ang="0">
                  <a:pos x="127" y="338"/>
                </a:cxn>
                <a:cxn ang="0">
                  <a:pos x="105" y="303"/>
                </a:cxn>
                <a:cxn ang="0">
                  <a:pos x="96" y="254"/>
                </a:cxn>
                <a:cxn ang="0">
                  <a:pos x="94" y="87"/>
                </a:cxn>
                <a:cxn ang="0">
                  <a:pos x="96" y="46"/>
                </a:cxn>
                <a:cxn ang="0">
                  <a:pos x="99" y="19"/>
                </a:cxn>
                <a:cxn ang="0">
                  <a:pos x="118" y="14"/>
                </a:cxn>
                <a:cxn ang="0">
                  <a:pos x="138" y="0"/>
                </a:cxn>
                <a:cxn ang="0">
                  <a:pos x="0" y="11"/>
                </a:cxn>
                <a:cxn ang="0">
                  <a:pos x="19" y="14"/>
                </a:cxn>
                <a:cxn ang="0">
                  <a:pos x="36" y="19"/>
                </a:cxn>
                <a:cxn ang="0">
                  <a:pos x="41" y="46"/>
                </a:cxn>
                <a:cxn ang="0">
                  <a:pos x="41" y="235"/>
                </a:cxn>
                <a:cxn ang="0">
                  <a:pos x="41" y="262"/>
                </a:cxn>
                <a:cxn ang="0">
                  <a:pos x="52" y="314"/>
                </a:cxn>
                <a:cxn ang="0">
                  <a:pos x="69" y="346"/>
                </a:cxn>
                <a:cxn ang="0">
                  <a:pos x="88" y="360"/>
                </a:cxn>
                <a:cxn ang="0">
                  <a:pos x="113" y="373"/>
                </a:cxn>
                <a:cxn ang="0">
                  <a:pos x="149" y="378"/>
                </a:cxn>
                <a:cxn ang="0">
                  <a:pos x="171" y="378"/>
                </a:cxn>
                <a:cxn ang="0">
                  <a:pos x="220" y="373"/>
                </a:cxn>
                <a:cxn ang="0">
                  <a:pos x="261" y="362"/>
                </a:cxn>
                <a:cxn ang="0">
                  <a:pos x="300" y="343"/>
                </a:cxn>
                <a:cxn ang="0">
                  <a:pos x="308" y="346"/>
                </a:cxn>
                <a:cxn ang="0">
                  <a:pos x="322" y="360"/>
                </a:cxn>
              </a:cxnLst>
              <a:rect l="0" t="0" r="r" b="b"/>
              <a:pathLst>
                <a:path w="396" h="378">
                  <a:moveTo>
                    <a:pt x="336" y="376"/>
                  </a:moveTo>
                  <a:lnTo>
                    <a:pt x="355" y="370"/>
                  </a:lnTo>
                  <a:lnTo>
                    <a:pt x="355" y="87"/>
                  </a:lnTo>
                  <a:lnTo>
                    <a:pt x="355" y="46"/>
                  </a:lnTo>
                  <a:lnTo>
                    <a:pt x="358" y="25"/>
                  </a:lnTo>
                  <a:lnTo>
                    <a:pt x="360" y="19"/>
                  </a:lnTo>
                  <a:lnTo>
                    <a:pt x="363" y="17"/>
                  </a:lnTo>
                  <a:lnTo>
                    <a:pt x="377" y="14"/>
                  </a:lnTo>
                  <a:lnTo>
                    <a:pt x="396" y="11"/>
                  </a:lnTo>
                  <a:lnTo>
                    <a:pt x="396" y="0"/>
                  </a:lnTo>
                  <a:lnTo>
                    <a:pt x="259" y="0"/>
                  </a:lnTo>
                  <a:lnTo>
                    <a:pt x="259" y="11"/>
                  </a:lnTo>
                  <a:lnTo>
                    <a:pt x="278" y="14"/>
                  </a:lnTo>
                  <a:lnTo>
                    <a:pt x="292" y="17"/>
                  </a:lnTo>
                  <a:lnTo>
                    <a:pt x="294" y="19"/>
                  </a:lnTo>
                  <a:lnTo>
                    <a:pt x="297" y="25"/>
                  </a:lnTo>
                  <a:lnTo>
                    <a:pt x="300" y="46"/>
                  </a:lnTo>
                  <a:lnTo>
                    <a:pt x="300" y="87"/>
                  </a:lnTo>
                  <a:lnTo>
                    <a:pt x="300" y="316"/>
                  </a:lnTo>
                  <a:lnTo>
                    <a:pt x="289" y="327"/>
                  </a:lnTo>
                  <a:lnTo>
                    <a:pt x="267" y="341"/>
                  </a:lnTo>
                  <a:lnTo>
                    <a:pt x="253" y="349"/>
                  </a:lnTo>
                  <a:lnTo>
                    <a:pt x="237" y="354"/>
                  </a:lnTo>
                  <a:lnTo>
                    <a:pt x="217" y="360"/>
                  </a:lnTo>
                  <a:lnTo>
                    <a:pt x="198" y="360"/>
                  </a:lnTo>
                  <a:lnTo>
                    <a:pt x="168" y="357"/>
                  </a:lnTo>
                  <a:lnTo>
                    <a:pt x="143" y="351"/>
                  </a:lnTo>
                  <a:lnTo>
                    <a:pt x="127" y="338"/>
                  </a:lnTo>
                  <a:lnTo>
                    <a:pt x="113" y="324"/>
                  </a:lnTo>
                  <a:lnTo>
                    <a:pt x="105" y="303"/>
                  </a:lnTo>
                  <a:lnTo>
                    <a:pt x="99" y="281"/>
                  </a:lnTo>
                  <a:lnTo>
                    <a:pt x="96" y="254"/>
                  </a:lnTo>
                  <a:lnTo>
                    <a:pt x="94" y="227"/>
                  </a:lnTo>
                  <a:lnTo>
                    <a:pt x="94" y="87"/>
                  </a:lnTo>
                  <a:lnTo>
                    <a:pt x="96" y="46"/>
                  </a:lnTo>
                  <a:lnTo>
                    <a:pt x="96" y="25"/>
                  </a:lnTo>
                  <a:lnTo>
                    <a:pt x="99" y="19"/>
                  </a:lnTo>
                  <a:lnTo>
                    <a:pt x="105" y="17"/>
                  </a:lnTo>
                  <a:lnTo>
                    <a:pt x="118" y="14"/>
                  </a:lnTo>
                  <a:lnTo>
                    <a:pt x="138" y="11"/>
                  </a:lnTo>
                  <a:lnTo>
                    <a:pt x="138" y="0"/>
                  </a:lnTo>
                  <a:lnTo>
                    <a:pt x="0" y="0"/>
                  </a:lnTo>
                  <a:lnTo>
                    <a:pt x="0" y="11"/>
                  </a:lnTo>
                  <a:lnTo>
                    <a:pt x="19" y="14"/>
                  </a:lnTo>
                  <a:lnTo>
                    <a:pt x="33" y="17"/>
                  </a:lnTo>
                  <a:lnTo>
                    <a:pt x="36" y="19"/>
                  </a:lnTo>
                  <a:lnTo>
                    <a:pt x="39" y="25"/>
                  </a:lnTo>
                  <a:lnTo>
                    <a:pt x="41" y="46"/>
                  </a:lnTo>
                  <a:lnTo>
                    <a:pt x="41" y="87"/>
                  </a:lnTo>
                  <a:lnTo>
                    <a:pt x="41" y="235"/>
                  </a:lnTo>
                  <a:lnTo>
                    <a:pt x="41" y="262"/>
                  </a:lnTo>
                  <a:lnTo>
                    <a:pt x="44" y="289"/>
                  </a:lnTo>
                  <a:lnTo>
                    <a:pt x="52" y="314"/>
                  </a:lnTo>
                  <a:lnTo>
                    <a:pt x="61" y="335"/>
                  </a:lnTo>
                  <a:lnTo>
                    <a:pt x="69" y="346"/>
                  </a:lnTo>
                  <a:lnTo>
                    <a:pt x="77" y="354"/>
                  </a:lnTo>
                  <a:lnTo>
                    <a:pt x="88" y="360"/>
                  </a:lnTo>
                  <a:lnTo>
                    <a:pt x="99" y="368"/>
                  </a:lnTo>
                  <a:lnTo>
                    <a:pt x="113" y="373"/>
                  </a:lnTo>
                  <a:lnTo>
                    <a:pt x="129" y="376"/>
                  </a:lnTo>
                  <a:lnTo>
                    <a:pt x="149" y="378"/>
                  </a:lnTo>
                  <a:lnTo>
                    <a:pt x="171" y="378"/>
                  </a:lnTo>
                  <a:lnTo>
                    <a:pt x="198" y="378"/>
                  </a:lnTo>
                  <a:lnTo>
                    <a:pt x="220" y="373"/>
                  </a:lnTo>
                  <a:lnTo>
                    <a:pt x="242" y="368"/>
                  </a:lnTo>
                  <a:lnTo>
                    <a:pt x="261" y="362"/>
                  </a:lnTo>
                  <a:lnTo>
                    <a:pt x="289" y="349"/>
                  </a:lnTo>
                  <a:lnTo>
                    <a:pt x="300" y="343"/>
                  </a:lnTo>
                  <a:lnTo>
                    <a:pt x="308" y="346"/>
                  </a:lnTo>
                  <a:lnTo>
                    <a:pt x="311" y="349"/>
                  </a:lnTo>
                  <a:lnTo>
                    <a:pt x="322" y="360"/>
                  </a:lnTo>
                  <a:lnTo>
                    <a:pt x="336" y="376"/>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0" name="Freeform 7"/>
            <p:cNvSpPr>
              <a:spLocks/>
            </p:cNvSpPr>
            <p:nvPr/>
          </p:nvSpPr>
          <p:spPr bwMode="auto">
            <a:xfrm>
              <a:off x="900" y="170"/>
              <a:ext cx="330" cy="370"/>
            </a:xfrm>
            <a:custGeom>
              <a:avLst/>
              <a:gdLst/>
              <a:ahLst/>
              <a:cxnLst>
                <a:cxn ang="0">
                  <a:pos x="86" y="370"/>
                </a:cxn>
                <a:cxn ang="0">
                  <a:pos x="245" y="370"/>
                </a:cxn>
                <a:cxn ang="0">
                  <a:pos x="245" y="360"/>
                </a:cxn>
                <a:cxn ang="0">
                  <a:pos x="223" y="357"/>
                </a:cxn>
                <a:cxn ang="0">
                  <a:pos x="223" y="357"/>
                </a:cxn>
                <a:cxn ang="0">
                  <a:pos x="204" y="354"/>
                </a:cxn>
                <a:cxn ang="0">
                  <a:pos x="198" y="351"/>
                </a:cxn>
                <a:cxn ang="0">
                  <a:pos x="196" y="343"/>
                </a:cxn>
                <a:cxn ang="0">
                  <a:pos x="193" y="335"/>
                </a:cxn>
                <a:cxn ang="0">
                  <a:pos x="193" y="322"/>
                </a:cxn>
                <a:cxn ang="0">
                  <a:pos x="190" y="284"/>
                </a:cxn>
                <a:cxn ang="0">
                  <a:pos x="190" y="17"/>
                </a:cxn>
                <a:cxn ang="0">
                  <a:pos x="220" y="17"/>
                </a:cxn>
                <a:cxn ang="0">
                  <a:pos x="220" y="17"/>
                </a:cxn>
                <a:cxn ang="0">
                  <a:pos x="248" y="17"/>
                </a:cxn>
                <a:cxn ang="0">
                  <a:pos x="267" y="19"/>
                </a:cxn>
                <a:cxn ang="0">
                  <a:pos x="284" y="22"/>
                </a:cxn>
                <a:cxn ang="0">
                  <a:pos x="295" y="27"/>
                </a:cxn>
                <a:cxn ang="0">
                  <a:pos x="300" y="38"/>
                </a:cxn>
                <a:cxn ang="0">
                  <a:pos x="306" y="49"/>
                </a:cxn>
                <a:cxn ang="0">
                  <a:pos x="317" y="89"/>
                </a:cxn>
                <a:cxn ang="0">
                  <a:pos x="330" y="89"/>
                </a:cxn>
                <a:cxn ang="0">
                  <a:pos x="330" y="89"/>
                </a:cxn>
                <a:cxn ang="0">
                  <a:pos x="328" y="49"/>
                </a:cxn>
                <a:cxn ang="0">
                  <a:pos x="325" y="0"/>
                </a:cxn>
                <a:cxn ang="0">
                  <a:pos x="6" y="0"/>
                </a:cxn>
                <a:cxn ang="0">
                  <a:pos x="6" y="0"/>
                </a:cxn>
                <a:cxn ang="0">
                  <a:pos x="3" y="49"/>
                </a:cxn>
                <a:cxn ang="0">
                  <a:pos x="0" y="89"/>
                </a:cxn>
                <a:cxn ang="0">
                  <a:pos x="14" y="89"/>
                </a:cxn>
                <a:cxn ang="0">
                  <a:pos x="14" y="89"/>
                </a:cxn>
                <a:cxn ang="0">
                  <a:pos x="22" y="49"/>
                </a:cxn>
                <a:cxn ang="0">
                  <a:pos x="28" y="38"/>
                </a:cxn>
                <a:cxn ang="0">
                  <a:pos x="36" y="27"/>
                </a:cxn>
                <a:cxn ang="0">
                  <a:pos x="47" y="22"/>
                </a:cxn>
                <a:cxn ang="0">
                  <a:pos x="61" y="19"/>
                </a:cxn>
                <a:cxn ang="0">
                  <a:pos x="83" y="17"/>
                </a:cxn>
                <a:cxn ang="0">
                  <a:pos x="108" y="17"/>
                </a:cxn>
                <a:cxn ang="0">
                  <a:pos x="138" y="17"/>
                </a:cxn>
                <a:cxn ang="0">
                  <a:pos x="138" y="284"/>
                </a:cxn>
                <a:cxn ang="0">
                  <a:pos x="138" y="284"/>
                </a:cxn>
                <a:cxn ang="0">
                  <a:pos x="138" y="322"/>
                </a:cxn>
                <a:cxn ang="0">
                  <a:pos x="138" y="335"/>
                </a:cxn>
                <a:cxn ang="0">
                  <a:pos x="135" y="343"/>
                </a:cxn>
                <a:cxn ang="0">
                  <a:pos x="130" y="351"/>
                </a:cxn>
                <a:cxn ang="0">
                  <a:pos x="124" y="354"/>
                </a:cxn>
                <a:cxn ang="0">
                  <a:pos x="108" y="357"/>
                </a:cxn>
                <a:cxn ang="0">
                  <a:pos x="86" y="360"/>
                </a:cxn>
                <a:cxn ang="0">
                  <a:pos x="86" y="370"/>
                </a:cxn>
              </a:cxnLst>
              <a:rect l="0" t="0" r="r" b="b"/>
              <a:pathLst>
                <a:path w="330" h="370">
                  <a:moveTo>
                    <a:pt x="86" y="370"/>
                  </a:moveTo>
                  <a:lnTo>
                    <a:pt x="245" y="370"/>
                  </a:lnTo>
                  <a:lnTo>
                    <a:pt x="245" y="360"/>
                  </a:lnTo>
                  <a:lnTo>
                    <a:pt x="223" y="357"/>
                  </a:lnTo>
                  <a:lnTo>
                    <a:pt x="204" y="354"/>
                  </a:lnTo>
                  <a:lnTo>
                    <a:pt x="198" y="351"/>
                  </a:lnTo>
                  <a:lnTo>
                    <a:pt x="196" y="343"/>
                  </a:lnTo>
                  <a:lnTo>
                    <a:pt x="193" y="335"/>
                  </a:lnTo>
                  <a:lnTo>
                    <a:pt x="193" y="322"/>
                  </a:lnTo>
                  <a:lnTo>
                    <a:pt x="190" y="284"/>
                  </a:lnTo>
                  <a:lnTo>
                    <a:pt x="190" y="17"/>
                  </a:lnTo>
                  <a:lnTo>
                    <a:pt x="220" y="17"/>
                  </a:lnTo>
                  <a:lnTo>
                    <a:pt x="248" y="17"/>
                  </a:lnTo>
                  <a:lnTo>
                    <a:pt x="267" y="19"/>
                  </a:lnTo>
                  <a:lnTo>
                    <a:pt x="284" y="22"/>
                  </a:lnTo>
                  <a:lnTo>
                    <a:pt x="295" y="27"/>
                  </a:lnTo>
                  <a:lnTo>
                    <a:pt x="300" y="38"/>
                  </a:lnTo>
                  <a:lnTo>
                    <a:pt x="306" y="49"/>
                  </a:lnTo>
                  <a:lnTo>
                    <a:pt x="317" y="89"/>
                  </a:lnTo>
                  <a:lnTo>
                    <a:pt x="330" y="89"/>
                  </a:lnTo>
                  <a:lnTo>
                    <a:pt x="328" y="49"/>
                  </a:lnTo>
                  <a:lnTo>
                    <a:pt x="325" y="0"/>
                  </a:lnTo>
                  <a:lnTo>
                    <a:pt x="6" y="0"/>
                  </a:lnTo>
                  <a:lnTo>
                    <a:pt x="3" y="49"/>
                  </a:lnTo>
                  <a:lnTo>
                    <a:pt x="0" y="89"/>
                  </a:lnTo>
                  <a:lnTo>
                    <a:pt x="14" y="89"/>
                  </a:lnTo>
                  <a:lnTo>
                    <a:pt x="22" y="49"/>
                  </a:lnTo>
                  <a:lnTo>
                    <a:pt x="28" y="38"/>
                  </a:lnTo>
                  <a:lnTo>
                    <a:pt x="36" y="27"/>
                  </a:lnTo>
                  <a:lnTo>
                    <a:pt x="47" y="22"/>
                  </a:lnTo>
                  <a:lnTo>
                    <a:pt x="61" y="19"/>
                  </a:lnTo>
                  <a:lnTo>
                    <a:pt x="83" y="17"/>
                  </a:lnTo>
                  <a:lnTo>
                    <a:pt x="108" y="17"/>
                  </a:lnTo>
                  <a:lnTo>
                    <a:pt x="138" y="17"/>
                  </a:lnTo>
                  <a:lnTo>
                    <a:pt x="138" y="284"/>
                  </a:lnTo>
                  <a:lnTo>
                    <a:pt x="138" y="322"/>
                  </a:lnTo>
                  <a:lnTo>
                    <a:pt x="138" y="335"/>
                  </a:lnTo>
                  <a:lnTo>
                    <a:pt x="135" y="343"/>
                  </a:lnTo>
                  <a:lnTo>
                    <a:pt x="130" y="351"/>
                  </a:lnTo>
                  <a:lnTo>
                    <a:pt x="124" y="354"/>
                  </a:lnTo>
                  <a:lnTo>
                    <a:pt x="108" y="357"/>
                  </a:lnTo>
                  <a:lnTo>
                    <a:pt x="86" y="360"/>
                  </a:lnTo>
                  <a:lnTo>
                    <a:pt x="86"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1" name="Freeform 6"/>
            <p:cNvSpPr>
              <a:spLocks/>
            </p:cNvSpPr>
            <p:nvPr/>
          </p:nvSpPr>
          <p:spPr bwMode="auto">
            <a:xfrm>
              <a:off x="1260" y="151"/>
              <a:ext cx="374" cy="386"/>
            </a:xfrm>
            <a:custGeom>
              <a:avLst/>
              <a:gdLst/>
              <a:ahLst/>
              <a:cxnLst>
                <a:cxn ang="0">
                  <a:pos x="341" y="305"/>
                </a:cxn>
                <a:cxn ang="0">
                  <a:pos x="343" y="254"/>
                </a:cxn>
                <a:cxn ang="0">
                  <a:pos x="352" y="246"/>
                </a:cxn>
                <a:cxn ang="0">
                  <a:pos x="374" y="230"/>
                </a:cxn>
                <a:cxn ang="0">
                  <a:pos x="228" y="243"/>
                </a:cxn>
                <a:cxn ang="0">
                  <a:pos x="250" y="246"/>
                </a:cxn>
                <a:cxn ang="0">
                  <a:pos x="280" y="251"/>
                </a:cxn>
                <a:cxn ang="0">
                  <a:pos x="286" y="265"/>
                </a:cxn>
                <a:cxn ang="0">
                  <a:pos x="288" y="319"/>
                </a:cxn>
                <a:cxn ang="0">
                  <a:pos x="288" y="362"/>
                </a:cxn>
                <a:cxn ang="0">
                  <a:pos x="222" y="368"/>
                </a:cxn>
                <a:cxn ang="0">
                  <a:pos x="200" y="368"/>
                </a:cxn>
                <a:cxn ang="0">
                  <a:pos x="165" y="359"/>
                </a:cxn>
                <a:cxn ang="0">
                  <a:pos x="134" y="346"/>
                </a:cxn>
                <a:cxn ang="0">
                  <a:pos x="110" y="324"/>
                </a:cxn>
                <a:cxn ang="0">
                  <a:pos x="90" y="297"/>
                </a:cxn>
                <a:cxn ang="0">
                  <a:pos x="68" y="254"/>
                </a:cxn>
                <a:cxn ang="0">
                  <a:pos x="60" y="184"/>
                </a:cxn>
                <a:cxn ang="0">
                  <a:pos x="63" y="146"/>
                </a:cxn>
                <a:cxn ang="0">
                  <a:pos x="85" y="84"/>
                </a:cxn>
                <a:cxn ang="0">
                  <a:pos x="112" y="52"/>
                </a:cxn>
                <a:cxn ang="0">
                  <a:pos x="148" y="30"/>
                </a:cxn>
                <a:cxn ang="0">
                  <a:pos x="211" y="19"/>
                </a:cxn>
                <a:cxn ang="0">
                  <a:pos x="231" y="19"/>
                </a:cxn>
                <a:cxn ang="0">
                  <a:pos x="258" y="25"/>
                </a:cxn>
                <a:cxn ang="0">
                  <a:pos x="288" y="41"/>
                </a:cxn>
                <a:cxn ang="0">
                  <a:pos x="310" y="70"/>
                </a:cxn>
                <a:cxn ang="0">
                  <a:pos x="324" y="108"/>
                </a:cxn>
                <a:cxn ang="0">
                  <a:pos x="338" y="106"/>
                </a:cxn>
                <a:cxn ang="0">
                  <a:pos x="330" y="22"/>
                </a:cxn>
                <a:cxn ang="0">
                  <a:pos x="288" y="8"/>
                </a:cxn>
                <a:cxn ang="0">
                  <a:pos x="214" y="0"/>
                </a:cxn>
                <a:cxn ang="0">
                  <a:pos x="178" y="3"/>
                </a:cxn>
                <a:cxn ang="0">
                  <a:pos x="107" y="22"/>
                </a:cxn>
                <a:cxn ang="0">
                  <a:pos x="74" y="41"/>
                </a:cxn>
                <a:cxn ang="0">
                  <a:pos x="44" y="68"/>
                </a:cxn>
                <a:cxn ang="0">
                  <a:pos x="22" y="100"/>
                </a:cxn>
                <a:cxn ang="0">
                  <a:pos x="5" y="143"/>
                </a:cxn>
                <a:cxn ang="0">
                  <a:pos x="0" y="195"/>
                </a:cxn>
                <a:cxn ang="0">
                  <a:pos x="2" y="219"/>
                </a:cxn>
                <a:cxn ang="0">
                  <a:pos x="11" y="265"/>
                </a:cxn>
                <a:cxn ang="0">
                  <a:pos x="27" y="303"/>
                </a:cxn>
                <a:cxn ang="0">
                  <a:pos x="52" y="332"/>
                </a:cxn>
                <a:cxn ang="0">
                  <a:pos x="82" y="354"/>
                </a:cxn>
                <a:cxn ang="0">
                  <a:pos x="115" y="370"/>
                </a:cxn>
                <a:cxn ang="0">
                  <a:pos x="176" y="384"/>
                </a:cxn>
                <a:cxn ang="0">
                  <a:pos x="217" y="386"/>
                </a:cxn>
                <a:cxn ang="0">
                  <a:pos x="297" y="378"/>
                </a:cxn>
                <a:cxn ang="0">
                  <a:pos x="343" y="365"/>
                </a:cxn>
                <a:cxn ang="0">
                  <a:pos x="341" y="305"/>
                </a:cxn>
              </a:cxnLst>
              <a:rect l="0" t="0" r="r" b="b"/>
              <a:pathLst>
                <a:path w="374" h="386">
                  <a:moveTo>
                    <a:pt x="341" y="305"/>
                  </a:moveTo>
                  <a:lnTo>
                    <a:pt x="341" y="305"/>
                  </a:lnTo>
                  <a:lnTo>
                    <a:pt x="343" y="273"/>
                  </a:lnTo>
                  <a:lnTo>
                    <a:pt x="343" y="254"/>
                  </a:lnTo>
                  <a:lnTo>
                    <a:pt x="346" y="246"/>
                  </a:lnTo>
                  <a:lnTo>
                    <a:pt x="352" y="246"/>
                  </a:lnTo>
                  <a:lnTo>
                    <a:pt x="374" y="243"/>
                  </a:lnTo>
                  <a:lnTo>
                    <a:pt x="374" y="230"/>
                  </a:lnTo>
                  <a:lnTo>
                    <a:pt x="228" y="230"/>
                  </a:lnTo>
                  <a:lnTo>
                    <a:pt x="228" y="243"/>
                  </a:lnTo>
                  <a:lnTo>
                    <a:pt x="250" y="246"/>
                  </a:lnTo>
                  <a:lnTo>
                    <a:pt x="272" y="249"/>
                  </a:lnTo>
                  <a:lnTo>
                    <a:pt x="280" y="251"/>
                  </a:lnTo>
                  <a:lnTo>
                    <a:pt x="283" y="257"/>
                  </a:lnTo>
                  <a:lnTo>
                    <a:pt x="286" y="265"/>
                  </a:lnTo>
                  <a:lnTo>
                    <a:pt x="288" y="278"/>
                  </a:lnTo>
                  <a:lnTo>
                    <a:pt x="288" y="319"/>
                  </a:lnTo>
                  <a:lnTo>
                    <a:pt x="288" y="362"/>
                  </a:lnTo>
                  <a:lnTo>
                    <a:pt x="255" y="368"/>
                  </a:lnTo>
                  <a:lnTo>
                    <a:pt x="222" y="368"/>
                  </a:lnTo>
                  <a:lnTo>
                    <a:pt x="200" y="368"/>
                  </a:lnTo>
                  <a:lnTo>
                    <a:pt x="184" y="365"/>
                  </a:lnTo>
                  <a:lnTo>
                    <a:pt x="165" y="359"/>
                  </a:lnTo>
                  <a:lnTo>
                    <a:pt x="148" y="354"/>
                  </a:lnTo>
                  <a:lnTo>
                    <a:pt x="134" y="346"/>
                  </a:lnTo>
                  <a:lnTo>
                    <a:pt x="121" y="335"/>
                  </a:lnTo>
                  <a:lnTo>
                    <a:pt x="110" y="324"/>
                  </a:lnTo>
                  <a:lnTo>
                    <a:pt x="99" y="311"/>
                  </a:lnTo>
                  <a:lnTo>
                    <a:pt x="90" y="297"/>
                  </a:lnTo>
                  <a:lnTo>
                    <a:pt x="82" y="284"/>
                  </a:lnTo>
                  <a:lnTo>
                    <a:pt x="68" y="254"/>
                  </a:lnTo>
                  <a:lnTo>
                    <a:pt x="63" y="219"/>
                  </a:lnTo>
                  <a:lnTo>
                    <a:pt x="60" y="184"/>
                  </a:lnTo>
                  <a:lnTo>
                    <a:pt x="63" y="146"/>
                  </a:lnTo>
                  <a:lnTo>
                    <a:pt x="71" y="114"/>
                  </a:lnTo>
                  <a:lnTo>
                    <a:pt x="85" y="84"/>
                  </a:lnTo>
                  <a:lnTo>
                    <a:pt x="101" y="62"/>
                  </a:lnTo>
                  <a:lnTo>
                    <a:pt x="112" y="52"/>
                  </a:lnTo>
                  <a:lnTo>
                    <a:pt x="123" y="43"/>
                  </a:lnTo>
                  <a:lnTo>
                    <a:pt x="148" y="30"/>
                  </a:lnTo>
                  <a:lnTo>
                    <a:pt x="178" y="22"/>
                  </a:lnTo>
                  <a:lnTo>
                    <a:pt x="211" y="19"/>
                  </a:lnTo>
                  <a:lnTo>
                    <a:pt x="231" y="19"/>
                  </a:lnTo>
                  <a:lnTo>
                    <a:pt x="244" y="22"/>
                  </a:lnTo>
                  <a:lnTo>
                    <a:pt x="258" y="25"/>
                  </a:lnTo>
                  <a:lnTo>
                    <a:pt x="269" y="30"/>
                  </a:lnTo>
                  <a:lnTo>
                    <a:pt x="288" y="41"/>
                  </a:lnTo>
                  <a:lnTo>
                    <a:pt x="302" y="54"/>
                  </a:lnTo>
                  <a:lnTo>
                    <a:pt x="310" y="70"/>
                  </a:lnTo>
                  <a:lnTo>
                    <a:pt x="319" y="84"/>
                  </a:lnTo>
                  <a:lnTo>
                    <a:pt x="324" y="108"/>
                  </a:lnTo>
                  <a:lnTo>
                    <a:pt x="338" y="106"/>
                  </a:lnTo>
                  <a:lnTo>
                    <a:pt x="330" y="22"/>
                  </a:lnTo>
                  <a:lnTo>
                    <a:pt x="313" y="16"/>
                  </a:lnTo>
                  <a:lnTo>
                    <a:pt x="288" y="8"/>
                  </a:lnTo>
                  <a:lnTo>
                    <a:pt x="253" y="3"/>
                  </a:lnTo>
                  <a:lnTo>
                    <a:pt x="214" y="0"/>
                  </a:lnTo>
                  <a:lnTo>
                    <a:pt x="178" y="3"/>
                  </a:lnTo>
                  <a:lnTo>
                    <a:pt x="143" y="8"/>
                  </a:lnTo>
                  <a:lnTo>
                    <a:pt x="107" y="22"/>
                  </a:lnTo>
                  <a:lnTo>
                    <a:pt x="90" y="30"/>
                  </a:lnTo>
                  <a:lnTo>
                    <a:pt x="74" y="41"/>
                  </a:lnTo>
                  <a:lnTo>
                    <a:pt x="57" y="52"/>
                  </a:lnTo>
                  <a:lnTo>
                    <a:pt x="44" y="68"/>
                  </a:lnTo>
                  <a:lnTo>
                    <a:pt x="33" y="84"/>
                  </a:lnTo>
                  <a:lnTo>
                    <a:pt x="22" y="100"/>
                  </a:lnTo>
                  <a:lnTo>
                    <a:pt x="13" y="122"/>
                  </a:lnTo>
                  <a:lnTo>
                    <a:pt x="5" y="143"/>
                  </a:lnTo>
                  <a:lnTo>
                    <a:pt x="2" y="168"/>
                  </a:lnTo>
                  <a:lnTo>
                    <a:pt x="0" y="195"/>
                  </a:lnTo>
                  <a:lnTo>
                    <a:pt x="2" y="219"/>
                  </a:lnTo>
                  <a:lnTo>
                    <a:pt x="5" y="243"/>
                  </a:lnTo>
                  <a:lnTo>
                    <a:pt x="11" y="265"/>
                  </a:lnTo>
                  <a:lnTo>
                    <a:pt x="19" y="284"/>
                  </a:lnTo>
                  <a:lnTo>
                    <a:pt x="27" y="303"/>
                  </a:lnTo>
                  <a:lnTo>
                    <a:pt x="38" y="319"/>
                  </a:lnTo>
                  <a:lnTo>
                    <a:pt x="52" y="332"/>
                  </a:lnTo>
                  <a:lnTo>
                    <a:pt x="66" y="343"/>
                  </a:lnTo>
                  <a:lnTo>
                    <a:pt x="82" y="354"/>
                  </a:lnTo>
                  <a:lnTo>
                    <a:pt x="99" y="365"/>
                  </a:lnTo>
                  <a:lnTo>
                    <a:pt x="115" y="370"/>
                  </a:lnTo>
                  <a:lnTo>
                    <a:pt x="134" y="376"/>
                  </a:lnTo>
                  <a:lnTo>
                    <a:pt x="176" y="384"/>
                  </a:lnTo>
                  <a:lnTo>
                    <a:pt x="217" y="386"/>
                  </a:lnTo>
                  <a:lnTo>
                    <a:pt x="261" y="384"/>
                  </a:lnTo>
                  <a:lnTo>
                    <a:pt x="297" y="378"/>
                  </a:lnTo>
                  <a:lnTo>
                    <a:pt x="324" y="370"/>
                  </a:lnTo>
                  <a:lnTo>
                    <a:pt x="343" y="365"/>
                  </a:lnTo>
                  <a:lnTo>
                    <a:pt x="341" y="305"/>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2" name="Freeform 5"/>
            <p:cNvSpPr>
              <a:spLocks/>
            </p:cNvSpPr>
            <p:nvPr/>
          </p:nvSpPr>
          <p:spPr bwMode="auto">
            <a:xfrm>
              <a:off x="1669" y="159"/>
              <a:ext cx="281" cy="370"/>
            </a:xfrm>
            <a:custGeom>
              <a:avLst/>
              <a:gdLst/>
              <a:ahLst/>
              <a:cxnLst>
                <a:cxn ang="0">
                  <a:pos x="262" y="370"/>
                </a:cxn>
                <a:cxn ang="0">
                  <a:pos x="273" y="324"/>
                </a:cxn>
                <a:cxn ang="0">
                  <a:pos x="264" y="276"/>
                </a:cxn>
                <a:cxn ang="0">
                  <a:pos x="256" y="306"/>
                </a:cxn>
                <a:cxn ang="0">
                  <a:pos x="242" y="333"/>
                </a:cxn>
                <a:cxn ang="0">
                  <a:pos x="212" y="349"/>
                </a:cxn>
                <a:cxn ang="0">
                  <a:pos x="157" y="354"/>
                </a:cxn>
                <a:cxn ang="0">
                  <a:pos x="127" y="351"/>
                </a:cxn>
                <a:cxn ang="0">
                  <a:pos x="97" y="187"/>
                </a:cxn>
                <a:cxn ang="0">
                  <a:pos x="146" y="187"/>
                </a:cxn>
                <a:cxn ang="0">
                  <a:pos x="190" y="189"/>
                </a:cxn>
                <a:cxn ang="0">
                  <a:pos x="201" y="195"/>
                </a:cxn>
                <a:cxn ang="0">
                  <a:pos x="207" y="227"/>
                </a:cxn>
                <a:cxn ang="0">
                  <a:pos x="223" y="127"/>
                </a:cxn>
                <a:cxn ang="0">
                  <a:pos x="204" y="146"/>
                </a:cxn>
                <a:cxn ang="0">
                  <a:pos x="201" y="160"/>
                </a:cxn>
                <a:cxn ang="0">
                  <a:pos x="190" y="168"/>
                </a:cxn>
                <a:cxn ang="0">
                  <a:pos x="146" y="170"/>
                </a:cxn>
                <a:cxn ang="0">
                  <a:pos x="97" y="17"/>
                </a:cxn>
                <a:cxn ang="0">
                  <a:pos x="143" y="17"/>
                </a:cxn>
                <a:cxn ang="0">
                  <a:pos x="190" y="19"/>
                </a:cxn>
                <a:cxn ang="0">
                  <a:pos x="215" y="27"/>
                </a:cxn>
                <a:cxn ang="0">
                  <a:pos x="229" y="49"/>
                </a:cxn>
                <a:cxn ang="0">
                  <a:pos x="251" y="81"/>
                </a:cxn>
                <a:cxn ang="0">
                  <a:pos x="248" y="44"/>
                </a:cxn>
                <a:cxn ang="0">
                  <a:pos x="0" y="0"/>
                </a:cxn>
                <a:cxn ang="0">
                  <a:pos x="20" y="14"/>
                </a:cxn>
                <a:cxn ang="0">
                  <a:pos x="33" y="17"/>
                </a:cxn>
                <a:cxn ang="0">
                  <a:pos x="39" y="25"/>
                </a:cxn>
                <a:cxn ang="0">
                  <a:pos x="42" y="87"/>
                </a:cxn>
                <a:cxn ang="0">
                  <a:pos x="42" y="284"/>
                </a:cxn>
                <a:cxn ang="0">
                  <a:pos x="39" y="343"/>
                </a:cxn>
                <a:cxn ang="0">
                  <a:pos x="33" y="354"/>
                </a:cxn>
                <a:cxn ang="0">
                  <a:pos x="0" y="360"/>
                </a:cxn>
              </a:cxnLst>
              <a:rect l="0" t="0" r="r" b="b"/>
              <a:pathLst>
                <a:path w="281" h="370">
                  <a:moveTo>
                    <a:pt x="0" y="370"/>
                  </a:moveTo>
                  <a:lnTo>
                    <a:pt x="262" y="370"/>
                  </a:lnTo>
                  <a:lnTo>
                    <a:pt x="273" y="324"/>
                  </a:lnTo>
                  <a:lnTo>
                    <a:pt x="281" y="276"/>
                  </a:lnTo>
                  <a:lnTo>
                    <a:pt x="264" y="276"/>
                  </a:lnTo>
                  <a:lnTo>
                    <a:pt x="256" y="306"/>
                  </a:lnTo>
                  <a:lnTo>
                    <a:pt x="251" y="319"/>
                  </a:lnTo>
                  <a:lnTo>
                    <a:pt x="242" y="333"/>
                  </a:lnTo>
                  <a:lnTo>
                    <a:pt x="229" y="341"/>
                  </a:lnTo>
                  <a:lnTo>
                    <a:pt x="212" y="349"/>
                  </a:lnTo>
                  <a:lnTo>
                    <a:pt x="187" y="354"/>
                  </a:lnTo>
                  <a:lnTo>
                    <a:pt x="157" y="354"/>
                  </a:lnTo>
                  <a:lnTo>
                    <a:pt x="127" y="351"/>
                  </a:lnTo>
                  <a:lnTo>
                    <a:pt x="97" y="346"/>
                  </a:lnTo>
                  <a:lnTo>
                    <a:pt x="97" y="187"/>
                  </a:lnTo>
                  <a:lnTo>
                    <a:pt x="146" y="187"/>
                  </a:lnTo>
                  <a:lnTo>
                    <a:pt x="174" y="187"/>
                  </a:lnTo>
                  <a:lnTo>
                    <a:pt x="190" y="189"/>
                  </a:lnTo>
                  <a:lnTo>
                    <a:pt x="196" y="192"/>
                  </a:lnTo>
                  <a:lnTo>
                    <a:pt x="201" y="195"/>
                  </a:lnTo>
                  <a:lnTo>
                    <a:pt x="204" y="208"/>
                  </a:lnTo>
                  <a:lnTo>
                    <a:pt x="207" y="227"/>
                  </a:lnTo>
                  <a:lnTo>
                    <a:pt x="223" y="227"/>
                  </a:lnTo>
                  <a:lnTo>
                    <a:pt x="223" y="127"/>
                  </a:lnTo>
                  <a:lnTo>
                    <a:pt x="207" y="127"/>
                  </a:lnTo>
                  <a:lnTo>
                    <a:pt x="204" y="146"/>
                  </a:lnTo>
                  <a:lnTo>
                    <a:pt x="201" y="160"/>
                  </a:lnTo>
                  <a:lnTo>
                    <a:pt x="196" y="165"/>
                  </a:lnTo>
                  <a:lnTo>
                    <a:pt x="190" y="168"/>
                  </a:lnTo>
                  <a:lnTo>
                    <a:pt x="174" y="170"/>
                  </a:lnTo>
                  <a:lnTo>
                    <a:pt x="146" y="170"/>
                  </a:lnTo>
                  <a:lnTo>
                    <a:pt x="97" y="170"/>
                  </a:lnTo>
                  <a:lnTo>
                    <a:pt x="97" y="17"/>
                  </a:lnTo>
                  <a:lnTo>
                    <a:pt x="143" y="17"/>
                  </a:lnTo>
                  <a:lnTo>
                    <a:pt x="168" y="17"/>
                  </a:lnTo>
                  <a:lnTo>
                    <a:pt x="190" y="19"/>
                  </a:lnTo>
                  <a:lnTo>
                    <a:pt x="204" y="22"/>
                  </a:lnTo>
                  <a:lnTo>
                    <a:pt x="215" y="27"/>
                  </a:lnTo>
                  <a:lnTo>
                    <a:pt x="223" y="35"/>
                  </a:lnTo>
                  <a:lnTo>
                    <a:pt x="229" y="49"/>
                  </a:lnTo>
                  <a:lnTo>
                    <a:pt x="237" y="84"/>
                  </a:lnTo>
                  <a:lnTo>
                    <a:pt x="251" y="81"/>
                  </a:lnTo>
                  <a:lnTo>
                    <a:pt x="248" y="44"/>
                  </a:lnTo>
                  <a:lnTo>
                    <a:pt x="245" y="0"/>
                  </a:lnTo>
                  <a:lnTo>
                    <a:pt x="0" y="0"/>
                  </a:lnTo>
                  <a:lnTo>
                    <a:pt x="0" y="11"/>
                  </a:lnTo>
                  <a:lnTo>
                    <a:pt x="20" y="14"/>
                  </a:lnTo>
                  <a:lnTo>
                    <a:pt x="33" y="17"/>
                  </a:lnTo>
                  <a:lnTo>
                    <a:pt x="36" y="19"/>
                  </a:lnTo>
                  <a:lnTo>
                    <a:pt x="39" y="25"/>
                  </a:lnTo>
                  <a:lnTo>
                    <a:pt x="42" y="46"/>
                  </a:lnTo>
                  <a:lnTo>
                    <a:pt x="42" y="87"/>
                  </a:lnTo>
                  <a:lnTo>
                    <a:pt x="42" y="284"/>
                  </a:lnTo>
                  <a:lnTo>
                    <a:pt x="42" y="322"/>
                  </a:lnTo>
                  <a:lnTo>
                    <a:pt x="39" y="343"/>
                  </a:lnTo>
                  <a:lnTo>
                    <a:pt x="36" y="351"/>
                  </a:lnTo>
                  <a:lnTo>
                    <a:pt x="33" y="354"/>
                  </a:lnTo>
                  <a:lnTo>
                    <a:pt x="20" y="357"/>
                  </a:lnTo>
                  <a:lnTo>
                    <a:pt x="0" y="360"/>
                  </a:lnTo>
                  <a:lnTo>
                    <a:pt x="0"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3" name="Freeform 4"/>
            <p:cNvSpPr>
              <a:spLocks noEditPoints="1"/>
            </p:cNvSpPr>
            <p:nvPr/>
          </p:nvSpPr>
          <p:spPr bwMode="auto">
            <a:xfrm>
              <a:off x="1994" y="159"/>
              <a:ext cx="335" cy="370"/>
            </a:xfrm>
            <a:custGeom>
              <a:avLst/>
              <a:gdLst/>
              <a:ahLst/>
              <a:cxnLst>
                <a:cxn ang="0">
                  <a:pos x="137" y="370"/>
                </a:cxn>
                <a:cxn ang="0">
                  <a:pos x="118" y="357"/>
                </a:cxn>
                <a:cxn ang="0">
                  <a:pos x="104" y="354"/>
                </a:cxn>
                <a:cxn ang="0">
                  <a:pos x="99" y="343"/>
                </a:cxn>
                <a:cxn ang="0">
                  <a:pos x="96" y="284"/>
                </a:cxn>
                <a:cxn ang="0">
                  <a:pos x="118" y="208"/>
                </a:cxn>
                <a:cxn ang="0">
                  <a:pos x="135" y="208"/>
                </a:cxn>
                <a:cxn ang="0">
                  <a:pos x="151" y="216"/>
                </a:cxn>
                <a:cxn ang="0">
                  <a:pos x="168" y="235"/>
                </a:cxn>
                <a:cxn ang="0">
                  <a:pos x="212" y="314"/>
                </a:cxn>
                <a:cxn ang="0">
                  <a:pos x="225" y="335"/>
                </a:cxn>
                <a:cxn ang="0">
                  <a:pos x="253" y="360"/>
                </a:cxn>
                <a:cxn ang="0">
                  <a:pos x="278" y="370"/>
                </a:cxn>
                <a:cxn ang="0">
                  <a:pos x="335" y="370"/>
                </a:cxn>
                <a:cxn ang="0">
                  <a:pos x="335" y="360"/>
                </a:cxn>
                <a:cxn ang="0">
                  <a:pos x="308" y="351"/>
                </a:cxn>
                <a:cxn ang="0">
                  <a:pos x="294" y="343"/>
                </a:cxn>
                <a:cxn ang="0">
                  <a:pos x="261" y="300"/>
                </a:cxn>
                <a:cxn ang="0">
                  <a:pos x="245" y="270"/>
                </a:cxn>
                <a:cxn ang="0">
                  <a:pos x="201" y="189"/>
                </a:cxn>
                <a:cxn ang="0">
                  <a:pos x="239" y="168"/>
                </a:cxn>
                <a:cxn ang="0">
                  <a:pos x="264" y="143"/>
                </a:cxn>
                <a:cxn ang="0">
                  <a:pos x="278" y="111"/>
                </a:cxn>
                <a:cxn ang="0">
                  <a:pos x="280" y="92"/>
                </a:cxn>
                <a:cxn ang="0">
                  <a:pos x="275" y="65"/>
                </a:cxn>
                <a:cxn ang="0">
                  <a:pos x="267" y="44"/>
                </a:cxn>
                <a:cxn ang="0">
                  <a:pos x="253" y="27"/>
                </a:cxn>
                <a:cxn ang="0">
                  <a:pos x="214" y="6"/>
                </a:cxn>
                <a:cxn ang="0">
                  <a:pos x="170" y="0"/>
                </a:cxn>
                <a:cxn ang="0">
                  <a:pos x="0" y="0"/>
                </a:cxn>
                <a:cxn ang="0">
                  <a:pos x="19" y="14"/>
                </a:cxn>
                <a:cxn ang="0">
                  <a:pos x="33" y="17"/>
                </a:cxn>
                <a:cxn ang="0">
                  <a:pos x="41" y="25"/>
                </a:cxn>
                <a:cxn ang="0">
                  <a:pos x="44" y="87"/>
                </a:cxn>
                <a:cxn ang="0">
                  <a:pos x="44" y="284"/>
                </a:cxn>
                <a:cxn ang="0">
                  <a:pos x="41" y="343"/>
                </a:cxn>
                <a:cxn ang="0">
                  <a:pos x="33" y="354"/>
                </a:cxn>
                <a:cxn ang="0">
                  <a:pos x="0" y="360"/>
                </a:cxn>
                <a:cxn ang="0">
                  <a:pos x="96" y="22"/>
                </a:cxn>
                <a:cxn ang="0">
                  <a:pos x="113" y="19"/>
                </a:cxn>
                <a:cxn ang="0">
                  <a:pos x="132" y="19"/>
                </a:cxn>
                <a:cxn ang="0">
                  <a:pos x="165" y="22"/>
                </a:cxn>
                <a:cxn ang="0">
                  <a:pos x="192" y="35"/>
                </a:cxn>
                <a:cxn ang="0">
                  <a:pos x="212" y="62"/>
                </a:cxn>
                <a:cxn ang="0">
                  <a:pos x="220" y="106"/>
                </a:cxn>
                <a:cxn ang="0">
                  <a:pos x="217" y="127"/>
                </a:cxn>
                <a:cxn ang="0">
                  <a:pos x="203" y="160"/>
                </a:cxn>
                <a:cxn ang="0">
                  <a:pos x="179" y="181"/>
                </a:cxn>
                <a:cxn ang="0">
                  <a:pos x="146" y="192"/>
                </a:cxn>
                <a:cxn ang="0">
                  <a:pos x="96" y="192"/>
                </a:cxn>
              </a:cxnLst>
              <a:rect l="0" t="0" r="r" b="b"/>
              <a:pathLst>
                <a:path w="335" h="370">
                  <a:moveTo>
                    <a:pt x="0" y="370"/>
                  </a:moveTo>
                  <a:lnTo>
                    <a:pt x="137" y="370"/>
                  </a:lnTo>
                  <a:lnTo>
                    <a:pt x="137" y="360"/>
                  </a:lnTo>
                  <a:lnTo>
                    <a:pt x="118" y="357"/>
                  </a:lnTo>
                  <a:lnTo>
                    <a:pt x="104" y="354"/>
                  </a:lnTo>
                  <a:lnTo>
                    <a:pt x="102" y="351"/>
                  </a:lnTo>
                  <a:lnTo>
                    <a:pt x="99" y="343"/>
                  </a:lnTo>
                  <a:lnTo>
                    <a:pt x="96" y="322"/>
                  </a:lnTo>
                  <a:lnTo>
                    <a:pt x="96" y="284"/>
                  </a:lnTo>
                  <a:lnTo>
                    <a:pt x="96" y="208"/>
                  </a:lnTo>
                  <a:lnTo>
                    <a:pt x="118" y="208"/>
                  </a:lnTo>
                  <a:lnTo>
                    <a:pt x="135" y="208"/>
                  </a:lnTo>
                  <a:lnTo>
                    <a:pt x="146" y="211"/>
                  </a:lnTo>
                  <a:lnTo>
                    <a:pt x="151" y="216"/>
                  </a:lnTo>
                  <a:lnTo>
                    <a:pt x="168" y="235"/>
                  </a:lnTo>
                  <a:lnTo>
                    <a:pt x="187" y="270"/>
                  </a:lnTo>
                  <a:lnTo>
                    <a:pt x="212" y="314"/>
                  </a:lnTo>
                  <a:lnTo>
                    <a:pt x="225" y="335"/>
                  </a:lnTo>
                  <a:lnTo>
                    <a:pt x="245" y="354"/>
                  </a:lnTo>
                  <a:lnTo>
                    <a:pt x="253" y="360"/>
                  </a:lnTo>
                  <a:lnTo>
                    <a:pt x="267" y="365"/>
                  </a:lnTo>
                  <a:lnTo>
                    <a:pt x="278" y="370"/>
                  </a:lnTo>
                  <a:lnTo>
                    <a:pt x="291" y="370"/>
                  </a:lnTo>
                  <a:lnTo>
                    <a:pt x="335" y="370"/>
                  </a:lnTo>
                  <a:lnTo>
                    <a:pt x="335" y="360"/>
                  </a:lnTo>
                  <a:lnTo>
                    <a:pt x="319" y="357"/>
                  </a:lnTo>
                  <a:lnTo>
                    <a:pt x="308" y="351"/>
                  </a:lnTo>
                  <a:lnTo>
                    <a:pt x="294" y="343"/>
                  </a:lnTo>
                  <a:lnTo>
                    <a:pt x="280" y="324"/>
                  </a:lnTo>
                  <a:lnTo>
                    <a:pt x="261" y="300"/>
                  </a:lnTo>
                  <a:lnTo>
                    <a:pt x="245" y="270"/>
                  </a:lnTo>
                  <a:lnTo>
                    <a:pt x="201" y="189"/>
                  </a:lnTo>
                  <a:lnTo>
                    <a:pt x="225" y="176"/>
                  </a:lnTo>
                  <a:lnTo>
                    <a:pt x="239" y="168"/>
                  </a:lnTo>
                  <a:lnTo>
                    <a:pt x="253" y="157"/>
                  </a:lnTo>
                  <a:lnTo>
                    <a:pt x="264" y="143"/>
                  </a:lnTo>
                  <a:lnTo>
                    <a:pt x="272" y="127"/>
                  </a:lnTo>
                  <a:lnTo>
                    <a:pt x="278" y="111"/>
                  </a:lnTo>
                  <a:lnTo>
                    <a:pt x="280" y="92"/>
                  </a:lnTo>
                  <a:lnTo>
                    <a:pt x="278" y="79"/>
                  </a:lnTo>
                  <a:lnTo>
                    <a:pt x="275" y="65"/>
                  </a:lnTo>
                  <a:lnTo>
                    <a:pt x="272" y="52"/>
                  </a:lnTo>
                  <a:lnTo>
                    <a:pt x="267" y="44"/>
                  </a:lnTo>
                  <a:lnTo>
                    <a:pt x="261" y="33"/>
                  </a:lnTo>
                  <a:lnTo>
                    <a:pt x="253" y="27"/>
                  </a:lnTo>
                  <a:lnTo>
                    <a:pt x="234" y="14"/>
                  </a:lnTo>
                  <a:lnTo>
                    <a:pt x="214" y="6"/>
                  </a:lnTo>
                  <a:lnTo>
                    <a:pt x="192" y="3"/>
                  </a:lnTo>
                  <a:lnTo>
                    <a:pt x="170" y="0"/>
                  </a:lnTo>
                  <a:lnTo>
                    <a:pt x="148" y="0"/>
                  </a:lnTo>
                  <a:lnTo>
                    <a:pt x="0" y="0"/>
                  </a:lnTo>
                  <a:lnTo>
                    <a:pt x="0" y="11"/>
                  </a:lnTo>
                  <a:lnTo>
                    <a:pt x="19" y="14"/>
                  </a:lnTo>
                  <a:lnTo>
                    <a:pt x="33" y="17"/>
                  </a:lnTo>
                  <a:lnTo>
                    <a:pt x="38" y="19"/>
                  </a:lnTo>
                  <a:lnTo>
                    <a:pt x="41" y="25"/>
                  </a:lnTo>
                  <a:lnTo>
                    <a:pt x="41" y="46"/>
                  </a:lnTo>
                  <a:lnTo>
                    <a:pt x="44" y="87"/>
                  </a:lnTo>
                  <a:lnTo>
                    <a:pt x="44" y="284"/>
                  </a:lnTo>
                  <a:lnTo>
                    <a:pt x="41" y="322"/>
                  </a:lnTo>
                  <a:lnTo>
                    <a:pt x="41" y="343"/>
                  </a:lnTo>
                  <a:lnTo>
                    <a:pt x="38" y="351"/>
                  </a:lnTo>
                  <a:lnTo>
                    <a:pt x="33" y="354"/>
                  </a:lnTo>
                  <a:lnTo>
                    <a:pt x="19" y="357"/>
                  </a:lnTo>
                  <a:lnTo>
                    <a:pt x="0" y="360"/>
                  </a:lnTo>
                  <a:lnTo>
                    <a:pt x="0" y="370"/>
                  </a:lnTo>
                  <a:close/>
                  <a:moveTo>
                    <a:pt x="96" y="22"/>
                  </a:moveTo>
                  <a:lnTo>
                    <a:pt x="96" y="22"/>
                  </a:lnTo>
                  <a:lnTo>
                    <a:pt x="113" y="19"/>
                  </a:lnTo>
                  <a:lnTo>
                    <a:pt x="132" y="19"/>
                  </a:lnTo>
                  <a:lnTo>
                    <a:pt x="148" y="19"/>
                  </a:lnTo>
                  <a:lnTo>
                    <a:pt x="165" y="22"/>
                  </a:lnTo>
                  <a:lnTo>
                    <a:pt x="179" y="27"/>
                  </a:lnTo>
                  <a:lnTo>
                    <a:pt x="192" y="35"/>
                  </a:lnTo>
                  <a:lnTo>
                    <a:pt x="203" y="49"/>
                  </a:lnTo>
                  <a:lnTo>
                    <a:pt x="212" y="62"/>
                  </a:lnTo>
                  <a:lnTo>
                    <a:pt x="217" y="81"/>
                  </a:lnTo>
                  <a:lnTo>
                    <a:pt x="220" y="106"/>
                  </a:lnTo>
                  <a:lnTo>
                    <a:pt x="217" y="127"/>
                  </a:lnTo>
                  <a:lnTo>
                    <a:pt x="212" y="146"/>
                  </a:lnTo>
                  <a:lnTo>
                    <a:pt x="203" y="160"/>
                  </a:lnTo>
                  <a:lnTo>
                    <a:pt x="192" y="173"/>
                  </a:lnTo>
                  <a:lnTo>
                    <a:pt x="179" y="181"/>
                  </a:lnTo>
                  <a:lnTo>
                    <a:pt x="162" y="187"/>
                  </a:lnTo>
                  <a:lnTo>
                    <a:pt x="146" y="192"/>
                  </a:lnTo>
                  <a:lnTo>
                    <a:pt x="129" y="192"/>
                  </a:lnTo>
                  <a:lnTo>
                    <a:pt x="96" y="192"/>
                  </a:lnTo>
                  <a:lnTo>
                    <a:pt x="96" y="22"/>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4" name="Freeform 3"/>
            <p:cNvSpPr>
              <a:spLocks/>
            </p:cNvSpPr>
            <p:nvPr/>
          </p:nvSpPr>
          <p:spPr bwMode="auto">
            <a:xfrm>
              <a:off x="2338" y="151"/>
              <a:ext cx="239" cy="386"/>
            </a:xfrm>
            <a:custGeom>
              <a:avLst/>
              <a:gdLst/>
              <a:ahLst/>
              <a:cxnLst>
                <a:cxn ang="0">
                  <a:pos x="115" y="149"/>
                </a:cxn>
                <a:cxn ang="0">
                  <a:pos x="77" y="119"/>
                </a:cxn>
                <a:cxn ang="0">
                  <a:pos x="66" y="100"/>
                </a:cxn>
                <a:cxn ang="0">
                  <a:pos x="60" y="79"/>
                </a:cxn>
                <a:cxn ang="0">
                  <a:pos x="63" y="65"/>
                </a:cxn>
                <a:cxn ang="0">
                  <a:pos x="71" y="43"/>
                </a:cxn>
                <a:cxn ang="0">
                  <a:pos x="88" y="27"/>
                </a:cxn>
                <a:cxn ang="0">
                  <a:pos x="110" y="19"/>
                </a:cxn>
                <a:cxn ang="0">
                  <a:pos x="123" y="19"/>
                </a:cxn>
                <a:cxn ang="0">
                  <a:pos x="162" y="27"/>
                </a:cxn>
                <a:cxn ang="0">
                  <a:pos x="184" y="46"/>
                </a:cxn>
                <a:cxn ang="0">
                  <a:pos x="198" y="70"/>
                </a:cxn>
                <a:cxn ang="0">
                  <a:pos x="217" y="95"/>
                </a:cxn>
                <a:cxn ang="0">
                  <a:pos x="214" y="57"/>
                </a:cxn>
                <a:cxn ang="0">
                  <a:pos x="211" y="16"/>
                </a:cxn>
                <a:cxn ang="0">
                  <a:pos x="178" y="6"/>
                </a:cxn>
                <a:cxn ang="0">
                  <a:pos x="132" y="0"/>
                </a:cxn>
                <a:cxn ang="0">
                  <a:pos x="110" y="0"/>
                </a:cxn>
                <a:cxn ang="0">
                  <a:pos x="68" y="11"/>
                </a:cxn>
                <a:cxn ang="0">
                  <a:pos x="35" y="35"/>
                </a:cxn>
                <a:cxn ang="0">
                  <a:pos x="16" y="73"/>
                </a:cxn>
                <a:cxn ang="0">
                  <a:pos x="13" y="97"/>
                </a:cxn>
                <a:cxn ang="0">
                  <a:pos x="19" y="127"/>
                </a:cxn>
                <a:cxn ang="0">
                  <a:pos x="33" y="154"/>
                </a:cxn>
                <a:cxn ang="0">
                  <a:pos x="52" y="176"/>
                </a:cxn>
                <a:cxn ang="0">
                  <a:pos x="112" y="211"/>
                </a:cxn>
                <a:cxn ang="0">
                  <a:pos x="143" y="227"/>
                </a:cxn>
                <a:cxn ang="0">
                  <a:pos x="170" y="246"/>
                </a:cxn>
                <a:cxn ang="0">
                  <a:pos x="187" y="270"/>
                </a:cxn>
                <a:cxn ang="0">
                  <a:pos x="192" y="300"/>
                </a:cxn>
                <a:cxn ang="0">
                  <a:pos x="192" y="314"/>
                </a:cxn>
                <a:cxn ang="0">
                  <a:pos x="181" y="341"/>
                </a:cxn>
                <a:cxn ang="0">
                  <a:pos x="162" y="357"/>
                </a:cxn>
                <a:cxn ang="0">
                  <a:pos x="137" y="368"/>
                </a:cxn>
                <a:cxn ang="0">
                  <a:pos x="123" y="368"/>
                </a:cxn>
                <a:cxn ang="0">
                  <a:pos x="74" y="357"/>
                </a:cxn>
                <a:cxn ang="0">
                  <a:pos x="44" y="330"/>
                </a:cxn>
                <a:cxn ang="0">
                  <a:pos x="27" y="295"/>
                </a:cxn>
                <a:cxn ang="0">
                  <a:pos x="19" y="262"/>
                </a:cxn>
                <a:cxn ang="0">
                  <a:pos x="0" y="265"/>
                </a:cxn>
                <a:cxn ang="0">
                  <a:pos x="19" y="365"/>
                </a:cxn>
                <a:cxn ang="0">
                  <a:pos x="33" y="373"/>
                </a:cxn>
                <a:cxn ang="0">
                  <a:pos x="77" y="384"/>
                </a:cxn>
                <a:cxn ang="0">
                  <a:pos x="107" y="386"/>
                </a:cxn>
                <a:cxn ang="0">
                  <a:pos x="154" y="381"/>
                </a:cxn>
                <a:cxn ang="0">
                  <a:pos x="198" y="362"/>
                </a:cxn>
                <a:cxn ang="0">
                  <a:pos x="228" y="330"/>
                </a:cxn>
                <a:cxn ang="0">
                  <a:pos x="239" y="295"/>
                </a:cxn>
                <a:cxn ang="0">
                  <a:pos x="239" y="281"/>
                </a:cxn>
                <a:cxn ang="0">
                  <a:pos x="231" y="238"/>
                </a:cxn>
                <a:cxn ang="0">
                  <a:pos x="211" y="208"/>
                </a:cxn>
                <a:cxn ang="0">
                  <a:pos x="181" y="184"/>
                </a:cxn>
                <a:cxn ang="0">
                  <a:pos x="115" y="149"/>
                </a:cxn>
              </a:cxnLst>
              <a:rect l="0" t="0" r="r" b="b"/>
              <a:pathLst>
                <a:path w="239" h="386">
                  <a:moveTo>
                    <a:pt x="115" y="149"/>
                  </a:moveTo>
                  <a:lnTo>
                    <a:pt x="115" y="149"/>
                  </a:lnTo>
                  <a:lnTo>
                    <a:pt x="93" y="135"/>
                  </a:lnTo>
                  <a:lnTo>
                    <a:pt x="77" y="119"/>
                  </a:lnTo>
                  <a:lnTo>
                    <a:pt x="71" y="111"/>
                  </a:lnTo>
                  <a:lnTo>
                    <a:pt x="66" y="100"/>
                  </a:lnTo>
                  <a:lnTo>
                    <a:pt x="63" y="92"/>
                  </a:lnTo>
                  <a:lnTo>
                    <a:pt x="60" y="79"/>
                  </a:lnTo>
                  <a:lnTo>
                    <a:pt x="63" y="65"/>
                  </a:lnTo>
                  <a:lnTo>
                    <a:pt x="66" y="54"/>
                  </a:lnTo>
                  <a:lnTo>
                    <a:pt x="71" y="43"/>
                  </a:lnTo>
                  <a:lnTo>
                    <a:pt x="79" y="35"/>
                  </a:lnTo>
                  <a:lnTo>
                    <a:pt x="88" y="27"/>
                  </a:lnTo>
                  <a:lnTo>
                    <a:pt x="99" y="22"/>
                  </a:lnTo>
                  <a:lnTo>
                    <a:pt x="110" y="19"/>
                  </a:lnTo>
                  <a:lnTo>
                    <a:pt x="123" y="19"/>
                  </a:lnTo>
                  <a:lnTo>
                    <a:pt x="145" y="19"/>
                  </a:lnTo>
                  <a:lnTo>
                    <a:pt x="162" y="27"/>
                  </a:lnTo>
                  <a:lnTo>
                    <a:pt x="176" y="35"/>
                  </a:lnTo>
                  <a:lnTo>
                    <a:pt x="184" y="46"/>
                  </a:lnTo>
                  <a:lnTo>
                    <a:pt x="192" y="57"/>
                  </a:lnTo>
                  <a:lnTo>
                    <a:pt x="198" y="70"/>
                  </a:lnTo>
                  <a:lnTo>
                    <a:pt x="203" y="95"/>
                  </a:lnTo>
                  <a:lnTo>
                    <a:pt x="217" y="95"/>
                  </a:lnTo>
                  <a:lnTo>
                    <a:pt x="214" y="57"/>
                  </a:lnTo>
                  <a:lnTo>
                    <a:pt x="211" y="16"/>
                  </a:lnTo>
                  <a:lnTo>
                    <a:pt x="198" y="11"/>
                  </a:lnTo>
                  <a:lnTo>
                    <a:pt x="178" y="6"/>
                  </a:lnTo>
                  <a:lnTo>
                    <a:pt x="156" y="0"/>
                  </a:lnTo>
                  <a:lnTo>
                    <a:pt x="132" y="0"/>
                  </a:lnTo>
                  <a:lnTo>
                    <a:pt x="110" y="0"/>
                  </a:lnTo>
                  <a:lnTo>
                    <a:pt x="88" y="6"/>
                  </a:lnTo>
                  <a:lnTo>
                    <a:pt x="68" y="11"/>
                  </a:lnTo>
                  <a:lnTo>
                    <a:pt x="49" y="22"/>
                  </a:lnTo>
                  <a:lnTo>
                    <a:pt x="35" y="35"/>
                  </a:lnTo>
                  <a:lnTo>
                    <a:pt x="24" y="52"/>
                  </a:lnTo>
                  <a:lnTo>
                    <a:pt x="16" y="73"/>
                  </a:lnTo>
                  <a:lnTo>
                    <a:pt x="13" y="97"/>
                  </a:lnTo>
                  <a:lnTo>
                    <a:pt x="13" y="111"/>
                  </a:lnTo>
                  <a:lnTo>
                    <a:pt x="19" y="127"/>
                  </a:lnTo>
                  <a:lnTo>
                    <a:pt x="24" y="141"/>
                  </a:lnTo>
                  <a:lnTo>
                    <a:pt x="33" y="154"/>
                  </a:lnTo>
                  <a:lnTo>
                    <a:pt x="41" y="165"/>
                  </a:lnTo>
                  <a:lnTo>
                    <a:pt x="52" y="176"/>
                  </a:lnTo>
                  <a:lnTo>
                    <a:pt x="77" y="192"/>
                  </a:lnTo>
                  <a:lnTo>
                    <a:pt x="112" y="211"/>
                  </a:lnTo>
                  <a:lnTo>
                    <a:pt x="143" y="227"/>
                  </a:lnTo>
                  <a:lnTo>
                    <a:pt x="156" y="235"/>
                  </a:lnTo>
                  <a:lnTo>
                    <a:pt x="170" y="246"/>
                  </a:lnTo>
                  <a:lnTo>
                    <a:pt x="178" y="259"/>
                  </a:lnTo>
                  <a:lnTo>
                    <a:pt x="187" y="270"/>
                  </a:lnTo>
                  <a:lnTo>
                    <a:pt x="189" y="284"/>
                  </a:lnTo>
                  <a:lnTo>
                    <a:pt x="192" y="300"/>
                  </a:lnTo>
                  <a:lnTo>
                    <a:pt x="192" y="314"/>
                  </a:lnTo>
                  <a:lnTo>
                    <a:pt x="187" y="330"/>
                  </a:lnTo>
                  <a:lnTo>
                    <a:pt x="181" y="341"/>
                  </a:lnTo>
                  <a:lnTo>
                    <a:pt x="173" y="351"/>
                  </a:lnTo>
                  <a:lnTo>
                    <a:pt x="162" y="357"/>
                  </a:lnTo>
                  <a:lnTo>
                    <a:pt x="151" y="365"/>
                  </a:lnTo>
                  <a:lnTo>
                    <a:pt x="137" y="368"/>
                  </a:lnTo>
                  <a:lnTo>
                    <a:pt x="123" y="368"/>
                  </a:lnTo>
                  <a:lnTo>
                    <a:pt x="96" y="365"/>
                  </a:lnTo>
                  <a:lnTo>
                    <a:pt x="74" y="357"/>
                  </a:lnTo>
                  <a:lnTo>
                    <a:pt x="57" y="346"/>
                  </a:lnTo>
                  <a:lnTo>
                    <a:pt x="44" y="330"/>
                  </a:lnTo>
                  <a:lnTo>
                    <a:pt x="33" y="314"/>
                  </a:lnTo>
                  <a:lnTo>
                    <a:pt x="27" y="295"/>
                  </a:lnTo>
                  <a:lnTo>
                    <a:pt x="22" y="278"/>
                  </a:lnTo>
                  <a:lnTo>
                    <a:pt x="19" y="262"/>
                  </a:lnTo>
                  <a:lnTo>
                    <a:pt x="0" y="265"/>
                  </a:lnTo>
                  <a:lnTo>
                    <a:pt x="8" y="322"/>
                  </a:lnTo>
                  <a:lnTo>
                    <a:pt x="19" y="365"/>
                  </a:lnTo>
                  <a:lnTo>
                    <a:pt x="33" y="373"/>
                  </a:lnTo>
                  <a:lnTo>
                    <a:pt x="52" y="378"/>
                  </a:lnTo>
                  <a:lnTo>
                    <a:pt x="77" y="384"/>
                  </a:lnTo>
                  <a:lnTo>
                    <a:pt x="107" y="386"/>
                  </a:lnTo>
                  <a:lnTo>
                    <a:pt x="132" y="386"/>
                  </a:lnTo>
                  <a:lnTo>
                    <a:pt x="154" y="381"/>
                  </a:lnTo>
                  <a:lnTo>
                    <a:pt x="176" y="373"/>
                  </a:lnTo>
                  <a:lnTo>
                    <a:pt x="198" y="362"/>
                  </a:lnTo>
                  <a:lnTo>
                    <a:pt x="214" y="349"/>
                  </a:lnTo>
                  <a:lnTo>
                    <a:pt x="228" y="330"/>
                  </a:lnTo>
                  <a:lnTo>
                    <a:pt x="236" y="308"/>
                  </a:lnTo>
                  <a:lnTo>
                    <a:pt x="239" y="295"/>
                  </a:lnTo>
                  <a:lnTo>
                    <a:pt x="239" y="281"/>
                  </a:lnTo>
                  <a:lnTo>
                    <a:pt x="236" y="259"/>
                  </a:lnTo>
                  <a:lnTo>
                    <a:pt x="231" y="238"/>
                  </a:lnTo>
                  <a:lnTo>
                    <a:pt x="222" y="222"/>
                  </a:lnTo>
                  <a:lnTo>
                    <a:pt x="211" y="208"/>
                  </a:lnTo>
                  <a:lnTo>
                    <a:pt x="198" y="195"/>
                  </a:lnTo>
                  <a:lnTo>
                    <a:pt x="181" y="184"/>
                  </a:lnTo>
                  <a:lnTo>
                    <a:pt x="148" y="165"/>
                  </a:lnTo>
                  <a:lnTo>
                    <a:pt x="115" y="149"/>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5" name="Freeform 2"/>
            <p:cNvSpPr>
              <a:spLocks noEditPoints="1"/>
            </p:cNvSpPr>
            <p:nvPr/>
          </p:nvSpPr>
          <p:spPr bwMode="auto">
            <a:xfrm>
              <a:off x="129" y="78"/>
              <a:ext cx="581" cy="646"/>
            </a:xfrm>
            <a:custGeom>
              <a:avLst/>
              <a:gdLst/>
              <a:ahLst/>
              <a:cxnLst>
                <a:cxn ang="0">
                  <a:pos x="259" y="254"/>
                </a:cxn>
                <a:cxn ang="0">
                  <a:pos x="333" y="397"/>
                </a:cxn>
                <a:cxn ang="0">
                  <a:pos x="377" y="470"/>
                </a:cxn>
                <a:cxn ang="0">
                  <a:pos x="471" y="581"/>
                </a:cxn>
                <a:cxn ang="0">
                  <a:pos x="523" y="619"/>
                </a:cxn>
                <a:cxn ang="0">
                  <a:pos x="572" y="632"/>
                </a:cxn>
                <a:cxn ang="0">
                  <a:pos x="567" y="646"/>
                </a:cxn>
                <a:cxn ang="0">
                  <a:pos x="523" y="643"/>
                </a:cxn>
                <a:cxn ang="0">
                  <a:pos x="460" y="616"/>
                </a:cxn>
                <a:cxn ang="0">
                  <a:pos x="366" y="538"/>
                </a:cxn>
                <a:cxn ang="0">
                  <a:pos x="281" y="416"/>
                </a:cxn>
                <a:cxn ang="0">
                  <a:pos x="209" y="281"/>
                </a:cxn>
                <a:cxn ang="0">
                  <a:pos x="190" y="260"/>
                </a:cxn>
                <a:cxn ang="0">
                  <a:pos x="171" y="254"/>
                </a:cxn>
                <a:cxn ang="0">
                  <a:pos x="110" y="251"/>
                </a:cxn>
                <a:cxn ang="0">
                  <a:pos x="110" y="384"/>
                </a:cxn>
                <a:cxn ang="0">
                  <a:pos x="113" y="422"/>
                </a:cxn>
                <a:cxn ang="0">
                  <a:pos x="130" y="438"/>
                </a:cxn>
                <a:cxn ang="0">
                  <a:pos x="163" y="451"/>
                </a:cxn>
                <a:cxn ang="0">
                  <a:pos x="22" y="438"/>
                </a:cxn>
                <a:cxn ang="0">
                  <a:pos x="39" y="435"/>
                </a:cxn>
                <a:cxn ang="0">
                  <a:pos x="50" y="422"/>
                </a:cxn>
                <a:cxn ang="0">
                  <a:pos x="53" y="346"/>
                </a:cxn>
                <a:cxn ang="0">
                  <a:pos x="53" y="68"/>
                </a:cxn>
                <a:cxn ang="0">
                  <a:pos x="50" y="30"/>
                </a:cxn>
                <a:cxn ang="0">
                  <a:pos x="33" y="14"/>
                </a:cxn>
                <a:cxn ang="0">
                  <a:pos x="0" y="0"/>
                </a:cxn>
                <a:cxn ang="0">
                  <a:pos x="187" y="0"/>
                </a:cxn>
                <a:cxn ang="0">
                  <a:pos x="278" y="17"/>
                </a:cxn>
                <a:cxn ang="0">
                  <a:pos x="317" y="46"/>
                </a:cxn>
                <a:cxn ang="0">
                  <a:pos x="336" y="98"/>
                </a:cxn>
                <a:cxn ang="0">
                  <a:pos x="336" y="141"/>
                </a:cxn>
                <a:cxn ang="0">
                  <a:pos x="314" y="189"/>
                </a:cxn>
                <a:cxn ang="0">
                  <a:pos x="273" y="224"/>
                </a:cxn>
                <a:cxn ang="0">
                  <a:pos x="256" y="238"/>
                </a:cxn>
                <a:cxn ang="0">
                  <a:pos x="110" y="238"/>
                </a:cxn>
                <a:cxn ang="0">
                  <a:pos x="187" y="235"/>
                </a:cxn>
                <a:cxn ang="0">
                  <a:pos x="242" y="211"/>
                </a:cxn>
                <a:cxn ang="0">
                  <a:pos x="270" y="160"/>
                </a:cxn>
                <a:cxn ang="0">
                  <a:pos x="270" y="108"/>
                </a:cxn>
                <a:cxn ang="0">
                  <a:pos x="242" y="49"/>
                </a:cxn>
                <a:cxn ang="0">
                  <a:pos x="182" y="22"/>
                </a:cxn>
                <a:cxn ang="0">
                  <a:pos x="132" y="19"/>
                </a:cxn>
              </a:cxnLst>
              <a:rect l="0" t="0" r="r" b="b"/>
              <a:pathLst>
                <a:path w="581" h="646">
                  <a:moveTo>
                    <a:pt x="256" y="238"/>
                  </a:moveTo>
                  <a:lnTo>
                    <a:pt x="256" y="238"/>
                  </a:lnTo>
                  <a:lnTo>
                    <a:pt x="259" y="254"/>
                  </a:lnTo>
                  <a:lnTo>
                    <a:pt x="267" y="273"/>
                  </a:lnTo>
                  <a:lnTo>
                    <a:pt x="289" y="319"/>
                  </a:lnTo>
                  <a:lnTo>
                    <a:pt x="333" y="397"/>
                  </a:lnTo>
                  <a:lnTo>
                    <a:pt x="352" y="432"/>
                  </a:lnTo>
                  <a:lnTo>
                    <a:pt x="377" y="470"/>
                  </a:lnTo>
                  <a:lnTo>
                    <a:pt x="405" y="508"/>
                  </a:lnTo>
                  <a:lnTo>
                    <a:pt x="438" y="546"/>
                  </a:lnTo>
                  <a:lnTo>
                    <a:pt x="471" y="581"/>
                  </a:lnTo>
                  <a:lnTo>
                    <a:pt x="487" y="597"/>
                  </a:lnTo>
                  <a:lnTo>
                    <a:pt x="504" y="611"/>
                  </a:lnTo>
                  <a:lnTo>
                    <a:pt x="523" y="619"/>
                  </a:lnTo>
                  <a:lnTo>
                    <a:pt x="539" y="627"/>
                  </a:lnTo>
                  <a:lnTo>
                    <a:pt x="556" y="632"/>
                  </a:lnTo>
                  <a:lnTo>
                    <a:pt x="572" y="632"/>
                  </a:lnTo>
                  <a:lnTo>
                    <a:pt x="581" y="632"/>
                  </a:lnTo>
                  <a:lnTo>
                    <a:pt x="581" y="646"/>
                  </a:lnTo>
                  <a:lnTo>
                    <a:pt x="567" y="646"/>
                  </a:lnTo>
                  <a:lnTo>
                    <a:pt x="545" y="646"/>
                  </a:lnTo>
                  <a:lnTo>
                    <a:pt x="523" y="643"/>
                  </a:lnTo>
                  <a:lnTo>
                    <a:pt x="501" y="635"/>
                  </a:lnTo>
                  <a:lnTo>
                    <a:pt x="482" y="627"/>
                  </a:lnTo>
                  <a:lnTo>
                    <a:pt x="460" y="616"/>
                  </a:lnTo>
                  <a:lnTo>
                    <a:pt x="440" y="603"/>
                  </a:lnTo>
                  <a:lnTo>
                    <a:pt x="402" y="573"/>
                  </a:lnTo>
                  <a:lnTo>
                    <a:pt x="366" y="538"/>
                  </a:lnTo>
                  <a:lnTo>
                    <a:pt x="333" y="497"/>
                  </a:lnTo>
                  <a:lnTo>
                    <a:pt x="306" y="457"/>
                  </a:lnTo>
                  <a:lnTo>
                    <a:pt x="281" y="416"/>
                  </a:lnTo>
                  <a:lnTo>
                    <a:pt x="242" y="349"/>
                  </a:lnTo>
                  <a:lnTo>
                    <a:pt x="209" y="281"/>
                  </a:lnTo>
                  <a:lnTo>
                    <a:pt x="201" y="268"/>
                  </a:lnTo>
                  <a:lnTo>
                    <a:pt x="190" y="260"/>
                  </a:lnTo>
                  <a:lnTo>
                    <a:pt x="179" y="254"/>
                  </a:lnTo>
                  <a:lnTo>
                    <a:pt x="171" y="254"/>
                  </a:lnTo>
                  <a:lnTo>
                    <a:pt x="149" y="251"/>
                  </a:lnTo>
                  <a:lnTo>
                    <a:pt x="110" y="251"/>
                  </a:lnTo>
                  <a:lnTo>
                    <a:pt x="110" y="346"/>
                  </a:lnTo>
                  <a:lnTo>
                    <a:pt x="110" y="384"/>
                  </a:lnTo>
                  <a:lnTo>
                    <a:pt x="110" y="405"/>
                  </a:lnTo>
                  <a:lnTo>
                    <a:pt x="113" y="422"/>
                  </a:lnTo>
                  <a:lnTo>
                    <a:pt x="116" y="430"/>
                  </a:lnTo>
                  <a:lnTo>
                    <a:pt x="121" y="435"/>
                  </a:lnTo>
                  <a:lnTo>
                    <a:pt x="130" y="438"/>
                  </a:lnTo>
                  <a:lnTo>
                    <a:pt x="138" y="438"/>
                  </a:lnTo>
                  <a:lnTo>
                    <a:pt x="163" y="441"/>
                  </a:lnTo>
                  <a:lnTo>
                    <a:pt x="163" y="451"/>
                  </a:lnTo>
                  <a:lnTo>
                    <a:pt x="0" y="451"/>
                  </a:lnTo>
                  <a:lnTo>
                    <a:pt x="0" y="441"/>
                  </a:lnTo>
                  <a:lnTo>
                    <a:pt x="22" y="438"/>
                  </a:lnTo>
                  <a:lnTo>
                    <a:pt x="33" y="438"/>
                  </a:lnTo>
                  <a:lnTo>
                    <a:pt x="39" y="435"/>
                  </a:lnTo>
                  <a:lnTo>
                    <a:pt x="44" y="430"/>
                  </a:lnTo>
                  <a:lnTo>
                    <a:pt x="50" y="422"/>
                  </a:lnTo>
                  <a:lnTo>
                    <a:pt x="53" y="405"/>
                  </a:lnTo>
                  <a:lnTo>
                    <a:pt x="53" y="384"/>
                  </a:lnTo>
                  <a:lnTo>
                    <a:pt x="53" y="346"/>
                  </a:lnTo>
                  <a:lnTo>
                    <a:pt x="53" y="106"/>
                  </a:lnTo>
                  <a:lnTo>
                    <a:pt x="53" y="68"/>
                  </a:lnTo>
                  <a:lnTo>
                    <a:pt x="53" y="46"/>
                  </a:lnTo>
                  <a:lnTo>
                    <a:pt x="50" y="30"/>
                  </a:lnTo>
                  <a:lnTo>
                    <a:pt x="44" y="22"/>
                  </a:lnTo>
                  <a:lnTo>
                    <a:pt x="39" y="17"/>
                  </a:lnTo>
                  <a:lnTo>
                    <a:pt x="33" y="14"/>
                  </a:lnTo>
                  <a:lnTo>
                    <a:pt x="22" y="14"/>
                  </a:lnTo>
                  <a:lnTo>
                    <a:pt x="0" y="11"/>
                  </a:lnTo>
                  <a:lnTo>
                    <a:pt x="0" y="0"/>
                  </a:lnTo>
                  <a:lnTo>
                    <a:pt x="110" y="0"/>
                  </a:lnTo>
                  <a:lnTo>
                    <a:pt x="187" y="0"/>
                  </a:lnTo>
                  <a:lnTo>
                    <a:pt x="226" y="3"/>
                  </a:lnTo>
                  <a:lnTo>
                    <a:pt x="262" y="11"/>
                  </a:lnTo>
                  <a:lnTo>
                    <a:pt x="278" y="17"/>
                  </a:lnTo>
                  <a:lnTo>
                    <a:pt x="292" y="25"/>
                  </a:lnTo>
                  <a:lnTo>
                    <a:pt x="306" y="33"/>
                  </a:lnTo>
                  <a:lnTo>
                    <a:pt x="317" y="46"/>
                  </a:lnTo>
                  <a:lnTo>
                    <a:pt x="325" y="60"/>
                  </a:lnTo>
                  <a:lnTo>
                    <a:pt x="333" y="76"/>
                  </a:lnTo>
                  <a:lnTo>
                    <a:pt x="336" y="98"/>
                  </a:lnTo>
                  <a:lnTo>
                    <a:pt x="339" y="122"/>
                  </a:lnTo>
                  <a:lnTo>
                    <a:pt x="336" y="141"/>
                  </a:lnTo>
                  <a:lnTo>
                    <a:pt x="333" y="157"/>
                  </a:lnTo>
                  <a:lnTo>
                    <a:pt x="325" y="173"/>
                  </a:lnTo>
                  <a:lnTo>
                    <a:pt x="314" y="189"/>
                  </a:lnTo>
                  <a:lnTo>
                    <a:pt x="303" y="203"/>
                  </a:lnTo>
                  <a:lnTo>
                    <a:pt x="286" y="214"/>
                  </a:lnTo>
                  <a:lnTo>
                    <a:pt x="273" y="224"/>
                  </a:lnTo>
                  <a:lnTo>
                    <a:pt x="256" y="233"/>
                  </a:lnTo>
                  <a:lnTo>
                    <a:pt x="256" y="238"/>
                  </a:lnTo>
                  <a:close/>
                  <a:moveTo>
                    <a:pt x="110" y="238"/>
                  </a:moveTo>
                  <a:lnTo>
                    <a:pt x="110" y="238"/>
                  </a:lnTo>
                  <a:lnTo>
                    <a:pt x="163" y="238"/>
                  </a:lnTo>
                  <a:lnTo>
                    <a:pt x="187" y="235"/>
                  </a:lnTo>
                  <a:lnTo>
                    <a:pt x="209" y="230"/>
                  </a:lnTo>
                  <a:lnTo>
                    <a:pt x="229" y="222"/>
                  </a:lnTo>
                  <a:lnTo>
                    <a:pt x="242" y="211"/>
                  </a:lnTo>
                  <a:lnTo>
                    <a:pt x="256" y="197"/>
                  </a:lnTo>
                  <a:lnTo>
                    <a:pt x="264" y="179"/>
                  </a:lnTo>
                  <a:lnTo>
                    <a:pt x="270" y="160"/>
                  </a:lnTo>
                  <a:lnTo>
                    <a:pt x="273" y="135"/>
                  </a:lnTo>
                  <a:lnTo>
                    <a:pt x="270" y="108"/>
                  </a:lnTo>
                  <a:lnTo>
                    <a:pt x="264" y="87"/>
                  </a:lnTo>
                  <a:lnTo>
                    <a:pt x="256" y="65"/>
                  </a:lnTo>
                  <a:lnTo>
                    <a:pt x="242" y="49"/>
                  </a:lnTo>
                  <a:lnTo>
                    <a:pt x="226" y="35"/>
                  </a:lnTo>
                  <a:lnTo>
                    <a:pt x="207" y="27"/>
                  </a:lnTo>
                  <a:lnTo>
                    <a:pt x="182" y="22"/>
                  </a:lnTo>
                  <a:lnTo>
                    <a:pt x="154" y="19"/>
                  </a:lnTo>
                  <a:lnTo>
                    <a:pt x="132" y="19"/>
                  </a:lnTo>
                  <a:lnTo>
                    <a:pt x="110" y="25"/>
                  </a:lnTo>
                  <a:lnTo>
                    <a:pt x="110" y="238"/>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 name="標題 55"/>
          <p:cNvSpPr>
            <a:spLocks noGrp="1"/>
          </p:cNvSpPr>
          <p:nvPr>
            <p:ph type="title"/>
          </p:nvPr>
        </p:nvSpPr>
        <p:spPr/>
        <p:txBody>
          <a:bodyPr/>
          <a:lstStyle/>
          <a:p>
            <a:r>
              <a:rPr lang="en-US" altLang="zh-TW" dirty="0" smtClean="0">
                <a:solidFill>
                  <a:schemeClr val="tx1"/>
                </a:solidFill>
                <a:latin typeface="+mj-ea"/>
              </a:rPr>
              <a:t>E. </a:t>
            </a:r>
            <a:r>
              <a:rPr lang="zh-TW" altLang="en-US" dirty="0" smtClean="0">
                <a:solidFill>
                  <a:schemeClr val="tx1"/>
                </a:solidFill>
                <a:latin typeface="+mj-ea"/>
              </a:rPr>
              <a:t>對新政府財經政策的建議</a:t>
            </a:r>
            <a:endParaRPr lang="zh-TW" altLang="en-US" dirty="0"/>
          </a:p>
        </p:txBody>
      </p:sp>
      <p:sp>
        <p:nvSpPr>
          <p:cNvPr id="57" name="文字版面配置區 56"/>
          <p:cNvSpPr>
            <a:spLocks noGrp="1"/>
          </p:cNvSpPr>
          <p:nvPr>
            <p:ph type="body" idx="1"/>
          </p:nvPr>
        </p:nvSpPr>
        <p:spPr>
          <a:xfrm>
            <a:off x="722313" y="2547938"/>
            <a:ext cx="7772400" cy="3881458"/>
          </a:xfrm>
        </p:spPr>
        <p:txBody>
          <a:bodyPr>
            <a:normAutofit/>
          </a:bodyPr>
          <a:lstStyle/>
          <a:p>
            <a:r>
              <a:rPr lang="en-US" altLang="zh-TW" dirty="0" smtClean="0">
                <a:solidFill>
                  <a:schemeClr val="tx1"/>
                </a:solidFill>
                <a:latin typeface="+mj-ea"/>
                <a:ea typeface="+mj-ea"/>
              </a:rPr>
              <a:t>E-2</a:t>
            </a:r>
            <a:r>
              <a:rPr lang="zh-TW" altLang="en-US" dirty="0" smtClean="0">
                <a:solidFill>
                  <a:schemeClr val="tx1"/>
                </a:solidFill>
                <a:latin typeface="+mj-ea"/>
                <a:ea typeface="+mj-ea"/>
              </a:rPr>
              <a:t> 長期建議</a:t>
            </a:r>
            <a:endParaRPr lang="en-US" altLang="zh-TW" dirty="0" smtClean="0">
              <a:solidFill>
                <a:schemeClr val="tx1"/>
              </a:solidFill>
              <a:latin typeface="+mj-ea"/>
              <a:ea typeface="+mj-ea"/>
            </a:endParaRPr>
          </a:p>
          <a:p>
            <a:pPr>
              <a:buFont typeface="Arial" pitchFamily="34" charset="0"/>
              <a:buChar char="•"/>
            </a:pPr>
            <a:r>
              <a:rPr lang="zh-TW" altLang="en-US" dirty="0" smtClean="0">
                <a:solidFill>
                  <a:prstClr val="black"/>
                </a:solidFill>
                <a:latin typeface="微軟正黑體"/>
                <a:ea typeface="微軟正黑體"/>
              </a:rPr>
              <a:t>增加公共</a:t>
            </a:r>
            <a:r>
              <a:rPr lang="zh-TW" altLang="en-US" dirty="0" smtClean="0">
                <a:solidFill>
                  <a:prstClr val="black"/>
                </a:solidFill>
                <a:latin typeface="微軟正黑體"/>
                <a:ea typeface="微軟正黑體"/>
              </a:rPr>
              <a:t>投資</a:t>
            </a:r>
            <a:endParaRPr lang="en-US" altLang="zh-TW" dirty="0" smtClean="0">
              <a:solidFill>
                <a:prstClr val="black"/>
              </a:solidFill>
              <a:latin typeface="微軟正黑體"/>
              <a:ea typeface="微軟正黑體"/>
            </a:endParaRPr>
          </a:p>
          <a:p>
            <a:pPr>
              <a:buFont typeface="Arial" pitchFamily="34" charset="0"/>
              <a:buChar char="•"/>
            </a:pPr>
            <a:r>
              <a:rPr lang="zh-TW" altLang="en-US" dirty="0" smtClean="0">
                <a:solidFill>
                  <a:schemeClr val="tx1"/>
                </a:solidFill>
                <a:latin typeface="+mj-ea"/>
                <a:ea typeface="+mj-ea"/>
              </a:rPr>
              <a:t> 參與</a:t>
            </a:r>
            <a:r>
              <a:rPr lang="en-US" altLang="zh-TW" dirty="0" smtClean="0">
                <a:solidFill>
                  <a:schemeClr val="tx1"/>
                </a:solidFill>
                <a:latin typeface="+mj-ea"/>
                <a:ea typeface="+mj-ea"/>
              </a:rPr>
              <a:t>TPP</a:t>
            </a:r>
            <a:r>
              <a:rPr lang="zh-TW" altLang="en-US" dirty="0" smtClean="0">
                <a:solidFill>
                  <a:schemeClr val="tx1"/>
                </a:solidFill>
                <a:latin typeface="+mj-ea"/>
                <a:ea typeface="+mj-ea"/>
              </a:rPr>
              <a:t>以增加我們對美國等國家的貿易</a:t>
            </a:r>
          </a:p>
          <a:p>
            <a:pPr>
              <a:buFont typeface="Arial" pitchFamily="34" charset="0"/>
              <a:buChar char="•"/>
            </a:pPr>
            <a:r>
              <a:rPr lang="zh-TW" altLang="en-US" dirty="0" smtClean="0">
                <a:solidFill>
                  <a:schemeClr val="tx1"/>
                </a:solidFill>
                <a:latin typeface="+mj-ea"/>
                <a:ea typeface="+mj-ea"/>
              </a:rPr>
              <a:t> 學習</a:t>
            </a:r>
            <a:r>
              <a:rPr lang="zh-TW" altLang="en-US" dirty="0" smtClean="0">
                <a:solidFill>
                  <a:schemeClr val="tx1"/>
                </a:solidFill>
                <a:latin typeface="+mj-ea"/>
                <a:ea typeface="+mj-ea"/>
              </a:rPr>
              <a:t>德國、荷蘭及其他西歐國家的職業教育制度以便</a:t>
            </a:r>
            <a:r>
              <a:rPr lang="zh-TW" altLang="en-US" dirty="0" smtClean="0">
                <a:solidFill>
                  <a:schemeClr val="tx1"/>
                </a:solidFill>
                <a:latin typeface="+mj-ea"/>
                <a:ea typeface="+mj-ea"/>
              </a:rPr>
              <a:t>提 供</a:t>
            </a:r>
            <a:r>
              <a:rPr lang="zh-TW" altLang="en-US" dirty="0" smtClean="0">
                <a:solidFill>
                  <a:schemeClr val="tx1"/>
                </a:solidFill>
                <a:latin typeface="+mj-ea"/>
                <a:ea typeface="+mj-ea"/>
              </a:rPr>
              <a:t>我國產業高生產力的人力資源</a:t>
            </a:r>
            <a:endParaRPr lang="en-US" altLang="zh-TW" dirty="0" smtClean="0">
              <a:solidFill>
                <a:schemeClr val="tx1"/>
              </a:solidFill>
              <a:latin typeface="+mj-ea"/>
              <a:ea typeface="+mj-ea"/>
            </a:endParaRPr>
          </a:p>
          <a:p>
            <a:pPr>
              <a:buFont typeface="Arial" pitchFamily="34" charset="0"/>
              <a:buChar char="•"/>
            </a:pPr>
            <a:r>
              <a:rPr lang="zh-TW" altLang="en-US" dirty="0" smtClean="0">
                <a:solidFill>
                  <a:schemeClr val="tx1"/>
                </a:solidFill>
                <a:latin typeface="+mj-ea"/>
                <a:ea typeface="+mj-ea"/>
              </a:rPr>
              <a:t> 給予貧窮子女的教育補助，甚至提供免費教育</a:t>
            </a:r>
            <a:endParaRPr lang="en-US" altLang="zh-TW" dirty="0" smtClean="0">
              <a:solidFill>
                <a:schemeClr val="tx1"/>
              </a:solidFill>
              <a:latin typeface="+mj-ea"/>
              <a:ea typeface="+mj-ea"/>
            </a:endParaRPr>
          </a:p>
          <a:p>
            <a:pPr>
              <a:buFont typeface="Arial" pitchFamily="34" charset="0"/>
              <a:buChar char="•"/>
            </a:pPr>
            <a:r>
              <a:rPr lang="zh-TW" altLang="en-US" dirty="0" smtClean="0">
                <a:solidFill>
                  <a:schemeClr val="tx1"/>
                </a:solidFill>
                <a:latin typeface="+mj-ea"/>
                <a:ea typeface="+mj-ea"/>
              </a:rPr>
              <a:t> 分散台灣的貿易市場以減低區域經濟循環所引起的</a:t>
            </a:r>
            <a:r>
              <a:rPr lang="zh-TW" altLang="en-US" dirty="0" smtClean="0">
                <a:solidFill>
                  <a:schemeClr val="tx1"/>
                </a:solidFill>
                <a:latin typeface="+mj-ea"/>
                <a:ea typeface="+mj-ea"/>
              </a:rPr>
              <a:t>風險</a:t>
            </a:r>
            <a:endParaRPr lang="en-US" altLang="zh-TW" dirty="0" smtClean="0">
              <a:solidFill>
                <a:schemeClr val="tx1"/>
              </a:solidFill>
              <a:latin typeface="+mj-ea"/>
              <a:ea typeface="+mj-ea"/>
            </a:endParaRPr>
          </a:p>
          <a:p>
            <a:pPr>
              <a:buFont typeface="Arial" pitchFamily="34" charset="0"/>
              <a:buChar char="•"/>
            </a:pPr>
            <a:endParaRPr lang="zh-TW" altLang="en-US" dirty="0">
              <a:solidFill>
                <a:schemeClr val="tx1"/>
              </a:solidFill>
            </a:endParaRPr>
          </a:p>
        </p:txBody>
      </p:sp>
      <p:sp>
        <p:nvSpPr>
          <p:cNvPr id="4" name="投影片編號版面配置區 4"/>
          <p:cNvSpPr>
            <a:spLocks noGrp="1"/>
          </p:cNvSpPr>
          <p:nvPr>
            <p:ph type="sldNum" sz="quarter" idx="12"/>
          </p:nvPr>
        </p:nvSpPr>
        <p:spPr/>
        <p:txBody>
          <a:bodyPr/>
          <a:lstStyle/>
          <a:p>
            <a:fld id="{73DA0BB7-265A-403C-9275-D587AB510EDC}" type="slidenum">
              <a:rPr lang="zh-TW" altLang="en-US" smtClean="0"/>
              <a:pPr/>
              <a:t>12</a:t>
            </a:fld>
            <a:endParaRPr lang="zh-TW" altLang="en-US" dirty="0"/>
          </a:p>
        </p:txBody>
      </p:sp>
      <p:grpSp>
        <p:nvGrpSpPr>
          <p:cNvPr id="2" name="Group 1"/>
          <p:cNvGrpSpPr>
            <a:grpSpLocks noChangeAspect="1"/>
          </p:cNvGrpSpPr>
          <p:nvPr/>
        </p:nvGrpSpPr>
        <p:grpSpPr bwMode="auto">
          <a:xfrm>
            <a:off x="179512" y="332656"/>
            <a:ext cx="2286000" cy="790575"/>
            <a:chOff x="0" y="0"/>
            <a:chExt cx="3600" cy="1245"/>
          </a:xfrm>
        </p:grpSpPr>
        <p:sp>
          <p:nvSpPr>
            <p:cNvPr id="6" name="AutoShape 51"/>
            <p:cNvSpPr>
              <a:spLocks noChangeAspect="1" noChangeArrowheads="1" noTextEdit="1"/>
            </p:cNvSpPr>
            <p:nvPr/>
          </p:nvSpPr>
          <p:spPr bwMode="auto">
            <a:xfrm>
              <a:off x="0" y="0"/>
              <a:ext cx="3600" cy="1245"/>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7" name="Freeform 50"/>
            <p:cNvSpPr>
              <a:spLocks noEditPoints="1"/>
            </p:cNvSpPr>
            <p:nvPr/>
          </p:nvSpPr>
          <p:spPr bwMode="auto">
            <a:xfrm>
              <a:off x="850" y="743"/>
              <a:ext cx="99" cy="154"/>
            </a:xfrm>
            <a:custGeom>
              <a:avLst/>
              <a:gdLst/>
              <a:ahLst/>
              <a:cxnLst>
                <a:cxn ang="0">
                  <a:pos x="99" y="154"/>
                </a:cxn>
                <a:cxn ang="0">
                  <a:pos x="82" y="154"/>
                </a:cxn>
                <a:cxn ang="0">
                  <a:pos x="82" y="154"/>
                </a:cxn>
                <a:cxn ang="0">
                  <a:pos x="74" y="143"/>
                </a:cxn>
                <a:cxn ang="0">
                  <a:pos x="55" y="116"/>
                </a:cxn>
                <a:cxn ang="0">
                  <a:pos x="33" y="83"/>
                </a:cxn>
                <a:cxn ang="0">
                  <a:pos x="14" y="89"/>
                </a:cxn>
                <a:cxn ang="0">
                  <a:pos x="16" y="154"/>
                </a:cxn>
                <a:cxn ang="0">
                  <a:pos x="14" y="154"/>
                </a:cxn>
                <a:cxn ang="0">
                  <a:pos x="0" y="154"/>
                </a:cxn>
                <a:cxn ang="0">
                  <a:pos x="0" y="119"/>
                </a:cxn>
                <a:cxn ang="0">
                  <a:pos x="0" y="2"/>
                </a:cxn>
                <a:cxn ang="0">
                  <a:pos x="0" y="2"/>
                </a:cxn>
                <a:cxn ang="0">
                  <a:pos x="16" y="0"/>
                </a:cxn>
                <a:cxn ang="0">
                  <a:pos x="41" y="0"/>
                </a:cxn>
                <a:cxn ang="0">
                  <a:pos x="63" y="2"/>
                </a:cxn>
                <a:cxn ang="0">
                  <a:pos x="82" y="19"/>
                </a:cxn>
                <a:cxn ang="0">
                  <a:pos x="88" y="29"/>
                </a:cxn>
                <a:cxn ang="0">
                  <a:pos x="88" y="40"/>
                </a:cxn>
                <a:cxn ang="0">
                  <a:pos x="85" y="56"/>
                </a:cxn>
                <a:cxn ang="0">
                  <a:pos x="63" y="78"/>
                </a:cxn>
                <a:cxn ang="0">
                  <a:pos x="49" y="83"/>
                </a:cxn>
                <a:cxn ang="0">
                  <a:pos x="85" y="132"/>
                </a:cxn>
                <a:cxn ang="0">
                  <a:pos x="99" y="154"/>
                </a:cxn>
                <a:cxn ang="0">
                  <a:pos x="38" y="13"/>
                </a:cxn>
                <a:cxn ang="0">
                  <a:pos x="14" y="73"/>
                </a:cxn>
                <a:cxn ang="0">
                  <a:pos x="19" y="73"/>
                </a:cxn>
                <a:cxn ang="0">
                  <a:pos x="38" y="73"/>
                </a:cxn>
                <a:cxn ang="0">
                  <a:pos x="63" y="64"/>
                </a:cxn>
                <a:cxn ang="0">
                  <a:pos x="74" y="51"/>
                </a:cxn>
                <a:cxn ang="0">
                  <a:pos x="74" y="40"/>
                </a:cxn>
                <a:cxn ang="0">
                  <a:pos x="71" y="27"/>
                </a:cxn>
                <a:cxn ang="0">
                  <a:pos x="63" y="16"/>
                </a:cxn>
                <a:cxn ang="0">
                  <a:pos x="38" y="13"/>
                </a:cxn>
              </a:cxnLst>
              <a:rect l="0" t="0" r="r" b="b"/>
              <a:pathLst>
                <a:path w="99" h="154">
                  <a:moveTo>
                    <a:pt x="99" y="154"/>
                  </a:moveTo>
                  <a:lnTo>
                    <a:pt x="99" y="154"/>
                  </a:lnTo>
                  <a:lnTo>
                    <a:pt x="82" y="154"/>
                  </a:lnTo>
                  <a:lnTo>
                    <a:pt x="74" y="143"/>
                  </a:lnTo>
                  <a:lnTo>
                    <a:pt x="55" y="116"/>
                  </a:lnTo>
                  <a:lnTo>
                    <a:pt x="33" y="83"/>
                  </a:lnTo>
                  <a:lnTo>
                    <a:pt x="14" y="83"/>
                  </a:lnTo>
                  <a:lnTo>
                    <a:pt x="14" y="89"/>
                  </a:lnTo>
                  <a:lnTo>
                    <a:pt x="16" y="154"/>
                  </a:lnTo>
                  <a:lnTo>
                    <a:pt x="14" y="154"/>
                  </a:lnTo>
                  <a:lnTo>
                    <a:pt x="3" y="154"/>
                  </a:lnTo>
                  <a:lnTo>
                    <a:pt x="0" y="154"/>
                  </a:lnTo>
                  <a:lnTo>
                    <a:pt x="0" y="119"/>
                  </a:lnTo>
                  <a:lnTo>
                    <a:pt x="0" y="2"/>
                  </a:lnTo>
                  <a:lnTo>
                    <a:pt x="16" y="0"/>
                  </a:lnTo>
                  <a:lnTo>
                    <a:pt x="41" y="0"/>
                  </a:lnTo>
                  <a:lnTo>
                    <a:pt x="52" y="0"/>
                  </a:lnTo>
                  <a:lnTo>
                    <a:pt x="63" y="2"/>
                  </a:lnTo>
                  <a:lnTo>
                    <a:pt x="74" y="8"/>
                  </a:lnTo>
                  <a:lnTo>
                    <a:pt x="82" y="19"/>
                  </a:lnTo>
                  <a:lnTo>
                    <a:pt x="88" y="29"/>
                  </a:lnTo>
                  <a:lnTo>
                    <a:pt x="88" y="40"/>
                  </a:lnTo>
                  <a:lnTo>
                    <a:pt x="88" y="48"/>
                  </a:lnTo>
                  <a:lnTo>
                    <a:pt x="85" y="56"/>
                  </a:lnTo>
                  <a:lnTo>
                    <a:pt x="77" y="70"/>
                  </a:lnTo>
                  <a:lnTo>
                    <a:pt x="63" y="78"/>
                  </a:lnTo>
                  <a:lnTo>
                    <a:pt x="49" y="83"/>
                  </a:lnTo>
                  <a:lnTo>
                    <a:pt x="85" y="132"/>
                  </a:lnTo>
                  <a:lnTo>
                    <a:pt x="99" y="151"/>
                  </a:lnTo>
                  <a:lnTo>
                    <a:pt x="99" y="154"/>
                  </a:lnTo>
                  <a:close/>
                  <a:moveTo>
                    <a:pt x="38" y="13"/>
                  </a:moveTo>
                  <a:lnTo>
                    <a:pt x="38" y="13"/>
                  </a:lnTo>
                  <a:lnTo>
                    <a:pt x="14" y="13"/>
                  </a:lnTo>
                  <a:lnTo>
                    <a:pt x="14" y="73"/>
                  </a:lnTo>
                  <a:lnTo>
                    <a:pt x="19" y="73"/>
                  </a:lnTo>
                  <a:lnTo>
                    <a:pt x="38" y="73"/>
                  </a:lnTo>
                  <a:lnTo>
                    <a:pt x="55" y="70"/>
                  </a:lnTo>
                  <a:lnTo>
                    <a:pt x="63" y="64"/>
                  </a:lnTo>
                  <a:lnTo>
                    <a:pt x="69" y="59"/>
                  </a:lnTo>
                  <a:lnTo>
                    <a:pt x="74" y="51"/>
                  </a:lnTo>
                  <a:lnTo>
                    <a:pt x="74" y="40"/>
                  </a:lnTo>
                  <a:lnTo>
                    <a:pt x="74" y="32"/>
                  </a:lnTo>
                  <a:lnTo>
                    <a:pt x="71" y="27"/>
                  </a:lnTo>
                  <a:lnTo>
                    <a:pt x="69" y="21"/>
                  </a:lnTo>
                  <a:lnTo>
                    <a:pt x="63" y="16"/>
                  </a:lnTo>
                  <a:lnTo>
                    <a:pt x="52" y="13"/>
                  </a:lnTo>
                  <a:lnTo>
                    <a:pt x="38"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8" name="Freeform 49"/>
            <p:cNvSpPr>
              <a:spLocks/>
            </p:cNvSpPr>
            <p:nvPr/>
          </p:nvSpPr>
          <p:spPr bwMode="auto">
            <a:xfrm>
              <a:off x="971"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7" y="113"/>
                </a:cxn>
                <a:cxn ang="0">
                  <a:pos x="36" y="113"/>
                </a:cxn>
                <a:cxn ang="0">
                  <a:pos x="36" y="113"/>
                </a:cxn>
                <a:cxn ang="0">
                  <a:pos x="25" y="111"/>
                </a:cxn>
                <a:cxn ang="0">
                  <a:pos x="14" y="108"/>
                </a:cxn>
                <a:cxn ang="0">
                  <a:pos x="14" y="108"/>
                </a:cxn>
                <a:cxn ang="0">
                  <a:pos x="8" y="103"/>
                </a:cxn>
                <a:cxn ang="0">
                  <a:pos x="5" y="97"/>
                </a:cxn>
                <a:cxn ang="0">
                  <a:pos x="3" y="84"/>
                </a:cxn>
                <a:cxn ang="0">
                  <a:pos x="3" y="57"/>
                </a:cxn>
                <a:cxn ang="0">
                  <a:pos x="3" y="43"/>
                </a:cxn>
                <a:cxn ang="0">
                  <a:pos x="3" y="43"/>
                </a:cxn>
                <a:cxn ang="0">
                  <a:pos x="0" y="3"/>
                </a:cxn>
                <a:cxn ang="0">
                  <a:pos x="3" y="0"/>
                </a:cxn>
                <a:cxn ang="0">
                  <a:pos x="3" y="0"/>
                </a:cxn>
                <a:cxn ang="0">
                  <a:pos x="14" y="0"/>
                </a:cxn>
                <a:cxn ang="0">
                  <a:pos x="16" y="0"/>
                </a:cxn>
                <a:cxn ang="0">
                  <a:pos x="16" y="0"/>
                </a:cxn>
                <a:cxn ang="0">
                  <a:pos x="14" y="43"/>
                </a:cxn>
                <a:cxn ang="0">
                  <a:pos x="14" y="67"/>
                </a:cxn>
                <a:cxn ang="0">
                  <a:pos x="14" y="67"/>
                </a:cxn>
                <a:cxn ang="0">
                  <a:pos x="16" y="81"/>
                </a:cxn>
                <a:cxn ang="0">
                  <a:pos x="19" y="92"/>
                </a:cxn>
                <a:cxn ang="0">
                  <a:pos x="27" y="100"/>
                </a:cxn>
                <a:cxn ang="0">
                  <a:pos x="38" y="103"/>
                </a:cxn>
                <a:cxn ang="0">
                  <a:pos x="38" y="103"/>
                </a:cxn>
                <a:cxn ang="0">
                  <a:pos x="49" y="100"/>
                </a:cxn>
                <a:cxn ang="0">
                  <a:pos x="58" y="97"/>
                </a:cxn>
                <a:cxn ang="0">
                  <a:pos x="63" y="94"/>
                </a:cxn>
                <a:cxn ang="0">
                  <a:pos x="71" y="89"/>
                </a:cxn>
                <a:cxn ang="0">
                  <a:pos x="71" y="73"/>
                </a:cxn>
                <a:cxn ang="0">
                  <a:pos x="71" y="57"/>
                </a:cxn>
                <a:cxn ang="0">
                  <a:pos x="71" y="57"/>
                </a:cxn>
                <a:cxn ang="0">
                  <a:pos x="69"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7" y="113"/>
                  </a:lnTo>
                  <a:lnTo>
                    <a:pt x="36" y="113"/>
                  </a:lnTo>
                  <a:lnTo>
                    <a:pt x="25" y="111"/>
                  </a:lnTo>
                  <a:lnTo>
                    <a:pt x="14" y="108"/>
                  </a:lnTo>
                  <a:lnTo>
                    <a:pt x="8" y="103"/>
                  </a:lnTo>
                  <a:lnTo>
                    <a:pt x="5" y="97"/>
                  </a:lnTo>
                  <a:lnTo>
                    <a:pt x="3" y="84"/>
                  </a:lnTo>
                  <a:lnTo>
                    <a:pt x="3" y="57"/>
                  </a:lnTo>
                  <a:lnTo>
                    <a:pt x="3" y="43"/>
                  </a:lnTo>
                  <a:lnTo>
                    <a:pt x="0" y="3"/>
                  </a:lnTo>
                  <a:lnTo>
                    <a:pt x="3" y="0"/>
                  </a:lnTo>
                  <a:lnTo>
                    <a:pt x="14" y="0"/>
                  </a:lnTo>
                  <a:lnTo>
                    <a:pt x="16" y="0"/>
                  </a:lnTo>
                  <a:lnTo>
                    <a:pt x="14" y="43"/>
                  </a:lnTo>
                  <a:lnTo>
                    <a:pt x="14" y="67"/>
                  </a:lnTo>
                  <a:lnTo>
                    <a:pt x="16" y="81"/>
                  </a:lnTo>
                  <a:lnTo>
                    <a:pt x="19" y="92"/>
                  </a:lnTo>
                  <a:lnTo>
                    <a:pt x="27" y="100"/>
                  </a:lnTo>
                  <a:lnTo>
                    <a:pt x="38" y="103"/>
                  </a:lnTo>
                  <a:lnTo>
                    <a:pt x="49" y="100"/>
                  </a:lnTo>
                  <a:lnTo>
                    <a:pt x="58" y="97"/>
                  </a:lnTo>
                  <a:lnTo>
                    <a:pt x="63" y="94"/>
                  </a:lnTo>
                  <a:lnTo>
                    <a:pt x="71" y="89"/>
                  </a:lnTo>
                  <a:lnTo>
                    <a:pt x="71" y="73"/>
                  </a:lnTo>
                  <a:lnTo>
                    <a:pt x="71" y="57"/>
                  </a:lnTo>
                  <a:lnTo>
                    <a:pt x="69"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9" name="Freeform 48"/>
            <p:cNvSpPr>
              <a:spLocks/>
            </p:cNvSpPr>
            <p:nvPr/>
          </p:nvSpPr>
          <p:spPr bwMode="auto">
            <a:xfrm>
              <a:off x="1078" y="756"/>
              <a:ext cx="55" cy="143"/>
            </a:xfrm>
            <a:custGeom>
              <a:avLst/>
              <a:gdLst/>
              <a:ahLst/>
              <a:cxnLst>
                <a:cxn ang="0">
                  <a:pos x="55" y="41"/>
                </a:cxn>
                <a:cxn ang="0">
                  <a:pos x="55" y="41"/>
                </a:cxn>
                <a:cxn ang="0">
                  <a:pos x="55" y="41"/>
                </a:cxn>
                <a:cxn ang="0">
                  <a:pos x="30" y="41"/>
                </a:cxn>
                <a:cxn ang="0">
                  <a:pos x="30" y="111"/>
                </a:cxn>
                <a:cxn ang="0">
                  <a:pos x="30" y="111"/>
                </a:cxn>
                <a:cxn ang="0">
                  <a:pos x="33" y="124"/>
                </a:cxn>
                <a:cxn ang="0">
                  <a:pos x="36" y="130"/>
                </a:cxn>
                <a:cxn ang="0">
                  <a:pos x="44" y="130"/>
                </a:cxn>
                <a:cxn ang="0">
                  <a:pos x="44" y="130"/>
                </a:cxn>
                <a:cxn ang="0">
                  <a:pos x="55" y="127"/>
                </a:cxn>
                <a:cxn ang="0">
                  <a:pos x="55" y="130"/>
                </a:cxn>
                <a:cxn ang="0">
                  <a:pos x="55" y="130"/>
                </a:cxn>
                <a:cxn ang="0">
                  <a:pos x="55" y="138"/>
                </a:cxn>
                <a:cxn ang="0">
                  <a:pos x="52" y="141"/>
                </a:cxn>
                <a:cxn ang="0">
                  <a:pos x="52" y="141"/>
                </a:cxn>
                <a:cxn ang="0">
                  <a:pos x="41" y="143"/>
                </a:cxn>
                <a:cxn ang="0">
                  <a:pos x="41" y="143"/>
                </a:cxn>
                <a:cxn ang="0">
                  <a:pos x="30" y="141"/>
                </a:cxn>
                <a:cxn ang="0">
                  <a:pos x="25" y="138"/>
                </a:cxn>
                <a:cxn ang="0">
                  <a:pos x="22" y="133"/>
                </a:cxn>
                <a:cxn ang="0">
                  <a:pos x="19" y="122"/>
                </a:cxn>
                <a:cxn ang="0">
                  <a:pos x="19" y="108"/>
                </a:cxn>
                <a:cxn ang="0">
                  <a:pos x="19" y="108"/>
                </a:cxn>
                <a:cxn ang="0">
                  <a:pos x="19" y="62"/>
                </a:cxn>
                <a:cxn ang="0">
                  <a:pos x="19" y="41"/>
                </a:cxn>
                <a:cxn ang="0">
                  <a:pos x="19" y="41"/>
                </a:cxn>
                <a:cxn ang="0">
                  <a:pos x="3" y="41"/>
                </a:cxn>
                <a:cxn ang="0">
                  <a:pos x="0" y="41"/>
                </a:cxn>
                <a:cxn ang="0">
                  <a:pos x="0" y="41"/>
                </a:cxn>
                <a:cxn ang="0">
                  <a:pos x="0" y="30"/>
                </a:cxn>
                <a:cxn ang="0">
                  <a:pos x="3" y="30"/>
                </a:cxn>
                <a:cxn ang="0">
                  <a:pos x="3" y="30"/>
                </a:cxn>
                <a:cxn ang="0">
                  <a:pos x="19" y="30"/>
                </a:cxn>
                <a:cxn ang="0">
                  <a:pos x="19" y="30"/>
                </a:cxn>
                <a:cxn ang="0">
                  <a:pos x="19" y="30"/>
                </a:cxn>
                <a:cxn ang="0">
                  <a:pos x="17" y="3"/>
                </a:cxn>
                <a:cxn ang="0">
                  <a:pos x="19" y="3"/>
                </a:cxn>
                <a:cxn ang="0">
                  <a:pos x="19" y="3"/>
                </a:cxn>
                <a:cxn ang="0">
                  <a:pos x="30" y="0"/>
                </a:cxn>
                <a:cxn ang="0">
                  <a:pos x="33" y="0"/>
                </a:cxn>
                <a:cxn ang="0">
                  <a:pos x="33" y="0"/>
                </a:cxn>
                <a:cxn ang="0">
                  <a:pos x="30" y="30"/>
                </a:cxn>
                <a:cxn ang="0">
                  <a:pos x="30" y="30"/>
                </a:cxn>
                <a:cxn ang="0">
                  <a:pos x="55" y="30"/>
                </a:cxn>
                <a:cxn ang="0">
                  <a:pos x="55" y="30"/>
                </a:cxn>
                <a:cxn ang="0">
                  <a:pos x="55" y="30"/>
                </a:cxn>
                <a:cxn ang="0">
                  <a:pos x="55" y="41"/>
                </a:cxn>
                <a:cxn ang="0">
                  <a:pos x="55" y="41"/>
                </a:cxn>
              </a:cxnLst>
              <a:rect l="0" t="0" r="r" b="b"/>
              <a:pathLst>
                <a:path w="55" h="143">
                  <a:moveTo>
                    <a:pt x="55" y="41"/>
                  </a:moveTo>
                  <a:lnTo>
                    <a:pt x="55" y="41"/>
                  </a:lnTo>
                  <a:lnTo>
                    <a:pt x="30" y="41"/>
                  </a:lnTo>
                  <a:lnTo>
                    <a:pt x="30" y="111"/>
                  </a:lnTo>
                  <a:lnTo>
                    <a:pt x="33" y="124"/>
                  </a:lnTo>
                  <a:lnTo>
                    <a:pt x="36" y="130"/>
                  </a:lnTo>
                  <a:lnTo>
                    <a:pt x="44" y="130"/>
                  </a:lnTo>
                  <a:lnTo>
                    <a:pt x="55" y="127"/>
                  </a:lnTo>
                  <a:lnTo>
                    <a:pt x="55" y="130"/>
                  </a:lnTo>
                  <a:lnTo>
                    <a:pt x="55" y="138"/>
                  </a:lnTo>
                  <a:lnTo>
                    <a:pt x="52" y="141"/>
                  </a:lnTo>
                  <a:lnTo>
                    <a:pt x="41" y="143"/>
                  </a:lnTo>
                  <a:lnTo>
                    <a:pt x="30" y="141"/>
                  </a:lnTo>
                  <a:lnTo>
                    <a:pt x="25" y="138"/>
                  </a:lnTo>
                  <a:lnTo>
                    <a:pt x="22" y="133"/>
                  </a:lnTo>
                  <a:lnTo>
                    <a:pt x="19" y="122"/>
                  </a:lnTo>
                  <a:lnTo>
                    <a:pt x="19" y="108"/>
                  </a:lnTo>
                  <a:lnTo>
                    <a:pt x="19" y="62"/>
                  </a:lnTo>
                  <a:lnTo>
                    <a:pt x="19" y="41"/>
                  </a:lnTo>
                  <a:lnTo>
                    <a:pt x="3" y="41"/>
                  </a:lnTo>
                  <a:lnTo>
                    <a:pt x="0" y="41"/>
                  </a:lnTo>
                  <a:lnTo>
                    <a:pt x="0" y="30"/>
                  </a:lnTo>
                  <a:lnTo>
                    <a:pt x="3" y="30"/>
                  </a:lnTo>
                  <a:lnTo>
                    <a:pt x="19" y="30"/>
                  </a:lnTo>
                  <a:lnTo>
                    <a:pt x="17" y="3"/>
                  </a:lnTo>
                  <a:lnTo>
                    <a:pt x="19" y="3"/>
                  </a:lnTo>
                  <a:lnTo>
                    <a:pt x="30" y="0"/>
                  </a:lnTo>
                  <a:lnTo>
                    <a:pt x="33" y="0"/>
                  </a:lnTo>
                  <a:lnTo>
                    <a:pt x="30" y="30"/>
                  </a:lnTo>
                  <a:lnTo>
                    <a:pt x="55" y="30"/>
                  </a:lnTo>
                  <a:lnTo>
                    <a:pt x="55"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 name="Freeform 47"/>
            <p:cNvSpPr>
              <a:spLocks noEditPoints="1"/>
            </p:cNvSpPr>
            <p:nvPr/>
          </p:nvSpPr>
          <p:spPr bwMode="auto">
            <a:xfrm>
              <a:off x="1150" y="786"/>
              <a:ext cx="90" cy="165"/>
            </a:xfrm>
            <a:custGeom>
              <a:avLst/>
              <a:gdLst/>
              <a:ahLst/>
              <a:cxnLst>
                <a:cxn ang="0">
                  <a:pos x="90" y="11"/>
                </a:cxn>
                <a:cxn ang="0">
                  <a:pos x="68" y="11"/>
                </a:cxn>
                <a:cxn ang="0">
                  <a:pos x="74" y="16"/>
                </a:cxn>
                <a:cxn ang="0">
                  <a:pos x="82" y="30"/>
                </a:cxn>
                <a:cxn ang="0">
                  <a:pos x="82" y="40"/>
                </a:cxn>
                <a:cxn ang="0">
                  <a:pos x="79" y="54"/>
                </a:cxn>
                <a:cxn ang="0">
                  <a:pos x="60" y="73"/>
                </a:cxn>
                <a:cxn ang="0">
                  <a:pos x="44" y="76"/>
                </a:cxn>
                <a:cxn ang="0">
                  <a:pos x="33" y="76"/>
                </a:cxn>
                <a:cxn ang="0">
                  <a:pos x="46" y="92"/>
                </a:cxn>
                <a:cxn ang="0">
                  <a:pos x="60" y="97"/>
                </a:cxn>
                <a:cxn ang="0">
                  <a:pos x="79" y="108"/>
                </a:cxn>
                <a:cxn ang="0">
                  <a:pos x="88" y="119"/>
                </a:cxn>
                <a:cxn ang="0">
                  <a:pos x="88" y="130"/>
                </a:cxn>
                <a:cxn ang="0">
                  <a:pos x="85" y="146"/>
                </a:cxn>
                <a:cxn ang="0">
                  <a:pos x="74" y="157"/>
                </a:cxn>
                <a:cxn ang="0">
                  <a:pos x="44" y="165"/>
                </a:cxn>
                <a:cxn ang="0">
                  <a:pos x="30" y="165"/>
                </a:cxn>
                <a:cxn ang="0">
                  <a:pos x="11" y="151"/>
                </a:cxn>
                <a:cxn ang="0">
                  <a:pos x="2" y="140"/>
                </a:cxn>
                <a:cxn ang="0">
                  <a:pos x="0" y="130"/>
                </a:cxn>
                <a:cxn ang="0">
                  <a:pos x="8" y="111"/>
                </a:cxn>
                <a:cxn ang="0">
                  <a:pos x="22" y="97"/>
                </a:cxn>
                <a:cxn ang="0">
                  <a:pos x="11" y="94"/>
                </a:cxn>
                <a:cxn ang="0">
                  <a:pos x="11" y="92"/>
                </a:cxn>
                <a:cxn ang="0">
                  <a:pos x="22" y="73"/>
                </a:cxn>
                <a:cxn ang="0">
                  <a:pos x="13" y="65"/>
                </a:cxn>
                <a:cxn ang="0">
                  <a:pos x="5" y="54"/>
                </a:cxn>
                <a:cxn ang="0">
                  <a:pos x="2" y="40"/>
                </a:cxn>
                <a:cxn ang="0">
                  <a:pos x="11" y="13"/>
                </a:cxn>
                <a:cxn ang="0">
                  <a:pos x="33" y="0"/>
                </a:cxn>
                <a:cxn ang="0">
                  <a:pos x="49" y="0"/>
                </a:cxn>
                <a:cxn ang="0">
                  <a:pos x="74" y="0"/>
                </a:cxn>
                <a:cxn ang="0">
                  <a:pos x="85" y="0"/>
                </a:cxn>
                <a:cxn ang="0">
                  <a:pos x="90" y="0"/>
                </a:cxn>
                <a:cxn ang="0">
                  <a:pos x="90" y="3"/>
                </a:cxn>
                <a:cxn ang="0">
                  <a:pos x="90" y="11"/>
                </a:cxn>
                <a:cxn ang="0">
                  <a:pos x="52" y="108"/>
                </a:cxn>
                <a:cxn ang="0">
                  <a:pos x="30" y="100"/>
                </a:cxn>
                <a:cxn ang="0">
                  <a:pos x="16" y="121"/>
                </a:cxn>
                <a:cxn ang="0">
                  <a:pos x="13" y="130"/>
                </a:cxn>
                <a:cxn ang="0">
                  <a:pos x="24" y="148"/>
                </a:cxn>
                <a:cxn ang="0">
                  <a:pos x="44" y="154"/>
                </a:cxn>
                <a:cxn ang="0">
                  <a:pos x="55" y="154"/>
                </a:cxn>
                <a:cxn ang="0">
                  <a:pos x="71" y="140"/>
                </a:cxn>
                <a:cxn ang="0">
                  <a:pos x="74" y="130"/>
                </a:cxn>
                <a:cxn ang="0">
                  <a:pos x="68" y="113"/>
                </a:cxn>
                <a:cxn ang="0">
                  <a:pos x="52" y="108"/>
                </a:cxn>
                <a:cxn ang="0">
                  <a:pos x="44" y="11"/>
                </a:cxn>
                <a:cxn ang="0">
                  <a:pos x="33" y="13"/>
                </a:cxn>
                <a:cxn ang="0">
                  <a:pos x="19" y="27"/>
                </a:cxn>
                <a:cxn ang="0">
                  <a:pos x="16" y="40"/>
                </a:cxn>
                <a:cxn ang="0">
                  <a:pos x="24" y="59"/>
                </a:cxn>
                <a:cxn ang="0">
                  <a:pos x="44" y="67"/>
                </a:cxn>
                <a:cxn ang="0">
                  <a:pos x="55" y="65"/>
                </a:cxn>
                <a:cxn ang="0">
                  <a:pos x="68" y="49"/>
                </a:cxn>
                <a:cxn ang="0">
                  <a:pos x="68" y="38"/>
                </a:cxn>
                <a:cxn ang="0">
                  <a:pos x="63" y="19"/>
                </a:cxn>
                <a:cxn ang="0">
                  <a:pos x="44" y="11"/>
                </a:cxn>
              </a:cxnLst>
              <a:rect l="0" t="0" r="r" b="b"/>
              <a:pathLst>
                <a:path w="90" h="165">
                  <a:moveTo>
                    <a:pt x="90" y="11"/>
                  </a:moveTo>
                  <a:lnTo>
                    <a:pt x="90" y="11"/>
                  </a:lnTo>
                  <a:lnTo>
                    <a:pt x="68" y="11"/>
                  </a:lnTo>
                  <a:lnTo>
                    <a:pt x="74" y="16"/>
                  </a:lnTo>
                  <a:lnTo>
                    <a:pt x="79" y="24"/>
                  </a:lnTo>
                  <a:lnTo>
                    <a:pt x="82" y="30"/>
                  </a:lnTo>
                  <a:lnTo>
                    <a:pt x="82" y="40"/>
                  </a:lnTo>
                  <a:lnTo>
                    <a:pt x="82" y="49"/>
                  </a:lnTo>
                  <a:lnTo>
                    <a:pt x="79" y="54"/>
                  </a:lnTo>
                  <a:lnTo>
                    <a:pt x="71" y="67"/>
                  </a:lnTo>
                  <a:lnTo>
                    <a:pt x="60" y="73"/>
                  </a:lnTo>
                  <a:lnTo>
                    <a:pt x="44" y="76"/>
                  </a:lnTo>
                  <a:lnTo>
                    <a:pt x="33" y="76"/>
                  </a:lnTo>
                  <a:lnTo>
                    <a:pt x="27" y="86"/>
                  </a:lnTo>
                  <a:lnTo>
                    <a:pt x="46" y="92"/>
                  </a:lnTo>
                  <a:lnTo>
                    <a:pt x="60" y="97"/>
                  </a:lnTo>
                  <a:lnTo>
                    <a:pt x="74" y="103"/>
                  </a:lnTo>
                  <a:lnTo>
                    <a:pt x="79" y="108"/>
                  </a:lnTo>
                  <a:lnTo>
                    <a:pt x="85" y="113"/>
                  </a:lnTo>
                  <a:lnTo>
                    <a:pt x="88" y="119"/>
                  </a:lnTo>
                  <a:lnTo>
                    <a:pt x="88" y="130"/>
                  </a:lnTo>
                  <a:lnTo>
                    <a:pt x="88" y="138"/>
                  </a:lnTo>
                  <a:lnTo>
                    <a:pt x="85" y="146"/>
                  </a:lnTo>
                  <a:lnTo>
                    <a:pt x="79" y="151"/>
                  </a:lnTo>
                  <a:lnTo>
                    <a:pt x="74" y="157"/>
                  </a:lnTo>
                  <a:lnTo>
                    <a:pt x="60" y="162"/>
                  </a:lnTo>
                  <a:lnTo>
                    <a:pt x="44" y="165"/>
                  </a:lnTo>
                  <a:lnTo>
                    <a:pt x="30" y="165"/>
                  </a:lnTo>
                  <a:lnTo>
                    <a:pt x="16" y="157"/>
                  </a:lnTo>
                  <a:lnTo>
                    <a:pt x="11" y="151"/>
                  </a:lnTo>
                  <a:lnTo>
                    <a:pt x="5" y="146"/>
                  </a:lnTo>
                  <a:lnTo>
                    <a:pt x="2" y="140"/>
                  </a:lnTo>
                  <a:lnTo>
                    <a:pt x="0" y="130"/>
                  </a:lnTo>
                  <a:lnTo>
                    <a:pt x="2" y="121"/>
                  </a:lnTo>
                  <a:lnTo>
                    <a:pt x="8" y="111"/>
                  </a:lnTo>
                  <a:lnTo>
                    <a:pt x="13" y="105"/>
                  </a:lnTo>
                  <a:lnTo>
                    <a:pt x="22" y="97"/>
                  </a:lnTo>
                  <a:lnTo>
                    <a:pt x="11" y="94"/>
                  </a:lnTo>
                  <a:lnTo>
                    <a:pt x="11" y="92"/>
                  </a:lnTo>
                  <a:lnTo>
                    <a:pt x="22" y="73"/>
                  </a:lnTo>
                  <a:lnTo>
                    <a:pt x="13" y="65"/>
                  </a:lnTo>
                  <a:lnTo>
                    <a:pt x="11" y="59"/>
                  </a:lnTo>
                  <a:lnTo>
                    <a:pt x="5" y="54"/>
                  </a:lnTo>
                  <a:lnTo>
                    <a:pt x="2" y="40"/>
                  </a:lnTo>
                  <a:lnTo>
                    <a:pt x="5" y="24"/>
                  </a:lnTo>
                  <a:lnTo>
                    <a:pt x="11" y="13"/>
                  </a:lnTo>
                  <a:lnTo>
                    <a:pt x="22" y="5"/>
                  </a:lnTo>
                  <a:lnTo>
                    <a:pt x="33" y="0"/>
                  </a:lnTo>
                  <a:lnTo>
                    <a:pt x="49" y="0"/>
                  </a:lnTo>
                  <a:lnTo>
                    <a:pt x="74" y="0"/>
                  </a:lnTo>
                  <a:lnTo>
                    <a:pt x="85" y="0"/>
                  </a:lnTo>
                  <a:lnTo>
                    <a:pt x="90" y="0"/>
                  </a:lnTo>
                  <a:lnTo>
                    <a:pt x="90" y="3"/>
                  </a:lnTo>
                  <a:lnTo>
                    <a:pt x="90" y="11"/>
                  </a:lnTo>
                  <a:close/>
                  <a:moveTo>
                    <a:pt x="52" y="108"/>
                  </a:moveTo>
                  <a:lnTo>
                    <a:pt x="52" y="108"/>
                  </a:lnTo>
                  <a:lnTo>
                    <a:pt x="30" y="100"/>
                  </a:lnTo>
                  <a:lnTo>
                    <a:pt x="19" y="113"/>
                  </a:lnTo>
                  <a:lnTo>
                    <a:pt x="16" y="121"/>
                  </a:lnTo>
                  <a:lnTo>
                    <a:pt x="13" y="130"/>
                  </a:lnTo>
                  <a:lnTo>
                    <a:pt x="16" y="140"/>
                  </a:lnTo>
                  <a:lnTo>
                    <a:pt x="24" y="148"/>
                  </a:lnTo>
                  <a:lnTo>
                    <a:pt x="33" y="154"/>
                  </a:lnTo>
                  <a:lnTo>
                    <a:pt x="44" y="154"/>
                  </a:lnTo>
                  <a:lnTo>
                    <a:pt x="55" y="154"/>
                  </a:lnTo>
                  <a:lnTo>
                    <a:pt x="66" y="148"/>
                  </a:lnTo>
                  <a:lnTo>
                    <a:pt x="71" y="140"/>
                  </a:lnTo>
                  <a:lnTo>
                    <a:pt x="74" y="130"/>
                  </a:lnTo>
                  <a:lnTo>
                    <a:pt x="74" y="121"/>
                  </a:lnTo>
                  <a:lnTo>
                    <a:pt x="68" y="113"/>
                  </a:lnTo>
                  <a:lnTo>
                    <a:pt x="60" y="111"/>
                  </a:lnTo>
                  <a:lnTo>
                    <a:pt x="52" y="108"/>
                  </a:lnTo>
                  <a:close/>
                  <a:moveTo>
                    <a:pt x="44" y="11"/>
                  </a:moveTo>
                  <a:lnTo>
                    <a:pt x="44" y="11"/>
                  </a:lnTo>
                  <a:lnTo>
                    <a:pt x="33" y="13"/>
                  </a:lnTo>
                  <a:lnTo>
                    <a:pt x="24" y="19"/>
                  </a:lnTo>
                  <a:lnTo>
                    <a:pt x="19" y="27"/>
                  </a:lnTo>
                  <a:lnTo>
                    <a:pt x="16" y="40"/>
                  </a:lnTo>
                  <a:lnTo>
                    <a:pt x="19" y="51"/>
                  </a:lnTo>
                  <a:lnTo>
                    <a:pt x="24" y="59"/>
                  </a:lnTo>
                  <a:lnTo>
                    <a:pt x="33" y="65"/>
                  </a:lnTo>
                  <a:lnTo>
                    <a:pt x="44" y="67"/>
                  </a:lnTo>
                  <a:lnTo>
                    <a:pt x="55" y="65"/>
                  </a:lnTo>
                  <a:lnTo>
                    <a:pt x="63" y="59"/>
                  </a:lnTo>
                  <a:lnTo>
                    <a:pt x="68" y="49"/>
                  </a:lnTo>
                  <a:lnTo>
                    <a:pt x="68" y="38"/>
                  </a:lnTo>
                  <a:lnTo>
                    <a:pt x="68" y="27"/>
                  </a:lnTo>
                  <a:lnTo>
                    <a:pt x="63" y="19"/>
                  </a:lnTo>
                  <a:lnTo>
                    <a:pt x="55" y="13"/>
                  </a:lnTo>
                  <a:lnTo>
                    <a:pt x="44"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1" name="Freeform 46"/>
            <p:cNvSpPr>
              <a:spLocks noEditPoints="1"/>
            </p:cNvSpPr>
            <p:nvPr/>
          </p:nvSpPr>
          <p:spPr bwMode="auto">
            <a:xfrm>
              <a:off x="1260" y="783"/>
              <a:ext cx="90" cy="116"/>
            </a:xfrm>
            <a:custGeom>
              <a:avLst/>
              <a:gdLst/>
              <a:ahLst/>
              <a:cxnLst>
                <a:cxn ang="0">
                  <a:pos x="90" y="57"/>
                </a:cxn>
                <a:cxn ang="0">
                  <a:pos x="13" y="57"/>
                </a:cxn>
                <a:cxn ang="0">
                  <a:pos x="13" y="57"/>
                </a:cxn>
                <a:cxn ang="0">
                  <a:pos x="16" y="76"/>
                </a:cxn>
                <a:cxn ang="0">
                  <a:pos x="24" y="89"/>
                </a:cxn>
                <a:cxn ang="0">
                  <a:pos x="30" y="97"/>
                </a:cxn>
                <a:cxn ang="0">
                  <a:pos x="35" y="100"/>
                </a:cxn>
                <a:cxn ang="0">
                  <a:pos x="44" y="103"/>
                </a:cxn>
                <a:cxn ang="0">
                  <a:pos x="52" y="106"/>
                </a:cxn>
                <a:cxn ang="0">
                  <a:pos x="52" y="106"/>
                </a:cxn>
                <a:cxn ang="0">
                  <a:pos x="63" y="103"/>
                </a:cxn>
                <a:cxn ang="0">
                  <a:pos x="71" y="100"/>
                </a:cxn>
                <a:cxn ang="0">
                  <a:pos x="79" y="97"/>
                </a:cxn>
                <a:cxn ang="0">
                  <a:pos x="88" y="89"/>
                </a:cxn>
                <a:cxn ang="0">
                  <a:pos x="88" y="92"/>
                </a:cxn>
                <a:cxn ang="0">
                  <a:pos x="88" y="92"/>
                </a:cxn>
                <a:cxn ang="0">
                  <a:pos x="88" y="103"/>
                </a:cxn>
                <a:cxn ang="0">
                  <a:pos x="88" y="106"/>
                </a:cxn>
                <a:cxn ang="0">
                  <a:pos x="88" y="106"/>
                </a:cxn>
                <a:cxn ang="0">
                  <a:pos x="68" y="114"/>
                </a:cxn>
                <a:cxn ang="0">
                  <a:pos x="52" y="116"/>
                </a:cxn>
                <a:cxn ang="0">
                  <a:pos x="52" y="116"/>
                </a:cxn>
                <a:cxn ang="0">
                  <a:pos x="41" y="116"/>
                </a:cxn>
                <a:cxn ang="0">
                  <a:pos x="30" y="111"/>
                </a:cxn>
                <a:cxn ang="0">
                  <a:pos x="22" y="108"/>
                </a:cxn>
                <a:cxn ang="0">
                  <a:pos x="13" y="100"/>
                </a:cxn>
                <a:cxn ang="0">
                  <a:pos x="8" y="92"/>
                </a:cxn>
                <a:cxn ang="0">
                  <a:pos x="2" y="81"/>
                </a:cxn>
                <a:cxn ang="0">
                  <a:pos x="0" y="70"/>
                </a:cxn>
                <a:cxn ang="0">
                  <a:pos x="0" y="60"/>
                </a:cxn>
                <a:cxn ang="0">
                  <a:pos x="0" y="60"/>
                </a:cxn>
                <a:cxn ang="0">
                  <a:pos x="2" y="35"/>
                </a:cxn>
                <a:cxn ang="0">
                  <a:pos x="8" y="27"/>
                </a:cxn>
                <a:cxn ang="0">
                  <a:pos x="11" y="16"/>
                </a:cxn>
                <a:cxn ang="0">
                  <a:pos x="19" y="11"/>
                </a:cxn>
                <a:cxn ang="0">
                  <a:pos x="27" y="6"/>
                </a:cxn>
                <a:cxn ang="0">
                  <a:pos x="38" y="3"/>
                </a:cxn>
                <a:cxn ang="0">
                  <a:pos x="49" y="0"/>
                </a:cxn>
                <a:cxn ang="0">
                  <a:pos x="49" y="0"/>
                </a:cxn>
                <a:cxn ang="0">
                  <a:pos x="60" y="3"/>
                </a:cxn>
                <a:cxn ang="0">
                  <a:pos x="68" y="6"/>
                </a:cxn>
                <a:cxn ang="0">
                  <a:pos x="77" y="11"/>
                </a:cxn>
                <a:cxn ang="0">
                  <a:pos x="82" y="16"/>
                </a:cxn>
                <a:cxn ang="0">
                  <a:pos x="88" y="24"/>
                </a:cxn>
                <a:cxn ang="0">
                  <a:pos x="90" y="35"/>
                </a:cxn>
                <a:cxn ang="0">
                  <a:pos x="90" y="57"/>
                </a:cxn>
                <a:cxn ang="0">
                  <a:pos x="90" y="57"/>
                </a:cxn>
                <a:cxn ang="0">
                  <a:pos x="46" y="11"/>
                </a:cxn>
                <a:cxn ang="0">
                  <a:pos x="46" y="11"/>
                </a:cxn>
                <a:cxn ang="0">
                  <a:pos x="35" y="14"/>
                </a:cxn>
                <a:cxn ang="0">
                  <a:pos x="24" y="22"/>
                </a:cxn>
                <a:cxn ang="0">
                  <a:pos x="16" y="33"/>
                </a:cxn>
                <a:cxn ang="0">
                  <a:pos x="13" y="46"/>
                </a:cxn>
                <a:cxn ang="0">
                  <a:pos x="79" y="46"/>
                </a:cxn>
                <a:cxn ang="0">
                  <a:pos x="79" y="46"/>
                </a:cxn>
                <a:cxn ang="0">
                  <a:pos x="77" y="33"/>
                </a:cxn>
                <a:cxn ang="0">
                  <a:pos x="71" y="22"/>
                </a:cxn>
                <a:cxn ang="0">
                  <a:pos x="60" y="14"/>
                </a:cxn>
                <a:cxn ang="0">
                  <a:pos x="46" y="11"/>
                </a:cxn>
                <a:cxn ang="0">
                  <a:pos x="46" y="11"/>
                </a:cxn>
              </a:cxnLst>
              <a:rect l="0" t="0" r="r" b="b"/>
              <a:pathLst>
                <a:path w="90" h="116">
                  <a:moveTo>
                    <a:pt x="90" y="57"/>
                  </a:moveTo>
                  <a:lnTo>
                    <a:pt x="13" y="57"/>
                  </a:lnTo>
                  <a:lnTo>
                    <a:pt x="16" y="76"/>
                  </a:lnTo>
                  <a:lnTo>
                    <a:pt x="24" y="89"/>
                  </a:lnTo>
                  <a:lnTo>
                    <a:pt x="30" y="97"/>
                  </a:lnTo>
                  <a:lnTo>
                    <a:pt x="35" y="100"/>
                  </a:lnTo>
                  <a:lnTo>
                    <a:pt x="44" y="103"/>
                  </a:lnTo>
                  <a:lnTo>
                    <a:pt x="52" y="106"/>
                  </a:lnTo>
                  <a:lnTo>
                    <a:pt x="63" y="103"/>
                  </a:lnTo>
                  <a:lnTo>
                    <a:pt x="71" y="100"/>
                  </a:lnTo>
                  <a:lnTo>
                    <a:pt x="79" y="97"/>
                  </a:lnTo>
                  <a:lnTo>
                    <a:pt x="88" y="89"/>
                  </a:lnTo>
                  <a:lnTo>
                    <a:pt x="88" y="92"/>
                  </a:lnTo>
                  <a:lnTo>
                    <a:pt x="88" y="103"/>
                  </a:lnTo>
                  <a:lnTo>
                    <a:pt x="88" y="106"/>
                  </a:lnTo>
                  <a:lnTo>
                    <a:pt x="68" y="114"/>
                  </a:lnTo>
                  <a:lnTo>
                    <a:pt x="52" y="116"/>
                  </a:lnTo>
                  <a:lnTo>
                    <a:pt x="41" y="116"/>
                  </a:lnTo>
                  <a:lnTo>
                    <a:pt x="30" y="111"/>
                  </a:lnTo>
                  <a:lnTo>
                    <a:pt x="22" y="108"/>
                  </a:lnTo>
                  <a:lnTo>
                    <a:pt x="13" y="100"/>
                  </a:lnTo>
                  <a:lnTo>
                    <a:pt x="8" y="92"/>
                  </a:lnTo>
                  <a:lnTo>
                    <a:pt x="2" y="81"/>
                  </a:lnTo>
                  <a:lnTo>
                    <a:pt x="0" y="70"/>
                  </a:lnTo>
                  <a:lnTo>
                    <a:pt x="0" y="60"/>
                  </a:lnTo>
                  <a:lnTo>
                    <a:pt x="2" y="35"/>
                  </a:lnTo>
                  <a:lnTo>
                    <a:pt x="8" y="27"/>
                  </a:lnTo>
                  <a:lnTo>
                    <a:pt x="11" y="16"/>
                  </a:lnTo>
                  <a:lnTo>
                    <a:pt x="19" y="11"/>
                  </a:lnTo>
                  <a:lnTo>
                    <a:pt x="27" y="6"/>
                  </a:lnTo>
                  <a:lnTo>
                    <a:pt x="38" y="3"/>
                  </a:lnTo>
                  <a:lnTo>
                    <a:pt x="49" y="0"/>
                  </a:lnTo>
                  <a:lnTo>
                    <a:pt x="60" y="3"/>
                  </a:lnTo>
                  <a:lnTo>
                    <a:pt x="68" y="6"/>
                  </a:lnTo>
                  <a:lnTo>
                    <a:pt x="77" y="11"/>
                  </a:lnTo>
                  <a:lnTo>
                    <a:pt x="82" y="16"/>
                  </a:lnTo>
                  <a:lnTo>
                    <a:pt x="88" y="24"/>
                  </a:lnTo>
                  <a:lnTo>
                    <a:pt x="90" y="35"/>
                  </a:lnTo>
                  <a:lnTo>
                    <a:pt x="90" y="57"/>
                  </a:lnTo>
                  <a:close/>
                  <a:moveTo>
                    <a:pt x="46" y="11"/>
                  </a:moveTo>
                  <a:lnTo>
                    <a:pt x="46" y="11"/>
                  </a:lnTo>
                  <a:lnTo>
                    <a:pt x="35" y="14"/>
                  </a:lnTo>
                  <a:lnTo>
                    <a:pt x="24" y="22"/>
                  </a:lnTo>
                  <a:lnTo>
                    <a:pt x="16" y="33"/>
                  </a:lnTo>
                  <a:lnTo>
                    <a:pt x="13" y="46"/>
                  </a:lnTo>
                  <a:lnTo>
                    <a:pt x="79" y="46"/>
                  </a:lnTo>
                  <a:lnTo>
                    <a:pt x="77" y="33"/>
                  </a:lnTo>
                  <a:lnTo>
                    <a:pt x="71"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2" name="Freeform 45"/>
            <p:cNvSpPr>
              <a:spLocks/>
            </p:cNvSpPr>
            <p:nvPr/>
          </p:nvSpPr>
          <p:spPr bwMode="auto">
            <a:xfrm>
              <a:off x="1381" y="783"/>
              <a:ext cx="49" cy="114"/>
            </a:xfrm>
            <a:custGeom>
              <a:avLst/>
              <a:gdLst/>
              <a:ahLst/>
              <a:cxnLst>
                <a:cxn ang="0">
                  <a:pos x="46" y="16"/>
                </a:cxn>
                <a:cxn ang="0">
                  <a:pos x="44" y="16"/>
                </a:cxn>
                <a:cxn ang="0">
                  <a:pos x="44" y="16"/>
                </a:cxn>
                <a:cxn ang="0">
                  <a:pos x="35" y="14"/>
                </a:cxn>
                <a:cxn ang="0">
                  <a:pos x="35" y="14"/>
                </a:cxn>
                <a:cxn ang="0">
                  <a:pos x="30" y="16"/>
                </a:cxn>
                <a:cxn ang="0">
                  <a:pos x="24" y="19"/>
                </a:cxn>
                <a:cxn ang="0">
                  <a:pos x="22" y="24"/>
                </a:cxn>
                <a:cxn ang="0">
                  <a:pos x="19" y="30"/>
                </a:cxn>
                <a:cxn ang="0">
                  <a:pos x="16" y="43"/>
                </a:cxn>
                <a:cxn ang="0">
                  <a:pos x="16" y="57"/>
                </a:cxn>
                <a:cxn ang="0">
                  <a:pos x="16" y="57"/>
                </a:cxn>
                <a:cxn ang="0">
                  <a:pos x="16" y="114"/>
                </a:cxn>
                <a:cxn ang="0">
                  <a:pos x="16" y="114"/>
                </a:cxn>
                <a:cxn ang="0">
                  <a:pos x="16" y="114"/>
                </a:cxn>
                <a:cxn ang="0">
                  <a:pos x="2" y="114"/>
                </a:cxn>
                <a:cxn ang="0">
                  <a:pos x="2" y="114"/>
                </a:cxn>
                <a:cxn ang="0">
                  <a:pos x="2" y="108"/>
                </a:cxn>
                <a:cxn ang="0">
                  <a:pos x="2" y="108"/>
                </a:cxn>
                <a:cxn ang="0">
                  <a:pos x="2" y="84"/>
                </a:cxn>
                <a:cxn ang="0">
                  <a:pos x="2" y="57"/>
                </a:cxn>
                <a:cxn ang="0">
                  <a:pos x="2" y="57"/>
                </a:cxn>
                <a:cxn ang="0">
                  <a:pos x="0" y="6"/>
                </a:cxn>
                <a:cxn ang="0">
                  <a:pos x="2" y="6"/>
                </a:cxn>
                <a:cxn ang="0">
                  <a:pos x="2" y="6"/>
                </a:cxn>
                <a:cxn ang="0">
                  <a:pos x="13" y="3"/>
                </a:cxn>
                <a:cxn ang="0">
                  <a:pos x="16" y="3"/>
                </a:cxn>
                <a:cxn ang="0">
                  <a:pos x="16" y="3"/>
                </a:cxn>
                <a:cxn ang="0">
                  <a:pos x="16" y="22"/>
                </a:cxn>
                <a:cxn ang="0">
                  <a:pos x="16" y="22"/>
                </a:cxn>
                <a:cxn ang="0">
                  <a:pos x="19" y="14"/>
                </a:cxn>
                <a:cxn ang="0">
                  <a:pos x="24" y="6"/>
                </a:cxn>
                <a:cxn ang="0">
                  <a:pos x="30" y="3"/>
                </a:cxn>
                <a:cxn ang="0">
                  <a:pos x="38" y="0"/>
                </a:cxn>
                <a:cxn ang="0">
                  <a:pos x="38" y="0"/>
                </a:cxn>
                <a:cxn ang="0">
                  <a:pos x="46" y="3"/>
                </a:cxn>
                <a:cxn ang="0">
                  <a:pos x="49" y="6"/>
                </a:cxn>
                <a:cxn ang="0">
                  <a:pos x="49" y="6"/>
                </a:cxn>
                <a:cxn ang="0">
                  <a:pos x="46" y="16"/>
                </a:cxn>
                <a:cxn ang="0">
                  <a:pos x="46" y="16"/>
                </a:cxn>
              </a:cxnLst>
              <a:rect l="0" t="0" r="r" b="b"/>
              <a:pathLst>
                <a:path w="49" h="114">
                  <a:moveTo>
                    <a:pt x="46" y="16"/>
                  </a:moveTo>
                  <a:lnTo>
                    <a:pt x="44" y="16"/>
                  </a:lnTo>
                  <a:lnTo>
                    <a:pt x="35" y="14"/>
                  </a:lnTo>
                  <a:lnTo>
                    <a:pt x="30" y="16"/>
                  </a:lnTo>
                  <a:lnTo>
                    <a:pt x="24" y="19"/>
                  </a:lnTo>
                  <a:lnTo>
                    <a:pt x="22" y="24"/>
                  </a:lnTo>
                  <a:lnTo>
                    <a:pt x="19" y="30"/>
                  </a:lnTo>
                  <a:lnTo>
                    <a:pt x="16" y="43"/>
                  </a:lnTo>
                  <a:lnTo>
                    <a:pt x="16" y="57"/>
                  </a:lnTo>
                  <a:lnTo>
                    <a:pt x="16" y="114"/>
                  </a:lnTo>
                  <a:lnTo>
                    <a:pt x="2" y="114"/>
                  </a:lnTo>
                  <a:lnTo>
                    <a:pt x="2" y="108"/>
                  </a:lnTo>
                  <a:lnTo>
                    <a:pt x="2" y="84"/>
                  </a:lnTo>
                  <a:lnTo>
                    <a:pt x="2" y="57"/>
                  </a:lnTo>
                  <a:lnTo>
                    <a:pt x="0" y="6"/>
                  </a:lnTo>
                  <a:lnTo>
                    <a:pt x="2" y="6"/>
                  </a:lnTo>
                  <a:lnTo>
                    <a:pt x="13" y="3"/>
                  </a:lnTo>
                  <a:lnTo>
                    <a:pt x="16" y="3"/>
                  </a:lnTo>
                  <a:lnTo>
                    <a:pt x="16" y="22"/>
                  </a:lnTo>
                  <a:lnTo>
                    <a:pt x="19" y="14"/>
                  </a:lnTo>
                  <a:lnTo>
                    <a:pt x="24" y="6"/>
                  </a:lnTo>
                  <a:lnTo>
                    <a:pt x="30" y="3"/>
                  </a:lnTo>
                  <a:lnTo>
                    <a:pt x="38" y="0"/>
                  </a:lnTo>
                  <a:lnTo>
                    <a:pt x="46" y="3"/>
                  </a:lnTo>
                  <a:lnTo>
                    <a:pt x="49" y="6"/>
                  </a:lnTo>
                  <a:lnTo>
                    <a:pt x="46"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3" name="Freeform 44"/>
            <p:cNvSpPr>
              <a:spLocks/>
            </p:cNvSpPr>
            <p:nvPr/>
          </p:nvSpPr>
          <p:spPr bwMode="auto">
            <a:xfrm>
              <a:off x="1444" y="783"/>
              <a:ext cx="71" cy="116"/>
            </a:xfrm>
            <a:custGeom>
              <a:avLst/>
              <a:gdLst/>
              <a:ahLst/>
              <a:cxnLst>
                <a:cxn ang="0">
                  <a:pos x="33" y="116"/>
                </a:cxn>
                <a:cxn ang="0">
                  <a:pos x="33" y="116"/>
                </a:cxn>
                <a:cxn ang="0">
                  <a:pos x="16" y="114"/>
                </a:cxn>
                <a:cxn ang="0">
                  <a:pos x="3" y="108"/>
                </a:cxn>
                <a:cxn ang="0">
                  <a:pos x="0" y="106"/>
                </a:cxn>
                <a:cxn ang="0">
                  <a:pos x="0" y="106"/>
                </a:cxn>
                <a:cxn ang="0">
                  <a:pos x="3" y="95"/>
                </a:cxn>
                <a:cxn ang="0">
                  <a:pos x="3" y="92"/>
                </a:cxn>
                <a:cxn ang="0">
                  <a:pos x="3" y="92"/>
                </a:cxn>
                <a:cxn ang="0">
                  <a:pos x="16" y="103"/>
                </a:cxn>
                <a:cxn ang="0">
                  <a:pos x="25" y="106"/>
                </a:cxn>
                <a:cxn ang="0">
                  <a:pos x="33" y="106"/>
                </a:cxn>
                <a:cxn ang="0">
                  <a:pos x="33" y="106"/>
                </a:cxn>
                <a:cxn ang="0">
                  <a:pos x="41" y="106"/>
                </a:cxn>
                <a:cxn ang="0">
                  <a:pos x="52" y="100"/>
                </a:cxn>
                <a:cxn ang="0">
                  <a:pos x="58" y="95"/>
                </a:cxn>
                <a:cxn ang="0">
                  <a:pos x="60" y="84"/>
                </a:cxn>
                <a:cxn ang="0">
                  <a:pos x="60" y="84"/>
                </a:cxn>
                <a:cxn ang="0">
                  <a:pos x="58" y="76"/>
                </a:cxn>
                <a:cxn ang="0">
                  <a:pos x="49" y="68"/>
                </a:cxn>
                <a:cxn ang="0">
                  <a:pos x="41" y="65"/>
                </a:cxn>
                <a:cxn ang="0">
                  <a:pos x="30" y="62"/>
                </a:cxn>
                <a:cxn ang="0">
                  <a:pos x="19" y="60"/>
                </a:cxn>
                <a:cxn ang="0">
                  <a:pos x="11" y="54"/>
                </a:cxn>
                <a:cxn ang="0">
                  <a:pos x="3" y="46"/>
                </a:cxn>
                <a:cxn ang="0">
                  <a:pos x="0" y="33"/>
                </a:cxn>
                <a:cxn ang="0">
                  <a:pos x="0" y="33"/>
                </a:cxn>
                <a:cxn ang="0">
                  <a:pos x="3" y="24"/>
                </a:cxn>
                <a:cxn ang="0">
                  <a:pos x="5" y="16"/>
                </a:cxn>
                <a:cxn ang="0">
                  <a:pos x="14" y="8"/>
                </a:cxn>
                <a:cxn ang="0">
                  <a:pos x="25" y="3"/>
                </a:cxn>
                <a:cxn ang="0">
                  <a:pos x="38" y="0"/>
                </a:cxn>
                <a:cxn ang="0">
                  <a:pos x="38" y="0"/>
                </a:cxn>
                <a:cxn ang="0">
                  <a:pos x="52" y="3"/>
                </a:cxn>
                <a:cxn ang="0">
                  <a:pos x="66" y="8"/>
                </a:cxn>
                <a:cxn ang="0">
                  <a:pos x="66" y="8"/>
                </a:cxn>
                <a:cxn ang="0">
                  <a:pos x="66" y="8"/>
                </a:cxn>
                <a:cxn ang="0">
                  <a:pos x="66" y="22"/>
                </a:cxn>
                <a:cxn ang="0">
                  <a:pos x="66" y="22"/>
                </a:cxn>
                <a:cxn ang="0">
                  <a:pos x="66" y="22"/>
                </a:cxn>
                <a:cxn ang="0">
                  <a:pos x="52" y="14"/>
                </a:cxn>
                <a:cxn ang="0">
                  <a:pos x="38" y="14"/>
                </a:cxn>
                <a:cxn ang="0">
                  <a:pos x="38" y="14"/>
                </a:cxn>
                <a:cxn ang="0">
                  <a:pos x="30" y="14"/>
                </a:cxn>
                <a:cxn ang="0">
                  <a:pos x="22" y="16"/>
                </a:cxn>
                <a:cxn ang="0">
                  <a:pos x="16" y="22"/>
                </a:cxn>
                <a:cxn ang="0">
                  <a:pos x="14" y="30"/>
                </a:cxn>
                <a:cxn ang="0">
                  <a:pos x="14" y="30"/>
                </a:cxn>
                <a:cxn ang="0">
                  <a:pos x="16" y="41"/>
                </a:cxn>
                <a:cxn ang="0">
                  <a:pos x="22" y="46"/>
                </a:cxn>
                <a:cxn ang="0">
                  <a:pos x="44" y="52"/>
                </a:cxn>
                <a:cxn ang="0">
                  <a:pos x="55" y="57"/>
                </a:cxn>
                <a:cxn ang="0">
                  <a:pos x="63" y="62"/>
                </a:cxn>
                <a:cxn ang="0">
                  <a:pos x="69" y="70"/>
                </a:cxn>
                <a:cxn ang="0">
                  <a:pos x="71" y="84"/>
                </a:cxn>
                <a:cxn ang="0">
                  <a:pos x="71" y="84"/>
                </a:cxn>
                <a:cxn ang="0">
                  <a:pos x="71" y="92"/>
                </a:cxn>
                <a:cxn ang="0">
                  <a:pos x="69" y="97"/>
                </a:cxn>
                <a:cxn ang="0">
                  <a:pos x="66" y="106"/>
                </a:cxn>
                <a:cxn ang="0">
                  <a:pos x="60" y="108"/>
                </a:cxn>
                <a:cxn ang="0">
                  <a:pos x="47" y="114"/>
                </a:cxn>
                <a:cxn ang="0">
                  <a:pos x="33" y="116"/>
                </a:cxn>
                <a:cxn ang="0">
                  <a:pos x="33" y="116"/>
                </a:cxn>
              </a:cxnLst>
              <a:rect l="0" t="0" r="r" b="b"/>
              <a:pathLst>
                <a:path w="71" h="116">
                  <a:moveTo>
                    <a:pt x="33" y="116"/>
                  </a:moveTo>
                  <a:lnTo>
                    <a:pt x="33" y="116"/>
                  </a:lnTo>
                  <a:lnTo>
                    <a:pt x="16" y="114"/>
                  </a:lnTo>
                  <a:lnTo>
                    <a:pt x="3" y="108"/>
                  </a:lnTo>
                  <a:lnTo>
                    <a:pt x="0" y="106"/>
                  </a:lnTo>
                  <a:lnTo>
                    <a:pt x="3" y="95"/>
                  </a:lnTo>
                  <a:lnTo>
                    <a:pt x="3" y="92"/>
                  </a:lnTo>
                  <a:lnTo>
                    <a:pt x="16" y="103"/>
                  </a:lnTo>
                  <a:lnTo>
                    <a:pt x="25" y="106"/>
                  </a:lnTo>
                  <a:lnTo>
                    <a:pt x="33" y="106"/>
                  </a:lnTo>
                  <a:lnTo>
                    <a:pt x="41" y="106"/>
                  </a:lnTo>
                  <a:lnTo>
                    <a:pt x="52" y="100"/>
                  </a:lnTo>
                  <a:lnTo>
                    <a:pt x="58" y="95"/>
                  </a:lnTo>
                  <a:lnTo>
                    <a:pt x="60" y="84"/>
                  </a:lnTo>
                  <a:lnTo>
                    <a:pt x="58" y="76"/>
                  </a:lnTo>
                  <a:lnTo>
                    <a:pt x="49" y="68"/>
                  </a:lnTo>
                  <a:lnTo>
                    <a:pt x="41" y="65"/>
                  </a:lnTo>
                  <a:lnTo>
                    <a:pt x="30" y="62"/>
                  </a:lnTo>
                  <a:lnTo>
                    <a:pt x="19" y="60"/>
                  </a:lnTo>
                  <a:lnTo>
                    <a:pt x="11" y="54"/>
                  </a:lnTo>
                  <a:lnTo>
                    <a:pt x="3" y="46"/>
                  </a:lnTo>
                  <a:lnTo>
                    <a:pt x="0" y="33"/>
                  </a:lnTo>
                  <a:lnTo>
                    <a:pt x="3" y="24"/>
                  </a:lnTo>
                  <a:lnTo>
                    <a:pt x="5" y="16"/>
                  </a:lnTo>
                  <a:lnTo>
                    <a:pt x="14" y="8"/>
                  </a:lnTo>
                  <a:lnTo>
                    <a:pt x="25" y="3"/>
                  </a:lnTo>
                  <a:lnTo>
                    <a:pt x="38" y="0"/>
                  </a:lnTo>
                  <a:lnTo>
                    <a:pt x="52" y="3"/>
                  </a:lnTo>
                  <a:lnTo>
                    <a:pt x="66" y="8"/>
                  </a:lnTo>
                  <a:lnTo>
                    <a:pt x="66" y="22"/>
                  </a:lnTo>
                  <a:lnTo>
                    <a:pt x="52" y="14"/>
                  </a:lnTo>
                  <a:lnTo>
                    <a:pt x="38" y="14"/>
                  </a:lnTo>
                  <a:lnTo>
                    <a:pt x="30" y="14"/>
                  </a:lnTo>
                  <a:lnTo>
                    <a:pt x="22" y="16"/>
                  </a:lnTo>
                  <a:lnTo>
                    <a:pt x="16" y="22"/>
                  </a:lnTo>
                  <a:lnTo>
                    <a:pt x="14" y="30"/>
                  </a:lnTo>
                  <a:lnTo>
                    <a:pt x="16" y="41"/>
                  </a:lnTo>
                  <a:lnTo>
                    <a:pt x="22" y="46"/>
                  </a:lnTo>
                  <a:lnTo>
                    <a:pt x="44" y="52"/>
                  </a:lnTo>
                  <a:lnTo>
                    <a:pt x="55" y="57"/>
                  </a:lnTo>
                  <a:lnTo>
                    <a:pt x="63" y="62"/>
                  </a:lnTo>
                  <a:lnTo>
                    <a:pt x="69" y="70"/>
                  </a:lnTo>
                  <a:lnTo>
                    <a:pt x="71" y="84"/>
                  </a:lnTo>
                  <a:lnTo>
                    <a:pt x="71" y="92"/>
                  </a:lnTo>
                  <a:lnTo>
                    <a:pt x="69" y="97"/>
                  </a:lnTo>
                  <a:lnTo>
                    <a:pt x="66" y="106"/>
                  </a:lnTo>
                  <a:lnTo>
                    <a:pt x="60" y="108"/>
                  </a:lnTo>
                  <a:lnTo>
                    <a:pt x="47"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4" name="Freeform 43"/>
            <p:cNvSpPr>
              <a:spLocks noEditPoints="1"/>
            </p:cNvSpPr>
            <p:nvPr/>
          </p:nvSpPr>
          <p:spPr bwMode="auto">
            <a:xfrm>
              <a:off x="1617" y="743"/>
              <a:ext cx="96" cy="154"/>
            </a:xfrm>
            <a:custGeom>
              <a:avLst/>
              <a:gdLst/>
              <a:ahLst/>
              <a:cxnLst>
                <a:cxn ang="0">
                  <a:pos x="85" y="140"/>
                </a:cxn>
                <a:cxn ang="0">
                  <a:pos x="74" y="148"/>
                </a:cxn>
                <a:cxn ang="0">
                  <a:pos x="44" y="154"/>
                </a:cxn>
                <a:cxn ang="0">
                  <a:pos x="30" y="154"/>
                </a:cxn>
                <a:cxn ang="0">
                  <a:pos x="3" y="154"/>
                </a:cxn>
                <a:cxn ang="0">
                  <a:pos x="3" y="121"/>
                </a:cxn>
                <a:cxn ang="0">
                  <a:pos x="3" y="51"/>
                </a:cxn>
                <a:cxn ang="0">
                  <a:pos x="0" y="2"/>
                </a:cxn>
                <a:cxn ang="0">
                  <a:pos x="3" y="2"/>
                </a:cxn>
                <a:cxn ang="0">
                  <a:pos x="44" y="0"/>
                </a:cxn>
                <a:cxn ang="0">
                  <a:pos x="55" y="2"/>
                </a:cxn>
                <a:cxn ang="0">
                  <a:pos x="77" y="10"/>
                </a:cxn>
                <a:cxn ang="0">
                  <a:pos x="83" y="19"/>
                </a:cxn>
                <a:cxn ang="0">
                  <a:pos x="88" y="37"/>
                </a:cxn>
                <a:cxn ang="0">
                  <a:pos x="85" y="51"/>
                </a:cxn>
                <a:cxn ang="0">
                  <a:pos x="69" y="70"/>
                </a:cxn>
                <a:cxn ang="0">
                  <a:pos x="58" y="73"/>
                </a:cxn>
                <a:cxn ang="0">
                  <a:pos x="85" y="83"/>
                </a:cxn>
                <a:cxn ang="0">
                  <a:pos x="94" y="94"/>
                </a:cxn>
                <a:cxn ang="0">
                  <a:pos x="96" y="110"/>
                </a:cxn>
                <a:cxn ang="0">
                  <a:pos x="94" y="127"/>
                </a:cxn>
                <a:cxn ang="0">
                  <a:pos x="85" y="140"/>
                </a:cxn>
                <a:cxn ang="0">
                  <a:pos x="17" y="10"/>
                </a:cxn>
                <a:cxn ang="0">
                  <a:pos x="14" y="13"/>
                </a:cxn>
                <a:cxn ang="0">
                  <a:pos x="14" y="62"/>
                </a:cxn>
                <a:cxn ang="0">
                  <a:pos x="30" y="70"/>
                </a:cxn>
                <a:cxn ang="0">
                  <a:pos x="44" y="67"/>
                </a:cxn>
                <a:cxn ang="0">
                  <a:pos x="66" y="59"/>
                </a:cxn>
                <a:cxn ang="0">
                  <a:pos x="74" y="48"/>
                </a:cxn>
                <a:cxn ang="0">
                  <a:pos x="74" y="37"/>
                </a:cxn>
                <a:cxn ang="0">
                  <a:pos x="66" y="19"/>
                </a:cxn>
                <a:cxn ang="0">
                  <a:pos x="47" y="10"/>
                </a:cxn>
                <a:cxn ang="0">
                  <a:pos x="39" y="81"/>
                </a:cxn>
                <a:cxn ang="0">
                  <a:pos x="14" y="81"/>
                </a:cxn>
                <a:cxn ang="0">
                  <a:pos x="14" y="97"/>
                </a:cxn>
                <a:cxn ang="0">
                  <a:pos x="39" y="143"/>
                </a:cxn>
                <a:cxn ang="0">
                  <a:pos x="50" y="143"/>
                </a:cxn>
                <a:cxn ang="0">
                  <a:pos x="72" y="135"/>
                </a:cxn>
                <a:cxn ang="0">
                  <a:pos x="80" y="127"/>
                </a:cxn>
                <a:cxn ang="0">
                  <a:pos x="83" y="110"/>
                </a:cxn>
                <a:cxn ang="0">
                  <a:pos x="83" y="102"/>
                </a:cxn>
                <a:cxn ang="0">
                  <a:pos x="74" y="89"/>
                </a:cxn>
                <a:cxn ang="0">
                  <a:pos x="52" y="81"/>
                </a:cxn>
                <a:cxn ang="0">
                  <a:pos x="39" y="81"/>
                </a:cxn>
              </a:cxnLst>
              <a:rect l="0" t="0" r="r" b="b"/>
              <a:pathLst>
                <a:path w="96" h="154">
                  <a:moveTo>
                    <a:pt x="85" y="140"/>
                  </a:moveTo>
                  <a:lnTo>
                    <a:pt x="85" y="140"/>
                  </a:lnTo>
                  <a:lnTo>
                    <a:pt x="80" y="146"/>
                  </a:lnTo>
                  <a:lnTo>
                    <a:pt x="74" y="148"/>
                  </a:lnTo>
                  <a:lnTo>
                    <a:pt x="61" y="151"/>
                  </a:lnTo>
                  <a:lnTo>
                    <a:pt x="44" y="154"/>
                  </a:lnTo>
                  <a:lnTo>
                    <a:pt x="30" y="154"/>
                  </a:lnTo>
                  <a:lnTo>
                    <a:pt x="3" y="154"/>
                  </a:lnTo>
                  <a:lnTo>
                    <a:pt x="3" y="121"/>
                  </a:lnTo>
                  <a:lnTo>
                    <a:pt x="3" y="51"/>
                  </a:lnTo>
                  <a:lnTo>
                    <a:pt x="0" y="2"/>
                  </a:lnTo>
                  <a:lnTo>
                    <a:pt x="3" y="2"/>
                  </a:lnTo>
                  <a:lnTo>
                    <a:pt x="33" y="0"/>
                  </a:lnTo>
                  <a:lnTo>
                    <a:pt x="44" y="0"/>
                  </a:lnTo>
                  <a:lnTo>
                    <a:pt x="55" y="2"/>
                  </a:lnTo>
                  <a:lnTo>
                    <a:pt x="66" y="5"/>
                  </a:lnTo>
                  <a:lnTo>
                    <a:pt x="77" y="10"/>
                  </a:lnTo>
                  <a:lnTo>
                    <a:pt x="83" y="19"/>
                  </a:lnTo>
                  <a:lnTo>
                    <a:pt x="88" y="27"/>
                  </a:lnTo>
                  <a:lnTo>
                    <a:pt x="88" y="37"/>
                  </a:lnTo>
                  <a:lnTo>
                    <a:pt x="85" y="51"/>
                  </a:lnTo>
                  <a:lnTo>
                    <a:pt x="80" y="62"/>
                  </a:lnTo>
                  <a:lnTo>
                    <a:pt x="69" y="70"/>
                  </a:lnTo>
                  <a:lnTo>
                    <a:pt x="58" y="73"/>
                  </a:lnTo>
                  <a:lnTo>
                    <a:pt x="74" y="75"/>
                  </a:lnTo>
                  <a:lnTo>
                    <a:pt x="85" y="83"/>
                  </a:lnTo>
                  <a:lnTo>
                    <a:pt x="91" y="89"/>
                  </a:lnTo>
                  <a:lnTo>
                    <a:pt x="94" y="94"/>
                  </a:lnTo>
                  <a:lnTo>
                    <a:pt x="96" y="102"/>
                  </a:lnTo>
                  <a:lnTo>
                    <a:pt x="96" y="110"/>
                  </a:lnTo>
                  <a:lnTo>
                    <a:pt x="94" y="127"/>
                  </a:lnTo>
                  <a:lnTo>
                    <a:pt x="85" y="140"/>
                  </a:lnTo>
                  <a:close/>
                  <a:moveTo>
                    <a:pt x="47" y="10"/>
                  </a:moveTo>
                  <a:lnTo>
                    <a:pt x="17" y="10"/>
                  </a:lnTo>
                  <a:lnTo>
                    <a:pt x="14" y="13"/>
                  </a:lnTo>
                  <a:lnTo>
                    <a:pt x="14" y="62"/>
                  </a:lnTo>
                  <a:lnTo>
                    <a:pt x="14" y="70"/>
                  </a:lnTo>
                  <a:lnTo>
                    <a:pt x="30" y="70"/>
                  </a:lnTo>
                  <a:lnTo>
                    <a:pt x="44" y="67"/>
                  </a:lnTo>
                  <a:lnTo>
                    <a:pt x="61" y="64"/>
                  </a:lnTo>
                  <a:lnTo>
                    <a:pt x="66" y="59"/>
                  </a:lnTo>
                  <a:lnTo>
                    <a:pt x="72" y="54"/>
                  </a:lnTo>
                  <a:lnTo>
                    <a:pt x="74" y="48"/>
                  </a:lnTo>
                  <a:lnTo>
                    <a:pt x="74" y="37"/>
                  </a:lnTo>
                  <a:lnTo>
                    <a:pt x="72" y="27"/>
                  </a:lnTo>
                  <a:lnTo>
                    <a:pt x="66" y="19"/>
                  </a:lnTo>
                  <a:lnTo>
                    <a:pt x="58" y="13"/>
                  </a:lnTo>
                  <a:lnTo>
                    <a:pt x="47" y="10"/>
                  </a:lnTo>
                  <a:close/>
                  <a:moveTo>
                    <a:pt x="39" y="81"/>
                  </a:moveTo>
                  <a:lnTo>
                    <a:pt x="39" y="81"/>
                  </a:lnTo>
                  <a:lnTo>
                    <a:pt x="14" y="81"/>
                  </a:lnTo>
                  <a:lnTo>
                    <a:pt x="14" y="97"/>
                  </a:lnTo>
                  <a:lnTo>
                    <a:pt x="17" y="143"/>
                  </a:lnTo>
                  <a:lnTo>
                    <a:pt x="39" y="143"/>
                  </a:lnTo>
                  <a:lnTo>
                    <a:pt x="50" y="143"/>
                  </a:lnTo>
                  <a:lnTo>
                    <a:pt x="61" y="140"/>
                  </a:lnTo>
                  <a:lnTo>
                    <a:pt x="72" y="135"/>
                  </a:lnTo>
                  <a:lnTo>
                    <a:pt x="80" y="127"/>
                  </a:lnTo>
                  <a:lnTo>
                    <a:pt x="83" y="119"/>
                  </a:lnTo>
                  <a:lnTo>
                    <a:pt x="83" y="110"/>
                  </a:lnTo>
                  <a:lnTo>
                    <a:pt x="83" y="102"/>
                  </a:lnTo>
                  <a:lnTo>
                    <a:pt x="80" y="94"/>
                  </a:lnTo>
                  <a:lnTo>
                    <a:pt x="74" y="89"/>
                  </a:lnTo>
                  <a:lnTo>
                    <a:pt x="69" y="86"/>
                  </a:lnTo>
                  <a:lnTo>
                    <a:pt x="52" y="81"/>
                  </a:lnTo>
                  <a:lnTo>
                    <a:pt x="39"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5" name="Freeform 42"/>
            <p:cNvSpPr>
              <a:spLocks/>
            </p:cNvSpPr>
            <p:nvPr/>
          </p:nvSpPr>
          <p:spPr bwMode="auto">
            <a:xfrm>
              <a:off x="1744"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3"/>
                </a:cxn>
                <a:cxn ang="0">
                  <a:pos x="35" y="113"/>
                </a:cxn>
                <a:cxn ang="0">
                  <a:pos x="35" y="113"/>
                </a:cxn>
                <a:cxn ang="0">
                  <a:pos x="24" y="111"/>
                </a:cxn>
                <a:cxn ang="0">
                  <a:pos x="13" y="108"/>
                </a:cxn>
                <a:cxn ang="0">
                  <a:pos x="13" y="108"/>
                </a:cxn>
                <a:cxn ang="0">
                  <a:pos x="8"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3" y="43"/>
                </a:cxn>
                <a:cxn ang="0">
                  <a:pos x="13" y="67"/>
                </a:cxn>
                <a:cxn ang="0">
                  <a:pos x="13" y="67"/>
                </a:cxn>
                <a:cxn ang="0">
                  <a:pos x="16" y="81"/>
                </a:cxn>
                <a:cxn ang="0">
                  <a:pos x="19" y="92"/>
                </a:cxn>
                <a:cxn ang="0">
                  <a:pos x="27" y="100"/>
                </a:cxn>
                <a:cxn ang="0">
                  <a:pos x="38" y="103"/>
                </a:cxn>
                <a:cxn ang="0">
                  <a:pos x="38" y="103"/>
                </a:cxn>
                <a:cxn ang="0">
                  <a:pos x="49" y="100"/>
                </a:cxn>
                <a:cxn ang="0">
                  <a:pos x="57" y="97"/>
                </a:cxn>
                <a:cxn ang="0">
                  <a:pos x="63" y="94"/>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6" y="113"/>
                  </a:lnTo>
                  <a:lnTo>
                    <a:pt x="35" y="113"/>
                  </a:lnTo>
                  <a:lnTo>
                    <a:pt x="24" y="111"/>
                  </a:lnTo>
                  <a:lnTo>
                    <a:pt x="13" y="108"/>
                  </a:lnTo>
                  <a:lnTo>
                    <a:pt x="8" y="103"/>
                  </a:lnTo>
                  <a:lnTo>
                    <a:pt x="5" y="97"/>
                  </a:lnTo>
                  <a:lnTo>
                    <a:pt x="2" y="84"/>
                  </a:lnTo>
                  <a:lnTo>
                    <a:pt x="2" y="57"/>
                  </a:lnTo>
                  <a:lnTo>
                    <a:pt x="2" y="43"/>
                  </a:lnTo>
                  <a:lnTo>
                    <a:pt x="0" y="3"/>
                  </a:lnTo>
                  <a:lnTo>
                    <a:pt x="2" y="0"/>
                  </a:lnTo>
                  <a:lnTo>
                    <a:pt x="13" y="0"/>
                  </a:lnTo>
                  <a:lnTo>
                    <a:pt x="16" y="0"/>
                  </a:lnTo>
                  <a:lnTo>
                    <a:pt x="13" y="43"/>
                  </a:lnTo>
                  <a:lnTo>
                    <a:pt x="13" y="67"/>
                  </a:lnTo>
                  <a:lnTo>
                    <a:pt x="16" y="81"/>
                  </a:lnTo>
                  <a:lnTo>
                    <a:pt x="19" y="92"/>
                  </a:lnTo>
                  <a:lnTo>
                    <a:pt x="27" y="100"/>
                  </a:lnTo>
                  <a:lnTo>
                    <a:pt x="38" y="103"/>
                  </a:lnTo>
                  <a:lnTo>
                    <a:pt x="49" y="100"/>
                  </a:lnTo>
                  <a:lnTo>
                    <a:pt x="57" y="97"/>
                  </a:lnTo>
                  <a:lnTo>
                    <a:pt x="63" y="94"/>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6" name="Freeform 41"/>
            <p:cNvSpPr>
              <a:spLocks/>
            </p:cNvSpPr>
            <p:nvPr/>
          </p:nvSpPr>
          <p:spPr bwMode="auto">
            <a:xfrm>
              <a:off x="1859" y="783"/>
              <a:ext cx="72" cy="116"/>
            </a:xfrm>
            <a:custGeom>
              <a:avLst/>
              <a:gdLst/>
              <a:ahLst/>
              <a:cxnLst>
                <a:cxn ang="0">
                  <a:pos x="30" y="116"/>
                </a:cxn>
                <a:cxn ang="0">
                  <a:pos x="30" y="116"/>
                </a:cxn>
                <a:cxn ang="0">
                  <a:pos x="17" y="114"/>
                </a:cxn>
                <a:cxn ang="0">
                  <a:pos x="0" y="108"/>
                </a:cxn>
                <a:cxn ang="0">
                  <a:pos x="0" y="106"/>
                </a:cxn>
                <a:cxn ang="0">
                  <a:pos x="0" y="106"/>
                </a:cxn>
                <a:cxn ang="0">
                  <a:pos x="0" y="95"/>
                </a:cxn>
                <a:cxn ang="0">
                  <a:pos x="3" y="92"/>
                </a:cxn>
                <a:cxn ang="0">
                  <a:pos x="3" y="92"/>
                </a:cxn>
                <a:cxn ang="0">
                  <a:pos x="17" y="103"/>
                </a:cxn>
                <a:cxn ang="0">
                  <a:pos x="25" y="106"/>
                </a:cxn>
                <a:cxn ang="0">
                  <a:pos x="33" y="106"/>
                </a:cxn>
                <a:cxn ang="0">
                  <a:pos x="33" y="106"/>
                </a:cxn>
                <a:cxn ang="0">
                  <a:pos x="41" y="106"/>
                </a:cxn>
                <a:cxn ang="0">
                  <a:pos x="50" y="100"/>
                </a:cxn>
                <a:cxn ang="0">
                  <a:pos x="55" y="95"/>
                </a:cxn>
                <a:cxn ang="0">
                  <a:pos x="58" y="84"/>
                </a:cxn>
                <a:cxn ang="0">
                  <a:pos x="58" y="84"/>
                </a:cxn>
                <a:cxn ang="0">
                  <a:pos x="55" y="76"/>
                </a:cxn>
                <a:cxn ang="0">
                  <a:pos x="50" y="68"/>
                </a:cxn>
                <a:cxn ang="0">
                  <a:pos x="39" y="65"/>
                </a:cxn>
                <a:cxn ang="0">
                  <a:pos x="30" y="62"/>
                </a:cxn>
                <a:cxn ang="0">
                  <a:pos x="19" y="60"/>
                </a:cxn>
                <a:cxn ang="0">
                  <a:pos x="8" y="54"/>
                </a:cxn>
                <a:cxn ang="0">
                  <a:pos x="3" y="46"/>
                </a:cxn>
                <a:cxn ang="0">
                  <a:pos x="0" y="33"/>
                </a:cxn>
                <a:cxn ang="0">
                  <a:pos x="0" y="33"/>
                </a:cxn>
                <a:cxn ang="0">
                  <a:pos x="0" y="24"/>
                </a:cxn>
                <a:cxn ang="0">
                  <a:pos x="3" y="16"/>
                </a:cxn>
                <a:cxn ang="0">
                  <a:pos x="11" y="8"/>
                </a:cxn>
                <a:cxn ang="0">
                  <a:pos x="25" y="3"/>
                </a:cxn>
                <a:cxn ang="0">
                  <a:pos x="36" y="0"/>
                </a:cxn>
                <a:cxn ang="0">
                  <a:pos x="36" y="0"/>
                </a:cxn>
                <a:cxn ang="0">
                  <a:pos x="52" y="3"/>
                </a:cxn>
                <a:cxn ang="0">
                  <a:pos x="66" y="8"/>
                </a:cxn>
                <a:cxn ang="0">
                  <a:pos x="66" y="8"/>
                </a:cxn>
                <a:cxn ang="0">
                  <a:pos x="66" y="8"/>
                </a:cxn>
                <a:cxn ang="0">
                  <a:pos x="66" y="22"/>
                </a:cxn>
                <a:cxn ang="0">
                  <a:pos x="63" y="22"/>
                </a:cxn>
                <a:cxn ang="0">
                  <a:pos x="63" y="22"/>
                </a:cxn>
                <a:cxn ang="0">
                  <a:pos x="50" y="14"/>
                </a:cxn>
                <a:cxn ang="0">
                  <a:pos x="36" y="14"/>
                </a:cxn>
                <a:cxn ang="0">
                  <a:pos x="36" y="14"/>
                </a:cxn>
                <a:cxn ang="0">
                  <a:pos x="28" y="14"/>
                </a:cxn>
                <a:cxn ang="0">
                  <a:pos x="22" y="16"/>
                </a:cxn>
                <a:cxn ang="0">
                  <a:pos x="17" y="22"/>
                </a:cxn>
                <a:cxn ang="0">
                  <a:pos x="14" y="30"/>
                </a:cxn>
                <a:cxn ang="0">
                  <a:pos x="14" y="30"/>
                </a:cxn>
                <a:cxn ang="0">
                  <a:pos x="17" y="41"/>
                </a:cxn>
                <a:cxn ang="0">
                  <a:pos x="22" y="46"/>
                </a:cxn>
                <a:cxn ang="0">
                  <a:pos x="41" y="52"/>
                </a:cxn>
                <a:cxn ang="0">
                  <a:pos x="52" y="57"/>
                </a:cxn>
                <a:cxn ang="0">
                  <a:pos x="63" y="62"/>
                </a:cxn>
                <a:cxn ang="0">
                  <a:pos x="69" y="70"/>
                </a:cxn>
                <a:cxn ang="0">
                  <a:pos x="72" y="84"/>
                </a:cxn>
                <a:cxn ang="0">
                  <a:pos x="72" y="84"/>
                </a:cxn>
                <a:cxn ang="0">
                  <a:pos x="69" y="92"/>
                </a:cxn>
                <a:cxn ang="0">
                  <a:pos x="69" y="97"/>
                </a:cxn>
                <a:cxn ang="0">
                  <a:pos x="63" y="106"/>
                </a:cxn>
                <a:cxn ang="0">
                  <a:pos x="58" y="108"/>
                </a:cxn>
                <a:cxn ang="0">
                  <a:pos x="47" y="114"/>
                </a:cxn>
                <a:cxn ang="0">
                  <a:pos x="30" y="116"/>
                </a:cxn>
                <a:cxn ang="0">
                  <a:pos x="30" y="116"/>
                </a:cxn>
              </a:cxnLst>
              <a:rect l="0" t="0" r="r" b="b"/>
              <a:pathLst>
                <a:path w="72" h="116">
                  <a:moveTo>
                    <a:pt x="30" y="116"/>
                  </a:moveTo>
                  <a:lnTo>
                    <a:pt x="30" y="116"/>
                  </a:lnTo>
                  <a:lnTo>
                    <a:pt x="17" y="114"/>
                  </a:lnTo>
                  <a:lnTo>
                    <a:pt x="0" y="108"/>
                  </a:lnTo>
                  <a:lnTo>
                    <a:pt x="0" y="106"/>
                  </a:lnTo>
                  <a:lnTo>
                    <a:pt x="0" y="95"/>
                  </a:lnTo>
                  <a:lnTo>
                    <a:pt x="3" y="92"/>
                  </a:lnTo>
                  <a:lnTo>
                    <a:pt x="17" y="103"/>
                  </a:lnTo>
                  <a:lnTo>
                    <a:pt x="25" y="106"/>
                  </a:lnTo>
                  <a:lnTo>
                    <a:pt x="33" y="106"/>
                  </a:lnTo>
                  <a:lnTo>
                    <a:pt x="41" y="106"/>
                  </a:lnTo>
                  <a:lnTo>
                    <a:pt x="50" y="100"/>
                  </a:lnTo>
                  <a:lnTo>
                    <a:pt x="55" y="95"/>
                  </a:lnTo>
                  <a:lnTo>
                    <a:pt x="58" y="84"/>
                  </a:lnTo>
                  <a:lnTo>
                    <a:pt x="55" y="76"/>
                  </a:lnTo>
                  <a:lnTo>
                    <a:pt x="50" y="68"/>
                  </a:lnTo>
                  <a:lnTo>
                    <a:pt x="39" y="65"/>
                  </a:lnTo>
                  <a:lnTo>
                    <a:pt x="30" y="62"/>
                  </a:lnTo>
                  <a:lnTo>
                    <a:pt x="19" y="60"/>
                  </a:lnTo>
                  <a:lnTo>
                    <a:pt x="8" y="54"/>
                  </a:lnTo>
                  <a:lnTo>
                    <a:pt x="3" y="46"/>
                  </a:lnTo>
                  <a:lnTo>
                    <a:pt x="0" y="33"/>
                  </a:lnTo>
                  <a:lnTo>
                    <a:pt x="0" y="24"/>
                  </a:lnTo>
                  <a:lnTo>
                    <a:pt x="3" y="16"/>
                  </a:lnTo>
                  <a:lnTo>
                    <a:pt x="11" y="8"/>
                  </a:lnTo>
                  <a:lnTo>
                    <a:pt x="25" y="3"/>
                  </a:lnTo>
                  <a:lnTo>
                    <a:pt x="36" y="0"/>
                  </a:lnTo>
                  <a:lnTo>
                    <a:pt x="52" y="3"/>
                  </a:lnTo>
                  <a:lnTo>
                    <a:pt x="66" y="8"/>
                  </a:lnTo>
                  <a:lnTo>
                    <a:pt x="66" y="22"/>
                  </a:lnTo>
                  <a:lnTo>
                    <a:pt x="63" y="22"/>
                  </a:lnTo>
                  <a:lnTo>
                    <a:pt x="50" y="14"/>
                  </a:lnTo>
                  <a:lnTo>
                    <a:pt x="36" y="14"/>
                  </a:lnTo>
                  <a:lnTo>
                    <a:pt x="28" y="14"/>
                  </a:lnTo>
                  <a:lnTo>
                    <a:pt x="22" y="16"/>
                  </a:lnTo>
                  <a:lnTo>
                    <a:pt x="17" y="22"/>
                  </a:lnTo>
                  <a:lnTo>
                    <a:pt x="14" y="30"/>
                  </a:lnTo>
                  <a:lnTo>
                    <a:pt x="17" y="41"/>
                  </a:lnTo>
                  <a:lnTo>
                    <a:pt x="22" y="46"/>
                  </a:lnTo>
                  <a:lnTo>
                    <a:pt x="41" y="52"/>
                  </a:lnTo>
                  <a:lnTo>
                    <a:pt x="52" y="57"/>
                  </a:lnTo>
                  <a:lnTo>
                    <a:pt x="63" y="62"/>
                  </a:lnTo>
                  <a:lnTo>
                    <a:pt x="69" y="70"/>
                  </a:lnTo>
                  <a:lnTo>
                    <a:pt x="72" y="84"/>
                  </a:lnTo>
                  <a:lnTo>
                    <a:pt x="69" y="92"/>
                  </a:lnTo>
                  <a:lnTo>
                    <a:pt x="69" y="97"/>
                  </a:lnTo>
                  <a:lnTo>
                    <a:pt x="63" y="106"/>
                  </a:lnTo>
                  <a:lnTo>
                    <a:pt x="58" y="108"/>
                  </a:lnTo>
                  <a:lnTo>
                    <a:pt x="47"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7" name="Freeform 40"/>
            <p:cNvSpPr>
              <a:spLocks noEditPoints="1"/>
            </p:cNvSpPr>
            <p:nvPr/>
          </p:nvSpPr>
          <p:spPr bwMode="auto">
            <a:xfrm>
              <a:off x="1958" y="732"/>
              <a:ext cx="17" cy="165"/>
            </a:xfrm>
            <a:custGeom>
              <a:avLst/>
              <a:gdLst/>
              <a:ahLst/>
              <a:cxnLst>
                <a:cxn ang="0">
                  <a:pos x="17" y="16"/>
                </a:cxn>
                <a:cxn ang="0">
                  <a:pos x="17" y="19"/>
                </a:cxn>
                <a:cxn ang="0">
                  <a:pos x="17" y="19"/>
                </a:cxn>
                <a:cxn ang="0">
                  <a:pos x="3" y="19"/>
                </a:cxn>
                <a:cxn ang="0">
                  <a:pos x="0" y="16"/>
                </a:cxn>
                <a:cxn ang="0">
                  <a:pos x="0" y="16"/>
                </a:cxn>
                <a:cxn ang="0">
                  <a:pos x="0" y="5"/>
                </a:cxn>
                <a:cxn ang="0">
                  <a:pos x="3" y="3"/>
                </a:cxn>
                <a:cxn ang="0">
                  <a:pos x="3" y="3"/>
                </a:cxn>
                <a:cxn ang="0">
                  <a:pos x="17" y="0"/>
                </a:cxn>
                <a:cxn ang="0">
                  <a:pos x="17" y="3"/>
                </a:cxn>
                <a:cxn ang="0">
                  <a:pos x="17" y="3"/>
                </a:cxn>
                <a:cxn ang="0">
                  <a:pos x="17" y="16"/>
                </a:cxn>
                <a:cxn ang="0">
                  <a:pos x="17" y="16"/>
                </a:cxn>
                <a:cxn ang="0">
                  <a:pos x="17" y="165"/>
                </a:cxn>
                <a:cxn ang="0">
                  <a:pos x="17" y="165"/>
                </a:cxn>
                <a:cxn ang="0">
                  <a:pos x="6" y="165"/>
                </a:cxn>
                <a:cxn ang="0">
                  <a:pos x="3" y="165"/>
                </a:cxn>
                <a:cxn ang="0">
                  <a:pos x="3" y="165"/>
                </a:cxn>
                <a:cxn ang="0">
                  <a:pos x="3" y="138"/>
                </a:cxn>
                <a:cxn ang="0">
                  <a:pos x="3" y="138"/>
                </a:cxn>
                <a:cxn ang="0">
                  <a:pos x="3" y="97"/>
                </a:cxn>
                <a:cxn ang="0">
                  <a:pos x="3" y="57"/>
                </a:cxn>
                <a:cxn ang="0">
                  <a:pos x="3" y="57"/>
                </a:cxn>
                <a:cxn ang="0">
                  <a:pos x="3" y="57"/>
                </a:cxn>
                <a:cxn ang="0">
                  <a:pos x="17" y="54"/>
                </a:cxn>
                <a:cxn ang="0">
                  <a:pos x="17" y="54"/>
                </a:cxn>
                <a:cxn ang="0">
                  <a:pos x="17" y="54"/>
                </a:cxn>
                <a:cxn ang="0">
                  <a:pos x="17" y="78"/>
                </a:cxn>
                <a:cxn ang="0">
                  <a:pos x="17" y="78"/>
                </a:cxn>
                <a:cxn ang="0">
                  <a:pos x="17" y="165"/>
                </a:cxn>
                <a:cxn ang="0">
                  <a:pos x="17" y="165"/>
                </a:cxn>
              </a:cxnLst>
              <a:rect l="0" t="0" r="r" b="b"/>
              <a:pathLst>
                <a:path w="17" h="165">
                  <a:moveTo>
                    <a:pt x="17" y="16"/>
                  </a:moveTo>
                  <a:lnTo>
                    <a:pt x="17" y="19"/>
                  </a:lnTo>
                  <a:lnTo>
                    <a:pt x="3" y="19"/>
                  </a:lnTo>
                  <a:lnTo>
                    <a:pt x="0" y="16"/>
                  </a:lnTo>
                  <a:lnTo>
                    <a:pt x="0" y="5"/>
                  </a:lnTo>
                  <a:lnTo>
                    <a:pt x="3" y="3"/>
                  </a:lnTo>
                  <a:lnTo>
                    <a:pt x="17" y="0"/>
                  </a:lnTo>
                  <a:lnTo>
                    <a:pt x="17" y="3"/>
                  </a:lnTo>
                  <a:lnTo>
                    <a:pt x="17" y="16"/>
                  </a:lnTo>
                  <a:close/>
                  <a:moveTo>
                    <a:pt x="17" y="165"/>
                  </a:moveTo>
                  <a:lnTo>
                    <a:pt x="17" y="165"/>
                  </a:lnTo>
                  <a:lnTo>
                    <a:pt x="6" y="165"/>
                  </a:lnTo>
                  <a:lnTo>
                    <a:pt x="3" y="165"/>
                  </a:lnTo>
                  <a:lnTo>
                    <a:pt x="3" y="138"/>
                  </a:lnTo>
                  <a:lnTo>
                    <a:pt x="3" y="97"/>
                  </a:lnTo>
                  <a:lnTo>
                    <a:pt x="3" y="57"/>
                  </a:lnTo>
                  <a:lnTo>
                    <a:pt x="17" y="54"/>
                  </a:lnTo>
                  <a:lnTo>
                    <a:pt x="17" y="78"/>
                  </a:lnTo>
                  <a:lnTo>
                    <a:pt x="17"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8" name="Freeform 39"/>
            <p:cNvSpPr>
              <a:spLocks/>
            </p:cNvSpPr>
            <p:nvPr/>
          </p:nvSpPr>
          <p:spPr bwMode="auto">
            <a:xfrm>
              <a:off x="2010" y="783"/>
              <a:ext cx="86" cy="114"/>
            </a:xfrm>
            <a:custGeom>
              <a:avLst/>
              <a:gdLst/>
              <a:ahLst/>
              <a:cxnLst>
                <a:cxn ang="0">
                  <a:pos x="86" y="114"/>
                </a:cxn>
                <a:cxn ang="0">
                  <a:pos x="86" y="114"/>
                </a:cxn>
                <a:cxn ang="0">
                  <a:pos x="72" y="114"/>
                </a:cxn>
                <a:cxn ang="0">
                  <a:pos x="72" y="114"/>
                </a:cxn>
                <a:cxn ang="0">
                  <a:pos x="72" y="114"/>
                </a:cxn>
                <a:cxn ang="0">
                  <a:pos x="72" y="84"/>
                </a:cxn>
                <a:cxn ang="0">
                  <a:pos x="72" y="84"/>
                </a:cxn>
                <a:cxn ang="0">
                  <a:pos x="72" y="43"/>
                </a:cxn>
                <a:cxn ang="0">
                  <a:pos x="72" y="43"/>
                </a:cxn>
                <a:cxn ang="0">
                  <a:pos x="72" y="33"/>
                </a:cxn>
                <a:cxn ang="0">
                  <a:pos x="66" y="22"/>
                </a:cxn>
                <a:cxn ang="0">
                  <a:pos x="61" y="16"/>
                </a:cxn>
                <a:cxn ang="0">
                  <a:pos x="50" y="14"/>
                </a:cxn>
                <a:cxn ang="0">
                  <a:pos x="50" y="14"/>
                </a:cxn>
                <a:cxn ang="0">
                  <a:pos x="42" y="14"/>
                </a:cxn>
                <a:cxn ang="0">
                  <a:pos x="31" y="16"/>
                </a:cxn>
                <a:cxn ang="0">
                  <a:pos x="17" y="27"/>
                </a:cxn>
                <a:cxn ang="0">
                  <a:pos x="17" y="33"/>
                </a:cxn>
                <a:cxn ang="0">
                  <a:pos x="17" y="33"/>
                </a:cxn>
                <a:cxn ang="0">
                  <a:pos x="17" y="114"/>
                </a:cxn>
                <a:cxn ang="0">
                  <a:pos x="17" y="114"/>
                </a:cxn>
                <a:cxn ang="0">
                  <a:pos x="17" y="114"/>
                </a:cxn>
                <a:cxn ang="0">
                  <a:pos x="6" y="114"/>
                </a:cxn>
                <a:cxn ang="0">
                  <a:pos x="3" y="114"/>
                </a:cxn>
                <a:cxn ang="0">
                  <a:pos x="3" y="114"/>
                </a:cxn>
                <a:cxn ang="0">
                  <a:pos x="3" y="87"/>
                </a:cxn>
                <a:cxn ang="0">
                  <a:pos x="3" y="70"/>
                </a:cxn>
                <a:cxn ang="0">
                  <a:pos x="3" y="70"/>
                </a:cxn>
                <a:cxn ang="0">
                  <a:pos x="0" y="6"/>
                </a:cxn>
                <a:cxn ang="0">
                  <a:pos x="3" y="3"/>
                </a:cxn>
                <a:cxn ang="0">
                  <a:pos x="3" y="3"/>
                </a:cxn>
                <a:cxn ang="0">
                  <a:pos x="14" y="3"/>
                </a:cxn>
                <a:cxn ang="0">
                  <a:pos x="17" y="3"/>
                </a:cxn>
                <a:cxn ang="0">
                  <a:pos x="17" y="3"/>
                </a:cxn>
                <a:cxn ang="0">
                  <a:pos x="17" y="14"/>
                </a:cxn>
                <a:cxn ang="0">
                  <a:pos x="17" y="14"/>
                </a:cxn>
                <a:cxn ang="0">
                  <a:pos x="33" y="6"/>
                </a:cxn>
                <a:cxn ang="0">
                  <a:pos x="42" y="3"/>
                </a:cxn>
                <a:cxn ang="0">
                  <a:pos x="53" y="0"/>
                </a:cxn>
                <a:cxn ang="0">
                  <a:pos x="53" y="0"/>
                </a:cxn>
                <a:cxn ang="0">
                  <a:pos x="61" y="3"/>
                </a:cxn>
                <a:cxn ang="0">
                  <a:pos x="69" y="6"/>
                </a:cxn>
                <a:cxn ang="0">
                  <a:pos x="77" y="11"/>
                </a:cxn>
                <a:cxn ang="0">
                  <a:pos x="83" y="19"/>
                </a:cxn>
                <a:cxn ang="0">
                  <a:pos x="83" y="19"/>
                </a:cxn>
                <a:cxn ang="0">
                  <a:pos x="86" y="33"/>
                </a:cxn>
                <a:cxn ang="0">
                  <a:pos x="86" y="46"/>
                </a:cxn>
                <a:cxn ang="0">
                  <a:pos x="86" y="68"/>
                </a:cxn>
                <a:cxn ang="0">
                  <a:pos x="86" y="68"/>
                </a:cxn>
                <a:cxn ang="0">
                  <a:pos x="86" y="114"/>
                </a:cxn>
                <a:cxn ang="0">
                  <a:pos x="86" y="114"/>
                </a:cxn>
              </a:cxnLst>
              <a:rect l="0" t="0" r="r" b="b"/>
              <a:pathLst>
                <a:path w="86" h="114">
                  <a:moveTo>
                    <a:pt x="86" y="114"/>
                  </a:moveTo>
                  <a:lnTo>
                    <a:pt x="86" y="114"/>
                  </a:lnTo>
                  <a:lnTo>
                    <a:pt x="72" y="114"/>
                  </a:lnTo>
                  <a:lnTo>
                    <a:pt x="72" y="84"/>
                  </a:lnTo>
                  <a:lnTo>
                    <a:pt x="72" y="43"/>
                  </a:lnTo>
                  <a:lnTo>
                    <a:pt x="72" y="33"/>
                  </a:lnTo>
                  <a:lnTo>
                    <a:pt x="66" y="22"/>
                  </a:lnTo>
                  <a:lnTo>
                    <a:pt x="61" y="16"/>
                  </a:lnTo>
                  <a:lnTo>
                    <a:pt x="50" y="14"/>
                  </a:lnTo>
                  <a:lnTo>
                    <a:pt x="42" y="14"/>
                  </a:lnTo>
                  <a:lnTo>
                    <a:pt x="31" y="16"/>
                  </a:lnTo>
                  <a:lnTo>
                    <a:pt x="17" y="27"/>
                  </a:lnTo>
                  <a:lnTo>
                    <a:pt x="17" y="33"/>
                  </a:lnTo>
                  <a:lnTo>
                    <a:pt x="17" y="114"/>
                  </a:lnTo>
                  <a:lnTo>
                    <a:pt x="6" y="114"/>
                  </a:lnTo>
                  <a:lnTo>
                    <a:pt x="3" y="114"/>
                  </a:lnTo>
                  <a:lnTo>
                    <a:pt x="3" y="87"/>
                  </a:lnTo>
                  <a:lnTo>
                    <a:pt x="3" y="70"/>
                  </a:lnTo>
                  <a:lnTo>
                    <a:pt x="0" y="6"/>
                  </a:lnTo>
                  <a:lnTo>
                    <a:pt x="3" y="3"/>
                  </a:lnTo>
                  <a:lnTo>
                    <a:pt x="14" y="3"/>
                  </a:lnTo>
                  <a:lnTo>
                    <a:pt x="17" y="3"/>
                  </a:lnTo>
                  <a:lnTo>
                    <a:pt x="17" y="14"/>
                  </a:lnTo>
                  <a:lnTo>
                    <a:pt x="33" y="6"/>
                  </a:lnTo>
                  <a:lnTo>
                    <a:pt x="42" y="3"/>
                  </a:lnTo>
                  <a:lnTo>
                    <a:pt x="53" y="0"/>
                  </a:lnTo>
                  <a:lnTo>
                    <a:pt x="61" y="3"/>
                  </a:lnTo>
                  <a:lnTo>
                    <a:pt x="69" y="6"/>
                  </a:lnTo>
                  <a:lnTo>
                    <a:pt x="77" y="11"/>
                  </a:lnTo>
                  <a:lnTo>
                    <a:pt x="83" y="19"/>
                  </a:lnTo>
                  <a:lnTo>
                    <a:pt x="86" y="33"/>
                  </a:lnTo>
                  <a:lnTo>
                    <a:pt x="86" y="46"/>
                  </a:lnTo>
                  <a:lnTo>
                    <a:pt x="86" y="68"/>
                  </a:lnTo>
                  <a:lnTo>
                    <a:pt x="86"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9" name="Freeform 38"/>
            <p:cNvSpPr>
              <a:spLocks noEditPoints="1"/>
            </p:cNvSpPr>
            <p:nvPr/>
          </p:nvSpPr>
          <p:spPr bwMode="auto">
            <a:xfrm>
              <a:off x="2129" y="783"/>
              <a:ext cx="90" cy="116"/>
            </a:xfrm>
            <a:custGeom>
              <a:avLst/>
              <a:gdLst/>
              <a:ahLst/>
              <a:cxnLst>
                <a:cxn ang="0">
                  <a:pos x="90" y="57"/>
                </a:cxn>
                <a:cxn ang="0">
                  <a:pos x="11" y="57"/>
                </a:cxn>
                <a:cxn ang="0">
                  <a:pos x="11" y="57"/>
                </a:cxn>
                <a:cxn ang="0">
                  <a:pos x="13" y="76"/>
                </a:cxn>
                <a:cxn ang="0">
                  <a:pos x="22" y="89"/>
                </a:cxn>
                <a:cxn ang="0">
                  <a:pos x="27" y="97"/>
                </a:cxn>
                <a:cxn ang="0">
                  <a:pos x="35" y="100"/>
                </a:cxn>
                <a:cxn ang="0">
                  <a:pos x="44" y="103"/>
                </a:cxn>
                <a:cxn ang="0">
                  <a:pos x="52" y="106"/>
                </a:cxn>
                <a:cxn ang="0">
                  <a:pos x="52" y="106"/>
                </a:cxn>
                <a:cxn ang="0">
                  <a:pos x="60" y="103"/>
                </a:cxn>
                <a:cxn ang="0">
                  <a:pos x="71" y="100"/>
                </a:cxn>
                <a:cxn ang="0">
                  <a:pos x="77" y="97"/>
                </a:cxn>
                <a:cxn ang="0">
                  <a:pos x="85" y="89"/>
                </a:cxn>
                <a:cxn ang="0">
                  <a:pos x="88" y="92"/>
                </a:cxn>
                <a:cxn ang="0">
                  <a:pos x="88" y="92"/>
                </a:cxn>
                <a:cxn ang="0">
                  <a:pos x="85" y="103"/>
                </a:cxn>
                <a:cxn ang="0">
                  <a:pos x="85" y="106"/>
                </a:cxn>
                <a:cxn ang="0">
                  <a:pos x="85" y="106"/>
                </a:cxn>
                <a:cxn ang="0">
                  <a:pos x="68" y="114"/>
                </a:cxn>
                <a:cxn ang="0">
                  <a:pos x="49" y="116"/>
                </a:cxn>
                <a:cxn ang="0">
                  <a:pos x="49" y="116"/>
                </a:cxn>
                <a:cxn ang="0">
                  <a:pos x="38" y="116"/>
                </a:cxn>
                <a:cxn ang="0">
                  <a:pos x="27" y="111"/>
                </a:cxn>
                <a:cxn ang="0">
                  <a:pos x="19" y="108"/>
                </a:cxn>
                <a:cxn ang="0">
                  <a:pos x="11" y="100"/>
                </a:cxn>
                <a:cxn ang="0">
                  <a:pos x="5" y="92"/>
                </a:cxn>
                <a:cxn ang="0">
                  <a:pos x="2" y="81"/>
                </a:cxn>
                <a:cxn ang="0">
                  <a:pos x="0" y="70"/>
                </a:cxn>
                <a:cxn ang="0">
                  <a:pos x="0" y="60"/>
                </a:cxn>
                <a:cxn ang="0">
                  <a:pos x="0" y="60"/>
                </a:cxn>
                <a:cxn ang="0">
                  <a:pos x="2" y="35"/>
                </a:cxn>
                <a:cxn ang="0">
                  <a:pos x="5" y="27"/>
                </a:cxn>
                <a:cxn ang="0">
                  <a:pos x="11" y="16"/>
                </a:cxn>
                <a:cxn ang="0">
                  <a:pos x="16" y="11"/>
                </a:cxn>
                <a:cxn ang="0">
                  <a:pos x="27" y="6"/>
                </a:cxn>
                <a:cxn ang="0">
                  <a:pos x="35" y="3"/>
                </a:cxn>
                <a:cxn ang="0">
                  <a:pos x="46" y="0"/>
                </a:cxn>
                <a:cxn ang="0">
                  <a:pos x="46" y="0"/>
                </a:cxn>
                <a:cxn ang="0">
                  <a:pos x="57" y="3"/>
                </a:cxn>
                <a:cxn ang="0">
                  <a:pos x="68" y="6"/>
                </a:cxn>
                <a:cxn ang="0">
                  <a:pos x="74" y="11"/>
                </a:cxn>
                <a:cxn ang="0">
                  <a:pos x="79" y="16"/>
                </a:cxn>
                <a:cxn ang="0">
                  <a:pos x="85" y="24"/>
                </a:cxn>
                <a:cxn ang="0">
                  <a:pos x="88" y="35"/>
                </a:cxn>
                <a:cxn ang="0">
                  <a:pos x="90" y="57"/>
                </a:cxn>
                <a:cxn ang="0">
                  <a:pos x="90" y="57"/>
                </a:cxn>
                <a:cxn ang="0">
                  <a:pos x="46" y="11"/>
                </a:cxn>
                <a:cxn ang="0">
                  <a:pos x="46" y="11"/>
                </a:cxn>
                <a:cxn ang="0">
                  <a:pos x="33" y="14"/>
                </a:cxn>
                <a:cxn ang="0">
                  <a:pos x="22" y="22"/>
                </a:cxn>
                <a:cxn ang="0">
                  <a:pos x="16" y="33"/>
                </a:cxn>
                <a:cxn ang="0">
                  <a:pos x="13" y="46"/>
                </a:cxn>
                <a:cxn ang="0">
                  <a:pos x="77" y="46"/>
                </a:cxn>
                <a:cxn ang="0">
                  <a:pos x="77" y="46"/>
                </a:cxn>
                <a:cxn ang="0">
                  <a:pos x="74" y="33"/>
                </a:cxn>
                <a:cxn ang="0">
                  <a:pos x="68" y="22"/>
                </a:cxn>
                <a:cxn ang="0">
                  <a:pos x="60" y="14"/>
                </a:cxn>
                <a:cxn ang="0">
                  <a:pos x="46" y="11"/>
                </a:cxn>
                <a:cxn ang="0">
                  <a:pos x="46" y="11"/>
                </a:cxn>
              </a:cxnLst>
              <a:rect l="0" t="0" r="r" b="b"/>
              <a:pathLst>
                <a:path w="90" h="116">
                  <a:moveTo>
                    <a:pt x="90" y="57"/>
                  </a:moveTo>
                  <a:lnTo>
                    <a:pt x="11" y="57"/>
                  </a:lnTo>
                  <a:lnTo>
                    <a:pt x="13" y="76"/>
                  </a:lnTo>
                  <a:lnTo>
                    <a:pt x="22" y="89"/>
                  </a:lnTo>
                  <a:lnTo>
                    <a:pt x="27" y="97"/>
                  </a:lnTo>
                  <a:lnTo>
                    <a:pt x="35" y="100"/>
                  </a:lnTo>
                  <a:lnTo>
                    <a:pt x="44" y="103"/>
                  </a:lnTo>
                  <a:lnTo>
                    <a:pt x="52" y="106"/>
                  </a:lnTo>
                  <a:lnTo>
                    <a:pt x="60" y="103"/>
                  </a:lnTo>
                  <a:lnTo>
                    <a:pt x="71" y="100"/>
                  </a:lnTo>
                  <a:lnTo>
                    <a:pt x="77" y="97"/>
                  </a:lnTo>
                  <a:lnTo>
                    <a:pt x="85" y="89"/>
                  </a:lnTo>
                  <a:lnTo>
                    <a:pt x="88" y="92"/>
                  </a:lnTo>
                  <a:lnTo>
                    <a:pt x="85" y="103"/>
                  </a:lnTo>
                  <a:lnTo>
                    <a:pt x="85" y="106"/>
                  </a:lnTo>
                  <a:lnTo>
                    <a:pt x="68" y="114"/>
                  </a:lnTo>
                  <a:lnTo>
                    <a:pt x="49" y="116"/>
                  </a:lnTo>
                  <a:lnTo>
                    <a:pt x="38" y="116"/>
                  </a:lnTo>
                  <a:lnTo>
                    <a:pt x="27" y="111"/>
                  </a:lnTo>
                  <a:lnTo>
                    <a:pt x="19" y="108"/>
                  </a:lnTo>
                  <a:lnTo>
                    <a:pt x="11" y="100"/>
                  </a:lnTo>
                  <a:lnTo>
                    <a:pt x="5" y="92"/>
                  </a:lnTo>
                  <a:lnTo>
                    <a:pt x="2" y="81"/>
                  </a:lnTo>
                  <a:lnTo>
                    <a:pt x="0" y="70"/>
                  </a:lnTo>
                  <a:lnTo>
                    <a:pt x="0" y="60"/>
                  </a:lnTo>
                  <a:lnTo>
                    <a:pt x="2" y="35"/>
                  </a:lnTo>
                  <a:lnTo>
                    <a:pt x="5" y="27"/>
                  </a:lnTo>
                  <a:lnTo>
                    <a:pt x="11" y="16"/>
                  </a:lnTo>
                  <a:lnTo>
                    <a:pt x="16" y="11"/>
                  </a:lnTo>
                  <a:lnTo>
                    <a:pt x="27" y="6"/>
                  </a:lnTo>
                  <a:lnTo>
                    <a:pt x="35" y="3"/>
                  </a:lnTo>
                  <a:lnTo>
                    <a:pt x="46" y="0"/>
                  </a:lnTo>
                  <a:lnTo>
                    <a:pt x="57" y="3"/>
                  </a:lnTo>
                  <a:lnTo>
                    <a:pt x="68" y="6"/>
                  </a:lnTo>
                  <a:lnTo>
                    <a:pt x="74" y="11"/>
                  </a:lnTo>
                  <a:lnTo>
                    <a:pt x="79" y="16"/>
                  </a:lnTo>
                  <a:lnTo>
                    <a:pt x="85" y="24"/>
                  </a:lnTo>
                  <a:lnTo>
                    <a:pt x="88" y="35"/>
                  </a:lnTo>
                  <a:lnTo>
                    <a:pt x="90" y="57"/>
                  </a:lnTo>
                  <a:close/>
                  <a:moveTo>
                    <a:pt x="46" y="11"/>
                  </a:moveTo>
                  <a:lnTo>
                    <a:pt x="46" y="11"/>
                  </a:lnTo>
                  <a:lnTo>
                    <a:pt x="33" y="14"/>
                  </a:lnTo>
                  <a:lnTo>
                    <a:pt x="22" y="22"/>
                  </a:lnTo>
                  <a:lnTo>
                    <a:pt x="16" y="33"/>
                  </a:lnTo>
                  <a:lnTo>
                    <a:pt x="13" y="46"/>
                  </a:lnTo>
                  <a:lnTo>
                    <a:pt x="77" y="46"/>
                  </a:lnTo>
                  <a:lnTo>
                    <a:pt x="74" y="33"/>
                  </a:lnTo>
                  <a:lnTo>
                    <a:pt x="68"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37"/>
            <p:cNvSpPr>
              <a:spLocks/>
            </p:cNvSpPr>
            <p:nvPr/>
          </p:nvSpPr>
          <p:spPr bwMode="auto">
            <a:xfrm>
              <a:off x="2244" y="783"/>
              <a:ext cx="72" cy="116"/>
            </a:xfrm>
            <a:custGeom>
              <a:avLst/>
              <a:gdLst/>
              <a:ahLst/>
              <a:cxnLst>
                <a:cxn ang="0">
                  <a:pos x="30" y="116"/>
                </a:cxn>
                <a:cxn ang="0">
                  <a:pos x="30" y="116"/>
                </a:cxn>
                <a:cxn ang="0">
                  <a:pos x="14" y="114"/>
                </a:cxn>
                <a:cxn ang="0">
                  <a:pos x="0" y="108"/>
                </a:cxn>
                <a:cxn ang="0">
                  <a:pos x="0" y="106"/>
                </a:cxn>
                <a:cxn ang="0">
                  <a:pos x="0" y="106"/>
                </a:cxn>
                <a:cxn ang="0">
                  <a:pos x="0" y="95"/>
                </a:cxn>
                <a:cxn ang="0">
                  <a:pos x="3" y="92"/>
                </a:cxn>
                <a:cxn ang="0">
                  <a:pos x="3" y="92"/>
                </a:cxn>
                <a:cxn ang="0">
                  <a:pos x="17" y="103"/>
                </a:cxn>
                <a:cxn ang="0">
                  <a:pos x="22" y="106"/>
                </a:cxn>
                <a:cxn ang="0">
                  <a:pos x="30" y="106"/>
                </a:cxn>
                <a:cxn ang="0">
                  <a:pos x="30" y="106"/>
                </a:cxn>
                <a:cxn ang="0">
                  <a:pos x="41" y="106"/>
                </a:cxn>
                <a:cxn ang="0">
                  <a:pos x="50" y="100"/>
                </a:cxn>
                <a:cxn ang="0">
                  <a:pos x="55" y="95"/>
                </a:cxn>
                <a:cxn ang="0">
                  <a:pos x="58" y="84"/>
                </a:cxn>
                <a:cxn ang="0">
                  <a:pos x="58" y="84"/>
                </a:cxn>
                <a:cxn ang="0">
                  <a:pos x="55" y="76"/>
                </a:cxn>
                <a:cxn ang="0">
                  <a:pos x="50" y="68"/>
                </a:cxn>
                <a:cxn ang="0">
                  <a:pos x="39" y="65"/>
                </a:cxn>
                <a:cxn ang="0">
                  <a:pos x="28" y="62"/>
                </a:cxn>
                <a:cxn ang="0">
                  <a:pos x="17" y="60"/>
                </a:cxn>
                <a:cxn ang="0">
                  <a:pos x="8" y="54"/>
                </a:cxn>
                <a:cxn ang="0">
                  <a:pos x="3" y="46"/>
                </a:cxn>
                <a:cxn ang="0">
                  <a:pos x="0" y="33"/>
                </a:cxn>
                <a:cxn ang="0">
                  <a:pos x="0" y="33"/>
                </a:cxn>
                <a:cxn ang="0">
                  <a:pos x="0" y="24"/>
                </a:cxn>
                <a:cxn ang="0">
                  <a:pos x="3" y="16"/>
                </a:cxn>
                <a:cxn ang="0">
                  <a:pos x="11" y="8"/>
                </a:cxn>
                <a:cxn ang="0">
                  <a:pos x="22" y="3"/>
                </a:cxn>
                <a:cxn ang="0">
                  <a:pos x="36" y="0"/>
                </a:cxn>
                <a:cxn ang="0">
                  <a:pos x="36" y="0"/>
                </a:cxn>
                <a:cxn ang="0">
                  <a:pos x="50" y="3"/>
                </a:cxn>
                <a:cxn ang="0">
                  <a:pos x="63" y="8"/>
                </a:cxn>
                <a:cxn ang="0">
                  <a:pos x="66" y="8"/>
                </a:cxn>
                <a:cxn ang="0">
                  <a:pos x="66" y="8"/>
                </a:cxn>
                <a:cxn ang="0">
                  <a:pos x="63" y="22"/>
                </a:cxn>
                <a:cxn ang="0">
                  <a:pos x="63" y="22"/>
                </a:cxn>
                <a:cxn ang="0">
                  <a:pos x="63" y="22"/>
                </a:cxn>
                <a:cxn ang="0">
                  <a:pos x="50" y="14"/>
                </a:cxn>
                <a:cxn ang="0">
                  <a:pos x="36" y="14"/>
                </a:cxn>
                <a:cxn ang="0">
                  <a:pos x="36" y="14"/>
                </a:cxn>
                <a:cxn ang="0">
                  <a:pos x="28" y="14"/>
                </a:cxn>
                <a:cxn ang="0">
                  <a:pos x="19" y="16"/>
                </a:cxn>
                <a:cxn ang="0">
                  <a:pos x="14" y="22"/>
                </a:cxn>
                <a:cxn ang="0">
                  <a:pos x="11" y="30"/>
                </a:cxn>
                <a:cxn ang="0">
                  <a:pos x="11" y="30"/>
                </a:cxn>
                <a:cxn ang="0">
                  <a:pos x="14" y="41"/>
                </a:cxn>
                <a:cxn ang="0">
                  <a:pos x="22" y="46"/>
                </a:cxn>
                <a:cxn ang="0">
                  <a:pos x="41" y="52"/>
                </a:cxn>
                <a:cxn ang="0">
                  <a:pos x="52" y="57"/>
                </a:cxn>
                <a:cxn ang="0">
                  <a:pos x="61" y="62"/>
                </a:cxn>
                <a:cxn ang="0">
                  <a:pos x="69" y="70"/>
                </a:cxn>
                <a:cxn ang="0">
                  <a:pos x="72" y="84"/>
                </a:cxn>
                <a:cxn ang="0">
                  <a:pos x="72" y="84"/>
                </a:cxn>
                <a:cxn ang="0">
                  <a:pos x="69" y="92"/>
                </a:cxn>
                <a:cxn ang="0">
                  <a:pos x="66" y="97"/>
                </a:cxn>
                <a:cxn ang="0">
                  <a:pos x="63" y="106"/>
                </a:cxn>
                <a:cxn ang="0">
                  <a:pos x="58" y="108"/>
                </a:cxn>
                <a:cxn ang="0">
                  <a:pos x="44" y="114"/>
                </a:cxn>
                <a:cxn ang="0">
                  <a:pos x="30" y="116"/>
                </a:cxn>
                <a:cxn ang="0">
                  <a:pos x="30" y="116"/>
                </a:cxn>
              </a:cxnLst>
              <a:rect l="0" t="0" r="r" b="b"/>
              <a:pathLst>
                <a:path w="72" h="116">
                  <a:moveTo>
                    <a:pt x="30" y="116"/>
                  </a:moveTo>
                  <a:lnTo>
                    <a:pt x="30" y="116"/>
                  </a:lnTo>
                  <a:lnTo>
                    <a:pt x="14" y="114"/>
                  </a:lnTo>
                  <a:lnTo>
                    <a:pt x="0" y="108"/>
                  </a:lnTo>
                  <a:lnTo>
                    <a:pt x="0" y="106"/>
                  </a:lnTo>
                  <a:lnTo>
                    <a:pt x="0" y="95"/>
                  </a:lnTo>
                  <a:lnTo>
                    <a:pt x="3" y="92"/>
                  </a:lnTo>
                  <a:lnTo>
                    <a:pt x="17" y="103"/>
                  </a:lnTo>
                  <a:lnTo>
                    <a:pt x="22" y="106"/>
                  </a:lnTo>
                  <a:lnTo>
                    <a:pt x="30" y="106"/>
                  </a:lnTo>
                  <a:lnTo>
                    <a:pt x="41" y="106"/>
                  </a:lnTo>
                  <a:lnTo>
                    <a:pt x="50" y="100"/>
                  </a:lnTo>
                  <a:lnTo>
                    <a:pt x="55" y="95"/>
                  </a:lnTo>
                  <a:lnTo>
                    <a:pt x="58" y="84"/>
                  </a:lnTo>
                  <a:lnTo>
                    <a:pt x="55" y="76"/>
                  </a:lnTo>
                  <a:lnTo>
                    <a:pt x="50" y="68"/>
                  </a:lnTo>
                  <a:lnTo>
                    <a:pt x="39" y="65"/>
                  </a:lnTo>
                  <a:lnTo>
                    <a:pt x="28" y="62"/>
                  </a:lnTo>
                  <a:lnTo>
                    <a:pt x="17" y="60"/>
                  </a:lnTo>
                  <a:lnTo>
                    <a:pt x="8" y="54"/>
                  </a:lnTo>
                  <a:lnTo>
                    <a:pt x="3" y="46"/>
                  </a:lnTo>
                  <a:lnTo>
                    <a:pt x="0" y="33"/>
                  </a:lnTo>
                  <a:lnTo>
                    <a:pt x="0" y="24"/>
                  </a:lnTo>
                  <a:lnTo>
                    <a:pt x="3" y="16"/>
                  </a:lnTo>
                  <a:lnTo>
                    <a:pt x="11" y="8"/>
                  </a:lnTo>
                  <a:lnTo>
                    <a:pt x="22" y="3"/>
                  </a:lnTo>
                  <a:lnTo>
                    <a:pt x="36" y="0"/>
                  </a:lnTo>
                  <a:lnTo>
                    <a:pt x="50" y="3"/>
                  </a:lnTo>
                  <a:lnTo>
                    <a:pt x="63" y="8"/>
                  </a:lnTo>
                  <a:lnTo>
                    <a:pt x="66" y="8"/>
                  </a:lnTo>
                  <a:lnTo>
                    <a:pt x="63" y="22"/>
                  </a:lnTo>
                  <a:lnTo>
                    <a:pt x="50" y="14"/>
                  </a:lnTo>
                  <a:lnTo>
                    <a:pt x="36" y="14"/>
                  </a:lnTo>
                  <a:lnTo>
                    <a:pt x="28" y="14"/>
                  </a:lnTo>
                  <a:lnTo>
                    <a:pt x="19" y="16"/>
                  </a:lnTo>
                  <a:lnTo>
                    <a:pt x="14" y="22"/>
                  </a:lnTo>
                  <a:lnTo>
                    <a:pt x="11" y="30"/>
                  </a:lnTo>
                  <a:lnTo>
                    <a:pt x="14" y="41"/>
                  </a:lnTo>
                  <a:lnTo>
                    <a:pt x="22" y="46"/>
                  </a:lnTo>
                  <a:lnTo>
                    <a:pt x="41" y="52"/>
                  </a:lnTo>
                  <a:lnTo>
                    <a:pt x="52" y="57"/>
                  </a:lnTo>
                  <a:lnTo>
                    <a:pt x="61" y="62"/>
                  </a:lnTo>
                  <a:lnTo>
                    <a:pt x="69" y="70"/>
                  </a:lnTo>
                  <a:lnTo>
                    <a:pt x="72" y="84"/>
                  </a:lnTo>
                  <a:lnTo>
                    <a:pt x="69" y="92"/>
                  </a:lnTo>
                  <a:lnTo>
                    <a:pt x="66" y="97"/>
                  </a:lnTo>
                  <a:lnTo>
                    <a:pt x="63" y="106"/>
                  </a:lnTo>
                  <a:lnTo>
                    <a:pt x="58" y="108"/>
                  </a:lnTo>
                  <a:lnTo>
                    <a:pt x="44"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1" name="Freeform 36"/>
            <p:cNvSpPr>
              <a:spLocks/>
            </p:cNvSpPr>
            <p:nvPr/>
          </p:nvSpPr>
          <p:spPr bwMode="auto">
            <a:xfrm>
              <a:off x="2338" y="783"/>
              <a:ext cx="71" cy="116"/>
            </a:xfrm>
            <a:custGeom>
              <a:avLst/>
              <a:gdLst/>
              <a:ahLst/>
              <a:cxnLst>
                <a:cxn ang="0">
                  <a:pos x="33" y="116"/>
                </a:cxn>
                <a:cxn ang="0">
                  <a:pos x="33" y="116"/>
                </a:cxn>
                <a:cxn ang="0">
                  <a:pos x="16" y="114"/>
                </a:cxn>
                <a:cxn ang="0">
                  <a:pos x="0" y="108"/>
                </a:cxn>
                <a:cxn ang="0">
                  <a:pos x="0" y="106"/>
                </a:cxn>
                <a:cxn ang="0">
                  <a:pos x="0" y="106"/>
                </a:cxn>
                <a:cxn ang="0">
                  <a:pos x="2" y="95"/>
                </a:cxn>
                <a:cxn ang="0">
                  <a:pos x="2" y="92"/>
                </a:cxn>
                <a:cxn ang="0">
                  <a:pos x="2" y="92"/>
                </a:cxn>
                <a:cxn ang="0">
                  <a:pos x="16" y="103"/>
                </a:cxn>
                <a:cxn ang="0">
                  <a:pos x="24" y="106"/>
                </a:cxn>
                <a:cxn ang="0">
                  <a:pos x="33" y="106"/>
                </a:cxn>
                <a:cxn ang="0">
                  <a:pos x="33" y="106"/>
                </a:cxn>
                <a:cxn ang="0">
                  <a:pos x="41" y="106"/>
                </a:cxn>
                <a:cxn ang="0">
                  <a:pos x="49" y="100"/>
                </a:cxn>
                <a:cxn ang="0">
                  <a:pos x="57" y="95"/>
                </a:cxn>
                <a:cxn ang="0">
                  <a:pos x="57" y="84"/>
                </a:cxn>
                <a:cxn ang="0">
                  <a:pos x="57" y="84"/>
                </a:cxn>
                <a:cxn ang="0">
                  <a:pos x="55" y="76"/>
                </a:cxn>
                <a:cxn ang="0">
                  <a:pos x="49" y="68"/>
                </a:cxn>
                <a:cxn ang="0">
                  <a:pos x="41" y="65"/>
                </a:cxn>
                <a:cxn ang="0">
                  <a:pos x="30" y="62"/>
                </a:cxn>
                <a:cxn ang="0">
                  <a:pos x="19" y="60"/>
                </a:cxn>
                <a:cxn ang="0">
                  <a:pos x="11" y="54"/>
                </a:cxn>
                <a:cxn ang="0">
                  <a:pos x="2" y="46"/>
                </a:cxn>
                <a:cxn ang="0">
                  <a:pos x="0" y="33"/>
                </a:cxn>
                <a:cxn ang="0">
                  <a:pos x="0" y="33"/>
                </a:cxn>
                <a:cxn ang="0">
                  <a:pos x="2" y="24"/>
                </a:cxn>
                <a:cxn ang="0">
                  <a:pos x="2" y="16"/>
                </a:cxn>
                <a:cxn ang="0">
                  <a:pos x="13" y="8"/>
                </a:cxn>
                <a:cxn ang="0">
                  <a:pos x="24" y="3"/>
                </a:cxn>
                <a:cxn ang="0">
                  <a:pos x="38" y="0"/>
                </a:cxn>
                <a:cxn ang="0">
                  <a:pos x="38" y="0"/>
                </a:cxn>
                <a:cxn ang="0">
                  <a:pos x="52" y="3"/>
                </a:cxn>
                <a:cxn ang="0">
                  <a:pos x="66" y="8"/>
                </a:cxn>
                <a:cxn ang="0">
                  <a:pos x="66" y="8"/>
                </a:cxn>
                <a:cxn ang="0">
                  <a:pos x="66" y="8"/>
                </a:cxn>
                <a:cxn ang="0">
                  <a:pos x="66" y="22"/>
                </a:cxn>
                <a:cxn ang="0">
                  <a:pos x="63" y="22"/>
                </a:cxn>
                <a:cxn ang="0">
                  <a:pos x="63" y="22"/>
                </a:cxn>
                <a:cxn ang="0">
                  <a:pos x="52" y="14"/>
                </a:cxn>
                <a:cxn ang="0">
                  <a:pos x="38" y="14"/>
                </a:cxn>
                <a:cxn ang="0">
                  <a:pos x="38" y="14"/>
                </a:cxn>
                <a:cxn ang="0">
                  <a:pos x="30" y="14"/>
                </a:cxn>
                <a:cxn ang="0">
                  <a:pos x="22" y="16"/>
                </a:cxn>
                <a:cxn ang="0">
                  <a:pos x="16" y="22"/>
                </a:cxn>
                <a:cxn ang="0">
                  <a:pos x="13" y="30"/>
                </a:cxn>
                <a:cxn ang="0">
                  <a:pos x="13" y="30"/>
                </a:cxn>
                <a:cxn ang="0">
                  <a:pos x="16" y="41"/>
                </a:cxn>
                <a:cxn ang="0">
                  <a:pos x="22" y="46"/>
                </a:cxn>
                <a:cxn ang="0">
                  <a:pos x="44" y="52"/>
                </a:cxn>
                <a:cxn ang="0">
                  <a:pos x="52" y="57"/>
                </a:cxn>
                <a:cxn ang="0">
                  <a:pos x="63" y="62"/>
                </a:cxn>
                <a:cxn ang="0">
                  <a:pos x="68" y="70"/>
                </a:cxn>
                <a:cxn ang="0">
                  <a:pos x="71" y="84"/>
                </a:cxn>
                <a:cxn ang="0">
                  <a:pos x="71" y="84"/>
                </a:cxn>
                <a:cxn ang="0">
                  <a:pos x="71" y="92"/>
                </a:cxn>
                <a:cxn ang="0">
                  <a:pos x="68" y="97"/>
                </a:cxn>
                <a:cxn ang="0">
                  <a:pos x="63" y="106"/>
                </a:cxn>
                <a:cxn ang="0">
                  <a:pos x="60" y="108"/>
                </a:cxn>
                <a:cxn ang="0">
                  <a:pos x="46" y="114"/>
                </a:cxn>
                <a:cxn ang="0">
                  <a:pos x="33" y="116"/>
                </a:cxn>
                <a:cxn ang="0">
                  <a:pos x="33" y="116"/>
                </a:cxn>
              </a:cxnLst>
              <a:rect l="0" t="0" r="r" b="b"/>
              <a:pathLst>
                <a:path w="71" h="116">
                  <a:moveTo>
                    <a:pt x="33" y="116"/>
                  </a:moveTo>
                  <a:lnTo>
                    <a:pt x="33" y="116"/>
                  </a:lnTo>
                  <a:lnTo>
                    <a:pt x="16" y="114"/>
                  </a:lnTo>
                  <a:lnTo>
                    <a:pt x="0" y="108"/>
                  </a:lnTo>
                  <a:lnTo>
                    <a:pt x="0" y="106"/>
                  </a:lnTo>
                  <a:lnTo>
                    <a:pt x="2" y="95"/>
                  </a:lnTo>
                  <a:lnTo>
                    <a:pt x="2" y="92"/>
                  </a:lnTo>
                  <a:lnTo>
                    <a:pt x="16" y="103"/>
                  </a:lnTo>
                  <a:lnTo>
                    <a:pt x="24" y="106"/>
                  </a:lnTo>
                  <a:lnTo>
                    <a:pt x="33" y="106"/>
                  </a:lnTo>
                  <a:lnTo>
                    <a:pt x="41" y="106"/>
                  </a:lnTo>
                  <a:lnTo>
                    <a:pt x="49" y="100"/>
                  </a:lnTo>
                  <a:lnTo>
                    <a:pt x="57" y="95"/>
                  </a:lnTo>
                  <a:lnTo>
                    <a:pt x="57" y="84"/>
                  </a:lnTo>
                  <a:lnTo>
                    <a:pt x="55" y="76"/>
                  </a:lnTo>
                  <a:lnTo>
                    <a:pt x="49" y="68"/>
                  </a:lnTo>
                  <a:lnTo>
                    <a:pt x="41" y="65"/>
                  </a:lnTo>
                  <a:lnTo>
                    <a:pt x="30" y="62"/>
                  </a:lnTo>
                  <a:lnTo>
                    <a:pt x="19" y="60"/>
                  </a:lnTo>
                  <a:lnTo>
                    <a:pt x="11" y="54"/>
                  </a:lnTo>
                  <a:lnTo>
                    <a:pt x="2" y="46"/>
                  </a:lnTo>
                  <a:lnTo>
                    <a:pt x="0" y="33"/>
                  </a:lnTo>
                  <a:lnTo>
                    <a:pt x="2" y="24"/>
                  </a:lnTo>
                  <a:lnTo>
                    <a:pt x="2" y="16"/>
                  </a:lnTo>
                  <a:lnTo>
                    <a:pt x="13" y="8"/>
                  </a:lnTo>
                  <a:lnTo>
                    <a:pt x="24" y="3"/>
                  </a:lnTo>
                  <a:lnTo>
                    <a:pt x="38" y="0"/>
                  </a:lnTo>
                  <a:lnTo>
                    <a:pt x="52" y="3"/>
                  </a:lnTo>
                  <a:lnTo>
                    <a:pt x="66" y="8"/>
                  </a:lnTo>
                  <a:lnTo>
                    <a:pt x="66" y="22"/>
                  </a:lnTo>
                  <a:lnTo>
                    <a:pt x="63" y="22"/>
                  </a:lnTo>
                  <a:lnTo>
                    <a:pt x="52" y="14"/>
                  </a:lnTo>
                  <a:lnTo>
                    <a:pt x="38" y="14"/>
                  </a:lnTo>
                  <a:lnTo>
                    <a:pt x="30" y="14"/>
                  </a:lnTo>
                  <a:lnTo>
                    <a:pt x="22" y="16"/>
                  </a:lnTo>
                  <a:lnTo>
                    <a:pt x="16" y="22"/>
                  </a:lnTo>
                  <a:lnTo>
                    <a:pt x="13" y="30"/>
                  </a:lnTo>
                  <a:lnTo>
                    <a:pt x="16" y="41"/>
                  </a:lnTo>
                  <a:lnTo>
                    <a:pt x="22" y="46"/>
                  </a:lnTo>
                  <a:lnTo>
                    <a:pt x="44" y="52"/>
                  </a:lnTo>
                  <a:lnTo>
                    <a:pt x="52" y="57"/>
                  </a:lnTo>
                  <a:lnTo>
                    <a:pt x="63" y="62"/>
                  </a:lnTo>
                  <a:lnTo>
                    <a:pt x="68" y="70"/>
                  </a:lnTo>
                  <a:lnTo>
                    <a:pt x="71" y="84"/>
                  </a:lnTo>
                  <a:lnTo>
                    <a:pt x="71" y="92"/>
                  </a:lnTo>
                  <a:lnTo>
                    <a:pt x="68" y="97"/>
                  </a:lnTo>
                  <a:lnTo>
                    <a:pt x="63" y="106"/>
                  </a:lnTo>
                  <a:lnTo>
                    <a:pt x="60" y="108"/>
                  </a:lnTo>
                  <a:lnTo>
                    <a:pt x="46"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Freeform 35"/>
            <p:cNvSpPr>
              <a:spLocks/>
            </p:cNvSpPr>
            <p:nvPr/>
          </p:nvSpPr>
          <p:spPr bwMode="auto">
            <a:xfrm>
              <a:off x="2505" y="740"/>
              <a:ext cx="88" cy="159"/>
            </a:xfrm>
            <a:custGeom>
              <a:avLst/>
              <a:gdLst/>
              <a:ahLst/>
              <a:cxnLst>
                <a:cxn ang="0">
                  <a:pos x="83" y="132"/>
                </a:cxn>
                <a:cxn ang="0">
                  <a:pos x="66" y="154"/>
                </a:cxn>
                <a:cxn ang="0">
                  <a:pos x="39" y="159"/>
                </a:cxn>
                <a:cxn ang="0">
                  <a:pos x="20" y="157"/>
                </a:cxn>
                <a:cxn ang="0">
                  <a:pos x="3" y="149"/>
                </a:cxn>
                <a:cxn ang="0">
                  <a:pos x="3" y="132"/>
                </a:cxn>
                <a:cxn ang="0">
                  <a:pos x="3" y="132"/>
                </a:cxn>
                <a:cxn ang="0">
                  <a:pos x="20" y="146"/>
                </a:cxn>
                <a:cxn ang="0">
                  <a:pos x="39" y="149"/>
                </a:cxn>
                <a:cxn ang="0">
                  <a:pos x="53" y="146"/>
                </a:cxn>
                <a:cxn ang="0">
                  <a:pos x="72" y="130"/>
                </a:cxn>
                <a:cxn ang="0">
                  <a:pos x="75" y="116"/>
                </a:cxn>
                <a:cxn ang="0">
                  <a:pos x="72" y="105"/>
                </a:cxn>
                <a:cxn ang="0">
                  <a:pos x="50" y="89"/>
                </a:cxn>
                <a:cxn ang="0">
                  <a:pos x="25" y="76"/>
                </a:cxn>
                <a:cxn ang="0">
                  <a:pos x="3" y="57"/>
                </a:cxn>
                <a:cxn ang="0">
                  <a:pos x="0" y="40"/>
                </a:cxn>
                <a:cxn ang="0">
                  <a:pos x="3" y="30"/>
                </a:cxn>
                <a:cxn ang="0">
                  <a:pos x="9" y="16"/>
                </a:cxn>
                <a:cxn ang="0">
                  <a:pos x="31" y="3"/>
                </a:cxn>
                <a:cxn ang="0">
                  <a:pos x="47" y="0"/>
                </a:cxn>
                <a:cxn ang="0">
                  <a:pos x="80" y="11"/>
                </a:cxn>
                <a:cxn ang="0">
                  <a:pos x="80" y="22"/>
                </a:cxn>
                <a:cxn ang="0">
                  <a:pos x="80" y="24"/>
                </a:cxn>
                <a:cxn ang="0">
                  <a:pos x="47" y="13"/>
                </a:cxn>
                <a:cxn ang="0">
                  <a:pos x="33" y="13"/>
                </a:cxn>
                <a:cxn ang="0">
                  <a:pos x="17" y="27"/>
                </a:cxn>
                <a:cxn ang="0">
                  <a:pos x="14" y="40"/>
                </a:cxn>
                <a:cxn ang="0">
                  <a:pos x="17" y="51"/>
                </a:cxn>
                <a:cxn ang="0">
                  <a:pos x="36" y="67"/>
                </a:cxn>
                <a:cxn ang="0">
                  <a:pos x="64" y="78"/>
                </a:cxn>
                <a:cxn ang="0">
                  <a:pos x="83" y="100"/>
                </a:cxn>
                <a:cxn ang="0">
                  <a:pos x="88" y="116"/>
                </a:cxn>
                <a:cxn ang="0">
                  <a:pos x="83" y="132"/>
                </a:cxn>
              </a:cxnLst>
              <a:rect l="0" t="0" r="r" b="b"/>
              <a:pathLst>
                <a:path w="88" h="159">
                  <a:moveTo>
                    <a:pt x="83" y="132"/>
                  </a:moveTo>
                  <a:lnTo>
                    <a:pt x="83" y="132"/>
                  </a:lnTo>
                  <a:lnTo>
                    <a:pt x="77" y="146"/>
                  </a:lnTo>
                  <a:lnTo>
                    <a:pt x="66" y="154"/>
                  </a:lnTo>
                  <a:lnTo>
                    <a:pt x="53" y="159"/>
                  </a:lnTo>
                  <a:lnTo>
                    <a:pt x="39" y="159"/>
                  </a:lnTo>
                  <a:lnTo>
                    <a:pt x="20" y="157"/>
                  </a:lnTo>
                  <a:lnTo>
                    <a:pt x="11" y="154"/>
                  </a:lnTo>
                  <a:lnTo>
                    <a:pt x="3" y="149"/>
                  </a:lnTo>
                  <a:lnTo>
                    <a:pt x="0" y="146"/>
                  </a:lnTo>
                  <a:lnTo>
                    <a:pt x="3" y="132"/>
                  </a:lnTo>
                  <a:lnTo>
                    <a:pt x="11" y="140"/>
                  </a:lnTo>
                  <a:lnTo>
                    <a:pt x="20" y="146"/>
                  </a:lnTo>
                  <a:lnTo>
                    <a:pt x="31" y="149"/>
                  </a:lnTo>
                  <a:lnTo>
                    <a:pt x="39" y="149"/>
                  </a:lnTo>
                  <a:lnTo>
                    <a:pt x="53" y="146"/>
                  </a:lnTo>
                  <a:lnTo>
                    <a:pt x="64" y="140"/>
                  </a:lnTo>
                  <a:lnTo>
                    <a:pt x="72" y="130"/>
                  </a:lnTo>
                  <a:lnTo>
                    <a:pt x="75" y="116"/>
                  </a:lnTo>
                  <a:lnTo>
                    <a:pt x="72" y="111"/>
                  </a:lnTo>
                  <a:lnTo>
                    <a:pt x="72" y="105"/>
                  </a:lnTo>
                  <a:lnTo>
                    <a:pt x="64" y="95"/>
                  </a:lnTo>
                  <a:lnTo>
                    <a:pt x="50" y="89"/>
                  </a:lnTo>
                  <a:lnTo>
                    <a:pt x="36" y="81"/>
                  </a:lnTo>
                  <a:lnTo>
                    <a:pt x="25" y="76"/>
                  </a:lnTo>
                  <a:lnTo>
                    <a:pt x="11" y="67"/>
                  </a:lnTo>
                  <a:lnTo>
                    <a:pt x="3" y="57"/>
                  </a:lnTo>
                  <a:lnTo>
                    <a:pt x="0" y="49"/>
                  </a:lnTo>
                  <a:lnTo>
                    <a:pt x="0" y="40"/>
                  </a:lnTo>
                  <a:lnTo>
                    <a:pt x="3" y="30"/>
                  </a:lnTo>
                  <a:lnTo>
                    <a:pt x="6" y="22"/>
                  </a:lnTo>
                  <a:lnTo>
                    <a:pt x="9" y="16"/>
                  </a:lnTo>
                  <a:lnTo>
                    <a:pt x="14" y="11"/>
                  </a:lnTo>
                  <a:lnTo>
                    <a:pt x="31" y="3"/>
                  </a:lnTo>
                  <a:lnTo>
                    <a:pt x="47" y="0"/>
                  </a:lnTo>
                  <a:lnTo>
                    <a:pt x="64" y="3"/>
                  </a:lnTo>
                  <a:lnTo>
                    <a:pt x="80" y="11"/>
                  </a:lnTo>
                  <a:lnTo>
                    <a:pt x="83" y="11"/>
                  </a:lnTo>
                  <a:lnTo>
                    <a:pt x="80" y="22"/>
                  </a:lnTo>
                  <a:lnTo>
                    <a:pt x="80" y="24"/>
                  </a:lnTo>
                  <a:lnTo>
                    <a:pt x="64" y="16"/>
                  </a:lnTo>
                  <a:lnTo>
                    <a:pt x="47" y="13"/>
                  </a:lnTo>
                  <a:lnTo>
                    <a:pt x="33" y="13"/>
                  </a:lnTo>
                  <a:lnTo>
                    <a:pt x="25" y="19"/>
                  </a:lnTo>
                  <a:lnTo>
                    <a:pt x="17" y="27"/>
                  </a:lnTo>
                  <a:lnTo>
                    <a:pt x="14" y="40"/>
                  </a:lnTo>
                  <a:lnTo>
                    <a:pt x="14" y="46"/>
                  </a:lnTo>
                  <a:lnTo>
                    <a:pt x="17" y="51"/>
                  </a:lnTo>
                  <a:lnTo>
                    <a:pt x="25" y="59"/>
                  </a:lnTo>
                  <a:lnTo>
                    <a:pt x="36" y="67"/>
                  </a:lnTo>
                  <a:lnTo>
                    <a:pt x="50" y="73"/>
                  </a:lnTo>
                  <a:lnTo>
                    <a:pt x="64" y="78"/>
                  </a:lnTo>
                  <a:lnTo>
                    <a:pt x="75" y="86"/>
                  </a:lnTo>
                  <a:lnTo>
                    <a:pt x="83" y="100"/>
                  </a:lnTo>
                  <a:lnTo>
                    <a:pt x="86" y="108"/>
                  </a:lnTo>
                  <a:lnTo>
                    <a:pt x="88" y="116"/>
                  </a:lnTo>
                  <a:lnTo>
                    <a:pt x="83" y="1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3" name="Freeform 34"/>
            <p:cNvSpPr>
              <a:spLocks/>
            </p:cNvSpPr>
            <p:nvPr/>
          </p:nvSpPr>
          <p:spPr bwMode="auto">
            <a:xfrm>
              <a:off x="2621" y="783"/>
              <a:ext cx="80" cy="116"/>
            </a:xfrm>
            <a:custGeom>
              <a:avLst/>
              <a:gdLst/>
              <a:ahLst/>
              <a:cxnLst>
                <a:cxn ang="0">
                  <a:pos x="77" y="106"/>
                </a:cxn>
                <a:cxn ang="0">
                  <a:pos x="77" y="108"/>
                </a:cxn>
                <a:cxn ang="0">
                  <a:pos x="77" y="108"/>
                </a:cxn>
                <a:cxn ang="0">
                  <a:pos x="63" y="114"/>
                </a:cxn>
                <a:cxn ang="0">
                  <a:pos x="47" y="116"/>
                </a:cxn>
                <a:cxn ang="0">
                  <a:pos x="47" y="116"/>
                </a:cxn>
                <a:cxn ang="0">
                  <a:pos x="38" y="116"/>
                </a:cxn>
                <a:cxn ang="0">
                  <a:pos x="30" y="114"/>
                </a:cxn>
                <a:cxn ang="0">
                  <a:pos x="30" y="114"/>
                </a:cxn>
                <a:cxn ang="0">
                  <a:pos x="16" y="106"/>
                </a:cxn>
                <a:cxn ang="0">
                  <a:pos x="5" y="92"/>
                </a:cxn>
                <a:cxn ang="0">
                  <a:pos x="0" y="79"/>
                </a:cxn>
                <a:cxn ang="0">
                  <a:pos x="0" y="60"/>
                </a:cxn>
                <a:cxn ang="0">
                  <a:pos x="0" y="60"/>
                </a:cxn>
                <a:cxn ang="0">
                  <a:pos x="0" y="49"/>
                </a:cxn>
                <a:cxn ang="0">
                  <a:pos x="3" y="38"/>
                </a:cxn>
                <a:cxn ang="0">
                  <a:pos x="5" y="27"/>
                </a:cxn>
                <a:cxn ang="0">
                  <a:pos x="11" y="19"/>
                </a:cxn>
                <a:cxn ang="0">
                  <a:pos x="19" y="11"/>
                </a:cxn>
                <a:cxn ang="0">
                  <a:pos x="27" y="6"/>
                </a:cxn>
                <a:cxn ang="0">
                  <a:pos x="38" y="3"/>
                </a:cxn>
                <a:cxn ang="0">
                  <a:pos x="49" y="0"/>
                </a:cxn>
                <a:cxn ang="0">
                  <a:pos x="49" y="0"/>
                </a:cxn>
                <a:cxn ang="0">
                  <a:pos x="63" y="3"/>
                </a:cxn>
                <a:cxn ang="0">
                  <a:pos x="77" y="8"/>
                </a:cxn>
                <a:cxn ang="0">
                  <a:pos x="77" y="11"/>
                </a:cxn>
                <a:cxn ang="0">
                  <a:pos x="77" y="11"/>
                </a:cxn>
                <a:cxn ang="0">
                  <a:pos x="77" y="22"/>
                </a:cxn>
                <a:cxn ang="0">
                  <a:pos x="74" y="22"/>
                </a:cxn>
                <a:cxn ang="0">
                  <a:pos x="74" y="22"/>
                </a:cxn>
                <a:cxn ang="0">
                  <a:pos x="63" y="16"/>
                </a:cxn>
                <a:cxn ang="0">
                  <a:pos x="49" y="14"/>
                </a:cxn>
                <a:cxn ang="0">
                  <a:pos x="49" y="14"/>
                </a:cxn>
                <a:cxn ang="0">
                  <a:pos x="41" y="14"/>
                </a:cxn>
                <a:cxn ang="0">
                  <a:pos x="33" y="16"/>
                </a:cxn>
                <a:cxn ang="0">
                  <a:pos x="27" y="22"/>
                </a:cxn>
                <a:cxn ang="0">
                  <a:pos x="22" y="27"/>
                </a:cxn>
                <a:cxn ang="0">
                  <a:pos x="14" y="41"/>
                </a:cxn>
                <a:cxn ang="0">
                  <a:pos x="11" y="60"/>
                </a:cxn>
                <a:cxn ang="0">
                  <a:pos x="11" y="60"/>
                </a:cxn>
                <a:cxn ang="0">
                  <a:pos x="14" y="76"/>
                </a:cxn>
                <a:cxn ang="0">
                  <a:pos x="22" y="92"/>
                </a:cxn>
                <a:cxn ang="0">
                  <a:pos x="25" y="97"/>
                </a:cxn>
                <a:cxn ang="0">
                  <a:pos x="33" y="100"/>
                </a:cxn>
                <a:cxn ang="0">
                  <a:pos x="41" y="103"/>
                </a:cxn>
                <a:cxn ang="0">
                  <a:pos x="49" y="106"/>
                </a:cxn>
                <a:cxn ang="0">
                  <a:pos x="49" y="106"/>
                </a:cxn>
                <a:cxn ang="0">
                  <a:pos x="58" y="103"/>
                </a:cxn>
                <a:cxn ang="0">
                  <a:pos x="63" y="100"/>
                </a:cxn>
                <a:cxn ang="0">
                  <a:pos x="77" y="92"/>
                </a:cxn>
                <a:cxn ang="0">
                  <a:pos x="80" y="92"/>
                </a:cxn>
                <a:cxn ang="0">
                  <a:pos x="80" y="92"/>
                </a:cxn>
                <a:cxn ang="0">
                  <a:pos x="77" y="106"/>
                </a:cxn>
                <a:cxn ang="0">
                  <a:pos x="77" y="106"/>
                </a:cxn>
              </a:cxnLst>
              <a:rect l="0" t="0" r="r" b="b"/>
              <a:pathLst>
                <a:path w="80" h="116">
                  <a:moveTo>
                    <a:pt x="77" y="106"/>
                  </a:moveTo>
                  <a:lnTo>
                    <a:pt x="77" y="108"/>
                  </a:lnTo>
                  <a:lnTo>
                    <a:pt x="63" y="114"/>
                  </a:lnTo>
                  <a:lnTo>
                    <a:pt x="47" y="116"/>
                  </a:lnTo>
                  <a:lnTo>
                    <a:pt x="38" y="116"/>
                  </a:lnTo>
                  <a:lnTo>
                    <a:pt x="30" y="114"/>
                  </a:lnTo>
                  <a:lnTo>
                    <a:pt x="16" y="106"/>
                  </a:lnTo>
                  <a:lnTo>
                    <a:pt x="5" y="92"/>
                  </a:lnTo>
                  <a:lnTo>
                    <a:pt x="0" y="79"/>
                  </a:lnTo>
                  <a:lnTo>
                    <a:pt x="0" y="60"/>
                  </a:lnTo>
                  <a:lnTo>
                    <a:pt x="0" y="49"/>
                  </a:lnTo>
                  <a:lnTo>
                    <a:pt x="3" y="38"/>
                  </a:lnTo>
                  <a:lnTo>
                    <a:pt x="5" y="27"/>
                  </a:lnTo>
                  <a:lnTo>
                    <a:pt x="11" y="19"/>
                  </a:lnTo>
                  <a:lnTo>
                    <a:pt x="19" y="11"/>
                  </a:lnTo>
                  <a:lnTo>
                    <a:pt x="27" y="6"/>
                  </a:lnTo>
                  <a:lnTo>
                    <a:pt x="38" y="3"/>
                  </a:lnTo>
                  <a:lnTo>
                    <a:pt x="49" y="0"/>
                  </a:lnTo>
                  <a:lnTo>
                    <a:pt x="63" y="3"/>
                  </a:lnTo>
                  <a:lnTo>
                    <a:pt x="77" y="8"/>
                  </a:lnTo>
                  <a:lnTo>
                    <a:pt x="77" y="11"/>
                  </a:lnTo>
                  <a:lnTo>
                    <a:pt x="77" y="22"/>
                  </a:lnTo>
                  <a:lnTo>
                    <a:pt x="74" y="22"/>
                  </a:lnTo>
                  <a:lnTo>
                    <a:pt x="63" y="16"/>
                  </a:lnTo>
                  <a:lnTo>
                    <a:pt x="49" y="14"/>
                  </a:lnTo>
                  <a:lnTo>
                    <a:pt x="41" y="14"/>
                  </a:lnTo>
                  <a:lnTo>
                    <a:pt x="33" y="16"/>
                  </a:lnTo>
                  <a:lnTo>
                    <a:pt x="27" y="22"/>
                  </a:lnTo>
                  <a:lnTo>
                    <a:pt x="22" y="27"/>
                  </a:lnTo>
                  <a:lnTo>
                    <a:pt x="14" y="41"/>
                  </a:lnTo>
                  <a:lnTo>
                    <a:pt x="11" y="60"/>
                  </a:lnTo>
                  <a:lnTo>
                    <a:pt x="14" y="76"/>
                  </a:lnTo>
                  <a:lnTo>
                    <a:pt x="22" y="92"/>
                  </a:lnTo>
                  <a:lnTo>
                    <a:pt x="25" y="97"/>
                  </a:lnTo>
                  <a:lnTo>
                    <a:pt x="33" y="100"/>
                  </a:lnTo>
                  <a:lnTo>
                    <a:pt x="41" y="103"/>
                  </a:lnTo>
                  <a:lnTo>
                    <a:pt x="49" y="106"/>
                  </a:lnTo>
                  <a:lnTo>
                    <a:pt x="58" y="103"/>
                  </a:lnTo>
                  <a:lnTo>
                    <a:pt x="63" y="100"/>
                  </a:lnTo>
                  <a:lnTo>
                    <a:pt x="77" y="92"/>
                  </a:lnTo>
                  <a:lnTo>
                    <a:pt x="80" y="92"/>
                  </a:lnTo>
                  <a:lnTo>
                    <a:pt x="77"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4" name="Freeform 33"/>
            <p:cNvSpPr>
              <a:spLocks/>
            </p:cNvSpPr>
            <p:nvPr/>
          </p:nvSpPr>
          <p:spPr bwMode="auto">
            <a:xfrm>
              <a:off x="2723" y="726"/>
              <a:ext cx="85" cy="171"/>
            </a:xfrm>
            <a:custGeom>
              <a:avLst/>
              <a:gdLst/>
              <a:ahLst/>
              <a:cxnLst>
                <a:cxn ang="0">
                  <a:pos x="85" y="171"/>
                </a:cxn>
                <a:cxn ang="0">
                  <a:pos x="85" y="171"/>
                </a:cxn>
                <a:cxn ang="0">
                  <a:pos x="71" y="171"/>
                </a:cxn>
                <a:cxn ang="0">
                  <a:pos x="71" y="171"/>
                </a:cxn>
                <a:cxn ang="0">
                  <a:pos x="71" y="171"/>
                </a:cxn>
                <a:cxn ang="0">
                  <a:pos x="71" y="136"/>
                </a:cxn>
                <a:cxn ang="0">
                  <a:pos x="71" y="136"/>
                </a:cxn>
                <a:cxn ang="0">
                  <a:pos x="71" y="106"/>
                </a:cxn>
                <a:cxn ang="0">
                  <a:pos x="71" y="106"/>
                </a:cxn>
                <a:cxn ang="0">
                  <a:pos x="71" y="92"/>
                </a:cxn>
                <a:cxn ang="0">
                  <a:pos x="68" y="81"/>
                </a:cxn>
                <a:cxn ang="0">
                  <a:pos x="68" y="81"/>
                </a:cxn>
                <a:cxn ang="0">
                  <a:pos x="66" y="76"/>
                </a:cxn>
                <a:cxn ang="0">
                  <a:pos x="60" y="73"/>
                </a:cxn>
                <a:cxn ang="0">
                  <a:pos x="55" y="71"/>
                </a:cxn>
                <a:cxn ang="0">
                  <a:pos x="49" y="71"/>
                </a:cxn>
                <a:cxn ang="0">
                  <a:pos x="49" y="71"/>
                </a:cxn>
                <a:cxn ang="0">
                  <a:pos x="38" y="71"/>
                </a:cxn>
                <a:cxn ang="0">
                  <a:pos x="30" y="73"/>
                </a:cxn>
                <a:cxn ang="0">
                  <a:pos x="16" y="84"/>
                </a:cxn>
                <a:cxn ang="0">
                  <a:pos x="16" y="84"/>
                </a:cxn>
                <a:cxn ang="0">
                  <a:pos x="16" y="87"/>
                </a:cxn>
                <a:cxn ang="0">
                  <a:pos x="16" y="87"/>
                </a:cxn>
                <a:cxn ang="0">
                  <a:pos x="16" y="171"/>
                </a:cxn>
                <a:cxn ang="0">
                  <a:pos x="16" y="171"/>
                </a:cxn>
                <a:cxn ang="0">
                  <a:pos x="16" y="171"/>
                </a:cxn>
                <a:cxn ang="0">
                  <a:pos x="2" y="171"/>
                </a:cxn>
                <a:cxn ang="0">
                  <a:pos x="2" y="171"/>
                </a:cxn>
                <a:cxn ang="0">
                  <a:pos x="2" y="171"/>
                </a:cxn>
                <a:cxn ang="0">
                  <a:pos x="2" y="76"/>
                </a:cxn>
                <a:cxn ang="0">
                  <a:pos x="2" y="76"/>
                </a:cxn>
                <a:cxn ang="0">
                  <a:pos x="2" y="38"/>
                </a:cxn>
                <a:cxn ang="0">
                  <a:pos x="0" y="3"/>
                </a:cxn>
                <a:cxn ang="0">
                  <a:pos x="2" y="0"/>
                </a:cxn>
                <a:cxn ang="0">
                  <a:pos x="2" y="0"/>
                </a:cxn>
                <a:cxn ang="0">
                  <a:pos x="13" y="0"/>
                </a:cxn>
                <a:cxn ang="0">
                  <a:pos x="16" y="0"/>
                </a:cxn>
                <a:cxn ang="0">
                  <a:pos x="16" y="0"/>
                </a:cxn>
                <a:cxn ang="0">
                  <a:pos x="16" y="33"/>
                </a:cxn>
                <a:cxn ang="0">
                  <a:pos x="16" y="71"/>
                </a:cxn>
                <a:cxn ang="0">
                  <a:pos x="16" y="71"/>
                </a:cxn>
                <a:cxn ang="0">
                  <a:pos x="33" y="63"/>
                </a:cxn>
                <a:cxn ang="0">
                  <a:pos x="41" y="60"/>
                </a:cxn>
                <a:cxn ang="0">
                  <a:pos x="52" y="57"/>
                </a:cxn>
                <a:cxn ang="0">
                  <a:pos x="52" y="57"/>
                </a:cxn>
                <a:cxn ang="0">
                  <a:pos x="60" y="60"/>
                </a:cxn>
                <a:cxn ang="0">
                  <a:pos x="68" y="63"/>
                </a:cxn>
                <a:cxn ang="0">
                  <a:pos x="77" y="68"/>
                </a:cxn>
                <a:cxn ang="0">
                  <a:pos x="79" y="76"/>
                </a:cxn>
                <a:cxn ang="0">
                  <a:pos x="79" y="76"/>
                </a:cxn>
                <a:cxn ang="0">
                  <a:pos x="82" y="90"/>
                </a:cxn>
                <a:cxn ang="0">
                  <a:pos x="85" y="103"/>
                </a:cxn>
                <a:cxn ang="0">
                  <a:pos x="85" y="125"/>
                </a:cxn>
                <a:cxn ang="0">
                  <a:pos x="85" y="125"/>
                </a:cxn>
                <a:cxn ang="0">
                  <a:pos x="85" y="171"/>
                </a:cxn>
                <a:cxn ang="0">
                  <a:pos x="85" y="171"/>
                </a:cxn>
              </a:cxnLst>
              <a:rect l="0" t="0" r="r" b="b"/>
              <a:pathLst>
                <a:path w="85" h="171">
                  <a:moveTo>
                    <a:pt x="85" y="171"/>
                  </a:moveTo>
                  <a:lnTo>
                    <a:pt x="85" y="171"/>
                  </a:lnTo>
                  <a:lnTo>
                    <a:pt x="71" y="171"/>
                  </a:lnTo>
                  <a:lnTo>
                    <a:pt x="71" y="136"/>
                  </a:lnTo>
                  <a:lnTo>
                    <a:pt x="71" y="106"/>
                  </a:lnTo>
                  <a:lnTo>
                    <a:pt x="71" y="92"/>
                  </a:lnTo>
                  <a:lnTo>
                    <a:pt x="68" y="81"/>
                  </a:lnTo>
                  <a:lnTo>
                    <a:pt x="66" y="76"/>
                  </a:lnTo>
                  <a:lnTo>
                    <a:pt x="60" y="73"/>
                  </a:lnTo>
                  <a:lnTo>
                    <a:pt x="55" y="71"/>
                  </a:lnTo>
                  <a:lnTo>
                    <a:pt x="49" y="71"/>
                  </a:lnTo>
                  <a:lnTo>
                    <a:pt x="38" y="71"/>
                  </a:lnTo>
                  <a:lnTo>
                    <a:pt x="30" y="73"/>
                  </a:lnTo>
                  <a:lnTo>
                    <a:pt x="16" y="84"/>
                  </a:lnTo>
                  <a:lnTo>
                    <a:pt x="16" y="87"/>
                  </a:lnTo>
                  <a:lnTo>
                    <a:pt x="16" y="171"/>
                  </a:lnTo>
                  <a:lnTo>
                    <a:pt x="2" y="171"/>
                  </a:lnTo>
                  <a:lnTo>
                    <a:pt x="2" y="76"/>
                  </a:lnTo>
                  <a:lnTo>
                    <a:pt x="2" y="38"/>
                  </a:lnTo>
                  <a:lnTo>
                    <a:pt x="0" y="3"/>
                  </a:lnTo>
                  <a:lnTo>
                    <a:pt x="2" y="0"/>
                  </a:lnTo>
                  <a:lnTo>
                    <a:pt x="13" y="0"/>
                  </a:lnTo>
                  <a:lnTo>
                    <a:pt x="16" y="0"/>
                  </a:lnTo>
                  <a:lnTo>
                    <a:pt x="16" y="33"/>
                  </a:lnTo>
                  <a:lnTo>
                    <a:pt x="16" y="71"/>
                  </a:lnTo>
                  <a:lnTo>
                    <a:pt x="33" y="63"/>
                  </a:lnTo>
                  <a:lnTo>
                    <a:pt x="41" y="60"/>
                  </a:lnTo>
                  <a:lnTo>
                    <a:pt x="52" y="57"/>
                  </a:lnTo>
                  <a:lnTo>
                    <a:pt x="60" y="60"/>
                  </a:lnTo>
                  <a:lnTo>
                    <a:pt x="68" y="63"/>
                  </a:lnTo>
                  <a:lnTo>
                    <a:pt x="77" y="68"/>
                  </a:lnTo>
                  <a:lnTo>
                    <a:pt x="79" y="76"/>
                  </a:lnTo>
                  <a:lnTo>
                    <a:pt x="82" y="90"/>
                  </a:lnTo>
                  <a:lnTo>
                    <a:pt x="85" y="103"/>
                  </a:lnTo>
                  <a:lnTo>
                    <a:pt x="85" y="125"/>
                  </a:lnTo>
                  <a:lnTo>
                    <a:pt x="85"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5" name="Freeform 32"/>
            <p:cNvSpPr>
              <a:spLocks noEditPoints="1"/>
            </p:cNvSpPr>
            <p:nvPr/>
          </p:nvSpPr>
          <p:spPr bwMode="auto">
            <a:xfrm>
              <a:off x="2841" y="783"/>
              <a:ext cx="93" cy="116"/>
            </a:xfrm>
            <a:custGeom>
              <a:avLst/>
              <a:gdLst/>
              <a:ahLst/>
              <a:cxnLst>
                <a:cxn ang="0">
                  <a:pos x="47" y="116"/>
                </a:cxn>
                <a:cxn ang="0">
                  <a:pos x="25" y="111"/>
                </a:cxn>
                <a:cxn ang="0">
                  <a:pos x="11" y="100"/>
                </a:cxn>
                <a:cxn ang="0">
                  <a:pos x="3" y="81"/>
                </a:cxn>
                <a:cxn ang="0">
                  <a:pos x="0" y="57"/>
                </a:cxn>
                <a:cxn ang="0">
                  <a:pos x="5" y="24"/>
                </a:cxn>
                <a:cxn ang="0">
                  <a:pos x="16" y="11"/>
                </a:cxn>
                <a:cxn ang="0">
                  <a:pos x="36" y="3"/>
                </a:cxn>
                <a:cxn ang="0">
                  <a:pos x="47" y="0"/>
                </a:cxn>
                <a:cxn ang="0">
                  <a:pos x="69" y="6"/>
                </a:cxn>
                <a:cxn ang="0">
                  <a:pos x="82" y="19"/>
                </a:cxn>
                <a:cxn ang="0">
                  <a:pos x="91" y="35"/>
                </a:cxn>
                <a:cxn ang="0">
                  <a:pos x="93" y="60"/>
                </a:cxn>
                <a:cxn ang="0">
                  <a:pos x="88" y="92"/>
                </a:cxn>
                <a:cxn ang="0">
                  <a:pos x="74" y="106"/>
                </a:cxn>
                <a:cxn ang="0">
                  <a:pos x="58" y="116"/>
                </a:cxn>
                <a:cxn ang="0">
                  <a:pos x="47" y="116"/>
                </a:cxn>
                <a:cxn ang="0">
                  <a:pos x="47" y="11"/>
                </a:cxn>
                <a:cxn ang="0">
                  <a:pos x="30" y="16"/>
                </a:cxn>
                <a:cxn ang="0">
                  <a:pos x="19" y="24"/>
                </a:cxn>
                <a:cxn ang="0">
                  <a:pos x="14" y="57"/>
                </a:cxn>
                <a:cxn ang="0">
                  <a:pos x="14" y="76"/>
                </a:cxn>
                <a:cxn ang="0">
                  <a:pos x="25" y="97"/>
                </a:cxn>
                <a:cxn ang="0">
                  <a:pos x="38" y="103"/>
                </a:cxn>
                <a:cxn ang="0">
                  <a:pos x="47" y="106"/>
                </a:cxn>
                <a:cxn ang="0">
                  <a:pos x="63" y="100"/>
                </a:cxn>
                <a:cxn ang="0">
                  <a:pos x="71" y="92"/>
                </a:cxn>
                <a:cxn ang="0">
                  <a:pos x="80" y="60"/>
                </a:cxn>
                <a:cxn ang="0">
                  <a:pos x="77" y="43"/>
                </a:cxn>
                <a:cxn ang="0">
                  <a:pos x="69" y="22"/>
                </a:cxn>
                <a:cxn ang="0">
                  <a:pos x="55" y="14"/>
                </a:cxn>
                <a:cxn ang="0">
                  <a:pos x="47" y="11"/>
                </a:cxn>
              </a:cxnLst>
              <a:rect l="0" t="0" r="r" b="b"/>
              <a:pathLst>
                <a:path w="93" h="116">
                  <a:moveTo>
                    <a:pt x="47" y="116"/>
                  </a:moveTo>
                  <a:lnTo>
                    <a:pt x="47" y="116"/>
                  </a:lnTo>
                  <a:lnTo>
                    <a:pt x="33" y="116"/>
                  </a:lnTo>
                  <a:lnTo>
                    <a:pt x="25" y="111"/>
                  </a:lnTo>
                  <a:lnTo>
                    <a:pt x="16" y="106"/>
                  </a:lnTo>
                  <a:lnTo>
                    <a:pt x="11" y="100"/>
                  </a:lnTo>
                  <a:lnTo>
                    <a:pt x="5" y="92"/>
                  </a:lnTo>
                  <a:lnTo>
                    <a:pt x="3" y="81"/>
                  </a:lnTo>
                  <a:lnTo>
                    <a:pt x="0" y="57"/>
                  </a:lnTo>
                  <a:lnTo>
                    <a:pt x="3" y="35"/>
                  </a:lnTo>
                  <a:lnTo>
                    <a:pt x="5" y="24"/>
                  </a:lnTo>
                  <a:lnTo>
                    <a:pt x="11" y="16"/>
                  </a:lnTo>
                  <a:lnTo>
                    <a:pt x="16" y="11"/>
                  </a:lnTo>
                  <a:lnTo>
                    <a:pt x="25" y="6"/>
                  </a:lnTo>
                  <a:lnTo>
                    <a:pt x="36" y="3"/>
                  </a:lnTo>
                  <a:lnTo>
                    <a:pt x="47" y="0"/>
                  </a:lnTo>
                  <a:lnTo>
                    <a:pt x="58" y="3"/>
                  </a:lnTo>
                  <a:lnTo>
                    <a:pt x="69" y="6"/>
                  </a:lnTo>
                  <a:lnTo>
                    <a:pt x="77" y="11"/>
                  </a:lnTo>
                  <a:lnTo>
                    <a:pt x="82" y="19"/>
                  </a:lnTo>
                  <a:lnTo>
                    <a:pt x="88" y="27"/>
                  </a:lnTo>
                  <a:lnTo>
                    <a:pt x="91" y="35"/>
                  </a:lnTo>
                  <a:lnTo>
                    <a:pt x="93" y="60"/>
                  </a:lnTo>
                  <a:lnTo>
                    <a:pt x="91" y="81"/>
                  </a:lnTo>
                  <a:lnTo>
                    <a:pt x="88" y="92"/>
                  </a:lnTo>
                  <a:lnTo>
                    <a:pt x="82" y="100"/>
                  </a:lnTo>
                  <a:lnTo>
                    <a:pt x="74" y="106"/>
                  </a:lnTo>
                  <a:lnTo>
                    <a:pt x="66" y="111"/>
                  </a:lnTo>
                  <a:lnTo>
                    <a:pt x="58" y="116"/>
                  </a:lnTo>
                  <a:lnTo>
                    <a:pt x="47" y="116"/>
                  </a:lnTo>
                  <a:close/>
                  <a:moveTo>
                    <a:pt x="47" y="11"/>
                  </a:moveTo>
                  <a:lnTo>
                    <a:pt x="47" y="11"/>
                  </a:lnTo>
                  <a:lnTo>
                    <a:pt x="38" y="14"/>
                  </a:lnTo>
                  <a:lnTo>
                    <a:pt x="30" y="16"/>
                  </a:lnTo>
                  <a:lnTo>
                    <a:pt x="25" y="19"/>
                  </a:lnTo>
                  <a:lnTo>
                    <a:pt x="19" y="24"/>
                  </a:lnTo>
                  <a:lnTo>
                    <a:pt x="14" y="41"/>
                  </a:lnTo>
                  <a:lnTo>
                    <a:pt x="14" y="57"/>
                  </a:lnTo>
                  <a:lnTo>
                    <a:pt x="14" y="76"/>
                  </a:lnTo>
                  <a:lnTo>
                    <a:pt x="19" y="89"/>
                  </a:lnTo>
                  <a:lnTo>
                    <a:pt x="25" y="97"/>
                  </a:lnTo>
                  <a:lnTo>
                    <a:pt x="30" y="100"/>
                  </a:lnTo>
                  <a:lnTo>
                    <a:pt x="38" y="103"/>
                  </a:lnTo>
                  <a:lnTo>
                    <a:pt x="47" y="106"/>
                  </a:lnTo>
                  <a:lnTo>
                    <a:pt x="55" y="103"/>
                  </a:lnTo>
                  <a:lnTo>
                    <a:pt x="63" y="100"/>
                  </a:lnTo>
                  <a:lnTo>
                    <a:pt x="69" y="97"/>
                  </a:lnTo>
                  <a:lnTo>
                    <a:pt x="71" y="92"/>
                  </a:lnTo>
                  <a:lnTo>
                    <a:pt x="77" y="76"/>
                  </a:lnTo>
                  <a:lnTo>
                    <a:pt x="80" y="60"/>
                  </a:lnTo>
                  <a:lnTo>
                    <a:pt x="77" y="43"/>
                  </a:lnTo>
                  <a:lnTo>
                    <a:pt x="74" y="27"/>
                  </a:lnTo>
                  <a:lnTo>
                    <a:pt x="69" y="22"/>
                  </a:lnTo>
                  <a:lnTo>
                    <a:pt x="63" y="16"/>
                  </a:lnTo>
                  <a:lnTo>
                    <a:pt x="55"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6" name="Freeform 31"/>
            <p:cNvSpPr>
              <a:spLocks noEditPoints="1"/>
            </p:cNvSpPr>
            <p:nvPr/>
          </p:nvSpPr>
          <p:spPr bwMode="auto">
            <a:xfrm>
              <a:off x="2959" y="783"/>
              <a:ext cx="96" cy="116"/>
            </a:xfrm>
            <a:custGeom>
              <a:avLst/>
              <a:gdLst/>
              <a:ahLst/>
              <a:cxnLst>
                <a:cxn ang="0">
                  <a:pos x="50" y="116"/>
                </a:cxn>
                <a:cxn ang="0">
                  <a:pos x="28" y="111"/>
                </a:cxn>
                <a:cxn ang="0">
                  <a:pos x="11" y="100"/>
                </a:cxn>
                <a:cxn ang="0">
                  <a:pos x="3" y="81"/>
                </a:cxn>
                <a:cxn ang="0">
                  <a:pos x="0" y="57"/>
                </a:cxn>
                <a:cxn ang="0">
                  <a:pos x="8" y="24"/>
                </a:cxn>
                <a:cxn ang="0">
                  <a:pos x="19" y="11"/>
                </a:cxn>
                <a:cxn ang="0">
                  <a:pos x="39" y="3"/>
                </a:cxn>
                <a:cxn ang="0">
                  <a:pos x="50" y="0"/>
                </a:cxn>
                <a:cxn ang="0">
                  <a:pos x="72" y="6"/>
                </a:cxn>
                <a:cxn ang="0">
                  <a:pos x="85" y="19"/>
                </a:cxn>
                <a:cxn ang="0">
                  <a:pos x="94" y="35"/>
                </a:cxn>
                <a:cxn ang="0">
                  <a:pos x="96" y="60"/>
                </a:cxn>
                <a:cxn ang="0">
                  <a:pos x="91" y="92"/>
                </a:cxn>
                <a:cxn ang="0">
                  <a:pos x="77" y="106"/>
                </a:cxn>
                <a:cxn ang="0">
                  <a:pos x="61" y="116"/>
                </a:cxn>
                <a:cxn ang="0">
                  <a:pos x="50" y="116"/>
                </a:cxn>
                <a:cxn ang="0">
                  <a:pos x="50" y="11"/>
                </a:cxn>
                <a:cxn ang="0">
                  <a:pos x="33" y="16"/>
                </a:cxn>
                <a:cxn ang="0">
                  <a:pos x="22" y="24"/>
                </a:cxn>
                <a:cxn ang="0">
                  <a:pos x="14" y="57"/>
                </a:cxn>
                <a:cxn ang="0">
                  <a:pos x="17" y="76"/>
                </a:cxn>
                <a:cxn ang="0">
                  <a:pos x="28" y="97"/>
                </a:cxn>
                <a:cxn ang="0">
                  <a:pos x="41" y="103"/>
                </a:cxn>
                <a:cxn ang="0">
                  <a:pos x="50" y="106"/>
                </a:cxn>
                <a:cxn ang="0">
                  <a:pos x="66" y="100"/>
                </a:cxn>
                <a:cxn ang="0">
                  <a:pos x="74" y="92"/>
                </a:cxn>
                <a:cxn ang="0">
                  <a:pos x="83" y="60"/>
                </a:cxn>
                <a:cxn ang="0">
                  <a:pos x="80" y="43"/>
                </a:cxn>
                <a:cxn ang="0">
                  <a:pos x="72" y="22"/>
                </a:cxn>
                <a:cxn ang="0">
                  <a:pos x="58" y="14"/>
                </a:cxn>
                <a:cxn ang="0">
                  <a:pos x="50" y="11"/>
                </a:cxn>
              </a:cxnLst>
              <a:rect l="0" t="0" r="r" b="b"/>
              <a:pathLst>
                <a:path w="96" h="116">
                  <a:moveTo>
                    <a:pt x="50" y="116"/>
                  </a:moveTo>
                  <a:lnTo>
                    <a:pt x="50" y="116"/>
                  </a:lnTo>
                  <a:lnTo>
                    <a:pt x="36" y="116"/>
                  </a:lnTo>
                  <a:lnTo>
                    <a:pt x="28" y="111"/>
                  </a:lnTo>
                  <a:lnTo>
                    <a:pt x="19" y="106"/>
                  </a:lnTo>
                  <a:lnTo>
                    <a:pt x="11" y="100"/>
                  </a:lnTo>
                  <a:lnTo>
                    <a:pt x="8" y="92"/>
                  </a:lnTo>
                  <a:lnTo>
                    <a:pt x="3" y="81"/>
                  </a:lnTo>
                  <a:lnTo>
                    <a:pt x="0" y="57"/>
                  </a:lnTo>
                  <a:lnTo>
                    <a:pt x="3" y="35"/>
                  </a:lnTo>
                  <a:lnTo>
                    <a:pt x="8" y="24"/>
                  </a:lnTo>
                  <a:lnTo>
                    <a:pt x="14" y="16"/>
                  </a:lnTo>
                  <a:lnTo>
                    <a:pt x="19" y="11"/>
                  </a:lnTo>
                  <a:lnTo>
                    <a:pt x="28" y="6"/>
                  </a:lnTo>
                  <a:lnTo>
                    <a:pt x="39" y="3"/>
                  </a:lnTo>
                  <a:lnTo>
                    <a:pt x="50" y="0"/>
                  </a:lnTo>
                  <a:lnTo>
                    <a:pt x="61" y="3"/>
                  </a:lnTo>
                  <a:lnTo>
                    <a:pt x="72" y="6"/>
                  </a:lnTo>
                  <a:lnTo>
                    <a:pt x="80" y="11"/>
                  </a:lnTo>
                  <a:lnTo>
                    <a:pt x="85" y="19"/>
                  </a:lnTo>
                  <a:lnTo>
                    <a:pt x="91" y="27"/>
                  </a:lnTo>
                  <a:lnTo>
                    <a:pt x="94" y="35"/>
                  </a:lnTo>
                  <a:lnTo>
                    <a:pt x="96" y="60"/>
                  </a:lnTo>
                  <a:lnTo>
                    <a:pt x="94" y="81"/>
                  </a:lnTo>
                  <a:lnTo>
                    <a:pt x="91" y="92"/>
                  </a:lnTo>
                  <a:lnTo>
                    <a:pt x="85" y="100"/>
                  </a:lnTo>
                  <a:lnTo>
                    <a:pt x="77" y="106"/>
                  </a:lnTo>
                  <a:lnTo>
                    <a:pt x="69" y="111"/>
                  </a:lnTo>
                  <a:lnTo>
                    <a:pt x="61" y="116"/>
                  </a:lnTo>
                  <a:lnTo>
                    <a:pt x="50" y="116"/>
                  </a:lnTo>
                  <a:close/>
                  <a:moveTo>
                    <a:pt x="50" y="11"/>
                  </a:moveTo>
                  <a:lnTo>
                    <a:pt x="50" y="11"/>
                  </a:lnTo>
                  <a:lnTo>
                    <a:pt x="41" y="14"/>
                  </a:lnTo>
                  <a:lnTo>
                    <a:pt x="33" y="16"/>
                  </a:lnTo>
                  <a:lnTo>
                    <a:pt x="28" y="19"/>
                  </a:lnTo>
                  <a:lnTo>
                    <a:pt x="22" y="24"/>
                  </a:lnTo>
                  <a:lnTo>
                    <a:pt x="17" y="41"/>
                  </a:lnTo>
                  <a:lnTo>
                    <a:pt x="14" y="57"/>
                  </a:lnTo>
                  <a:lnTo>
                    <a:pt x="17" y="76"/>
                  </a:lnTo>
                  <a:lnTo>
                    <a:pt x="22" y="89"/>
                  </a:lnTo>
                  <a:lnTo>
                    <a:pt x="28" y="97"/>
                  </a:lnTo>
                  <a:lnTo>
                    <a:pt x="33" y="100"/>
                  </a:lnTo>
                  <a:lnTo>
                    <a:pt x="41" y="103"/>
                  </a:lnTo>
                  <a:lnTo>
                    <a:pt x="50" y="106"/>
                  </a:lnTo>
                  <a:lnTo>
                    <a:pt x="58" y="103"/>
                  </a:lnTo>
                  <a:lnTo>
                    <a:pt x="66" y="100"/>
                  </a:lnTo>
                  <a:lnTo>
                    <a:pt x="72" y="97"/>
                  </a:lnTo>
                  <a:lnTo>
                    <a:pt x="74" y="92"/>
                  </a:lnTo>
                  <a:lnTo>
                    <a:pt x="80" y="76"/>
                  </a:lnTo>
                  <a:lnTo>
                    <a:pt x="83" y="60"/>
                  </a:lnTo>
                  <a:lnTo>
                    <a:pt x="80" y="43"/>
                  </a:lnTo>
                  <a:lnTo>
                    <a:pt x="74" y="27"/>
                  </a:lnTo>
                  <a:lnTo>
                    <a:pt x="72" y="22"/>
                  </a:lnTo>
                  <a:lnTo>
                    <a:pt x="66" y="16"/>
                  </a:lnTo>
                  <a:lnTo>
                    <a:pt x="58" y="14"/>
                  </a:lnTo>
                  <a:lnTo>
                    <a:pt x="5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30"/>
            <p:cNvSpPr>
              <a:spLocks/>
            </p:cNvSpPr>
            <p:nvPr/>
          </p:nvSpPr>
          <p:spPr bwMode="auto">
            <a:xfrm>
              <a:off x="3086" y="726"/>
              <a:ext cx="16" cy="171"/>
            </a:xfrm>
            <a:custGeom>
              <a:avLst/>
              <a:gdLst/>
              <a:ahLst/>
              <a:cxnLst>
                <a:cxn ang="0">
                  <a:pos x="13" y="171"/>
                </a:cxn>
                <a:cxn ang="0">
                  <a:pos x="13" y="171"/>
                </a:cxn>
                <a:cxn ang="0">
                  <a:pos x="2" y="171"/>
                </a:cxn>
                <a:cxn ang="0">
                  <a:pos x="2" y="171"/>
                </a:cxn>
                <a:cxn ang="0">
                  <a:pos x="2" y="171"/>
                </a:cxn>
                <a:cxn ang="0">
                  <a:pos x="2" y="100"/>
                </a:cxn>
                <a:cxn ang="0">
                  <a:pos x="2" y="68"/>
                </a:cxn>
                <a:cxn ang="0">
                  <a:pos x="2" y="68"/>
                </a:cxn>
                <a:cxn ang="0">
                  <a:pos x="0" y="3"/>
                </a:cxn>
                <a:cxn ang="0">
                  <a:pos x="0" y="0"/>
                </a:cxn>
                <a:cxn ang="0">
                  <a:pos x="0" y="0"/>
                </a:cxn>
                <a:cxn ang="0">
                  <a:pos x="13" y="0"/>
                </a:cxn>
                <a:cxn ang="0">
                  <a:pos x="13" y="0"/>
                </a:cxn>
                <a:cxn ang="0">
                  <a:pos x="13" y="0"/>
                </a:cxn>
                <a:cxn ang="0">
                  <a:pos x="13" y="73"/>
                </a:cxn>
                <a:cxn ang="0">
                  <a:pos x="13" y="73"/>
                </a:cxn>
                <a:cxn ang="0">
                  <a:pos x="13" y="133"/>
                </a:cxn>
                <a:cxn ang="0">
                  <a:pos x="13" y="133"/>
                </a:cxn>
                <a:cxn ang="0">
                  <a:pos x="16" y="171"/>
                </a:cxn>
                <a:cxn ang="0">
                  <a:pos x="13" y="171"/>
                </a:cxn>
              </a:cxnLst>
              <a:rect l="0" t="0" r="r" b="b"/>
              <a:pathLst>
                <a:path w="16" h="171">
                  <a:moveTo>
                    <a:pt x="13" y="171"/>
                  </a:moveTo>
                  <a:lnTo>
                    <a:pt x="13" y="171"/>
                  </a:lnTo>
                  <a:lnTo>
                    <a:pt x="2" y="171"/>
                  </a:lnTo>
                  <a:lnTo>
                    <a:pt x="2" y="100"/>
                  </a:lnTo>
                  <a:lnTo>
                    <a:pt x="2" y="68"/>
                  </a:lnTo>
                  <a:lnTo>
                    <a:pt x="0" y="3"/>
                  </a:lnTo>
                  <a:lnTo>
                    <a:pt x="0" y="0"/>
                  </a:lnTo>
                  <a:lnTo>
                    <a:pt x="13" y="0"/>
                  </a:lnTo>
                  <a:lnTo>
                    <a:pt x="13" y="73"/>
                  </a:lnTo>
                  <a:lnTo>
                    <a:pt x="13" y="133"/>
                  </a:lnTo>
                  <a:lnTo>
                    <a:pt x="16" y="171"/>
                  </a:lnTo>
                  <a:lnTo>
                    <a:pt x="13"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8" name="Freeform 29"/>
            <p:cNvSpPr>
              <a:spLocks/>
            </p:cNvSpPr>
            <p:nvPr/>
          </p:nvSpPr>
          <p:spPr bwMode="auto">
            <a:xfrm>
              <a:off x="850" y="975"/>
              <a:ext cx="110" cy="154"/>
            </a:xfrm>
            <a:custGeom>
              <a:avLst/>
              <a:gdLst/>
              <a:ahLst/>
              <a:cxnLst>
                <a:cxn ang="0">
                  <a:pos x="107" y="154"/>
                </a:cxn>
                <a:cxn ang="0">
                  <a:pos x="107" y="154"/>
                </a:cxn>
                <a:cxn ang="0">
                  <a:pos x="91" y="154"/>
                </a:cxn>
                <a:cxn ang="0">
                  <a:pos x="88" y="154"/>
                </a:cxn>
                <a:cxn ang="0">
                  <a:pos x="88" y="154"/>
                </a:cxn>
                <a:cxn ang="0">
                  <a:pos x="49" y="84"/>
                </a:cxn>
                <a:cxn ang="0">
                  <a:pos x="11" y="13"/>
                </a:cxn>
                <a:cxn ang="0">
                  <a:pos x="11" y="13"/>
                </a:cxn>
                <a:cxn ang="0">
                  <a:pos x="14" y="84"/>
                </a:cxn>
                <a:cxn ang="0">
                  <a:pos x="14" y="84"/>
                </a:cxn>
                <a:cxn ang="0">
                  <a:pos x="14" y="154"/>
                </a:cxn>
                <a:cxn ang="0">
                  <a:pos x="14" y="154"/>
                </a:cxn>
                <a:cxn ang="0">
                  <a:pos x="8" y="154"/>
                </a:cxn>
                <a:cxn ang="0">
                  <a:pos x="8" y="154"/>
                </a:cxn>
                <a:cxn ang="0">
                  <a:pos x="3"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6" y="32"/>
                </a:cxn>
                <a:cxn ang="0">
                  <a:pos x="36" y="32"/>
                </a:cxn>
                <a:cxn ang="0">
                  <a:pos x="55" y="62"/>
                </a:cxn>
                <a:cxn ang="0">
                  <a:pos x="96" y="143"/>
                </a:cxn>
                <a:cxn ang="0">
                  <a:pos x="96" y="143"/>
                </a:cxn>
                <a:cxn ang="0">
                  <a:pos x="96" y="111"/>
                </a:cxn>
                <a:cxn ang="0">
                  <a:pos x="96" y="111"/>
                </a:cxn>
                <a:cxn ang="0">
                  <a:pos x="93"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1" y="154"/>
                  </a:lnTo>
                  <a:lnTo>
                    <a:pt x="88" y="154"/>
                  </a:lnTo>
                  <a:lnTo>
                    <a:pt x="49" y="84"/>
                  </a:lnTo>
                  <a:lnTo>
                    <a:pt x="11" y="13"/>
                  </a:lnTo>
                  <a:lnTo>
                    <a:pt x="14" y="84"/>
                  </a:lnTo>
                  <a:lnTo>
                    <a:pt x="14" y="154"/>
                  </a:lnTo>
                  <a:lnTo>
                    <a:pt x="8" y="154"/>
                  </a:lnTo>
                  <a:lnTo>
                    <a:pt x="3" y="154"/>
                  </a:lnTo>
                  <a:lnTo>
                    <a:pt x="0" y="154"/>
                  </a:lnTo>
                  <a:lnTo>
                    <a:pt x="0" y="113"/>
                  </a:lnTo>
                  <a:lnTo>
                    <a:pt x="0" y="3"/>
                  </a:lnTo>
                  <a:lnTo>
                    <a:pt x="19" y="0"/>
                  </a:lnTo>
                  <a:lnTo>
                    <a:pt x="19" y="3"/>
                  </a:lnTo>
                  <a:lnTo>
                    <a:pt x="36" y="32"/>
                  </a:lnTo>
                  <a:lnTo>
                    <a:pt x="55" y="62"/>
                  </a:lnTo>
                  <a:lnTo>
                    <a:pt x="96" y="143"/>
                  </a:lnTo>
                  <a:lnTo>
                    <a:pt x="96" y="111"/>
                  </a:lnTo>
                  <a:lnTo>
                    <a:pt x="93" y="3"/>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9" name="Freeform 28"/>
            <p:cNvSpPr>
              <a:spLocks noEditPoints="1"/>
            </p:cNvSpPr>
            <p:nvPr/>
          </p:nvSpPr>
          <p:spPr bwMode="auto">
            <a:xfrm>
              <a:off x="993" y="1015"/>
              <a:ext cx="91" cy="117"/>
            </a:xfrm>
            <a:custGeom>
              <a:avLst/>
              <a:gdLst/>
              <a:ahLst/>
              <a:cxnLst>
                <a:cxn ang="0">
                  <a:pos x="91" y="57"/>
                </a:cxn>
                <a:cxn ang="0">
                  <a:pos x="14" y="57"/>
                </a:cxn>
                <a:cxn ang="0">
                  <a:pos x="14" y="57"/>
                </a:cxn>
                <a:cxn ang="0">
                  <a:pos x="14" y="76"/>
                </a:cxn>
                <a:cxn ang="0">
                  <a:pos x="22" y="90"/>
                </a:cxn>
                <a:cxn ang="0">
                  <a:pos x="27" y="98"/>
                </a:cxn>
                <a:cxn ang="0">
                  <a:pos x="36" y="100"/>
                </a:cxn>
                <a:cxn ang="0">
                  <a:pos x="44" y="103"/>
                </a:cxn>
                <a:cxn ang="0">
                  <a:pos x="52" y="106"/>
                </a:cxn>
                <a:cxn ang="0">
                  <a:pos x="52" y="106"/>
                </a:cxn>
                <a:cxn ang="0">
                  <a:pos x="60" y="103"/>
                </a:cxn>
                <a:cxn ang="0">
                  <a:pos x="71" y="100"/>
                </a:cxn>
                <a:cxn ang="0">
                  <a:pos x="80" y="98"/>
                </a:cxn>
                <a:cxn ang="0">
                  <a:pos x="85" y="90"/>
                </a:cxn>
                <a:cxn ang="0">
                  <a:pos x="88" y="92"/>
                </a:cxn>
                <a:cxn ang="0">
                  <a:pos x="88" y="92"/>
                </a:cxn>
                <a:cxn ang="0">
                  <a:pos x="88" y="103"/>
                </a:cxn>
                <a:cxn ang="0">
                  <a:pos x="85" y="106"/>
                </a:cxn>
                <a:cxn ang="0">
                  <a:pos x="85" y="106"/>
                </a:cxn>
                <a:cxn ang="0">
                  <a:pos x="69" y="114"/>
                </a:cxn>
                <a:cxn ang="0">
                  <a:pos x="52" y="117"/>
                </a:cxn>
                <a:cxn ang="0">
                  <a:pos x="52" y="117"/>
                </a:cxn>
                <a:cxn ang="0">
                  <a:pos x="38" y="117"/>
                </a:cxn>
                <a:cxn ang="0">
                  <a:pos x="30" y="111"/>
                </a:cxn>
                <a:cxn ang="0">
                  <a:pos x="19" y="108"/>
                </a:cxn>
                <a:cxn ang="0">
                  <a:pos x="14" y="100"/>
                </a:cxn>
                <a:cxn ang="0">
                  <a:pos x="8" y="92"/>
                </a:cxn>
                <a:cxn ang="0">
                  <a:pos x="3" y="81"/>
                </a:cxn>
                <a:cxn ang="0">
                  <a:pos x="0" y="71"/>
                </a:cxn>
                <a:cxn ang="0">
                  <a:pos x="0" y="60"/>
                </a:cxn>
                <a:cxn ang="0">
                  <a:pos x="0" y="60"/>
                </a:cxn>
                <a:cxn ang="0">
                  <a:pos x="3" y="36"/>
                </a:cxn>
                <a:cxn ang="0">
                  <a:pos x="5" y="27"/>
                </a:cxn>
                <a:cxn ang="0">
                  <a:pos x="11" y="17"/>
                </a:cxn>
                <a:cxn ang="0">
                  <a:pos x="19" y="11"/>
                </a:cxn>
                <a:cxn ang="0">
                  <a:pos x="27" y="6"/>
                </a:cxn>
                <a:cxn ang="0">
                  <a:pos x="36" y="3"/>
                </a:cxn>
                <a:cxn ang="0">
                  <a:pos x="47" y="0"/>
                </a:cxn>
                <a:cxn ang="0">
                  <a:pos x="47" y="0"/>
                </a:cxn>
                <a:cxn ang="0">
                  <a:pos x="58" y="3"/>
                </a:cxn>
                <a:cxn ang="0">
                  <a:pos x="69" y="6"/>
                </a:cxn>
                <a:cxn ang="0">
                  <a:pos x="74" y="11"/>
                </a:cxn>
                <a:cxn ang="0">
                  <a:pos x="82" y="17"/>
                </a:cxn>
                <a:cxn ang="0">
                  <a:pos x="85" y="25"/>
                </a:cxn>
                <a:cxn ang="0">
                  <a:pos x="88" y="36"/>
                </a:cxn>
                <a:cxn ang="0">
                  <a:pos x="91" y="57"/>
                </a:cxn>
                <a:cxn ang="0">
                  <a:pos x="91" y="57"/>
                </a:cxn>
                <a:cxn ang="0">
                  <a:pos x="47" y="11"/>
                </a:cxn>
                <a:cxn ang="0">
                  <a:pos x="47" y="11"/>
                </a:cxn>
                <a:cxn ang="0">
                  <a:pos x="33" y="14"/>
                </a:cxn>
                <a:cxn ang="0">
                  <a:pos x="25" y="22"/>
                </a:cxn>
                <a:cxn ang="0">
                  <a:pos x="16" y="33"/>
                </a:cxn>
                <a:cxn ang="0">
                  <a:pos x="14" y="46"/>
                </a:cxn>
                <a:cxn ang="0">
                  <a:pos x="77" y="46"/>
                </a:cxn>
                <a:cxn ang="0">
                  <a:pos x="77" y="46"/>
                </a:cxn>
                <a:cxn ang="0">
                  <a:pos x="74" y="33"/>
                </a:cxn>
                <a:cxn ang="0">
                  <a:pos x="69" y="22"/>
                </a:cxn>
                <a:cxn ang="0">
                  <a:pos x="60" y="14"/>
                </a:cxn>
                <a:cxn ang="0">
                  <a:pos x="47" y="11"/>
                </a:cxn>
                <a:cxn ang="0">
                  <a:pos x="47" y="11"/>
                </a:cxn>
              </a:cxnLst>
              <a:rect l="0" t="0" r="r" b="b"/>
              <a:pathLst>
                <a:path w="91" h="117">
                  <a:moveTo>
                    <a:pt x="91" y="57"/>
                  </a:moveTo>
                  <a:lnTo>
                    <a:pt x="14" y="57"/>
                  </a:lnTo>
                  <a:lnTo>
                    <a:pt x="14" y="76"/>
                  </a:lnTo>
                  <a:lnTo>
                    <a:pt x="22" y="90"/>
                  </a:lnTo>
                  <a:lnTo>
                    <a:pt x="27" y="98"/>
                  </a:lnTo>
                  <a:lnTo>
                    <a:pt x="36" y="100"/>
                  </a:lnTo>
                  <a:lnTo>
                    <a:pt x="44" y="103"/>
                  </a:lnTo>
                  <a:lnTo>
                    <a:pt x="52" y="106"/>
                  </a:lnTo>
                  <a:lnTo>
                    <a:pt x="60" y="103"/>
                  </a:lnTo>
                  <a:lnTo>
                    <a:pt x="71" y="100"/>
                  </a:lnTo>
                  <a:lnTo>
                    <a:pt x="80" y="98"/>
                  </a:lnTo>
                  <a:lnTo>
                    <a:pt x="85" y="90"/>
                  </a:lnTo>
                  <a:lnTo>
                    <a:pt x="88" y="92"/>
                  </a:lnTo>
                  <a:lnTo>
                    <a:pt x="88" y="103"/>
                  </a:lnTo>
                  <a:lnTo>
                    <a:pt x="85" y="106"/>
                  </a:lnTo>
                  <a:lnTo>
                    <a:pt x="69" y="114"/>
                  </a:lnTo>
                  <a:lnTo>
                    <a:pt x="52" y="117"/>
                  </a:lnTo>
                  <a:lnTo>
                    <a:pt x="38" y="117"/>
                  </a:lnTo>
                  <a:lnTo>
                    <a:pt x="30" y="111"/>
                  </a:lnTo>
                  <a:lnTo>
                    <a:pt x="19" y="108"/>
                  </a:lnTo>
                  <a:lnTo>
                    <a:pt x="14" y="100"/>
                  </a:lnTo>
                  <a:lnTo>
                    <a:pt x="8" y="92"/>
                  </a:lnTo>
                  <a:lnTo>
                    <a:pt x="3" y="81"/>
                  </a:lnTo>
                  <a:lnTo>
                    <a:pt x="0" y="71"/>
                  </a:lnTo>
                  <a:lnTo>
                    <a:pt x="0" y="60"/>
                  </a:lnTo>
                  <a:lnTo>
                    <a:pt x="3" y="36"/>
                  </a:lnTo>
                  <a:lnTo>
                    <a:pt x="5" y="27"/>
                  </a:lnTo>
                  <a:lnTo>
                    <a:pt x="11" y="17"/>
                  </a:lnTo>
                  <a:lnTo>
                    <a:pt x="19" y="11"/>
                  </a:lnTo>
                  <a:lnTo>
                    <a:pt x="27" y="6"/>
                  </a:lnTo>
                  <a:lnTo>
                    <a:pt x="36" y="3"/>
                  </a:lnTo>
                  <a:lnTo>
                    <a:pt x="47" y="0"/>
                  </a:lnTo>
                  <a:lnTo>
                    <a:pt x="58" y="3"/>
                  </a:lnTo>
                  <a:lnTo>
                    <a:pt x="69" y="6"/>
                  </a:lnTo>
                  <a:lnTo>
                    <a:pt x="74" y="11"/>
                  </a:lnTo>
                  <a:lnTo>
                    <a:pt x="82" y="17"/>
                  </a:lnTo>
                  <a:lnTo>
                    <a:pt x="85" y="25"/>
                  </a:lnTo>
                  <a:lnTo>
                    <a:pt x="88" y="36"/>
                  </a:lnTo>
                  <a:lnTo>
                    <a:pt x="91" y="57"/>
                  </a:lnTo>
                  <a:close/>
                  <a:moveTo>
                    <a:pt x="47" y="11"/>
                  </a:moveTo>
                  <a:lnTo>
                    <a:pt x="47" y="11"/>
                  </a:lnTo>
                  <a:lnTo>
                    <a:pt x="33" y="14"/>
                  </a:lnTo>
                  <a:lnTo>
                    <a:pt x="25" y="22"/>
                  </a:lnTo>
                  <a:lnTo>
                    <a:pt x="16" y="33"/>
                  </a:lnTo>
                  <a:lnTo>
                    <a:pt x="14" y="46"/>
                  </a:lnTo>
                  <a:lnTo>
                    <a:pt x="77" y="46"/>
                  </a:lnTo>
                  <a:lnTo>
                    <a:pt x="74" y="33"/>
                  </a:lnTo>
                  <a:lnTo>
                    <a:pt x="69" y="22"/>
                  </a:lnTo>
                  <a:lnTo>
                    <a:pt x="60"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0" name="Freeform 27"/>
            <p:cNvSpPr>
              <a:spLocks/>
            </p:cNvSpPr>
            <p:nvPr/>
          </p:nvSpPr>
          <p:spPr bwMode="auto">
            <a:xfrm>
              <a:off x="1100" y="1018"/>
              <a:ext cx="146" cy="111"/>
            </a:xfrm>
            <a:custGeom>
              <a:avLst/>
              <a:gdLst/>
              <a:ahLst/>
              <a:cxnLst>
                <a:cxn ang="0">
                  <a:pos x="132" y="46"/>
                </a:cxn>
                <a:cxn ang="0">
                  <a:pos x="124" y="87"/>
                </a:cxn>
                <a:cxn ang="0">
                  <a:pos x="124" y="87"/>
                </a:cxn>
                <a:cxn ang="0">
                  <a:pos x="118" y="108"/>
                </a:cxn>
                <a:cxn ang="0">
                  <a:pos x="116" y="111"/>
                </a:cxn>
                <a:cxn ang="0">
                  <a:pos x="116" y="111"/>
                </a:cxn>
                <a:cxn ang="0">
                  <a:pos x="99" y="111"/>
                </a:cxn>
                <a:cxn ang="0">
                  <a:pos x="99" y="111"/>
                </a:cxn>
                <a:cxn ang="0">
                  <a:pos x="99" y="111"/>
                </a:cxn>
                <a:cxn ang="0">
                  <a:pos x="91" y="78"/>
                </a:cxn>
                <a:cxn ang="0">
                  <a:pos x="72" y="8"/>
                </a:cxn>
                <a:cxn ang="0">
                  <a:pos x="58" y="65"/>
                </a:cxn>
                <a:cxn ang="0">
                  <a:pos x="58" y="65"/>
                </a:cxn>
                <a:cxn ang="0">
                  <a:pos x="47"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7" y="3"/>
                </a:cxn>
                <a:cxn ang="0">
                  <a:pos x="17" y="3"/>
                </a:cxn>
                <a:cxn ang="0">
                  <a:pos x="22" y="33"/>
                </a:cxn>
                <a:cxn ang="0">
                  <a:pos x="39" y="103"/>
                </a:cxn>
                <a:cxn ang="0">
                  <a:pos x="58" y="30"/>
                </a:cxn>
                <a:cxn ang="0">
                  <a:pos x="58" y="30"/>
                </a:cxn>
                <a:cxn ang="0">
                  <a:pos x="63" y="3"/>
                </a:cxn>
                <a:cxn ang="0">
                  <a:pos x="63" y="0"/>
                </a:cxn>
                <a:cxn ang="0">
                  <a:pos x="63" y="0"/>
                </a:cxn>
                <a:cxn ang="0">
                  <a:pos x="83" y="0"/>
                </a:cxn>
                <a:cxn ang="0">
                  <a:pos x="83" y="3"/>
                </a:cxn>
                <a:cxn ang="0">
                  <a:pos x="83" y="3"/>
                </a:cxn>
                <a:cxn ang="0">
                  <a:pos x="110" y="100"/>
                </a:cxn>
                <a:cxn ang="0">
                  <a:pos x="124" y="43"/>
                </a:cxn>
                <a:cxn ang="0">
                  <a:pos x="124" y="43"/>
                </a:cxn>
                <a:cxn ang="0">
                  <a:pos x="129" y="14"/>
                </a:cxn>
                <a:cxn ang="0">
                  <a:pos x="129" y="14"/>
                </a:cxn>
                <a:cxn ang="0">
                  <a:pos x="132" y="3"/>
                </a:cxn>
                <a:cxn ang="0">
                  <a:pos x="132" y="0"/>
                </a:cxn>
                <a:cxn ang="0">
                  <a:pos x="132" y="0"/>
                </a:cxn>
                <a:cxn ang="0">
                  <a:pos x="138" y="0"/>
                </a:cxn>
                <a:cxn ang="0">
                  <a:pos x="138" y="0"/>
                </a:cxn>
                <a:cxn ang="0">
                  <a:pos x="143" y="0"/>
                </a:cxn>
                <a:cxn ang="0">
                  <a:pos x="146" y="3"/>
                </a:cxn>
                <a:cxn ang="0">
                  <a:pos x="146" y="3"/>
                </a:cxn>
                <a:cxn ang="0">
                  <a:pos x="132" y="46"/>
                </a:cxn>
                <a:cxn ang="0">
                  <a:pos x="132" y="46"/>
                </a:cxn>
              </a:cxnLst>
              <a:rect l="0" t="0" r="r" b="b"/>
              <a:pathLst>
                <a:path w="146" h="111">
                  <a:moveTo>
                    <a:pt x="132" y="46"/>
                  </a:moveTo>
                  <a:lnTo>
                    <a:pt x="124" y="87"/>
                  </a:lnTo>
                  <a:lnTo>
                    <a:pt x="118" y="108"/>
                  </a:lnTo>
                  <a:lnTo>
                    <a:pt x="116" y="111"/>
                  </a:lnTo>
                  <a:lnTo>
                    <a:pt x="99" y="111"/>
                  </a:lnTo>
                  <a:lnTo>
                    <a:pt x="91" y="78"/>
                  </a:lnTo>
                  <a:lnTo>
                    <a:pt x="72" y="8"/>
                  </a:lnTo>
                  <a:lnTo>
                    <a:pt x="58" y="65"/>
                  </a:lnTo>
                  <a:lnTo>
                    <a:pt x="47" y="111"/>
                  </a:lnTo>
                  <a:lnTo>
                    <a:pt x="30" y="111"/>
                  </a:lnTo>
                  <a:lnTo>
                    <a:pt x="22" y="78"/>
                  </a:lnTo>
                  <a:lnTo>
                    <a:pt x="0" y="3"/>
                  </a:lnTo>
                  <a:lnTo>
                    <a:pt x="3" y="0"/>
                  </a:lnTo>
                  <a:lnTo>
                    <a:pt x="14" y="0"/>
                  </a:lnTo>
                  <a:lnTo>
                    <a:pt x="17" y="3"/>
                  </a:lnTo>
                  <a:lnTo>
                    <a:pt x="22" y="33"/>
                  </a:lnTo>
                  <a:lnTo>
                    <a:pt x="39" y="103"/>
                  </a:lnTo>
                  <a:lnTo>
                    <a:pt x="58" y="30"/>
                  </a:lnTo>
                  <a:lnTo>
                    <a:pt x="63" y="3"/>
                  </a:lnTo>
                  <a:lnTo>
                    <a:pt x="63" y="0"/>
                  </a:lnTo>
                  <a:lnTo>
                    <a:pt x="83" y="0"/>
                  </a:lnTo>
                  <a:lnTo>
                    <a:pt x="83" y="3"/>
                  </a:lnTo>
                  <a:lnTo>
                    <a:pt x="110" y="100"/>
                  </a:lnTo>
                  <a:lnTo>
                    <a:pt x="124" y="43"/>
                  </a:lnTo>
                  <a:lnTo>
                    <a:pt x="129" y="14"/>
                  </a:lnTo>
                  <a:lnTo>
                    <a:pt x="132" y="3"/>
                  </a:lnTo>
                  <a:lnTo>
                    <a:pt x="132" y="0"/>
                  </a:lnTo>
                  <a:lnTo>
                    <a:pt x="138" y="0"/>
                  </a:lnTo>
                  <a:lnTo>
                    <a:pt x="143" y="0"/>
                  </a:lnTo>
                  <a:lnTo>
                    <a:pt x="146"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1" name="Freeform 26"/>
            <p:cNvSpPr>
              <a:spLocks noEditPoints="1"/>
            </p:cNvSpPr>
            <p:nvPr/>
          </p:nvSpPr>
          <p:spPr bwMode="auto">
            <a:xfrm>
              <a:off x="1262" y="1015"/>
              <a:ext cx="77" cy="117"/>
            </a:xfrm>
            <a:custGeom>
              <a:avLst/>
              <a:gdLst/>
              <a:ahLst/>
              <a:cxnLst>
                <a:cxn ang="0">
                  <a:pos x="77" y="114"/>
                </a:cxn>
                <a:cxn ang="0">
                  <a:pos x="64" y="114"/>
                </a:cxn>
                <a:cxn ang="0">
                  <a:pos x="64" y="106"/>
                </a:cxn>
                <a:cxn ang="0">
                  <a:pos x="33" y="117"/>
                </a:cxn>
                <a:cxn ang="0">
                  <a:pos x="20" y="114"/>
                </a:cxn>
                <a:cxn ang="0">
                  <a:pos x="3" y="95"/>
                </a:cxn>
                <a:cxn ang="0">
                  <a:pos x="0" y="81"/>
                </a:cxn>
                <a:cxn ang="0">
                  <a:pos x="6" y="60"/>
                </a:cxn>
                <a:cxn ang="0">
                  <a:pos x="22" y="49"/>
                </a:cxn>
                <a:cxn ang="0">
                  <a:pos x="64" y="38"/>
                </a:cxn>
                <a:cxn ang="0">
                  <a:pos x="64" y="36"/>
                </a:cxn>
                <a:cxn ang="0">
                  <a:pos x="58" y="17"/>
                </a:cxn>
                <a:cxn ang="0">
                  <a:pos x="42" y="11"/>
                </a:cxn>
                <a:cxn ang="0">
                  <a:pos x="25" y="14"/>
                </a:cxn>
                <a:cxn ang="0">
                  <a:pos x="11" y="19"/>
                </a:cxn>
                <a:cxn ang="0">
                  <a:pos x="11" y="9"/>
                </a:cxn>
                <a:cxn ang="0">
                  <a:pos x="14" y="9"/>
                </a:cxn>
                <a:cxn ang="0">
                  <a:pos x="44" y="0"/>
                </a:cxn>
                <a:cxn ang="0">
                  <a:pos x="53" y="0"/>
                </a:cxn>
                <a:cxn ang="0">
                  <a:pos x="69" y="9"/>
                </a:cxn>
                <a:cxn ang="0">
                  <a:pos x="75" y="19"/>
                </a:cxn>
                <a:cxn ang="0">
                  <a:pos x="77" y="33"/>
                </a:cxn>
                <a:cxn ang="0">
                  <a:pos x="77" y="71"/>
                </a:cxn>
                <a:cxn ang="0">
                  <a:pos x="77" y="84"/>
                </a:cxn>
                <a:cxn ang="0">
                  <a:pos x="77" y="114"/>
                </a:cxn>
                <a:cxn ang="0">
                  <a:pos x="64" y="49"/>
                </a:cxn>
                <a:cxn ang="0">
                  <a:pos x="31" y="57"/>
                </a:cxn>
                <a:cxn ang="0">
                  <a:pos x="20" y="65"/>
                </a:cxn>
                <a:cxn ang="0">
                  <a:pos x="14" y="81"/>
                </a:cxn>
                <a:cxn ang="0">
                  <a:pos x="14" y="92"/>
                </a:cxn>
                <a:cxn ang="0">
                  <a:pos x="28" y="103"/>
                </a:cxn>
                <a:cxn ang="0">
                  <a:pos x="36" y="106"/>
                </a:cxn>
                <a:cxn ang="0">
                  <a:pos x="64" y="95"/>
                </a:cxn>
              </a:cxnLst>
              <a:rect l="0" t="0" r="r" b="b"/>
              <a:pathLst>
                <a:path w="77" h="117">
                  <a:moveTo>
                    <a:pt x="77" y="114"/>
                  </a:moveTo>
                  <a:lnTo>
                    <a:pt x="77" y="114"/>
                  </a:lnTo>
                  <a:lnTo>
                    <a:pt x="66" y="114"/>
                  </a:lnTo>
                  <a:lnTo>
                    <a:pt x="64" y="114"/>
                  </a:lnTo>
                  <a:lnTo>
                    <a:pt x="64" y="106"/>
                  </a:lnTo>
                  <a:lnTo>
                    <a:pt x="50" y="114"/>
                  </a:lnTo>
                  <a:lnTo>
                    <a:pt x="33" y="117"/>
                  </a:lnTo>
                  <a:lnTo>
                    <a:pt x="20" y="114"/>
                  </a:lnTo>
                  <a:lnTo>
                    <a:pt x="9" y="106"/>
                  </a:lnTo>
                  <a:lnTo>
                    <a:pt x="3" y="95"/>
                  </a:lnTo>
                  <a:lnTo>
                    <a:pt x="0" y="81"/>
                  </a:lnTo>
                  <a:lnTo>
                    <a:pt x="3" y="71"/>
                  </a:lnTo>
                  <a:lnTo>
                    <a:pt x="6" y="60"/>
                  </a:lnTo>
                  <a:lnTo>
                    <a:pt x="14" y="52"/>
                  </a:lnTo>
                  <a:lnTo>
                    <a:pt x="22" y="49"/>
                  </a:lnTo>
                  <a:lnTo>
                    <a:pt x="44" y="44"/>
                  </a:lnTo>
                  <a:lnTo>
                    <a:pt x="64" y="38"/>
                  </a:lnTo>
                  <a:lnTo>
                    <a:pt x="64" y="36"/>
                  </a:lnTo>
                  <a:lnTo>
                    <a:pt x="64" y="25"/>
                  </a:lnTo>
                  <a:lnTo>
                    <a:pt x="58" y="17"/>
                  </a:lnTo>
                  <a:lnTo>
                    <a:pt x="50" y="14"/>
                  </a:lnTo>
                  <a:lnTo>
                    <a:pt x="42" y="11"/>
                  </a:lnTo>
                  <a:lnTo>
                    <a:pt x="25" y="14"/>
                  </a:lnTo>
                  <a:lnTo>
                    <a:pt x="14" y="19"/>
                  </a:lnTo>
                  <a:lnTo>
                    <a:pt x="11" y="19"/>
                  </a:lnTo>
                  <a:lnTo>
                    <a:pt x="11" y="9"/>
                  </a:lnTo>
                  <a:lnTo>
                    <a:pt x="14" y="9"/>
                  </a:lnTo>
                  <a:lnTo>
                    <a:pt x="28" y="3"/>
                  </a:lnTo>
                  <a:lnTo>
                    <a:pt x="44" y="0"/>
                  </a:lnTo>
                  <a:lnTo>
                    <a:pt x="53" y="0"/>
                  </a:lnTo>
                  <a:lnTo>
                    <a:pt x="61" y="6"/>
                  </a:lnTo>
                  <a:lnTo>
                    <a:pt x="69" y="9"/>
                  </a:lnTo>
                  <a:lnTo>
                    <a:pt x="75" y="19"/>
                  </a:lnTo>
                  <a:lnTo>
                    <a:pt x="77" y="25"/>
                  </a:lnTo>
                  <a:lnTo>
                    <a:pt x="77" y="33"/>
                  </a:lnTo>
                  <a:lnTo>
                    <a:pt x="77" y="71"/>
                  </a:lnTo>
                  <a:lnTo>
                    <a:pt x="77" y="84"/>
                  </a:lnTo>
                  <a:lnTo>
                    <a:pt x="77" y="111"/>
                  </a:lnTo>
                  <a:lnTo>
                    <a:pt x="77" y="114"/>
                  </a:lnTo>
                  <a:close/>
                  <a:moveTo>
                    <a:pt x="64" y="49"/>
                  </a:moveTo>
                  <a:lnTo>
                    <a:pt x="64" y="49"/>
                  </a:lnTo>
                  <a:lnTo>
                    <a:pt x="47" y="52"/>
                  </a:lnTo>
                  <a:lnTo>
                    <a:pt x="31" y="57"/>
                  </a:lnTo>
                  <a:lnTo>
                    <a:pt x="25" y="60"/>
                  </a:lnTo>
                  <a:lnTo>
                    <a:pt x="20" y="65"/>
                  </a:lnTo>
                  <a:lnTo>
                    <a:pt x="14" y="73"/>
                  </a:lnTo>
                  <a:lnTo>
                    <a:pt x="14" y="81"/>
                  </a:lnTo>
                  <a:lnTo>
                    <a:pt x="14" y="92"/>
                  </a:lnTo>
                  <a:lnTo>
                    <a:pt x="20" y="98"/>
                  </a:lnTo>
                  <a:lnTo>
                    <a:pt x="28" y="103"/>
                  </a:lnTo>
                  <a:lnTo>
                    <a:pt x="36" y="106"/>
                  </a:lnTo>
                  <a:lnTo>
                    <a:pt x="53" y="103"/>
                  </a:lnTo>
                  <a:lnTo>
                    <a:pt x="64" y="95"/>
                  </a:lnTo>
                  <a:lnTo>
                    <a:pt x="64"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2" name="Freeform 25"/>
            <p:cNvSpPr>
              <a:spLocks/>
            </p:cNvSpPr>
            <p:nvPr/>
          </p:nvSpPr>
          <p:spPr bwMode="auto">
            <a:xfrm>
              <a:off x="1375" y="1015"/>
              <a:ext cx="50" cy="114"/>
            </a:xfrm>
            <a:custGeom>
              <a:avLst/>
              <a:gdLst/>
              <a:ahLst/>
              <a:cxnLst>
                <a:cxn ang="0">
                  <a:pos x="47" y="17"/>
                </a:cxn>
                <a:cxn ang="0">
                  <a:pos x="44" y="17"/>
                </a:cxn>
                <a:cxn ang="0">
                  <a:pos x="44" y="17"/>
                </a:cxn>
                <a:cxn ang="0">
                  <a:pos x="36" y="14"/>
                </a:cxn>
                <a:cxn ang="0">
                  <a:pos x="36" y="14"/>
                </a:cxn>
                <a:cxn ang="0">
                  <a:pos x="30" y="17"/>
                </a:cxn>
                <a:cxn ang="0">
                  <a:pos x="25" y="19"/>
                </a:cxn>
                <a:cxn ang="0">
                  <a:pos x="22" y="25"/>
                </a:cxn>
                <a:cxn ang="0">
                  <a:pos x="19" y="30"/>
                </a:cxn>
                <a:cxn ang="0">
                  <a:pos x="17" y="44"/>
                </a:cxn>
                <a:cxn ang="0">
                  <a:pos x="17" y="57"/>
                </a:cxn>
                <a:cxn ang="0">
                  <a:pos x="17" y="57"/>
                </a:cxn>
                <a:cxn ang="0">
                  <a:pos x="17" y="114"/>
                </a:cxn>
                <a:cxn ang="0">
                  <a:pos x="17" y="114"/>
                </a:cxn>
                <a:cxn ang="0">
                  <a:pos x="17" y="114"/>
                </a:cxn>
                <a:cxn ang="0">
                  <a:pos x="3" y="114"/>
                </a:cxn>
                <a:cxn ang="0">
                  <a:pos x="3" y="114"/>
                </a:cxn>
                <a:cxn ang="0">
                  <a:pos x="3" y="108"/>
                </a:cxn>
                <a:cxn ang="0">
                  <a:pos x="3" y="108"/>
                </a:cxn>
                <a:cxn ang="0">
                  <a:pos x="3" y="84"/>
                </a:cxn>
                <a:cxn ang="0">
                  <a:pos x="3" y="57"/>
                </a:cxn>
                <a:cxn ang="0">
                  <a:pos x="3" y="57"/>
                </a:cxn>
                <a:cxn ang="0">
                  <a:pos x="0" y="6"/>
                </a:cxn>
                <a:cxn ang="0">
                  <a:pos x="3" y="6"/>
                </a:cxn>
                <a:cxn ang="0">
                  <a:pos x="3" y="6"/>
                </a:cxn>
                <a:cxn ang="0">
                  <a:pos x="14" y="3"/>
                </a:cxn>
                <a:cxn ang="0">
                  <a:pos x="17" y="3"/>
                </a:cxn>
                <a:cxn ang="0">
                  <a:pos x="17" y="3"/>
                </a:cxn>
                <a:cxn ang="0">
                  <a:pos x="17" y="22"/>
                </a:cxn>
                <a:cxn ang="0">
                  <a:pos x="17" y="22"/>
                </a:cxn>
                <a:cxn ang="0">
                  <a:pos x="19" y="14"/>
                </a:cxn>
                <a:cxn ang="0">
                  <a:pos x="25" y="6"/>
                </a:cxn>
                <a:cxn ang="0">
                  <a:pos x="30" y="3"/>
                </a:cxn>
                <a:cxn ang="0">
                  <a:pos x="39" y="0"/>
                </a:cxn>
                <a:cxn ang="0">
                  <a:pos x="39" y="0"/>
                </a:cxn>
                <a:cxn ang="0">
                  <a:pos x="47" y="3"/>
                </a:cxn>
                <a:cxn ang="0">
                  <a:pos x="50" y="6"/>
                </a:cxn>
                <a:cxn ang="0">
                  <a:pos x="50" y="6"/>
                </a:cxn>
                <a:cxn ang="0">
                  <a:pos x="47" y="17"/>
                </a:cxn>
                <a:cxn ang="0">
                  <a:pos x="47" y="17"/>
                </a:cxn>
              </a:cxnLst>
              <a:rect l="0" t="0" r="r" b="b"/>
              <a:pathLst>
                <a:path w="50" h="114">
                  <a:moveTo>
                    <a:pt x="47" y="17"/>
                  </a:moveTo>
                  <a:lnTo>
                    <a:pt x="44" y="17"/>
                  </a:lnTo>
                  <a:lnTo>
                    <a:pt x="36" y="14"/>
                  </a:lnTo>
                  <a:lnTo>
                    <a:pt x="30" y="17"/>
                  </a:lnTo>
                  <a:lnTo>
                    <a:pt x="25" y="19"/>
                  </a:lnTo>
                  <a:lnTo>
                    <a:pt x="22" y="25"/>
                  </a:lnTo>
                  <a:lnTo>
                    <a:pt x="19" y="30"/>
                  </a:lnTo>
                  <a:lnTo>
                    <a:pt x="17" y="44"/>
                  </a:lnTo>
                  <a:lnTo>
                    <a:pt x="17" y="57"/>
                  </a:lnTo>
                  <a:lnTo>
                    <a:pt x="17" y="114"/>
                  </a:lnTo>
                  <a:lnTo>
                    <a:pt x="3" y="114"/>
                  </a:lnTo>
                  <a:lnTo>
                    <a:pt x="3" y="108"/>
                  </a:lnTo>
                  <a:lnTo>
                    <a:pt x="3" y="84"/>
                  </a:lnTo>
                  <a:lnTo>
                    <a:pt x="3" y="57"/>
                  </a:lnTo>
                  <a:lnTo>
                    <a:pt x="0" y="6"/>
                  </a:lnTo>
                  <a:lnTo>
                    <a:pt x="3" y="6"/>
                  </a:lnTo>
                  <a:lnTo>
                    <a:pt x="14" y="3"/>
                  </a:lnTo>
                  <a:lnTo>
                    <a:pt x="17" y="3"/>
                  </a:lnTo>
                  <a:lnTo>
                    <a:pt x="17" y="22"/>
                  </a:lnTo>
                  <a:lnTo>
                    <a:pt x="19" y="14"/>
                  </a:lnTo>
                  <a:lnTo>
                    <a:pt x="25" y="6"/>
                  </a:lnTo>
                  <a:lnTo>
                    <a:pt x="30" y="3"/>
                  </a:lnTo>
                  <a:lnTo>
                    <a:pt x="39" y="0"/>
                  </a:lnTo>
                  <a:lnTo>
                    <a:pt x="47" y="3"/>
                  </a:lnTo>
                  <a:lnTo>
                    <a:pt x="50" y="6"/>
                  </a:lnTo>
                  <a:lnTo>
                    <a:pt x="47"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3" name="Freeform 24"/>
            <p:cNvSpPr>
              <a:spLocks/>
            </p:cNvSpPr>
            <p:nvPr/>
          </p:nvSpPr>
          <p:spPr bwMode="auto">
            <a:xfrm>
              <a:off x="1444" y="959"/>
              <a:ext cx="82" cy="170"/>
            </a:xfrm>
            <a:custGeom>
              <a:avLst/>
              <a:gdLst/>
              <a:ahLst/>
              <a:cxnLst>
                <a:cxn ang="0">
                  <a:pos x="80" y="170"/>
                </a:cxn>
                <a:cxn ang="0">
                  <a:pos x="80"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3" y="170"/>
                </a:cxn>
                <a:cxn ang="0">
                  <a:pos x="3" y="75"/>
                </a:cxn>
                <a:cxn ang="0">
                  <a:pos x="3" y="75"/>
                </a:cxn>
                <a:cxn ang="0">
                  <a:pos x="0" y="2"/>
                </a:cxn>
                <a:cxn ang="0">
                  <a:pos x="3" y="0"/>
                </a:cxn>
                <a:cxn ang="0">
                  <a:pos x="3" y="0"/>
                </a:cxn>
                <a:cxn ang="0">
                  <a:pos x="16" y="0"/>
                </a:cxn>
                <a:cxn ang="0">
                  <a:pos x="16" y="0"/>
                </a:cxn>
                <a:cxn ang="0">
                  <a:pos x="16" y="0"/>
                </a:cxn>
                <a:cxn ang="0">
                  <a:pos x="16" y="27"/>
                </a:cxn>
                <a:cxn ang="0">
                  <a:pos x="16" y="102"/>
                </a:cxn>
                <a:cxn ang="0">
                  <a:pos x="33" y="83"/>
                </a:cxn>
                <a:cxn ang="0">
                  <a:pos x="33" y="83"/>
                </a:cxn>
                <a:cxn ang="0">
                  <a:pos x="55" y="62"/>
                </a:cxn>
                <a:cxn ang="0">
                  <a:pos x="58"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80" y="170"/>
                </a:cxn>
              </a:cxnLst>
              <a:rect l="0" t="0" r="r" b="b"/>
              <a:pathLst>
                <a:path w="82" h="170">
                  <a:moveTo>
                    <a:pt x="80" y="170"/>
                  </a:moveTo>
                  <a:lnTo>
                    <a:pt x="80" y="170"/>
                  </a:lnTo>
                  <a:lnTo>
                    <a:pt x="74" y="170"/>
                  </a:lnTo>
                  <a:lnTo>
                    <a:pt x="66" y="170"/>
                  </a:lnTo>
                  <a:lnTo>
                    <a:pt x="63" y="170"/>
                  </a:lnTo>
                  <a:lnTo>
                    <a:pt x="16" y="105"/>
                  </a:lnTo>
                  <a:lnTo>
                    <a:pt x="16" y="110"/>
                  </a:lnTo>
                  <a:lnTo>
                    <a:pt x="16" y="154"/>
                  </a:lnTo>
                  <a:lnTo>
                    <a:pt x="16" y="170"/>
                  </a:lnTo>
                  <a:lnTo>
                    <a:pt x="5" y="170"/>
                  </a:lnTo>
                  <a:lnTo>
                    <a:pt x="3" y="170"/>
                  </a:lnTo>
                  <a:lnTo>
                    <a:pt x="3" y="75"/>
                  </a:lnTo>
                  <a:lnTo>
                    <a:pt x="0" y="2"/>
                  </a:lnTo>
                  <a:lnTo>
                    <a:pt x="3" y="0"/>
                  </a:lnTo>
                  <a:lnTo>
                    <a:pt x="16" y="0"/>
                  </a:lnTo>
                  <a:lnTo>
                    <a:pt x="16" y="27"/>
                  </a:lnTo>
                  <a:lnTo>
                    <a:pt x="16" y="102"/>
                  </a:lnTo>
                  <a:lnTo>
                    <a:pt x="33" y="83"/>
                  </a:lnTo>
                  <a:lnTo>
                    <a:pt x="55" y="62"/>
                  </a:lnTo>
                  <a:lnTo>
                    <a:pt x="58" y="59"/>
                  </a:lnTo>
                  <a:lnTo>
                    <a:pt x="71" y="59"/>
                  </a:lnTo>
                  <a:lnTo>
                    <a:pt x="71" y="62"/>
                  </a:lnTo>
                  <a:lnTo>
                    <a:pt x="52" y="83"/>
                  </a:lnTo>
                  <a:lnTo>
                    <a:pt x="30" y="102"/>
                  </a:lnTo>
                  <a:lnTo>
                    <a:pt x="49" y="129"/>
                  </a:lnTo>
                  <a:lnTo>
                    <a:pt x="66" y="151"/>
                  </a:lnTo>
                  <a:lnTo>
                    <a:pt x="82" y="167"/>
                  </a:lnTo>
                  <a:lnTo>
                    <a:pt x="80"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4" name="Freeform 23"/>
            <p:cNvSpPr>
              <a:spLocks noEditPoints="1"/>
            </p:cNvSpPr>
            <p:nvPr/>
          </p:nvSpPr>
          <p:spPr bwMode="auto">
            <a:xfrm>
              <a:off x="1609" y="1015"/>
              <a:ext cx="77" cy="117"/>
            </a:xfrm>
            <a:custGeom>
              <a:avLst/>
              <a:gdLst/>
              <a:ahLst/>
              <a:cxnLst>
                <a:cxn ang="0">
                  <a:pos x="77" y="114"/>
                </a:cxn>
                <a:cxn ang="0">
                  <a:pos x="63" y="114"/>
                </a:cxn>
                <a:cxn ang="0">
                  <a:pos x="63" y="106"/>
                </a:cxn>
                <a:cxn ang="0">
                  <a:pos x="33" y="117"/>
                </a:cxn>
                <a:cxn ang="0">
                  <a:pos x="19" y="114"/>
                </a:cxn>
                <a:cxn ang="0">
                  <a:pos x="3" y="95"/>
                </a:cxn>
                <a:cxn ang="0">
                  <a:pos x="0" y="81"/>
                </a:cxn>
                <a:cxn ang="0">
                  <a:pos x="5" y="60"/>
                </a:cxn>
                <a:cxn ang="0">
                  <a:pos x="22" y="49"/>
                </a:cxn>
                <a:cxn ang="0">
                  <a:pos x="63" y="38"/>
                </a:cxn>
                <a:cxn ang="0">
                  <a:pos x="63" y="36"/>
                </a:cxn>
                <a:cxn ang="0">
                  <a:pos x="58" y="17"/>
                </a:cxn>
                <a:cxn ang="0">
                  <a:pos x="41" y="11"/>
                </a:cxn>
                <a:cxn ang="0">
                  <a:pos x="25" y="14"/>
                </a:cxn>
                <a:cxn ang="0">
                  <a:pos x="11" y="19"/>
                </a:cxn>
                <a:cxn ang="0">
                  <a:pos x="11" y="9"/>
                </a:cxn>
                <a:cxn ang="0">
                  <a:pos x="14" y="9"/>
                </a:cxn>
                <a:cxn ang="0">
                  <a:pos x="44" y="0"/>
                </a:cxn>
                <a:cxn ang="0">
                  <a:pos x="52" y="0"/>
                </a:cxn>
                <a:cxn ang="0">
                  <a:pos x="69" y="9"/>
                </a:cxn>
                <a:cxn ang="0">
                  <a:pos x="74" y="19"/>
                </a:cxn>
                <a:cxn ang="0">
                  <a:pos x="77" y="33"/>
                </a:cxn>
                <a:cxn ang="0">
                  <a:pos x="77" y="71"/>
                </a:cxn>
                <a:cxn ang="0">
                  <a:pos x="77" y="84"/>
                </a:cxn>
                <a:cxn ang="0">
                  <a:pos x="77" y="114"/>
                </a:cxn>
                <a:cxn ang="0">
                  <a:pos x="63" y="49"/>
                </a:cxn>
                <a:cxn ang="0">
                  <a:pos x="30" y="57"/>
                </a:cxn>
                <a:cxn ang="0">
                  <a:pos x="19" y="65"/>
                </a:cxn>
                <a:cxn ang="0">
                  <a:pos x="14" y="81"/>
                </a:cxn>
                <a:cxn ang="0">
                  <a:pos x="14" y="92"/>
                </a:cxn>
                <a:cxn ang="0">
                  <a:pos x="27" y="103"/>
                </a:cxn>
                <a:cxn ang="0">
                  <a:pos x="36" y="106"/>
                </a:cxn>
                <a:cxn ang="0">
                  <a:pos x="63" y="95"/>
                </a:cxn>
              </a:cxnLst>
              <a:rect l="0" t="0" r="r" b="b"/>
              <a:pathLst>
                <a:path w="77" h="117">
                  <a:moveTo>
                    <a:pt x="77" y="114"/>
                  </a:moveTo>
                  <a:lnTo>
                    <a:pt x="77" y="114"/>
                  </a:lnTo>
                  <a:lnTo>
                    <a:pt x="66" y="114"/>
                  </a:lnTo>
                  <a:lnTo>
                    <a:pt x="63" y="114"/>
                  </a:lnTo>
                  <a:lnTo>
                    <a:pt x="63" y="106"/>
                  </a:lnTo>
                  <a:lnTo>
                    <a:pt x="49" y="114"/>
                  </a:lnTo>
                  <a:lnTo>
                    <a:pt x="33" y="117"/>
                  </a:lnTo>
                  <a:lnTo>
                    <a:pt x="19" y="114"/>
                  </a:lnTo>
                  <a:lnTo>
                    <a:pt x="8" y="106"/>
                  </a:lnTo>
                  <a:lnTo>
                    <a:pt x="3" y="95"/>
                  </a:lnTo>
                  <a:lnTo>
                    <a:pt x="0" y="81"/>
                  </a:lnTo>
                  <a:lnTo>
                    <a:pt x="0" y="71"/>
                  </a:lnTo>
                  <a:lnTo>
                    <a:pt x="5" y="60"/>
                  </a:lnTo>
                  <a:lnTo>
                    <a:pt x="14" y="52"/>
                  </a:lnTo>
                  <a:lnTo>
                    <a:pt x="22" y="49"/>
                  </a:lnTo>
                  <a:lnTo>
                    <a:pt x="41" y="44"/>
                  </a:lnTo>
                  <a:lnTo>
                    <a:pt x="63" y="38"/>
                  </a:lnTo>
                  <a:lnTo>
                    <a:pt x="63" y="36"/>
                  </a:lnTo>
                  <a:lnTo>
                    <a:pt x="63" y="25"/>
                  </a:lnTo>
                  <a:lnTo>
                    <a:pt x="58" y="17"/>
                  </a:lnTo>
                  <a:lnTo>
                    <a:pt x="49" y="14"/>
                  </a:lnTo>
                  <a:lnTo>
                    <a:pt x="41" y="11"/>
                  </a:lnTo>
                  <a:lnTo>
                    <a:pt x="25" y="14"/>
                  </a:lnTo>
                  <a:lnTo>
                    <a:pt x="14" y="19"/>
                  </a:lnTo>
                  <a:lnTo>
                    <a:pt x="11" y="19"/>
                  </a:lnTo>
                  <a:lnTo>
                    <a:pt x="11" y="9"/>
                  </a:lnTo>
                  <a:lnTo>
                    <a:pt x="14" y="9"/>
                  </a:lnTo>
                  <a:lnTo>
                    <a:pt x="27" y="3"/>
                  </a:lnTo>
                  <a:lnTo>
                    <a:pt x="44" y="0"/>
                  </a:lnTo>
                  <a:lnTo>
                    <a:pt x="52" y="0"/>
                  </a:lnTo>
                  <a:lnTo>
                    <a:pt x="60" y="6"/>
                  </a:lnTo>
                  <a:lnTo>
                    <a:pt x="69" y="9"/>
                  </a:lnTo>
                  <a:lnTo>
                    <a:pt x="74" y="19"/>
                  </a:lnTo>
                  <a:lnTo>
                    <a:pt x="77" y="25"/>
                  </a:lnTo>
                  <a:lnTo>
                    <a:pt x="77" y="33"/>
                  </a:lnTo>
                  <a:lnTo>
                    <a:pt x="77" y="71"/>
                  </a:lnTo>
                  <a:lnTo>
                    <a:pt x="77" y="84"/>
                  </a:lnTo>
                  <a:lnTo>
                    <a:pt x="77" y="111"/>
                  </a:lnTo>
                  <a:lnTo>
                    <a:pt x="77" y="114"/>
                  </a:lnTo>
                  <a:close/>
                  <a:moveTo>
                    <a:pt x="63" y="49"/>
                  </a:moveTo>
                  <a:lnTo>
                    <a:pt x="63" y="49"/>
                  </a:lnTo>
                  <a:lnTo>
                    <a:pt x="47" y="52"/>
                  </a:lnTo>
                  <a:lnTo>
                    <a:pt x="30" y="57"/>
                  </a:lnTo>
                  <a:lnTo>
                    <a:pt x="25" y="60"/>
                  </a:lnTo>
                  <a:lnTo>
                    <a:pt x="19" y="65"/>
                  </a:lnTo>
                  <a:lnTo>
                    <a:pt x="14" y="73"/>
                  </a:lnTo>
                  <a:lnTo>
                    <a:pt x="14" y="81"/>
                  </a:lnTo>
                  <a:lnTo>
                    <a:pt x="14" y="92"/>
                  </a:lnTo>
                  <a:lnTo>
                    <a:pt x="19" y="98"/>
                  </a:lnTo>
                  <a:lnTo>
                    <a:pt x="27" y="103"/>
                  </a:lnTo>
                  <a:lnTo>
                    <a:pt x="36" y="106"/>
                  </a:lnTo>
                  <a:lnTo>
                    <a:pt x="52" y="103"/>
                  </a:lnTo>
                  <a:lnTo>
                    <a:pt x="63" y="95"/>
                  </a:lnTo>
                  <a:lnTo>
                    <a:pt x="63"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5" name="Freeform 22"/>
            <p:cNvSpPr>
              <a:spLocks/>
            </p:cNvSpPr>
            <p:nvPr/>
          </p:nvSpPr>
          <p:spPr bwMode="auto">
            <a:xfrm>
              <a:off x="1724" y="1015"/>
              <a:ext cx="83" cy="114"/>
            </a:xfrm>
            <a:custGeom>
              <a:avLst/>
              <a:gdLst/>
              <a:ahLst/>
              <a:cxnLst>
                <a:cxn ang="0">
                  <a:pos x="83" y="114"/>
                </a:cxn>
                <a:cxn ang="0">
                  <a:pos x="83" y="114"/>
                </a:cxn>
                <a:cxn ang="0">
                  <a:pos x="69" y="114"/>
                </a:cxn>
                <a:cxn ang="0">
                  <a:pos x="69" y="114"/>
                </a:cxn>
                <a:cxn ang="0">
                  <a:pos x="69" y="114"/>
                </a:cxn>
                <a:cxn ang="0">
                  <a:pos x="69" y="84"/>
                </a:cxn>
                <a:cxn ang="0">
                  <a:pos x="69" y="84"/>
                </a:cxn>
                <a:cxn ang="0">
                  <a:pos x="69" y="44"/>
                </a:cxn>
                <a:cxn ang="0">
                  <a:pos x="69" y="44"/>
                </a:cxn>
                <a:cxn ang="0">
                  <a:pos x="69" y="33"/>
                </a:cxn>
                <a:cxn ang="0">
                  <a:pos x="66" y="22"/>
                </a:cxn>
                <a:cxn ang="0">
                  <a:pos x="58" y="17"/>
                </a:cxn>
                <a:cxn ang="0">
                  <a:pos x="47" y="14"/>
                </a:cxn>
                <a:cxn ang="0">
                  <a:pos x="47" y="14"/>
                </a:cxn>
                <a:cxn ang="0">
                  <a:pos x="39" y="14"/>
                </a:cxn>
                <a:cxn ang="0">
                  <a:pos x="28" y="17"/>
                </a:cxn>
                <a:cxn ang="0">
                  <a:pos x="14" y="27"/>
                </a:cxn>
                <a:cxn ang="0">
                  <a:pos x="14" y="33"/>
                </a:cxn>
                <a:cxn ang="0">
                  <a:pos x="14" y="33"/>
                </a:cxn>
                <a:cxn ang="0">
                  <a:pos x="14" y="114"/>
                </a:cxn>
                <a:cxn ang="0">
                  <a:pos x="14" y="114"/>
                </a:cxn>
                <a:cxn ang="0">
                  <a:pos x="14" y="114"/>
                </a:cxn>
                <a:cxn ang="0">
                  <a:pos x="3" y="114"/>
                </a:cxn>
                <a:cxn ang="0">
                  <a:pos x="0" y="114"/>
                </a:cxn>
                <a:cxn ang="0">
                  <a:pos x="0" y="114"/>
                </a:cxn>
                <a:cxn ang="0">
                  <a:pos x="0" y="87"/>
                </a:cxn>
                <a:cxn ang="0">
                  <a:pos x="0" y="71"/>
                </a:cxn>
                <a:cxn ang="0">
                  <a:pos x="0" y="71"/>
                </a:cxn>
                <a:cxn ang="0">
                  <a:pos x="0" y="6"/>
                </a:cxn>
                <a:cxn ang="0">
                  <a:pos x="0" y="3"/>
                </a:cxn>
                <a:cxn ang="0">
                  <a:pos x="0" y="3"/>
                </a:cxn>
                <a:cxn ang="0">
                  <a:pos x="11" y="3"/>
                </a:cxn>
                <a:cxn ang="0">
                  <a:pos x="14" y="3"/>
                </a:cxn>
                <a:cxn ang="0">
                  <a:pos x="14" y="3"/>
                </a:cxn>
                <a:cxn ang="0">
                  <a:pos x="14" y="14"/>
                </a:cxn>
                <a:cxn ang="0">
                  <a:pos x="14" y="14"/>
                </a:cxn>
                <a:cxn ang="0">
                  <a:pos x="31" y="6"/>
                </a:cxn>
                <a:cxn ang="0">
                  <a:pos x="42" y="3"/>
                </a:cxn>
                <a:cxn ang="0">
                  <a:pos x="50" y="0"/>
                </a:cxn>
                <a:cxn ang="0">
                  <a:pos x="50" y="0"/>
                </a:cxn>
                <a:cxn ang="0">
                  <a:pos x="61" y="3"/>
                </a:cxn>
                <a:cxn ang="0">
                  <a:pos x="66" y="6"/>
                </a:cxn>
                <a:cxn ang="0">
                  <a:pos x="75" y="11"/>
                </a:cxn>
                <a:cxn ang="0">
                  <a:pos x="80" y="19"/>
                </a:cxn>
                <a:cxn ang="0">
                  <a:pos x="80" y="19"/>
                </a:cxn>
                <a:cxn ang="0">
                  <a:pos x="83" y="33"/>
                </a:cxn>
                <a:cxn ang="0">
                  <a:pos x="83" y="46"/>
                </a:cxn>
                <a:cxn ang="0">
                  <a:pos x="83" y="68"/>
                </a:cxn>
                <a:cxn ang="0">
                  <a:pos x="83" y="68"/>
                </a:cxn>
                <a:cxn ang="0">
                  <a:pos x="83" y="114"/>
                </a:cxn>
                <a:cxn ang="0">
                  <a:pos x="83" y="114"/>
                </a:cxn>
              </a:cxnLst>
              <a:rect l="0" t="0" r="r" b="b"/>
              <a:pathLst>
                <a:path w="83" h="114">
                  <a:moveTo>
                    <a:pt x="83" y="114"/>
                  </a:moveTo>
                  <a:lnTo>
                    <a:pt x="83" y="114"/>
                  </a:lnTo>
                  <a:lnTo>
                    <a:pt x="69" y="114"/>
                  </a:lnTo>
                  <a:lnTo>
                    <a:pt x="69" y="84"/>
                  </a:lnTo>
                  <a:lnTo>
                    <a:pt x="69" y="44"/>
                  </a:lnTo>
                  <a:lnTo>
                    <a:pt x="69" y="33"/>
                  </a:lnTo>
                  <a:lnTo>
                    <a:pt x="66" y="22"/>
                  </a:lnTo>
                  <a:lnTo>
                    <a:pt x="58" y="17"/>
                  </a:lnTo>
                  <a:lnTo>
                    <a:pt x="47" y="14"/>
                  </a:lnTo>
                  <a:lnTo>
                    <a:pt x="39" y="14"/>
                  </a:lnTo>
                  <a:lnTo>
                    <a:pt x="28" y="17"/>
                  </a:lnTo>
                  <a:lnTo>
                    <a:pt x="14" y="27"/>
                  </a:lnTo>
                  <a:lnTo>
                    <a:pt x="14" y="33"/>
                  </a:lnTo>
                  <a:lnTo>
                    <a:pt x="14" y="114"/>
                  </a:lnTo>
                  <a:lnTo>
                    <a:pt x="3" y="114"/>
                  </a:lnTo>
                  <a:lnTo>
                    <a:pt x="0" y="114"/>
                  </a:lnTo>
                  <a:lnTo>
                    <a:pt x="0" y="87"/>
                  </a:lnTo>
                  <a:lnTo>
                    <a:pt x="0" y="71"/>
                  </a:lnTo>
                  <a:lnTo>
                    <a:pt x="0" y="6"/>
                  </a:lnTo>
                  <a:lnTo>
                    <a:pt x="0" y="3"/>
                  </a:lnTo>
                  <a:lnTo>
                    <a:pt x="11" y="3"/>
                  </a:lnTo>
                  <a:lnTo>
                    <a:pt x="14" y="3"/>
                  </a:lnTo>
                  <a:lnTo>
                    <a:pt x="14" y="14"/>
                  </a:lnTo>
                  <a:lnTo>
                    <a:pt x="31" y="6"/>
                  </a:lnTo>
                  <a:lnTo>
                    <a:pt x="42" y="3"/>
                  </a:lnTo>
                  <a:lnTo>
                    <a:pt x="50" y="0"/>
                  </a:lnTo>
                  <a:lnTo>
                    <a:pt x="61" y="3"/>
                  </a:lnTo>
                  <a:lnTo>
                    <a:pt x="66" y="6"/>
                  </a:lnTo>
                  <a:lnTo>
                    <a:pt x="75" y="11"/>
                  </a:lnTo>
                  <a:lnTo>
                    <a:pt x="80" y="19"/>
                  </a:lnTo>
                  <a:lnTo>
                    <a:pt x="83" y="33"/>
                  </a:lnTo>
                  <a:lnTo>
                    <a:pt x="83" y="46"/>
                  </a:lnTo>
                  <a:lnTo>
                    <a:pt x="83" y="68"/>
                  </a:lnTo>
                  <a:lnTo>
                    <a:pt x="83"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6" name="Freeform 21"/>
            <p:cNvSpPr>
              <a:spLocks noEditPoints="1"/>
            </p:cNvSpPr>
            <p:nvPr/>
          </p:nvSpPr>
          <p:spPr bwMode="auto">
            <a:xfrm>
              <a:off x="1840" y="959"/>
              <a:ext cx="91" cy="173"/>
            </a:xfrm>
            <a:custGeom>
              <a:avLst/>
              <a:gdLst/>
              <a:ahLst/>
              <a:cxnLst>
                <a:cxn ang="0">
                  <a:pos x="88" y="170"/>
                </a:cxn>
                <a:cxn ang="0">
                  <a:pos x="77" y="170"/>
                </a:cxn>
                <a:cxn ang="0">
                  <a:pos x="77" y="159"/>
                </a:cxn>
                <a:cxn ang="0">
                  <a:pos x="55" y="170"/>
                </a:cxn>
                <a:cxn ang="0">
                  <a:pos x="47" y="173"/>
                </a:cxn>
                <a:cxn ang="0">
                  <a:pos x="27" y="167"/>
                </a:cxn>
                <a:cxn ang="0">
                  <a:pos x="11" y="154"/>
                </a:cxn>
                <a:cxn ang="0">
                  <a:pos x="3" y="137"/>
                </a:cxn>
                <a:cxn ang="0">
                  <a:pos x="0" y="116"/>
                </a:cxn>
                <a:cxn ang="0">
                  <a:pos x="8" y="86"/>
                </a:cxn>
                <a:cxn ang="0">
                  <a:pos x="14" y="78"/>
                </a:cxn>
                <a:cxn ang="0">
                  <a:pos x="33" y="65"/>
                </a:cxn>
                <a:cxn ang="0">
                  <a:pos x="66" y="59"/>
                </a:cxn>
                <a:cxn ang="0">
                  <a:pos x="77" y="59"/>
                </a:cxn>
                <a:cxn ang="0">
                  <a:pos x="74" y="29"/>
                </a:cxn>
                <a:cxn ang="0">
                  <a:pos x="74" y="0"/>
                </a:cxn>
                <a:cxn ang="0">
                  <a:pos x="88" y="0"/>
                </a:cxn>
                <a:cxn ang="0">
                  <a:pos x="88" y="0"/>
                </a:cxn>
                <a:cxn ang="0">
                  <a:pos x="88" y="83"/>
                </a:cxn>
                <a:cxn ang="0">
                  <a:pos x="91" y="170"/>
                </a:cxn>
                <a:cxn ang="0">
                  <a:pos x="77" y="105"/>
                </a:cxn>
                <a:cxn ang="0">
                  <a:pos x="77" y="70"/>
                </a:cxn>
                <a:cxn ang="0">
                  <a:pos x="63" y="70"/>
                </a:cxn>
                <a:cxn ang="0">
                  <a:pos x="44" y="73"/>
                </a:cxn>
                <a:cxn ang="0">
                  <a:pos x="27" y="81"/>
                </a:cxn>
                <a:cxn ang="0">
                  <a:pos x="16" y="94"/>
                </a:cxn>
                <a:cxn ang="0">
                  <a:pos x="14" y="116"/>
                </a:cxn>
                <a:cxn ang="0">
                  <a:pos x="16" y="132"/>
                </a:cxn>
                <a:cxn ang="0">
                  <a:pos x="27" y="151"/>
                </a:cxn>
                <a:cxn ang="0">
                  <a:pos x="41" y="159"/>
                </a:cxn>
                <a:cxn ang="0">
                  <a:pos x="49" y="159"/>
                </a:cxn>
                <a:cxn ang="0">
                  <a:pos x="63" y="156"/>
                </a:cxn>
                <a:cxn ang="0">
                  <a:pos x="77" y="146"/>
                </a:cxn>
                <a:cxn ang="0">
                  <a:pos x="77" y="105"/>
                </a:cxn>
              </a:cxnLst>
              <a:rect l="0" t="0" r="r" b="b"/>
              <a:pathLst>
                <a:path w="91" h="173">
                  <a:moveTo>
                    <a:pt x="88" y="170"/>
                  </a:moveTo>
                  <a:lnTo>
                    <a:pt x="88" y="170"/>
                  </a:lnTo>
                  <a:lnTo>
                    <a:pt x="77" y="170"/>
                  </a:lnTo>
                  <a:lnTo>
                    <a:pt x="77" y="159"/>
                  </a:lnTo>
                  <a:lnTo>
                    <a:pt x="63" y="170"/>
                  </a:lnTo>
                  <a:lnTo>
                    <a:pt x="55" y="170"/>
                  </a:lnTo>
                  <a:lnTo>
                    <a:pt x="47" y="173"/>
                  </a:lnTo>
                  <a:lnTo>
                    <a:pt x="36" y="170"/>
                  </a:lnTo>
                  <a:lnTo>
                    <a:pt x="27" y="167"/>
                  </a:lnTo>
                  <a:lnTo>
                    <a:pt x="19" y="162"/>
                  </a:lnTo>
                  <a:lnTo>
                    <a:pt x="11" y="154"/>
                  </a:lnTo>
                  <a:lnTo>
                    <a:pt x="8" y="146"/>
                  </a:lnTo>
                  <a:lnTo>
                    <a:pt x="3" y="137"/>
                  </a:lnTo>
                  <a:lnTo>
                    <a:pt x="0" y="116"/>
                  </a:lnTo>
                  <a:lnTo>
                    <a:pt x="3" y="100"/>
                  </a:lnTo>
                  <a:lnTo>
                    <a:pt x="8" y="86"/>
                  </a:lnTo>
                  <a:lnTo>
                    <a:pt x="14" y="78"/>
                  </a:lnTo>
                  <a:lnTo>
                    <a:pt x="19" y="73"/>
                  </a:lnTo>
                  <a:lnTo>
                    <a:pt x="33" y="65"/>
                  </a:lnTo>
                  <a:lnTo>
                    <a:pt x="49" y="59"/>
                  </a:lnTo>
                  <a:lnTo>
                    <a:pt x="66" y="59"/>
                  </a:lnTo>
                  <a:lnTo>
                    <a:pt x="77" y="59"/>
                  </a:lnTo>
                  <a:lnTo>
                    <a:pt x="74" y="29"/>
                  </a:lnTo>
                  <a:lnTo>
                    <a:pt x="74" y="2"/>
                  </a:lnTo>
                  <a:lnTo>
                    <a:pt x="74" y="0"/>
                  </a:lnTo>
                  <a:lnTo>
                    <a:pt x="88" y="0"/>
                  </a:lnTo>
                  <a:lnTo>
                    <a:pt x="88" y="51"/>
                  </a:lnTo>
                  <a:lnTo>
                    <a:pt x="88" y="83"/>
                  </a:lnTo>
                  <a:lnTo>
                    <a:pt x="91" y="170"/>
                  </a:lnTo>
                  <a:lnTo>
                    <a:pt x="88" y="170"/>
                  </a:lnTo>
                  <a:close/>
                  <a:moveTo>
                    <a:pt x="77" y="105"/>
                  </a:moveTo>
                  <a:lnTo>
                    <a:pt x="77" y="105"/>
                  </a:lnTo>
                  <a:lnTo>
                    <a:pt x="77" y="70"/>
                  </a:lnTo>
                  <a:lnTo>
                    <a:pt x="63" y="70"/>
                  </a:lnTo>
                  <a:lnTo>
                    <a:pt x="44" y="73"/>
                  </a:lnTo>
                  <a:lnTo>
                    <a:pt x="36" y="75"/>
                  </a:lnTo>
                  <a:lnTo>
                    <a:pt x="27" y="81"/>
                  </a:lnTo>
                  <a:lnTo>
                    <a:pt x="22" y="86"/>
                  </a:lnTo>
                  <a:lnTo>
                    <a:pt x="16" y="94"/>
                  </a:lnTo>
                  <a:lnTo>
                    <a:pt x="14" y="105"/>
                  </a:lnTo>
                  <a:lnTo>
                    <a:pt x="14" y="116"/>
                  </a:lnTo>
                  <a:lnTo>
                    <a:pt x="16" y="132"/>
                  </a:lnTo>
                  <a:lnTo>
                    <a:pt x="22" y="146"/>
                  </a:lnTo>
                  <a:lnTo>
                    <a:pt x="27" y="151"/>
                  </a:lnTo>
                  <a:lnTo>
                    <a:pt x="33" y="156"/>
                  </a:lnTo>
                  <a:lnTo>
                    <a:pt x="41" y="159"/>
                  </a:lnTo>
                  <a:lnTo>
                    <a:pt x="49" y="159"/>
                  </a:lnTo>
                  <a:lnTo>
                    <a:pt x="58" y="159"/>
                  </a:lnTo>
                  <a:lnTo>
                    <a:pt x="63" y="156"/>
                  </a:lnTo>
                  <a:lnTo>
                    <a:pt x="71" y="151"/>
                  </a:lnTo>
                  <a:lnTo>
                    <a:pt x="77" y="146"/>
                  </a:lnTo>
                  <a:lnTo>
                    <a:pt x="77" y="10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7" name="Freeform 20"/>
            <p:cNvSpPr>
              <a:spLocks/>
            </p:cNvSpPr>
            <p:nvPr/>
          </p:nvSpPr>
          <p:spPr bwMode="auto">
            <a:xfrm>
              <a:off x="2041" y="975"/>
              <a:ext cx="110" cy="154"/>
            </a:xfrm>
            <a:custGeom>
              <a:avLst/>
              <a:gdLst/>
              <a:ahLst/>
              <a:cxnLst>
                <a:cxn ang="0">
                  <a:pos x="107" y="154"/>
                </a:cxn>
                <a:cxn ang="0">
                  <a:pos x="107" y="154"/>
                </a:cxn>
                <a:cxn ang="0">
                  <a:pos x="90" y="154"/>
                </a:cxn>
                <a:cxn ang="0">
                  <a:pos x="88" y="154"/>
                </a:cxn>
                <a:cxn ang="0">
                  <a:pos x="88" y="154"/>
                </a:cxn>
                <a:cxn ang="0">
                  <a:pos x="49" y="84"/>
                </a:cxn>
                <a:cxn ang="0">
                  <a:pos x="11" y="13"/>
                </a:cxn>
                <a:cxn ang="0">
                  <a:pos x="11" y="13"/>
                </a:cxn>
                <a:cxn ang="0">
                  <a:pos x="13" y="84"/>
                </a:cxn>
                <a:cxn ang="0">
                  <a:pos x="13" y="84"/>
                </a:cxn>
                <a:cxn ang="0">
                  <a:pos x="13" y="154"/>
                </a:cxn>
                <a:cxn ang="0">
                  <a:pos x="13" y="154"/>
                </a:cxn>
                <a:cxn ang="0">
                  <a:pos x="8" y="154"/>
                </a:cxn>
                <a:cxn ang="0">
                  <a:pos x="8" y="154"/>
                </a:cxn>
                <a:cxn ang="0">
                  <a:pos x="2"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5" y="32"/>
                </a:cxn>
                <a:cxn ang="0">
                  <a:pos x="35" y="32"/>
                </a:cxn>
                <a:cxn ang="0">
                  <a:pos x="55" y="62"/>
                </a:cxn>
                <a:cxn ang="0">
                  <a:pos x="96" y="143"/>
                </a:cxn>
                <a:cxn ang="0">
                  <a:pos x="96" y="143"/>
                </a:cxn>
                <a:cxn ang="0">
                  <a:pos x="96" y="111"/>
                </a:cxn>
                <a:cxn ang="0">
                  <a:pos x="96" y="111"/>
                </a:cxn>
                <a:cxn ang="0">
                  <a:pos x="96"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0" y="154"/>
                  </a:lnTo>
                  <a:lnTo>
                    <a:pt x="88" y="154"/>
                  </a:lnTo>
                  <a:lnTo>
                    <a:pt x="49" y="84"/>
                  </a:lnTo>
                  <a:lnTo>
                    <a:pt x="11" y="13"/>
                  </a:lnTo>
                  <a:lnTo>
                    <a:pt x="13" y="84"/>
                  </a:lnTo>
                  <a:lnTo>
                    <a:pt x="13" y="154"/>
                  </a:lnTo>
                  <a:lnTo>
                    <a:pt x="8" y="154"/>
                  </a:lnTo>
                  <a:lnTo>
                    <a:pt x="2" y="154"/>
                  </a:lnTo>
                  <a:lnTo>
                    <a:pt x="0" y="154"/>
                  </a:lnTo>
                  <a:lnTo>
                    <a:pt x="0" y="113"/>
                  </a:lnTo>
                  <a:lnTo>
                    <a:pt x="0" y="3"/>
                  </a:lnTo>
                  <a:lnTo>
                    <a:pt x="19" y="0"/>
                  </a:lnTo>
                  <a:lnTo>
                    <a:pt x="19" y="3"/>
                  </a:lnTo>
                  <a:lnTo>
                    <a:pt x="35" y="32"/>
                  </a:lnTo>
                  <a:lnTo>
                    <a:pt x="55" y="62"/>
                  </a:lnTo>
                  <a:lnTo>
                    <a:pt x="96" y="143"/>
                  </a:lnTo>
                  <a:lnTo>
                    <a:pt x="96" y="111"/>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8" name="Freeform 19"/>
            <p:cNvSpPr>
              <a:spLocks noEditPoints="1"/>
            </p:cNvSpPr>
            <p:nvPr/>
          </p:nvSpPr>
          <p:spPr bwMode="auto">
            <a:xfrm>
              <a:off x="2184" y="1015"/>
              <a:ext cx="93" cy="117"/>
            </a:xfrm>
            <a:custGeom>
              <a:avLst/>
              <a:gdLst/>
              <a:ahLst/>
              <a:cxnLst>
                <a:cxn ang="0">
                  <a:pos x="90" y="57"/>
                </a:cxn>
                <a:cxn ang="0">
                  <a:pos x="13" y="57"/>
                </a:cxn>
                <a:cxn ang="0">
                  <a:pos x="13" y="57"/>
                </a:cxn>
                <a:cxn ang="0">
                  <a:pos x="16" y="76"/>
                </a:cxn>
                <a:cxn ang="0">
                  <a:pos x="24" y="90"/>
                </a:cxn>
                <a:cxn ang="0">
                  <a:pos x="30" y="98"/>
                </a:cxn>
                <a:cxn ang="0">
                  <a:pos x="35" y="100"/>
                </a:cxn>
                <a:cxn ang="0">
                  <a:pos x="44" y="103"/>
                </a:cxn>
                <a:cxn ang="0">
                  <a:pos x="55" y="106"/>
                </a:cxn>
                <a:cxn ang="0">
                  <a:pos x="55" y="106"/>
                </a:cxn>
                <a:cxn ang="0">
                  <a:pos x="63" y="103"/>
                </a:cxn>
                <a:cxn ang="0">
                  <a:pos x="71" y="100"/>
                </a:cxn>
                <a:cxn ang="0">
                  <a:pos x="79" y="98"/>
                </a:cxn>
                <a:cxn ang="0">
                  <a:pos x="88" y="90"/>
                </a:cxn>
                <a:cxn ang="0">
                  <a:pos x="88" y="92"/>
                </a:cxn>
                <a:cxn ang="0">
                  <a:pos x="88" y="92"/>
                </a:cxn>
                <a:cxn ang="0">
                  <a:pos x="88" y="103"/>
                </a:cxn>
                <a:cxn ang="0">
                  <a:pos x="88" y="106"/>
                </a:cxn>
                <a:cxn ang="0">
                  <a:pos x="88" y="106"/>
                </a:cxn>
                <a:cxn ang="0">
                  <a:pos x="71" y="114"/>
                </a:cxn>
                <a:cxn ang="0">
                  <a:pos x="52" y="117"/>
                </a:cxn>
                <a:cxn ang="0">
                  <a:pos x="52" y="117"/>
                </a:cxn>
                <a:cxn ang="0">
                  <a:pos x="41" y="117"/>
                </a:cxn>
                <a:cxn ang="0">
                  <a:pos x="30" y="111"/>
                </a:cxn>
                <a:cxn ang="0">
                  <a:pos x="22" y="108"/>
                </a:cxn>
                <a:cxn ang="0">
                  <a:pos x="13" y="100"/>
                </a:cxn>
                <a:cxn ang="0">
                  <a:pos x="8" y="92"/>
                </a:cxn>
                <a:cxn ang="0">
                  <a:pos x="5" y="81"/>
                </a:cxn>
                <a:cxn ang="0">
                  <a:pos x="2" y="71"/>
                </a:cxn>
                <a:cxn ang="0">
                  <a:pos x="0" y="60"/>
                </a:cxn>
                <a:cxn ang="0">
                  <a:pos x="0" y="60"/>
                </a:cxn>
                <a:cxn ang="0">
                  <a:pos x="2" y="36"/>
                </a:cxn>
                <a:cxn ang="0">
                  <a:pos x="8" y="27"/>
                </a:cxn>
                <a:cxn ang="0">
                  <a:pos x="13" y="17"/>
                </a:cxn>
                <a:cxn ang="0">
                  <a:pos x="19" y="11"/>
                </a:cxn>
                <a:cxn ang="0">
                  <a:pos x="27" y="6"/>
                </a:cxn>
                <a:cxn ang="0">
                  <a:pos x="38" y="3"/>
                </a:cxn>
                <a:cxn ang="0">
                  <a:pos x="49" y="0"/>
                </a:cxn>
                <a:cxn ang="0">
                  <a:pos x="49" y="0"/>
                </a:cxn>
                <a:cxn ang="0">
                  <a:pos x="60" y="3"/>
                </a:cxn>
                <a:cxn ang="0">
                  <a:pos x="68" y="6"/>
                </a:cxn>
                <a:cxn ang="0">
                  <a:pos x="77" y="11"/>
                </a:cxn>
                <a:cxn ang="0">
                  <a:pos x="82" y="17"/>
                </a:cxn>
                <a:cxn ang="0">
                  <a:pos x="88" y="25"/>
                </a:cxn>
                <a:cxn ang="0">
                  <a:pos x="90" y="36"/>
                </a:cxn>
                <a:cxn ang="0">
                  <a:pos x="93" y="57"/>
                </a:cxn>
                <a:cxn ang="0">
                  <a:pos x="90" y="57"/>
                </a:cxn>
                <a:cxn ang="0">
                  <a:pos x="49" y="11"/>
                </a:cxn>
                <a:cxn ang="0">
                  <a:pos x="49" y="11"/>
                </a:cxn>
                <a:cxn ang="0">
                  <a:pos x="35" y="14"/>
                </a:cxn>
                <a:cxn ang="0">
                  <a:pos x="24" y="22"/>
                </a:cxn>
                <a:cxn ang="0">
                  <a:pos x="19" y="33"/>
                </a:cxn>
                <a:cxn ang="0">
                  <a:pos x="13" y="46"/>
                </a:cxn>
                <a:cxn ang="0">
                  <a:pos x="79" y="46"/>
                </a:cxn>
                <a:cxn ang="0">
                  <a:pos x="79" y="46"/>
                </a:cxn>
                <a:cxn ang="0">
                  <a:pos x="77" y="33"/>
                </a:cxn>
                <a:cxn ang="0">
                  <a:pos x="71" y="22"/>
                </a:cxn>
                <a:cxn ang="0">
                  <a:pos x="60" y="14"/>
                </a:cxn>
                <a:cxn ang="0">
                  <a:pos x="49" y="11"/>
                </a:cxn>
                <a:cxn ang="0">
                  <a:pos x="49" y="11"/>
                </a:cxn>
              </a:cxnLst>
              <a:rect l="0" t="0" r="r" b="b"/>
              <a:pathLst>
                <a:path w="93" h="117">
                  <a:moveTo>
                    <a:pt x="90" y="57"/>
                  </a:moveTo>
                  <a:lnTo>
                    <a:pt x="13" y="57"/>
                  </a:lnTo>
                  <a:lnTo>
                    <a:pt x="16" y="76"/>
                  </a:lnTo>
                  <a:lnTo>
                    <a:pt x="24" y="90"/>
                  </a:lnTo>
                  <a:lnTo>
                    <a:pt x="30" y="98"/>
                  </a:lnTo>
                  <a:lnTo>
                    <a:pt x="35" y="100"/>
                  </a:lnTo>
                  <a:lnTo>
                    <a:pt x="44" y="103"/>
                  </a:lnTo>
                  <a:lnTo>
                    <a:pt x="55" y="106"/>
                  </a:lnTo>
                  <a:lnTo>
                    <a:pt x="63" y="103"/>
                  </a:lnTo>
                  <a:lnTo>
                    <a:pt x="71" y="100"/>
                  </a:lnTo>
                  <a:lnTo>
                    <a:pt x="79" y="98"/>
                  </a:lnTo>
                  <a:lnTo>
                    <a:pt x="88" y="90"/>
                  </a:lnTo>
                  <a:lnTo>
                    <a:pt x="88" y="92"/>
                  </a:lnTo>
                  <a:lnTo>
                    <a:pt x="88" y="103"/>
                  </a:lnTo>
                  <a:lnTo>
                    <a:pt x="88" y="106"/>
                  </a:lnTo>
                  <a:lnTo>
                    <a:pt x="71" y="114"/>
                  </a:lnTo>
                  <a:lnTo>
                    <a:pt x="52" y="117"/>
                  </a:lnTo>
                  <a:lnTo>
                    <a:pt x="41" y="117"/>
                  </a:lnTo>
                  <a:lnTo>
                    <a:pt x="30" y="111"/>
                  </a:lnTo>
                  <a:lnTo>
                    <a:pt x="22" y="108"/>
                  </a:lnTo>
                  <a:lnTo>
                    <a:pt x="13" y="100"/>
                  </a:lnTo>
                  <a:lnTo>
                    <a:pt x="8" y="92"/>
                  </a:lnTo>
                  <a:lnTo>
                    <a:pt x="5" y="81"/>
                  </a:lnTo>
                  <a:lnTo>
                    <a:pt x="2" y="71"/>
                  </a:lnTo>
                  <a:lnTo>
                    <a:pt x="0" y="60"/>
                  </a:lnTo>
                  <a:lnTo>
                    <a:pt x="2" y="36"/>
                  </a:lnTo>
                  <a:lnTo>
                    <a:pt x="8" y="27"/>
                  </a:lnTo>
                  <a:lnTo>
                    <a:pt x="13" y="17"/>
                  </a:lnTo>
                  <a:lnTo>
                    <a:pt x="19" y="11"/>
                  </a:lnTo>
                  <a:lnTo>
                    <a:pt x="27" y="6"/>
                  </a:lnTo>
                  <a:lnTo>
                    <a:pt x="38" y="3"/>
                  </a:lnTo>
                  <a:lnTo>
                    <a:pt x="49" y="0"/>
                  </a:lnTo>
                  <a:lnTo>
                    <a:pt x="60" y="3"/>
                  </a:lnTo>
                  <a:lnTo>
                    <a:pt x="68" y="6"/>
                  </a:lnTo>
                  <a:lnTo>
                    <a:pt x="77" y="11"/>
                  </a:lnTo>
                  <a:lnTo>
                    <a:pt x="82" y="17"/>
                  </a:lnTo>
                  <a:lnTo>
                    <a:pt x="88" y="25"/>
                  </a:lnTo>
                  <a:lnTo>
                    <a:pt x="90" y="36"/>
                  </a:lnTo>
                  <a:lnTo>
                    <a:pt x="93" y="57"/>
                  </a:lnTo>
                  <a:lnTo>
                    <a:pt x="90" y="57"/>
                  </a:lnTo>
                  <a:close/>
                  <a:moveTo>
                    <a:pt x="49" y="11"/>
                  </a:moveTo>
                  <a:lnTo>
                    <a:pt x="49" y="11"/>
                  </a:lnTo>
                  <a:lnTo>
                    <a:pt x="35" y="14"/>
                  </a:lnTo>
                  <a:lnTo>
                    <a:pt x="24" y="22"/>
                  </a:lnTo>
                  <a:lnTo>
                    <a:pt x="19" y="33"/>
                  </a:lnTo>
                  <a:lnTo>
                    <a:pt x="13" y="46"/>
                  </a:lnTo>
                  <a:lnTo>
                    <a:pt x="79" y="46"/>
                  </a:lnTo>
                  <a:lnTo>
                    <a:pt x="77" y="33"/>
                  </a:lnTo>
                  <a:lnTo>
                    <a:pt x="71" y="22"/>
                  </a:lnTo>
                  <a:lnTo>
                    <a:pt x="60" y="14"/>
                  </a:lnTo>
                  <a:lnTo>
                    <a:pt x="49"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9" name="Freeform 18"/>
            <p:cNvSpPr>
              <a:spLocks/>
            </p:cNvSpPr>
            <p:nvPr/>
          </p:nvSpPr>
          <p:spPr bwMode="auto">
            <a:xfrm>
              <a:off x="2294" y="1018"/>
              <a:ext cx="145" cy="111"/>
            </a:xfrm>
            <a:custGeom>
              <a:avLst/>
              <a:gdLst/>
              <a:ahLst/>
              <a:cxnLst>
                <a:cxn ang="0">
                  <a:pos x="132" y="46"/>
                </a:cxn>
                <a:cxn ang="0">
                  <a:pos x="123" y="87"/>
                </a:cxn>
                <a:cxn ang="0">
                  <a:pos x="123" y="87"/>
                </a:cxn>
                <a:cxn ang="0">
                  <a:pos x="118" y="108"/>
                </a:cxn>
                <a:cxn ang="0">
                  <a:pos x="115" y="111"/>
                </a:cxn>
                <a:cxn ang="0">
                  <a:pos x="115" y="111"/>
                </a:cxn>
                <a:cxn ang="0">
                  <a:pos x="99" y="111"/>
                </a:cxn>
                <a:cxn ang="0">
                  <a:pos x="99" y="111"/>
                </a:cxn>
                <a:cxn ang="0">
                  <a:pos x="99" y="111"/>
                </a:cxn>
                <a:cxn ang="0">
                  <a:pos x="90" y="78"/>
                </a:cxn>
                <a:cxn ang="0">
                  <a:pos x="71" y="8"/>
                </a:cxn>
                <a:cxn ang="0">
                  <a:pos x="57" y="65"/>
                </a:cxn>
                <a:cxn ang="0">
                  <a:pos x="57" y="65"/>
                </a:cxn>
                <a:cxn ang="0">
                  <a:pos x="46" y="111"/>
                </a:cxn>
                <a:cxn ang="0">
                  <a:pos x="46" y="111"/>
                </a:cxn>
                <a:cxn ang="0">
                  <a:pos x="46" y="111"/>
                </a:cxn>
                <a:cxn ang="0">
                  <a:pos x="30" y="111"/>
                </a:cxn>
                <a:cxn ang="0">
                  <a:pos x="30" y="111"/>
                </a:cxn>
                <a:cxn ang="0">
                  <a:pos x="30" y="111"/>
                </a:cxn>
                <a:cxn ang="0">
                  <a:pos x="22" y="78"/>
                </a:cxn>
                <a:cxn ang="0">
                  <a:pos x="22" y="78"/>
                </a:cxn>
                <a:cxn ang="0">
                  <a:pos x="0" y="3"/>
                </a:cxn>
                <a:cxn ang="0">
                  <a:pos x="2" y="0"/>
                </a:cxn>
                <a:cxn ang="0">
                  <a:pos x="2" y="0"/>
                </a:cxn>
                <a:cxn ang="0">
                  <a:pos x="13" y="0"/>
                </a:cxn>
                <a:cxn ang="0">
                  <a:pos x="16" y="3"/>
                </a:cxn>
                <a:cxn ang="0">
                  <a:pos x="16" y="3"/>
                </a:cxn>
                <a:cxn ang="0">
                  <a:pos x="22" y="33"/>
                </a:cxn>
                <a:cxn ang="0">
                  <a:pos x="38" y="103"/>
                </a:cxn>
                <a:cxn ang="0">
                  <a:pos x="57" y="30"/>
                </a:cxn>
                <a:cxn ang="0">
                  <a:pos x="57" y="30"/>
                </a:cxn>
                <a:cxn ang="0">
                  <a:pos x="63" y="3"/>
                </a:cxn>
                <a:cxn ang="0">
                  <a:pos x="63" y="0"/>
                </a:cxn>
                <a:cxn ang="0">
                  <a:pos x="63" y="0"/>
                </a:cxn>
                <a:cxn ang="0">
                  <a:pos x="82" y="0"/>
                </a:cxn>
                <a:cxn ang="0">
                  <a:pos x="82" y="3"/>
                </a:cxn>
                <a:cxn ang="0">
                  <a:pos x="82" y="3"/>
                </a:cxn>
                <a:cxn ang="0">
                  <a:pos x="110" y="100"/>
                </a:cxn>
                <a:cxn ang="0">
                  <a:pos x="123" y="43"/>
                </a:cxn>
                <a:cxn ang="0">
                  <a:pos x="123" y="43"/>
                </a:cxn>
                <a:cxn ang="0">
                  <a:pos x="129" y="14"/>
                </a:cxn>
                <a:cxn ang="0">
                  <a:pos x="129" y="14"/>
                </a:cxn>
                <a:cxn ang="0">
                  <a:pos x="132" y="3"/>
                </a:cxn>
                <a:cxn ang="0">
                  <a:pos x="132" y="0"/>
                </a:cxn>
                <a:cxn ang="0">
                  <a:pos x="132" y="0"/>
                </a:cxn>
                <a:cxn ang="0">
                  <a:pos x="137" y="0"/>
                </a:cxn>
                <a:cxn ang="0">
                  <a:pos x="137" y="0"/>
                </a:cxn>
                <a:cxn ang="0">
                  <a:pos x="143" y="0"/>
                </a:cxn>
                <a:cxn ang="0">
                  <a:pos x="145" y="3"/>
                </a:cxn>
                <a:cxn ang="0">
                  <a:pos x="145" y="3"/>
                </a:cxn>
                <a:cxn ang="0">
                  <a:pos x="132" y="46"/>
                </a:cxn>
                <a:cxn ang="0">
                  <a:pos x="132" y="46"/>
                </a:cxn>
              </a:cxnLst>
              <a:rect l="0" t="0" r="r" b="b"/>
              <a:pathLst>
                <a:path w="145" h="111">
                  <a:moveTo>
                    <a:pt x="132" y="46"/>
                  </a:moveTo>
                  <a:lnTo>
                    <a:pt x="123" y="87"/>
                  </a:lnTo>
                  <a:lnTo>
                    <a:pt x="118" y="108"/>
                  </a:lnTo>
                  <a:lnTo>
                    <a:pt x="115" y="111"/>
                  </a:lnTo>
                  <a:lnTo>
                    <a:pt x="99" y="111"/>
                  </a:lnTo>
                  <a:lnTo>
                    <a:pt x="90" y="78"/>
                  </a:lnTo>
                  <a:lnTo>
                    <a:pt x="71" y="8"/>
                  </a:lnTo>
                  <a:lnTo>
                    <a:pt x="57" y="65"/>
                  </a:lnTo>
                  <a:lnTo>
                    <a:pt x="46" y="111"/>
                  </a:lnTo>
                  <a:lnTo>
                    <a:pt x="30" y="111"/>
                  </a:lnTo>
                  <a:lnTo>
                    <a:pt x="22" y="78"/>
                  </a:lnTo>
                  <a:lnTo>
                    <a:pt x="0" y="3"/>
                  </a:lnTo>
                  <a:lnTo>
                    <a:pt x="2" y="0"/>
                  </a:lnTo>
                  <a:lnTo>
                    <a:pt x="13" y="0"/>
                  </a:lnTo>
                  <a:lnTo>
                    <a:pt x="16" y="3"/>
                  </a:lnTo>
                  <a:lnTo>
                    <a:pt x="22" y="33"/>
                  </a:lnTo>
                  <a:lnTo>
                    <a:pt x="38" y="103"/>
                  </a:lnTo>
                  <a:lnTo>
                    <a:pt x="57" y="30"/>
                  </a:lnTo>
                  <a:lnTo>
                    <a:pt x="63" y="3"/>
                  </a:lnTo>
                  <a:lnTo>
                    <a:pt x="63" y="0"/>
                  </a:lnTo>
                  <a:lnTo>
                    <a:pt x="82" y="0"/>
                  </a:lnTo>
                  <a:lnTo>
                    <a:pt x="82" y="3"/>
                  </a:lnTo>
                  <a:lnTo>
                    <a:pt x="110" y="100"/>
                  </a:lnTo>
                  <a:lnTo>
                    <a:pt x="123" y="43"/>
                  </a:lnTo>
                  <a:lnTo>
                    <a:pt x="129" y="14"/>
                  </a:lnTo>
                  <a:lnTo>
                    <a:pt x="132" y="3"/>
                  </a:lnTo>
                  <a:lnTo>
                    <a:pt x="132" y="0"/>
                  </a:lnTo>
                  <a:lnTo>
                    <a:pt x="137" y="0"/>
                  </a:lnTo>
                  <a:lnTo>
                    <a:pt x="143" y="0"/>
                  </a:lnTo>
                  <a:lnTo>
                    <a:pt x="145"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0" name="Freeform 17"/>
            <p:cNvSpPr>
              <a:spLocks noEditPoints="1"/>
            </p:cNvSpPr>
            <p:nvPr/>
          </p:nvSpPr>
          <p:spPr bwMode="auto">
            <a:xfrm>
              <a:off x="2536" y="975"/>
              <a:ext cx="96" cy="154"/>
            </a:xfrm>
            <a:custGeom>
              <a:avLst/>
              <a:gdLst/>
              <a:ahLst/>
              <a:cxnLst>
                <a:cxn ang="0">
                  <a:pos x="85" y="140"/>
                </a:cxn>
                <a:cxn ang="0">
                  <a:pos x="74" y="148"/>
                </a:cxn>
                <a:cxn ang="0">
                  <a:pos x="44" y="154"/>
                </a:cxn>
                <a:cxn ang="0">
                  <a:pos x="30" y="154"/>
                </a:cxn>
                <a:cxn ang="0">
                  <a:pos x="2" y="154"/>
                </a:cxn>
                <a:cxn ang="0">
                  <a:pos x="2" y="121"/>
                </a:cxn>
                <a:cxn ang="0">
                  <a:pos x="2" y="51"/>
                </a:cxn>
                <a:cxn ang="0">
                  <a:pos x="0" y="3"/>
                </a:cxn>
                <a:cxn ang="0">
                  <a:pos x="2" y="3"/>
                </a:cxn>
                <a:cxn ang="0">
                  <a:pos x="44" y="0"/>
                </a:cxn>
                <a:cxn ang="0">
                  <a:pos x="55" y="3"/>
                </a:cxn>
                <a:cxn ang="0">
                  <a:pos x="77" y="11"/>
                </a:cxn>
                <a:cxn ang="0">
                  <a:pos x="82" y="19"/>
                </a:cxn>
                <a:cxn ang="0">
                  <a:pos x="88" y="38"/>
                </a:cxn>
                <a:cxn ang="0">
                  <a:pos x="85" y="51"/>
                </a:cxn>
                <a:cxn ang="0">
                  <a:pos x="68" y="70"/>
                </a:cxn>
                <a:cxn ang="0">
                  <a:pos x="57" y="73"/>
                </a:cxn>
                <a:cxn ang="0">
                  <a:pos x="85" y="84"/>
                </a:cxn>
                <a:cxn ang="0">
                  <a:pos x="93" y="94"/>
                </a:cxn>
                <a:cxn ang="0">
                  <a:pos x="96" y="111"/>
                </a:cxn>
                <a:cxn ang="0">
                  <a:pos x="93" y="127"/>
                </a:cxn>
                <a:cxn ang="0">
                  <a:pos x="85" y="140"/>
                </a:cxn>
                <a:cxn ang="0">
                  <a:pos x="16" y="11"/>
                </a:cxn>
                <a:cxn ang="0">
                  <a:pos x="13" y="13"/>
                </a:cxn>
                <a:cxn ang="0">
                  <a:pos x="13" y="62"/>
                </a:cxn>
                <a:cxn ang="0">
                  <a:pos x="30" y="70"/>
                </a:cxn>
                <a:cxn ang="0">
                  <a:pos x="44" y="67"/>
                </a:cxn>
                <a:cxn ang="0">
                  <a:pos x="66" y="59"/>
                </a:cxn>
                <a:cxn ang="0">
                  <a:pos x="74" y="49"/>
                </a:cxn>
                <a:cxn ang="0">
                  <a:pos x="74" y="38"/>
                </a:cxn>
                <a:cxn ang="0">
                  <a:pos x="66" y="19"/>
                </a:cxn>
                <a:cxn ang="0">
                  <a:pos x="46" y="11"/>
                </a:cxn>
                <a:cxn ang="0">
                  <a:pos x="35" y="81"/>
                </a:cxn>
                <a:cxn ang="0">
                  <a:pos x="13" y="81"/>
                </a:cxn>
                <a:cxn ang="0">
                  <a:pos x="13" y="97"/>
                </a:cxn>
                <a:cxn ang="0">
                  <a:pos x="38" y="143"/>
                </a:cxn>
                <a:cxn ang="0">
                  <a:pos x="49" y="143"/>
                </a:cxn>
                <a:cxn ang="0">
                  <a:pos x="71" y="135"/>
                </a:cxn>
                <a:cxn ang="0">
                  <a:pos x="79" y="127"/>
                </a:cxn>
                <a:cxn ang="0">
                  <a:pos x="82" y="111"/>
                </a:cxn>
                <a:cxn ang="0">
                  <a:pos x="82" y="103"/>
                </a:cxn>
                <a:cxn ang="0">
                  <a:pos x="74" y="89"/>
                </a:cxn>
                <a:cxn ang="0">
                  <a:pos x="52" y="81"/>
                </a:cxn>
                <a:cxn ang="0">
                  <a:pos x="35" y="81"/>
                </a:cxn>
              </a:cxnLst>
              <a:rect l="0" t="0" r="r" b="b"/>
              <a:pathLst>
                <a:path w="96" h="154">
                  <a:moveTo>
                    <a:pt x="85" y="140"/>
                  </a:moveTo>
                  <a:lnTo>
                    <a:pt x="85" y="140"/>
                  </a:lnTo>
                  <a:lnTo>
                    <a:pt x="79" y="146"/>
                  </a:lnTo>
                  <a:lnTo>
                    <a:pt x="74" y="148"/>
                  </a:lnTo>
                  <a:lnTo>
                    <a:pt x="60" y="151"/>
                  </a:lnTo>
                  <a:lnTo>
                    <a:pt x="44" y="154"/>
                  </a:lnTo>
                  <a:lnTo>
                    <a:pt x="30" y="154"/>
                  </a:lnTo>
                  <a:lnTo>
                    <a:pt x="2" y="154"/>
                  </a:lnTo>
                  <a:lnTo>
                    <a:pt x="2" y="121"/>
                  </a:lnTo>
                  <a:lnTo>
                    <a:pt x="2" y="51"/>
                  </a:lnTo>
                  <a:lnTo>
                    <a:pt x="0" y="3"/>
                  </a:lnTo>
                  <a:lnTo>
                    <a:pt x="2" y="3"/>
                  </a:lnTo>
                  <a:lnTo>
                    <a:pt x="33" y="0"/>
                  </a:lnTo>
                  <a:lnTo>
                    <a:pt x="44" y="0"/>
                  </a:lnTo>
                  <a:lnTo>
                    <a:pt x="55" y="3"/>
                  </a:lnTo>
                  <a:lnTo>
                    <a:pt x="66" y="5"/>
                  </a:lnTo>
                  <a:lnTo>
                    <a:pt x="77" y="11"/>
                  </a:lnTo>
                  <a:lnTo>
                    <a:pt x="82" y="19"/>
                  </a:lnTo>
                  <a:lnTo>
                    <a:pt x="88" y="27"/>
                  </a:lnTo>
                  <a:lnTo>
                    <a:pt x="88" y="38"/>
                  </a:lnTo>
                  <a:lnTo>
                    <a:pt x="85" y="51"/>
                  </a:lnTo>
                  <a:lnTo>
                    <a:pt x="79" y="62"/>
                  </a:lnTo>
                  <a:lnTo>
                    <a:pt x="68" y="70"/>
                  </a:lnTo>
                  <a:lnTo>
                    <a:pt x="57" y="73"/>
                  </a:lnTo>
                  <a:lnTo>
                    <a:pt x="74" y="76"/>
                  </a:lnTo>
                  <a:lnTo>
                    <a:pt x="85" y="84"/>
                  </a:lnTo>
                  <a:lnTo>
                    <a:pt x="90" y="89"/>
                  </a:lnTo>
                  <a:lnTo>
                    <a:pt x="93" y="94"/>
                  </a:lnTo>
                  <a:lnTo>
                    <a:pt x="96" y="103"/>
                  </a:lnTo>
                  <a:lnTo>
                    <a:pt x="96" y="111"/>
                  </a:lnTo>
                  <a:lnTo>
                    <a:pt x="93" y="127"/>
                  </a:lnTo>
                  <a:lnTo>
                    <a:pt x="85" y="140"/>
                  </a:lnTo>
                  <a:close/>
                  <a:moveTo>
                    <a:pt x="46" y="11"/>
                  </a:moveTo>
                  <a:lnTo>
                    <a:pt x="16" y="11"/>
                  </a:lnTo>
                  <a:lnTo>
                    <a:pt x="13" y="13"/>
                  </a:lnTo>
                  <a:lnTo>
                    <a:pt x="13" y="62"/>
                  </a:lnTo>
                  <a:lnTo>
                    <a:pt x="13" y="70"/>
                  </a:lnTo>
                  <a:lnTo>
                    <a:pt x="30" y="70"/>
                  </a:lnTo>
                  <a:lnTo>
                    <a:pt x="44" y="67"/>
                  </a:lnTo>
                  <a:lnTo>
                    <a:pt x="60" y="65"/>
                  </a:lnTo>
                  <a:lnTo>
                    <a:pt x="66" y="59"/>
                  </a:lnTo>
                  <a:lnTo>
                    <a:pt x="71" y="54"/>
                  </a:lnTo>
                  <a:lnTo>
                    <a:pt x="74" y="49"/>
                  </a:lnTo>
                  <a:lnTo>
                    <a:pt x="74" y="38"/>
                  </a:lnTo>
                  <a:lnTo>
                    <a:pt x="71" y="27"/>
                  </a:lnTo>
                  <a:lnTo>
                    <a:pt x="66" y="19"/>
                  </a:lnTo>
                  <a:lnTo>
                    <a:pt x="57" y="13"/>
                  </a:lnTo>
                  <a:lnTo>
                    <a:pt x="46" y="11"/>
                  </a:lnTo>
                  <a:close/>
                  <a:moveTo>
                    <a:pt x="35" y="81"/>
                  </a:moveTo>
                  <a:lnTo>
                    <a:pt x="35" y="81"/>
                  </a:lnTo>
                  <a:lnTo>
                    <a:pt x="13" y="81"/>
                  </a:lnTo>
                  <a:lnTo>
                    <a:pt x="13" y="97"/>
                  </a:lnTo>
                  <a:lnTo>
                    <a:pt x="16" y="143"/>
                  </a:lnTo>
                  <a:lnTo>
                    <a:pt x="38" y="143"/>
                  </a:lnTo>
                  <a:lnTo>
                    <a:pt x="49" y="143"/>
                  </a:lnTo>
                  <a:lnTo>
                    <a:pt x="60" y="140"/>
                  </a:lnTo>
                  <a:lnTo>
                    <a:pt x="71" y="135"/>
                  </a:lnTo>
                  <a:lnTo>
                    <a:pt x="79" y="127"/>
                  </a:lnTo>
                  <a:lnTo>
                    <a:pt x="82" y="119"/>
                  </a:lnTo>
                  <a:lnTo>
                    <a:pt x="82" y="111"/>
                  </a:lnTo>
                  <a:lnTo>
                    <a:pt x="82" y="103"/>
                  </a:lnTo>
                  <a:lnTo>
                    <a:pt x="79" y="94"/>
                  </a:lnTo>
                  <a:lnTo>
                    <a:pt x="74" y="89"/>
                  </a:lnTo>
                  <a:lnTo>
                    <a:pt x="68" y="86"/>
                  </a:lnTo>
                  <a:lnTo>
                    <a:pt x="52" y="81"/>
                  </a:lnTo>
                  <a:lnTo>
                    <a:pt x="35"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1" name="Freeform 16"/>
            <p:cNvSpPr>
              <a:spLocks/>
            </p:cNvSpPr>
            <p:nvPr/>
          </p:nvSpPr>
          <p:spPr bwMode="auto">
            <a:xfrm>
              <a:off x="2665" y="1015"/>
              <a:ext cx="47" cy="114"/>
            </a:xfrm>
            <a:custGeom>
              <a:avLst/>
              <a:gdLst/>
              <a:ahLst/>
              <a:cxnLst>
                <a:cxn ang="0">
                  <a:pos x="44" y="17"/>
                </a:cxn>
                <a:cxn ang="0">
                  <a:pos x="44" y="17"/>
                </a:cxn>
                <a:cxn ang="0">
                  <a:pos x="44" y="17"/>
                </a:cxn>
                <a:cxn ang="0">
                  <a:pos x="36" y="14"/>
                </a:cxn>
                <a:cxn ang="0">
                  <a:pos x="36" y="14"/>
                </a:cxn>
                <a:cxn ang="0">
                  <a:pos x="27" y="17"/>
                </a:cxn>
                <a:cxn ang="0">
                  <a:pos x="22" y="19"/>
                </a:cxn>
                <a:cxn ang="0">
                  <a:pos x="19" y="25"/>
                </a:cxn>
                <a:cxn ang="0">
                  <a:pos x="16" y="30"/>
                </a:cxn>
                <a:cxn ang="0">
                  <a:pos x="14" y="44"/>
                </a:cxn>
                <a:cxn ang="0">
                  <a:pos x="14" y="57"/>
                </a:cxn>
                <a:cxn ang="0">
                  <a:pos x="14" y="57"/>
                </a:cxn>
                <a:cxn ang="0">
                  <a:pos x="16" y="114"/>
                </a:cxn>
                <a:cxn ang="0">
                  <a:pos x="14" y="114"/>
                </a:cxn>
                <a:cxn ang="0">
                  <a:pos x="14" y="114"/>
                </a:cxn>
                <a:cxn ang="0">
                  <a:pos x="3" y="114"/>
                </a:cxn>
                <a:cxn ang="0">
                  <a:pos x="0" y="114"/>
                </a:cxn>
                <a:cxn ang="0">
                  <a:pos x="0" y="108"/>
                </a:cxn>
                <a:cxn ang="0">
                  <a:pos x="0" y="108"/>
                </a:cxn>
                <a:cxn ang="0">
                  <a:pos x="0" y="84"/>
                </a:cxn>
                <a:cxn ang="0">
                  <a:pos x="0" y="57"/>
                </a:cxn>
                <a:cxn ang="0">
                  <a:pos x="0" y="57"/>
                </a:cxn>
                <a:cxn ang="0">
                  <a:pos x="0" y="6"/>
                </a:cxn>
                <a:cxn ang="0">
                  <a:pos x="0" y="6"/>
                </a:cxn>
                <a:cxn ang="0">
                  <a:pos x="0" y="6"/>
                </a:cxn>
                <a:cxn ang="0">
                  <a:pos x="14" y="3"/>
                </a:cxn>
                <a:cxn ang="0">
                  <a:pos x="14" y="3"/>
                </a:cxn>
                <a:cxn ang="0">
                  <a:pos x="14" y="3"/>
                </a:cxn>
                <a:cxn ang="0">
                  <a:pos x="14" y="22"/>
                </a:cxn>
                <a:cxn ang="0">
                  <a:pos x="14" y="22"/>
                </a:cxn>
                <a:cxn ang="0">
                  <a:pos x="16" y="14"/>
                </a:cxn>
                <a:cxn ang="0">
                  <a:pos x="22" y="6"/>
                </a:cxn>
                <a:cxn ang="0">
                  <a:pos x="27" y="3"/>
                </a:cxn>
                <a:cxn ang="0">
                  <a:pos x="36" y="0"/>
                </a:cxn>
                <a:cxn ang="0">
                  <a:pos x="36" y="0"/>
                </a:cxn>
                <a:cxn ang="0">
                  <a:pos x="47" y="3"/>
                </a:cxn>
                <a:cxn ang="0">
                  <a:pos x="47" y="6"/>
                </a:cxn>
                <a:cxn ang="0">
                  <a:pos x="47" y="6"/>
                </a:cxn>
                <a:cxn ang="0">
                  <a:pos x="44" y="17"/>
                </a:cxn>
                <a:cxn ang="0">
                  <a:pos x="44" y="17"/>
                </a:cxn>
              </a:cxnLst>
              <a:rect l="0" t="0" r="r" b="b"/>
              <a:pathLst>
                <a:path w="47" h="114">
                  <a:moveTo>
                    <a:pt x="44" y="17"/>
                  </a:moveTo>
                  <a:lnTo>
                    <a:pt x="44" y="17"/>
                  </a:lnTo>
                  <a:lnTo>
                    <a:pt x="36" y="14"/>
                  </a:lnTo>
                  <a:lnTo>
                    <a:pt x="27" y="17"/>
                  </a:lnTo>
                  <a:lnTo>
                    <a:pt x="22" y="19"/>
                  </a:lnTo>
                  <a:lnTo>
                    <a:pt x="19" y="25"/>
                  </a:lnTo>
                  <a:lnTo>
                    <a:pt x="16" y="30"/>
                  </a:lnTo>
                  <a:lnTo>
                    <a:pt x="14" y="44"/>
                  </a:lnTo>
                  <a:lnTo>
                    <a:pt x="14" y="57"/>
                  </a:lnTo>
                  <a:lnTo>
                    <a:pt x="16" y="114"/>
                  </a:lnTo>
                  <a:lnTo>
                    <a:pt x="14" y="114"/>
                  </a:lnTo>
                  <a:lnTo>
                    <a:pt x="3" y="114"/>
                  </a:lnTo>
                  <a:lnTo>
                    <a:pt x="0" y="114"/>
                  </a:lnTo>
                  <a:lnTo>
                    <a:pt x="0" y="108"/>
                  </a:lnTo>
                  <a:lnTo>
                    <a:pt x="0" y="84"/>
                  </a:lnTo>
                  <a:lnTo>
                    <a:pt x="0" y="57"/>
                  </a:lnTo>
                  <a:lnTo>
                    <a:pt x="0" y="6"/>
                  </a:lnTo>
                  <a:lnTo>
                    <a:pt x="14" y="3"/>
                  </a:lnTo>
                  <a:lnTo>
                    <a:pt x="14" y="22"/>
                  </a:lnTo>
                  <a:lnTo>
                    <a:pt x="16" y="14"/>
                  </a:lnTo>
                  <a:lnTo>
                    <a:pt x="22" y="6"/>
                  </a:lnTo>
                  <a:lnTo>
                    <a:pt x="27" y="3"/>
                  </a:lnTo>
                  <a:lnTo>
                    <a:pt x="36" y="0"/>
                  </a:lnTo>
                  <a:lnTo>
                    <a:pt x="47" y="3"/>
                  </a:lnTo>
                  <a:lnTo>
                    <a:pt x="47" y="6"/>
                  </a:lnTo>
                  <a:lnTo>
                    <a:pt x="44"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2" name="Freeform 15"/>
            <p:cNvSpPr>
              <a:spLocks/>
            </p:cNvSpPr>
            <p:nvPr/>
          </p:nvSpPr>
          <p:spPr bwMode="auto">
            <a:xfrm>
              <a:off x="2734" y="1018"/>
              <a:ext cx="85" cy="114"/>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4"/>
                </a:cxn>
                <a:cxn ang="0">
                  <a:pos x="35" y="114"/>
                </a:cxn>
                <a:cxn ang="0">
                  <a:pos x="35" y="114"/>
                </a:cxn>
                <a:cxn ang="0">
                  <a:pos x="24" y="111"/>
                </a:cxn>
                <a:cxn ang="0">
                  <a:pos x="13" y="108"/>
                </a:cxn>
                <a:cxn ang="0">
                  <a:pos x="13" y="108"/>
                </a:cxn>
                <a:cxn ang="0">
                  <a:pos x="11"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6" y="43"/>
                </a:cxn>
                <a:cxn ang="0">
                  <a:pos x="16" y="68"/>
                </a:cxn>
                <a:cxn ang="0">
                  <a:pos x="16" y="68"/>
                </a:cxn>
                <a:cxn ang="0">
                  <a:pos x="16" y="81"/>
                </a:cxn>
                <a:cxn ang="0">
                  <a:pos x="19" y="92"/>
                </a:cxn>
                <a:cxn ang="0">
                  <a:pos x="27" y="100"/>
                </a:cxn>
                <a:cxn ang="0">
                  <a:pos x="41" y="103"/>
                </a:cxn>
                <a:cxn ang="0">
                  <a:pos x="41" y="103"/>
                </a:cxn>
                <a:cxn ang="0">
                  <a:pos x="49" y="100"/>
                </a:cxn>
                <a:cxn ang="0">
                  <a:pos x="57" y="97"/>
                </a:cxn>
                <a:cxn ang="0">
                  <a:pos x="63" y="95"/>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4">
                  <a:moveTo>
                    <a:pt x="82" y="111"/>
                  </a:moveTo>
                  <a:lnTo>
                    <a:pt x="71" y="111"/>
                  </a:lnTo>
                  <a:lnTo>
                    <a:pt x="71" y="100"/>
                  </a:lnTo>
                  <a:lnTo>
                    <a:pt x="63" y="105"/>
                  </a:lnTo>
                  <a:lnTo>
                    <a:pt x="55" y="111"/>
                  </a:lnTo>
                  <a:lnTo>
                    <a:pt x="46" y="114"/>
                  </a:lnTo>
                  <a:lnTo>
                    <a:pt x="35" y="114"/>
                  </a:lnTo>
                  <a:lnTo>
                    <a:pt x="24" y="111"/>
                  </a:lnTo>
                  <a:lnTo>
                    <a:pt x="13" y="108"/>
                  </a:lnTo>
                  <a:lnTo>
                    <a:pt x="11" y="103"/>
                  </a:lnTo>
                  <a:lnTo>
                    <a:pt x="5" y="97"/>
                  </a:lnTo>
                  <a:lnTo>
                    <a:pt x="2" y="84"/>
                  </a:lnTo>
                  <a:lnTo>
                    <a:pt x="2" y="57"/>
                  </a:lnTo>
                  <a:lnTo>
                    <a:pt x="2" y="43"/>
                  </a:lnTo>
                  <a:lnTo>
                    <a:pt x="0" y="3"/>
                  </a:lnTo>
                  <a:lnTo>
                    <a:pt x="2" y="0"/>
                  </a:lnTo>
                  <a:lnTo>
                    <a:pt x="13" y="0"/>
                  </a:lnTo>
                  <a:lnTo>
                    <a:pt x="16" y="0"/>
                  </a:lnTo>
                  <a:lnTo>
                    <a:pt x="16" y="43"/>
                  </a:lnTo>
                  <a:lnTo>
                    <a:pt x="16" y="68"/>
                  </a:lnTo>
                  <a:lnTo>
                    <a:pt x="16" y="81"/>
                  </a:lnTo>
                  <a:lnTo>
                    <a:pt x="19" y="92"/>
                  </a:lnTo>
                  <a:lnTo>
                    <a:pt x="27" y="100"/>
                  </a:lnTo>
                  <a:lnTo>
                    <a:pt x="41" y="103"/>
                  </a:lnTo>
                  <a:lnTo>
                    <a:pt x="49" y="100"/>
                  </a:lnTo>
                  <a:lnTo>
                    <a:pt x="57" y="97"/>
                  </a:lnTo>
                  <a:lnTo>
                    <a:pt x="63" y="95"/>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3" name="Freeform 14"/>
            <p:cNvSpPr>
              <a:spLocks/>
            </p:cNvSpPr>
            <p:nvPr/>
          </p:nvSpPr>
          <p:spPr bwMode="auto">
            <a:xfrm>
              <a:off x="2855" y="1015"/>
              <a:ext cx="85" cy="114"/>
            </a:xfrm>
            <a:custGeom>
              <a:avLst/>
              <a:gdLst/>
              <a:ahLst/>
              <a:cxnLst>
                <a:cxn ang="0">
                  <a:pos x="85" y="114"/>
                </a:cxn>
                <a:cxn ang="0">
                  <a:pos x="85" y="114"/>
                </a:cxn>
                <a:cxn ang="0">
                  <a:pos x="71" y="114"/>
                </a:cxn>
                <a:cxn ang="0">
                  <a:pos x="71" y="114"/>
                </a:cxn>
                <a:cxn ang="0">
                  <a:pos x="71" y="114"/>
                </a:cxn>
                <a:cxn ang="0">
                  <a:pos x="71" y="84"/>
                </a:cxn>
                <a:cxn ang="0">
                  <a:pos x="71" y="84"/>
                </a:cxn>
                <a:cxn ang="0">
                  <a:pos x="71" y="44"/>
                </a:cxn>
                <a:cxn ang="0">
                  <a:pos x="71" y="44"/>
                </a:cxn>
                <a:cxn ang="0">
                  <a:pos x="71" y="33"/>
                </a:cxn>
                <a:cxn ang="0">
                  <a:pos x="68" y="22"/>
                </a:cxn>
                <a:cxn ang="0">
                  <a:pos x="60" y="17"/>
                </a:cxn>
                <a:cxn ang="0">
                  <a:pos x="49" y="14"/>
                </a:cxn>
                <a:cxn ang="0">
                  <a:pos x="49" y="14"/>
                </a:cxn>
                <a:cxn ang="0">
                  <a:pos x="41" y="14"/>
                </a:cxn>
                <a:cxn ang="0">
                  <a:pos x="30" y="17"/>
                </a:cxn>
                <a:cxn ang="0">
                  <a:pos x="16" y="27"/>
                </a:cxn>
                <a:cxn ang="0">
                  <a:pos x="16" y="33"/>
                </a:cxn>
                <a:cxn ang="0">
                  <a:pos x="16" y="33"/>
                </a:cxn>
                <a:cxn ang="0">
                  <a:pos x="16" y="114"/>
                </a:cxn>
                <a:cxn ang="0">
                  <a:pos x="16" y="114"/>
                </a:cxn>
                <a:cxn ang="0">
                  <a:pos x="16" y="114"/>
                </a:cxn>
                <a:cxn ang="0">
                  <a:pos x="5" y="114"/>
                </a:cxn>
                <a:cxn ang="0">
                  <a:pos x="2" y="114"/>
                </a:cxn>
                <a:cxn ang="0">
                  <a:pos x="2" y="114"/>
                </a:cxn>
                <a:cxn ang="0">
                  <a:pos x="2" y="87"/>
                </a:cxn>
                <a:cxn ang="0">
                  <a:pos x="2" y="71"/>
                </a:cxn>
                <a:cxn ang="0">
                  <a:pos x="2" y="71"/>
                </a:cxn>
                <a:cxn ang="0">
                  <a:pos x="2" y="38"/>
                </a:cxn>
                <a:cxn ang="0">
                  <a:pos x="0" y="6"/>
                </a:cxn>
                <a:cxn ang="0">
                  <a:pos x="2" y="3"/>
                </a:cxn>
                <a:cxn ang="0">
                  <a:pos x="2" y="3"/>
                </a:cxn>
                <a:cxn ang="0">
                  <a:pos x="13" y="3"/>
                </a:cxn>
                <a:cxn ang="0">
                  <a:pos x="16" y="3"/>
                </a:cxn>
                <a:cxn ang="0">
                  <a:pos x="16" y="3"/>
                </a:cxn>
                <a:cxn ang="0">
                  <a:pos x="16" y="14"/>
                </a:cxn>
                <a:cxn ang="0">
                  <a:pos x="16" y="14"/>
                </a:cxn>
                <a:cxn ang="0">
                  <a:pos x="33" y="6"/>
                </a:cxn>
                <a:cxn ang="0">
                  <a:pos x="41" y="3"/>
                </a:cxn>
                <a:cxn ang="0">
                  <a:pos x="52" y="0"/>
                </a:cxn>
                <a:cxn ang="0">
                  <a:pos x="52" y="0"/>
                </a:cxn>
                <a:cxn ang="0">
                  <a:pos x="60" y="3"/>
                </a:cxn>
                <a:cxn ang="0">
                  <a:pos x="68" y="6"/>
                </a:cxn>
                <a:cxn ang="0">
                  <a:pos x="77" y="11"/>
                </a:cxn>
                <a:cxn ang="0">
                  <a:pos x="82" y="19"/>
                </a:cxn>
                <a:cxn ang="0">
                  <a:pos x="82" y="19"/>
                </a:cxn>
                <a:cxn ang="0">
                  <a:pos x="85" y="33"/>
                </a:cxn>
                <a:cxn ang="0">
                  <a:pos x="85" y="46"/>
                </a:cxn>
                <a:cxn ang="0">
                  <a:pos x="85" y="68"/>
                </a:cxn>
                <a:cxn ang="0">
                  <a:pos x="85" y="68"/>
                </a:cxn>
                <a:cxn ang="0">
                  <a:pos x="85" y="114"/>
                </a:cxn>
                <a:cxn ang="0">
                  <a:pos x="85" y="114"/>
                </a:cxn>
              </a:cxnLst>
              <a:rect l="0" t="0" r="r" b="b"/>
              <a:pathLst>
                <a:path w="85" h="114">
                  <a:moveTo>
                    <a:pt x="85" y="114"/>
                  </a:moveTo>
                  <a:lnTo>
                    <a:pt x="85" y="114"/>
                  </a:lnTo>
                  <a:lnTo>
                    <a:pt x="71" y="114"/>
                  </a:lnTo>
                  <a:lnTo>
                    <a:pt x="71" y="84"/>
                  </a:lnTo>
                  <a:lnTo>
                    <a:pt x="71" y="44"/>
                  </a:lnTo>
                  <a:lnTo>
                    <a:pt x="71" y="33"/>
                  </a:lnTo>
                  <a:lnTo>
                    <a:pt x="68" y="22"/>
                  </a:lnTo>
                  <a:lnTo>
                    <a:pt x="60" y="17"/>
                  </a:lnTo>
                  <a:lnTo>
                    <a:pt x="49" y="14"/>
                  </a:lnTo>
                  <a:lnTo>
                    <a:pt x="41" y="14"/>
                  </a:lnTo>
                  <a:lnTo>
                    <a:pt x="30" y="17"/>
                  </a:lnTo>
                  <a:lnTo>
                    <a:pt x="16" y="27"/>
                  </a:lnTo>
                  <a:lnTo>
                    <a:pt x="16" y="33"/>
                  </a:lnTo>
                  <a:lnTo>
                    <a:pt x="16" y="114"/>
                  </a:lnTo>
                  <a:lnTo>
                    <a:pt x="5" y="114"/>
                  </a:lnTo>
                  <a:lnTo>
                    <a:pt x="2" y="114"/>
                  </a:lnTo>
                  <a:lnTo>
                    <a:pt x="2" y="87"/>
                  </a:lnTo>
                  <a:lnTo>
                    <a:pt x="2" y="71"/>
                  </a:lnTo>
                  <a:lnTo>
                    <a:pt x="2" y="38"/>
                  </a:lnTo>
                  <a:lnTo>
                    <a:pt x="0" y="6"/>
                  </a:lnTo>
                  <a:lnTo>
                    <a:pt x="2" y="3"/>
                  </a:lnTo>
                  <a:lnTo>
                    <a:pt x="13" y="3"/>
                  </a:lnTo>
                  <a:lnTo>
                    <a:pt x="16" y="3"/>
                  </a:lnTo>
                  <a:lnTo>
                    <a:pt x="16" y="14"/>
                  </a:lnTo>
                  <a:lnTo>
                    <a:pt x="33" y="6"/>
                  </a:lnTo>
                  <a:lnTo>
                    <a:pt x="41" y="3"/>
                  </a:lnTo>
                  <a:lnTo>
                    <a:pt x="52" y="0"/>
                  </a:lnTo>
                  <a:lnTo>
                    <a:pt x="60" y="3"/>
                  </a:lnTo>
                  <a:lnTo>
                    <a:pt x="68" y="6"/>
                  </a:lnTo>
                  <a:lnTo>
                    <a:pt x="77" y="11"/>
                  </a:lnTo>
                  <a:lnTo>
                    <a:pt x="82" y="19"/>
                  </a:lnTo>
                  <a:lnTo>
                    <a:pt x="85" y="33"/>
                  </a:lnTo>
                  <a:lnTo>
                    <a:pt x="85" y="46"/>
                  </a:lnTo>
                  <a:lnTo>
                    <a:pt x="85" y="68"/>
                  </a:lnTo>
                  <a:lnTo>
                    <a:pt x="85"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4" name="Freeform 13"/>
            <p:cNvSpPr>
              <a:spLocks/>
            </p:cNvSpPr>
            <p:nvPr/>
          </p:nvSpPr>
          <p:spPr bwMode="auto">
            <a:xfrm>
              <a:off x="2973" y="1015"/>
              <a:ext cx="71" cy="117"/>
            </a:xfrm>
            <a:custGeom>
              <a:avLst/>
              <a:gdLst/>
              <a:ahLst/>
              <a:cxnLst>
                <a:cxn ang="0">
                  <a:pos x="30" y="117"/>
                </a:cxn>
                <a:cxn ang="0">
                  <a:pos x="30" y="117"/>
                </a:cxn>
                <a:cxn ang="0">
                  <a:pos x="14" y="114"/>
                </a:cxn>
                <a:cxn ang="0">
                  <a:pos x="0" y="108"/>
                </a:cxn>
                <a:cxn ang="0">
                  <a:pos x="0" y="106"/>
                </a:cxn>
                <a:cxn ang="0">
                  <a:pos x="0" y="106"/>
                </a:cxn>
                <a:cxn ang="0">
                  <a:pos x="0" y="95"/>
                </a:cxn>
                <a:cxn ang="0">
                  <a:pos x="3" y="92"/>
                </a:cxn>
                <a:cxn ang="0">
                  <a:pos x="3" y="92"/>
                </a:cxn>
                <a:cxn ang="0">
                  <a:pos x="16" y="103"/>
                </a:cxn>
                <a:cxn ang="0">
                  <a:pos x="22" y="106"/>
                </a:cxn>
                <a:cxn ang="0">
                  <a:pos x="30" y="106"/>
                </a:cxn>
                <a:cxn ang="0">
                  <a:pos x="30" y="106"/>
                </a:cxn>
                <a:cxn ang="0">
                  <a:pos x="41" y="106"/>
                </a:cxn>
                <a:cxn ang="0">
                  <a:pos x="49" y="100"/>
                </a:cxn>
                <a:cxn ang="0">
                  <a:pos x="55" y="95"/>
                </a:cxn>
                <a:cxn ang="0">
                  <a:pos x="58" y="84"/>
                </a:cxn>
                <a:cxn ang="0">
                  <a:pos x="58" y="84"/>
                </a:cxn>
                <a:cxn ang="0">
                  <a:pos x="55" y="76"/>
                </a:cxn>
                <a:cxn ang="0">
                  <a:pos x="49" y="68"/>
                </a:cxn>
                <a:cxn ang="0">
                  <a:pos x="38" y="65"/>
                </a:cxn>
                <a:cxn ang="0">
                  <a:pos x="27" y="63"/>
                </a:cxn>
                <a:cxn ang="0">
                  <a:pos x="19" y="60"/>
                </a:cxn>
                <a:cxn ang="0">
                  <a:pos x="8" y="54"/>
                </a:cxn>
                <a:cxn ang="0">
                  <a:pos x="3" y="46"/>
                </a:cxn>
                <a:cxn ang="0">
                  <a:pos x="0" y="33"/>
                </a:cxn>
                <a:cxn ang="0">
                  <a:pos x="0" y="33"/>
                </a:cxn>
                <a:cxn ang="0">
                  <a:pos x="0" y="25"/>
                </a:cxn>
                <a:cxn ang="0">
                  <a:pos x="3" y="17"/>
                </a:cxn>
                <a:cxn ang="0">
                  <a:pos x="11" y="9"/>
                </a:cxn>
                <a:cxn ang="0">
                  <a:pos x="25" y="3"/>
                </a:cxn>
                <a:cxn ang="0">
                  <a:pos x="36" y="0"/>
                </a:cxn>
                <a:cxn ang="0">
                  <a:pos x="36" y="0"/>
                </a:cxn>
                <a:cxn ang="0">
                  <a:pos x="52" y="3"/>
                </a:cxn>
                <a:cxn ang="0">
                  <a:pos x="66" y="9"/>
                </a:cxn>
                <a:cxn ang="0">
                  <a:pos x="66" y="9"/>
                </a:cxn>
                <a:cxn ang="0">
                  <a:pos x="66" y="9"/>
                </a:cxn>
                <a:cxn ang="0">
                  <a:pos x="63" y="22"/>
                </a:cxn>
                <a:cxn ang="0">
                  <a:pos x="63" y="22"/>
                </a:cxn>
                <a:cxn ang="0">
                  <a:pos x="63" y="22"/>
                </a:cxn>
                <a:cxn ang="0">
                  <a:pos x="49" y="14"/>
                </a:cxn>
                <a:cxn ang="0">
                  <a:pos x="36" y="14"/>
                </a:cxn>
                <a:cxn ang="0">
                  <a:pos x="36" y="14"/>
                </a:cxn>
                <a:cxn ang="0">
                  <a:pos x="27" y="14"/>
                </a:cxn>
                <a:cxn ang="0">
                  <a:pos x="19" y="17"/>
                </a:cxn>
                <a:cxn ang="0">
                  <a:pos x="14" y="22"/>
                </a:cxn>
                <a:cxn ang="0">
                  <a:pos x="14" y="30"/>
                </a:cxn>
                <a:cxn ang="0">
                  <a:pos x="14" y="30"/>
                </a:cxn>
                <a:cxn ang="0">
                  <a:pos x="16" y="41"/>
                </a:cxn>
                <a:cxn ang="0">
                  <a:pos x="22" y="46"/>
                </a:cxn>
                <a:cxn ang="0">
                  <a:pos x="41" y="52"/>
                </a:cxn>
                <a:cxn ang="0">
                  <a:pos x="52" y="57"/>
                </a:cxn>
                <a:cxn ang="0">
                  <a:pos x="60" y="63"/>
                </a:cxn>
                <a:cxn ang="0">
                  <a:pos x="69" y="71"/>
                </a:cxn>
                <a:cxn ang="0">
                  <a:pos x="71" y="84"/>
                </a:cxn>
                <a:cxn ang="0">
                  <a:pos x="71" y="84"/>
                </a:cxn>
                <a:cxn ang="0">
                  <a:pos x="69" y="92"/>
                </a:cxn>
                <a:cxn ang="0">
                  <a:pos x="66" y="98"/>
                </a:cxn>
                <a:cxn ang="0">
                  <a:pos x="63" y="106"/>
                </a:cxn>
                <a:cxn ang="0">
                  <a:pos x="58" y="108"/>
                </a:cxn>
                <a:cxn ang="0">
                  <a:pos x="47" y="114"/>
                </a:cxn>
                <a:cxn ang="0">
                  <a:pos x="30" y="117"/>
                </a:cxn>
                <a:cxn ang="0">
                  <a:pos x="30" y="117"/>
                </a:cxn>
              </a:cxnLst>
              <a:rect l="0" t="0" r="r" b="b"/>
              <a:pathLst>
                <a:path w="71" h="117">
                  <a:moveTo>
                    <a:pt x="30" y="117"/>
                  </a:moveTo>
                  <a:lnTo>
                    <a:pt x="30" y="117"/>
                  </a:lnTo>
                  <a:lnTo>
                    <a:pt x="14" y="114"/>
                  </a:lnTo>
                  <a:lnTo>
                    <a:pt x="0" y="108"/>
                  </a:lnTo>
                  <a:lnTo>
                    <a:pt x="0" y="106"/>
                  </a:lnTo>
                  <a:lnTo>
                    <a:pt x="0" y="95"/>
                  </a:lnTo>
                  <a:lnTo>
                    <a:pt x="3" y="92"/>
                  </a:lnTo>
                  <a:lnTo>
                    <a:pt x="16" y="103"/>
                  </a:lnTo>
                  <a:lnTo>
                    <a:pt x="22" y="106"/>
                  </a:lnTo>
                  <a:lnTo>
                    <a:pt x="30" y="106"/>
                  </a:lnTo>
                  <a:lnTo>
                    <a:pt x="41" y="106"/>
                  </a:lnTo>
                  <a:lnTo>
                    <a:pt x="49" y="100"/>
                  </a:lnTo>
                  <a:lnTo>
                    <a:pt x="55" y="95"/>
                  </a:lnTo>
                  <a:lnTo>
                    <a:pt x="58" y="84"/>
                  </a:lnTo>
                  <a:lnTo>
                    <a:pt x="55" y="76"/>
                  </a:lnTo>
                  <a:lnTo>
                    <a:pt x="49" y="68"/>
                  </a:lnTo>
                  <a:lnTo>
                    <a:pt x="38" y="65"/>
                  </a:lnTo>
                  <a:lnTo>
                    <a:pt x="27" y="63"/>
                  </a:lnTo>
                  <a:lnTo>
                    <a:pt x="19" y="60"/>
                  </a:lnTo>
                  <a:lnTo>
                    <a:pt x="8" y="54"/>
                  </a:lnTo>
                  <a:lnTo>
                    <a:pt x="3" y="46"/>
                  </a:lnTo>
                  <a:lnTo>
                    <a:pt x="0" y="33"/>
                  </a:lnTo>
                  <a:lnTo>
                    <a:pt x="0" y="25"/>
                  </a:lnTo>
                  <a:lnTo>
                    <a:pt x="3" y="17"/>
                  </a:lnTo>
                  <a:lnTo>
                    <a:pt x="11" y="9"/>
                  </a:lnTo>
                  <a:lnTo>
                    <a:pt x="25" y="3"/>
                  </a:lnTo>
                  <a:lnTo>
                    <a:pt x="36" y="0"/>
                  </a:lnTo>
                  <a:lnTo>
                    <a:pt x="52" y="3"/>
                  </a:lnTo>
                  <a:lnTo>
                    <a:pt x="66" y="9"/>
                  </a:lnTo>
                  <a:lnTo>
                    <a:pt x="63" y="22"/>
                  </a:lnTo>
                  <a:lnTo>
                    <a:pt x="49" y="14"/>
                  </a:lnTo>
                  <a:lnTo>
                    <a:pt x="36" y="14"/>
                  </a:lnTo>
                  <a:lnTo>
                    <a:pt x="27" y="14"/>
                  </a:lnTo>
                  <a:lnTo>
                    <a:pt x="19" y="17"/>
                  </a:lnTo>
                  <a:lnTo>
                    <a:pt x="14" y="22"/>
                  </a:lnTo>
                  <a:lnTo>
                    <a:pt x="14" y="30"/>
                  </a:lnTo>
                  <a:lnTo>
                    <a:pt x="16" y="41"/>
                  </a:lnTo>
                  <a:lnTo>
                    <a:pt x="22" y="46"/>
                  </a:lnTo>
                  <a:lnTo>
                    <a:pt x="41" y="52"/>
                  </a:lnTo>
                  <a:lnTo>
                    <a:pt x="52" y="57"/>
                  </a:lnTo>
                  <a:lnTo>
                    <a:pt x="60" y="63"/>
                  </a:lnTo>
                  <a:lnTo>
                    <a:pt x="69" y="71"/>
                  </a:lnTo>
                  <a:lnTo>
                    <a:pt x="71" y="84"/>
                  </a:lnTo>
                  <a:lnTo>
                    <a:pt x="69" y="92"/>
                  </a:lnTo>
                  <a:lnTo>
                    <a:pt x="66" y="98"/>
                  </a:lnTo>
                  <a:lnTo>
                    <a:pt x="63" y="106"/>
                  </a:lnTo>
                  <a:lnTo>
                    <a:pt x="58" y="108"/>
                  </a:lnTo>
                  <a:lnTo>
                    <a:pt x="47" y="114"/>
                  </a:lnTo>
                  <a:lnTo>
                    <a:pt x="30" y="1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5" name="Freeform 12"/>
            <p:cNvSpPr>
              <a:spLocks/>
            </p:cNvSpPr>
            <p:nvPr/>
          </p:nvSpPr>
          <p:spPr bwMode="auto">
            <a:xfrm>
              <a:off x="3061" y="1018"/>
              <a:ext cx="146" cy="111"/>
            </a:xfrm>
            <a:custGeom>
              <a:avLst/>
              <a:gdLst/>
              <a:ahLst/>
              <a:cxnLst>
                <a:cxn ang="0">
                  <a:pos x="135" y="46"/>
                </a:cxn>
                <a:cxn ang="0">
                  <a:pos x="124" y="87"/>
                </a:cxn>
                <a:cxn ang="0">
                  <a:pos x="124" y="87"/>
                </a:cxn>
                <a:cxn ang="0">
                  <a:pos x="118" y="108"/>
                </a:cxn>
                <a:cxn ang="0">
                  <a:pos x="115" y="111"/>
                </a:cxn>
                <a:cxn ang="0">
                  <a:pos x="115" y="111"/>
                </a:cxn>
                <a:cxn ang="0">
                  <a:pos x="99" y="111"/>
                </a:cxn>
                <a:cxn ang="0">
                  <a:pos x="99" y="111"/>
                </a:cxn>
                <a:cxn ang="0">
                  <a:pos x="99" y="111"/>
                </a:cxn>
                <a:cxn ang="0">
                  <a:pos x="91" y="78"/>
                </a:cxn>
                <a:cxn ang="0">
                  <a:pos x="71" y="8"/>
                </a:cxn>
                <a:cxn ang="0">
                  <a:pos x="58" y="65"/>
                </a:cxn>
                <a:cxn ang="0">
                  <a:pos x="58" y="65"/>
                </a:cxn>
                <a:cxn ang="0">
                  <a:pos x="49"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6" y="3"/>
                </a:cxn>
                <a:cxn ang="0">
                  <a:pos x="16" y="3"/>
                </a:cxn>
                <a:cxn ang="0">
                  <a:pos x="22" y="33"/>
                </a:cxn>
                <a:cxn ang="0">
                  <a:pos x="38" y="103"/>
                </a:cxn>
                <a:cxn ang="0">
                  <a:pos x="58" y="30"/>
                </a:cxn>
                <a:cxn ang="0">
                  <a:pos x="58" y="30"/>
                </a:cxn>
                <a:cxn ang="0">
                  <a:pos x="63" y="3"/>
                </a:cxn>
                <a:cxn ang="0">
                  <a:pos x="63" y="0"/>
                </a:cxn>
                <a:cxn ang="0">
                  <a:pos x="63" y="0"/>
                </a:cxn>
                <a:cxn ang="0">
                  <a:pos x="82" y="0"/>
                </a:cxn>
                <a:cxn ang="0">
                  <a:pos x="82" y="3"/>
                </a:cxn>
                <a:cxn ang="0">
                  <a:pos x="82" y="3"/>
                </a:cxn>
                <a:cxn ang="0">
                  <a:pos x="110" y="100"/>
                </a:cxn>
                <a:cxn ang="0">
                  <a:pos x="124" y="43"/>
                </a:cxn>
                <a:cxn ang="0">
                  <a:pos x="124" y="43"/>
                </a:cxn>
                <a:cxn ang="0">
                  <a:pos x="129" y="14"/>
                </a:cxn>
                <a:cxn ang="0">
                  <a:pos x="129" y="14"/>
                </a:cxn>
                <a:cxn ang="0">
                  <a:pos x="132" y="3"/>
                </a:cxn>
                <a:cxn ang="0">
                  <a:pos x="132" y="0"/>
                </a:cxn>
                <a:cxn ang="0">
                  <a:pos x="132" y="0"/>
                </a:cxn>
                <a:cxn ang="0">
                  <a:pos x="140" y="0"/>
                </a:cxn>
                <a:cxn ang="0">
                  <a:pos x="140" y="0"/>
                </a:cxn>
                <a:cxn ang="0">
                  <a:pos x="143" y="0"/>
                </a:cxn>
                <a:cxn ang="0">
                  <a:pos x="146" y="3"/>
                </a:cxn>
                <a:cxn ang="0">
                  <a:pos x="146" y="3"/>
                </a:cxn>
                <a:cxn ang="0">
                  <a:pos x="135" y="46"/>
                </a:cxn>
                <a:cxn ang="0">
                  <a:pos x="135" y="46"/>
                </a:cxn>
              </a:cxnLst>
              <a:rect l="0" t="0" r="r" b="b"/>
              <a:pathLst>
                <a:path w="146" h="111">
                  <a:moveTo>
                    <a:pt x="135" y="46"/>
                  </a:moveTo>
                  <a:lnTo>
                    <a:pt x="124" y="87"/>
                  </a:lnTo>
                  <a:lnTo>
                    <a:pt x="118" y="108"/>
                  </a:lnTo>
                  <a:lnTo>
                    <a:pt x="115" y="111"/>
                  </a:lnTo>
                  <a:lnTo>
                    <a:pt x="99" y="111"/>
                  </a:lnTo>
                  <a:lnTo>
                    <a:pt x="91" y="78"/>
                  </a:lnTo>
                  <a:lnTo>
                    <a:pt x="71" y="8"/>
                  </a:lnTo>
                  <a:lnTo>
                    <a:pt x="58" y="65"/>
                  </a:lnTo>
                  <a:lnTo>
                    <a:pt x="49" y="111"/>
                  </a:lnTo>
                  <a:lnTo>
                    <a:pt x="47" y="111"/>
                  </a:lnTo>
                  <a:lnTo>
                    <a:pt x="30" y="111"/>
                  </a:lnTo>
                  <a:lnTo>
                    <a:pt x="22" y="78"/>
                  </a:lnTo>
                  <a:lnTo>
                    <a:pt x="0" y="3"/>
                  </a:lnTo>
                  <a:lnTo>
                    <a:pt x="3" y="0"/>
                  </a:lnTo>
                  <a:lnTo>
                    <a:pt x="14" y="0"/>
                  </a:lnTo>
                  <a:lnTo>
                    <a:pt x="16" y="3"/>
                  </a:lnTo>
                  <a:lnTo>
                    <a:pt x="22" y="33"/>
                  </a:lnTo>
                  <a:lnTo>
                    <a:pt x="38" y="103"/>
                  </a:lnTo>
                  <a:lnTo>
                    <a:pt x="58" y="30"/>
                  </a:lnTo>
                  <a:lnTo>
                    <a:pt x="63" y="3"/>
                  </a:lnTo>
                  <a:lnTo>
                    <a:pt x="63" y="0"/>
                  </a:lnTo>
                  <a:lnTo>
                    <a:pt x="82" y="0"/>
                  </a:lnTo>
                  <a:lnTo>
                    <a:pt x="82" y="3"/>
                  </a:lnTo>
                  <a:lnTo>
                    <a:pt x="110" y="100"/>
                  </a:lnTo>
                  <a:lnTo>
                    <a:pt x="124" y="43"/>
                  </a:lnTo>
                  <a:lnTo>
                    <a:pt x="129" y="14"/>
                  </a:lnTo>
                  <a:lnTo>
                    <a:pt x="132" y="3"/>
                  </a:lnTo>
                  <a:lnTo>
                    <a:pt x="132" y="0"/>
                  </a:lnTo>
                  <a:lnTo>
                    <a:pt x="140" y="0"/>
                  </a:lnTo>
                  <a:lnTo>
                    <a:pt x="143" y="0"/>
                  </a:lnTo>
                  <a:lnTo>
                    <a:pt x="146" y="3"/>
                  </a:lnTo>
                  <a:lnTo>
                    <a:pt x="135"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6" name="Freeform 11"/>
            <p:cNvSpPr>
              <a:spLocks noEditPoints="1"/>
            </p:cNvSpPr>
            <p:nvPr/>
          </p:nvSpPr>
          <p:spPr bwMode="auto">
            <a:xfrm>
              <a:off x="3229" y="964"/>
              <a:ext cx="19" cy="165"/>
            </a:xfrm>
            <a:custGeom>
              <a:avLst/>
              <a:gdLst/>
              <a:ahLst/>
              <a:cxnLst>
                <a:cxn ang="0">
                  <a:pos x="16" y="16"/>
                </a:cxn>
                <a:cxn ang="0">
                  <a:pos x="16" y="19"/>
                </a:cxn>
                <a:cxn ang="0">
                  <a:pos x="16" y="19"/>
                </a:cxn>
                <a:cxn ang="0">
                  <a:pos x="2" y="19"/>
                </a:cxn>
                <a:cxn ang="0">
                  <a:pos x="0" y="16"/>
                </a:cxn>
                <a:cxn ang="0">
                  <a:pos x="0" y="16"/>
                </a:cxn>
                <a:cxn ang="0">
                  <a:pos x="0" y="6"/>
                </a:cxn>
                <a:cxn ang="0">
                  <a:pos x="2" y="3"/>
                </a:cxn>
                <a:cxn ang="0">
                  <a:pos x="2" y="3"/>
                </a:cxn>
                <a:cxn ang="0">
                  <a:pos x="16" y="0"/>
                </a:cxn>
                <a:cxn ang="0">
                  <a:pos x="16" y="3"/>
                </a:cxn>
                <a:cxn ang="0">
                  <a:pos x="16" y="3"/>
                </a:cxn>
                <a:cxn ang="0">
                  <a:pos x="16" y="16"/>
                </a:cxn>
                <a:cxn ang="0">
                  <a:pos x="16" y="16"/>
                </a:cxn>
                <a:cxn ang="0">
                  <a:pos x="16" y="165"/>
                </a:cxn>
                <a:cxn ang="0">
                  <a:pos x="16" y="165"/>
                </a:cxn>
                <a:cxn ang="0">
                  <a:pos x="5" y="165"/>
                </a:cxn>
                <a:cxn ang="0">
                  <a:pos x="2" y="165"/>
                </a:cxn>
                <a:cxn ang="0">
                  <a:pos x="2" y="165"/>
                </a:cxn>
                <a:cxn ang="0">
                  <a:pos x="2" y="138"/>
                </a:cxn>
                <a:cxn ang="0">
                  <a:pos x="2" y="138"/>
                </a:cxn>
                <a:cxn ang="0">
                  <a:pos x="2" y="97"/>
                </a:cxn>
                <a:cxn ang="0">
                  <a:pos x="2" y="57"/>
                </a:cxn>
                <a:cxn ang="0">
                  <a:pos x="2" y="57"/>
                </a:cxn>
                <a:cxn ang="0">
                  <a:pos x="2" y="57"/>
                </a:cxn>
                <a:cxn ang="0">
                  <a:pos x="16" y="54"/>
                </a:cxn>
                <a:cxn ang="0">
                  <a:pos x="16" y="54"/>
                </a:cxn>
                <a:cxn ang="0">
                  <a:pos x="16" y="54"/>
                </a:cxn>
                <a:cxn ang="0">
                  <a:pos x="16" y="78"/>
                </a:cxn>
                <a:cxn ang="0">
                  <a:pos x="16" y="78"/>
                </a:cxn>
                <a:cxn ang="0">
                  <a:pos x="19" y="165"/>
                </a:cxn>
                <a:cxn ang="0">
                  <a:pos x="16" y="165"/>
                </a:cxn>
              </a:cxnLst>
              <a:rect l="0" t="0" r="r" b="b"/>
              <a:pathLst>
                <a:path w="19" h="165">
                  <a:moveTo>
                    <a:pt x="16" y="16"/>
                  </a:moveTo>
                  <a:lnTo>
                    <a:pt x="16" y="19"/>
                  </a:lnTo>
                  <a:lnTo>
                    <a:pt x="2" y="19"/>
                  </a:lnTo>
                  <a:lnTo>
                    <a:pt x="0" y="16"/>
                  </a:lnTo>
                  <a:lnTo>
                    <a:pt x="0" y="6"/>
                  </a:lnTo>
                  <a:lnTo>
                    <a:pt x="2" y="3"/>
                  </a:lnTo>
                  <a:lnTo>
                    <a:pt x="16" y="0"/>
                  </a:lnTo>
                  <a:lnTo>
                    <a:pt x="16" y="3"/>
                  </a:lnTo>
                  <a:lnTo>
                    <a:pt x="16" y="16"/>
                  </a:lnTo>
                  <a:close/>
                  <a:moveTo>
                    <a:pt x="16" y="165"/>
                  </a:moveTo>
                  <a:lnTo>
                    <a:pt x="16" y="165"/>
                  </a:lnTo>
                  <a:lnTo>
                    <a:pt x="5" y="165"/>
                  </a:lnTo>
                  <a:lnTo>
                    <a:pt x="2" y="165"/>
                  </a:lnTo>
                  <a:lnTo>
                    <a:pt x="2" y="138"/>
                  </a:lnTo>
                  <a:lnTo>
                    <a:pt x="2" y="97"/>
                  </a:lnTo>
                  <a:lnTo>
                    <a:pt x="2" y="57"/>
                  </a:lnTo>
                  <a:lnTo>
                    <a:pt x="16" y="54"/>
                  </a:lnTo>
                  <a:lnTo>
                    <a:pt x="16" y="78"/>
                  </a:lnTo>
                  <a:lnTo>
                    <a:pt x="19" y="165"/>
                  </a:lnTo>
                  <a:lnTo>
                    <a:pt x="16"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7" name="Freeform 10"/>
            <p:cNvSpPr>
              <a:spLocks/>
            </p:cNvSpPr>
            <p:nvPr/>
          </p:nvSpPr>
          <p:spPr bwMode="auto">
            <a:xfrm>
              <a:off x="3278" y="1015"/>
              <a:ext cx="80" cy="117"/>
            </a:xfrm>
            <a:custGeom>
              <a:avLst/>
              <a:gdLst/>
              <a:ahLst/>
              <a:cxnLst>
                <a:cxn ang="0">
                  <a:pos x="80" y="106"/>
                </a:cxn>
                <a:cxn ang="0">
                  <a:pos x="77" y="108"/>
                </a:cxn>
                <a:cxn ang="0">
                  <a:pos x="77" y="108"/>
                </a:cxn>
                <a:cxn ang="0">
                  <a:pos x="63" y="114"/>
                </a:cxn>
                <a:cxn ang="0">
                  <a:pos x="50" y="117"/>
                </a:cxn>
                <a:cxn ang="0">
                  <a:pos x="50" y="117"/>
                </a:cxn>
                <a:cxn ang="0">
                  <a:pos x="39" y="117"/>
                </a:cxn>
                <a:cxn ang="0">
                  <a:pos x="30" y="114"/>
                </a:cxn>
                <a:cxn ang="0">
                  <a:pos x="30" y="114"/>
                </a:cxn>
                <a:cxn ang="0">
                  <a:pos x="17" y="106"/>
                </a:cxn>
                <a:cxn ang="0">
                  <a:pos x="8" y="92"/>
                </a:cxn>
                <a:cxn ang="0">
                  <a:pos x="3" y="79"/>
                </a:cxn>
                <a:cxn ang="0">
                  <a:pos x="0" y="60"/>
                </a:cxn>
                <a:cxn ang="0">
                  <a:pos x="0" y="60"/>
                </a:cxn>
                <a:cxn ang="0">
                  <a:pos x="0" y="49"/>
                </a:cxn>
                <a:cxn ang="0">
                  <a:pos x="3" y="38"/>
                </a:cxn>
                <a:cxn ang="0">
                  <a:pos x="8" y="27"/>
                </a:cxn>
                <a:cxn ang="0">
                  <a:pos x="14" y="19"/>
                </a:cxn>
                <a:cxn ang="0">
                  <a:pos x="19" y="11"/>
                </a:cxn>
                <a:cxn ang="0">
                  <a:pos x="30" y="6"/>
                </a:cxn>
                <a:cxn ang="0">
                  <a:pos x="39" y="3"/>
                </a:cxn>
                <a:cxn ang="0">
                  <a:pos x="52" y="0"/>
                </a:cxn>
                <a:cxn ang="0">
                  <a:pos x="52" y="0"/>
                </a:cxn>
                <a:cxn ang="0">
                  <a:pos x="66" y="3"/>
                </a:cxn>
                <a:cxn ang="0">
                  <a:pos x="77" y="9"/>
                </a:cxn>
                <a:cxn ang="0">
                  <a:pos x="80" y="11"/>
                </a:cxn>
                <a:cxn ang="0">
                  <a:pos x="80" y="11"/>
                </a:cxn>
                <a:cxn ang="0">
                  <a:pos x="77" y="22"/>
                </a:cxn>
                <a:cxn ang="0">
                  <a:pos x="77" y="22"/>
                </a:cxn>
                <a:cxn ang="0">
                  <a:pos x="77" y="22"/>
                </a:cxn>
                <a:cxn ang="0">
                  <a:pos x="63" y="17"/>
                </a:cxn>
                <a:cxn ang="0">
                  <a:pos x="52" y="14"/>
                </a:cxn>
                <a:cxn ang="0">
                  <a:pos x="52" y="14"/>
                </a:cxn>
                <a:cxn ang="0">
                  <a:pos x="41" y="14"/>
                </a:cxn>
                <a:cxn ang="0">
                  <a:pos x="36" y="17"/>
                </a:cxn>
                <a:cxn ang="0">
                  <a:pos x="28" y="22"/>
                </a:cxn>
                <a:cxn ang="0">
                  <a:pos x="22" y="27"/>
                </a:cxn>
                <a:cxn ang="0">
                  <a:pos x="17" y="41"/>
                </a:cxn>
                <a:cxn ang="0">
                  <a:pos x="14" y="60"/>
                </a:cxn>
                <a:cxn ang="0">
                  <a:pos x="14" y="60"/>
                </a:cxn>
                <a:cxn ang="0">
                  <a:pos x="17" y="76"/>
                </a:cxn>
                <a:cxn ang="0">
                  <a:pos x="22" y="92"/>
                </a:cxn>
                <a:cxn ang="0">
                  <a:pos x="28" y="98"/>
                </a:cxn>
                <a:cxn ang="0">
                  <a:pos x="33" y="100"/>
                </a:cxn>
                <a:cxn ang="0">
                  <a:pos x="41" y="103"/>
                </a:cxn>
                <a:cxn ang="0">
                  <a:pos x="50" y="106"/>
                </a:cxn>
                <a:cxn ang="0">
                  <a:pos x="50" y="106"/>
                </a:cxn>
                <a:cxn ang="0">
                  <a:pos x="58" y="103"/>
                </a:cxn>
                <a:cxn ang="0">
                  <a:pos x="66" y="100"/>
                </a:cxn>
                <a:cxn ang="0">
                  <a:pos x="80" y="92"/>
                </a:cxn>
                <a:cxn ang="0">
                  <a:pos x="80" y="92"/>
                </a:cxn>
                <a:cxn ang="0">
                  <a:pos x="80" y="92"/>
                </a:cxn>
                <a:cxn ang="0">
                  <a:pos x="80" y="106"/>
                </a:cxn>
                <a:cxn ang="0">
                  <a:pos x="80" y="106"/>
                </a:cxn>
              </a:cxnLst>
              <a:rect l="0" t="0" r="r" b="b"/>
              <a:pathLst>
                <a:path w="80" h="117">
                  <a:moveTo>
                    <a:pt x="80" y="106"/>
                  </a:moveTo>
                  <a:lnTo>
                    <a:pt x="77" y="108"/>
                  </a:lnTo>
                  <a:lnTo>
                    <a:pt x="63" y="114"/>
                  </a:lnTo>
                  <a:lnTo>
                    <a:pt x="50" y="117"/>
                  </a:lnTo>
                  <a:lnTo>
                    <a:pt x="39" y="117"/>
                  </a:lnTo>
                  <a:lnTo>
                    <a:pt x="30" y="114"/>
                  </a:lnTo>
                  <a:lnTo>
                    <a:pt x="17" y="106"/>
                  </a:lnTo>
                  <a:lnTo>
                    <a:pt x="8" y="92"/>
                  </a:lnTo>
                  <a:lnTo>
                    <a:pt x="3" y="79"/>
                  </a:lnTo>
                  <a:lnTo>
                    <a:pt x="0" y="60"/>
                  </a:lnTo>
                  <a:lnTo>
                    <a:pt x="0" y="49"/>
                  </a:lnTo>
                  <a:lnTo>
                    <a:pt x="3" y="38"/>
                  </a:lnTo>
                  <a:lnTo>
                    <a:pt x="8" y="27"/>
                  </a:lnTo>
                  <a:lnTo>
                    <a:pt x="14" y="19"/>
                  </a:lnTo>
                  <a:lnTo>
                    <a:pt x="19" y="11"/>
                  </a:lnTo>
                  <a:lnTo>
                    <a:pt x="30" y="6"/>
                  </a:lnTo>
                  <a:lnTo>
                    <a:pt x="39" y="3"/>
                  </a:lnTo>
                  <a:lnTo>
                    <a:pt x="52" y="0"/>
                  </a:lnTo>
                  <a:lnTo>
                    <a:pt x="66" y="3"/>
                  </a:lnTo>
                  <a:lnTo>
                    <a:pt x="77" y="9"/>
                  </a:lnTo>
                  <a:lnTo>
                    <a:pt x="80" y="11"/>
                  </a:lnTo>
                  <a:lnTo>
                    <a:pt x="77" y="22"/>
                  </a:lnTo>
                  <a:lnTo>
                    <a:pt x="63" y="17"/>
                  </a:lnTo>
                  <a:lnTo>
                    <a:pt x="52" y="14"/>
                  </a:lnTo>
                  <a:lnTo>
                    <a:pt x="41" y="14"/>
                  </a:lnTo>
                  <a:lnTo>
                    <a:pt x="36" y="17"/>
                  </a:lnTo>
                  <a:lnTo>
                    <a:pt x="28" y="22"/>
                  </a:lnTo>
                  <a:lnTo>
                    <a:pt x="22" y="27"/>
                  </a:lnTo>
                  <a:lnTo>
                    <a:pt x="17" y="41"/>
                  </a:lnTo>
                  <a:lnTo>
                    <a:pt x="14" y="60"/>
                  </a:lnTo>
                  <a:lnTo>
                    <a:pt x="17" y="76"/>
                  </a:lnTo>
                  <a:lnTo>
                    <a:pt x="22" y="92"/>
                  </a:lnTo>
                  <a:lnTo>
                    <a:pt x="28" y="98"/>
                  </a:lnTo>
                  <a:lnTo>
                    <a:pt x="33" y="100"/>
                  </a:lnTo>
                  <a:lnTo>
                    <a:pt x="41" y="103"/>
                  </a:lnTo>
                  <a:lnTo>
                    <a:pt x="50" y="106"/>
                  </a:lnTo>
                  <a:lnTo>
                    <a:pt x="58" y="103"/>
                  </a:lnTo>
                  <a:lnTo>
                    <a:pt x="66" y="100"/>
                  </a:lnTo>
                  <a:lnTo>
                    <a:pt x="80" y="92"/>
                  </a:lnTo>
                  <a:lnTo>
                    <a:pt x="80"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8" name="Freeform 9"/>
            <p:cNvSpPr>
              <a:spLocks/>
            </p:cNvSpPr>
            <p:nvPr/>
          </p:nvSpPr>
          <p:spPr bwMode="auto">
            <a:xfrm>
              <a:off x="3383" y="959"/>
              <a:ext cx="82" cy="170"/>
            </a:xfrm>
            <a:custGeom>
              <a:avLst/>
              <a:gdLst/>
              <a:ahLst/>
              <a:cxnLst>
                <a:cxn ang="0">
                  <a:pos x="79" y="170"/>
                </a:cxn>
                <a:cxn ang="0">
                  <a:pos x="79"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2" y="170"/>
                </a:cxn>
                <a:cxn ang="0">
                  <a:pos x="2" y="75"/>
                </a:cxn>
                <a:cxn ang="0">
                  <a:pos x="2" y="75"/>
                </a:cxn>
                <a:cxn ang="0">
                  <a:pos x="0" y="2"/>
                </a:cxn>
                <a:cxn ang="0">
                  <a:pos x="2" y="0"/>
                </a:cxn>
                <a:cxn ang="0">
                  <a:pos x="2" y="0"/>
                </a:cxn>
                <a:cxn ang="0">
                  <a:pos x="16" y="0"/>
                </a:cxn>
                <a:cxn ang="0">
                  <a:pos x="16" y="0"/>
                </a:cxn>
                <a:cxn ang="0">
                  <a:pos x="16" y="0"/>
                </a:cxn>
                <a:cxn ang="0">
                  <a:pos x="16" y="27"/>
                </a:cxn>
                <a:cxn ang="0">
                  <a:pos x="16" y="102"/>
                </a:cxn>
                <a:cxn ang="0">
                  <a:pos x="33" y="83"/>
                </a:cxn>
                <a:cxn ang="0">
                  <a:pos x="33" y="83"/>
                </a:cxn>
                <a:cxn ang="0">
                  <a:pos x="55" y="62"/>
                </a:cxn>
                <a:cxn ang="0">
                  <a:pos x="57"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79" y="170"/>
                </a:cxn>
              </a:cxnLst>
              <a:rect l="0" t="0" r="r" b="b"/>
              <a:pathLst>
                <a:path w="82" h="170">
                  <a:moveTo>
                    <a:pt x="79" y="170"/>
                  </a:moveTo>
                  <a:lnTo>
                    <a:pt x="79" y="170"/>
                  </a:lnTo>
                  <a:lnTo>
                    <a:pt x="74" y="170"/>
                  </a:lnTo>
                  <a:lnTo>
                    <a:pt x="66" y="170"/>
                  </a:lnTo>
                  <a:lnTo>
                    <a:pt x="63" y="170"/>
                  </a:lnTo>
                  <a:lnTo>
                    <a:pt x="16" y="105"/>
                  </a:lnTo>
                  <a:lnTo>
                    <a:pt x="16" y="110"/>
                  </a:lnTo>
                  <a:lnTo>
                    <a:pt x="16" y="154"/>
                  </a:lnTo>
                  <a:lnTo>
                    <a:pt x="16" y="170"/>
                  </a:lnTo>
                  <a:lnTo>
                    <a:pt x="5" y="170"/>
                  </a:lnTo>
                  <a:lnTo>
                    <a:pt x="2" y="170"/>
                  </a:lnTo>
                  <a:lnTo>
                    <a:pt x="2" y="75"/>
                  </a:lnTo>
                  <a:lnTo>
                    <a:pt x="0" y="2"/>
                  </a:lnTo>
                  <a:lnTo>
                    <a:pt x="2" y="0"/>
                  </a:lnTo>
                  <a:lnTo>
                    <a:pt x="16" y="0"/>
                  </a:lnTo>
                  <a:lnTo>
                    <a:pt x="16" y="27"/>
                  </a:lnTo>
                  <a:lnTo>
                    <a:pt x="16" y="102"/>
                  </a:lnTo>
                  <a:lnTo>
                    <a:pt x="33" y="83"/>
                  </a:lnTo>
                  <a:lnTo>
                    <a:pt x="55" y="62"/>
                  </a:lnTo>
                  <a:lnTo>
                    <a:pt x="57" y="59"/>
                  </a:lnTo>
                  <a:lnTo>
                    <a:pt x="71" y="59"/>
                  </a:lnTo>
                  <a:lnTo>
                    <a:pt x="71" y="62"/>
                  </a:lnTo>
                  <a:lnTo>
                    <a:pt x="52" y="83"/>
                  </a:lnTo>
                  <a:lnTo>
                    <a:pt x="30" y="102"/>
                  </a:lnTo>
                  <a:lnTo>
                    <a:pt x="49" y="129"/>
                  </a:lnTo>
                  <a:lnTo>
                    <a:pt x="66" y="151"/>
                  </a:lnTo>
                  <a:lnTo>
                    <a:pt x="82" y="167"/>
                  </a:lnTo>
                  <a:lnTo>
                    <a:pt x="79"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9" name="Freeform 8"/>
            <p:cNvSpPr>
              <a:spLocks/>
            </p:cNvSpPr>
            <p:nvPr/>
          </p:nvSpPr>
          <p:spPr bwMode="auto">
            <a:xfrm>
              <a:off x="517" y="159"/>
              <a:ext cx="396" cy="378"/>
            </a:xfrm>
            <a:custGeom>
              <a:avLst/>
              <a:gdLst/>
              <a:ahLst/>
              <a:cxnLst>
                <a:cxn ang="0">
                  <a:pos x="355" y="370"/>
                </a:cxn>
                <a:cxn ang="0">
                  <a:pos x="355" y="87"/>
                </a:cxn>
                <a:cxn ang="0">
                  <a:pos x="358" y="25"/>
                </a:cxn>
                <a:cxn ang="0">
                  <a:pos x="363" y="17"/>
                </a:cxn>
                <a:cxn ang="0">
                  <a:pos x="396" y="11"/>
                </a:cxn>
                <a:cxn ang="0">
                  <a:pos x="259" y="0"/>
                </a:cxn>
                <a:cxn ang="0">
                  <a:pos x="278" y="14"/>
                </a:cxn>
                <a:cxn ang="0">
                  <a:pos x="292" y="17"/>
                </a:cxn>
                <a:cxn ang="0">
                  <a:pos x="297" y="25"/>
                </a:cxn>
                <a:cxn ang="0">
                  <a:pos x="300" y="87"/>
                </a:cxn>
                <a:cxn ang="0">
                  <a:pos x="300" y="316"/>
                </a:cxn>
                <a:cxn ang="0">
                  <a:pos x="267" y="341"/>
                </a:cxn>
                <a:cxn ang="0">
                  <a:pos x="237" y="354"/>
                </a:cxn>
                <a:cxn ang="0">
                  <a:pos x="198" y="360"/>
                </a:cxn>
                <a:cxn ang="0">
                  <a:pos x="168" y="357"/>
                </a:cxn>
                <a:cxn ang="0">
                  <a:pos x="127" y="338"/>
                </a:cxn>
                <a:cxn ang="0">
                  <a:pos x="105" y="303"/>
                </a:cxn>
                <a:cxn ang="0">
                  <a:pos x="96" y="254"/>
                </a:cxn>
                <a:cxn ang="0">
                  <a:pos x="94" y="87"/>
                </a:cxn>
                <a:cxn ang="0">
                  <a:pos x="96" y="46"/>
                </a:cxn>
                <a:cxn ang="0">
                  <a:pos x="99" y="19"/>
                </a:cxn>
                <a:cxn ang="0">
                  <a:pos x="118" y="14"/>
                </a:cxn>
                <a:cxn ang="0">
                  <a:pos x="138" y="0"/>
                </a:cxn>
                <a:cxn ang="0">
                  <a:pos x="0" y="11"/>
                </a:cxn>
                <a:cxn ang="0">
                  <a:pos x="19" y="14"/>
                </a:cxn>
                <a:cxn ang="0">
                  <a:pos x="36" y="19"/>
                </a:cxn>
                <a:cxn ang="0">
                  <a:pos x="41" y="46"/>
                </a:cxn>
                <a:cxn ang="0">
                  <a:pos x="41" y="235"/>
                </a:cxn>
                <a:cxn ang="0">
                  <a:pos x="41" y="262"/>
                </a:cxn>
                <a:cxn ang="0">
                  <a:pos x="52" y="314"/>
                </a:cxn>
                <a:cxn ang="0">
                  <a:pos x="69" y="346"/>
                </a:cxn>
                <a:cxn ang="0">
                  <a:pos x="88" y="360"/>
                </a:cxn>
                <a:cxn ang="0">
                  <a:pos x="113" y="373"/>
                </a:cxn>
                <a:cxn ang="0">
                  <a:pos x="149" y="378"/>
                </a:cxn>
                <a:cxn ang="0">
                  <a:pos x="171" y="378"/>
                </a:cxn>
                <a:cxn ang="0">
                  <a:pos x="220" y="373"/>
                </a:cxn>
                <a:cxn ang="0">
                  <a:pos x="261" y="362"/>
                </a:cxn>
                <a:cxn ang="0">
                  <a:pos x="300" y="343"/>
                </a:cxn>
                <a:cxn ang="0">
                  <a:pos x="308" y="346"/>
                </a:cxn>
                <a:cxn ang="0">
                  <a:pos x="322" y="360"/>
                </a:cxn>
              </a:cxnLst>
              <a:rect l="0" t="0" r="r" b="b"/>
              <a:pathLst>
                <a:path w="396" h="378">
                  <a:moveTo>
                    <a:pt x="336" y="376"/>
                  </a:moveTo>
                  <a:lnTo>
                    <a:pt x="355" y="370"/>
                  </a:lnTo>
                  <a:lnTo>
                    <a:pt x="355" y="87"/>
                  </a:lnTo>
                  <a:lnTo>
                    <a:pt x="355" y="46"/>
                  </a:lnTo>
                  <a:lnTo>
                    <a:pt x="358" y="25"/>
                  </a:lnTo>
                  <a:lnTo>
                    <a:pt x="360" y="19"/>
                  </a:lnTo>
                  <a:lnTo>
                    <a:pt x="363" y="17"/>
                  </a:lnTo>
                  <a:lnTo>
                    <a:pt x="377" y="14"/>
                  </a:lnTo>
                  <a:lnTo>
                    <a:pt x="396" y="11"/>
                  </a:lnTo>
                  <a:lnTo>
                    <a:pt x="396" y="0"/>
                  </a:lnTo>
                  <a:lnTo>
                    <a:pt x="259" y="0"/>
                  </a:lnTo>
                  <a:lnTo>
                    <a:pt x="259" y="11"/>
                  </a:lnTo>
                  <a:lnTo>
                    <a:pt x="278" y="14"/>
                  </a:lnTo>
                  <a:lnTo>
                    <a:pt x="292" y="17"/>
                  </a:lnTo>
                  <a:lnTo>
                    <a:pt x="294" y="19"/>
                  </a:lnTo>
                  <a:lnTo>
                    <a:pt x="297" y="25"/>
                  </a:lnTo>
                  <a:lnTo>
                    <a:pt x="300" y="46"/>
                  </a:lnTo>
                  <a:lnTo>
                    <a:pt x="300" y="87"/>
                  </a:lnTo>
                  <a:lnTo>
                    <a:pt x="300" y="316"/>
                  </a:lnTo>
                  <a:lnTo>
                    <a:pt x="289" y="327"/>
                  </a:lnTo>
                  <a:lnTo>
                    <a:pt x="267" y="341"/>
                  </a:lnTo>
                  <a:lnTo>
                    <a:pt x="253" y="349"/>
                  </a:lnTo>
                  <a:lnTo>
                    <a:pt x="237" y="354"/>
                  </a:lnTo>
                  <a:lnTo>
                    <a:pt x="217" y="360"/>
                  </a:lnTo>
                  <a:lnTo>
                    <a:pt x="198" y="360"/>
                  </a:lnTo>
                  <a:lnTo>
                    <a:pt x="168" y="357"/>
                  </a:lnTo>
                  <a:lnTo>
                    <a:pt x="143" y="351"/>
                  </a:lnTo>
                  <a:lnTo>
                    <a:pt x="127" y="338"/>
                  </a:lnTo>
                  <a:lnTo>
                    <a:pt x="113" y="324"/>
                  </a:lnTo>
                  <a:lnTo>
                    <a:pt x="105" y="303"/>
                  </a:lnTo>
                  <a:lnTo>
                    <a:pt x="99" y="281"/>
                  </a:lnTo>
                  <a:lnTo>
                    <a:pt x="96" y="254"/>
                  </a:lnTo>
                  <a:lnTo>
                    <a:pt x="94" y="227"/>
                  </a:lnTo>
                  <a:lnTo>
                    <a:pt x="94" y="87"/>
                  </a:lnTo>
                  <a:lnTo>
                    <a:pt x="96" y="46"/>
                  </a:lnTo>
                  <a:lnTo>
                    <a:pt x="96" y="25"/>
                  </a:lnTo>
                  <a:lnTo>
                    <a:pt x="99" y="19"/>
                  </a:lnTo>
                  <a:lnTo>
                    <a:pt x="105" y="17"/>
                  </a:lnTo>
                  <a:lnTo>
                    <a:pt x="118" y="14"/>
                  </a:lnTo>
                  <a:lnTo>
                    <a:pt x="138" y="11"/>
                  </a:lnTo>
                  <a:lnTo>
                    <a:pt x="138" y="0"/>
                  </a:lnTo>
                  <a:lnTo>
                    <a:pt x="0" y="0"/>
                  </a:lnTo>
                  <a:lnTo>
                    <a:pt x="0" y="11"/>
                  </a:lnTo>
                  <a:lnTo>
                    <a:pt x="19" y="14"/>
                  </a:lnTo>
                  <a:lnTo>
                    <a:pt x="33" y="17"/>
                  </a:lnTo>
                  <a:lnTo>
                    <a:pt x="36" y="19"/>
                  </a:lnTo>
                  <a:lnTo>
                    <a:pt x="39" y="25"/>
                  </a:lnTo>
                  <a:lnTo>
                    <a:pt x="41" y="46"/>
                  </a:lnTo>
                  <a:lnTo>
                    <a:pt x="41" y="87"/>
                  </a:lnTo>
                  <a:lnTo>
                    <a:pt x="41" y="235"/>
                  </a:lnTo>
                  <a:lnTo>
                    <a:pt x="41" y="262"/>
                  </a:lnTo>
                  <a:lnTo>
                    <a:pt x="44" y="289"/>
                  </a:lnTo>
                  <a:lnTo>
                    <a:pt x="52" y="314"/>
                  </a:lnTo>
                  <a:lnTo>
                    <a:pt x="61" y="335"/>
                  </a:lnTo>
                  <a:lnTo>
                    <a:pt x="69" y="346"/>
                  </a:lnTo>
                  <a:lnTo>
                    <a:pt x="77" y="354"/>
                  </a:lnTo>
                  <a:lnTo>
                    <a:pt x="88" y="360"/>
                  </a:lnTo>
                  <a:lnTo>
                    <a:pt x="99" y="368"/>
                  </a:lnTo>
                  <a:lnTo>
                    <a:pt x="113" y="373"/>
                  </a:lnTo>
                  <a:lnTo>
                    <a:pt x="129" y="376"/>
                  </a:lnTo>
                  <a:lnTo>
                    <a:pt x="149" y="378"/>
                  </a:lnTo>
                  <a:lnTo>
                    <a:pt x="171" y="378"/>
                  </a:lnTo>
                  <a:lnTo>
                    <a:pt x="198" y="378"/>
                  </a:lnTo>
                  <a:lnTo>
                    <a:pt x="220" y="373"/>
                  </a:lnTo>
                  <a:lnTo>
                    <a:pt x="242" y="368"/>
                  </a:lnTo>
                  <a:lnTo>
                    <a:pt x="261" y="362"/>
                  </a:lnTo>
                  <a:lnTo>
                    <a:pt x="289" y="349"/>
                  </a:lnTo>
                  <a:lnTo>
                    <a:pt x="300" y="343"/>
                  </a:lnTo>
                  <a:lnTo>
                    <a:pt x="308" y="346"/>
                  </a:lnTo>
                  <a:lnTo>
                    <a:pt x="311" y="349"/>
                  </a:lnTo>
                  <a:lnTo>
                    <a:pt x="322" y="360"/>
                  </a:lnTo>
                  <a:lnTo>
                    <a:pt x="336" y="376"/>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0" name="Freeform 7"/>
            <p:cNvSpPr>
              <a:spLocks/>
            </p:cNvSpPr>
            <p:nvPr/>
          </p:nvSpPr>
          <p:spPr bwMode="auto">
            <a:xfrm>
              <a:off x="900" y="170"/>
              <a:ext cx="330" cy="370"/>
            </a:xfrm>
            <a:custGeom>
              <a:avLst/>
              <a:gdLst/>
              <a:ahLst/>
              <a:cxnLst>
                <a:cxn ang="0">
                  <a:pos x="86" y="370"/>
                </a:cxn>
                <a:cxn ang="0">
                  <a:pos x="245" y="370"/>
                </a:cxn>
                <a:cxn ang="0">
                  <a:pos x="245" y="360"/>
                </a:cxn>
                <a:cxn ang="0">
                  <a:pos x="223" y="357"/>
                </a:cxn>
                <a:cxn ang="0">
                  <a:pos x="223" y="357"/>
                </a:cxn>
                <a:cxn ang="0">
                  <a:pos x="204" y="354"/>
                </a:cxn>
                <a:cxn ang="0">
                  <a:pos x="198" y="351"/>
                </a:cxn>
                <a:cxn ang="0">
                  <a:pos x="196" y="343"/>
                </a:cxn>
                <a:cxn ang="0">
                  <a:pos x="193" y="335"/>
                </a:cxn>
                <a:cxn ang="0">
                  <a:pos x="193" y="322"/>
                </a:cxn>
                <a:cxn ang="0">
                  <a:pos x="190" y="284"/>
                </a:cxn>
                <a:cxn ang="0">
                  <a:pos x="190" y="17"/>
                </a:cxn>
                <a:cxn ang="0">
                  <a:pos x="220" y="17"/>
                </a:cxn>
                <a:cxn ang="0">
                  <a:pos x="220" y="17"/>
                </a:cxn>
                <a:cxn ang="0">
                  <a:pos x="248" y="17"/>
                </a:cxn>
                <a:cxn ang="0">
                  <a:pos x="267" y="19"/>
                </a:cxn>
                <a:cxn ang="0">
                  <a:pos x="284" y="22"/>
                </a:cxn>
                <a:cxn ang="0">
                  <a:pos x="295" y="27"/>
                </a:cxn>
                <a:cxn ang="0">
                  <a:pos x="300" y="38"/>
                </a:cxn>
                <a:cxn ang="0">
                  <a:pos x="306" y="49"/>
                </a:cxn>
                <a:cxn ang="0">
                  <a:pos x="317" y="89"/>
                </a:cxn>
                <a:cxn ang="0">
                  <a:pos x="330" y="89"/>
                </a:cxn>
                <a:cxn ang="0">
                  <a:pos x="330" y="89"/>
                </a:cxn>
                <a:cxn ang="0">
                  <a:pos x="328" y="49"/>
                </a:cxn>
                <a:cxn ang="0">
                  <a:pos x="325" y="0"/>
                </a:cxn>
                <a:cxn ang="0">
                  <a:pos x="6" y="0"/>
                </a:cxn>
                <a:cxn ang="0">
                  <a:pos x="6" y="0"/>
                </a:cxn>
                <a:cxn ang="0">
                  <a:pos x="3" y="49"/>
                </a:cxn>
                <a:cxn ang="0">
                  <a:pos x="0" y="89"/>
                </a:cxn>
                <a:cxn ang="0">
                  <a:pos x="14" y="89"/>
                </a:cxn>
                <a:cxn ang="0">
                  <a:pos x="14" y="89"/>
                </a:cxn>
                <a:cxn ang="0">
                  <a:pos x="22" y="49"/>
                </a:cxn>
                <a:cxn ang="0">
                  <a:pos x="28" y="38"/>
                </a:cxn>
                <a:cxn ang="0">
                  <a:pos x="36" y="27"/>
                </a:cxn>
                <a:cxn ang="0">
                  <a:pos x="47" y="22"/>
                </a:cxn>
                <a:cxn ang="0">
                  <a:pos x="61" y="19"/>
                </a:cxn>
                <a:cxn ang="0">
                  <a:pos x="83" y="17"/>
                </a:cxn>
                <a:cxn ang="0">
                  <a:pos x="108" y="17"/>
                </a:cxn>
                <a:cxn ang="0">
                  <a:pos x="138" y="17"/>
                </a:cxn>
                <a:cxn ang="0">
                  <a:pos x="138" y="284"/>
                </a:cxn>
                <a:cxn ang="0">
                  <a:pos x="138" y="284"/>
                </a:cxn>
                <a:cxn ang="0">
                  <a:pos x="138" y="322"/>
                </a:cxn>
                <a:cxn ang="0">
                  <a:pos x="138" y="335"/>
                </a:cxn>
                <a:cxn ang="0">
                  <a:pos x="135" y="343"/>
                </a:cxn>
                <a:cxn ang="0">
                  <a:pos x="130" y="351"/>
                </a:cxn>
                <a:cxn ang="0">
                  <a:pos x="124" y="354"/>
                </a:cxn>
                <a:cxn ang="0">
                  <a:pos x="108" y="357"/>
                </a:cxn>
                <a:cxn ang="0">
                  <a:pos x="86" y="360"/>
                </a:cxn>
                <a:cxn ang="0">
                  <a:pos x="86" y="370"/>
                </a:cxn>
              </a:cxnLst>
              <a:rect l="0" t="0" r="r" b="b"/>
              <a:pathLst>
                <a:path w="330" h="370">
                  <a:moveTo>
                    <a:pt x="86" y="370"/>
                  </a:moveTo>
                  <a:lnTo>
                    <a:pt x="245" y="370"/>
                  </a:lnTo>
                  <a:lnTo>
                    <a:pt x="245" y="360"/>
                  </a:lnTo>
                  <a:lnTo>
                    <a:pt x="223" y="357"/>
                  </a:lnTo>
                  <a:lnTo>
                    <a:pt x="204" y="354"/>
                  </a:lnTo>
                  <a:lnTo>
                    <a:pt x="198" y="351"/>
                  </a:lnTo>
                  <a:lnTo>
                    <a:pt x="196" y="343"/>
                  </a:lnTo>
                  <a:lnTo>
                    <a:pt x="193" y="335"/>
                  </a:lnTo>
                  <a:lnTo>
                    <a:pt x="193" y="322"/>
                  </a:lnTo>
                  <a:lnTo>
                    <a:pt x="190" y="284"/>
                  </a:lnTo>
                  <a:lnTo>
                    <a:pt x="190" y="17"/>
                  </a:lnTo>
                  <a:lnTo>
                    <a:pt x="220" y="17"/>
                  </a:lnTo>
                  <a:lnTo>
                    <a:pt x="248" y="17"/>
                  </a:lnTo>
                  <a:lnTo>
                    <a:pt x="267" y="19"/>
                  </a:lnTo>
                  <a:lnTo>
                    <a:pt x="284" y="22"/>
                  </a:lnTo>
                  <a:lnTo>
                    <a:pt x="295" y="27"/>
                  </a:lnTo>
                  <a:lnTo>
                    <a:pt x="300" y="38"/>
                  </a:lnTo>
                  <a:lnTo>
                    <a:pt x="306" y="49"/>
                  </a:lnTo>
                  <a:lnTo>
                    <a:pt x="317" y="89"/>
                  </a:lnTo>
                  <a:lnTo>
                    <a:pt x="330" y="89"/>
                  </a:lnTo>
                  <a:lnTo>
                    <a:pt x="328" y="49"/>
                  </a:lnTo>
                  <a:lnTo>
                    <a:pt x="325" y="0"/>
                  </a:lnTo>
                  <a:lnTo>
                    <a:pt x="6" y="0"/>
                  </a:lnTo>
                  <a:lnTo>
                    <a:pt x="3" y="49"/>
                  </a:lnTo>
                  <a:lnTo>
                    <a:pt x="0" y="89"/>
                  </a:lnTo>
                  <a:lnTo>
                    <a:pt x="14" y="89"/>
                  </a:lnTo>
                  <a:lnTo>
                    <a:pt x="22" y="49"/>
                  </a:lnTo>
                  <a:lnTo>
                    <a:pt x="28" y="38"/>
                  </a:lnTo>
                  <a:lnTo>
                    <a:pt x="36" y="27"/>
                  </a:lnTo>
                  <a:lnTo>
                    <a:pt x="47" y="22"/>
                  </a:lnTo>
                  <a:lnTo>
                    <a:pt x="61" y="19"/>
                  </a:lnTo>
                  <a:lnTo>
                    <a:pt x="83" y="17"/>
                  </a:lnTo>
                  <a:lnTo>
                    <a:pt x="108" y="17"/>
                  </a:lnTo>
                  <a:lnTo>
                    <a:pt x="138" y="17"/>
                  </a:lnTo>
                  <a:lnTo>
                    <a:pt x="138" y="284"/>
                  </a:lnTo>
                  <a:lnTo>
                    <a:pt x="138" y="322"/>
                  </a:lnTo>
                  <a:lnTo>
                    <a:pt x="138" y="335"/>
                  </a:lnTo>
                  <a:lnTo>
                    <a:pt x="135" y="343"/>
                  </a:lnTo>
                  <a:lnTo>
                    <a:pt x="130" y="351"/>
                  </a:lnTo>
                  <a:lnTo>
                    <a:pt x="124" y="354"/>
                  </a:lnTo>
                  <a:lnTo>
                    <a:pt x="108" y="357"/>
                  </a:lnTo>
                  <a:lnTo>
                    <a:pt x="86" y="360"/>
                  </a:lnTo>
                  <a:lnTo>
                    <a:pt x="86"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1" name="Freeform 6"/>
            <p:cNvSpPr>
              <a:spLocks/>
            </p:cNvSpPr>
            <p:nvPr/>
          </p:nvSpPr>
          <p:spPr bwMode="auto">
            <a:xfrm>
              <a:off x="1260" y="151"/>
              <a:ext cx="374" cy="386"/>
            </a:xfrm>
            <a:custGeom>
              <a:avLst/>
              <a:gdLst/>
              <a:ahLst/>
              <a:cxnLst>
                <a:cxn ang="0">
                  <a:pos x="341" y="305"/>
                </a:cxn>
                <a:cxn ang="0">
                  <a:pos x="343" y="254"/>
                </a:cxn>
                <a:cxn ang="0">
                  <a:pos x="352" y="246"/>
                </a:cxn>
                <a:cxn ang="0">
                  <a:pos x="374" y="230"/>
                </a:cxn>
                <a:cxn ang="0">
                  <a:pos x="228" y="243"/>
                </a:cxn>
                <a:cxn ang="0">
                  <a:pos x="250" y="246"/>
                </a:cxn>
                <a:cxn ang="0">
                  <a:pos x="280" y="251"/>
                </a:cxn>
                <a:cxn ang="0">
                  <a:pos x="286" y="265"/>
                </a:cxn>
                <a:cxn ang="0">
                  <a:pos x="288" y="319"/>
                </a:cxn>
                <a:cxn ang="0">
                  <a:pos x="288" y="362"/>
                </a:cxn>
                <a:cxn ang="0">
                  <a:pos x="222" y="368"/>
                </a:cxn>
                <a:cxn ang="0">
                  <a:pos x="200" y="368"/>
                </a:cxn>
                <a:cxn ang="0">
                  <a:pos x="165" y="359"/>
                </a:cxn>
                <a:cxn ang="0">
                  <a:pos x="134" y="346"/>
                </a:cxn>
                <a:cxn ang="0">
                  <a:pos x="110" y="324"/>
                </a:cxn>
                <a:cxn ang="0">
                  <a:pos x="90" y="297"/>
                </a:cxn>
                <a:cxn ang="0">
                  <a:pos x="68" y="254"/>
                </a:cxn>
                <a:cxn ang="0">
                  <a:pos x="60" y="184"/>
                </a:cxn>
                <a:cxn ang="0">
                  <a:pos x="63" y="146"/>
                </a:cxn>
                <a:cxn ang="0">
                  <a:pos x="85" y="84"/>
                </a:cxn>
                <a:cxn ang="0">
                  <a:pos x="112" y="52"/>
                </a:cxn>
                <a:cxn ang="0">
                  <a:pos x="148" y="30"/>
                </a:cxn>
                <a:cxn ang="0">
                  <a:pos x="211" y="19"/>
                </a:cxn>
                <a:cxn ang="0">
                  <a:pos x="231" y="19"/>
                </a:cxn>
                <a:cxn ang="0">
                  <a:pos x="258" y="25"/>
                </a:cxn>
                <a:cxn ang="0">
                  <a:pos x="288" y="41"/>
                </a:cxn>
                <a:cxn ang="0">
                  <a:pos x="310" y="70"/>
                </a:cxn>
                <a:cxn ang="0">
                  <a:pos x="324" y="108"/>
                </a:cxn>
                <a:cxn ang="0">
                  <a:pos x="338" y="106"/>
                </a:cxn>
                <a:cxn ang="0">
                  <a:pos x="330" y="22"/>
                </a:cxn>
                <a:cxn ang="0">
                  <a:pos x="288" y="8"/>
                </a:cxn>
                <a:cxn ang="0">
                  <a:pos x="214" y="0"/>
                </a:cxn>
                <a:cxn ang="0">
                  <a:pos x="178" y="3"/>
                </a:cxn>
                <a:cxn ang="0">
                  <a:pos x="107" y="22"/>
                </a:cxn>
                <a:cxn ang="0">
                  <a:pos x="74" y="41"/>
                </a:cxn>
                <a:cxn ang="0">
                  <a:pos x="44" y="68"/>
                </a:cxn>
                <a:cxn ang="0">
                  <a:pos x="22" y="100"/>
                </a:cxn>
                <a:cxn ang="0">
                  <a:pos x="5" y="143"/>
                </a:cxn>
                <a:cxn ang="0">
                  <a:pos x="0" y="195"/>
                </a:cxn>
                <a:cxn ang="0">
                  <a:pos x="2" y="219"/>
                </a:cxn>
                <a:cxn ang="0">
                  <a:pos x="11" y="265"/>
                </a:cxn>
                <a:cxn ang="0">
                  <a:pos x="27" y="303"/>
                </a:cxn>
                <a:cxn ang="0">
                  <a:pos x="52" y="332"/>
                </a:cxn>
                <a:cxn ang="0">
                  <a:pos x="82" y="354"/>
                </a:cxn>
                <a:cxn ang="0">
                  <a:pos x="115" y="370"/>
                </a:cxn>
                <a:cxn ang="0">
                  <a:pos x="176" y="384"/>
                </a:cxn>
                <a:cxn ang="0">
                  <a:pos x="217" y="386"/>
                </a:cxn>
                <a:cxn ang="0">
                  <a:pos x="297" y="378"/>
                </a:cxn>
                <a:cxn ang="0">
                  <a:pos x="343" y="365"/>
                </a:cxn>
                <a:cxn ang="0">
                  <a:pos x="341" y="305"/>
                </a:cxn>
              </a:cxnLst>
              <a:rect l="0" t="0" r="r" b="b"/>
              <a:pathLst>
                <a:path w="374" h="386">
                  <a:moveTo>
                    <a:pt x="341" y="305"/>
                  </a:moveTo>
                  <a:lnTo>
                    <a:pt x="341" y="305"/>
                  </a:lnTo>
                  <a:lnTo>
                    <a:pt x="343" y="273"/>
                  </a:lnTo>
                  <a:lnTo>
                    <a:pt x="343" y="254"/>
                  </a:lnTo>
                  <a:lnTo>
                    <a:pt x="346" y="246"/>
                  </a:lnTo>
                  <a:lnTo>
                    <a:pt x="352" y="246"/>
                  </a:lnTo>
                  <a:lnTo>
                    <a:pt x="374" y="243"/>
                  </a:lnTo>
                  <a:lnTo>
                    <a:pt x="374" y="230"/>
                  </a:lnTo>
                  <a:lnTo>
                    <a:pt x="228" y="230"/>
                  </a:lnTo>
                  <a:lnTo>
                    <a:pt x="228" y="243"/>
                  </a:lnTo>
                  <a:lnTo>
                    <a:pt x="250" y="246"/>
                  </a:lnTo>
                  <a:lnTo>
                    <a:pt x="272" y="249"/>
                  </a:lnTo>
                  <a:lnTo>
                    <a:pt x="280" y="251"/>
                  </a:lnTo>
                  <a:lnTo>
                    <a:pt x="283" y="257"/>
                  </a:lnTo>
                  <a:lnTo>
                    <a:pt x="286" y="265"/>
                  </a:lnTo>
                  <a:lnTo>
                    <a:pt x="288" y="278"/>
                  </a:lnTo>
                  <a:lnTo>
                    <a:pt x="288" y="319"/>
                  </a:lnTo>
                  <a:lnTo>
                    <a:pt x="288" y="362"/>
                  </a:lnTo>
                  <a:lnTo>
                    <a:pt x="255" y="368"/>
                  </a:lnTo>
                  <a:lnTo>
                    <a:pt x="222" y="368"/>
                  </a:lnTo>
                  <a:lnTo>
                    <a:pt x="200" y="368"/>
                  </a:lnTo>
                  <a:lnTo>
                    <a:pt x="184" y="365"/>
                  </a:lnTo>
                  <a:lnTo>
                    <a:pt x="165" y="359"/>
                  </a:lnTo>
                  <a:lnTo>
                    <a:pt x="148" y="354"/>
                  </a:lnTo>
                  <a:lnTo>
                    <a:pt x="134" y="346"/>
                  </a:lnTo>
                  <a:lnTo>
                    <a:pt x="121" y="335"/>
                  </a:lnTo>
                  <a:lnTo>
                    <a:pt x="110" y="324"/>
                  </a:lnTo>
                  <a:lnTo>
                    <a:pt x="99" y="311"/>
                  </a:lnTo>
                  <a:lnTo>
                    <a:pt x="90" y="297"/>
                  </a:lnTo>
                  <a:lnTo>
                    <a:pt x="82" y="284"/>
                  </a:lnTo>
                  <a:lnTo>
                    <a:pt x="68" y="254"/>
                  </a:lnTo>
                  <a:lnTo>
                    <a:pt x="63" y="219"/>
                  </a:lnTo>
                  <a:lnTo>
                    <a:pt x="60" y="184"/>
                  </a:lnTo>
                  <a:lnTo>
                    <a:pt x="63" y="146"/>
                  </a:lnTo>
                  <a:lnTo>
                    <a:pt x="71" y="114"/>
                  </a:lnTo>
                  <a:lnTo>
                    <a:pt x="85" y="84"/>
                  </a:lnTo>
                  <a:lnTo>
                    <a:pt x="101" y="62"/>
                  </a:lnTo>
                  <a:lnTo>
                    <a:pt x="112" y="52"/>
                  </a:lnTo>
                  <a:lnTo>
                    <a:pt x="123" y="43"/>
                  </a:lnTo>
                  <a:lnTo>
                    <a:pt x="148" y="30"/>
                  </a:lnTo>
                  <a:lnTo>
                    <a:pt x="178" y="22"/>
                  </a:lnTo>
                  <a:lnTo>
                    <a:pt x="211" y="19"/>
                  </a:lnTo>
                  <a:lnTo>
                    <a:pt x="231" y="19"/>
                  </a:lnTo>
                  <a:lnTo>
                    <a:pt x="244" y="22"/>
                  </a:lnTo>
                  <a:lnTo>
                    <a:pt x="258" y="25"/>
                  </a:lnTo>
                  <a:lnTo>
                    <a:pt x="269" y="30"/>
                  </a:lnTo>
                  <a:lnTo>
                    <a:pt x="288" y="41"/>
                  </a:lnTo>
                  <a:lnTo>
                    <a:pt x="302" y="54"/>
                  </a:lnTo>
                  <a:lnTo>
                    <a:pt x="310" y="70"/>
                  </a:lnTo>
                  <a:lnTo>
                    <a:pt x="319" y="84"/>
                  </a:lnTo>
                  <a:lnTo>
                    <a:pt x="324" y="108"/>
                  </a:lnTo>
                  <a:lnTo>
                    <a:pt x="338" y="106"/>
                  </a:lnTo>
                  <a:lnTo>
                    <a:pt x="330" y="22"/>
                  </a:lnTo>
                  <a:lnTo>
                    <a:pt x="313" y="16"/>
                  </a:lnTo>
                  <a:lnTo>
                    <a:pt x="288" y="8"/>
                  </a:lnTo>
                  <a:lnTo>
                    <a:pt x="253" y="3"/>
                  </a:lnTo>
                  <a:lnTo>
                    <a:pt x="214" y="0"/>
                  </a:lnTo>
                  <a:lnTo>
                    <a:pt x="178" y="3"/>
                  </a:lnTo>
                  <a:lnTo>
                    <a:pt x="143" y="8"/>
                  </a:lnTo>
                  <a:lnTo>
                    <a:pt x="107" y="22"/>
                  </a:lnTo>
                  <a:lnTo>
                    <a:pt x="90" y="30"/>
                  </a:lnTo>
                  <a:lnTo>
                    <a:pt x="74" y="41"/>
                  </a:lnTo>
                  <a:lnTo>
                    <a:pt x="57" y="52"/>
                  </a:lnTo>
                  <a:lnTo>
                    <a:pt x="44" y="68"/>
                  </a:lnTo>
                  <a:lnTo>
                    <a:pt x="33" y="84"/>
                  </a:lnTo>
                  <a:lnTo>
                    <a:pt x="22" y="100"/>
                  </a:lnTo>
                  <a:lnTo>
                    <a:pt x="13" y="122"/>
                  </a:lnTo>
                  <a:lnTo>
                    <a:pt x="5" y="143"/>
                  </a:lnTo>
                  <a:lnTo>
                    <a:pt x="2" y="168"/>
                  </a:lnTo>
                  <a:lnTo>
                    <a:pt x="0" y="195"/>
                  </a:lnTo>
                  <a:lnTo>
                    <a:pt x="2" y="219"/>
                  </a:lnTo>
                  <a:lnTo>
                    <a:pt x="5" y="243"/>
                  </a:lnTo>
                  <a:lnTo>
                    <a:pt x="11" y="265"/>
                  </a:lnTo>
                  <a:lnTo>
                    <a:pt x="19" y="284"/>
                  </a:lnTo>
                  <a:lnTo>
                    <a:pt x="27" y="303"/>
                  </a:lnTo>
                  <a:lnTo>
                    <a:pt x="38" y="319"/>
                  </a:lnTo>
                  <a:lnTo>
                    <a:pt x="52" y="332"/>
                  </a:lnTo>
                  <a:lnTo>
                    <a:pt x="66" y="343"/>
                  </a:lnTo>
                  <a:lnTo>
                    <a:pt x="82" y="354"/>
                  </a:lnTo>
                  <a:lnTo>
                    <a:pt x="99" y="365"/>
                  </a:lnTo>
                  <a:lnTo>
                    <a:pt x="115" y="370"/>
                  </a:lnTo>
                  <a:lnTo>
                    <a:pt x="134" y="376"/>
                  </a:lnTo>
                  <a:lnTo>
                    <a:pt x="176" y="384"/>
                  </a:lnTo>
                  <a:lnTo>
                    <a:pt x="217" y="386"/>
                  </a:lnTo>
                  <a:lnTo>
                    <a:pt x="261" y="384"/>
                  </a:lnTo>
                  <a:lnTo>
                    <a:pt x="297" y="378"/>
                  </a:lnTo>
                  <a:lnTo>
                    <a:pt x="324" y="370"/>
                  </a:lnTo>
                  <a:lnTo>
                    <a:pt x="343" y="365"/>
                  </a:lnTo>
                  <a:lnTo>
                    <a:pt x="341" y="305"/>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2" name="Freeform 5"/>
            <p:cNvSpPr>
              <a:spLocks/>
            </p:cNvSpPr>
            <p:nvPr/>
          </p:nvSpPr>
          <p:spPr bwMode="auto">
            <a:xfrm>
              <a:off x="1669" y="159"/>
              <a:ext cx="281" cy="370"/>
            </a:xfrm>
            <a:custGeom>
              <a:avLst/>
              <a:gdLst/>
              <a:ahLst/>
              <a:cxnLst>
                <a:cxn ang="0">
                  <a:pos x="262" y="370"/>
                </a:cxn>
                <a:cxn ang="0">
                  <a:pos x="273" y="324"/>
                </a:cxn>
                <a:cxn ang="0">
                  <a:pos x="264" y="276"/>
                </a:cxn>
                <a:cxn ang="0">
                  <a:pos x="256" y="306"/>
                </a:cxn>
                <a:cxn ang="0">
                  <a:pos x="242" y="333"/>
                </a:cxn>
                <a:cxn ang="0">
                  <a:pos x="212" y="349"/>
                </a:cxn>
                <a:cxn ang="0">
                  <a:pos x="157" y="354"/>
                </a:cxn>
                <a:cxn ang="0">
                  <a:pos x="127" y="351"/>
                </a:cxn>
                <a:cxn ang="0">
                  <a:pos x="97" y="187"/>
                </a:cxn>
                <a:cxn ang="0">
                  <a:pos x="146" y="187"/>
                </a:cxn>
                <a:cxn ang="0">
                  <a:pos x="190" y="189"/>
                </a:cxn>
                <a:cxn ang="0">
                  <a:pos x="201" y="195"/>
                </a:cxn>
                <a:cxn ang="0">
                  <a:pos x="207" y="227"/>
                </a:cxn>
                <a:cxn ang="0">
                  <a:pos x="223" y="127"/>
                </a:cxn>
                <a:cxn ang="0">
                  <a:pos x="204" y="146"/>
                </a:cxn>
                <a:cxn ang="0">
                  <a:pos x="201" y="160"/>
                </a:cxn>
                <a:cxn ang="0">
                  <a:pos x="190" y="168"/>
                </a:cxn>
                <a:cxn ang="0">
                  <a:pos x="146" y="170"/>
                </a:cxn>
                <a:cxn ang="0">
                  <a:pos x="97" y="17"/>
                </a:cxn>
                <a:cxn ang="0">
                  <a:pos x="143" y="17"/>
                </a:cxn>
                <a:cxn ang="0">
                  <a:pos x="190" y="19"/>
                </a:cxn>
                <a:cxn ang="0">
                  <a:pos x="215" y="27"/>
                </a:cxn>
                <a:cxn ang="0">
                  <a:pos x="229" y="49"/>
                </a:cxn>
                <a:cxn ang="0">
                  <a:pos x="251" y="81"/>
                </a:cxn>
                <a:cxn ang="0">
                  <a:pos x="248" y="44"/>
                </a:cxn>
                <a:cxn ang="0">
                  <a:pos x="0" y="0"/>
                </a:cxn>
                <a:cxn ang="0">
                  <a:pos x="20" y="14"/>
                </a:cxn>
                <a:cxn ang="0">
                  <a:pos x="33" y="17"/>
                </a:cxn>
                <a:cxn ang="0">
                  <a:pos x="39" y="25"/>
                </a:cxn>
                <a:cxn ang="0">
                  <a:pos x="42" y="87"/>
                </a:cxn>
                <a:cxn ang="0">
                  <a:pos x="42" y="284"/>
                </a:cxn>
                <a:cxn ang="0">
                  <a:pos x="39" y="343"/>
                </a:cxn>
                <a:cxn ang="0">
                  <a:pos x="33" y="354"/>
                </a:cxn>
                <a:cxn ang="0">
                  <a:pos x="0" y="360"/>
                </a:cxn>
              </a:cxnLst>
              <a:rect l="0" t="0" r="r" b="b"/>
              <a:pathLst>
                <a:path w="281" h="370">
                  <a:moveTo>
                    <a:pt x="0" y="370"/>
                  </a:moveTo>
                  <a:lnTo>
                    <a:pt x="262" y="370"/>
                  </a:lnTo>
                  <a:lnTo>
                    <a:pt x="273" y="324"/>
                  </a:lnTo>
                  <a:lnTo>
                    <a:pt x="281" y="276"/>
                  </a:lnTo>
                  <a:lnTo>
                    <a:pt x="264" y="276"/>
                  </a:lnTo>
                  <a:lnTo>
                    <a:pt x="256" y="306"/>
                  </a:lnTo>
                  <a:lnTo>
                    <a:pt x="251" y="319"/>
                  </a:lnTo>
                  <a:lnTo>
                    <a:pt x="242" y="333"/>
                  </a:lnTo>
                  <a:lnTo>
                    <a:pt x="229" y="341"/>
                  </a:lnTo>
                  <a:lnTo>
                    <a:pt x="212" y="349"/>
                  </a:lnTo>
                  <a:lnTo>
                    <a:pt x="187" y="354"/>
                  </a:lnTo>
                  <a:lnTo>
                    <a:pt x="157" y="354"/>
                  </a:lnTo>
                  <a:lnTo>
                    <a:pt x="127" y="351"/>
                  </a:lnTo>
                  <a:lnTo>
                    <a:pt x="97" y="346"/>
                  </a:lnTo>
                  <a:lnTo>
                    <a:pt x="97" y="187"/>
                  </a:lnTo>
                  <a:lnTo>
                    <a:pt x="146" y="187"/>
                  </a:lnTo>
                  <a:lnTo>
                    <a:pt x="174" y="187"/>
                  </a:lnTo>
                  <a:lnTo>
                    <a:pt x="190" y="189"/>
                  </a:lnTo>
                  <a:lnTo>
                    <a:pt x="196" y="192"/>
                  </a:lnTo>
                  <a:lnTo>
                    <a:pt x="201" y="195"/>
                  </a:lnTo>
                  <a:lnTo>
                    <a:pt x="204" y="208"/>
                  </a:lnTo>
                  <a:lnTo>
                    <a:pt x="207" y="227"/>
                  </a:lnTo>
                  <a:lnTo>
                    <a:pt x="223" y="227"/>
                  </a:lnTo>
                  <a:lnTo>
                    <a:pt x="223" y="127"/>
                  </a:lnTo>
                  <a:lnTo>
                    <a:pt x="207" y="127"/>
                  </a:lnTo>
                  <a:lnTo>
                    <a:pt x="204" y="146"/>
                  </a:lnTo>
                  <a:lnTo>
                    <a:pt x="201" y="160"/>
                  </a:lnTo>
                  <a:lnTo>
                    <a:pt x="196" y="165"/>
                  </a:lnTo>
                  <a:lnTo>
                    <a:pt x="190" y="168"/>
                  </a:lnTo>
                  <a:lnTo>
                    <a:pt x="174" y="170"/>
                  </a:lnTo>
                  <a:lnTo>
                    <a:pt x="146" y="170"/>
                  </a:lnTo>
                  <a:lnTo>
                    <a:pt x="97" y="170"/>
                  </a:lnTo>
                  <a:lnTo>
                    <a:pt x="97" y="17"/>
                  </a:lnTo>
                  <a:lnTo>
                    <a:pt x="143" y="17"/>
                  </a:lnTo>
                  <a:lnTo>
                    <a:pt x="168" y="17"/>
                  </a:lnTo>
                  <a:lnTo>
                    <a:pt x="190" y="19"/>
                  </a:lnTo>
                  <a:lnTo>
                    <a:pt x="204" y="22"/>
                  </a:lnTo>
                  <a:lnTo>
                    <a:pt x="215" y="27"/>
                  </a:lnTo>
                  <a:lnTo>
                    <a:pt x="223" y="35"/>
                  </a:lnTo>
                  <a:lnTo>
                    <a:pt x="229" y="49"/>
                  </a:lnTo>
                  <a:lnTo>
                    <a:pt x="237" y="84"/>
                  </a:lnTo>
                  <a:lnTo>
                    <a:pt x="251" y="81"/>
                  </a:lnTo>
                  <a:lnTo>
                    <a:pt x="248" y="44"/>
                  </a:lnTo>
                  <a:lnTo>
                    <a:pt x="245" y="0"/>
                  </a:lnTo>
                  <a:lnTo>
                    <a:pt x="0" y="0"/>
                  </a:lnTo>
                  <a:lnTo>
                    <a:pt x="0" y="11"/>
                  </a:lnTo>
                  <a:lnTo>
                    <a:pt x="20" y="14"/>
                  </a:lnTo>
                  <a:lnTo>
                    <a:pt x="33" y="17"/>
                  </a:lnTo>
                  <a:lnTo>
                    <a:pt x="36" y="19"/>
                  </a:lnTo>
                  <a:lnTo>
                    <a:pt x="39" y="25"/>
                  </a:lnTo>
                  <a:lnTo>
                    <a:pt x="42" y="46"/>
                  </a:lnTo>
                  <a:lnTo>
                    <a:pt x="42" y="87"/>
                  </a:lnTo>
                  <a:lnTo>
                    <a:pt x="42" y="284"/>
                  </a:lnTo>
                  <a:lnTo>
                    <a:pt x="42" y="322"/>
                  </a:lnTo>
                  <a:lnTo>
                    <a:pt x="39" y="343"/>
                  </a:lnTo>
                  <a:lnTo>
                    <a:pt x="36" y="351"/>
                  </a:lnTo>
                  <a:lnTo>
                    <a:pt x="33" y="354"/>
                  </a:lnTo>
                  <a:lnTo>
                    <a:pt x="20" y="357"/>
                  </a:lnTo>
                  <a:lnTo>
                    <a:pt x="0" y="360"/>
                  </a:lnTo>
                  <a:lnTo>
                    <a:pt x="0"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3" name="Freeform 4"/>
            <p:cNvSpPr>
              <a:spLocks noEditPoints="1"/>
            </p:cNvSpPr>
            <p:nvPr/>
          </p:nvSpPr>
          <p:spPr bwMode="auto">
            <a:xfrm>
              <a:off x="1994" y="159"/>
              <a:ext cx="335" cy="370"/>
            </a:xfrm>
            <a:custGeom>
              <a:avLst/>
              <a:gdLst/>
              <a:ahLst/>
              <a:cxnLst>
                <a:cxn ang="0">
                  <a:pos x="137" y="370"/>
                </a:cxn>
                <a:cxn ang="0">
                  <a:pos x="118" y="357"/>
                </a:cxn>
                <a:cxn ang="0">
                  <a:pos x="104" y="354"/>
                </a:cxn>
                <a:cxn ang="0">
                  <a:pos x="99" y="343"/>
                </a:cxn>
                <a:cxn ang="0">
                  <a:pos x="96" y="284"/>
                </a:cxn>
                <a:cxn ang="0">
                  <a:pos x="118" y="208"/>
                </a:cxn>
                <a:cxn ang="0">
                  <a:pos x="135" y="208"/>
                </a:cxn>
                <a:cxn ang="0">
                  <a:pos x="151" y="216"/>
                </a:cxn>
                <a:cxn ang="0">
                  <a:pos x="168" y="235"/>
                </a:cxn>
                <a:cxn ang="0">
                  <a:pos x="212" y="314"/>
                </a:cxn>
                <a:cxn ang="0">
                  <a:pos x="225" y="335"/>
                </a:cxn>
                <a:cxn ang="0">
                  <a:pos x="253" y="360"/>
                </a:cxn>
                <a:cxn ang="0">
                  <a:pos x="278" y="370"/>
                </a:cxn>
                <a:cxn ang="0">
                  <a:pos x="335" y="370"/>
                </a:cxn>
                <a:cxn ang="0">
                  <a:pos x="335" y="360"/>
                </a:cxn>
                <a:cxn ang="0">
                  <a:pos x="308" y="351"/>
                </a:cxn>
                <a:cxn ang="0">
                  <a:pos x="294" y="343"/>
                </a:cxn>
                <a:cxn ang="0">
                  <a:pos x="261" y="300"/>
                </a:cxn>
                <a:cxn ang="0">
                  <a:pos x="245" y="270"/>
                </a:cxn>
                <a:cxn ang="0">
                  <a:pos x="201" y="189"/>
                </a:cxn>
                <a:cxn ang="0">
                  <a:pos x="239" y="168"/>
                </a:cxn>
                <a:cxn ang="0">
                  <a:pos x="264" y="143"/>
                </a:cxn>
                <a:cxn ang="0">
                  <a:pos x="278" y="111"/>
                </a:cxn>
                <a:cxn ang="0">
                  <a:pos x="280" y="92"/>
                </a:cxn>
                <a:cxn ang="0">
                  <a:pos x="275" y="65"/>
                </a:cxn>
                <a:cxn ang="0">
                  <a:pos x="267" y="44"/>
                </a:cxn>
                <a:cxn ang="0">
                  <a:pos x="253" y="27"/>
                </a:cxn>
                <a:cxn ang="0">
                  <a:pos x="214" y="6"/>
                </a:cxn>
                <a:cxn ang="0">
                  <a:pos x="170" y="0"/>
                </a:cxn>
                <a:cxn ang="0">
                  <a:pos x="0" y="0"/>
                </a:cxn>
                <a:cxn ang="0">
                  <a:pos x="19" y="14"/>
                </a:cxn>
                <a:cxn ang="0">
                  <a:pos x="33" y="17"/>
                </a:cxn>
                <a:cxn ang="0">
                  <a:pos x="41" y="25"/>
                </a:cxn>
                <a:cxn ang="0">
                  <a:pos x="44" y="87"/>
                </a:cxn>
                <a:cxn ang="0">
                  <a:pos x="44" y="284"/>
                </a:cxn>
                <a:cxn ang="0">
                  <a:pos x="41" y="343"/>
                </a:cxn>
                <a:cxn ang="0">
                  <a:pos x="33" y="354"/>
                </a:cxn>
                <a:cxn ang="0">
                  <a:pos x="0" y="360"/>
                </a:cxn>
                <a:cxn ang="0">
                  <a:pos x="96" y="22"/>
                </a:cxn>
                <a:cxn ang="0">
                  <a:pos x="113" y="19"/>
                </a:cxn>
                <a:cxn ang="0">
                  <a:pos x="132" y="19"/>
                </a:cxn>
                <a:cxn ang="0">
                  <a:pos x="165" y="22"/>
                </a:cxn>
                <a:cxn ang="0">
                  <a:pos x="192" y="35"/>
                </a:cxn>
                <a:cxn ang="0">
                  <a:pos x="212" y="62"/>
                </a:cxn>
                <a:cxn ang="0">
                  <a:pos x="220" y="106"/>
                </a:cxn>
                <a:cxn ang="0">
                  <a:pos x="217" y="127"/>
                </a:cxn>
                <a:cxn ang="0">
                  <a:pos x="203" y="160"/>
                </a:cxn>
                <a:cxn ang="0">
                  <a:pos x="179" y="181"/>
                </a:cxn>
                <a:cxn ang="0">
                  <a:pos x="146" y="192"/>
                </a:cxn>
                <a:cxn ang="0">
                  <a:pos x="96" y="192"/>
                </a:cxn>
              </a:cxnLst>
              <a:rect l="0" t="0" r="r" b="b"/>
              <a:pathLst>
                <a:path w="335" h="370">
                  <a:moveTo>
                    <a:pt x="0" y="370"/>
                  </a:moveTo>
                  <a:lnTo>
                    <a:pt x="137" y="370"/>
                  </a:lnTo>
                  <a:lnTo>
                    <a:pt x="137" y="360"/>
                  </a:lnTo>
                  <a:lnTo>
                    <a:pt x="118" y="357"/>
                  </a:lnTo>
                  <a:lnTo>
                    <a:pt x="104" y="354"/>
                  </a:lnTo>
                  <a:lnTo>
                    <a:pt x="102" y="351"/>
                  </a:lnTo>
                  <a:lnTo>
                    <a:pt x="99" y="343"/>
                  </a:lnTo>
                  <a:lnTo>
                    <a:pt x="96" y="322"/>
                  </a:lnTo>
                  <a:lnTo>
                    <a:pt x="96" y="284"/>
                  </a:lnTo>
                  <a:lnTo>
                    <a:pt x="96" y="208"/>
                  </a:lnTo>
                  <a:lnTo>
                    <a:pt x="118" y="208"/>
                  </a:lnTo>
                  <a:lnTo>
                    <a:pt x="135" y="208"/>
                  </a:lnTo>
                  <a:lnTo>
                    <a:pt x="146" y="211"/>
                  </a:lnTo>
                  <a:lnTo>
                    <a:pt x="151" y="216"/>
                  </a:lnTo>
                  <a:lnTo>
                    <a:pt x="168" y="235"/>
                  </a:lnTo>
                  <a:lnTo>
                    <a:pt x="187" y="270"/>
                  </a:lnTo>
                  <a:lnTo>
                    <a:pt x="212" y="314"/>
                  </a:lnTo>
                  <a:lnTo>
                    <a:pt x="225" y="335"/>
                  </a:lnTo>
                  <a:lnTo>
                    <a:pt x="245" y="354"/>
                  </a:lnTo>
                  <a:lnTo>
                    <a:pt x="253" y="360"/>
                  </a:lnTo>
                  <a:lnTo>
                    <a:pt x="267" y="365"/>
                  </a:lnTo>
                  <a:lnTo>
                    <a:pt x="278" y="370"/>
                  </a:lnTo>
                  <a:lnTo>
                    <a:pt x="291" y="370"/>
                  </a:lnTo>
                  <a:lnTo>
                    <a:pt x="335" y="370"/>
                  </a:lnTo>
                  <a:lnTo>
                    <a:pt x="335" y="360"/>
                  </a:lnTo>
                  <a:lnTo>
                    <a:pt x="319" y="357"/>
                  </a:lnTo>
                  <a:lnTo>
                    <a:pt x="308" y="351"/>
                  </a:lnTo>
                  <a:lnTo>
                    <a:pt x="294" y="343"/>
                  </a:lnTo>
                  <a:lnTo>
                    <a:pt x="280" y="324"/>
                  </a:lnTo>
                  <a:lnTo>
                    <a:pt x="261" y="300"/>
                  </a:lnTo>
                  <a:lnTo>
                    <a:pt x="245" y="270"/>
                  </a:lnTo>
                  <a:lnTo>
                    <a:pt x="201" y="189"/>
                  </a:lnTo>
                  <a:lnTo>
                    <a:pt x="225" y="176"/>
                  </a:lnTo>
                  <a:lnTo>
                    <a:pt x="239" y="168"/>
                  </a:lnTo>
                  <a:lnTo>
                    <a:pt x="253" y="157"/>
                  </a:lnTo>
                  <a:lnTo>
                    <a:pt x="264" y="143"/>
                  </a:lnTo>
                  <a:lnTo>
                    <a:pt x="272" y="127"/>
                  </a:lnTo>
                  <a:lnTo>
                    <a:pt x="278" y="111"/>
                  </a:lnTo>
                  <a:lnTo>
                    <a:pt x="280" y="92"/>
                  </a:lnTo>
                  <a:lnTo>
                    <a:pt x="278" y="79"/>
                  </a:lnTo>
                  <a:lnTo>
                    <a:pt x="275" y="65"/>
                  </a:lnTo>
                  <a:lnTo>
                    <a:pt x="272" y="52"/>
                  </a:lnTo>
                  <a:lnTo>
                    <a:pt x="267" y="44"/>
                  </a:lnTo>
                  <a:lnTo>
                    <a:pt x="261" y="33"/>
                  </a:lnTo>
                  <a:lnTo>
                    <a:pt x="253" y="27"/>
                  </a:lnTo>
                  <a:lnTo>
                    <a:pt x="234" y="14"/>
                  </a:lnTo>
                  <a:lnTo>
                    <a:pt x="214" y="6"/>
                  </a:lnTo>
                  <a:lnTo>
                    <a:pt x="192" y="3"/>
                  </a:lnTo>
                  <a:lnTo>
                    <a:pt x="170" y="0"/>
                  </a:lnTo>
                  <a:lnTo>
                    <a:pt x="148" y="0"/>
                  </a:lnTo>
                  <a:lnTo>
                    <a:pt x="0" y="0"/>
                  </a:lnTo>
                  <a:lnTo>
                    <a:pt x="0" y="11"/>
                  </a:lnTo>
                  <a:lnTo>
                    <a:pt x="19" y="14"/>
                  </a:lnTo>
                  <a:lnTo>
                    <a:pt x="33" y="17"/>
                  </a:lnTo>
                  <a:lnTo>
                    <a:pt x="38" y="19"/>
                  </a:lnTo>
                  <a:lnTo>
                    <a:pt x="41" y="25"/>
                  </a:lnTo>
                  <a:lnTo>
                    <a:pt x="41" y="46"/>
                  </a:lnTo>
                  <a:lnTo>
                    <a:pt x="44" y="87"/>
                  </a:lnTo>
                  <a:lnTo>
                    <a:pt x="44" y="284"/>
                  </a:lnTo>
                  <a:lnTo>
                    <a:pt x="41" y="322"/>
                  </a:lnTo>
                  <a:lnTo>
                    <a:pt x="41" y="343"/>
                  </a:lnTo>
                  <a:lnTo>
                    <a:pt x="38" y="351"/>
                  </a:lnTo>
                  <a:lnTo>
                    <a:pt x="33" y="354"/>
                  </a:lnTo>
                  <a:lnTo>
                    <a:pt x="19" y="357"/>
                  </a:lnTo>
                  <a:lnTo>
                    <a:pt x="0" y="360"/>
                  </a:lnTo>
                  <a:lnTo>
                    <a:pt x="0" y="370"/>
                  </a:lnTo>
                  <a:close/>
                  <a:moveTo>
                    <a:pt x="96" y="22"/>
                  </a:moveTo>
                  <a:lnTo>
                    <a:pt x="96" y="22"/>
                  </a:lnTo>
                  <a:lnTo>
                    <a:pt x="113" y="19"/>
                  </a:lnTo>
                  <a:lnTo>
                    <a:pt x="132" y="19"/>
                  </a:lnTo>
                  <a:lnTo>
                    <a:pt x="148" y="19"/>
                  </a:lnTo>
                  <a:lnTo>
                    <a:pt x="165" y="22"/>
                  </a:lnTo>
                  <a:lnTo>
                    <a:pt x="179" y="27"/>
                  </a:lnTo>
                  <a:lnTo>
                    <a:pt x="192" y="35"/>
                  </a:lnTo>
                  <a:lnTo>
                    <a:pt x="203" y="49"/>
                  </a:lnTo>
                  <a:lnTo>
                    <a:pt x="212" y="62"/>
                  </a:lnTo>
                  <a:lnTo>
                    <a:pt x="217" y="81"/>
                  </a:lnTo>
                  <a:lnTo>
                    <a:pt x="220" y="106"/>
                  </a:lnTo>
                  <a:lnTo>
                    <a:pt x="217" y="127"/>
                  </a:lnTo>
                  <a:lnTo>
                    <a:pt x="212" y="146"/>
                  </a:lnTo>
                  <a:lnTo>
                    <a:pt x="203" y="160"/>
                  </a:lnTo>
                  <a:lnTo>
                    <a:pt x="192" y="173"/>
                  </a:lnTo>
                  <a:lnTo>
                    <a:pt x="179" y="181"/>
                  </a:lnTo>
                  <a:lnTo>
                    <a:pt x="162" y="187"/>
                  </a:lnTo>
                  <a:lnTo>
                    <a:pt x="146" y="192"/>
                  </a:lnTo>
                  <a:lnTo>
                    <a:pt x="129" y="192"/>
                  </a:lnTo>
                  <a:lnTo>
                    <a:pt x="96" y="192"/>
                  </a:lnTo>
                  <a:lnTo>
                    <a:pt x="96" y="22"/>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4" name="Freeform 3"/>
            <p:cNvSpPr>
              <a:spLocks/>
            </p:cNvSpPr>
            <p:nvPr/>
          </p:nvSpPr>
          <p:spPr bwMode="auto">
            <a:xfrm>
              <a:off x="2338" y="151"/>
              <a:ext cx="239" cy="386"/>
            </a:xfrm>
            <a:custGeom>
              <a:avLst/>
              <a:gdLst/>
              <a:ahLst/>
              <a:cxnLst>
                <a:cxn ang="0">
                  <a:pos x="115" y="149"/>
                </a:cxn>
                <a:cxn ang="0">
                  <a:pos x="77" y="119"/>
                </a:cxn>
                <a:cxn ang="0">
                  <a:pos x="66" y="100"/>
                </a:cxn>
                <a:cxn ang="0">
                  <a:pos x="60" y="79"/>
                </a:cxn>
                <a:cxn ang="0">
                  <a:pos x="63" y="65"/>
                </a:cxn>
                <a:cxn ang="0">
                  <a:pos x="71" y="43"/>
                </a:cxn>
                <a:cxn ang="0">
                  <a:pos x="88" y="27"/>
                </a:cxn>
                <a:cxn ang="0">
                  <a:pos x="110" y="19"/>
                </a:cxn>
                <a:cxn ang="0">
                  <a:pos x="123" y="19"/>
                </a:cxn>
                <a:cxn ang="0">
                  <a:pos x="162" y="27"/>
                </a:cxn>
                <a:cxn ang="0">
                  <a:pos x="184" y="46"/>
                </a:cxn>
                <a:cxn ang="0">
                  <a:pos x="198" y="70"/>
                </a:cxn>
                <a:cxn ang="0">
                  <a:pos x="217" y="95"/>
                </a:cxn>
                <a:cxn ang="0">
                  <a:pos x="214" y="57"/>
                </a:cxn>
                <a:cxn ang="0">
                  <a:pos x="211" y="16"/>
                </a:cxn>
                <a:cxn ang="0">
                  <a:pos x="178" y="6"/>
                </a:cxn>
                <a:cxn ang="0">
                  <a:pos x="132" y="0"/>
                </a:cxn>
                <a:cxn ang="0">
                  <a:pos x="110" y="0"/>
                </a:cxn>
                <a:cxn ang="0">
                  <a:pos x="68" y="11"/>
                </a:cxn>
                <a:cxn ang="0">
                  <a:pos x="35" y="35"/>
                </a:cxn>
                <a:cxn ang="0">
                  <a:pos x="16" y="73"/>
                </a:cxn>
                <a:cxn ang="0">
                  <a:pos x="13" y="97"/>
                </a:cxn>
                <a:cxn ang="0">
                  <a:pos x="19" y="127"/>
                </a:cxn>
                <a:cxn ang="0">
                  <a:pos x="33" y="154"/>
                </a:cxn>
                <a:cxn ang="0">
                  <a:pos x="52" y="176"/>
                </a:cxn>
                <a:cxn ang="0">
                  <a:pos x="112" y="211"/>
                </a:cxn>
                <a:cxn ang="0">
                  <a:pos x="143" y="227"/>
                </a:cxn>
                <a:cxn ang="0">
                  <a:pos x="170" y="246"/>
                </a:cxn>
                <a:cxn ang="0">
                  <a:pos x="187" y="270"/>
                </a:cxn>
                <a:cxn ang="0">
                  <a:pos x="192" y="300"/>
                </a:cxn>
                <a:cxn ang="0">
                  <a:pos x="192" y="314"/>
                </a:cxn>
                <a:cxn ang="0">
                  <a:pos x="181" y="341"/>
                </a:cxn>
                <a:cxn ang="0">
                  <a:pos x="162" y="357"/>
                </a:cxn>
                <a:cxn ang="0">
                  <a:pos x="137" y="368"/>
                </a:cxn>
                <a:cxn ang="0">
                  <a:pos x="123" y="368"/>
                </a:cxn>
                <a:cxn ang="0">
                  <a:pos x="74" y="357"/>
                </a:cxn>
                <a:cxn ang="0">
                  <a:pos x="44" y="330"/>
                </a:cxn>
                <a:cxn ang="0">
                  <a:pos x="27" y="295"/>
                </a:cxn>
                <a:cxn ang="0">
                  <a:pos x="19" y="262"/>
                </a:cxn>
                <a:cxn ang="0">
                  <a:pos x="0" y="265"/>
                </a:cxn>
                <a:cxn ang="0">
                  <a:pos x="19" y="365"/>
                </a:cxn>
                <a:cxn ang="0">
                  <a:pos x="33" y="373"/>
                </a:cxn>
                <a:cxn ang="0">
                  <a:pos x="77" y="384"/>
                </a:cxn>
                <a:cxn ang="0">
                  <a:pos x="107" y="386"/>
                </a:cxn>
                <a:cxn ang="0">
                  <a:pos x="154" y="381"/>
                </a:cxn>
                <a:cxn ang="0">
                  <a:pos x="198" y="362"/>
                </a:cxn>
                <a:cxn ang="0">
                  <a:pos x="228" y="330"/>
                </a:cxn>
                <a:cxn ang="0">
                  <a:pos x="239" y="295"/>
                </a:cxn>
                <a:cxn ang="0">
                  <a:pos x="239" y="281"/>
                </a:cxn>
                <a:cxn ang="0">
                  <a:pos x="231" y="238"/>
                </a:cxn>
                <a:cxn ang="0">
                  <a:pos x="211" y="208"/>
                </a:cxn>
                <a:cxn ang="0">
                  <a:pos x="181" y="184"/>
                </a:cxn>
                <a:cxn ang="0">
                  <a:pos x="115" y="149"/>
                </a:cxn>
              </a:cxnLst>
              <a:rect l="0" t="0" r="r" b="b"/>
              <a:pathLst>
                <a:path w="239" h="386">
                  <a:moveTo>
                    <a:pt x="115" y="149"/>
                  </a:moveTo>
                  <a:lnTo>
                    <a:pt x="115" y="149"/>
                  </a:lnTo>
                  <a:lnTo>
                    <a:pt x="93" y="135"/>
                  </a:lnTo>
                  <a:lnTo>
                    <a:pt x="77" y="119"/>
                  </a:lnTo>
                  <a:lnTo>
                    <a:pt x="71" y="111"/>
                  </a:lnTo>
                  <a:lnTo>
                    <a:pt x="66" y="100"/>
                  </a:lnTo>
                  <a:lnTo>
                    <a:pt x="63" y="92"/>
                  </a:lnTo>
                  <a:lnTo>
                    <a:pt x="60" y="79"/>
                  </a:lnTo>
                  <a:lnTo>
                    <a:pt x="63" y="65"/>
                  </a:lnTo>
                  <a:lnTo>
                    <a:pt x="66" y="54"/>
                  </a:lnTo>
                  <a:lnTo>
                    <a:pt x="71" y="43"/>
                  </a:lnTo>
                  <a:lnTo>
                    <a:pt x="79" y="35"/>
                  </a:lnTo>
                  <a:lnTo>
                    <a:pt x="88" y="27"/>
                  </a:lnTo>
                  <a:lnTo>
                    <a:pt x="99" y="22"/>
                  </a:lnTo>
                  <a:lnTo>
                    <a:pt x="110" y="19"/>
                  </a:lnTo>
                  <a:lnTo>
                    <a:pt x="123" y="19"/>
                  </a:lnTo>
                  <a:lnTo>
                    <a:pt x="145" y="19"/>
                  </a:lnTo>
                  <a:lnTo>
                    <a:pt x="162" y="27"/>
                  </a:lnTo>
                  <a:lnTo>
                    <a:pt x="176" y="35"/>
                  </a:lnTo>
                  <a:lnTo>
                    <a:pt x="184" y="46"/>
                  </a:lnTo>
                  <a:lnTo>
                    <a:pt x="192" y="57"/>
                  </a:lnTo>
                  <a:lnTo>
                    <a:pt x="198" y="70"/>
                  </a:lnTo>
                  <a:lnTo>
                    <a:pt x="203" y="95"/>
                  </a:lnTo>
                  <a:lnTo>
                    <a:pt x="217" y="95"/>
                  </a:lnTo>
                  <a:lnTo>
                    <a:pt x="214" y="57"/>
                  </a:lnTo>
                  <a:lnTo>
                    <a:pt x="211" y="16"/>
                  </a:lnTo>
                  <a:lnTo>
                    <a:pt x="198" y="11"/>
                  </a:lnTo>
                  <a:lnTo>
                    <a:pt x="178" y="6"/>
                  </a:lnTo>
                  <a:lnTo>
                    <a:pt x="156" y="0"/>
                  </a:lnTo>
                  <a:lnTo>
                    <a:pt x="132" y="0"/>
                  </a:lnTo>
                  <a:lnTo>
                    <a:pt x="110" y="0"/>
                  </a:lnTo>
                  <a:lnTo>
                    <a:pt x="88" y="6"/>
                  </a:lnTo>
                  <a:lnTo>
                    <a:pt x="68" y="11"/>
                  </a:lnTo>
                  <a:lnTo>
                    <a:pt x="49" y="22"/>
                  </a:lnTo>
                  <a:lnTo>
                    <a:pt x="35" y="35"/>
                  </a:lnTo>
                  <a:lnTo>
                    <a:pt x="24" y="52"/>
                  </a:lnTo>
                  <a:lnTo>
                    <a:pt x="16" y="73"/>
                  </a:lnTo>
                  <a:lnTo>
                    <a:pt x="13" y="97"/>
                  </a:lnTo>
                  <a:lnTo>
                    <a:pt x="13" y="111"/>
                  </a:lnTo>
                  <a:lnTo>
                    <a:pt x="19" y="127"/>
                  </a:lnTo>
                  <a:lnTo>
                    <a:pt x="24" y="141"/>
                  </a:lnTo>
                  <a:lnTo>
                    <a:pt x="33" y="154"/>
                  </a:lnTo>
                  <a:lnTo>
                    <a:pt x="41" y="165"/>
                  </a:lnTo>
                  <a:lnTo>
                    <a:pt x="52" y="176"/>
                  </a:lnTo>
                  <a:lnTo>
                    <a:pt x="77" y="192"/>
                  </a:lnTo>
                  <a:lnTo>
                    <a:pt x="112" y="211"/>
                  </a:lnTo>
                  <a:lnTo>
                    <a:pt x="143" y="227"/>
                  </a:lnTo>
                  <a:lnTo>
                    <a:pt x="156" y="235"/>
                  </a:lnTo>
                  <a:lnTo>
                    <a:pt x="170" y="246"/>
                  </a:lnTo>
                  <a:lnTo>
                    <a:pt x="178" y="259"/>
                  </a:lnTo>
                  <a:lnTo>
                    <a:pt x="187" y="270"/>
                  </a:lnTo>
                  <a:lnTo>
                    <a:pt x="189" y="284"/>
                  </a:lnTo>
                  <a:lnTo>
                    <a:pt x="192" y="300"/>
                  </a:lnTo>
                  <a:lnTo>
                    <a:pt x="192" y="314"/>
                  </a:lnTo>
                  <a:lnTo>
                    <a:pt x="187" y="330"/>
                  </a:lnTo>
                  <a:lnTo>
                    <a:pt x="181" y="341"/>
                  </a:lnTo>
                  <a:lnTo>
                    <a:pt x="173" y="351"/>
                  </a:lnTo>
                  <a:lnTo>
                    <a:pt x="162" y="357"/>
                  </a:lnTo>
                  <a:lnTo>
                    <a:pt x="151" y="365"/>
                  </a:lnTo>
                  <a:lnTo>
                    <a:pt x="137" y="368"/>
                  </a:lnTo>
                  <a:lnTo>
                    <a:pt x="123" y="368"/>
                  </a:lnTo>
                  <a:lnTo>
                    <a:pt x="96" y="365"/>
                  </a:lnTo>
                  <a:lnTo>
                    <a:pt x="74" y="357"/>
                  </a:lnTo>
                  <a:lnTo>
                    <a:pt x="57" y="346"/>
                  </a:lnTo>
                  <a:lnTo>
                    <a:pt x="44" y="330"/>
                  </a:lnTo>
                  <a:lnTo>
                    <a:pt x="33" y="314"/>
                  </a:lnTo>
                  <a:lnTo>
                    <a:pt x="27" y="295"/>
                  </a:lnTo>
                  <a:lnTo>
                    <a:pt x="22" y="278"/>
                  </a:lnTo>
                  <a:lnTo>
                    <a:pt x="19" y="262"/>
                  </a:lnTo>
                  <a:lnTo>
                    <a:pt x="0" y="265"/>
                  </a:lnTo>
                  <a:lnTo>
                    <a:pt x="8" y="322"/>
                  </a:lnTo>
                  <a:lnTo>
                    <a:pt x="19" y="365"/>
                  </a:lnTo>
                  <a:lnTo>
                    <a:pt x="33" y="373"/>
                  </a:lnTo>
                  <a:lnTo>
                    <a:pt x="52" y="378"/>
                  </a:lnTo>
                  <a:lnTo>
                    <a:pt x="77" y="384"/>
                  </a:lnTo>
                  <a:lnTo>
                    <a:pt x="107" y="386"/>
                  </a:lnTo>
                  <a:lnTo>
                    <a:pt x="132" y="386"/>
                  </a:lnTo>
                  <a:lnTo>
                    <a:pt x="154" y="381"/>
                  </a:lnTo>
                  <a:lnTo>
                    <a:pt x="176" y="373"/>
                  </a:lnTo>
                  <a:lnTo>
                    <a:pt x="198" y="362"/>
                  </a:lnTo>
                  <a:lnTo>
                    <a:pt x="214" y="349"/>
                  </a:lnTo>
                  <a:lnTo>
                    <a:pt x="228" y="330"/>
                  </a:lnTo>
                  <a:lnTo>
                    <a:pt x="236" y="308"/>
                  </a:lnTo>
                  <a:lnTo>
                    <a:pt x="239" y="295"/>
                  </a:lnTo>
                  <a:lnTo>
                    <a:pt x="239" y="281"/>
                  </a:lnTo>
                  <a:lnTo>
                    <a:pt x="236" y="259"/>
                  </a:lnTo>
                  <a:lnTo>
                    <a:pt x="231" y="238"/>
                  </a:lnTo>
                  <a:lnTo>
                    <a:pt x="222" y="222"/>
                  </a:lnTo>
                  <a:lnTo>
                    <a:pt x="211" y="208"/>
                  </a:lnTo>
                  <a:lnTo>
                    <a:pt x="198" y="195"/>
                  </a:lnTo>
                  <a:lnTo>
                    <a:pt x="181" y="184"/>
                  </a:lnTo>
                  <a:lnTo>
                    <a:pt x="148" y="165"/>
                  </a:lnTo>
                  <a:lnTo>
                    <a:pt x="115" y="149"/>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5" name="Freeform 2"/>
            <p:cNvSpPr>
              <a:spLocks noEditPoints="1"/>
            </p:cNvSpPr>
            <p:nvPr/>
          </p:nvSpPr>
          <p:spPr bwMode="auto">
            <a:xfrm>
              <a:off x="129" y="78"/>
              <a:ext cx="581" cy="646"/>
            </a:xfrm>
            <a:custGeom>
              <a:avLst/>
              <a:gdLst/>
              <a:ahLst/>
              <a:cxnLst>
                <a:cxn ang="0">
                  <a:pos x="259" y="254"/>
                </a:cxn>
                <a:cxn ang="0">
                  <a:pos x="333" y="397"/>
                </a:cxn>
                <a:cxn ang="0">
                  <a:pos x="377" y="470"/>
                </a:cxn>
                <a:cxn ang="0">
                  <a:pos x="471" y="581"/>
                </a:cxn>
                <a:cxn ang="0">
                  <a:pos x="523" y="619"/>
                </a:cxn>
                <a:cxn ang="0">
                  <a:pos x="572" y="632"/>
                </a:cxn>
                <a:cxn ang="0">
                  <a:pos x="567" y="646"/>
                </a:cxn>
                <a:cxn ang="0">
                  <a:pos x="523" y="643"/>
                </a:cxn>
                <a:cxn ang="0">
                  <a:pos x="460" y="616"/>
                </a:cxn>
                <a:cxn ang="0">
                  <a:pos x="366" y="538"/>
                </a:cxn>
                <a:cxn ang="0">
                  <a:pos x="281" y="416"/>
                </a:cxn>
                <a:cxn ang="0">
                  <a:pos x="209" y="281"/>
                </a:cxn>
                <a:cxn ang="0">
                  <a:pos x="190" y="260"/>
                </a:cxn>
                <a:cxn ang="0">
                  <a:pos x="171" y="254"/>
                </a:cxn>
                <a:cxn ang="0">
                  <a:pos x="110" y="251"/>
                </a:cxn>
                <a:cxn ang="0">
                  <a:pos x="110" y="384"/>
                </a:cxn>
                <a:cxn ang="0">
                  <a:pos x="113" y="422"/>
                </a:cxn>
                <a:cxn ang="0">
                  <a:pos x="130" y="438"/>
                </a:cxn>
                <a:cxn ang="0">
                  <a:pos x="163" y="451"/>
                </a:cxn>
                <a:cxn ang="0">
                  <a:pos x="22" y="438"/>
                </a:cxn>
                <a:cxn ang="0">
                  <a:pos x="39" y="435"/>
                </a:cxn>
                <a:cxn ang="0">
                  <a:pos x="50" y="422"/>
                </a:cxn>
                <a:cxn ang="0">
                  <a:pos x="53" y="346"/>
                </a:cxn>
                <a:cxn ang="0">
                  <a:pos x="53" y="68"/>
                </a:cxn>
                <a:cxn ang="0">
                  <a:pos x="50" y="30"/>
                </a:cxn>
                <a:cxn ang="0">
                  <a:pos x="33" y="14"/>
                </a:cxn>
                <a:cxn ang="0">
                  <a:pos x="0" y="0"/>
                </a:cxn>
                <a:cxn ang="0">
                  <a:pos x="187" y="0"/>
                </a:cxn>
                <a:cxn ang="0">
                  <a:pos x="278" y="17"/>
                </a:cxn>
                <a:cxn ang="0">
                  <a:pos x="317" y="46"/>
                </a:cxn>
                <a:cxn ang="0">
                  <a:pos x="336" y="98"/>
                </a:cxn>
                <a:cxn ang="0">
                  <a:pos x="336" y="141"/>
                </a:cxn>
                <a:cxn ang="0">
                  <a:pos x="314" y="189"/>
                </a:cxn>
                <a:cxn ang="0">
                  <a:pos x="273" y="224"/>
                </a:cxn>
                <a:cxn ang="0">
                  <a:pos x="256" y="238"/>
                </a:cxn>
                <a:cxn ang="0">
                  <a:pos x="110" y="238"/>
                </a:cxn>
                <a:cxn ang="0">
                  <a:pos x="187" y="235"/>
                </a:cxn>
                <a:cxn ang="0">
                  <a:pos x="242" y="211"/>
                </a:cxn>
                <a:cxn ang="0">
                  <a:pos x="270" y="160"/>
                </a:cxn>
                <a:cxn ang="0">
                  <a:pos x="270" y="108"/>
                </a:cxn>
                <a:cxn ang="0">
                  <a:pos x="242" y="49"/>
                </a:cxn>
                <a:cxn ang="0">
                  <a:pos x="182" y="22"/>
                </a:cxn>
                <a:cxn ang="0">
                  <a:pos x="132" y="19"/>
                </a:cxn>
              </a:cxnLst>
              <a:rect l="0" t="0" r="r" b="b"/>
              <a:pathLst>
                <a:path w="581" h="646">
                  <a:moveTo>
                    <a:pt x="256" y="238"/>
                  </a:moveTo>
                  <a:lnTo>
                    <a:pt x="256" y="238"/>
                  </a:lnTo>
                  <a:lnTo>
                    <a:pt x="259" y="254"/>
                  </a:lnTo>
                  <a:lnTo>
                    <a:pt x="267" y="273"/>
                  </a:lnTo>
                  <a:lnTo>
                    <a:pt x="289" y="319"/>
                  </a:lnTo>
                  <a:lnTo>
                    <a:pt x="333" y="397"/>
                  </a:lnTo>
                  <a:lnTo>
                    <a:pt x="352" y="432"/>
                  </a:lnTo>
                  <a:lnTo>
                    <a:pt x="377" y="470"/>
                  </a:lnTo>
                  <a:lnTo>
                    <a:pt x="405" y="508"/>
                  </a:lnTo>
                  <a:lnTo>
                    <a:pt x="438" y="546"/>
                  </a:lnTo>
                  <a:lnTo>
                    <a:pt x="471" y="581"/>
                  </a:lnTo>
                  <a:lnTo>
                    <a:pt x="487" y="597"/>
                  </a:lnTo>
                  <a:lnTo>
                    <a:pt x="504" y="611"/>
                  </a:lnTo>
                  <a:lnTo>
                    <a:pt x="523" y="619"/>
                  </a:lnTo>
                  <a:lnTo>
                    <a:pt x="539" y="627"/>
                  </a:lnTo>
                  <a:lnTo>
                    <a:pt x="556" y="632"/>
                  </a:lnTo>
                  <a:lnTo>
                    <a:pt x="572" y="632"/>
                  </a:lnTo>
                  <a:lnTo>
                    <a:pt x="581" y="632"/>
                  </a:lnTo>
                  <a:lnTo>
                    <a:pt x="581" y="646"/>
                  </a:lnTo>
                  <a:lnTo>
                    <a:pt x="567" y="646"/>
                  </a:lnTo>
                  <a:lnTo>
                    <a:pt x="545" y="646"/>
                  </a:lnTo>
                  <a:lnTo>
                    <a:pt x="523" y="643"/>
                  </a:lnTo>
                  <a:lnTo>
                    <a:pt x="501" y="635"/>
                  </a:lnTo>
                  <a:lnTo>
                    <a:pt x="482" y="627"/>
                  </a:lnTo>
                  <a:lnTo>
                    <a:pt x="460" y="616"/>
                  </a:lnTo>
                  <a:lnTo>
                    <a:pt x="440" y="603"/>
                  </a:lnTo>
                  <a:lnTo>
                    <a:pt x="402" y="573"/>
                  </a:lnTo>
                  <a:lnTo>
                    <a:pt x="366" y="538"/>
                  </a:lnTo>
                  <a:lnTo>
                    <a:pt x="333" y="497"/>
                  </a:lnTo>
                  <a:lnTo>
                    <a:pt x="306" y="457"/>
                  </a:lnTo>
                  <a:lnTo>
                    <a:pt x="281" y="416"/>
                  </a:lnTo>
                  <a:lnTo>
                    <a:pt x="242" y="349"/>
                  </a:lnTo>
                  <a:lnTo>
                    <a:pt x="209" y="281"/>
                  </a:lnTo>
                  <a:lnTo>
                    <a:pt x="201" y="268"/>
                  </a:lnTo>
                  <a:lnTo>
                    <a:pt x="190" y="260"/>
                  </a:lnTo>
                  <a:lnTo>
                    <a:pt x="179" y="254"/>
                  </a:lnTo>
                  <a:lnTo>
                    <a:pt x="171" y="254"/>
                  </a:lnTo>
                  <a:lnTo>
                    <a:pt x="149" y="251"/>
                  </a:lnTo>
                  <a:lnTo>
                    <a:pt x="110" y="251"/>
                  </a:lnTo>
                  <a:lnTo>
                    <a:pt x="110" y="346"/>
                  </a:lnTo>
                  <a:lnTo>
                    <a:pt x="110" y="384"/>
                  </a:lnTo>
                  <a:lnTo>
                    <a:pt x="110" y="405"/>
                  </a:lnTo>
                  <a:lnTo>
                    <a:pt x="113" y="422"/>
                  </a:lnTo>
                  <a:lnTo>
                    <a:pt x="116" y="430"/>
                  </a:lnTo>
                  <a:lnTo>
                    <a:pt x="121" y="435"/>
                  </a:lnTo>
                  <a:lnTo>
                    <a:pt x="130" y="438"/>
                  </a:lnTo>
                  <a:lnTo>
                    <a:pt x="138" y="438"/>
                  </a:lnTo>
                  <a:lnTo>
                    <a:pt x="163" y="441"/>
                  </a:lnTo>
                  <a:lnTo>
                    <a:pt x="163" y="451"/>
                  </a:lnTo>
                  <a:lnTo>
                    <a:pt x="0" y="451"/>
                  </a:lnTo>
                  <a:lnTo>
                    <a:pt x="0" y="441"/>
                  </a:lnTo>
                  <a:lnTo>
                    <a:pt x="22" y="438"/>
                  </a:lnTo>
                  <a:lnTo>
                    <a:pt x="33" y="438"/>
                  </a:lnTo>
                  <a:lnTo>
                    <a:pt x="39" y="435"/>
                  </a:lnTo>
                  <a:lnTo>
                    <a:pt x="44" y="430"/>
                  </a:lnTo>
                  <a:lnTo>
                    <a:pt x="50" y="422"/>
                  </a:lnTo>
                  <a:lnTo>
                    <a:pt x="53" y="405"/>
                  </a:lnTo>
                  <a:lnTo>
                    <a:pt x="53" y="384"/>
                  </a:lnTo>
                  <a:lnTo>
                    <a:pt x="53" y="346"/>
                  </a:lnTo>
                  <a:lnTo>
                    <a:pt x="53" y="106"/>
                  </a:lnTo>
                  <a:lnTo>
                    <a:pt x="53" y="68"/>
                  </a:lnTo>
                  <a:lnTo>
                    <a:pt x="53" y="46"/>
                  </a:lnTo>
                  <a:lnTo>
                    <a:pt x="50" y="30"/>
                  </a:lnTo>
                  <a:lnTo>
                    <a:pt x="44" y="22"/>
                  </a:lnTo>
                  <a:lnTo>
                    <a:pt x="39" y="17"/>
                  </a:lnTo>
                  <a:lnTo>
                    <a:pt x="33" y="14"/>
                  </a:lnTo>
                  <a:lnTo>
                    <a:pt x="22" y="14"/>
                  </a:lnTo>
                  <a:lnTo>
                    <a:pt x="0" y="11"/>
                  </a:lnTo>
                  <a:lnTo>
                    <a:pt x="0" y="0"/>
                  </a:lnTo>
                  <a:lnTo>
                    <a:pt x="110" y="0"/>
                  </a:lnTo>
                  <a:lnTo>
                    <a:pt x="187" y="0"/>
                  </a:lnTo>
                  <a:lnTo>
                    <a:pt x="226" y="3"/>
                  </a:lnTo>
                  <a:lnTo>
                    <a:pt x="262" y="11"/>
                  </a:lnTo>
                  <a:lnTo>
                    <a:pt x="278" y="17"/>
                  </a:lnTo>
                  <a:lnTo>
                    <a:pt x="292" y="25"/>
                  </a:lnTo>
                  <a:lnTo>
                    <a:pt x="306" y="33"/>
                  </a:lnTo>
                  <a:lnTo>
                    <a:pt x="317" y="46"/>
                  </a:lnTo>
                  <a:lnTo>
                    <a:pt x="325" y="60"/>
                  </a:lnTo>
                  <a:lnTo>
                    <a:pt x="333" y="76"/>
                  </a:lnTo>
                  <a:lnTo>
                    <a:pt x="336" y="98"/>
                  </a:lnTo>
                  <a:lnTo>
                    <a:pt x="339" y="122"/>
                  </a:lnTo>
                  <a:lnTo>
                    <a:pt x="336" y="141"/>
                  </a:lnTo>
                  <a:lnTo>
                    <a:pt x="333" y="157"/>
                  </a:lnTo>
                  <a:lnTo>
                    <a:pt x="325" y="173"/>
                  </a:lnTo>
                  <a:lnTo>
                    <a:pt x="314" y="189"/>
                  </a:lnTo>
                  <a:lnTo>
                    <a:pt x="303" y="203"/>
                  </a:lnTo>
                  <a:lnTo>
                    <a:pt x="286" y="214"/>
                  </a:lnTo>
                  <a:lnTo>
                    <a:pt x="273" y="224"/>
                  </a:lnTo>
                  <a:lnTo>
                    <a:pt x="256" y="233"/>
                  </a:lnTo>
                  <a:lnTo>
                    <a:pt x="256" y="238"/>
                  </a:lnTo>
                  <a:close/>
                  <a:moveTo>
                    <a:pt x="110" y="238"/>
                  </a:moveTo>
                  <a:lnTo>
                    <a:pt x="110" y="238"/>
                  </a:lnTo>
                  <a:lnTo>
                    <a:pt x="163" y="238"/>
                  </a:lnTo>
                  <a:lnTo>
                    <a:pt x="187" y="235"/>
                  </a:lnTo>
                  <a:lnTo>
                    <a:pt x="209" y="230"/>
                  </a:lnTo>
                  <a:lnTo>
                    <a:pt x="229" y="222"/>
                  </a:lnTo>
                  <a:lnTo>
                    <a:pt x="242" y="211"/>
                  </a:lnTo>
                  <a:lnTo>
                    <a:pt x="256" y="197"/>
                  </a:lnTo>
                  <a:lnTo>
                    <a:pt x="264" y="179"/>
                  </a:lnTo>
                  <a:lnTo>
                    <a:pt x="270" y="160"/>
                  </a:lnTo>
                  <a:lnTo>
                    <a:pt x="273" y="135"/>
                  </a:lnTo>
                  <a:lnTo>
                    <a:pt x="270" y="108"/>
                  </a:lnTo>
                  <a:lnTo>
                    <a:pt x="264" y="87"/>
                  </a:lnTo>
                  <a:lnTo>
                    <a:pt x="256" y="65"/>
                  </a:lnTo>
                  <a:lnTo>
                    <a:pt x="242" y="49"/>
                  </a:lnTo>
                  <a:lnTo>
                    <a:pt x="226" y="35"/>
                  </a:lnTo>
                  <a:lnTo>
                    <a:pt x="207" y="27"/>
                  </a:lnTo>
                  <a:lnTo>
                    <a:pt x="182" y="22"/>
                  </a:lnTo>
                  <a:lnTo>
                    <a:pt x="154" y="19"/>
                  </a:lnTo>
                  <a:lnTo>
                    <a:pt x="132" y="19"/>
                  </a:lnTo>
                  <a:lnTo>
                    <a:pt x="110" y="25"/>
                  </a:lnTo>
                  <a:lnTo>
                    <a:pt x="110" y="238"/>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 name="標題 55"/>
          <p:cNvSpPr>
            <a:spLocks noGrp="1"/>
          </p:cNvSpPr>
          <p:nvPr>
            <p:ph type="title"/>
          </p:nvPr>
        </p:nvSpPr>
        <p:spPr/>
        <p:txBody>
          <a:bodyPr/>
          <a:lstStyle/>
          <a:p>
            <a:r>
              <a:rPr lang="en-US" altLang="zh-TW" dirty="0" smtClean="0">
                <a:solidFill>
                  <a:schemeClr val="tx1"/>
                </a:solidFill>
                <a:latin typeface="+mj-ea"/>
              </a:rPr>
              <a:t>F. </a:t>
            </a:r>
            <a:r>
              <a:rPr lang="zh-TW" altLang="en-US" dirty="0" smtClean="0">
                <a:solidFill>
                  <a:schemeClr val="tx1"/>
                </a:solidFill>
                <a:latin typeface="+mj-ea"/>
              </a:rPr>
              <a:t>結論</a:t>
            </a:r>
            <a:br>
              <a:rPr lang="zh-TW" altLang="en-US" dirty="0" smtClean="0">
                <a:solidFill>
                  <a:schemeClr val="tx1"/>
                </a:solidFill>
                <a:latin typeface="+mj-ea"/>
              </a:rPr>
            </a:br>
            <a:endParaRPr lang="zh-TW" altLang="en-US" dirty="0"/>
          </a:p>
        </p:txBody>
      </p:sp>
      <p:sp>
        <p:nvSpPr>
          <p:cNvPr id="57" name="文字版面配置區 56"/>
          <p:cNvSpPr>
            <a:spLocks noGrp="1"/>
          </p:cNvSpPr>
          <p:nvPr>
            <p:ph type="body" idx="1"/>
          </p:nvPr>
        </p:nvSpPr>
        <p:spPr>
          <a:xfrm>
            <a:off x="722313" y="1785926"/>
            <a:ext cx="7772400" cy="2786082"/>
          </a:xfrm>
        </p:spPr>
        <p:txBody>
          <a:bodyPr/>
          <a:lstStyle/>
          <a:p>
            <a:r>
              <a:rPr lang="zh-TW" altLang="en-US" dirty="0" smtClean="0">
                <a:solidFill>
                  <a:schemeClr val="tx1"/>
                </a:solidFill>
                <a:latin typeface="+mj-ea"/>
                <a:ea typeface="+mj-ea"/>
              </a:rPr>
              <a:t>雖然我們的經濟發展情況已居四小龍之末，但我相信我們乃握有雄厚的經濟基礎，只要我們能夠學習歷史的教訓，重啟台灣經濟發展的潛能，新政府對台灣經濟的重新啟動，一定會取得一定的成果。希望在座諸位能給予本人的建議給予指正。希望諸位能再來參加明年第十三屆財經政策的會議。</a:t>
            </a:r>
            <a:endParaRPr lang="zh-TW" altLang="en-US" dirty="0">
              <a:solidFill>
                <a:schemeClr val="tx1"/>
              </a:solidFill>
              <a:latin typeface="+mj-ea"/>
              <a:ea typeface="+mj-ea"/>
            </a:endParaRPr>
          </a:p>
        </p:txBody>
      </p:sp>
      <p:sp>
        <p:nvSpPr>
          <p:cNvPr id="4" name="投影片編號版面配置區 4"/>
          <p:cNvSpPr>
            <a:spLocks noGrp="1"/>
          </p:cNvSpPr>
          <p:nvPr>
            <p:ph type="sldNum" sz="quarter" idx="12"/>
          </p:nvPr>
        </p:nvSpPr>
        <p:spPr/>
        <p:txBody>
          <a:bodyPr/>
          <a:lstStyle/>
          <a:p>
            <a:fld id="{73DA0BB7-265A-403C-9275-D587AB510EDC}" type="slidenum">
              <a:rPr lang="zh-TW" altLang="en-US" smtClean="0"/>
              <a:pPr/>
              <a:t>13</a:t>
            </a:fld>
            <a:endParaRPr lang="zh-TW" altLang="en-US" dirty="0"/>
          </a:p>
        </p:txBody>
      </p:sp>
      <p:grpSp>
        <p:nvGrpSpPr>
          <p:cNvPr id="2" name="Group 1"/>
          <p:cNvGrpSpPr>
            <a:grpSpLocks noChangeAspect="1"/>
          </p:cNvGrpSpPr>
          <p:nvPr/>
        </p:nvGrpSpPr>
        <p:grpSpPr bwMode="auto">
          <a:xfrm>
            <a:off x="179512" y="332656"/>
            <a:ext cx="2286000" cy="790575"/>
            <a:chOff x="0" y="0"/>
            <a:chExt cx="3600" cy="1245"/>
          </a:xfrm>
        </p:grpSpPr>
        <p:sp>
          <p:nvSpPr>
            <p:cNvPr id="6" name="AutoShape 51"/>
            <p:cNvSpPr>
              <a:spLocks noChangeAspect="1" noChangeArrowheads="1" noTextEdit="1"/>
            </p:cNvSpPr>
            <p:nvPr/>
          </p:nvSpPr>
          <p:spPr bwMode="auto">
            <a:xfrm>
              <a:off x="0" y="0"/>
              <a:ext cx="3600" cy="1245"/>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7" name="Freeform 50"/>
            <p:cNvSpPr>
              <a:spLocks noEditPoints="1"/>
            </p:cNvSpPr>
            <p:nvPr/>
          </p:nvSpPr>
          <p:spPr bwMode="auto">
            <a:xfrm>
              <a:off x="850" y="743"/>
              <a:ext cx="99" cy="154"/>
            </a:xfrm>
            <a:custGeom>
              <a:avLst/>
              <a:gdLst/>
              <a:ahLst/>
              <a:cxnLst>
                <a:cxn ang="0">
                  <a:pos x="99" y="154"/>
                </a:cxn>
                <a:cxn ang="0">
                  <a:pos x="82" y="154"/>
                </a:cxn>
                <a:cxn ang="0">
                  <a:pos x="82" y="154"/>
                </a:cxn>
                <a:cxn ang="0">
                  <a:pos x="74" y="143"/>
                </a:cxn>
                <a:cxn ang="0">
                  <a:pos x="55" y="116"/>
                </a:cxn>
                <a:cxn ang="0">
                  <a:pos x="33" y="83"/>
                </a:cxn>
                <a:cxn ang="0">
                  <a:pos x="14" y="89"/>
                </a:cxn>
                <a:cxn ang="0">
                  <a:pos x="16" y="154"/>
                </a:cxn>
                <a:cxn ang="0">
                  <a:pos x="14" y="154"/>
                </a:cxn>
                <a:cxn ang="0">
                  <a:pos x="0" y="154"/>
                </a:cxn>
                <a:cxn ang="0">
                  <a:pos x="0" y="119"/>
                </a:cxn>
                <a:cxn ang="0">
                  <a:pos x="0" y="2"/>
                </a:cxn>
                <a:cxn ang="0">
                  <a:pos x="0" y="2"/>
                </a:cxn>
                <a:cxn ang="0">
                  <a:pos x="16" y="0"/>
                </a:cxn>
                <a:cxn ang="0">
                  <a:pos x="41" y="0"/>
                </a:cxn>
                <a:cxn ang="0">
                  <a:pos x="63" y="2"/>
                </a:cxn>
                <a:cxn ang="0">
                  <a:pos x="82" y="19"/>
                </a:cxn>
                <a:cxn ang="0">
                  <a:pos x="88" y="29"/>
                </a:cxn>
                <a:cxn ang="0">
                  <a:pos x="88" y="40"/>
                </a:cxn>
                <a:cxn ang="0">
                  <a:pos x="85" y="56"/>
                </a:cxn>
                <a:cxn ang="0">
                  <a:pos x="63" y="78"/>
                </a:cxn>
                <a:cxn ang="0">
                  <a:pos x="49" y="83"/>
                </a:cxn>
                <a:cxn ang="0">
                  <a:pos x="85" y="132"/>
                </a:cxn>
                <a:cxn ang="0">
                  <a:pos x="99" y="154"/>
                </a:cxn>
                <a:cxn ang="0">
                  <a:pos x="38" y="13"/>
                </a:cxn>
                <a:cxn ang="0">
                  <a:pos x="14" y="73"/>
                </a:cxn>
                <a:cxn ang="0">
                  <a:pos x="19" y="73"/>
                </a:cxn>
                <a:cxn ang="0">
                  <a:pos x="38" y="73"/>
                </a:cxn>
                <a:cxn ang="0">
                  <a:pos x="63" y="64"/>
                </a:cxn>
                <a:cxn ang="0">
                  <a:pos x="74" y="51"/>
                </a:cxn>
                <a:cxn ang="0">
                  <a:pos x="74" y="40"/>
                </a:cxn>
                <a:cxn ang="0">
                  <a:pos x="71" y="27"/>
                </a:cxn>
                <a:cxn ang="0">
                  <a:pos x="63" y="16"/>
                </a:cxn>
                <a:cxn ang="0">
                  <a:pos x="38" y="13"/>
                </a:cxn>
              </a:cxnLst>
              <a:rect l="0" t="0" r="r" b="b"/>
              <a:pathLst>
                <a:path w="99" h="154">
                  <a:moveTo>
                    <a:pt x="99" y="154"/>
                  </a:moveTo>
                  <a:lnTo>
                    <a:pt x="99" y="154"/>
                  </a:lnTo>
                  <a:lnTo>
                    <a:pt x="82" y="154"/>
                  </a:lnTo>
                  <a:lnTo>
                    <a:pt x="74" y="143"/>
                  </a:lnTo>
                  <a:lnTo>
                    <a:pt x="55" y="116"/>
                  </a:lnTo>
                  <a:lnTo>
                    <a:pt x="33" y="83"/>
                  </a:lnTo>
                  <a:lnTo>
                    <a:pt x="14" y="83"/>
                  </a:lnTo>
                  <a:lnTo>
                    <a:pt x="14" y="89"/>
                  </a:lnTo>
                  <a:lnTo>
                    <a:pt x="16" y="154"/>
                  </a:lnTo>
                  <a:lnTo>
                    <a:pt x="14" y="154"/>
                  </a:lnTo>
                  <a:lnTo>
                    <a:pt x="3" y="154"/>
                  </a:lnTo>
                  <a:lnTo>
                    <a:pt x="0" y="154"/>
                  </a:lnTo>
                  <a:lnTo>
                    <a:pt x="0" y="119"/>
                  </a:lnTo>
                  <a:lnTo>
                    <a:pt x="0" y="2"/>
                  </a:lnTo>
                  <a:lnTo>
                    <a:pt x="16" y="0"/>
                  </a:lnTo>
                  <a:lnTo>
                    <a:pt x="41" y="0"/>
                  </a:lnTo>
                  <a:lnTo>
                    <a:pt x="52" y="0"/>
                  </a:lnTo>
                  <a:lnTo>
                    <a:pt x="63" y="2"/>
                  </a:lnTo>
                  <a:lnTo>
                    <a:pt x="74" y="8"/>
                  </a:lnTo>
                  <a:lnTo>
                    <a:pt x="82" y="19"/>
                  </a:lnTo>
                  <a:lnTo>
                    <a:pt x="88" y="29"/>
                  </a:lnTo>
                  <a:lnTo>
                    <a:pt x="88" y="40"/>
                  </a:lnTo>
                  <a:lnTo>
                    <a:pt x="88" y="48"/>
                  </a:lnTo>
                  <a:lnTo>
                    <a:pt x="85" y="56"/>
                  </a:lnTo>
                  <a:lnTo>
                    <a:pt x="77" y="70"/>
                  </a:lnTo>
                  <a:lnTo>
                    <a:pt x="63" y="78"/>
                  </a:lnTo>
                  <a:lnTo>
                    <a:pt x="49" y="83"/>
                  </a:lnTo>
                  <a:lnTo>
                    <a:pt x="85" y="132"/>
                  </a:lnTo>
                  <a:lnTo>
                    <a:pt x="99" y="151"/>
                  </a:lnTo>
                  <a:lnTo>
                    <a:pt x="99" y="154"/>
                  </a:lnTo>
                  <a:close/>
                  <a:moveTo>
                    <a:pt x="38" y="13"/>
                  </a:moveTo>
                  <a:lnTo>
                    <a:pt x="38" y="13"/>
                  </a:lnTo>
                  <a:lnTo>
                    <a:pt x="14" y="13"/>
                  </a:lnTo>
                  <a:lnTo>
                    <a:pt x="14" y="73"/>
                  </a:lnTo>
                  <a:lnTo>
                    <a:pt x="19" y="73"/>
                  </a:lnTo>
                  <a:lnTo>
                    <a:pt x="38" y="73"/>
                  </a:lnTo>
                  <a:lnTo>
                    <a:pt x="55" y="70"/>
                  </a:lnTo>
                  <a:lnTo>
                    <a:pt x="63" y="64"/>
                  </a:lnTo>
                  <a:lnTo>
                    <a:pt x="69" y="59"/>
                  </a:lnTo>
                  <a:lnTo>
                    <a:pt x="74" y="51"/>
                  </a:lnTo>
                  <a:lnTo>
                    <a:pt x="74" y="40"/>
                  </a:lnTo>
                  <a:lnTo>
                    <a:pt x="74" y="32"/>
                  </a:lnTo>
                  <a:lnTo>
                    <a:pt x="71" y="27"/>
                  </a:lnTo>
                  <a:lnTo>
                    <a:pt x="69" y="21"/>
                  </a:lnTo>
                  <a:lnTo>
                    <a:pt x="63" y="16"/>
                  </a:lnTo>
                  <a:lnTo>
                    <a:pt x="52" y="13"/>
                  </a:lnTo>
                  <a:lnTo>
                    <a:pt x="38"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8" name="Freeform 49"/>
            <p:cNvSpPr>
              <a:spLocks/>
            </p:cNvSpPr>
            <p:nvPr/>
          </p:nvSpPr>
          <p:spPr bwMode="auto">
            <a:xfrm>
              <a:off x="971"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7" y="113"/>
                </a:cxn>
                <a:cxn ang="0">
                  <a:pos x="36" y="113"/>
                </a:cxn>
                <a:cxn ang="0">
                  <a:pos x="36" y="113"/>
                </a:cxn>
                <a:cxn ang="0">
                  <a:pos x="25" y="111"/>
                </a:cxn>
                <a:cxn ang="0">
                  <a:pos x="14" y="108"/>
                </a:cxn>
                <a:cxn ang="0">
                  <a:pos x="14" y="108"/>
                </a:cxn>
                <a:cxn ang="0">
                  <a:pos x="8" y="103"/>
                </a:cxn>
                <a:cxn ang="0">
                  <a:pos x="5" y="97"/>
                </a:cxn>
                <a:cxn ang="0">
                  <a:pos x="3" y="84"/>
                </a:cxn>
                <a:cxn ang="0">
                  <a:pos x="3" y="57"/>
                </a:cxn>
                <a:cxn ang="0">
                  <a:pos x="3" y="43"/>
                </a:cxn>
                <a:cxn ang="0">
                  <a:pos x="3" y="43"/>
                </a:cxn>
                <a:cxn ang="0">
                  <a:pos x="0" y="3"/>
                </a:cxn>
                <a:cxn ang="0">
                  <a:pos x="3" y="0"/>
                </a:cxn>
                <a:cxn ang="0">
                  <a:pos x="3" y="0"/>
                </a:cxn>
                <a:cxn ang="0">
                  <a:pos x="14" y="0"/>
                </a:cxn>
                <a:cxn ang="0">
                  <a:pos x="16" y="0"/>
                </a:cxn>
                <a:cxn ang="0">
                  <a:pos x="16" y="0"/>
                </a:cxn>
                <a:cxn ang="0">
                  <a:pos x="14" y="43"/>
                </a:cxn>
                <a:cxn ang="0">
                  <a:pos x="14" y="67"/>
                </a:cxn>
                <a:cxn ang="0">
                  <a:pos x="14" y="67"/>
                </a:cxn>
                <a:cxn ang="0">
                  <a:pos x="16" y="81"/>
                </a:cxn>
                <a:cxn ang="0">
                  <a:pos x="19" y="92"/>
                </a:cxn>
                <a:cxn ang="0">
                  <a:pos x="27" y="100"/>
                </a:cxn>
                <a:cxn ang="0">
                  <a:pos x="38" y="103"/>
                </a:cxn>
                <a:cxn ang="0">
                  <a:pos x="38" y="103"/>
                </a:cxn>
                <a:cxn ang="0">
                  <a:pos x="49" y="100"/>
                </a:cxn>
                <a:cxn ang="0">
                  <a:pos x="58" y="97"/>
                </a:cxn>
                <a:cxn ang="0">
                  <a:pos x="63" y="94"/>
                </a:cxn>
                <a:cxn ang="0">
                  <a:pos x="71" y="89"/>
                </a:cxn>
                <a:cxn ang="0">
                  <a:pos x="71" y="73"/>
                </a:cxn>
                <a:cxn ang="0">
                  <a:pos x="71" y="57"/>
                </a:cxn>
                <a:cxn ang="0">
                  <a:pos x="71" y="57"/>
                </a:cxn>
                <a:cxn ang="0">
                  <a:pos x="69"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7" y="113"/>
                  </a:lnTo>
                  <a:lnTo>
                    <a:pt x="36" y="113"/>
                  </a:lnTo>
                  <a:lnTo>
                    <a:pt x="25" y="111"/>
                  </a:lnTo>
                  <a:lnTo>
                    <a:pt x="14" y="108"/>
                  </a:lnTo>
                  <a:lnTo>
                    <a:pt x="8" y="103"/>
                  </a:lnTo>
                  <a:lnTo>
                    <a:pt x="5" y="97"/>
                  </a:lnTo>
                  <a:lnTo>
                    <a:pt x="3" y="84"/>
                  </a:lnTo>
                  <a:lnTo>
                    <a:pt x="3" y="57"/>
                  </a:lnTo>
                  <a:lnTo>
                    <a:pt x="3" y="43"/>
                  </a:lnTo>
                  <a:lnTo>
                    <a:pt x="0" y="3"/>
                  </a:lnTo>
                  <a:lnTo>
                    <a:pt x="3" y="0"/>
                  </a:lnTo>
                  <a:lnTo>
                    <a:pt x="14" y="0"/>
                  </a:lnTo>
                  <a:lnTo>
                    <a:pt x="16" y="0"/>
                  </a:lnTo>
                  <a:lnTo>
                    <a:pt x="14" y="43"/>
                  </a:lnTo>
                  <a:lnTo>
                    <a:pt x="14" y="67"/>
                  </a:lnTo>
                  <a:lnTo>
                    <a:pt x="16" y="81"/>
                  </a:lnTo>
                  <a:lnTo>
                    <a:pt x="19" y="92"/>
                  </a:lnTo>
                  <a:lnTo>
                    <a:pt x="27" y="100"/>
                  </a:lnTo>
                  <a:lnTo>
                    <a:pt x="38" y="103"/>
                  </a:lnTo>
                  <a:lnTo>
                    <a:pt x="49" y="100"/>
                  </a:lnTo>
                  <a:lnTo>
                    <a:pt x="58" y="97"/>
                  </a:lnTo>
                  <a:lnTo>
                    <a:pt x="63" y="94"/>
                  </a:lnTo>
                  <a:lnTo>
                    <a:pt x="71" y="89"/>
                  </a:lnTo>
                  <a:lnTo>
                    <a:pt x="71" y="73"/>
                  </a:lnTo>
                  <a:lnTo>
                    <a:pt x="71" y="57"/>
                  </a:lnTo>
                  <a:lnTo>
                    <a:pt x="69"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9" name="Freeform 48"/>
            <p:cNvSpPr>
              <a:spLocks/>
            </p:cNvSpPr>
            <p:nvPr/>
          </p:nvSpPr>
          <p:spPr bwMode="auto">
            <a:xfrm>
              <a:off x="1078" y="756"/>
              <a:ext cx="55" cy="143"/>
            </a:xfrm>
            <a:custGeom>
              <a:avLst/>
              <a:gdLst/>
              <a:ahLst/>
              <a:cxnLst>
                <a:cxn ang="0">
                  <a:pos x="55" y="41"/>
                </a:cxn>
                <a:cxn ang="0">
                  <a:pos x="55" y="41"/>
                </a:cxn>
                <a:cxn ang="0">
                  <a:pos x="55" y="41"/>
                </a:cxn>
                <a:cxn ang="0">
                  <a:pos x="30" y="41"/>
                </a:cxn>
                <a:cxn ang="0">
                  <a:pos x="30" y="111"/>
                </a:cxn>
                <a:cxn ang="0">
                  <a:pos x="30" y="111"/>
                </a:cxn>
                <a:cxn ang="0">
                  <a:pos x="33" y="124"/>
                </a:cxn>
                <a:cxn ang="0">
                  <a:pos x="36" y="130"/>
                </a:cxn>
                <a:cxn ang="0">
                  <a:pos x="44" y="130"/>
                </a:cxn>
                <a:cxn ang="0">
                  <a:pos x="44" y="130"/>
                </a:cxn>
                <a:cxn ang="0">
                  <a:pos x="55" y="127"/>
                </a:cxn>
                <a:cxn ang="0">
                  <a:pos x="55" y="130"/>
                </a:cxn>
                <a:cxn ang="0">
                  <a:pos x="55" y="130"/>
                </a:cxn>
                <a:cxn ang="0">
                  <a:pos x="55" y="138"/>
                </a:cxn>
                <a:cxn ang="0">
                  <a:pos x="52" y="141"/>
                </a:cxn>
                <a:cxn ang="0">
                  <a:pos x="52" y="141"/>
                </a:cxn>
                <a:cxn ang="0">
                  <a:pos x="41" y="143"/>
                </a:cxn>
                <a:cxn ang="0">
                  <a:pos x="41" y="143"/>
                </a:cxn>
                <a:cxn ang="0">
                  <a:pos x="30" y="141"/>
                </a:cxn>
                <a:cxn ang="0">
                  <a:pos x="25" y="138"/>
                </a:cxn>
                <a:cxn ang="0">
                  <a:pos x="22" y="133"/>
                </a:cxn>
                <a:cxn ang="0">
                  <a:pos x="19" y="122"/>
                </a:cxn>
                <a:cxn ang="0">
                  <a:pos x="19" y="108"/>
                </a:cxn>
                <a:cxn ang="0">
                  <a:pos x="19" y="108"/>
                </a:cxn>
                <a:cxn ang="0">
                  <a:pos x="19" y="62"/>
                </a:cxn>
                <a:cxn ang="0">
                  <a:pos x="19" y="41"/>
                </a:cxn>
                <a:cxn ang="0">
                  <a:pos x="19" y="41"/>
                </a:cxn>
                <a:cxn ang="0">
                  <a:pos x="3" y="41"/>
                </a:cxn>
                <a:cxn ang="0">
                  <a:pos x="0" y="41"/>
                </a:cxn>
                <a:cxn ang="0">
                  <a:pos x="0" y="41"/>
                </a:cxn>
                <a:cxn ang="0">
                  <a:pos x="0" y="30"/>
                </a:cxn>
                <a:cxn ang="0">
                  <a:pos x="3" y="30"/>
                </a:cxn>
                <a:cxn ang="0">
                  <a:pos x="3" y="30"/>
                </a:cxn>
                <a:cxn ang="0">
                  <a:pos x="19" y="30"/>
                </a:cxn>
                <a:cxn ang="0">
                  <a:pos x="19" y="30"/>
                </a:cxn>
                <a:cxn ang="0">
                  <a:pos x="19" y="30"/>
                </a:cxn>
                <a:cxn ang="0">
                  <a:pos x="17" y="3"/>
                </a:cxn>
                <a:cxn ang="0">
                  <a:pos x="19" y="3"/>
                </a:cxn>
                <a:cxn ang="0">
                  <a:pos x="19" y="3"/>
                </a:cxn>
                <a:cxn ang="0">
                  <a:pos x="30" y="0"/>
                </a:cxn>
                <a:cxn ang="0">
                  <a:pos x="33" y="0"/>
                </a:cxn>
                <a:cxn ang="0">
                  <a:pos x="33" y="0"/>
                </a:cxn>
                <a:cxn ang="0">
                  <a:pos x="30" y="30"/>
                </a:cxn>
                <a:cxn ang="0">
                  <a:pos x="30" y="30"/>
                </a:cxn>
                <a:cxn ang="0">
                  <a:pos x="55" y="30"/>
                </a:cxn>
                <a:cxn ang="0">
                  <a:pos x="55" y="30"/>
                </a:cxn>
                <a:cxn ang="0">
                  <a:pos x="55" y="30"/>
                </a:cxn>
                <a:cxn ang="0">
                  <a:pos x="55" y="41"/>
                </a:cxn>
                <a:cxn ang="0">
                  <a:pos x="55" y="41"/>
                </a:cxn>
              </a:cxnLst>
              <a:rect l="0" t="0" r="r" b="b"/>
              <a:pathLst>
                <a:path w="55" h="143">
                  <a:moveTo>
                    <a:pt x="55" y="41"/>
                  </a:moveTo>
                  <a:lnTo>
                    <a:pt x="55" y="41"/>
                  </a:lnTo>
                  <a:lnTo>
                    <a:pt x="30" y="41"/>
                  </a:lnTo>
                  <a:lnTo>
                    <a:pt x="30" y="111"/>
                  </a:lnTo>
                  <a:lnTo>
                    <a:pt x="33" y="124"/>
                  </a:lnTo>
                  <a:lnTo>
                    <a:pt x="36" y="130"/>
                  </a:lnTo>
                  <a:lnTo>
                    <a:pt x="44" y="130"/>
                  </a:lnTo>
                  <a:lnTo>
                    <a:pt x="55" y="127"/>
                  </a:lnTo>
                  <a:lnTo>
                    <a:pt x="55" y="130"/>
                  </a:lnTo>
                  <a:lnTo>
                    <a:pt x="55" y="138"/>
                  </a:lnTo>
                  <a:lnTo>
                    <a:pt x="52" y="141"/>
                  </a:lnTo>
                  <a:lnTo>
                    <a:pt x="41" y="143"/>
                  </a:lnTo>
                  <a:lnTo>
                    <a:pt x="30" y="141"/>
                  </a:lnTo>
                  <a:lnTo>
                    <a:pt x="25" y="138"/>
                  </a:lnTo>
                  <a:lnTo>
                    <a:pt x="22" y="133"/>
                  </a:lnTo>
                  <a:lnTo>
                    <a:pt x="19" y="122"/>
                  </a:lnTo>
                  <a:lnTo>
                    <a:pt x="19" y="108"/>
                  </a:lnTo>
                  <a:lnTo>
                    <a:pt x="19" y="62"/>
                  </a:lnTo>
                  <a:lnTo>
                    <a:pt x="19" y="41"/>
                  </a:lnTo>
                  <a:lnTo>
                    <a:pt x="3" y="41"/>
                  </a:lnTo>
                  <a:lnTo>
                    <a:pt x="0" y="41"/>
                  </a:lnTo>
                  <a:lnTo>
                    <a:pt x="0" y="30"/>
                  </a:lnTo>
                  <a:lnTo>
                    <a:pt x="3" y="30"/>
                  </a:lnTo>
                  <a:lnTo>
                    <a:pt x="19" y="30"/>
                  </a:lnTo>
                  <a:lnTo>
                    <a:pt x="17" y="3"/>
                  </a:lnTo>
                  <a:lnTo>
                    <a:pt x="19" y="3"/>
                  </a:lnTo>
                  <a:lnTo>
                    <a:pt x="30" y="0"/>
                  </a:lnTo>
                  <a:lnTo>
                    <a:pt x="33" y="0"/>
                  </a:lnTo>
                  <a:lnTo>
                    <a:pt x="30" y="30"/>
                  </a:lnTo>
                  <a:lnTo>
                    <a:pt x="55" y="30"/>
                  </a:lnTo>
                  <a:lnTo>
                    <a:pt x="55"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 name="Freeform 47"/>
            <p:cNvSpPr>
              <a:spLocks noEditPoints="1"/>
            </p:cNvSpPr>
            <p:nvPr/>
          </p:nvSpPr>
          <p:spPr bwMode="auto">
            <a:xfrm>
              <a:off x="1150" y="786"/>
              <a:ext cx="90" cy="165"/>
            </a:xfrm>
            <a:custGeom>
              <a:avLst/>
              <a:gdLst/>
              <a:ahLst/>
              <a:cxnLst>
                <a:cxn ang="0">
                  <a:pos x="90" y="11"/>
                </a:cxn>
                <a:cxn ang="0">
                  <a:pos x="68" y="11"/>
                </a:cxn>
                <a:cxn ang="0">
                  <a:pos x="74" y="16"/>
                </a:cxn>
                <a:cxn ang="0">
                  <a:pos x="82" y="30"/>
                </a:cxn>
                <a:cxn ang="0">
                  <a:pos x="82" y="40"/>
                </a:cxn>
                <a:cxn ang="0">
                  <a:pos x="79" y="54"/>
                </a:cxn>
                <a:cxn ang="0">
                  <a:pos x="60" y="73"/>
                </a:cxn>
                <a:cxn ang="0">
                  <a:pos x="44" y="76"/>
                </a:cxn>
                <a:cxn ang="0">
                  <a:pos x="33" y="76"/>
                </a:cxn>
                <a:cxn ang="0">
                  <a:pos x="46" y="92"/>
                </a:cxn>
                <a:cxn ang="0">
                  <a:pos x="60" y="97"/>
                </a:cxn>
                <a:cxn ang="0">
                  <a:pos x="79" y="108"/>
                </a:cxn>
                <a:cxn ang="0">
                  <a:pos x="88" y="119"/>
                </a:cxn>
                <a:cxn ang="0">
                  <a:pos x="88" y="130"/>
                </a:cxn>
                <a:cxn ang="0">
                  <a:pos x="85" y="146"/>
                </a:cxn>
                <a:cxn ang="0">
                  <a:pos x="74" y="157"/>
                </a:cxn>
                <a:cxn ang="0">
                  <a:pos x="44" y="165"/>
                </a:cxn>
                <a:cxn ang="0">
                  <a:pos x="30" y="165"/>
                </a:cxn>
                <a:cxn ang="0">
                  <a:pos x="11" y="151"/>
                </a:cxn>
                <a:cxn ang="0">
                  <a:pos x="2" y="140"/>
                </a:cxn>
                <a:cxn ang="0">
                  <a:pos x="0" y="130"/>
                </a:cxn>
                <a:cxn ang="0">
                  <a:pos x="8" y="111"/>
                </a:cxn>
                <a:cxn ang="0">
                  <a:pos x="22" y="97"/>
                </a:cxn>
                <a:cxn ang="0">
                  <a:pos x="11" y="94"/>
                </a:cxn>
                <a:cxn ang="0">
                  <a:pos x="11" y="92"/>
                </a:cxn>
                <a:cxn ang="0">
                  <a:pos x="22" y="73"/>
                </a:cxn>
                <a:cxn ang="0">
                  <a:pos x="13" y="65"/>
                </a:cxn>
                <a:cxn ang="0">
                  <a:pos x="5" y="54"/>
                </a:cxn>
                <a:cxn ang="0">
                  <a:pos x="2" y="40"/>
                </a:cxn>
                <a:cxn ang="0">
                  <a:pos x="11" y="13"/>
                </a:cxn>
                <a:cxn ang="0">
                  <a:pos x="33" y="0"/>
                </a:cxn>
                <a:cxn ang="0">
                  <a:pos x="49" y="0"/>
                </a:cxn>
                <a:cxn ang="0">
                  <a:pos x="74" y="0"/>
                </a:cxn>
                <a:cxn ang="0">
                  <a:pos x="85" y="0"/>
                </a:cxn>
                <a:cxn ang="0">
                  <a:pos x="90" y="0"/>
                </a:cxn>
                <a:cxn ang="0">
                  <a:pos x="90" y="3"/>
                </a:cxn>
                <a:cxn ang="0">
                  <a:pos x="90" y="11"/>
                </a:cxn>
                <a:cxn ang="0">
                  <a:pos x="52" y="108"/>
                </a:cxn>
                <a:cxn ang="0">
                  <a:pos x="30" y="100"/>
                </a:cxn>
                <a:cxn ang="0">
                  <a:pos x="16" y="121"/>
                </a:cxn>
                <a:cxn ang="0">
                  <a:pos x="13" y="130"/>
                </a:cxn>
                <a:cxn ang="0">
                  <a:pos x="24" y="148"/>
                </a:cxn>
                <a:cxn ang="0">
                  <a:pos x="44" y="154"/>
                </a:cxn>
                <a:cxn ang="0">
                  <a:pos x="55" y="154"/>
                </a:cxn>
                <a:cxn ang="0">
                  <a:pos x="71" y="140"/>
                </a:cxn>
                <a:cxn ang="0">
                  <a:pos x="74" y="130"/>
                </a:cxn>
                <a:cxn ang="0">
                  <a:pos x="68" y="113"/>
                </a:cxn>
                <a:cxn ang="0">
                  <a:pos x="52" y="108"/>
                </a:cxn>
                <a:cxn ang="0">
                  <a:pos x="44" y="11"/>
                </a:cxn>
                <a:cxn ang="0">
                  <a:pos x="33" y="13"/>
                </a:cxn>
                <a:cxn ang="0">
                  <a:pos x="19" y="27"/>
                </a:cxn>
                <a:cxn ang="0">
                  <a:pos x="16" y="40"/>
                </a:cxn>
                <a:cxn ang="0">
                  <a:pos x="24" y="59"/>
                </a:cxn>
                <a:cxn ang="0">
                  <a:pos x="44" y="67"/>
                </a:cxn>
                <a:cxn ang="0">
                  <a:pos x="55" y="65"/>
                </a:cxn>
                <a:cxn ang="0">
                  <a:pos x="68" y="49"/>
                </a:cxn>
                <a:cxn ang="0">
                  <a:pos x="68" y="38"/>
                </a:cxn>
                <a:cxn ang="0">
                  <a:pos x="63" y="19"/>
                </a:cxn>
                <a:cxn ang="0">
                  <a:pos x="44" y="11"/>
                </a:cxn>
              </a:cxnLst>
              <a:rect l="0" t="0" r="r" b="b"/>
              <a:pathLst>
                <a:path w="90" h="165">
                  <a:moveTo>
                    <a:pt x="90" y="11"/>
                  </a:moveTo>
                  <a:lnTo>
                    <a:pt x="90" y="11"/>
                  </a:lnTo>
                  <a:lnTo>
                    <a:pt x="68" y="11"/>
                  </a:lnTo>
                  <a:lnTo>
                    <a:pt x="74" y="16"/>
                  </a:lnTo>
                  <a:lnTo>
                    <a:pt x="79" y="24"/>
                  </a:lnTo>
                  <a:lnTo>
                    <a:pt x="82" y="30"/>
                  </a:lnTo>
                  <a:lnTo>
                    <a:pt x="82" y="40"/>
                  </a:lnTo>
                  <a:lnTo>
                    <a:pt x="82" y="49"/>
                  </a:lnTo>
                  <a:lnTo>
                    <a:pt x="79" y="54"/>
                  </a:lnTo>
                  <a:lnTo>
                    <a:pt x="71" y="67"/>
                  </a:lnTo>
                  <a:lnTo>
                    <a:pt x="60" y="73"/>
                  </a:lnTo>
                  <a:lnTo>
                    <a:pt x="44" y="76"/>
                  </a:lnTo>
                  <a:lnTo>
                    <a:pt x="33" y="76"/>
                  </a:lnTo>
                  <a:lnTo>
                    <a:pt x="27" y="86"/>
                  </a:lnTo>
                  <a:lnTo>
                    <a:pt x="46" y="92"/>
                  </a:lnTo>
                  <a:lnTo>
                    <a:pt x="60" y="97"/>
                  </a:lnTo>
                  <a:lnTo>
                    <a:pt x="74" y="103"/>
                  </a:lnTo>
                  <a:lnTo>
                    <a:pt x="79" y="108"/>
                  </a:lnTo>
                  <a:lnTo>
                    <a:pt x="85" y="113"/>
                  </a:lnTo>
                  <a:lnTo>
                    <a:pt x="88" y="119"/>
                  </a:lnTo>
                  <a:lnTo>
                    <a:pt x="88" y="130"/>
                  </a:lnTo>
                  <a:lnTo>
                    <a:pt x="88" y="138"/>
                  </a:lnTo>
                  <a:lnTo>
                    <a:pt x="85" y="146"/>
                  </a:lnTo>
                  <a:lnTo>
                    <a:pt x="79" y="151"/>
                  </a:lnTo>
                  <a:lnTo>
                    <a:pt x="74" y="157"/>
                  </a:lnTo>
                  <a:lnTo>
                    <a:pt x="60" y="162"/>
                  </a:lnTo>
                  <a:lnTo>
                    <a:pt x="44" y="165"/>
                  </a:lnTo>
                  <a:lnTo>
                    <a:pt x="30" y="165"/>
                  </a:lnTo>
                  <a:lnTo>
                    <a:pt x="16" y="157"/>
                  </a:lnTo>
                  <a:lnTo>
                    <a:pt x="11" y="151"/>
                  </a:lnTo>
                  <a:lnTo>
                    <a:pt x="5" y="146"/>
                  </a:lnTo>
                  <a:lnTo>
                    <a:pt x="2" y="140"/>
                  </a:lnTo>
                  <a:lnTo>
                    <a:pt x="0" y="130"/>
                  </a:lnTo>
                  <a:lnTo>
                    <a:pt x="2" y="121"/>
                  </a:lnTo>
                  <a:lnTo>
                    <a:pt x="8" y="111"/>
                  </a:lnTo>
                  <a:lnTo>
                    <a:pt x="13" y="105"/>
                  </a:lnTo>
                  <a:lnTo>
                    <a:pt x="22" y="97"/>
                  </a:lnTo>
                  <a:lnTo>
                    <a:pt x="11" y="94"/>
                  </a:lnTo>
                  <a:lnTo>
                    <a:pt x="11" y="92"/>
                  </a:lnTo>
                  <a:lnTo>
                    <a:pt x="22" y="73"/>
                  </a:lnTo>
                  <a:lnTo>
                    <a:pt x="13" y="65"/>
                  </a:lnTo>
                  <a:lnTo>
                    <a:pt x="11" y="59"/>
                  </a:lnTo>
                  <a:lnTo>
                    <a:pt x="5" y="54"/>
                  </a:lnTo>
                  <a:lnTo>
                    <a:pt x="2" y="40"/>
                  </a:lnTo>
                  <a:lnTo>
                    <a:pt x="5" y="24"/>
                  </a:lnTo>
                  <a:lnTo>
                    <a:pt x="11" y="13"/>
                  </a:lnTo>
                  <a:lnTo>
                    <a:pt x="22" y="5"/>
                  </a:lnTo>
                  <a:lnTo>
                    <a:pt x="33" y="0"/>
                  </a:lnTo>
                  <a:lnTo>
                    <a:pt x="49" y="0"/>
                  </a:lnTo>
                  <a:lnTo>
                    <a:pt x="74" y="0"/>
                  </a:lnTo>
                  <a:lnTo>
                    <a:pt x="85" y="0"/>
                  </a:lnTo>
                  <a:lnTo>
                    <a:pt x="90" y="0"/>
                  </a:lnTo>
                  <a:lnTo>
                    <a:pt x="90" y="3"/>
                  </a:lnTo>
                  <a:lnTo>
                    <a:pt x="90" y="11"/>
                  </a:lnTo>
                  <a:close/>
                  <a:moveTo>
                    <a:pt x="52" y="108"/>
                  </a:moveTo>
                  <a:lnTo>
                    <a:pt x="52" y="108"/>
                  </a:lnTo>
                  <a:lnTo>
                    <a:pt x="30" y="100"/>
                  </a:lnTo>
                  <a:lnTo>
                    <a:pt x="19" y="113"/>
                  </a:lnTo>
                  <a:lnTo>
                    <a:pt x="16" y="121"/>
                  </a:lnTo>
                  <a:lnTo>
                    <a:pt x="13" y="130"/>
                  </a:lnTo>
                  <a:lnTo>
                    <a:pt x="16" y="140"/>
                  </a:lnTo>
                  <a:lnTo>
                    <a:pt x="24" y="148"/>
                  </a:lnTo>
                  <a:lnTo>
                    <a:pt x="33" y="154"/>
                  </a:lnTo>
                  <a:lnTo>
                    <a:pt x="44" y="154"/>
                  </a:lnTo>
                  <a:lnTo>
                    <a:pt x="55" y="154"/>
                  </a:lnTo>
                  <a:lnTo>
                    <a:pt x="66" y="148"/>
                  </a:lnTo>
                  <a:lnTo>
                    <a:pt x="71" y="140"/>
                  </a:lnTo>
                  <a:lnTo>
                    <a:pt x="74" y="130"/>
                  </a:lnTo>
                  <a:lnTo>
                    <a:pt x="74" y="121"/>
                  </a:lnTo>
                  <a:lnTo>
                    <a:pt x="68" y="113"/>
                  </a:lnTo>
                  <a:lnTo>
                    <a:pt x="60" y="111"/>
                  </a:lnTo>
                  <a:lnTo>
                    <a:pt x="52" y="108"/>
                  </a:lnTo>
                  <a:close/>
                  <a:moveTo>
                    <a:pt x="44" y="11"/>
                  </a:moveTo>
                  <a:lnTo>
                    <a:pt x="44" y="11"/>
                  </a:lnTo>
                  <a:lnTo>
                    <a:pt x="33" y="13"/>
                  </a:lnTo>
                  <a:lnTo>
                    <a:pt x="24" y="19"/>
                  </a:lnTo>
                  <a:lnTo>
                    <a:pt x="19" y="27"/>
                  </a:lnTo>
                  <a:lnTo>
                    <a:pt x="16" y="40"/>
                  </a:lnTo>
                  <a:lnTo>
                    <a:pt x="19" y="51"/>
                  </a:lnTo>
                  <a:lnTo>
                    <a:pt x="24" y="59"/>
                  </a:lnTo>
                  <a:lnTo>
                    <a:pt x="33" y="65"/>
                  </a:lnTo>
                  <a:lnTo>
                    <a:pt x="44" y="67"/>
                  </a:lnTo>
                  <a:lnTo>
                    <a:pt x="55" y="65"/>
                  </a:lnTo>
                  <a:lnTo>
                    <a:pt x="63" y="59"/>
                  </a:lnTo>
                  <a:lnTo>
                    <a:pt x="68" y="49"/>
                  </a:lnTo>
                  <a:lnTo>
                    <a:pt x="68" y="38"/>
                  </a:lnTo>
                  <a:lnTo>
                    <a:pt x="68" y="27"/>
                  </a:lnTo>
                  <a:lnTo>
                    <a:pt x="63" y="19"/>
                  </a:lnTo>
                  <a:lnTo>
                    <a:pt x="55" y="13"/>
                  </a:lnTo>
                  <a:lnTo>
                    <a:pt x="44"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1" name="Freeform 46"/>
            <p:cNvSpPr>
              <a:spLocks noEditPoints="1"/>
            </p:cNvSpPr>
            <p:nvPr/>
          </p:nvSpPr>
          <p:spPr bwMode="auto">
            <a:xfrm>
              <a:off x="1260" y="783"/>
              <a:ext cx="90" cy="116"/>
            </a:xfrm>
            <a:custGeom>
              <a:avLst/>
              <a:gdLst/>
              <a:ahLst/>
              <a:cxnLst>
                <a:cxn ang="0">
                  <a:pos x="90" y="57"/>
                </a:cxn>
                <a:cxn ang="0">
                  <a:pos x="13" y="57"/>
                </a:cxn>
                <a:cxn ang="0">
                  <a:pos x="13" y="57"/>
                </a:cxn>
                <a:cxn ang="0">
                  <a:pos x="16" y="76"/>
                </a:cxn>
                <a:cxn ang="0">
                  <a:pos x="24" y="89"/>
                </a:cxn>
                <a:cxn ang="0">
                  <a:pos x="30" y="97"/>
                </a:cxn>
                <a:cxn ang="0">
                  <a:pos x="35" y="100"/>
                </a:cxn>
                <a:cxn ang="0">
                  <a:pos x="44" y="103"/>
                </a:cxn>
                <a:cxn ang="0">
                  <a:pos x="52" y="106"/>
                </a:cxn>
                <a:cxn ang="0">
                  <a:pos x="52" y="106"/>
                </a:cxn>
                <a:cxn ang="0">
                  <a:pos x="63" y="103"/>
                </a:cxn>
                <a:cxn ang="0">
                  <a:pos x="71" y="100"/>
                </a:cxn>
                <a:cxn ang="0">
                  <a:pos x="79" y="97"/>
                </a:cxn>
                <a:cxn ang="0">
                  <a:pos x="88" y="89"/>
                </a:cxn>
                <a:cxn ang="0">
                  <a:pos x="88" y="92"/>
                </a:cxn>
                <a:cxn ang="0">
                  <a:pos x="88" y="92"/>
                </a:cxn>
                <a:cxn ang="0">
                  <a:pos x="88" y="103"/>
                </a:cxn>
                <a:cxn ang="0">
                  <a:pos x="88" y="106"/>
                </a:cxn>
                <a:cxn ang="0">
                  <a:pos x="88" y="106"/>
                </a:cxn>
                <a:cxn ang="0">
                  <a:pos x="68" y="114"/>
                </a:cxn>
                <a:cxn ang="0">
                  <a:pos x="52" y="116"/>
                </a:cxn>
                <a:cxn ang="0">
                  <a:pos x="52" y="116"/>
                </a:cxn>
                <a:cxn ang="0">
                  <a:pos x="41" y="116"/>
                </a:cxn>
                <a:cxn ang="0">
                  <a:pos x="30" y="111"/>
                </a:cxn>
                <a:cxn ang="0">
                  <a:pos x="22" y="108"/>
                </a:cxn>
                <a:cxn ang="0">
                  <a:pos x="13" y="100"/>
                </a:cxn>
                <a:cxn ang="0">
                  <a:pos x="8" y="92"/>
                </a:cxn>
                <a:cxn ang="0">
                  <a:pos x="2" y="81"/>
                </a:cxn>
                <a:cxn ang="0">
                  <a:pos x="0" y="70"/>
                </a:cxn>
                <a:cxn ang="0">
                  <a:pos x="0" y="60"/>
                </a:cxn>
                <a:cxn ang="0">
                  <a:pos x="0" y="60"/>
                </a:cxn>
                <a:cxn ang="0">
                  <a:pos x="2" y="35"/>
                </a:cxn>
                <a:cxn ang="0">
                  <a:pos x="8" y="27"/>
                </a:cxn>
                <a:cxn ang="0">
                  <a:pos x="11" y="16"/>
                </a:cxn>
                <a:cxn ang="0">
                  <a:pos x="19" y="11"/>
                </a:cxn>
                <a:cxn ang="0">
                  <a:pos x="27" y="6"/>
                </a:cxn>
                <a:cxn ang="0">
                  <a:pos x="38" y="3"/>
                </a:cxn>
                <a:cxn ang="0">
                  <a:pos x="49" y="0"/>
                </a:cxn>
                <a:cxn ang="0">
                  <a:pos x="49" y="0"/>
                </a:cxn>
                <a:cxn ang="0">
                  <a:pos x="60" y="3"/>
                </a:cxn>
                <a:cxn ang="0">
                  <a:pos x="68" y="6"/>
                </a:cxn>
                <a:cxn ang="0">
                  <a:pos x="77" y="11"/>
                </a:cxn>
                <a:cxn ang="0">
                  <a:pos x="82" y="16"/>
                </a:cxn>
                <a:cxn ang="0">
                  <a:pos x="88" y="24"/>
                </a:cxn>
                <a:cxn ang="0">
                  <a:pos x="90" y="35"/>
                </a:cxn>
                <a:cxn ang="0">
                  <a:pos x="90" y="57"/>
                </a:cxn>
                <a:cxn ang="0">
                  <a:pos x="90" y="57"/>
                </a:cxn>
                <a:cxn ang="0">
                  <a:pos x="46" y="11"/>
                </a:cxn>
                <a:cxn ang="0">
                  <a:pos x="46" y="11"/>
                </a:cxn>
                <a:cxn ang="0">
                  <a:pos x="35" y="14"/>
                </a:cxn>
                <a:cxn ang="0">
                  <a:pos x="24" y="22"/>
                </a:cxn>
                <a:cxn ang="0">
                  <a:pos x="16" y="33"/>
                </a:cxn>
                <a:cxn ang="0">
                  <a:pos x="13" y="46"/>
                </a:cxn>
                <a:cxn ang="0">
                  <a:pos x="79" y="46"/>
                </a:cxn>
                <a:cxn ang="0">
                  <a:pos x="79" y="46"/>
                </a:cxn>
                <a:cxn ang="0">
                  <a:pos x="77" y="33"/>
                </a:cxn>
                <a:cxn ang="0">
                  <a:pos x="71" y="22"/>
                </a:cxn>
                <a:cxn ang="0">
                  <a:pos x="60" y="14"/>
                </a:cxn>
                <a:cxn ang="0">
                  <a:pos x="46" y="11"/>
                </a:cxn>
                <a:cxn ang="0">
                  <a:pos x="46" y="11"/>
                </a:cxn>
              </a:cxnLst>
              <a:rect l="0" t="0" r="r" b="b"/>
              <a:pathLst>
                <a:path w="90" h="116">
                  <a:moveTo>
                    <a:pt x="90" y="57"/>
                  </a:moveTo>
                  <a:lnTo>
                    <a:pt x="13" y="57"/>
                  </a:lnTo>
                  <a:lnTo>
                    <a:pt x="16" y="76"/>
                  </a:lnTo>
                  <a:lnTo>
                    <a:pt x="24" y="89"/>
                  </a:lnTo>
                  <a:lnTo>
                    <a:pt x="30" y="97"/>
                  </a:lnTo>
                  <a:lnTo>
                    <a:pt x="35" y="100"/>
                  </a:lnTo>
                  <a:lnTo>
                    <a:pt x="44" y="103"/>
                  </a:lnTo>
                  <a:lnTo>
                    <a:pt x="52" y="106"/>
                  </a:lnTo>
                  <a:lnTo>
                    <a:pt x="63" y="103"/>
                  </a:lnTo>
                  <a:lnTo>
                    <a:pt x="71" y="100"/>
                  </a:lnTo>
                  <a:lnTo>
                    <a:pt x="79" y="97"/>
                  </a:lnTo>
                  <a:lnTo>
                    <a:pt x="88" y="89"/>
                  </a:lnTo>
                  <a:lnTo>
                    <a:pt x="88" y="92"/>
                  </a:lnTo>
                  <a:lnTo>
                    <a:pt x="88" y="103"/>
                  </a:lnTo>
                  <a:lnTo>
                    <a:pt x="88" y="106"/>
                  </a:lnTo>
                  <a:lnTo>
                    <a:pt x="68" y="114"/>
                  </a:lnTo>
                  <a:lnTo>
                    <a:pt x="52" y="116"/>
                  </a:lnTo>
                  <a:lnTo>
                    <a:pt x="41" y="116"/>
                  </a:lnTo>
                  <a:lnTo>
                    <a:pt x="30" y="111"/>
                  </a:lnTo>
                  <a:lnTo>
                    <a:pt x="22" y="108"/>
                  </a:lnTo>
                  <a:lnTo>
                    <a:pt x="13" y="100"/>
                  </a:lnTo>
                  <a:lnTo>
                    <a:pt x="8" y="92"/>
                  </a:lnTo>
                  <a:lnTo>
                    <a:pt x="2" y="81"/>
                  </a:lnTo>
                  <a:lnTo>
                    <a:pt x="0" y="70"/>
                  </a:lnTo>
                  <a:lnTo>
                    <a:pt x="0" y="60"/>
                  </a:lnTo>
                  <a:lnTo>
                    <a:pt x="2" y="35"/>
                  </a:lnTo>
                  <a:lnTo>
                    <a:pt x="8" y="27"/>
                  </a:lnTo>
                  <a:lnTo>
                    <a:pt x="11" y="16"/>
                  </a:lnTo>
                  <a:lnTo>
                    <a:pt x="19" y="11"/>
                  </a:lnTo>
                  <a:lnTo>
                    <a:pt x="27" y="6"/>
                  </a:lnTo>
                  <a:lnTo>
                    <a:pt x="38" y="3"/>
                  </a:lnTo>
                  <a:lnTo>
                    <a:pt x="49" y="0"/>
                  </a:lnTo>
                  <a:lnTo>
                    <a:pt x="60" y="3"/>
                  </a:lnTo>
                  <a:lnTo>
                    <a:pt x="68" y="6"/>
                  </a:lnTo>
                  <a:lnTo>
                    <a:pt x="77" y="11"/>
                  </a:lnTo>
                  <a:lnTo>
                    <a:pt x="82" y="16"/>
                  </a:lnTo>
                  <a:lnTo>
                    <a:pt x="88" y="24"/>
                  </a:lnTo>
                  <a:lnTo>
                    <a:pt x="90" y="35"/>
                  </a:lnTo>
                  <a:lnTo>
                    <a:pt x="90" y="57"/>
                  </a:lnTo>
                  <a:close/>
                  <a:moveTo>
                    <a:pt x="46" y="11"/>
                  </a:moveTo>
                  <a:lnTo>
                    <a:pt x="46" y="11"/>
                  </a:lnTo>
                  <a:lnTo>
                    <a:pt x="35" y="14"/>
                  </a:lnTo>
                  <a:lnTo>
                    <a:pt x="24" y="22"/>
                  </a:lnTo>
                  <a:lnTo>
                    <a:pt x="16" y="33"/>
                  </a:lnTo>
                  <a:lnTo>
                    <a:pt x="13" y="46"/>
                  </a:lnTo>
                  <a:lnTo>
                    <a:pt x="79" y="46"/>
                  </a:lnTo>
                  <a:lnTo>
                    <a:pt x="77" y="33"/>
                  </a:lnTo>
                  <a:lnTo>
                    <a:pt x="71"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2" name="Freeform 45"/>
            <p:cNvSpPr>
              <a:spLocks/>
            </p:cNvSpPr>
            <p:nvPr/>
          </p:nvSpPr>
          <p:spPr bwMode="auto">
            <a:xfrm>
              <a:off x="1381" y="783"/>
              <a:ext cx="49" cy="114"/>
            </a:xfrm>
            <a:custGeom>
              <a:avLst/>
              <a:gdLst/>
              <a:ahLst/>
              <a:cxnLst>
                <a:cxn ang="0">
                  <a:pos x="46" y="16"/>
                </a:cxn>
                <a:cxn ang="0">
                  <a:pos x="44" y="16"/>
                </a:cxn>
                <a:cxn ang="0">
                  <a:pos x="44" y="16"/>
                </a:cxn>
                <a:cxn ang="0">
                  <a:pos x="35" y="14"/>
                </a:cxn>
                <a:cxn ang="0">
                  <a:pos x="35" y="14"/>
                </a:cxn>
                <a:cxn ang="0">
                  <a:pos x="30" y="16"/>
                </a:cxn>
                <a:cxn ang="0">
                  <a:pos x="24" y="19"/>
                </a:cxn>
                <a:cxn ang="0">
                  <a:pos x="22" y="24"/>
                </a:cxn>
                <a:cxn ang="0">
                  <a:pos x="19" y="30"/>
                </a:cxn>
                <a:cxn ang="0">
                  <a:pos x="16" y="43"/>
                </a:cxn>
                <a:cxn ang="0">
                  <a:pos x="16" y="57"/>
                </a:cxn>
                <a:cxn ang="0">
                  <a:pos x="16" y="57"/>
                </a:cxn>
                <a:cxn ang="0">
                  <a:pos x="16" y="114"/>
                </a:cxn>
                <a:cxn ang="0">
                  <a:pos x="16" y="114"/>
                </a:cxn>
                <a:cxn ang="0">
                  <a:pos x="16" y="114"/>
                </a:cxn>
                <a:cxn ang="0">
                  <a:pos x="2" y="114"/>
                </a:cxn>
                <a:cxn ang="0">
                  <a:pos x="2" y="114"/>
                </a:cxn>
                <a:cxn ang="0">
                  <a:pos x="2" y="108"/>
                </a:cxn>
                <a:cxn ang="0">
                  <a:pos x="2" y="108"/>
                </a:cxn>
                <a:cxn ang="0">
                  <a:pos x="2" y="84"/>
                </a:cxn>
                <a:cxn ang="0">
                  <a:pos x="2" y="57"/>
                </a:cxn>
                <a:cxn ang="0">
                  <a:pos x="2" y="57"/>
                </a:cxn>
                <a:cxn ang="0">
                  <a:pos x="0" y="6"/>
                </a:cxn>
                <a:cxn ang="0">
                  <a:pos x="2" y="6"/>
                </a:cxn>
                <a:cxn ang="0">
                  <a:pos x="2" y="6"/>
                </a:cxn>
                <a:cxn ang="0">
                  <a:pos x="13" y="3"/>
                </a:cxn>
                <a:cxn ang="0">
                  <a:pos x="16" y="3"/>
                </a:cxn>
                <a:cxn ang="0">
                  <a:pos x="16" y="3"/>
                </a:cxn>
                <a:cxn ang="0">
                  <a:pos x="16" y="22"/>
                </a:cxn>
                <a:cxn ang="0">
                  <a:pos x="16" y="22"/>
                </a:cxn>
                <a:cxn ang="0">
                  <a:pos x="19" y="14"/>
                </a:cxn>
                <a:cxn ang="0">
                  <a:pos x="24" y="6"/>
                </a:cxn>
                <a:cxn ang="0">
                  <a:pos x="30" y="3"/>
                </a:cxn>
                <a:cxn ang="0">
                  <a:pos x="38" y="0"/>
                </a:cxn>
                <a:cxn ang="0">
                  <a:pos x="38" y="0"/>
                </a:cxn>
                <a:cxn ang="0">
                  <a:pos x="46" y="3"/>
                </a:cxn>
                <a:cxn ang="0">
                  <a:pos x="49" y="6"/>
                </a:cxn>
                <a:cxn ang="0">
                  <a:pos x="49" y="6"/>
                </a:cxn>
                <a:cxn ang="0">
                  <a:pos x="46" y="16"/>
                </a:cxn>
                <a:cxn ang="0">
                  <a:pos x="46" y="16"/>
                </a:cxn>
              </a:cxnLst>
              <a:rect l="0" t="0" r="r" b="b"/>
              <a:pathLst>
                <a:path w="49" h="114">
                  <a:moveTo>
                    <a:pt x="46" y="16"/>
                  </a:moveTo>
                  <a:lnTo>
                    <a:pt x="44" y="16"/>
                  </a:lnTo>
                  <a:lnTo>
                    <a:pt x="35" y="14"/>
                  </a:lnTo>
                  <a:lnTo>
                    <a:pt x="30" y="16"/>
                  </a:lnTo>
                  <a:lnTo>
                    <a:pt x="24" y="19"/>
                  </a:lnTo>
                  <a:lnTo>
                    <a:pt x="22" y="24"/>
                  </a:lnTo>
                  <a:lnTo>
                    <a:pt x="19" y="30"/>
                  </a:lnTo>
                  <a:lnTo>
                    <a:pt x="16" y="43"/>
                  </a:lnTo>
                  <a:lnTo>
                    <a:pt x="16" y="57"/>
                  </a:lnTo>
                  <a:lnTo>
                    <a:pt x="16" y="114"/>
                  </a:lnTo>
                  <a:lnTo>
                    <a:pt x="2" y="114"/>
                  </a:lnTo>
                  <a:lnTo>
                    <a:pt x="2" y="108"/>
                  </a:lnTo>
                  <a:lnTo>
                    <a:pt x="2" y="84"/>
                  </a:lnTo>
                  <a:lnTo>
                    <a:pt x="2" y="57"/>
                  </a:lnTo>
                  <a:lnTo>
                    <a:pt x="0" y="6"/>
                  </a:lnTo>
                  <a:lnTo>
                    <a:pt x="2" y="6"/>
                  </a:lnTo>
                  <a:lnTo>
                    <a:pt x="13" y="3"/>
                  </a:lnTo>
                  <a:lnTo>
                    <a:pt x="16" y="3"/>
                  </a:lnTo>
                  <a:lnTo>
                    <a:pt x="16" y="22"/>
                  </a:lnTo>
                  <a:lnTo>
                    <a:pt x="19" y="14"/>
                  </a:lnTo>
                  <a:lnTo>
                    <a:pt x="24" y="6"/>
                  </a:lnTo>
                  <a:lnTo>
                    <a:pt x="30" y="3"/>
                  </a:lnTo>
                  <a:lnTo>
                    <a:pt x="38" y="0"/>
                  </a:lnTo>
                  <a:lnTo>
                    <a:pt x="46" y="3"/>
                  </a:lnTo>
                  <a:lnTo>
                    <a:pt x="49" y="6"/>
                  </a:lnTo>
                  <a:lnTo>
                    <a:pt x="46"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3" name="Freeform 44"/>
            <p:cNvSpPr>
              <a:spLocks/>
            </p:cNvSpPr>
            <p:nvPr/>
          </p:nvSpPr>
          <p:spPr bwMode="auto">
            <a:xfrm>
              <a:off x="1444" y="783"/>
              <a:ext cx="71" cy="116"/>
            </a:xfrm>
            <a:custGeom>
              <a:avLst/>
              <a:gdLst/>
              <a:ahLst/>
              <a:cxnLst>
                <a:cxn ang="0">
                  <a:pos x="33" y="116"/>
                </a:cxn>
                <a:cxn ang="0">
                  <a:pos x="33" y="116"/>
                </a:cxn>
                <a:cxn ang="0">
                  <a:pos x="16" y="114"/>
                </a:cxn>
                <a:cxn ang="0">
                  <a:pos x="3" y="108"/>
                </a:cxn>
                <a:cxn ang="0">
                  <a:pos x="0" y="106"/>
                </a:cxn>
                <a:cxn ang="0">
                  <a:pos x="0" y="106"/>
                </a:cxn>
                <a:cxn ang="0">
                  <a:pos x="3" y="95"/>
                </a:cxn>
                <a:cxn ang="0">
                  <a:pos x="3" y="92"/>
                </a:cxn>
                <a:cxn ang="0">
                  <a:pos x="3" y="92"/>
                </a:cxn>
                <a:cxn ang="0">
                  <a:pos x="16" y="103"/>
                </a:cxn>
                <a:cxn ang="0">
                  <a:pos x="25" y="106"/>
                </a:cxn>
                <a:cxn ang="0">
                  <a:pos x="33" y="106"/>
                </a:cxn>
                <a:cxn ang="0">
                  <a:pos x="33" y="106"/>
                </a:cxn>
                <a:cxn ang="0">
                  <a:pos x="41" y="106"/>
                </a:cxn>
                <a:cxn ang="0">
                  <a:pos x="52" y="100"/>
                </a:cxn>
                <a:cxn ang="0">
                  <a:pos x="58" y="95"/>
                </a:cxn>
                <a:cxn ang="0">
                  <a:pos x="60" y="84"/>
                </a:cxn>
                <a:cxn ang="0">
                  <a:pos x="60" y="84"/>
                </a:cxn>
                <a:cxn ang="0">
                  <a:pos x="58" y="76"/>
                </a:cxn>
                <a:cxn ang="0">
                  <a:pos x="49" y="68"/>
                </a:cxn>
                <a:cxn ang="0">
                  <a:pos x="41" y="65"/>
                </a:cxn>
                <a:cxn ang="0">
                  <a:pos x="30" y="62"/>
                </a:cxn>
                <a:cxn ang="0">
                  <a:pos x="19" y="60"/>
                </a:cxn>
                <a:cxn ang="0">
                  <a:pos x="11" y="54"/>
                </a:cxn>
                <a:cxn ang="0">
                  <a:pos x="3" y="46"/>
                </a:cxn>
                <a:cxn ang="0">
                  <a:pos x="0" y="33"/>
                </a:cxn>
                <a:cxn ang="0">
                  <a:pos x="0" y="33"/>
                </a:cxn>
                <a:cxn ang="0">
                  <a:pos x="3" y="24"/>
                </a:cxn>
                <a:cxn ang="0">
                  <a:pos x="5" y="16"/>
                </a:cxn>
                <a:cxn ang="0">
                  <a:pos x="14" y="8"/>
                </a:cxn>
                <a:cxn ang="0">
                  <a:pos x="25" y="3"/>
                </a:cxn>
                <a:cxn ang="0">
                  <a:pos x="38" y="0"/>
                </a:cxn>
                <a:cxn ang="0">
                  <a:pos x="38" y="0"/>
                </a:cxn>
                <a:cxn ang="0">
                  <a:pos x="52" y="3"/>
                </a:cxn>
                <a:cxn ang="0">
                  <a:pos x="66" y="8"/>
                </a:cxn>
                <a:cxn ang="0">
                  <a:pos x="66" y="8"/>
                </a:cxn>
                <a:cxn ang="0">
                  <a:pos x="66" y="8"/>
                </a:cxn>
                <a:cxn ang="0">
                  <a:pos x="66" y="22"/>
                </a:cxn>
                <a:cxn ang="0">
                  <a:pos x="66" y="22"/>
                </a:cxn>
                <a:cxn ang="0">
                  <a:pos x="66" y="22"/>
                </a:cxn>
                <a:cxn ang="0">
                  <a:pos x="52" y="14"/>
                </a:cxn>
                <a:cxn ang="0">
                  <a:pos x="38" y="14"/>
                </a:cxn>
                <a:cxn ang="0">
                  <a:pos x="38" y="14"/>
                </a:cxn>
                <a:cxn ang="0">
                  <a:pos x="30" y="14"/>
                </a:cxn>
                <a:cxn ang="0">
                  <a:pos x="22" y="16"/>
                </a:cxn>
                <a:cxn ang="0">
                  <a:pos x="16" y="22"/>
                </a:cxn>
                <a:cxn ang="0">
                  <a:pos x="14" y="30"/>
                </a:cxn>
                <a:cxn ang="0">
                  <a:pos x="14" y="30"/>
                </a:cxn>
                <a:cxn ang="0">
                  <a:pos x="16" y="41"/>
                </a:cxn>
                <a:cxn ang="0">
                  <a:pos x="22" y="46"/>
                </a:cxn>
                <a:cxn ang="0">
                  <a:pos x="44" y="52"/>
                </a:cxn>
                <a:cxn ang="0">
                  <a:pos x="55" y="57"/>
                </a:cxn>
                <a:cxn ang="0">
                  <a:pos x="63" y="62"/>
                </a:cxn>
                <a:cxn ang="0">
                  <a:pos x="69" y="70"/>
                </a:cxn>
                <a:cxn ang="0">
                  <a:pos x="71" y="84"/>
                </a:cxn>
                <a:cxn ang="0">
                  <a:pos x="71" y="84"/>
                </a:cxn>
                <a:cxn ang="0">
                  <a:pos x="71" y="92"/>
                </a:cxn>
                <a:cxn ang="0">
                  <a:pos x="69" y="97"/>
                </a:cxn>
                <a:cxn ang="0">
                  <a:pos x="66" y="106"/>
                </a:cxn>
                <a:cxn ang="0">
                  <a:pos x="60" y="108"/>
                </a:cxn>
                <a:cxn ang="0">
                  <a:pos x="47" y="114"/>
                </a:cxn>
                <a:cxn ang="0">
                  <a:pos x="33" y="116"/>
                </a:cxn>
                <a:cxn ang="0">
                  <a:pos x="33" y="116"/>
                </a:cxn>
              </a:cxnLst>
              <a:rect l="0" t="0" r="r" b="b"/>
              <a:pathLst>
                <a:path w="71" h="116">
                  <a:moveTo>
                    <a:pt x="33" y="116"/>
                  </a:moveTo>
                  <a:lnTo>
                    <a:pt x="33" y="116"/>
                  </a:lnTo>
                  <a:lnTo>
                    <a:pt x="16" y="114"/>
                  </a:lnTo>
                  <a:lnTo>
                    <a:pt x="3" y="108"/>
                  </a:lnTo>
                  <a:lnTo>
                    <a:pt x="0" y="106"/>
                  </a:lnTo>
                  <a:lnTo>
                    <a:pt x="3" y="95"/>
                  </a:lnTo>
                  <a:lnTo>
                    <a:pt x="3" y="92"/>
                  </a:lnTo>
                  <a:lnTo>
                    <a:pt x="16" y="103"/>
                  </a:lnTo>
                  <a:lnTo>
                    <a:pt x="25" y="106"/>
                  </a:lnTo>
                  <a:lnTo>
                    <a:pt x="33" y="106"/>
                  </a:lnTo>
                  <a:lnTo>
                    <a:pt x="41" y="106"/>
                  </a:lnTo>
                  <a:lnTo>
                    <a:pt x="52" y="100"/>
                  </a:lnTo>
                  <a:lnTo>
                    <a:pt x="58" y="95"/>
                  </a:lnTo>
                  <a:lnTo>
                    <a:pt x="60" y="84"/>
                  </a:lnTo>
                  <a:lnTo>
                    <a:pt x="58" y="76"/>
                  </a:lnTo>
                  <a:lnTo>
                    <a:pt x="49" y="68"/>
                  </a:lnTo>
                  <a:lnTo>
                    <a:pt x="41" y="65"/>
                  </a:lnTo>
                  <a:lnTo>
                    <a:pt x="30" y="62"/>
                  </a:lnTo>
                  <a:lnTo>
                    <a:pt x="19" y="60"/>
                  </a:lnTo>
                  <a:lnTo>
                    <a:pt x="11" y="54"/>
                  </a:lnTo>
                  <a:lnTo>
                    <a:pt x="3" y="46"/>
                  </a:lnTo>
                  <a:lnTo>
                    <a:pt x="0" y="33"/>
                  </a:lnTo>
                  <a:lnTo>
                    <a:pt x="3" y="24"/>
                  </a:lnTo>
                  <a:lnTo>
                    <a:pt x="5" y="16"/>
                  </a:lnTo>
                  <a:lnTo>
                    <a:pt x="14" y="8"/>
                  </a:lnTo>
                  <a:lnTo>
                    <a:pt x="25" y="3"/>
                  </a:lnTo>
                  <a:lnTo>
                    <a:pt x="38" y="0"/>
                  </a:lnTo>
                  <a:lnTo>
                    <a:pt x="52" y="3"/>
                  </a:lnTo>
                  <a:lnTo>
                    <a:pt x="66" y="8"/>
                  </a:lnTo>
                  <a:lnTo>
                    <a:pt x="66" y="22"/>
                  </a:lnTo>
                  <a:lnTo>
                    <a:pt x="52" y="14"/>
                  </a:lnTo>
                  <a:lnTo>
                    <a:pt x="38" y="14"/>
                  </a:lnTo>
                  <a:lnTo>
                    <a:pt x="30" y="14"/>
                  </a:lnTo>
                  <a:lnTo>
                    <a:pt x="22" y="16"/>
                  </a:lnTo>
                  <a:lnTo>
                    <a:pt x="16" y="22"/>
                  </a:lnTo>
                  <a:lnTo>
                    <a:pt x="14" y="30"/>
                  </a:lnTo>
                  <a:lnTo>
                    <a:pt x="16" y="41"/>
                  </a:lnTo>
                  <a:lnTo>
                    <a:pt x="22" y="46"/>
                  </a:lnTo>
                  <a:lnTo>
                    <a:pt x="44" y="52"/>
                  </a:lnTo>
                  <a:lnTo>
                    <a:pt x="55" y="57"/>
                  </a:lnTo>
                  <a:lnTo>
                    <a:pt x="63" y="62"/>
                  </a:lnTo>
                  <a:lnTo>
                    <a:pt x="69" y="70"/>
                  </a:lnTo>
                  <a:lnTo>
                    <a:pt x="71" y="84"/>
                  </a:lnTo>
                  <a:lnTo>
                    <a:pt x="71" y="92"/>
                  </a:lnTo>
                  <a:lnTo>
                    <a:pt x="69" y="97"/>
                  </a:lnTo>
                  <a:lnTo>
                    <a:pt x="66" y="106"/>
                  </a:lnTo>
                  <a:lnTo>
                    <a:pt x="60" y="108"/>
                  </a:lnTo>
                  <a:lnTo>
                    <a:pt x="47"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4" name="Freeform 43"/>
            <p:cNvSpPr>
              <a:spLocks noEditPoints="1"/>
            </p:cNvSpPr>
            <p:nvPr/>
          </p:nvSpPr>
          <p:spPr bwMode="auto">
            <a:xfrm>
              <a:off x="1617" y="743"/>
              <a:ext cx="96" cy="154"/>
            </a:xfrm>
            <a:custGeom>
              <a:avLst/>
              <a:gdLst/>
              <a:ahLst/>
              <a:cxnLst>
                <a:cxn ang="0">
                  <a:pos x="85" y="140"/>
                </a:cxn>
                <a:cxn ang="0">
                  <a:pos x="74" y="148"/>
                </a:cxn>
                <a:cxn ang="0">
                  <a:pos x="44" y="154"/>
                </a:cxn>
                <a:cxn ang="0">
                  <a:pos x="30" y="154"/>
                </a:cxn>
                <a:cxn ang="0">
                  <a:pos x="3" y="154"/>
                </a:cxn>
                <a:cxn ang="0">
                  <a:pos x="3" y="121"/>
                </a:cxn>
                <a:cxn ang="0">
                  <a:pos x="3" y="51"/>
                </a:cxn>
                <a:cxn ang="0">
                  <a:pos x="0" y="2"/>
                </a:cxn>
                <a:cxn ang="0">
                  <a:pos x="3" y="2"/>
                </a:cxn>
                <a:cxn ang="0">
                  <a:pos x="44" y="0"/>
                </a:cxn>
                <a:cxn ang="0">
                  <a:pos x="55" y="2"/>
                </a:cxn>
                <a:cxn ang="0">
                  <a:pos x="77" y="10"/>
                </a:cxn>
                <a:cxn ang="0">
                  <a:pos x="83" y="19"/>
                </a:cxn>
                <a:cxn ang="0">
                  <a:pos x="88" y="37"/>
                </a:cxn>
                <a:cxn ang="0">
                  <a:pos x="85" y="51"/>
                </a:cxn>
                <a:cxn ang="0">
                  <a:pos x="69" y="70"/>
                </a:cxn>
                <a:cxn ang="0">
                  <a:pos x="58" y="73"/>
                </a:cxn>
                <a:cxn ang="0">
                  <a:pos x="85" y="83"/>
                </a:cxn>
                <a:cxn ang="0">
                  <a:pos x="94" y="94"/>
                </a:cxn>
                <a:cxn ang="0">
                  <a:pos x="96" y="110"/>
                </a:cxn>
                <a:cxn ang="0">
                  <a:pos x="94" y="127"/>
                </a:cxn>
                <a:cxn ang="0">
                  <a:pos x="85" y="140"/>
                </a:cxn>
                <a:cxn ang="0">
                  <a:pos x="17" y="10"/>
                </a:cxn>
                <a:cxn ang="0">
                  <a:pos x="14" y="13"/>
                </a:cxn>
                <a:cxn ang="0">
                  <a:pos x="14" y="62"/>
                </a:cxn>
                <a:cxn ang="0">
                  <a:pos x="30" y="70"/>
                </a:cxn>
                <a:cxn ang="0">
                  <a:pos x="44" y="67"/>
                </a:cxn>
                <a:cxn ang="0">
                  <a:pos x="66" y="59"/>
                </a:cxn>
                <a:cxn ang="0">
                  <a:pos x="74" y="48"/>
                </a:cxn>
                <a:cxn ang="0">
                  <a:pos x="74" y="37"/>
                </a:cxn>
                <a:cxn ang="0">
                  <a:pos x="66" y="19"/>
                </a:cxn>
                <a:cxn ang="0">
                  <a:pos x="47" y="10"/>
                </a:cxn>
                <a:cxn ang="0">
                  <a:pos x="39" y="81"/>
                </a:cxn>
                <a:cxn ang="0">
                  <a:pos x="14" y="81"/>
                </a:cxn>
                <a:cxn ang="0">
                  <a:pos x="14" y="97"/>
                </a:cxn>
                <a:cxn ang="0">
                  <a:pos x="39" y="143"/>
                </a:cxn>
                <a:cxn ang="0">
                  <a:pos x="50" y="143"/>
                </a:cxn>
                <a:cxn ang="0">
                  <a:pos x="72" y="135"/>
                </a:cxn>
                <a:cxn ang="0">
                  <a:pos x="80" y="127"/>
                </a:cxn>
                <a:cxn ang="0">
                  <a:pos x="83" y="110"/>
                </a:cxn>
                <a:cxn ang="0">
                  <a:pos x="83" y="102"/>
                </a:cxn>
                <a:cxn ang="0">
                  <a:pos x="74" y="89"/>
                </a:cxn>
                <a:cxn ang="0">
                  <a:pos x="52" y="81"/>
                </a:cxn>
                <a:cxn ang="0">
                  <a:pos x="39" y="81"/>
                </a:cxn>
              </a:cxnLst>
              <a:rect l="0" t="0" r="r" b="b"/>
              <a:pathLst>
                <a:path w="96" h="154">
                  <a:moveTo>
                    <a:pt x="85" y="140"/>
                  </a:moveTo>
                  <a:lnTo>
                    <a:pt x="85" y="140"/>
                  </a:lnTo>
                  <a:lnTo>
                    <a:pt x="80" y="146"/>
                  </a:lnTo>
                  <a:lnTo>
                    <a:pt x="74" y="148"/>
                  </a:lnTo>
                  <a:lnTo>
                    <a:pt x="61" y="151"/>
                  </a:lnTo>
                  <a:lnTo>
                    <a:pt x="44" y="154"/>
                  </a:lnTo>
                  <a:lnTo>
                    <a:pt x="30" y="154"/>
                  </a:lnTo>
                  <a:lnTo>
                    <a:pt x="3" y="154"/>
                  </a:lnTo>
                  <a:lnTo>
                    <a:pt x="3" y="121"/>
                  </a:lnTo>
                  <a:lnTo>
                    <a:pt x="3" y="51"/>
                  </a:lnTo>
                  <a:lnTo>
                    <a:pt x="0" y="2"/>
                  </a:lnTo>
                  <a:lnTo>
                    <a:pt x="3" y="2"/>
                  </a:lnTo>
                  <a:lnTo>
                    <a:pt x="33" y="0"/>
                  </a:lnTo>
                  <a:lnTo>
                    <a:pt x="44" y="0"/>
                  </a:lnTo>
                  <a:lnTo>
                    <a:pt x="55" y="2"/>
                  </a:lnTo>
                  <a:lnTo>
                    <a:pt x="66" y="5"/>
                  </a:lnTo>
                  <a:lnTo>
                    <a:pt x="77" y="10"/>
                  </a:lnTo>
                  <a:lnTo>
                    <a:pt x="83" y="19"/>
                  </a:lnTo>
                  <a:lnTo>
                    <a:pt x="88" y="27"/>
                  </a:lnTo>
                  <a:lnTo>
                    <a:pt x="88" y="37"/>
                  </a:lnTo>
                  <a:lnTo>
                    <a:pt x="85" y="51"/>
                  </a:lnTo>
                  <a:lnTo>
                    <a:pt x="80" y="62"/>
                  </a:lnTo>
                  <a:lnTo>
                    <a:pt x="69" y="70"/>
                  </a:lnTo>
                  <a:lnTo>
                    <a:pt x="58" y="73"/>
                  </a:lnTo>
                  <a:lnTo>
                    <a:pt x="74" y="75"/>
                  </a:lnTo>
                  <a:lnTo>
                    <a:pt x="85" y="83"/>
                  </a:lnTo>
                  <a:lnTo>
                    <a:pt x="91" y="89"/>
                  </a:lnTo>
                  <a:lnTo>
                    <a:pt x="94" y="94"/>
                  </a:lnTo>
                  <a:lnTo>
                    <a:pt x="96" y="102"/>
                  </a:lnTo>
                  <a:lnTo>
                    <a:pt x="96" y="110"/>
                  </a:lnTo>
                  <a:lnTo>
                    <a:pt x="94" y="127"/>
                  </a:lnTo>
                  <a:lnTo>
                    <a:pt x="85" y="140"/>
                  </a:lnTo>
                  <a:close/>
                  <a:moveTo>
                    <a:pt x="47" y="10"/>
                  </a:moveTo>
                  <a:lnTo>
                    <a:pt x="17" y="10"/>
                  </a:lnTo>
                  <a:lnTo>
                    <a:pt x="14" y="13"/>
                  </a:lnTo>
                  <a:lnTo>
                    <a:pt x="14" y="62"/>
                  </a:lnTo>
                  <a:lnTo>
                    <a:pt x="14" y="70"/>
                  </a:lnTo>
                  <a:lnTo>
                    <a:pt x="30" y="70"/>
                  </a:lnTo>
                  <a:lnTo>
                    <a:pt x="44" y="67"/>
                  </a:lnTo>
                  <a:lnTo>
                    <a:pt x="61" y="64"/>
                  </a:lnTo>
                  <a:lnTo>
                    <a:pt x="66" y="59"/>
                  </a:lnTo>
                  <a:lnTo>
                    <a:pt x="72" y="54"/>
                  </a:lnTo>
                  <a:lnTo>
                    <a:pt x="74" y="48"/>
                  </a:lnTo>
                  <a:lnTo>
                    <a:pt x="74" y="37"/>
                  </a:lnTo>
                  <a:lnTo>
                    <a:pt x="72" y="27"/>
                  </a:lnTo>
                  <a:lnTo>
                    <a:pt x="66" y="19"/>
                  </a:lnTo>
                  <a:lnTo>
                    <a:pt x="58" y="13"/>
                  </a:lnTo>
                  <a:lnTo>
                    <a:pt x="47" y="10"/>
                  </a:lnTo>
                  <a:close/>
                  <a:moveTo>
                    <a:pt x="39" y="81"/>
                  </a:moveTo>
                  <a:lnTo>
                    <a:pt x="39" y="81"/>
                  </a:lnTo>
                  <a:lnTo>
                    <a:pt x="14" y="81"/>
                  </a:lnTo>
                  <a:lnTo>
                    <a:pt x="14" y="97"/>
                  </a:lnTo>
                  <a:lnTo>
                    <a:pt x="17" y="143"/>
                  </a:lnTo>
                  <a:lnTo>
                    <a:pt x="39" y="143"/>
                  </a:lnTo>
                  <a:lnTo>
                    <a:pt x="50" y="143"/>
                  </a:lnTo>
                  <a:lnTo>
                    <a:pt x="61" y="140"/>
                  </a:lnTo>
                  <a:lnTo>
                    <a:pt x="72" y="135"/>
                  </a:lnTo>
                  <a:lnTo>
                    <a:pt x="80" y="127"/>
                  </a:lnTo>
                  <a:lnTo>
                    <a:pt x="83" y="119"/>
                  </a:lnTo>
                  <a:lnTo>
                    <a:pt x="83" y="110"/>
                  </a:lnTo>
                  <a:lnTo>
                    <a:pt x="83" y="102"/>
                  </a:lnTo>
                  <a:lnTo>
                    <a:pt x="80" y="94"/>
                  </a:lnTo>
                  <a:lnTo>
                    <a:pt x="74" y="89"/>
                  </a:lnTo>
                  <a:lnTo>
                    <a:pt x="69" y="86"/>
                  </a:lnTo>
                  <a:lnTo>
                    <a:pt x="52" y="81"/>
                  </a:lnTo>
                  <a:lnTo>
                    <a:pt x="39"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5" name="Freeform 42"/>
            <p:cNvSpPr>
              <a:spLocks/>
            </p:cNvSpPr>
            <p:nvPr/>
          </p:nvSpPr>
          <p:spPr bwMode="auto">
            <a:xfrm>
              <a:off x="1744"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3"/>
                </a:cxn>
                <a:cxn ang="0">
                  <a:pos x="35" y="113"/>
                </a:cxn>
                <a:cxn ang="0">
                  <a:pos x="35" y="113"/>
                </a:cxn>
                <a:cxn ang="0">
                  <a:pos x="24" y="111"/>
                </a:cxn>
                <a:cxn ang="0">
                  <a:pos x="13" y="108"/>
                </a:cxn>
                <a:cxn ang="0">
                  <a:pos x="13" y="108"/>
                </a:cxn>
                <a:cxn ang="0">
                  <a:pos x="8"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3" y="43"/>
                </a:cxn>
                <a:cxn ang="0">
                  <a:pos x="13" y="67"/>
                </a:cxn>
                <a:cxn ang="0">
                  <a:pos x="13" y="67"/>
                </a:cxn>
                <a:cxn ang="0">
                  <a:pos x="16" y="81"/>
                </a:cxn>
                <a:cxn ang="0">
                  <a:pos x="19" y="92"/>
                </a:cxn>
                <a:cxn ang="0">
                  <a:pos x="27" y="100"/>
                </a:cxn>
                <a:cxn ang="0">
                  <a:pos x="38" y="103"/>
                </a:cxn>
                <a:cxn ang="0">
                  <a:pos x="38" y="103"/>
                </a:cxn>
                <a:cxn ang="0">
                  <a:pos x="49" y="100"/>
                </a:cxn>
                <a:cxn ang="0">
                  <a:pos x="57" y="97"/>
                </a:cxn>
                <a:cxn ang="0">
                  <a:pos x="63" y="94"/>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6" y="113"/>
                  </a:lnTo>
                  <a:lnTo>
                    <a:pt x="35" y="113"/>
                  </a:lnTo>
                  <a:lnTo>
                    <a:pt x="24" y="111"/>
                  </a:lnTo>
                  <a:lnTo>
                    <a:pt x="13" y="108"/>
                  </a:lnTo>
                  <a:lnTo>
                    <a:pt x="8" y="103"/>
                  </a:lnTo>
                  <a:lnTo>
                    <a:pt x="5" y="97"/>
                  </a:lnTo>
                  <a:lnTo>
                    <a:pt x="2" y="84"/>
                  </a:lnTo>
                  <a:lnTo>
                    <a:pt x="2" y="57"/>
                  </a:lnTo>
                  <a:lnTo>
                    <a:pt x="2" y="43"/>
                  </a:lnTo>
                  <a:lnTo>
                    <a:pt x="0" y="3"/>
                  </a:lnTo>
                  <a:lnTo>
                    <a:pt x="2" y="0"/>
                  </a:lnTo>
                  <a:lnTo>
                    <a:pt x="13" y="0"/>
                  </a:lnTo>
                  <a:lnTo>
                    <a:pt x="16" y="0"/>
                  </a:lnTo>
                  <a:lnTo>
                    <a:pt x="13" y="43"/>
                  </a:lnTo>
                  <a:lnTo>
                    <a:pt x="13" y="67"/>
                  </a:lnTo>
                  <a:lnTo>
                    <a:pt x="16" y="81"/>
                  </a:lnTo>
                  <a:lnTo>
                    <a:pt x="19" y="92"/>
                  </a:lnTo>
                  <a:lnTo>
                    <a:pt x="27" y="100"/>
                  </a:lnTo>
                  <a:lnTo>
                    <a:pt x="38" y="103"/>
                  </a:lnTo>
                  <a:lnTo>
                    <a:pt x="49" y="100"/>
                  </a:lnTo>
                  <a:lnTo>
                    <a:pt x="57" y="97"/>
                  </a:lnTo>
                  <a:lnTo>
                    <a:pt x="63" y="94"/>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6" name="Freeform 41"/>
            <p:cNvSpPr>
              <a:spLocks/>
            </p:cNvSpPr>
            <p:nvPr/>
          </p:nvSpPr>
          <p:spPr bwMode="auto">
            <a:xfrm>
              <a:off x="1859" y="783"/>
              <a:ext cx="72" cy="116"/>
            </a:xfrm>
            <a:custGeom>
              <a:avLst/>
              <a:gdLst/>
              <a:ahLst/>
              <a:cxnLst>
                <a:cxn ang="0">
                  <a:pos x="30" y="116"/>
                </a:cxn>
                <a:cxn ang="0">
                  <a:pos x="30" y="116"/>
                </a:cxn>
                <a:cxn ang="0">
                  <a:pos x="17" y="114"/>
                </a:cxn>
                <a:cxn ang="0">
                  <a:pos x="0" y="108"/>
                </a:cxn>
                <a:cxn ang="0">
                  <a:pos x="0" y="106"/>
                </a:cxn>
                <a:cxn ang="0">
                  <a:pos x="0" y="106"/>
                </a:cxn>
                <a:cxn ang="0">
                  <a:pos x="0" y="95"/>
                </a:cxn>
                <a:cxn ang="0">
                  <a:pos x="3" y="92"/>
                </a:cxn>
                <a:cxn ang="0">
                  <a:pos x="3" y="92"/>
                </a:cxn>
                <a:cxn ang="0">
                  <a:pos x="17" y="103"/>
                </a:cxn>
                <a:cxn ang="0">
                  <a:pos x="25" y="106"/>
                </a:cxn>
                <a:cxn ang="0">
                  <a:pos x="33" y="106"/>
                </a:cxn>
                <a:cxn ang="0">
                  <a:pos x="33" y="106"/>
                </a:cxn>
                <a:cxn ang="0">
                  <a:pos x="41" y="106"/>
                </a:cxn>
                <a:cxn ang="0">
                  <a:pos x="50" y="100"/>
                </a:cxn>
                <a:cxn ang="0">
                  <a:pos x="55" y="95"/>
                </a:cxn>
                <a:cxn ang="0">
                  <a:pos x="58" y="84"/>
                </a:cxn>
                <a:cxn ang="0">
                  <a:pos x="58" y="84"/>
                </a:cxn>
                <a:cxn ang="0">
                  <a:pos x="55" y="76"/>
                </a:cxn>
                <a:cxn ang="0">
                  <a:pos x="50" y="68"/>
                </a:cxn>
                <a:cxn ang="0">
                  <a:pos x="39" y="65"/>
                </a:cxn>
                <a:cxn ang="0">
                  <a:pos x="30" y="62"/>
                </a:cxn>
                <a:cxn ang="0">
                  <a:pos x="19" y="60"/>
                </a:cxn>
                <a:cxn ang="0">
                  <a:pos x="8" y="54"/>
                </a:cxn>
                <a:cxn ang="0">
                  <a:pos x="3" y="46"/>
                </a:cxn>
                <a:cxn ang="0">
                  <a:pos x="0" y="33"/>
                </a:cxn>
                <a:cxn ang="0">
                  <a:pos x="0" y="33"/>
                </a:cxn>
                <a:cxn ang="0">
                  <a:pos x="0" y="24"/>
                </a:cxn>
                <a:cxn ang="0">
                  <a:pos x="3" y="16"/>
                </a:cxn>
                <a:cxn ang="0">
                  <a:pos x="11" y="8"/>
                </a:cxn>
                <a:cxn ang="0">
                  <a:pos x="25" y="3"/>
                </a:cxn>
                <a:cxn ang="0">
                  <a:pos x="36" y="0"/>
                </a:cxn>
                <a:cxn ang="0">
                  <a:pos x="36" y="0"/>
                </a:cxn>
                <a:cxn ang="0">
                  <a:pos x="52" y="3"/>
                </a:cxn>
                <a:cxn ang="0">
                  <a:pos x="66" y="8"/>
                </a:cxn>
                <a:cxn ang="0">
                  <a:pos x="66" y="8"/>
                </a:cxn>
                <a:cxn ang="0">
                  <a:pos x="66" y="8"/>
                </a:cxn>
                <a:cxn ang="0">
                  <a:pos x="66" y="22"/>
                </a:cxn>
                <a:cxn ang="0">
                  <a:pos x="63" y="22"/>
                </a:cxn>
                <a:cxn ang="0">
                  <a:pos x="63" y="22"/>
                </a:cxn>
                <a:cxn ang="0">
                  <a:pos x="50" y="14"/>
                </a:cxn>
                <a:cxn ang="0">
                  <a:pos x="36" y="14"/>
                </a:cxn>
                <a:cxn ang="0">
                  <a:pos x="36" y="14"/>
                </a:cxn>
                <a:cxn ang="0">
                  <a:pos x="28" y="14"/>
                </a:cxn>
                <a:cxn ang="0">
                  <a:pos x="22" y="16"/>
                </a:cxn>
                <a:cxn ang="0">
                  <a:pos x="17" y="22"/>
                </a:cxn>
                <a:cxn ang="0">
                  <a:pos x="14" y="30"/>
                </a:cxn>
                <a:cxn ang="0">
                  <a:pos x="14" y="30"/>
                </a:cxn>
                <a:cxn ang="0">
                  <a:pos x="17" y="41"/>
                </a:cxn>
                <a:cxn ang="0">
                  <a:pos x="22" y="46"/>
                </a:cxn>
                <a:cxn ang="0">
                  <a:pos x="41" y="52"/>
                </a:cxn>
                <a:cxn ang="0">
                  <a:pos x="52" y="57"/>
                </a:cxn>
                <a:cxn ang="0">
                  <a:pos x="63" y="62"/>
                </a:cxn>
                <a:cxn ang="0">
                  <a:pos x="69" y="70"/>
                </a:cxn>
                <a:cxn ang="0">
                  <a:pos x="72" y="84"/>
                </a:cxn>
                <a:cxn ang="0">
                  <a:pos x="72" y="84"/>
                </a:cxn>
                <a:cxn ang="0">
                  <a:pos x="69" y="92"/>
                </a:cxn>
                <a:cxn ang="0">
                  <a:pos x="69" y="97"/>
                </a:cxn>
                <a:cxn ang="0">
                  <a:pos x="63" y="106"/>
                </a:cxn>
                <a:cxn ang="0">
                  <a:pos x="58" y="108"/>
                </a:cxn>
                <a:cxn ang="0">
                  <a:pos x="47" y="114"/>
                </a:cxn>
                <a:cxn ang="0">
                  <a:pos x="30" y="116"/>
                </a:cxn>
                <a:cxn ang="0">
                  <a:pos x="30" y="116"/>
                </a:cxn>
              </a:cxnLst>
              <a:rect l="0" t="0" r="r" b="b"/>
              <a:pathLst>
                <a:path w="72" h="116">
                  <a:moveTo>
                    <a:pt x="30" y="116"/>
                  </a:moveTo>
                  <a:lnTo>
                    <a:pt x="30" y="116"/>
                  </a:lnTo>
                  <a:lnTo>
                    <a:pt x="17" y="114"/>
                  </a:lnTo>
                  <a:lnTo>
                    <a:pt x="0" y="108"/>
                  </a:lnTo>
                  <a:lnTo>
                    <a:pt x="0" y="106"/>
                  </a:lnTo>
                  <a:lnTo>
                    <a:pt x="0" y="95"/>
                  </a:lnTo>
                  <a:lnTo>
                    <a:pt x="3" y="92"/>
                  </a:lnTo>
                  <a:lnTo>
                    <a:pt x="17" y="103"/>
                  </a:lnTo>
                  <a:lnTo>
                    <a:pt x="25" y="106"/>
                  </a:lnTo>
                  <a:lnTo>
                    <a:pt x="33" y="106"/>
                  </a:lnTo>
                  <a:lnTo>
                    <a:pt x="41" y="106"/>
                  </a:lnTo>
                  <a:lnTo>
                    <a:pt x="50" y="100"/>
                  </a:lnTo>
                  <a:lnTo>
                    <a:pt x="55" y="95"/>
                  </a:lnTo>
                  <a:lnTo>
                    <a:pt x="58" y="84"/>
                  </a:lnTo>
                  <a:lnTo>
                    <a:pt x="55" y="76"/>
                  </a:lnTo>
                  <a:lnTo>
                    <a:pt x="50" y="68"/>
                  </a:lnTo>
                  <a:lnTo>
                    <a:pt x="39" y="65"/>
                  </a:lnTo>
                  <a:lnTo>
                    <a:pt x="30" y="62"/>
                  </a:lnTo>
                  <a:lnTo>
                    <a:pt x="19" y="60"/>
                  </a:lnTo>
                  <a:lnTo>
                    <a:pt x="8" y="54"/>
                  </a:lnTo>
                  <a:lnTo>
                    <a:pt x="3" y="46"/>
                  </a:lnTo>
                  <a:lnTo>
                    <a:pt x="0" y="33"/>
                  </a:lnTo>
                  <a:lnTo>
                    <a:pt x="0" y="24"/>
                  </a:lnTo>
                  <a:lnTo>
                    <a:pt x="3" y="16"/>
                  </a:lnTo>
                  <a:lnTo>
                    <a:pt x="11" y="8"/>
                  </a:lnTo>
                  <a:lnTo>
                    <a:pt x="25" y="3"/>
                  </a:lnTo>
                  <a:lnTo>
                    <a:pt x="36" y="0"/>
                  </a:lnTo>
                  <a:lnTo>
                    <a:pt x="52" y="3"/>
                  </a:lnTo>
                  <a:lnTo>
                    <a:pt x="66" y="8"/>
                  </a:lnTo>
                  <a:lnTo>
                    <a:pt x="66" y="22"/>
                  </a:lnTo>
                  <a:lnTo>
                    <a:pt x="63" y="22"/>
                  </a:lnTo>
                  <a:lnTo>
                    <a:pt x="50" y="14"/>
                  </a:lnTo>
                  <a:lnTo>
                    <a:pt x="36" y="14"/>
                  </a:lnTo>
                  <a:lnTo>
                    <a:pt x="28" y="14"/>
                  </a:lnTo>
                  <a:lnTo>
                    <a:pt x="22" y="16"/>
                  </a:lnTo>
                  <a:lnTo>
                    <a:pt x="17" y="22"/>
                  </a:lnTo>
                  <a:lnTo>
                    <a:pt x="14" y="30"/>
                  </a:lnTo>
                  <a:lnTo>
                    <a:pt x="17" y="41"/>
                  </a:lnTo>
                  <a:lnTo>
                    <a:pt x="22" y="46"/>
                  </a:lnTo>
                  <a:lnTo>
                    <a:pt x="41" y="52"/>
                  </a:lnTo>
                  <a:lnTo>
                    <a:pt x="52" y="57"/>
                  </a:lnTo>
                  <a:lnTo>
                    <a:pt x="63" y="62"/>
                  </a:lnTo>
                  <a:lnTo>
                    <a:pt x="69" y="70"/>
                  </a:lnTo>
                  <a:lnTo>
                    <a:pt x="72" y="84"/>
                  </a:lnTo>
                  <a:lnTo>
                    <a:pt x="69" y="92"/>
                  </a:lnTo>
                  <a:lnTo>
                    <a:pt x="69" y="97"/>
                  </a:lnTo>
                  <a:lnTo>
                    <a:pt x="63" y="106"/>
                  </a:lnTo>
                  <a:lnTo>
                    <a:pt x="58" y="108"/>
                  </a:lnTo>
                  <a:lnTo>
                    <a:pt x="47"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7" name="Freeform 40"/>
            <p:cNvSpPr>
              <a:spLocks noEditPoints="1"/>
            </p:cNvSpPr>
            <p:nvPr/>
          </p:nvSpPr>
          <p:spPr bwMode="auto">
            <a:xfrm>
              <a:off x="1958" y="732"/>
              <a:ext cx="17" cy="165"/>
            </a:xfrm>
            <a:custGeom>
              <a:avLst/>
              <a:gdLst/>
              <a:ahLst/>
              <a:cxnLst>
                <a:cxn ang="0">
                  <a:pos x="17" y="16"/>
                </a:cxn>
                <a:cxn ang="0">
                  <a:pos x="17" y="19"/>
                </a:cxn>
                <a:cxn ang="0">
                  <a:pos x="17" y="19"/>
                </a:cxn>
                <a:cxn ang="0">
                  <a:pos x="3" y="19"/>
                </a:cxn>
                <a:cxn ang="0">
                  <a:pos x="0" y="16"/>
                </a:cxn>
                <a:cxn ang="0">
                  <a:pos x="0" y="16"/>
                </a:cxn>
                <a:cxn ang="0">
                  <a:pos x="0" y="5"/>
                </a:cxn>
                <a:cxn ang="0">
                  <a:pos x="3" y="3"/>
                </a:cxn>
                <a:cxn ang="0">
                  <a:pos x="3" y="3"/>
                </a:cxn>
                <a:cxn ang="0">
                  <a:pos x="17" y="0"/>
                </a:cxn>
                <a:cxn ang="0">
                  <a:pos x="17" y="3"/>
                </a:cxn>
                <a:cxn ang="0">
                  <a:pos x="17" y="3"/>
                </a:cxn>
                <a:cxn ang="0">
                  <a:pos x="17" y="16"/>
                </a:cxn>
                <a:cxn ang="0">
                  <a:pos x="17" y="16"/>
                </a:cxn>
                <a:cxn ang="0">
                  <a:pos x="17" y="165"/>
                </a:cxn>
                <a:cxn ang="0">
                  <a:pos x="17" y="165"/>
                </a:cxn>
                <a:cxn ang="0">
                  <a:pos x="6" y="165"/>
                </a:cxn>
                <a:cxn ang="0">
                  <a:pos x="3" y="165"/>
                </a:cxn>
                <a:cxn ang="0">
                  <a:pos x="3" y="165"/>
                </a:cxn>
                <a:cxn ang="0">
                  <a:pos x="3" y="138"/>
                </a:cxn>
                <a:cxn ang="0">
                  <a:pos x="3" y="138"/>
                </a:cxn>
                <a:cxn ang="0">
                  <a:pos x="3" y="97"/>
                </a:cxn>
                <a:cxn ang="0">
                  <a:pos x="3" y="57"/>
                </a:cxn>
                <a:cxn ang="0">
                  <a:pos x="3" y="57"/>
                </a:cxn>
                <a:cxn ang="0">
                  <a:pos x="3" y="57"/>
                </a:cxn>
                <a:cxn ang="0">
                  <a:pos x="17" y="54"/>
                </a:cxn>
                <a:cxn ang="0">
                  <a:pos x="17" y="54"/>
                </a:cxn>
                <a:cxn ang="0">
                  <a:pos x="17" y="54"/>
                </a:cxn>
                <a:cxn ang="0">
                  <a:pos x="17" y="78"/>
                </a:cxn>
                <a:cxn ang="0">
                  <a:pos x="17" y="78"/>
                </a:cxn>
                <a:cxn ang="0">
                  <a:pos x="17" y="165"/>
                </a:cxn>
                <a:cxn ang="0">
                  <a:pos x="17" y="165"/>
                </a:cxn>
              </a:cxnLst>
              <a:rect l="0" t="0" r="r" b="b"/>
              <a:pathLst>
                <a:path w="17" h="165">
                  <a:moveTo>
                    <a:pt x="17" y="16"/>
                  </a:moveTo>
                  <a:lnTo>
                    <a:pt x="17" y="19"/>
                  </a:lnTo>
                  <a:lnTo>
                    <a:pt x="3" y="19"/>
                  </a:lnTo>
                  <a:lnTo>
                    <a:pt x="0" y="16"/>
                  </a:lnTo>
                  <a:lnTo>
                    <a:pt x="0" y="5"/>
                  </a:lnTo>
                  <a:lnTo>
                    <a:pt x="3" y="3"/>
                  </a:lnTo>
                  <a:lnTo>
                    <a:pt x="17" y="0"/>
                  </a:lnTo>
                  <a:lnTo>
                    <a:pt x="17" y="3"/>
                  </a:lnTo>
                  <a:lnTo>
                    <a:pt x="17" y="16"/>
                  </a:lnTo>
                  <a:close/>
                  <a:moveTo>
                    <a:pt x="17" y="165"/>
                  </a:moveTo>
                  <a:lnTo>
                    <a:pt x="17" y="165"/>
                  </a:lnTo>
                  <a:lnTo>
                    <a:pt x="6" y="165"/>
                  </a:lnTo>
                  <a:lnTo>
                    <a:pt x="3" y="165"/>
                  </a:lnTo>
                  <a:lnTo>
                    <a:pt x="3" y="138"/>
                  </a:lnTo>
                  <a:lnTo>
                    <a:pt x="3" y="97"/>
                  </a:lnTo>
                  <a:lnTo>
                    <a:pt x="3" y="57"/>
                  </a:lnTo>
                  <a:lnTo>
                    <a:pt x="17" y="54"/>
                  </a:lnTo>
                  <a:lnTo>
                    <a:pt x="17" y="78"/>
                  </a:lnTo>
                  <a:lnTo>
                    <a:pt x="17"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8" name="Freeform 39"/>
            <p:cNvSpPr>
              <a:spLocks/>
            </p:cNvSpPr>
            <p:nvPr/>
          </p:nvSpPr>
          <p:spPr bwMode="auto">
            <a:xfrm>
              <a:off x="2010" y="783"/>
              <a:ext cx="86" cy="114"/>
            </a:xfrm>
            <a:custGeom>
              <a:avLst/>
              <a:gdLst/>
              <a:ahLst/>
              <a:cxnLst>
                <a:cxn ang="0">
                  <a:pos x="86" y="114"/>
                </a:cxn>
                <a:cxn ang="0">
                  <a:pos x="86" y="114"/>
                </a:cxn>
                <a:cxn ang="0">
                  <a:pos x="72" y="114"/>
                </a:cxn>
                <a:cxn ang="0">
                  <a:pos x="72" y="114"/>
                </a:cxn>
                <a:cxn ang="0">
                  <a:pos x="72" y="114"/>
                </a:cxn>
                <a:cxn ang="0">
                  <a:pos x="72" y="84"/>
                </a:cxn>
                <a:cxn ang="0">
                  <a:pos x="72" y="84"/>
                </a:cxn>
                <a:cxn ang="0">
                  <a:pos x="72" y="43"/>
                </a:cxn>
                <a:cxn ang="0">
                  <a:pos x="72" y="43"/>
                </a:cxn>
                <a:cxn ang="0">
                  <a:pos x="72" y="33"/>
                </a:cxn>
                <a:cxn ang="0">
                  <a:pos x="66" y="22"/>
                </a:cxn>
                <a:cxn ang="0">
                  <a:pos x="61" y="16"/>
                </a:cxn>
                <a:cxn ang="0">
                  <a:pos x="50" y="14"/>
                </a:cxn>
                <a:cxn ang="0">
                  <a:pos x="50" y="14"/>
                </a:cxn>
                <a:cxn ang="0">
                  <a:pos x="42" y="14"/>
                </a:cxn>
                <a:cxn ang="0">
                  <a:pos x="31" y="16"/>
                </a:cxn>
                <a:cxn ang="0">
                  <a:pos x="17" y="27"/>
                </a:cxn>
                <a:cxn ang="0">
                  <a:pos x="17" y="33"/>
                </a:cxn>
                <a:cxn ang="0">
                  <a:pos x="17" y="33"/>
                </a:cxn>
                <a:cxn ang="0">
                  <a:pos x="17" y="114"/>
                </a:cxn>
                <a:cxn ang="0">
                  <a:pos x="17" y="114"/>
                </a:cxn>
                <a:cxn ang="0">
                  <a:pos x="17" y="114"/>
                </a:cxn>
                <a:cxn ang="0">
                  <a:pos x="6" y="114"/>
                </a:cxn>
                <a:cxn ang="0">
                  <a:pos x="3" y="114"/>
                </a:cxn>
                <a:cxn ang="0">
                  <a:pos x="3" y="114"/>
                </a:cxn>
                <a:cxn ang="0">
                  <a:pos x="3" y="87"/>
                </a:cxn>
                <a:cxn ang="0">
                  <a:pos x="3" y="70"/>
                </a:cxn>
                <a:cxn ang="0">
                  <a:pos x="3" y="70"/>
                </a:cxn>
                <a:cxn ang="0">
                  <a:pos x="0" y="6"/>
                </a:cxn>
                <a:cxn ang="0">
                  <a:pos x="3" y="3"/>
                </a:cxn>
                <a:cxn ang="0">
                  <a:pos x="3" y="3"/>
                </a:cxn>
                <a:cxn ang="0">
                  <a:pos x="14" y="3"/>
                </a:cxn>
                <a:cxn ang="0">
                  <a:pos x="17" y="3"/>
                </a:cxn>
                <a:cxn ang="0">
                  <a:pos x="17" y="3"/>
                </a:cxn>
                <a:cxn ang="0">
                  <a:pos x="17" y="14"/>
                </a:cxn>
                <a:cxn ang="0">
                  <a:pos x="17" y="14"/>
                </a:cxn>
                <a:cxn ang="0">
                  <a:pos x="33" y="6"/>
                </a:cxn>
                <a:cxn ang="0">
                  <a:pos x="42" y="3"/>
                </a:cxn>
                <a:cxn ang="0">
                  <a:pos x="53" y="0"/>
                </a:cxn>
                <a:cxn ang="0">
                  <a:pos x="53" y="0"/>
                </a:cxn>
                <a:cxn ang="0">
                  <a:pos x="61" y="3"/>
                </a:cxn>
                <a:cxn ang="0">
                  <a:pos x="69" y="6"/>
                </a:cxn>
                <a:cxn ang="0">
                  <a:pos x="77" y="11"/>
                </a:cxn>
                <a:cxn ang="0">
                  <a:pos x="83" y="19"/>
                </a:cxn>
                <a:cxn ang="0">
                  <a:pos x="83" y="19"/>
                </a:cxn>
                <a:cxn ang="0">
                  <a:pos x="86" y="33"/>
                </a:cxn>
                <a:cxn ang="0">
                  <a:pos x="86" y="46"/>
                </a:cxn>
                <a:cxn ang="0">
                  <a:pos x="86" y="68"/>
                </a:cxn>
                <a:cxn ang="0">
                  <a:pos x="86" y="68"/>
                </a:cxn>
                <a:cxn ang="0">
                  <a:pos x="86" y="114"/>
                </a:cxn>
                <a:cxn ang="0">
                  <a:pos x="86" y="114"/>
                </a:cxn>
              </a:cxnLst>
              <a:rect l="0" t="0" r="r" b="b"/>
              <a:pathLst>
                <a:path w="86" h="114">
                  <a:moveTo>
                    <a:pt x="86" y="114"/>
                  </a:moveTo>
                  <a:lnTo>
                    <a:pt x="86" y="114"/>
                  </a:lnTo>
                  <a:lnTo>
                    <a:pt x="72" y="114"/>
                  </a:lnTo>
                  <a:lnTo>
                    <a:pt x="72" y="84"/>
                  </a:lnTo>
                  <a:lnTo>
                    <a:pt x="72" y="43"/>
                  </a:lnTo>
                  <a:lnTo>
                    <a:pt x="72" y="33"/>
                  </a:lnTo>
                  <a:lnTo>
                    <a:pt x="66" y="22"/>
                  </a:lnTo>
                  <a:lnTo>
                    <a:pt x="61" y="16"/>
                  </a:lnTo>
                  <a:lnTo>
                    <a:pt x="50" y="14"/>
                  </a:lnTo>
                  <a:lnTo>
                    <a:pt x="42" y="14"/>
                  </a:lnTo>
                  <a:lnTo>
                    <a:pt x="31" y="16"/>
                  </a:lnTo>
                  <a:lnTo>
                    <a:pt x="17" y="27"/>
                  </a:lnTo>
                  <a:lnTo>
                    <a:pt x="17" y="33"/>
                  </a:lnTo>
                  <a:lnTo>
                    <a:pt x="17" y="114"/>
                  </a:lnTo>
                  <a:lnTo>
                    <a:pt x="6" y="114"/>
                  </a:lnTo>
                  <a:lnTo>
                    <a:pt x="3" y="114"/>
                  </a:lnTo>
                  <a:lnTo>
                    <a:pt x="3" y="87"/>
                  </a:lnTo>
                  <a:lnTo>
                    <a:pt x="3" y="70"/>
                  </a:lnTo>
                  <a:lnTo>
                    <a:pt x="0" y="6"/>
                  </a:lnTo>
                  <a:lnTo>
                    <a:pt x="3" y="3"/>
                  </a:lnTo>
                  <a:lnTo>
                    <a:pt x="14" y="3"/>
                  </a:lnTo>
                  <a:lnTo>
                    <a:pt x="17" y="3"/>
                  </a:lnTo>
                  <a:lnTo>
                    <a:pt x="17" y="14"/>
                  </a:lnTo>
                  <a:lnTo>
                    <a:pt x="33" y="6"/>
                  </a:lnTo>
                  <a:lnTo>
                    <a:pt x="42" y="3"/>
                  </a:lnTo>
                  <a:lnTo>
                    <a:pt x="53" y="0"/>
                  </a:lnTo>
                  <a:lnTo>
                    <a:pt x="61" y="3"/>
                  </a:lnTo>
                  <a:lnTo>
                    <a:pt x="69" y="6"/>
                  </a:lnTo>
                  <a:lnTo>
                    <a:pt x="77" y="11"/>
                  </a:lnTo>
                  <a:lnTo>
                    <a:pt x="83" y="19"/>
                  </a:lnTo>
                  <a:lnTo>
                    <a:pt x="86" y="33"/>
                  </a:lnTo>
                  <a:lnTo>
                    <a:pt x="86" y="46"/>
                  </a:lnTo>
                  <a:lnTo>
                    <a:pt x="86" y="68"/>
                  </a:lnTo>
                  <a:lnTo>
                    <a:pt x="86"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9" name="Freeform 38"/>
            <p:cNvSpPr>
              <a:spLocks noEditPoints="1"/>
            </p:cNvSpPr>
            <p:nvPr/>
          </p:nvSpPr>
          <p:spPr bwMode="auto">
            <a:xfrm>
              <a:off x="2129" y="783"/>
              <a:ext cx="90" cy="116"/>
            </a:xfrm>
            <a:custGeom>
              <a:avLst/>
              <a:gdLst/>
              <a:ahLst/>
              <a:cxnLst>
                <a:cxn ang="0">
                  <a:pos x="90" y="57"/>
                </a:cxn>
                <a:cxn ang="0">
                  <a:pos x="11" y="57"/>
                </a:cxn>
                <a:cxn ang="0">
                  <a:pos x="11" y="57"/>
                </a:cxn>
                <a:cxn ang="0">
                  <a:pos x="13" y="76"/>
                </a:cxn>
                <a:cxn ang="0">
                  <a:pos x="22" y="89"/>
                </a:cxn>
                <a:cxn ang="0">
                  <a:pos x="27" y="97"/>
                </a:cxn>
                <a:cxn ang="0">
                  <a:pos x="35" y="100"/>
                </a:cxn>
                <a:cxn ang="0">
                  <a:pos x="44" y="103"/>
                </a:cxn>
                <a:cxn ang="0">
                  <a:pos x="52" y="106"/>
                </a:cxn>
                <a:cxn ang="0">
                  <a:pos x="52" y="106"/>
                </a:cxn>
                <a:cxn ang="0">
                  <a:pos x="60" y="103"/>
                </a:cxn>
                <a:cxn ang="0">
                  <a:pos x="71" y="100"/>
                </a:cxn>
                <a:cxn ang="0">
                  <a:pos x="77" y="97"/>
                </a:cxn>
                <a:cxn ang="0">
                  <a:pos x="85" y="89"/>
                </a:cxn>
                <a:cxn ang="0">
                  <a:pos x="88" y="92"/>
                </a:cxn>
                <a:cxn ang="0">
                  <a:pos x="88" y="92"/>
                </a:cxn>
                <a:cxn ang="0">
                  <a:pos x="85" y="103"/>
                </a:cxn>
                <a:cxn ang="0">
                  <a:pos x="85" y="106"/>
                </a:cxn>
                <a:cxn ang="0">
                  <a:pos x="85" y="106"/>
                </a:cxn>
                <a:cxn ang="0">
                  <a:pos x="68" y="114"/>
                </a:cxn>
                <a:cxn ang="0">
                  <a:pos x="49" y="116"/>
                </a:cxn>
                <a:cxn ang="0">
                  <a:pos x="49" y="116"/>
                </a:cxn>
                <a:cxn ang="0">
                  <a:pos x="38" y="116"/>
                </a:cxn>
                <a:cxn ang="0">
                  <a:pos x="27" y="111"/>
                </a:cxn>
                <a:cxn ang="0">
                  <a:pos x="19" y="108"/>
                </a:cxn>
                <a:cxn ang="0">
                  <a:pos x="11" y="100"/>
                </a:cxn>
                <a:cxn ang="0">
                  <a:pos x="5" y="92"/>
                </a:cxn>
                <a:cxn ang="0">
                  <a:pos x="2" y="81"/>
                </a:cxn>
                <a:cxn ang="0">
                  <a:pos x="0" y="70"/>
                </a:cxn>
                <a:cxn ang="0">
                  <a:pos x="0" y="60"/>
                </a:cxn>
                <a:cxn ang="0">
                  <a:pos x="0" y="60"/>
                </a:cxn>
                <a:cxn ang="0">
                  <a:pos x="2" y="35"/>
                </a:cxn>
                <a:cxn ang="0">
                  <a:pos x="5" y="27"/>
                </a:cxn>
                <a:cxn ang="0">
                  <a:pos x="11" y="16"/>
                </a:cxn>
                <a:cxn ang="0">
                  <a:pos x="16" y="11"/>
                </a:cxn>
                <a:cxn ang="0">
                  <a:pos x="27" y="6"/>
                </a:cxn>
                <a:cxn ang="0">
                  <a:pos x="35" y="3"/>
                </a:cxn>
                <a:cxn ang="0">
                  <a:pos x="46" y="0"/>
                </a:cxn>
                <a:cxn ang="0">
                  <a:pos x="46" y="0"/>
                </a:cxn>
                <a:cxn ang="0">
                  <a:pos x="57" y="3"/>
                </a:cxn>
                <a:cxn ang="0">
                  <a:pos x="68" y="6"/>
                </a:cxn>
                <a:cxn ang="0">
                  <a:pos x="74" y="11"/>
                </a:cxn>
                <a:cxn ang="0">
                  <a:pos x="79" y="16"/>
                </a:cxn>
                <a:cxn ang="0">
                  <a:pos x="85" y="24"/>
                </a:cxn>
                <a:cxn ang="0">
                  <a:pos x="88" y="35"/>
                </a:cxn>
                <a:cxn ang="0">
                  <a:pos x="90" y="57"/>
                </a:cxn>
                <a:cxn ang="0">
                  <a:pos x="90" y="57"/>
                </a:cxn>
                <a:cxn ang="0">
                  <a:pos x="46" y="11"/>
                </a:cxn>
                <a:cxn ang="0">
                  <a:pos x="46" y="11"/>
                </a:cxn>
                <a:cxn ang="0">
                  <a:pos x="33" y="14"/>
                </a:cxn>
                <a:cxn ang="0">
                  <a:pos x="22" y="22"/>
                </a:cxn>
                <a:cxn ang="0">
                  <a:pos x="16" y="33"/>
                </a:cxn>
                <a:cxn ang="0">
                  <a:pos x="13" y="46"/>
                </a:cxn>
                <a:cxn ang="0">
                  <a:pos x="77" y="46"/>
                </a:cxn>
                <a:cxn ang="0">
                  <a:pos x="77" y="46"/>
                </a:cxn>
                <a:cxn ang="0">
                  <a:pos x="74" y="33"/>
                </a:cxn>
                <a:cxn ang="0">
                  <a:pos x="68" y="22"/>
                </a:cxn>
                <a:cxn ang="0">
                  <a:pos x="60" y="14"/>
                </a:cxn>
                <a:cxn ang="0">
                  <a:pos x="46" y="11"/>
                </a:cxn>
                <a:cxn ang="0">
                  <a:pos x="46" y="11"/>
                </a:cxn>
              </a:cxnLst>
              <a:rect l="0" t="0" r="r" b="b"/>
              <a:pathLst>
                <a:path w="90" h="116">
                  <a:moveTo>
                    <a:pt x="90" y="57"/>
                  </a:moveTo>
                  <a:lnTo>
                    <a:pt x="11" y="57"/>
                  </a:lnTo>
                  <a:lnTo>
                    <a:pt x="13" y="76"/>
                  </a:lnTo>
                  <a:lnTo>
                    <a:pt x="22" y="89"/>
                  </a:lnTo>
                  <a:lnTo>
                    <a:pt x="27" y="97"/>
                  </a:lnTo>
                  <a:lnTo>
                    <a:pt x="35" y="100"/>
                  </a:lnTo>
                  <a:lnTo>
                    <a:pt x="44" y="103"/>
                  </a:lnTo>
                  <a:lnTo>
                    <a:pt x="52" y="106"/>
                  </a:lnTo>
                  <a:lnTo>
                    <a:pt x="60" y="103"/>
                  </a:lnTo>
                  <a:lnTo>
                    <a:pt x="71" y="100"/>
                  </a:lnTo>
                  <a:lnTo>
                    <a:pt x="77" y="97"/>
                  </a:lnTo>
                  <a:lnTo>
                    <a:pt x="85" y="89"/>
                  </a:lnTo>
                  <a:lnTo>
                    <a:pt x="88" y="92"/>
                  </a:lnTo>
                  <a:lnTo>
                    <a:pt x="85" y="103"/>
                  </a:lnTo>
                  <a:lnTo>
                    <a:pt x="85" y="106"/>
                  </a:lnTo>
                  <a:lnTo>
                    <a:pt x="68" y="114"/>
                  </a:lnTo>
                  <a:lnTo>
                    <a:pt x="49" y="116"/>
                  </a:lnTo>
                  <a:lnTo>
                    <a:pt x="38" y="116"/>
                  </a:lnTo>
                  <a:lnTo>
                    <a:pt x="27" y="111"/>
                  </a:lnTo>
                  <a:lnTo>
                    <a:pt x="19" y="108"/>
                  </a:lnTo>
                  <a:lnTo>
                    <a:pt x="11" y="100"/>
                  </a:lnTo>
                  <a:lnTo>
                    <a:pt x="5" y="92"/>
                  </a:lnTo>
                  <a:lnTo>
                    <a:pt x="2" y="81"/>
                  </a:lnTo>
                  <a:lnTo>
                    <a:pt x="0" y="70"/>
                  </a:lnTo>
                  <a:lnTo>
                    <a:pt x="0" y="60"/>
                  </a:lnTo>
                  <a:lnTo>
                    <a:pt x="2" y="35"/>
                  </a:lnTo>
                  <a:lnTo>
                    <a:pt x="5" y="27"/>
                  </a:lnTo>
                  <a:lnTo>
                    <a:pt x="11" y="16"/>
                  </a:lnTo>
                  <a:lnTo>
                    <a:pt x="16" y="11"/>
                  </a:lnTo>
                  <a:lnTo>
                    <a:pt x="27" y="6"/>
                  </a:lnTo>
                  <a:lnTo>
                    <a:pt x="35" y="3"/>
                  </a:lnTo>
                  <a:lnTo>
                    <a:pt x="46" y="0"/>
                  </a:lnTo>
                  <a:lnTo>
                    <a:pt x="57" y="3"/>
                  </a:lnTo>
                  <a:lnTo>
                    <a:pt x="68" y="6"/>
                  </a:lnTo>
                  <a:lnTo>
                    <a:pt x="74" y="11"/>
                  </a:lnTo>
                  <a:lnTo>
                    <a:pt x="79" y="16"/>
                  </a:lnTo>
                  <a:lnTo>
                    <a:pt x="85" y="24"/>
                  </a:lnTo>
                  <a:lnTo>
                    <a:pt x="88" y="35"/>
                  </a:lnTo>
                  <a:lnTo>
                    <a:pt x="90" y="57"/>
                  </a:lnTo>
                  <a:close/>
                  <a:moveTo>
                    <a:pt x="46" y="11"/>
                  </a:moveTo>
                  <a:lnTo>
                    <a:pt x="46" y="11"/>
                  </a:lnTo>
                  <a:lnTo>
                    <a:pt x="33" y="14"/>
                  </a:lnTo>
                  <a:lnTo>
                    <a:pt x="22" y="22"/>
                  </a:lnTo>
                  <a:lnTo>
                    <a:pt x="16" y="33"/>
                  </a:lnTo>
                  <a:lnTo>
                    <a:pt x="13" y="46"/>
                  </a:lnTo>
                  <a:lnTo>
                    <a:pt x="77" y="46"/>
                  </a:lnTo>
                  <a:lnTo>
                    <a:pt x="74" y="33"/>
                  </a:lnTo>
                  <a:lnTo>
                    <a:pt x="68"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37"/>
            <p:cNvSpPr>
              <a:spLocks/>
            </p:cNvSpPr>
            <p:nvPr/>
          </p:nvSpPr>
          <p:spPr bwMode="auto">
            <a:xfrm>
              <a:off x="2244" y="783"/>
              <a:ext cx="72" cy="116"/>
            </a:xfrm>
            <a:custGeom>
              <a:avLst/>
              <a:gdLst/>
              <a:ahLst/>
              <a:cxnLst>
                <a:cxn ang="0">
                  <a:pos x="30" y="116"/>
                </a:cxn>
                <a:cxn ang="0">
                  <a:pos x="30" y="116"/>
                </a:cxn>
                <a:cxn ang="0">
                  <a:pos x="14" y="114"/>
                </a:cxn>
                <a:cxn ang="0">
                  <a:pos x="0" y="108"/>
                </a:cxn>
                <a:cxn ang="0">
                  <a:pos x="0" y="106"/>
                </a:cxn>
                <a:cxn ang="0">
                  <a:pos x="0" y="106"/>
                </a:cxn>
                <a:cxn ang="0">
                  <a:pos x="0" y="95"/>
                </a:cxn>
                <a:cxn ang="0">
                  <a:pos x="3" y="92"/>
                </a:cxn>
                <a:cxn ang="0">
                  <a:pos x="3" y="92"/>
                </a:cxn>
                <a:cxn ang="0">
                  <a:pos x="17" y="103"/>
                </a:cxn>
                <a:cxn ang="0">
                  <a:pos x="22" y="106"/>
                </a:cxn>
                <a:cxn ang="0">
                  <a:pos x="30" y="106"/>
                </a:cxn>
                <a:cxn ang="0">
                  <a:pos x="30" y="106"/>
                </a:cxn>
                <a:cxn ang="0">
                  <a:pos x="41" y="106"/>
                </a:cxn>
                <a:cxn ang="0">
                  <a:pos x="50" y="100"/>
                </a:cxn>
                <a:cxn ang="0">
                  <a:pos x="55" y="95"/>
                </a:cxn>
                <a:cxn ang="0">
                  <a:pos x="58" y="84"/>
                </a:cxn>
                <a:cxn ang="0">
                  <a:pos x="58" y="84"/>
                </a:cxn>
                <a:cxn ang="0">
                  <a:pos x="55" y="76"/>
                </a:cxn>
                <a:cxn ang="0">
                  <a:pos x="50" y="68"/>
                </a:cxn>
                <a:cxn ang="0">
                  <a:pos x="39" y="65"/>
                </a:cxn>
                <a:cxn ang="0">
                  <a:pos x="28" y="62"/>
                </a:cxn>
                <a:cxn ang="0">
                  <a:pos x="17" y="60"/>
                </a:cxn>
                <a:cxn ang="0">
                  <a:pos x="8" y="54"/>
                </a:cxn>
                <a:cxn ang="0">
                  <a:pos x="3" y="46"/>
                </a:cxn>
                <a:cxn ang="0">
                  <a:pos x="0" y="33"/>
                </a:cxn>
                <a:cxn ang="0">
                  <a:pos x="0" y="33"/>
                </a:cxn>
                <a:cxn ang="0">
                  <a:pos x="0" y="24"/>
                </a:cxn>
                <a:cxn ang="0">
                  <a:pos x="3" y="16"/>
                </a:cxn>
                <a:cxn ang="0">
                  <a:pos x="11" y="8"/>
                </a:cxn>
                <a:cxn ang="0">
                  <a:pos x="22" y="3"/>
                </a:cxn>
                <a:cxn ang="0">
                  <a:pos x="36" y="0"/>
                </a:cxn>
                <a:cxn ang="0">
                  <a:pos x="36" y="0"/>
                </a:cxn>
                <a:cxn ang="0">
                  <a:pos x="50" y="3"/>
                </a:cxn>
                <a:cxn ang="0">
                  <a:pos x="63" y="8"/>
                </a:cxn>
                <a:cxn ang="0">
                  <a:pos x="66" y="8"/>
                </a:cxn>
                <a:cxn ang="0">
                  <a:pos x="66" y="8"/>
                </a:cxn>
                <a:cxn ang="0">
                  <a:pos x="63" y="22"/>
                </a:cxn>
                <a:cxn ang="0">
                  <a:pos x="63" y="22"/>
                </a:cxn>
                <a:cxn ang="0">
                  <a:pos x="63" y="22"/>
                </a:cxn>
                <a:cxn ang="0">
                  <a:pos x="50" y="14"/>
                </a:cxn>
                <a:cxn ang="0">
                  <a:pos x="36" y="14"/>
                </a:cxn>
                <a:cxn ang="0">
                  <a:pos x="36" y="14"/>
                </a:cxn>
                <a:cxn ang="0">
                  <a:pos x="28" y="14"/>
                </a:cxn>
                <a:cxn ang="0">
                  <a:pos x="19" y="16"/>
                </a:cxn>
                <a:cxn ang="0">
                  <a:pos x="14" y="22"/>
                </a:cxn>
                <a:cxn ang="0">
                  <a:pos x="11" y="30"/>
                </a:cxn>
                <a:cxn ang="0">
                  <a:pos x="11" y="30"/>
                </a:cxn>
                <a:cxn ang="0">
                  <a:pos x="14" y="41"/>
                </a:cxn>
                <a:cxn ang="0">
                  <a:pos x="22" y="46"/>
                </a:cxn>
                <a:cxn ang="0">
                  <a:pos x="41" y="52"/>
                </a:cxn>
                <a:cxn ang="0">
                  <a:pos x="52" y="57"/>
                </a:cxn>
                <a:cxn ang="0">
                  <a:pos x="61" y="62"/>
                </a:cxn>
                <a:cxn ang="0">
                  <a:pos x="69" y="70"/>
                </a:cxn>
                <a:cxn ang="0">
                  <a:pos x="72" y="84"/>
                </a:cxn>
                <a:cxn ang="0">
                  <a:pos x="72" y="84"/>
                </a:cxn>
                <a:cxn ang="0">
                  <a:pos x="69" y="92"/>
                </a:cxn>
                <a:cxn ang="0">
                  <a:pos x="66" y="97"/>
                </a:cxn>
                <a:cxn ang="0">
                  <a:pos x="63" y="106"/>
                </a:cxn>
                <a:cxn ang="0">
                  <a:pos x="58" y="108"/>
                </a:cxn>
                <a:cxn ang="0">
                  <a:pos x="44" y="114"/>
                </a:cxn>
                <a:cxn ang="0">
                  <a:pos x="30" y="116"/>
                </a:cxn>
                <a:cxn ang="0">
                  <a:pos x="30" y="116"/>
                </a:cxn>
              </a:cxnLst>
              <a:rect l="0" t="0" r="r" b="b"/>
              <a:pathLst>
                <a:path w="72" h="116">
                  <a:moveTo>
                    <a:pt x="30" y="116"/>
                  </a:moveTo>
                  <a:lnTo>
                    <a:pt x="30" y="116"/>
                  </a:lnTo>
                  <a:lnTo>
                    <a:pt x="14" y="114"/>
                  </a:lnTo>
                  <a:lnTo>
                    <a:pt x="0" y="108"/>
                  </a:lnTo>
                  <a:lnTo>
                    <a:pt x="0" y="106"/>
                  </a:lnTo>
                  <a:lnTo>
                    <a:pt x="0" y="95"/>
                  </a:lnTo>
                  <a:lnTo>
                    <a:pt x="3" y="92"/>
                  </a:lnTo>
                  <a:lnTo>
                    <a:pt x="17" y="103"/>
                  </a:lnTo>
                  <a:lnTo>
                    <a:pt x="22" y="106"/>
                  </a:lnTo>
                  <a:lnTo>
                    <a:pt x="30" y="106"/>
                  </a:lnTo>
                  <a:lnTo>
                    <a:pt x="41" y="106"/>
                  </a:lnTo>
                  <a:lnTo>
                    <a:pt x="50" y="100"/>
                  </a:lnTo>
                  <a:lnTo>
                    <a:pt x="55" y="95"/>
                  </a:lnTo>
                  <a:lnTo>
                    <a:pt x="58" y="84"/>
                  </a:lnTo>
                  <a:lnTo>
                    <a:pt x="55" y="76"/>
                  </a:lnTo>
                  <a:lnTo>
                    <a:pt x="50" y="68"/>
                  </a:lnTo>
                  <a:lnTo>
                    <a:pt x="39" y="65"/>
                  </a:lnTo>
                  <a:lnTo>
                    <a:pt x="28" y="62"/>
                  </a:lnTo>
                  <a:lnTo>
                    <a:pt x="17" y="60"/>
                  </a:lnTo>
                  <a:lnTo>
                    <a:pt x="8" y="54"/>
                  </a:lnTo>
                  <a:lnTo>
                    <a:pt x="3" y="46"/>
                  </a:lnTo>
                  <a:lnTo>
                    <a:pt x="0" y="33"/>
                  </a:lnTo>
                  <a:lnTo>
                    <a:pt x="0" y="24"/>
                  </a:lnTo>
                  <a:lnTo>
                    <a:pt x="3" y="16"/>
                  </a:lnTo>
                  <a:lnTo>
                    <a:pt x="11" y="8"/>
                  </a:lnTo>
                  <a:lnTo>
                    <a:pt x="22" y="3"/>
                  </a:lnTo>
                  <a:lnTo>
                    <a:pt x="36" y="0"/>
                  </a:lnTo>
                  <a:lnTo>
                    <a:pt x="50" y="3"/>
                  </a:lnTo>
                  <a:lnTo>
                    <a:pt x="63" y="8"/>
                  </a:lnTo>
                  <a:lnTo>
                    <a:pt x="66" y="8"/>
                  </a:lnTo>
                  <a:lnTo>
                    <a:pt x="63" y="22"/>
                  </a:lnTo>
                  <a:lnTo>
                    <a:pt x="50" y="14"/>
                  </a:lnTo>
                  <a:lnTo>
                    <a:pt x="36" y="14"/>
                  </a:lnTo>
                  <a:lnTo>
                    <a:pt x="28" y="14"/>
                  </a:lnTo>
                  <a:lnTo>
                    <a:pt x="19" y="16"/>
                  </a:lnTo>
                  <a:lnTo>
                    <a:pt x="14" y="22"/>
                  </a:lnTo>
                  <a:lnTo>
                    <a:pt x="11" y="30"/>
                  </a:lnTo>
                  <a:lnTo>
                    <a:pt x="14" y="41"/>
                  </a:lnTo>
                  <a:lnTo>
                    <a:pt x="22" y="46"/>
                  </a:lnTo>
                  <a:lnTo>
                    <a:pt x="41" y="52"/>
                  </a:lnTo>
                  <a:lnTo>
                    <a:pt x="52" y="57"/>
                  </a:lnTo>
                  <a:lnTo>
                    <a:pt x="61" y="62"/>
                  </a:lnTo>
                  <a:lnTo>
                    <a:pt x="69" y="70"/>
                  </a:lnTo>
                  <a:lnTo>
                    <a:pt x="72" y="84"/>
                  </a:lnTo>
                  <a:lnTo>
                    <a:pt x="69" y="92"/>
                  </a:lnTo>
                  <a:lnTo>
                    <a:pt x="66" y="97"/>
                  </a:lnTo>
                  <a:lnTo>
                    <a:pt x="63" y="106"/>
                  </a:lnTo>
                  <a:lnTo>
                    <a:pt x="58" y="108"/>
                  </a:lnTo>
                  <a:lnTo>
                    <a:pt x="44"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1" name="Freeform 36"/>
            <p:cNvSpPr>
              <a:spLocks/>
            </p:cNvSpPr>
            <p:nvPr/>
          </p:nvSpPr>
          <p:spPr bwMode="auto">
            <a:xfrm>
              <a:off x="2338" y="783"/>
              <a:ext cx="71" cy="116"/>
            </a:xfrm>
            <a:custGeom>
              <a:avLst/>
              <a:gdLst/>
              <a:ahLst/>
              <a:cxnLst>
                <a:cxn ang="0">
                  <a:pos x="33" y="116"/>
                </a:cxn>
                <a:cxn ang="0">
                  <a:pos x="33" y="116"/>
                </a:cxn>
                <a:cxn ang="0">
                  <a:pos x="16" y="114"/>
                </a:cxn>
                <a:cxn ang="0">
                  <a:pos x="0" y="108"/>
                </a:cxn>
                <a:cxn ang="0">
                  <a:pos x="0" y="106"/>
                </a:cxn>
                <a:cxn ang="0">
                  <a:pos x="0" y="106"/>
                </a:cxn>
                <a:cxn ang="0">
                  <a:pos x="2" y="95"/>
                </a:cxn>
                <a:cxn ang="0">
                  <a:pos x="2" y="92"/>
                </a:cxn>
                <a:cxn ang="0">
                  <a:pos x="2" y="92"/>
                </a:cxn>
                <a:cxn ang="0">
                  <a:pos x="16" y="103"/>
                </a:cxn>
                <a:cxn ang="0">
                  <a:pos x="24" y="106"/>
                </a:cxn>
                <a:cxn ang="0">
                  <a:pos x="33" y="106"/>
                </a:cxn>
                <a:cxn ang="0">
                  <a:pos x="33" y="106"/>
                </a:cxn>
                <a:cxn ang="0">
                  <a:pos x="41" y="106"/>
                </a:cxn>
                <a:cxn ang="0">
                  <a:pos x="49" y="100"/>
                </a:cxn>
                <a:cxn ang="0">
                  <a:pos x="57" y="95"/>
                </a:cxn>
                <a:cxn ang="0">
                  <a:pos x="57" y="84"/>
                </a:cxn>
                <a:cxn ang="0">
                  <a:pos x="57" y="84"/>
                </a:cxn>
                <a:cxn ang="0">
                  <a:pos x="55" y="76"/>
                </a:cxn>
                <a:cxn ang="0">
                  <a:pos x="49" y="68"/>
                </a:cxn>
                <a:cxn ang="0">
                  <a:pos x="41" y="65"/>
                </a:cxn>
                <a:cxn ang="0">
                  <a:pos x="30" y="62"/>
                </a:cxn>
                <a:cxn ang="0">
                  <a:pos x="19" y="60"/>
                </a:cxn>
                <a:cxn ang="0">
                  <a:pos x="11" y="54"/>
                </a:cxn>
                <a:cxn ang="0">
                  <a:pos x="2" y="46"/>
                </a:cxn>
                <a:cxn ang="0">
                  <a:pos x="0" y="33"/>
                </a:cxn>
                <a:cxn ang="0">
                  <a:pos x="0" y="33"/>
                </a:cxn>
                <a:cxn ang="0">
                  <a:pos x="2" y="24"/>
                </a:cxn>
                <a:cxn ang="0">
                  <a:pos x="2" y="16"/>
                </a:cxn>
                <a:cxn ang="0">
                  <a:pos x="13" y="8"/>
                </a:cxn>
                <a:cxn ang="0">
                  <a:pos x="24" y="3"/>
                </a:cxn>
                <a:cxn ang="0">
                  <a:pos x="38" y="0"/>
                </a:cxn>
                <a:cxn ang="0">
                  <a:pos x="38" y="0"/>
                </a:cxn>
                <a:cxn ang="0">
                  <a:pos x="52" y="3"/>
                </a:cxn>
                <a:cxn ang="0">
                  <a:pos x="66" y="8"/>
                </a:cxn>
                <a:cxn ang="0">
                  <a:pos x="66" y="8"/>
                </a:cxn>
                <a:cxn ang="0">
                  <a:pos x="66" y="8"/>
                </a:cxn>
                <a:cxn ang="0">
                  <a:pos x="66" y="22"/>
                </a:cxn>
                <a:cxn ang="0">
                  <a:pos x="63" y="22"/>
                </a:cxn>
                <a:cxn ang="0">
                  <a:pos x="63" y="22"/>
                </a:cxn>
                <a:cxn ang="0">
                  <a:pos x="52" y="14"/>
                </a:cxn>
                <a:cxn ang="0">
                  <a:pos x="38" y="14"/>
                </a:cxn>
                <a:cxn ang="0">
                  <a:pos x="38" y="14"/>
                </a:cxn>
                <a:cxn ang="0">
                  <a:pos x="30" y="14"/>
                </a:cxn>
                <a:cxn ang="0">
                  <a:pos x="22" y="16"/>
                </a:cxn>
                <a:cxn ang="0">
                  <a:pos x="16" y="22"/>
                </a:cxn>
                <a:cxn ang="0">
                  <a:pos x="13" y="30"/>
                </a:cxn>
                <a:cxn ang="0">
                  <a:pos x="13" y="30"/>
                </a:cxn>
                <a:cxn ang="0">
                  <a:pos x="16" y="41"/>
                </a:cxn>
                <a:cxn ang="0">
                  <a:pos x="22" y="46"/>
                </a:cxn>
                <a:cxn ang="0">
                  <a:pos x="44" y="52"/>
                </a:cxn>
                <a:cxn ang="0">
                  <a:pos x="52" y="57"/>
                </a:cxn>
                <a:cxn ang="0">
                  <a:pos x="63" y="62"/>
                </a:cxn>
                <a:cxn ang="0">
                  <a:pos x="68" y="70"/>
                </a:cxn>
                <a:cxn ang="0">
                  <a:pos x="71" y="84"/>
                </a:cxn>
                <a:cxn ang="0">
                  <a:pos x="71" y="84"/>
                </a:cxn>
                <a:cxn ang="0">
                  <a:pos x="71" y="92"/>
                </a:cxn>
                <a:cxn ang="0">
                  <a:pos x="68" y="97"/>
                </a:cxn>
                <a:cxn ang="0">
                  <a:pos x="63" y="106"/>
                </a:cxn>
                <a:cxn ang="0">
                  <a:pos x="60" y="108"/>
                </a:cxn>
                <a:cxn ang="0">
                  <a:pos x="46" y="114"/>
                </a:cxn>
                <a:cxn ang="0">
                  <a:pos x="33" y="116"/>
                </a:cxn>
                <a:cxn ang="0">
                  <a:pos x="33" y="116"/>
                </a:cxn>
              </a:cxnLst>
              <a:rect l="0" t="0" r="r" b="b"/>
              <a:pathLst>
                <a:path w="71" h="116">
                  <a:moveTo>
                    <a:pt x="33" y="116"/>
                  </a:moveTo>
                  <a:lnTo>
                    <a:pt x="33" y="116"/>
                  </a:lnTo>
                  <a:lnTo>
                    <a:pt x="16" y="114"/>
                  </a:lnTo>
                  <a:lnTo>
                    <a:pt x="0" y="108"/>
                  </a:lnTo>
                  <a:lnTo>
                    <a:pt x="0" y="106"/>
                  </a:lnTo>
                  <a:lnTo>
                    <a:pt x="2" y="95"/>
                  </a:lnTo>
                  <a:lnTo>
                    <a:pt x="2" y="92"/>
                  </a:lnTo>
                  <a:lnTo>
                    <a:pt x="16" y="103"/>
                  </a:lnTo>
                  <a:lnTo>
                    <a:pt x="24" y="106"/>
                  </a:lnTo>
                  <a:lnTo>
                    <a:pt x="33" y="106"/>
                  </a:lnTo>
                  <a:lnTo>
                    <a:pt x="41" y="106"/>
                  </a:lnTo>
                  <a:lnTo>
                    <a:pt x="49" y="100"/>
                  </a:lnTo>
                  <a:lnTo>
                    <a:pt x="57" y="95"/>
                  </a:lnTo>
                  <a:lnTo>
                    <a:pt x="57" y="84"/>
                  </a:lnTo>
                  <a:lnTo>
                    <a:pt x="55" y="76"/>
                  </a:lnTo>
                  <a:lnTo>
                    <a:pt x="49" y="68"/>
                  </a:lnTo>
                  <a:lnTo>
                    <a:pt x="41" y="65"/>
                  </a:lnTo>
                  <a:lnTo>
                    <a:pt x="30" y="62"/>
                  </a:lnTo>
                  <a:lnTo>
                    <a:pt x="19" y="60"/>
                  </a:lnTo>
                  <a:lnTo>
                    <a:pt x="11" y="54"/>
                  </a:lnTo>
                  <a:lnTo>
                    <a:pt x="2" y="46"/>
                  </a:lnTo>
                  <a:lnTo>
                    <a:pt x="0" y="33"/>
                  </a:lnTo>
                  <a:lnTo>
                    <a:pt x="2" y="24"/>
                  </a:lnTo>
                  <a:lnTo>
                    <a:pt x="2" y="16"/>
                  </a:lnTo>
                  <a:lnTo>
                    <a:pt x="13" y="8"/>
                  </a:lnTo>
                  <a:lnTo>
                    <a:pt x="24" y="3"/>
                  </a:lnTo>
                  <a:lnTo>
                    <a:pt x="38" y="0"/>
                  </a:lnTo>
                  <a:lnTo>
                    <a:pt x="52" y="3"/>
                  </a:lnTo>
                  <a:lnTo>
                    <a:pt x="66" y="8"/>
                  </a:lnTo>
                  <a:lnTo>
                    <a:pt x="66" y="22"/>
                  </a:lnTo>
                  <a:lnTo>
                    <a:pt x="63" y="22"/>
                  </a:lnTo>
                  <a:lnTo>
                    <a:pt x="52" y="14"/>
                  </a:lnTo>
                  <a:lnTo>
                    <a:pt x="38" y="14"/>
                  </a:lnTo>
                  <a:lnTo>
                    <a:pt x="30" y="14"/>
                  </a:lnTo>
                  <a:lnTo>
                    <a:pt x="22" y="16"/>
                  </a:lnTo>
                  <a:lnTo>
                    <a:pt x="16" y="22"/>
                  </a:lnTo>
                  <a:lnTo>
                    <a:pt x="13" y="30"/>
                  </a:lnTo>
                  <a:lnTo>
                    <a:pt x="16" y="41"/>
                  </a:lnTo>
                  <a:lnTo>
                    <a:pt x="22" y="46"/>
                  </a:lnTo>
                  <a:lnTo>
                    <a:pt x="44" y="52"/>
                  </a:lnTo>
                  <a:lnTo>
                    <a:pt x="52" y="57"/>
                  </a:lnTo>
                  <a:lnTo>
                    <a:pt x="63" y="62"/>
                  </a:lnTo>
                  <a:lnTo>
                    <a:pt x="68" y="70"/>
                  </a:lnTo>
                  <a:lnTo>
                    <a:pt x="71" y="84"/>
                  </a:lnTo>
                  <a:lnTo>
                    <a:pt x="71" y="92"/>
                  </a:lnTo>
                  <a:lnTo>
                    <a:pt x="68" y="97"/>
                  </a:lnTo>
                  <a:lnTo>
                    <a:pt x="63" y="106"/>
                  </a:lnTo>
                  <a:lnTo>
                    <a:pt x="60" y="108"/>
                  </a:lnTo>
                  <a:lnTo>
                    <a:pt x="46"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Freeform 35"/>
            <p:cNvSpPr>
              <a:spLocks/>
            </p:cNvSpPr>
            <p:nvPr/>
          </p:nvSpPr>
          <p:spPr bwMode="auto">
            <a:xfrm>
              <a:off x="2505" y="740"/>
              <a:ext cx="88" cy="159"/>
            </a:xfrm>
            <a:custGeom>
              <a:avLst/>
              <a:gdLst/>
              <a:ahLst/>
              <a:cxnLst>
                <a:cxn ang="0">
                  <a:pos x="83" y="132"/>
                </a:cxn>
                <a:cxn ang="0">
                  <a:pos x="66" y="154"/>
                </a:cxn>
                <a:cxn ang="0">
                  <a:pos x="39" y="159"/>
                </a:cxn>
                <a:cxn ang="0">
                  <a:pos x="20" y="157"/>
                </a:cxn>
                <a:cxn ang="0">
                  <a:pos x="3" y="149"/>
                </a:cxn>
                <a:cxn ang="0">
                  <a:pos x="3" y="132"/>
                </a:cxn>
                <a:cxn ang="0">
                  <a:pos x="3" y="132"/>
                </a:cxn>
                <a:cxn ang="0">
                  <a:pos x="20" y="146"/>
                </a:cxn>
                <a:cxn ang="0">
                  <a:pos x="39" y="149"/>
                </a:cxn>
                <a:cxn ang="0">
                  <a:pos x="53" y="146"/>
                </a:cxn>
                <a:cxn ang="0">
                  <a:pos x="72" y="130"/>
                </a:cxn>
                <a:cxn ang="0">
                  <a:pos x="75" y="116"/>
                </a:cxn>
                <a:cxn ang="0">
                  <a:pos x="72" y="105"/>
                </a:cxn>
                <a:cxn ang="0">
                  <a:pos x="50" y="89"/>
                </a:cxn>
                <a:cxn ang="0">
                  <a:pos x="25" y="76"/>
                </a:cxn>
                <a:cxn ang="0">
                  <a:pos x="3" y="57"/>
                </a:cxn>
                <a:cxn ang="0">
                  <a:pos x="0" y="40"/>
                </a:cxn>
                <a:cxn ang="0">
                  <a:pos x="3" y="30"/>
                </a:cxn>
                <a:cxn ang="0">
                  <a:pos x="9" y="16"/>
                </a:cxn>
                <a:cxn ang="0">
                  <a:pos x="31" y="3"/>
                </a:cxn>
                <a:cxn ang="0">
                  <a:pos x="47" y="0"/>
                </a:cxn>
                <a:cxn ang="0">
                  <a:pos x="80" y="11"/>
                </a:cxn>
                <a:cxn ang="0">
                  <a:pos x="80" y="22"/>
                </a:cxn>
                <a:cxn ang="0">
                  <a:pos x="80" y="24"/>
                </a:cxn>
                <a:cxn ang="0">
                  <a:pos x="47" y="13"/>
                </a:cxn>
                <a:cxn ang="0">
                  <a:pos x="33" y="13"/>
                </a:cxn>
                <a:cxn ang="0">
                  <a:pos x="17" y="27"/>
                </a:cxn>
                <a:cxn ang="0">
                  <a:pos x="14" y="40"/>
                </a:cxn>
                <a:cxn ang="0">
                  <a:pos x="17" y="51"/>
                </a:cxn>
                <a:cxn ang="0">
                  <a:pos x="36" y="67"/>
                </a:cxn>
                <a:cxn ang="0">
                  <a:pos x="64" y="78"/>
                </a:cxn>
                <a:cxn ang="0">
                  <a:pos x="83" y="100"/>
                </a:cxn>
                <a:cxn ang="0">
                  <a:pos x="88" y="116"/>
                </a:cxn>
                <a:cxn ang="0">
                  <a:pos x="83" y="132"/>
                </a:cxn>
              </a:cxnLst>
              <a:rect l="0" t="0" r="r" b="b"/>
              <a:pathLst>
                <a:path w="88" h="159">
                  <a:moveTo>
                    <a:pt x="83" y="132"/>
                  </a:moveTo>
                  <a:lnTo>
                    <a:pt x="83" y="132"/>
                  </a:lnTo>
                  <a:lnTo>
                    <a:pt x="77" y="146"/>
                  </a:lnTo>
                  <a:lnTo>
                    <a:pt x="66" y="154"/>
                  </a:lnTo>
                  <a:lnTo>
                    <a:pt x="53" y="159"/>
                  </a:lnTo>
                  <a:lnTo>
                    <a:pt x="39" y="159"/>
                  </a:lnTo>
                  <a:lnTo>
                    <a:pt x="20" y="157"/>
                  </a:lnTo>
                  <a:lnTo>
                    <a:pt x="11" y="154"/>
                  </a:lnTo>
                  <a:lnTo>
                    <a:pt x="3" y="149"/>
                  </a:lnTo>
                  <a:lnTo>
                    <a:pt x="0" y="146"/>
                  </a:lnTo>
                  <a:lnTo>
                    <a:pt x="3" y="132"/>
                  </a:lnTo>
                  <a:lnTo>
                    <a:pt x="11" y="140"/>
                  </a:lnTo>
                  <a:lnTo>
                    <a:pt x="20" y="146"/>
                  </a:lnTo>
                  <a:lnTo>
                    <a:pt x="31" y="149"/>
                  </a:lnTo>
                  <a:lnTo>
                    <a:pt x="39" y="149"/>
                  </a:lnTo>
                  <a:lnTo>
                    <a:pt x="53" y="146"/>
                  </a:lnTo>
                  <a:lnTo>
                    <a:pt x="64" y="140"/>
                  </a:lnTo>
                  <a:lnTo>
                    <a:pt x="72" y="130"/>
                  </a:lnTo>
                  <a:lnTo>
                    <a:pt x="75" y="116"/>
                  </a:lnTo>
                  <a:lnTo>
                    <a:pt x="72" y="111"/>
                  </a:lnTo>
                  <a:lnTo>
                    <a:pt x="72" y="105"/>
                  </a:lnTo>
                  <a:lnTo>
                    <a:pt x="64" y="95"/>
                  </a:lnTo>
                  <a:lnTo>
                    <a:pt x="50" y="89"/>
                  </a:lnTo>
                  <a:lnTo>
                    <a:pt x="36" y="81"/>
                  </a:lnTo>
                  <a:lnTo>
                    <a:pt x="25" y="76"/>
                  </a:lnTo>
                  <a:lnTo>
                    <a:pt x="11" y="67"/>
                  </a:lnTo>
                  <a:lnTo>
                    <a:pt x="3" y="57"/>
                  </a:lnTo>
                  <a:lnTo>
                    <a:pt x="0" y="49"/>
                  </a:lnTo>
                  <a:lnTo>
                    <a:pt x="0" y="40"/>
                  </a:lnTo>
                  <a:lnTo>
                    <a:pt x="3" y="30"/>
                  </a:lnTo>
                  <a:lnTo>
                    <a:pt x="6" y="22"/>
                  </a:lnTo>
                  <a:lnTo>
                    <a:pt x="9" y="16"/>
                  </a:lnTo>
                  <a:lnTo>
                    <a:pt x="14" y="11"/>
                  </a:lnTo>
                  <a:lnTo>
                    <a:pt x="31" y="3"/>
                  </a:lnTo>
                  <a:lnTo>
                    <a:pt x="47" y="0"/>
                  </a:lnTo>
                  <a:lnTo>
                    <a:pt x="64" y="3"/>
                  </a:lnTo>
                  <a:lnTo>
                    <a:pt x="80" y="11"/>
                  </a:lnTo>
                  <a:lnTo>
                    <a:pt x="83" y="11"/>
                  </a:lnTo>
                  <a:lnTo>
                    <a:pt x="80" y="22"/>
                  </a:lnTo>
                  <a:lnTo>
                    <a:pt x="80" y="24"/>
                  </a:lnTo>
                  <a:lnTo>
                    <a:pt x="64" y="16"/>
                  </a:lnTo>
                  <a:lnTo>
                    <a:pt x="47" y="13"/>
                  </a:lnTo>
                  <a:lnTo>
                    <a:pt x="33" y="13"/>
                  </a:lnTo>
                  <a:lnTo>
                    <a:pt x="25" y="19"/>
                  </a:lnTo>
                  <a:lnTo>
                    <a:pt x="17" y="27"/>
                  </a:lnTo>
                  <a:lnTo>
                    <a:pt x="14" y="40"/>
                  </a:lnTo>
                  <a:lnTo>
                    <a:pt x="14" y="46"/>
                  </a:lnTo>
                  <a:lnTo>
                    <a:pt x="17" y="51"/>
                  </a:lnTo>
                  <a:lnTo>
                    <a:pt x="25" y="59"/>
                  </a:lnTo>
                  <a:lnTo>
                    <a:pt x="36" y="67"/>
                  </a:lnTo>
                  <a:lnTo>
                    <a:pt x="50" y="73"/>
                  </a:lnTo>
                  <a:lnTo>
                    <a:pt x="64" y="78"/>
                  </a:lnTo>
                  <a:lnTo>
                    <a:pt x="75" y="86"/>
                  </a:lnTo>
                  <a:lnTo>
                    <a:pt x="83" y="100"/>
                  </a:lnTo>
                  <a:lnTo>
                    <a:pt x="86" y="108"/>
                  </a:lnTo>
                  <a:lnTo>
                    <a:pt x="88" y="116"/>
                  </a:lnTo>
                  <a:lnTo>
                    <a:pt x="83" y="1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3" name="Freeform 34"/>
            <p:cNvSpPr>
              <a:spLocks/>
            </p:cNvSpPr>
            <p:nvPr/>
          </p:nvSpPr>
          <p:spPr bwMode="auto">
            <a:xfrm>
              <a:off x="2621" y="783"/>
              <a:ext cx="80" cy="116"/>
            </a:xfrm>
            <a:custGeom>
              <a:avLst/>
              <a:gdLst/>
              <a:ahLst/>
              <a:cxnLst>
                <a:cxn ang="0">
                  <a:pos x="77" y="106"/>
                </a:cxn>
                <a:cxn ang="0">
                  <a:pos x="77" y="108"/>
                </a:cxn>
                <a:cxn ang="0">
                  <a:pos x="77" y="108"/>
                </a:cxn>
                <a:cxn ang="0">
                  <a:pos x="63" y="114"/>
                </a:cxn>
                <a:cxn ang="0">
                  <a:pos x="47" y="116"/>
                </a:cxn>
                <a:cxn ang="0">
                  <a:pos x="47" y="116"/>
                </a:cxn>
                <a:cxn ang="0">
                  <a:pos x="38" y="116"/>
                </a:cxn>
                <a:cxn ang="0">
                  <a:pos x="30" y="114"/>
                </a:cxn>
                <a:cxn ang="0">
                  <a:pos x="30" y="114"/>
                </a:cxn>
                <a:cxn ang="0">
                  <a:pos x="16" y="106"/>
                </a:cxn>
                <a:cxn ang="0">
                  <a:pos x="5" y="92"/>
                </a:cxn>
                <a:cxn ang="0">
                  <a:pos x="0" y="79"/>
                </a:cxn>
                <a:cxn ang="0">
                  <a:pos x="0" y="60"/>
                </a:cxn>
                <a:cxn ang="0">
                  <a:pos x="0" y="60"/>
                </a:cxn>
                <a:cxn ang="0">
                  <a:pos x="0" y="49"/>
                </a:cxn>
                <a:cxn ang="0">
                  <a:pos x="3" y="38"/>
                </a:cxn>
                <a:cxn ang="0">
                  <a:pos x="5" y="27"/>
                </a:cxn>
                <a:cxn ang="0">
                  <a:pos x="11" y="19"/>
                </a:cxn>
                <a:cxn ang="0">
                  <a:pos x="19" y="11"/>
                </a:cxn>
                <a:cxn ang="0">
                  <a:pos x="27" y="6"/>
                </a:cxn>
                <a:cxn ang="0">
                  <a:pos x="38" y="3"/>
                </a:cxn>
                <a:cxn ang="0">
                  <a:pos x="49" y="0"/>
                </a:cxn>
                <a:cxn ang="0">
                  <a:pos x="49" y="0"/>
                </a:cxn>
                <a:cxn ang="0">
                  <a:pos x="63" y="3"/>
                </a:cxn>
                <a:cxn ang="0">
                  <a:pos x="77" y="8"/>
                </a:cxn>
                <a:cxn ang="0">
                  <a:pos x="77" y="11"/>
                </a:cxn>
                <a:cxn ang="0">
                  <a:pos x="77" y="11"/>
                </a:cxn>
                <a:cxn ang="0">
                  <a:pos x="77" y="22"/>
                </a:cxn>
                <a:cxn ang="0">
                  <a:pos x="74" y="22"/>
                </a:cxn>
                <a:cxn ang="0">
                  <a:pos x="74" y="22"/>
                </a:cxn>
                <a:cxn ang="0">
                  <a:pos x="63" y="16"/>
                </a:cxn>
                <a:cxn ang="0">
                  <a:pos x="49" y="14"/>
                </a:cxn>
                <a:cxn ang="0">
                  <a:pos x="49" y="14"/>
                </a:cxn>
                <a:cxn ang="0">
                  <a:pos x="41" y="14"/>
                </a:cxn>
                <a:cxn ang="0">
                  <a:pos x="33" y="16"/>
                </a:cxn>
                <a:cxn ang="0">
                  <a:pos x="27" y="22"/>
                </a:cxn>
                <a:cxn ang="0">
                  <a:pos x="22" y="27"/>
                </a:cxn>
                <a:cxn ang="0">
                  <a:pos x="14" y="41"/>
                </a:cxn>
                <a:cxn ang="0">
                  <a:pos x="11" y="60"/>
                </a:cxn>
                <a:cxn ang="0">
                  <a:pos x="11" y="60"/>
                </a:cxn>
                <a:cxn ang="0">
                  <a:pos x="14" y="76"/>
                </a:cxn>
                <a:cxn ang="0">
                  <a:pos x="22" y="92"/>
                </a:cxn>
                <a:cxn ang="0">
                  <a:pos x="25" y="97"/>
                </a:cxn>
                <a:cxn ang="0">
                  <a:pos x="33" y="100"/>
                </a:cxn>
                <a:cxn ang="0">
                  <a:pos x="41" y="103"/>
                </a:cxn>
                <a:cxn ang="0">
                  <a:pos x="49" y="106"/>
                </a:cxn>
                <a:cxn ang="0">
                  <a:pos x="49" y="106"/>
                </a:cxn>
                <a:cxn ang="0">
                  <a:pos x="58" y="103"/>
                </a:cxn>
                <a:cxn ang="0">
                  <a:pos x="63" y="100"/>
                </a:cxn>
                <a:cxn ang="0">
                  <a:pos x="77" y="92"/>
                </a:cxn>
                <a:cxn ang="0">
                  <a:pos x="80" y="92"/>
                </a:cxn>
                <a:cxn ang="0">
                  <a:pos x="80" y="92"/>
                </a:cxn>
                <a:cxn ang="0">
                  <a:pos x="77" y="106"/>
                </a:cxn>
                <a:cxn ang="0">
                  <a:pos x="77" y="106"/>
                </a:cxn>
              </a:cxnLst>
              <a:rect l="0" t="0" r="r" b="b"/>
              <a:pathLst>
                <a:path w="80" h="116">
                  <a:moveTo>
                    <a:pt x="77" y="106"/>
                  </a:moveTo>
                  <a:lnTo>
                    <a:pt x="77" y="108"/>
                  </a:lnTo>
                  <a:lnTo>
                    <a:pt x="63" y="114"/>
                  </a:lnTo>
                  <a:lnTo>
                    <a:pt x="47" y="116"/>
                  </a:lnTo>
                  <a:lnTo>
                    <a:pt x="38" y="116"/>
                  </a:lnTo>
                  <a:lnTo>
                    <a:pt x="30" y="114"/>
                  </a:lnTo>
                  <a:lnTo>
                    <a:pt x="16" y="106"/>
                  </a:lnTo>
                  <a:lnTo>
                    <a:pt x="5" y="92"/>
                  </a:lnTo>
                  <a:lnTo>
                    <a:pt x="0" y="79"/>
                  </a:lnTo>
                  <a:lnTo>
                    <a:pt x="0" y="60"/>
                  </a:lnTo>
                  <a:lnTo>
                    <a:pt x="0" y="49"/>
                  </a:lnTo>
                  <a:lnTo>
                    <a:pt x="3" y="38"/>
                  </a:lnTo>
                  <a:lnTo>
                    <a:pt x="5" y="27"/>
                  </a:lnTo>
                  <a:lnTo>
                    <a:pt x="11" y="19"/>
                  </a:lnTo>
                  <a:lnTo>
                    <a:pt x="19" y="11"/>
                  </a:lnTo>
                  <a:lnTo>
                    <a:pt x="27" y="6"/>
                  </a:lnTo>
                  <a:lnTo>
                    <a:pt x="38" y="3"/>
                  </a:lnTo>
                  <a:lnTo>
                    <a:pt x="49" y="0"/>
                  </a:lnTo>
                  <a:lnTo>
                    <a:pt x="63" y="3"/>
                  </a:lnTo>
                  <a:lnTo>
                    <a:pt x="77" y="8"/>
                  </a:lnTo>
                  <a:lnTo>
                    <a:pt x="77" y="11"/>
                  </a:lnTo>
                  <a:lnTo>
                    <a:pt x="77" y="22"/>
                  </a:lnTo>
                  <a:lnTo>
                    <a:pt x="74" y="22"/>
                  </a:lnTo>
                  <a:lnTo>
                    <a:pt x="63" y="16"/>
                  </a:lnTo>
                  <a:lnTo>
                    <a:pt x="49" y="14"/>
                  </a:lnTo>
                  <a:lnTo>
                    <a:pt x="41" y="14"/>
                  </a:lnTo>
                  <a:lnTo>
                    <a:pt x="33" y="16"/>
                  </a:lnTo>
                  <a:lnTo>
                    <a:pt x="27" y="22"/>
                  </a:lnTo>
                  <a:lnTo>
                    <a:pt x="22" y="27"/>
                  </a:lnTo>
                  <a:lnTo>
                    <a:pt x="14" y="41"/>
                  </a:lnTo>
                  <a:lnTo>
                    <a:pt x="11" y="60"/>
                  </a:lnTo>
                  <a:lnTo>
                    <a:pt x="14" y="76"/>
                  </a:lnTo>
                  <a:lnTo>
                    <a:pt x="22" y="92"/>
                  </a:lnTo>
                  <a:lnTo>
                    <a:pt x="25" y="97"/>
                  </a:lnTo>
                  <a:lnTo>
                    <a:pt x="33" y="100"/>
                  </a:lnTo>
                  <a:lnTo>
                    <a:pt x="41" y="103"/>
                  </a:lnTo>
                  <a:lnTo>
                    <a:pt x="49" y="106"/>
                  </a:lnTo>
                  <a:lnTo>
                    <a:pt x="58" y="103"/>
                  </a:lnTo>
                  <a:lnTo>
                    <a:pt x="63" y="100"/>
                  </a:lnTo>
                  <a:lnTo>
                    <a:pt x="77" y="92"/>
                  </a:lnTo>
                  <a:lnTo>
                    <a:pt x="80" y="92"/>
                  </a:lnTo>
                  <a:lnTo>
                    <a:pt x="77"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4" name="Freeform 33"/>
            <p:cNvSpPr>
              <a:spLocks/>
            </p:cNvSpPr>
            <p:nvPr/>
          </p:nvSpPr>
          <p:spPr bwMode="auto">
            <a:xfrm>
              <a:off x="2723" y="726"/>
              <a:ext cx="85" cy="171"/>
            </a:xfrm>
            <a:custGeom>
              <a:avLst/>
              <a:gdLst/>
              <a:ahLst/>
              <a:cxnLst>
                <a:cxn ang="0">
                  <a:pos x="85" y="171"/>
                </a:cxn>
                <a:cxn ang="0">
                  <a:pos x="85" y="171"/>
                </a:cxn>
                <a:cxn ang="0">
                  <a:pos x="71" y="171"/>
                </a:cxn>
                <a:cxn ang="0">
                  <a:pos x="71" y="171"/>
                </a:cxn>
                <a:cxn ang="0">
                  <a:pos x="71" y="171"/>
                </a:cxn>
                <a:cxn ang="0">
                  <a:pos x="71" y="136"/>
                </a:cxn>
                <a:cxn ang="0">
                  <a:pos x="71" y="136"/>
                </a:cxn>
                <a:cxn ang="0">
                  <a:pos x="71" y="106"/>
                </a:cxn>
                <a:cxn ang="0">
                  <a:pos x="71" y="106"/>
                </a:cxn>
                <a:cxn ang="0">
                  <a:pos x="71" y="92"/>
                </a:cxn>
                <a:cxn ang="0">
                  <a:pos x="68" y="81"/>
                </a:cxn>
                <a:cxn ang="0">
                  <a:pos x="68" y="81"/>
                </a:cxn>
                <a:cxn ang="0">
                  <a:pos x="66" y="76"/>
                </a:cxn>
                <a:cxn ang="0">
                  <a:pos x="60" y="73"/>
                </a:cxn>
                <a:cxn ang="0">
                  <a:pos x="55" y="71"/>
                </a:cxn>
                <a:cxn ang="0">
                  <a:pos x="49" y="71"/>
                </a:cxn>
                <a:cxn ang="0">
                  <a:pos x="49" y="71"/>
                </a:cxn>
                <a:cxn ang="0">
                  <a:pos x="38" y="71"/>
                </a:cxn>
                <a:cxn ang="0">
                  <a:pos x="30" y="73"/>
                </a:cxn>
                <a:cxn ang="0">
                  <a:pos x="16" y="84"/>
                </a:cxn>
                <a:cxn ang="0">
                  <a:pos x="16" y="84"/>
                </a:cxn>
                <a:cxn ang="0">
                  <a:pos x="16" y="87"/>
                </a:cxn>
                <a:cxn ang="0">
                  <a:pos x="16" y="87"/>
                </a:cxn>
                <a:cxn ang="0">
                  <a:pos x="16" y="171"/>
                </a:cxn>
                <a:cxn ang="0">
                  <a:pos x="16" y="171"/>
                </a:cxn>
                <a:cxn ang="0">
                  <a:pos x="16" y="171"/>
                </a:cxn>
                <a:cxn ang="0">
                  <a:pos x="2" y="171"/>
                </a:cxn>
                <a:cxn ang="0">
                  <a:pos x="2" y="171"/>
                </a:cxn>
                <a:cxn ang="0">
                  <a:pos x="2" y="171"/>
                </a:cxn>
                <a:cxn ang="0">
                  <a:pos x="2" y="76"/>
                </a:cxn>
                <a:cxn ang="0">
                  <a:pos x="2" y="76"/>
                </a:cxn>
                <a:cxn ang="0">
                  <a:pos x="2" y="38"/>
                </a:cxn>
                <a:cxn ang="0">
                  <a:pos x="0" y="3"/>
                </a:cxn>
                <a:cxn ang="0">
                  <a:pos x="2" y="0"/>
                </a:cxn>
                <a:cxn ang="0">
                  <a:pos x="2" y="0"/>
                </a:cxn>
                <a:cxn ang="0">
                  <a:pos x="13" y="0"/>
                </a:cxn>
                <a:cxn ang="0">
                  <a:pos x="16" y="0"/>
                </a:cxn>
                <a:cxn ang="0">
                  <a:pos x="16" y="0"/>
                </a:cxn>
                <a:cxn ang="0">
                  <a:pos x="16" y="33"/>
                </a:cxn>
                <a:cxn ang="0">
                  <a:pos x="16" y="71"/>
                </a:cxn>
                <a:cxn ang="0">
                  <a:pos x="16" y="71"/>
                </a:cxn>
                <a:cxn ang="0">
                  <a:pos x="33" y="63"/>
                </a:cxn>
                <a:cxn ang="0">
                  <a:pos x="41" y="60"/>
                </a:cxn>
                <a:cxn ang="0">
                  <a:pos x="52" y="57"/>
                </a:cxn>
                <a:cxn ang="0">
                  <a:pos x="52" y="57"/>
                </a:cxn>
                <a:cxn ang="0">
                  <a:pos x="60" y="60"/>
                </a:cxn>
                <a:cxn ang="0">
                  <a:pos x="68" y="63"/>
                </a:cxn>
                <a:cxn ang="0">
                  <a:pos x="77" y="68"/>
                </a:cxn>
                <a:cxn ang="0">
                  <a:pos x="79" y="76"/>
                </a:cxn>
                <a:cxn ang="0">
                  <a:pos x="79" y="76"/>
                </a:cxn>
                <a:cxn ang="0">
                  <a:pos x="82" y="90"/>
                </a:cxn>
                <a:cxn ang="0">
                  <a:pos x="85" y="103"/>
                </a:cxn>
                <a:cxn ang="0">
                  <a:pos x="85" y="125"/>
                </a:cxn>
                <a:cxn ang="0">
                  <a:pos x="85" y="125"/>
                </a:cxn>
                <a:cxn ang="0">
                  <a:pos x="85" y="171"/>
                </a:cxn>
                <a:cxn ang="0">
                  <a:pos x="85" y="171"/>
                </a:cxn>
              </a:cxnLst>
              <a:rect l="0" t="0" r="r" b="b"/>
              <a:pathLst>
                <a:path w="85" h="171">
                  <a:moveTo>
                    <a:pt x="85" y="171"/>
                  </a:moveTo>
                  <a:lnTo>
                    <a:pt x="85" y="171"/>
                  </a:lnTo>
                  <a:lnTo>
                    <a:pt x="71" y="171"/>
                  </a:lnTo>
                  <a:lnTo>
                    <a:pt x="71" y="136"/>
                  </a:lnTo>
                  <a:lnTo>
                    <a:pt x="71" y="106"/>
                  </a:lnTo>
                  <a:lnTo>
                    <a:pt x="71" y="92"/>
                  </a:lnTo>
                  <a:lnTo>
                    <a:pt x="68" y="81"/>
                  </a:lnTo>
                  <a:lnTo>
                    <a:pt x="66" y="76"/>
                  </a:lnTo>
                  <a:lnTo>
                    <a:pt x="60" y="73"/>
                  </a:lnTo>
                  <a:lnTo>
                    <a:pt x="55" y="71"/>
                  </a:lnTo>
                  <a:lnTo>
                    <a:pt x="49" y="71"/>
                  </a:lnTo>
                  <a:lnTo>
                    <a:pt x="38" y="71"/>
                  </a:lnTo>
                  <a:lnTo>
                    <a:pt x="30" y="73"/>
                  </a:lnTo>
                  <a:lnTo>
                    <a:pt x="16" y="84"/>
                  </a:lnTo>
                  <a:lnTo>
                    <a:pt x="16" y="87"/>
                  </a:lnTo>
                  <a:lnTo>
                    <a:pt x="16" y="171"/>
                  </a:lnTo>
                  <a:lnTo>
                    <a:pt x="2" y="171"/>
                  </a:lnTo>
                  <a:lnTo>
                    <a:pt x="2" y="76"/>
                  </a:lnTo>
                  <a:lnTo>
                    <a:pt x="2" y="38"/>
                  </a:lnTo>
                  <a:lnTo>
                    <a:pt x="0" y="3"/>
                  </a:lnTo>
                  <a:lnTo>
                    <a:pt x="2" y="0"/>
                  </a:lnTo>
                  <a:lnTo>
                    <a:pt x="13" y="0"/>
                  </a:lnTo>
                  <a:lnTo>
                    <a:pt x="16" y="0"/>
                  </a:lnTo>
                  <a:lnTo>
                    <a:pt x="16" y="33"/>
                  </a:lnTo>
                  <a:lnTo>
                    <a:pt x="16" y="71"/>
                  </a:lnTo>
                  <a:lnTo>
                    <a:pt x="33" y="63"/>
                  </a:lnTo>
                  <a:lnTo>
                    <a:pt x="41" y="60"/>
                  </a:lnTo>
                  <a:lnTo>
                    <a:pt x="52" y="57"/>
                  </a:lnTo>
                  <a:lnTo>
                    <a:pt x="60" y="60"/>
                  </a:lnTo>
                  <a:lnTo>
                    <a:pt x="68" y="63"/>
                  </a:lnTo>
                  <a:lnTo>
                    <a:pt x="77" y="68"/>
                  </a:lnTo>
                  <a:lnTo>
                    <a:pt x="79" y="76"/>
                  </a:lnTo>
                  <a:lnTo>
                    <a:pt x="82" y="90"/>
                  </a:lnTo>
                  <a:lnTo>
                    <a:pt x="85" y="103"/>
                  </a:lnTo>
                  <a:lnTo>
                    <a:pt x="85" y="125"/>
                  </a:lnTo>
                  <a:lnTo>
                    <a:pt x="85"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5" name="Freeform 32"/>
            <p:cNvSpPr>
              <a:spLocks noEditPoints="1"/>
            </p:cNvSpPr>
            <p:nvPr/>
          </p:nvSpPr>
          <p:spPr bwMode="auto">
            <a:xfrm>
              <a:off x="2841" y="783"/>
              <a:ext cx="93" cy="116"/>
            </a:xfrm>
            <a:custGeom>
              <a:avLst/>
              <a:gdLst/>
              <a:ahLst/>
              <a:cxnLst>
                <a:cxn ang="0">
                  <a:pos x="47" y="116"/>
                </a:cxn>
                <a:cxn ang="0">
                  <a:pos x="25" y="111"/>
                </a:cxn>
                <a:cxn ang="0">
                  <a:pos x="11" y="100"/>
                </a:cxn>
                <a:cxn ang="0">
                  <a:pos x="3" y="81"/>
                </a:cxn>
                <a:cxn ang="0">
                  <a:pos x="0" y="57"/>
                </a:cxn>
                <a:cxn ang="0">
                  <a:pos x="5" y="24"/>
                </a:cxn>
                <a:cxn ang="0">
                  <a:pos x="16" y="11"/>
                </a:cxn>
                <a:cxn ang="0">
                  <a:pos x="36" y="3"/>
                </a:cxn>
                <a:cxn ang="0">
                  <a:pos x="47" y="0"/>
                </a:cxn>
                <a:cxn ang="0">
                  <a:pos x="69" y="6"/>
                </a:cxn>
                <a:cxn ang="0">
                  <a:pos x="82" y="19"/>
                </a:cxn>
                <a:cxn ang="0">
                  <a:pos x="91" y="35"/>
                </a:cxn>
                <a:cxn ang="0">
                  <a:pos x="93" y="60"/>
                </a:cxn>
                <a:cxn ang="0">
                  <a:pos x="88" y="92"/>
                </a:cxn>
                <a:cxn ang="0">
                  <a:pos x="74" y="106"/>
                </a:cxn>
                <a:cxn ang="0">
                  <a:pos x="58" y="116"/>
                </a:cxn>
                <a:cxn ang="0">
                  <a:pos x="47" y="116"/>
                </a:cxn>
                <a:cxn ang="0">
                  <a:pos x="47" y="11"/>
                </a:cxn>
                <a:cxn ang="0">
                  <a:pos x="30" y="16"/>
                </a:cxn>
                <a:cxn ang="0">
                  <a:pos x="19" y="24"/>
                </a:cxn>
                <a:cxn ang="0">
                  <a:pos x="14" y="57"/>
                </a:cxn>
                <a:cxn ang="0">
                  <a:pos x="14" y="76"/>
                </a:cxn>
                <a:cxn ang="0">
                  <a:pos x="25" y="97"/>
                </a:cxn>
                <a:cxn ang="0">
                  <a:pos x="38" y="103"/>
                </a:cxn>
                <a:cxn ang="0">
                  <a:pos x="47" y="106"/>
                </a:cxn>
                <a:cxn ang="0">
                  <a:pos x="63" y="100"/>
                </a:cxn>
                <a:cxn ang="0">
                  <a:pos x="71" y="92"/>
                </a:cxn>
                <a:cxn ang="0">
                  <a:pos x="80" y="60"/>
                </a:cxn>
                <a:cxn ang="0">
                  <a:pos x="77" y="43"/>
                </a:cxn>
                <a:cxn ang="0">
                  <a:pos x="69" y="22"/>
                </a:cxn>
                <a:cxn ang="0">
                  <a:pos x="55" y="14"/>
                </a:cxn>
                <a:cxn ang="0">
                  <a:pos x="47" y="11"/>
                </a:cxn>
              </a:cxnLst>
              <a:rect l="0" t="0" r="r" b="b"/>
              <a:pathLst>
                <a:path w="93" h="116">
                  <a:moveTo>
                    <a:pt x="47" y="116"/>
                  </a:moveTo>
                  <a:lnTo>
                    <a:pt x="47" y="116"/>
                  </a:lnTo>
                  <a:lnTo>
                    <a:pt x="33" y="116"/>
                  </a:lnTo>
                  <a:lnTo>
                    <a:pt x="25" y="111"/>
                  </a:lnTo>
                  <a:lnTo>
                    <a:pt x="16" y="106"/>
                  </a:lnTo>
                  <a:lnTo>
                    <a:pt x="11" y="100"/>
                  </a:lnTo>
                  <a:lnTo>
                    <a:pt x="5" y="92"/>
                  </a:lnTo>
                  <a:lnTo>
                    <a:pt x="3" y="81"/>
                  </a:lnTo>
                  <a:lnTo>
                    <a:pt x="0" y="57"/>
                  </a:lnTo>
                  <a:lnTo>
                    <a:pt x="3" y="35"/>
                  </a:lnTo>
                  <a:lnTo>
                    <a:pt x="5" y="24"/>
                  </a:lnTo>
                  <a:lnTo>
                    <a:pt x="11" y="16"/>
                  </a:lnTo>
                  <a:lnTo>
                    <a:pt x="16" y="11"/>
                  </a:lnTo>
                  <a:lnTo>
                    <a:pt x="25" y="6"/>
                  </a:lnTo>
                  <a:lnTo>
                    <a:pt x="36" y="3"/>
                  </a:lnTo>
                  <a:lnTo>
                    <a:pt x="47" y="0"/>
                  </a:lnTo>
                  <a:lnTo>
                    <a:pt x="58" y="3"/>
                  </a:lnTo>
                  <a:lnTo>
                    <a:pt x="69" y="6"/>
                  </a:lnTo>
                  <a:lnTo>
                    <a:pt x="77" y="11"/>
                  </a:lnTo>
                  <a:lnTo>
                    <a:pt x="82" y="19"/>
                  </a:lnTo>
                  <a:lnTo>
                    <a:pt x="88" y="27"/>
                  </a:lnTo>
                  <a:lnTo>
                    <a:pt x="91" y="35"/>
                  </a:lnTo>
                  <a:lnTo>
                    <a:pt x="93" y="60"/>
                  </a:lnTo>
                  <a:lnTo>
                    <a:pt x="91" y="81"/>
                  </a:lnTo>
                  <a:lnTo>
                    <a:pt x="88" y="92"/>
                  </a:lnTo>
                  <a:lnTo>
                    <a:pt x="82" y="100"/>
                  </a:lnTo>
                  <a:lnTo>
                    <a:pt x="74" y="106"/>
                  </a:lnTo>
                  <a:lnTo>
                    <a:pt x="66" y="111"/>
                  </a:lnTo>
                  <a:lnTo>
                    <a:pt x="58" y="116"/>
                  </a:lnTo>
                  <a:lnTo>
                    <a:pt x="47" y="116"/>
                  </a:lnTo>
                  <a:close/>
                  <a:moveTo>
                    <a:pt x="47" y="11"/>
                  </a:moveTo>
                  <a:lnTo>
                    <a:pt x="47" y="11"/>
                  </a:lnTo>
                  <a:lnTo>
                    <a:pt x="38" y="14"/>
                  </a:lnTo>
                  <a:lnTo>
                    <a:pt x="30" y="16"/>
                  </a:lnTo>
                  <a:lnTo>
                    <a:pt x="25" y="19"/>
                  </a:lnTo>
                  <a:lnTo>
                    <a:pt x="19" y="24"/>
                  </a:lnTo>
                  <a:lnTo>
                    <a:pt x="14" y="41"/>
                  </a:lnTo>
                  <a:lnTo>
                    <a:pt x="14" y="57"/>
                  </a:lnTo>
                  <a:lnTo>
                    <a:pt x="14" y="76"/>
                  </a:lnTo>
                  <a:lnTo>
                    <a:pt x="19" y="89"/>
                  </a:lnTo>
                  <a:lnTo>
                    <a:pt x="25" y="97"/>
                  </a:lnTo>
                  <a:lnTo>
                    <a:pt x="30" y="100"/>
                  </a:lnTo>
                  <a:lnTo>
                    <a:pt x="38" y="103"/>
                  </a:lnTo>
                  <a:lnTo>
                    <a:pt x="47" y="106"/>
                  </a:lnTo>
                  <a:lnTo>
                    <a:pt x="55" y="103"/>
                  </a:lnTo>
                  <a:lnTo>
                    <a:pt x="63" y="100"/>
                  </a:lnTo>
                  <a:lnTo>
                    <a:pt x="69" y="97"/>
                  </a:lnTo>
                  <a:lnTo>
                    <a:pt x="71" y="92"/>
                  </a:lnTo>
                  <a:lnTo>
                    <a:pt x="77" y="76"/>
                  </a:lnTo>
                  <a:lnTo>
                    <a:pt x="80" y="60"/>
                  </a:lnTo>
                  <a:lnTo>
                    <a:pt x="77" y="43"/>
                  </a:lnTo>
                  <a:lnTo>
                    <a:pt x="74" y="27"/>
                  </a:lnTo>
                  <a:lnTo>
                    <a:pt x="69" y="22"/>
                  </a:lnTo>
                  <a:lnTo>
                    <a:pt x="63" y="16"/>
                  </a:lnTo>
                  <a:lnTo>
                    <a:pt x="55"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6" name="Freeform 31"/>
            <p:cNvSpPr>
              <a:spLocks noEditPoints="1"/>
            </p:cNvSpPr>
            <p:nvPr/>
          </p:nvSpPr>
          <p:spPr bwMode="auto">
            <a:xfrm>
              <a:off x="2959" y="783"/>
              <a:ext cx="96" cy="116"/>
            </a:xfrm>
            <a:custGeom>
              <a:avLst/>
              <a:gdLst/>
              <a:ahLst/>
              <a:cxnLst>
                <a:cxn ang="0">
                  <a:pos x="50" y="116"/>
                </a:cxn>
                <a:cxn ang="0">
                  <a:pos x="28" y="111"/>
                </a:cxn>
                <a:cxn ang="0">
                  <a:pos x="11" y="100"/>
                </a:cxn>
                <a:cxn ang="0">
                  <a:pos x="3" y="81"/>
                </a:cxn>
                <a:cxn ang="0">
                  <a:pos x="0" y="57"/>
                </a:cxn>
                <a:cxn ang="0">
                  <a:pos x="8" y="24"/>
                </a:cxn>
                <a:cxn ang="0">
                  <a:pos x="19" y="11"/>
                </a:cxn>
                <a:cxn ang="0">
                  <a:pos x="39" y="3"/>
                </a:cxn>
                <a:cxn ang="0">
                  <a:pos x="50" y="0"/>
                </a:cxn>
                <a:cxn ang="0">
                  <a:pos x="72" y="6"/>
                </a:cxn>
                <a:cxn ang="0">
                  <a:pos x="85" y="19"/>
                </a:cxn>
                <a:cxn ang="0">
                  <a:pos x="94" y="35"/>
                </a:cxn>
                <a:cxn ang="0">
                  <a:pos x="96" y="60"/>
                </a:cxn>
                <a:cxn ang="0">
                  <a:pos x="91" y="92"/>
                </a:cxn>
                <a:cxn ang="0">
                  <a:pos x="77" y="106"/>
                </a:cxn>
                <a:cxn ang="0">
                  <a:pos x="61" y="116"/>
                </a:cxn>
                <a:cxn ang="0">
                  <a:pos x="50" y="116"/>
                </a:cxn>
                <a:cxn ang="0">
                  <a:pos x="50" y="11"/>
                </a:cxn>
                <a:cxn ang="0">
                  <a:pos x="33" y="16"/>
                </a:cxn>
                <a:cxn ang="0">
                  <a:pos x="22" y="24"/>
                </a:cxn>
                <a:cxn ang="0">
                  <a:pos x="14" y="57"/>
                </a:cxn>
                <a:cxn ang="0">
                  <a:pos x="17" y="76"/>
                </a:cxn>
                <a:cxn ang="0">
                  <a:pos x="28" y="97"/>
                </a:cxn>
                <a:cxn ang="0">
                  <a:pos x="41" y="103"/>
                </a:cxn>
                <a:cxn ang="0">
                  <a:pos x="50" y="106"/>
                </a:cxn>
                <a:cxn ang="0">
                  <a:pos x="66" y="100"/>
                </a:cxn>
                <a:cxn ang="0">
                  <a:pos x="74" y="92"/>
                </a:cxn>
                <a:cxn ang="0">
                  <a:pos x="83" y="60"/>
                </a:cxn>
                <a:cxn ang="0">
                  <a:pos x="80" y="43"/>
                </a:cxn>
                <a:cxn ang="0">
                  <a:pos x="72" y="22"/>
                </a:cxn>
                <a:cxn ang="0">
                  <a:pos x="58" y="14"/>
                </a:cxn>
                <a:cxn ang="0">
                  <a:pos x="50" y="11"/>
                </a:cxn>
              </a:cxnLst>
              <a:rect l="0" t="0" r="r" b="b"/>
              <a:pathLst>
                <a:path w="96" h="116">
                  <a:moveTo>
                    <a:pt x="50" y="116"/>
                  </a:moveTo>
                  <a:lnTo>
                    <a:pt x="50" y="116"/>
                  </a:lnTo>
                  <a:lnTo>
                    <a:pt x="36" y="116"/>
                  </a:lnTo>
                  <a:lnTo>
                    <a:pt x="28" y="111"/>
                  </a:lnTo>
                  <a:lnTo>
                    <a:pt x="19" y="106"/>
                  </a:lnTo>
                  <a:lnTo>
                    <a:pt x="11" y="100"/>
                  </a:lnTo>
                  <a:lnTo>
                    <a:pt x="8" y="92"/>
                  </a:lnTo>
                  <a:lnTo>
                    <a:pt x="3" y="81"/>
                  </a:lnTo>
                  <a:lnTo>
                    <a:pt x="0" y="57"/>
                  </a:lnTo>
                  <a:lnTo>
                    <a:pt x="3" y="35"/>
                  </a:lnTo>
                  <a:lnTo>
                    <a:pt x="8" y="24"/>
                  </a:lnTo>
                  <a:lnTo>
                    <a:pt x="14" y="16"/>
                  </a:lnTo>
                  <a:lnTo>
                    <a:pt x="19" y="11"/>
                  </a:lnTo>
                  <a:lnTo>
                    <a:pt x="28" y="6"/>
                  </a:lnTo>
                  <a:lnTo>
                    <a:pt x="39" y="3"/>
                  </a:lnTo>
                  <a:lnTo>
                    <a:pt x="50" y="0"/>
                  </a:lnTo>
                  <a:lnTo>
                    <a:pt x="61" y="3"/>
                  </a:lnTo>
                  <a:lnTo>
                    <a:pt x="72" y="6"/>
                  </a:lnTo>
                  <a:lnTo>
                    <a:pt x="80" y="11"/>
                  </a:lnTo>
                  <a:lnTo>
                    <a:pt x="85" y="19"/>
                  </a:lnTo>
                  <a:lnTo>
                    <a:pt x="91" y="27"/>
                  </a:lnTo>
                  <a:lnTo>
                    <a:pt x="94" y="35"/>
                  </a:lnTo>
                  <a:lnTo>
                    <a:pt x="96" y="60"/>
                  </a:lnTo>
                  <a:lnTo>
                    <a:pt x="94" y="81"/>
                  </a:lnTo>
                  <a:lnTo>
                    <a:pt x="91" y="92"/>
                  </a:lnTo>
                  <a:lnTo>
                    <a:pt x="85" y="100"/>
                  </a:lnTo>
                  <a:lnTo>
                    <a:pt x="77" y="106"/>
                  </a:lnTo>
                  <a:lnTo>
                    <a:pt x="69" y="111"/>
                  </a:lnTo>
                  <a:lnTo>
                    <a:pt x="61" y="116"/>
                  </a:lnTo>
                  <a:lnTo>
                    <a:pt x="50" y="116"/>
                  </a:lnTo>
                  <a:close/>
                  <a:moveTo>
                    <a:pt x="50" y="11"/>
                  </a:moveTo>
                  <a:lnTo>
                    <a:pt x="50" y="11"/>
                  </a:lnTo>
                  <a:lnTo>
                    <a:pt x="41" y="14"/>
                  </a:lnTo>
                  <a:lnTo>
                    <a:pt x="33" y="16"/>
                  </a:lnTo>
                  <a:lnTo>
                    <a:pt x="28" y="19"/>
                  </a:lnTo>
                  <a:lnTo>
                    <a:pt x="22" y="24"/>
                  </a:lnTo>
                  <a:lnTo>
                    <a:pt x="17" y="41"/>
                  </a:lnTo>
                  <a:lnTo>
                    <a:pt x="14" y="57"/>
                  </a:lnTo>
                  <a:lnTo>
                    <a:pt x="17" y="76"/>
                  </a:lnTo>
                  <a:lnTo>
                    <a:pt x="22" y="89"/>
                  </a:lnTo>
                  <a:lnTo>
                    <a:pt x="28" y="97"/>
                  </a:lnTo>
                  <a:lnTo>
                    <a:pt x="33" y="100"/>
                  </a:lnTo>
                  <a:lnTo>
                    <a:pt x="41" y="103"/>
                  </a:lnTo>
                  <a:lnTo>
                    <a:pt x="50" y="106"/>
                  </a:lnTo>
                  <a:lnTo>
                    <a:pt x="58" y="103"/>
                  </a:lnTo>
                  <a:lnTo>
                    <a:pt x="66" y="100"/>
                  </a:lnTo>
                  <a:lnTo>
                    <a:pt x="72" y="97"/>
                  </a:lnTo>
                  <a:lnTo>
                    <a:pt x="74" y="92"/>
                  </a:lnTo>
                  <a:lnTo>
                    <a:pt x="80" y="76"/>
                  </a:lnTo>
                  <a:lnTo>
                    <a:pt x="83" y="60"/>
                  </a:lnTo>
                  <a:lnTo>
                    <a:pt x="80" y="43"/>
                  </a:lnTo>
                  <a:lnTo>
                    <a:pt x="74" y="27"/>
                  </a:lnTo>
                  <a:lnTo>
                    <a:pt x="72" y="22"/>
                  </a:lnTo>
                  <a:lnTo>
                    <a:pt x="66" y="16"/>
                  </a:lnTo>
                  <a:lnTo>
                    <a:pt x="58" y="14"/>
                  </a:lnTo>
                  <a:lnTo>
                    <a:pt x="5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30"/>
            <p:cNvSpPr>
              <a:spLocks/>
            </p:cNvSpPr>
            <p:nvPr/>
          </p:nvSpPr>
          <p:spPr bwMode="auto">
            <a:xfrm>
              <a:off x="3086" y="726"/>
              <a:ext cx="16" cy="171"/>
            </a:xfrm>
            <a:custGeom>
              <a:avLst/>
              <a:gdLst/>
              <a:ahLst/>
              <a:cxnLst>
                <a:cxn ang="0">
                  <a:pos x="13" y="171"/>
                </a:cxn>
                <a:cxn ang="0">
                  <a:pos x="13" y="171"/>
                </a:cxn>
                <a:cxn ang="0">
                  <a:pos x="2" y="171"/>
                </a:cxn>
                <a:cxn ang="0">
                  <a:pos x="2" y="171"/>
                </a:cxn>
                <a:cxn ang="0">
                  <a:pos x="2" y="171"/>
                </a:cxn>
                <a:cxn ang="0">
                  <a:pos x="2" y="100"/>
                </a:cxn>
                <a:cxn ang="0">
                  <a:pos x="2" y="68"/>
                </a:cxn>
                <a:cxn ang="0">
                  <a:pos x="2" y="68"/>
                </a:cxn>
                <a:cxn ang="0">
                  <a:pos x="0" y="3"/>
                </a:cxn>
                <a:cxn ang="0">
                  <a:pos x="0" y="0"/>
                </a:cxn>
                <a:cxn ang="0">
                  <a:pos x="0" y="0"/>
                </a:cxn>
                <a:cxn ang="0">
                  <a:pos x="13" y="0"/>
                </a:cxn>
                <a:cxn ang="0">
                  <a:pos x="13" y="0"/>
                </a:cxn>
                <a:cxn ang="0">
                  <a:pos x="13" y="0"/>
                </a:cxn>
                <a:cxn ang="0">
                  <a:pos x="13" y="73"/>
                </a:cxn>
                <a:cxn ang="0">
                  <a:pos x="13" y="73"/>
                </a:cxn>
                <a:cxn ang="0">
                  <a:pos x="13" y="133"/>
                </a:cxn>
                <a:cxn ang="0">
                  <a:pos x="13" y="133"/>
                </a:cxn>
                <a:cxn ang="0">
                  <a:pos x="16" y="171"/>
                </a:cxn>
                <a:cxn ang="0">
                  <a:pos x="13" y="171"/>
                </a:cxn>
              </a:cxnLst>
              <a:rect l="0" t="0" r="r" b="b"/>
              <a:pathLst>
                <a:path w="16" h="171">
                  <a:moveTo>
                    <a:pt x="13" y="171"/>
                  </a:moveTo>
                  <a:lnTo>
                    <a:pt x="13" y="171"/>
                  </a:lnTo>
                  <a:lnTo>
                    <a:pt x="2" y="171"/>
                  </a:lnTo>
                  <a:lnTo>
                    <a:pt x="2" y="100"/>
                  </a:lnTo>
                  <a:lnTo>
                    <a:pt x="2" y="68"/>
                  </a:lnTo>
                  <a:lnTo>
                    <a:pt x="0" y="3"/>
                  </a:lnTo>
                  <a:lnTo>
                    <a:pt x="0" y="0"/>
                  </a:lnTo>
                  <a:lnTo>
                    <a:pt x="13" y="0"/>
                  </a:lnTo>
                  <a:lnTo>
                    <a:pt x="13" y="73"/>
                  </a:lnTo>
                  <a:lnTo>
                    <a:pt x="13" y="133"/>
                  </a:lnTo>
                  <a:lnTo>
                    <a:pt x="16" y="171"/>
                  </a:lnTo>
                  <a:lnTo>
                    <a:pt x="13"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8" name="Freeform 29"/>
            <p:cNvSpPr>
              <a:spLocks/>
            </p:cNvSpPr>
            <p:nvPr/>
          </p:nvSpPr>
          <p:spPr bwMode="auto">
            <a:xfrm>
              <a:off x="850" y="975"/>
              <a:ext cx="110" cy="154"/>
            </a:xfrm>
            <a:custGeom>
              <a:avLst/>
              <a:gdLst/>
              <a:ahLst/>
              <a:cxnLst>
                <a:cxn ang="0">
                  <a:pos x="107" y="154"/>
                </a:cxn>
                <a:cxn ang="0">
                  <a:pos x="107" y="154"/>
                </a:cxn>
                <a:cxn ang="0">
                  <a:pos x="91" y="154"/>
                </a:cxn>
                <a:cxn ang="0">
                  <a:pos x="88" y="154"/>
                </a:cxn>
                <a:cxn ang="0">
                  <a:pos x="88" y="154"/>
                </a:cxn>
                <a:cxn ang="0">
                  <a:pos x="49" y="84"/>
                </a:cxn>
                <a:cxn ang="0">
                  <a:pos x="11" y="13"/>
                </a:cxn>
                <a:cxn ang="0">
                  <a:pos x="11" y="13"/>
                </a:cxn>
                <a:cxn ang="0">
                  <a:pos x="14" y="84"/>
                </a:cxn>
                <a:cxn ang="0">
                  <a:pos x="14" y="84"/>
                </a:cxn>
                <a:cxn ang="0">
                  <a:pos x="14" y="154"/>
                </a:cxn>
                <a:cxn ang="0">
                  <a:pos x="14" y="154"/>
                </a:cxn>
                <a:cxn ang="0">
                  <a:pos x="8" y="154"/>
                </a:cxn>
                <a:cxn ang="0">
                  <a:pos x="8" y="154"/>
                </a:cxn>
                <a:cxn ang="0">
                  <a:pos x="3"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6" y="32"/>
                </a:cxn>
                <a:cxn ang="0">
                  <a:pos x="36" y="32"/>
                </a:cxn>
                <a:cxn ang="0">
                  <a:pos x="55" y="62"/>
                </a:cxn>
                <a:cxn ang="0">
                  <a:pos x="96" y="143"/>
                </a:cxn>
                <a:cxn ang="0">
                  <a:pos x="96" y="143"/>
                </a:cxn>
                <a:cxn ang="0">
                  <a:pos x="96" y="111"/>
                </a:cxn>
                <a:cxn ang="0">
                  <a:pos x="96" y="111"/>
                </a:cxn>
                <a:cxn ang="0">
                  <a:pos x="93"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1" y="154"/>
                  </a:lnTo>
                  <a:lnTo>
                    <a:pt x="88" y="154"/>
                  </a:lnTo>
                  <a:lnTo>
                    <a:pt x="49" y="84"/>
                  </a:lnTo>
                  <a:lnTo>
                    <a:pt x="11" y="13"/>
                  </a:lnTo>
                  <a:lnTo>
                    <a:pt x="14" y="84"/>
                  </a:lnTo>
                  <a:lnTo>
                    <a:pt x="14" y="154"/>
                  </a:lnTo>
                  <a:lnTo>
                    <a:pt x="8" y="154"/>
                  </a:lnTo>
                  <a:lnTo>
                    <a:pt x="3" y="154"/>
                  </a:lnTo>
                  <a:lnTo>
                    <a:pt x="0" y="154"/>
                  </a:lnTo>
                  <a:lnTo>
                    <a:pt x="0" y="113"/>
                  </a:lnTo>
                  <a:lnTo>
                    <a:pt x="0" y="3"/>
                  </a:lnTo>
                  <a:lnTo>
                    <a:pt x="19" y="0"/>
                  </a:lnTo>
                  <a:lnTo>
                    <a:pt x="19" y="3"/>
                  </a:lnTo>
                  <a:lnTo>
                    <a:pt x="36" y="32"/>
                  </a:lnTo>
                  <a:lnTo>
                    <a:pt x="55" y="62"/>
                  </a:lnTo>
                  <a:lnTo>
                    <a:pt x="96" y="143"/>
                  </a:lnTo>
                  <a:lnTo>
                    <a:pt x="96" y="111"/>
                  </a:lnTo>
                  <a:lnTo>
                    <a:pt x="93" y="3"/>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9" name="Freeform 28"/>
            <p:cNvSpPr>
              <a:spLocks noEditPoints="1"/>
            </p:cNvSpPr>
            <p:nvPr/>
          </p:nvSpPr>
          <p:spPr bwMode="auto">
            <a:xfrm>
              <a:off x="993" y="1015"/>
              <a:ext cx="91" cy="117"/>
            </a:xfrm>
            <a:custGeom>
              <a:avLst/>
              <a:gdLst/>
              <a:ahLst/>
              <a:cxnLst>
                <a:cxn ang="0">
                  <a:pos x="91" y="57"/>
                </a:cxn>
                <a:cxn ang="0">
                  <a:pos x="14" y="57"/>
                </a:cxn>
                <a:cxn ang="0">
                  <a:pos x="14" y="57"/>
                </a:cxn>
                <a:cxn ang="0">
                  <a:pos x="14" y="76"/>
                </a:cxn>
                <a:cxn ang="0">
                  <a:pos x="22" y="90"/>
                </a:cxn>
                <a:cxn ang="0">
                  <a:pos x="27" y="98"/>
                </a:cxn>
                <a:cxn ang="0">
                  <a:pos x="36" y="100"/>
                </a:cxn>
                <a:cxn ang="0">
                  <a:pos x="44" y="103"/>
                </a:cxn>
                <a:cxn ang="0">
                  <a:pos x="52" y="106"/>
                </a:cxn>
                <a:cxn ang="0">
                  <a:pos x="52" y="106"/>
                </a:cxn>
                <a:cxn ang="0">
                  <a:pos x="60" y="103"/>
                </a:cxn>
                <a:cxn ang="0">
                  <a:pos x="71" y="100"/>
                </a:cxn>
                <a:cxn ang="0">
                  <a:pos x="80" y="98"/>
                </a:cxn>
                <a:cxn ang="0">
                  <a:pos x="85" y="90"/>
                </a:cxn>
                <a:cxn ang="0">
                  <a:pos x="88" y="92"/>
                </a:cxn>
                <a:cxn ang="0">
                  <a:pos x="88" y="92"/>
                </a:cxn>
                <a:cxn ang="0">
                  <a:pos x="88" y="103"/>
                </a:cxn>
                <a:cxn ang="0">
                  <a:pos x="85" y="106"/>
                </a:cxn>
                <a:cxn ang="0">
                  <a:pos x="85" y="106"/>
                </a:cxn>
                <a:cxn ang="0">
                  <a:pos x="69" y="114"/>
                </a:cxn>
                <a:cxn ang="0">
                  <a:pos x="52" y="117"/>
                </a:cxn>
                <a:cxn ang="0">
                  <a:pos x="52" y="117"/>
                </a:cxn>
                <a:cxn ang="0">
                  <a:pos x="38" y="117"/>
                </a:cxn>
                <a:cxn ang="0">
                  <a:pos x="30" y="111"/>
                </a:cxn>
                <a:cxn ang="0">
                  <a:pos x="19" y="108"/>
                </a:cxn>
                <a:cxn ang="0">
                  <a:pos x="14" y="100"/>
                </a:cxn>
                <a:cxn ang="0">
                  <a:pos x="8" y="92"/>
                </a:cxn>
                <a:cxn ang="0">
                  <a:pos x="3" y="81"/>
                </a:cxn>
                <a:cxn ang="0">
                  <a:pos x="0" y="71"/>
                </a:cxn>
                <a:cxn ang="0">
                  <a:pos x="0" y="60"/>
                </a:cxn>
                <a:cxn ang="0">
                  <a:pos x="0" y="60"/>
                </a:cxn>
                <a:cxn ang="0">
                  <a:pos x="3" y="36"/>
                </a:cxn>
                <a:cxn ang="0">
                  <a:pos x="5" y="27"/>
                </a:cxn>
                <a:cxn ang="0">
                  <a:pos x="11" y="17"/>
                </a:cxn>
                <a:cxn ang="0">
                  <a:pos x="19" y="11"/>
                </a:cxn>
                <a:cxn ang="0">
                  <a:pos x="27" y="6"/>
                </a:cxn>
                <a:cxn ang="0">
                  <a:pos x="36" y="3"/>
                </a:cxn>
                <a:cxn ang="0">
                  <a:pos x="47" y="0"/>
                </a:cxn>
                <a:cxn ang="0">
                  <a:pos x="47" y="0"/>
                </a:cxn>
                <a:cxn ang="0">
                  <a:pos x="58" y="3"/>
                </a:cxn>
                <a:cxn ang="0">
                  <a:pos x="69" y="6"/>
                </a:cxn>
                <a:cxn ang="0">
                  <a:pos x="74" y="11"/>
                </a:cxn>
                <a:cxn ang="0">
                  <a:pos x="82" y="17"/>
                </a:cxn>
                <a:cxn ang="0">
                  <a:pos x="85" y="25"/>
                </a:cxn>
                <a:cxn ang="0">
                  <a:pos x="88" y="36"/>
                </a:cxn>
                <a:cxn ang="0">
                  <a:pos x="91" y="57"/>
                </a:cxn>
                <a:cxn ang="0">
                  <a:pos x="91" y="57"/>
                </a:cxn>
                <a:cxn ang="0">
                  <a:pos x="47" y="11"/>
                </a:cxn>
                <a:cxn ang="0">
                  <a:pos x="47" y="11"/>
                </a:cxn>
                <a:cxn ang="0">
                  <a:pos x="33" y="14"/>
                </a:cxn>
                <a:cxn ang="0">
                  <a:pos x="25" y="22"/>
                </a:cxn>
                <a:cxn ang="0">
                  <a:pos x="16" y="33"/>
                </a:cxn>
                <a:cxn ang="0">
                  <a:pos x="14" y="46"/>
                </a:cxn>
                <a:cxn ang="0">
                  <a:pos x="77" y="46"/>
                </a:cxn>
                <a:cxn ang="0">
                  <a:pos x="77" y="46"/>
                </a:cxn>
                <a:cxn ang="0">
                  <a:pos x="74" y="33"/>
                </a:cxn>
                <a:cxn ang="0">
                  <a:pos x="69" y="22"/>
                </a:cxn>
                <a:cxn ang="0">
                  <a:pos x="60" y="14"/>
                </a:cxn>
                <a:cxn ang="0">
                  <a:pos x="47" y="11"/>
                </a:cxn>
                <a:cxn ang="0">
                  <a:pos x="47" y="11"/>
                </a:cxn>
              </a:cxnLst>
              <a:rect l="0" t="0" r="r" b="b"/>
              <a:pathLst>
                <a:path w="91" h="117">
                  <a:moveTo>
                    <a:pt x="91" y="57"/>
                  </a:moveTo>
                  <a:lnTo>
                    <a:pt x="14" y="57"/>
                  </a:lnTo>
                  <a:lnTo>
                    <a:pt x="14" y="76"/>
                  </a:lnTo>
                  <a:lnTo>
                    <a:pt x="22" y="90"/>
                  </a:lnTo>
                  <a:lnTo>
                    <a:pt x="27" y="98"/>
                  </a:lnTo>
                  <a:lnTo>
                    <a:pt x="36" y="100"/>
                  </a:lnTo>
                  <a:lnTo>
                    <a:pt x="44" y="103"/>
                  </a:lnTo>
                  <a:lnTo>
                    <a:pt x="52" y="106"/>
                  </a:lnTo>
                  <a:lnTo>
                    <a:pt x="60" y="103"/>
                  </a:lnTo>
                  <a:lnTo>
                    <a:pt x="71" y="100"/>
                  </a:lnTo>
                  <a:lnTo>
                    <a:pt x="80" y="98"/>
                  </a:lnTo>
                  <a:lnTo>
                    <a:pt x="85" y="90"/>
                  </a:lnTo>
                  <a:lnTo>
                    <a:pt x="88" y="92"/>
                  </a:lnTo>
                  <a:lnTo>
                    <a:pt x="88" y="103"/>
                  </a:lnTo>
                  <a:lnTo>
                    <a:pt x="85" y="106"/>
                  </a:lnTo>
                  <a:lnTo>
                    <a:pt x="69" y="114"/>
                  </a:lnTo>
                  <a:lnTo>
                    <a:pt x="52" y="117"/>
                  </a:lnTo>
                  <a:lnTo>
                    <a:pt x="38" y="117"/>
                  </a:lnTo>
                  <a:lnTo>
                    <a:pt x="30" y="111"/>
                  </a:lnTo>
                  <a:lnTo>
                    <a:pt x="19" y="108"/>
                  </a:lnTo>
                  <a:lnTo>
                    <a:pt x="14" y="100"/>
                  </a:lnTo>
                  <a:lnTo>
                    <a:pt x="8" y="92"/>
                  </a:lnTo>
                  <a:lnTo>
                    <a:pt x="3" y="81"/>
                  </a:lnTo>
                  <a:lnTo>
                    <a:pt x="0" y="71"/>
                  </a:lnTo>
                  <a:lnTo>
                    <a:pt x="0" y="60"/>
                  </a:lnTo>
                  <a:lnTo>
                    <a:pt x="3" y="36"/>
                  </a:lnTo>
                  <a:lnTo>
                    <a:pt x="5" y="27"/>
                  </a:lnTo>
                  <a:lnTo>
                    <a:pt x="11" y="17"/>
                  </a:lnTo>
                  <a:lnTo>
                    <a:pt x="19" y="11"/>
                  </a:lnTo>
                  <a:lnTo>
                    <a:pt x="27" y="6"/>
                  </a:lnTo>
                  <a:lnTo>
                    <a:pt x="36" y="3"/>
                  </a:lnTo>
                  <a:lnTo>
                    <a:pt x="47" y="0"/>
                  </a:lnTo>
                  <a:lnTo>
                    <a:pt x="58" y="3"/>
                  </a:lnTo>
                  <a:lnTo>
                    <a:pt x="69" y="6"/>
                  </a:lnTo>
                  <a:lnTo>
                    <a:pt x="74" y="11"/>
                  </a:lnTo>
                  <a:lnTo>
                    <a:pt x="82" y="17"/>
                  </a:lnTo>
                  <a:lnTo>
                    <a:pt x="85" y="25"/>
                  </a:lnTo>
                  <a:lnTo>
                    <a:pt x="88" y="36"/>
                  </a:lnTo>
                  <a:lnTo>
                    <a:pt x="91" y="57"/>
                  </a:lnTo>
                  <a:close/>
                  <a:moveTo>
                    <a:pt x="47" y="11"/>
                  </a:moveTo>
                  <a:lnTo>
                    <a:pt x="47" y="11"/>
                  </a:lnTo>
                  <a:lnTo>
                    <a:pt x="33" y="14"/>
                  </a:lnTo>
                  <a:lnTo>
                    <a:pt x="25" y="22"/>
                  </a:lnTo>
                  <a:lnTo>
                    <a:pt x="16" y="33"/>
                  </a:lnTo>
                  <a:lnTo>
                    <a:pt x="14" y="46"/>
                  </a:lnTo>
                  <a:lnTo>
                    <a:pt x="77" y="46"/>
                  </a:lnTo>
                  <a:lnTo>
                    <a:pt x="74" y="33"/>
                  </a:lnTo>
                  <a:lnTo>
                    <a:pt x="69" y="22"/>
                  </a:lnTo>
                  <a:lnTo>
                    <a:pt x="60"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0" name="Freeform 27"/>
            <p:cNvSpPr>
              <a:spLocks/>
            </p:cNvSpPr>
            <p:nvPr/>
          </p:nvSpPr>
          <p:spPr bwMode="auto">
            <a:xfrm>
              <a:off x="1100" y="1018"/>
              <a:ext cx="146" cy="111"/>
            </a:xfrm>
            <a:custGeom>
              <a:avLst/>
              <a:gdLst/>
              <a:ahLst/>
              <a:cxnLst>
                <a:cxn ang="0">
                  <a:pos x="132" y="46"/>
                </a:cxn>
                <a:cxn ang="0">
                  <a:pos x="124" y="87"/>
                </a:cxn>
                <a:cxn ang="0">
                  <a:pos x="124" y="87"/>
                </a:cxn>
                <a:cxn ang="0">
                  <a:pos x="118" y="108"/>
                </a:cxn>
                <a:cxn ang="0">
                  <a:pos x="116" y="111"/>
                </a:cxn>
                <a:cxn ang="0">
                  <a:pos x="116" y="111"/>
                </a:cxn>
                <a:cxn ang="0">
                  <a:pos x="99" y="111"/>
                </a:cxn>
                <a:cxn ang="0">
                  <a:pos x="99" y="111"/>
                </a:cxn>
                <a:cxn ang="0">
                  <a:pos x="99" y="111"/>
                </a:cxn>
                <a:cxn ang="0">
                  <a:pos x="91" y="78"/>
                </a:cxn>
                <a:cxn ang="0">
                  <a:pos x="72" y="8"/>
                </a:cxn>
                <a:cxn ang="0">
                  <a:pos x="58" y="65"/>
                </a:cxn>
                <a:cxn ang="0">
                  <a:pos x="58" y="65"/>
                </a:cxn>
                <a:cxn ang="0">
                  <a:pos x="47"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7" y="3"/>
                </a:cxn>
                <a:cxn ang="0">
                  <a:pos x="17" y="3"/>
                </a:cxn>
                <a:cxn ang="0">
                  <a:pos x="22" y="33"/>
                </a:cxn>
                <a:cxn ang="0">
                  <a:pos x="39" y="103"/>
                </a:cxn>
                <a:cxn ang="0">
                  <a:pos x="58" y="30"/>
                </a:cxn>
                <a:cxn ang="0">
                  <a:pos x="58" y="30"/>
                </a:cxn>
                <a:cxn ang="0">
                  <a:pos x="63" y="3"/>
                </a:cxn>
                <a:cxn ang="0">
                  <a:pos x="63" y="0"/>
                </a:cxn>
                <a:cxn ang="0">
                  <a:pos x="63" y="0"/>
                </a:cxn>
                <a:cxn ang="0">
                  <a:pos x="83" y="0"/>
                </a:cxn>
                <a:cxn ang="0">
                  <a:pos x="83" y="3"/>
                </a:cxn>
                <a:cxn ang="0">
                  <a:pos x="83" y="3"/>
                </a:cxn>
                <a:cxn ang="0">
                  <a:pos x="110" y="100"/>
                </a:cxn>
                <a:cxn ang="0">
                  <a:pos x="124" y="43"/>
                </a:cxn>
                <a:cxn ang="0">
                  <a:pos x="124" y="43"/>
                </a:cxn>
                <a:cxn ang="0">
                  <a:pos x="129" y="14"/>
                </a:cxn>
                <a:cxn ang="0">
                  <a:pos x="129" y="14"/>
                </a:cxn>
                <a:cxn ang="0">
                  <a:pos x="132" y="3"/>
                </a:cxn>
                <a:cxn ang="0">
                  <a:pos x="132" y="0"/>
                </a:cxn>
                <a:cxn ang="0">
                  <a:pos x="132" y="0"/>
                </a:cxn>
                <a:cxn ang="0">
                  <a:pos x="138" y="0"/>
                </a:cxn>
                <a:cxn ang="0">
                  <a:pos x="138" y="0"/>
                </a:cxn>
                <a:cxn ang="0">
                  <a:pos x="143" y="0"/>
                </a:cxn>
                <a:cxn ang="0">
                  <a:pos x="146" y="3"/>
                </a:cxn>
                <a:cxn ang="0">
                  <a:pos x="146" y="3"/>
                </a:cxn>
                <a:cxn ang="0">
                  <a:pos x="132" y="46"/>
                </a:cxn>
                <a:cxn ang="0">
                  <a:pos x="132" y="46"/>
                </a:cxn>
              </a:cxnLst>
              <a:rect l="0" t="0" r="r" b="b"/>
              <a:pathLst>
                <a:path w="146" h="111">
                  <a:moveTo>
                    <a:pt x="132" y="46"/>
                  </a:moveTo>
                  <a:lnTo>
                    <a:pt x="124" y="87"/>
                  </a:lnTo>
                  <a:lnTo>
                    <a:pt x="118" y="108"/>
                  </a:lnTo>
                  <a:lnTo>
                    <a:pt x="116" y="111"/>
                  </a:lnTo>
                  <a:lnTo>
                    <a:pt x="99" y="111"/>
                  </a:lnTo>
                  <a:lnTo>
                    <a:pt x="91" y="78"/>
                  </a:lnTo>
                  <a:lnTo>
                    <a:pt x="72" y="8"/>
                  </a:lnTo>
                  <a:lnTo>
                    <a:pt x="58" y="65"/>
                  </a:lnTo>
                  <a:lnTo>
                    <a:pt x="47" y="111"/>
                  </a:lnTo>
                  <a:lnTo>
                    <a:pt x="30" y="111"/>
                  </a:lnTo>
                  <a:lnTo>
                    <a:pt x="22" y="78"/>
                  </a:lnTo>
                  <a:lnTo>
                    <a:pt x="0" y="3"/>
                  </a:lnTo>
                  <a:lnTo>
                    <a:pt x="3" y="0"/>
                  </a:lnTo>
                  <a:lnTo>
                    <a:pt x="14" y="0"/>
                  </a:lnTo>
                  <a:lnTo>
                    <a:pt x="17" y="3"/>
                  </a:lnTo>
                  <a:lnTo>
                    <a:pt x="22" y="33"/>
                  </a:lnTo>
                  <a:lnTo>
                    <a:pt x="39" y="103"/>
                  </a:lnTo>
                  <a:lnTo>
                    <a:pt x="58" y="30"/>
                  </a:lnTo>
                  <a:lnTo>
                    <a:pt x="63" y="3"/>
                  </a:lnTo>
                  <a:lnTo>
                    <a:pt x="63" y="0"/>
                  </a:lnTo>
                  <a:lnTo>
                    <a:pt x="83" y="0"/>
                  </a:lnTo>
                  <a:lnTo>
                    <a:pt x="83" y="3"/>
                  </a:lnTo>
                  <a:lnTo>
                    <a:pt x="110" y="100"/>
                  </a:lnTo>
                  <a:lnTo>
                    <a:pt x="124" y="43"/>
                  </a:lnTo>
                  <a:lnTo>
                    <a:pt x="129" y="14"/>
                  </a:lnTo>
                  <a:lnTo>
                    <a:pt x="132" y="3"/>
                  </a:lnTo>
                  <a:lnTo>
                    <a:pt x="132" y="0"/>
                  </a:lnTo>
                  <a:lnTo>
                    <a:pt x="138" y="0"/>
                  </a:lnTo>
                  <a:lnTo>
                    <a:pt x="143" y="0"/>
                  </a:lnTo>
                  <a:lnTo>
                    <a:pt x="146"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1" name="Freeform 26"/>
            <p:cNvSpPr>
              <a:spLocks noEditPoints="1"/>
            </p:cNvSpPr>
            <p:nvPr/>
          </p:nvSpPr>
          <p:spPr bwMode="auto">
            <a:xfrm>
              <a:off x="1262" y="1015"/>
              <a:ext cx="77" cy="117"/>
            </a:xfrm>
            <a:custGeom>
              <a:avLst/>
              <a:gdLst/>
              <a:ahLst/>
              <a:cxnLst>
                <a:cxn ang="0">
                  <a:pos x="77" y="114"/>
                </a:cxn>
                <a:cxn ang="0">
                  <a:pos x="64" y="114"/>
                </a:cxn>
                <a:cxn ang="0">
                  <a:pos x="64" y="106"/>
                </a:cxn>
                <a:cxn ang="0">
                  <a:pos x="33" y="117"/>
                </a:cxn>
                <a:cxn ang="0">
                  <a:pos x="20" y="114"/>
                </a:cxn>
                <a:cxn ang="0">
                  <a:pos x="3" y="95"/>
                </a:cxn>
                <a:cxn ang="0">
                  <a:pos x="0" y="81"/>
                </a:cxn>
                <a:cxn ang="0">
                  <a:pos x="6" y="60"/>
                </a:cxn>
                <a:cxn ang="0">
                  <a:pos x="22" y="49"/>
                </a:cxn>
                <a:cxn ang="0">
                  <a:pos x="64" y="38"/>
                </a:cxn>
                <a:cxn ang="0">
                  <a:pos x="64" y="36"/>
                </a:cxn>
                <a:cxn ang="0">
                  <a:pos x="58" y="17"/>
                </a:cxn>
                <a:cxn ang="0">
                  <a:pos x="42" y="11"/>
                </a:cxn>
                <a:cxn ang="0">
                  <a:pos x="25" y="14"/>
                </a:cxn>
                <a:cxn ang="0">
                  <a:pos x="11" y="19"/>
                </a:cxn>
                <a:cxn ang="0">
                  <a:pos x="11" y="9"/>
                </a:cxn>
                <a:cxn ang="0">
                  <a:pos x="14" y="9"/>
                </a:cxn>
                <a:cxn ang="0">
                  <a:pos x="44" y="0"/>
                </a:cxn>
                <a:cxn ang="0">
                  <a:pos x="53" y="0"/>
                </a:cxn>
                <a:cxn ang="0">
                  <a:pos x="69" y="9"/>
                </a:cxn>
                <a:cxn ang="0">
                  <a:pos x="75" y="19"/>
                </a:cxn>
                <a:cxn ang="0">
                  <a:pos x="77" y="33"/>
                </a:cxn>
                <a:cxn ang="0">
                  <a:pos x="77" y="71"/>
                </a:cxn>
                <a:cxn ang="0">
                  <a:pos x="77" y="84"/>
                </a:cxn>
                <a:cxn ang="0">
                  <a:pos x="77" y="114"/>
                </a:cxn>
                <a:cxn ang="0">
                  <a:pos x="64" y="49"/>
                </a:cxn>
                <a:cxn ang="0">
                  <a:pos x="31" y="57"/>
                </a:cxn>
                <a:cxn ang="0">
                  <a:pos x="20" y="65"/>
                </a:cxn>
                <a:cxn ang="0">
                  <a:pos x="14" y="81"/>
                </a:cxn>
                <a:cxn ang="0">
                  <a:pos x="14" y="92"/>
                </a:cxn>
                <a:cxn ang="0">
                  <a:pos x="28" y="103"/>
                </a:cxn>
                <a:cxn ang="0">
                  <a:pos x="36" y="106"/>
                </a:cxn>
                <a:cxn ang="0">
                  <a:pos x="64" y="95"/>
                </a:cxn>
              </a:cxnLst>
              <a:rect l="0" t="0" r="r" b="b"/>
              <a:pathLst>
                <a:path w="77" h="117">
                  <a:moveTo>
                    <a:pt x="77" y="114"/>
                  </a:moveTo>
                  <a:lnTo>
                    <a:pt x="77" y="114"/>
                  </a:lnTo>
                  <a:lnTo>
                    <a:pt x="66" y="114"/>
                  </a:lnTo>
                  <a:lnTo>
                    <a:pt x="64" y="114"/>
                  </a:lnTo>
                  <a:lnTo>
                    <a:pt x="64" y="106"/>
                  </a:lnTo>
                  <a:lnTo>
                    <a:pt x="50" y="114"/>
                  </a:lnTo>
                  <a:lnTo>
                    <a:pt x="33" y="117"/>
                  </a:lnTo>
                  <a:lnTo>
                    <a:pt x="20" y="114"/>
                  </a:lnTo>
                  <a:lnTo>
                    <a:pt x="9" y="106"/>
                  </a:lnTo>
                  <a:lnTo>
                    <a:pt x="3" y="95"/>
                  </a:lnTo>
                  <a:lnTo>
                    <a:pt x="0" y="81"/>
                  </a:lnTo>
                  <a:lnTo>
                    <a:pt x="3" y="71"/>
                  </a:lnTo>
                  <a:lnTo>
                    <a:pt x="6" y="60"/>
                  </a:lnTo>
                  <a:lnTo>
                    <a:pt x="14" y="52"/>
                  </a:lnTo>
                  <a:lnTo>
                    <a:pt x="22" y="49"/>
                  </a:lnTo>
                  <a:lnTo>
                    <a:pt x="44" y="44"/>
                  </a:lnTo>
                  <a:lnTo>
                    <a:pt x="64" y="38"/>
                  </a:lnTo>
                  <a:lnTo>
                    <a:pt x="64" y="36"/>
                  </a:lnTo>
                  <a:lnTo>
                    <a:pt x="64" y="25"/>
                  </a:lnTo>
                  <a:lnTo>
                    <a:pt x="58" y="17"/>
                  </a:lnTo>
                  <a:lnTo>
                    <a:pt x="50" y="14"/>
                  </a:lnTo>
                  <a:lnTo>
                    <a:pt x="42" y="11"/>
                  </a:lnTo>
                  <a:lnTo>
                    <a:pt x="25" y="14"/>
                  </a:lnTo>
                  <a:lnTo>
                    <a:pt x="14" y="19"/>
                  </a:lnTo>
                  <a:lnTo>
                    <a:pt x="11" y="19"/>
                  </a:lnTo>
                  <a:lnTo>
                    <a:pt x="11" y="9"/>
                  </a:lnTo>
                  <a:lnTo>
                    <a:pt x="14" y="9"/>
                  </a:lnTo>
                  <a:lnTo>
                    <a:pt x="28" y="3"/>
                  </a:lnTo>
                  <a:lnTo>
                    <a:pt x="44" y="0"/>
                  </a:lnTo>
                  <a:lnTo>
                    <a:pt x="53" y="0"/>
                  </a:lnTo>
                  <a:lnTo>
                    <a:pt x="61" y="6"/>
                  </a:lnTo>
                  <a:lnTo>
                    <a:pt x="69" y="9"/>
                  </a:lnTo>
                  <a:lnTo>
                    <a:pt x="75" y="19"/>
                  </a:lnTo>
                  <a:lnTo>
                    <a:pt x="77" y="25"/>
                  </a:lnTo>
                  <a:lnTo>
                    <a:pt x="77" y="33"/>
                  </a:lnTo>
                  <a:lnTo>
                    <a:pt x="77" y="71"/>
                  </a:lnTo>
                  <a:lnTo>
                    <a:pt x="77" y="84"/>
                  </a:lnTo>
                  <a:lnTo>
                    <a:pt x="77" y="111"/>
                  </a:lnTo>
                  <a:lnTo>
                    <a:pt x="77" y="114"/>
                  </a:lnTo>
                  <a:close/>
                  <a:moveTo>
                    <a:pt x="64" y="49"/>
                  </a:moveTo>
                  <a:lnTo>
                    <a:pt x="64" y="49"/>
                  </a:lnTo>
                  <a:lnTo>
                    <a:pt x="47" y="52"/>
                  </a:lnTo>
                  <a:lnTo>
                    <a:pt x="31" y="57"/>
                  </a:lnTo>
                  <a:lnTo>
                    <a:pt x="25" y="60"/>
                  </a:lnTo>
                  <a:lnTo>
                    <a:pt x="20" y="65"/>
                  </a:lnTo>
                  <a:lnTo>
                    <a:pt x="14" y="73"/>
                  </a:lnTo>
                  <a:lnTo>
                    <a:pt x="14" y="81"/>
                  </a:lnTo>
                  <a:lnTo>
                    <a:pt x="14" y="92"/>
                  </a:lnTo>
                  <a:lnTo>
                    <a:pt x="20" y="98"/>
                  </a:lnTo>
                  <a:lnTo>
                    <a:pt x="28" y="103"/>
                  </a:lnTo>
                  <a:lnTo>
                    <a:pt x="36" y="106"/>
                  </a:lnTo>
                  <a:lnTo>
                    <a:pt x="53" y="103"/>
                  </a:lnTo>
                  <a:lnTo>
                    <a:pt x="64" y="95"/>
                  </a:lnTo>
                  <a:lnTo>
                    <a:pt x="64"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2" name="Freeform 25"/>
            <p:cNvSpPr>
              <a:spLocks/>
            </p:cNvSpPr>
            <p:nvPr/>
          </p:nvSpPr>
          <p:spPr bwMode="auto">
            <a:xfrm>
              <a:off x="1375" y="1015"/>
              <a:ext cx="50" cy="114"/>
            </a:xfrm>
            <a:custGeom>
              <a:avLst/>
              <a:gdLst/>
              <a:ahLst/>
              <a:cxnLst>
                <a:cxn ang="0">
                  <a:pos x="47" y="17"/>
                </a:cxn>
                <a:cxn ang="0">
                  <a:pos x="44" y="17"/>
                </a:cxn>
                <a:cxn ang="0">
                  <a:pos x="44" y="17"/>
                </a:cxn>
                <a:cxn ang="0">
                  <a:pos x="36" y="14"/>
                </a:cxn>
                <a:cxn ang="0">
                  <a:pos x="36" y="14"/>
                </a:cxn>
                <a:cxn ang="0">
                  <a:pos x="30" y="17"/>
                </a:cxn>
                <a:cxn ang="0">
                  <a:pos x="25" y="19"/>
                </a:cxn>
                <a:cxn ang="0">
                  <a:pos x="22" y="25"/>
                </a:cxn>
                <a:cxn ang="0">
                  <a:pos x="19" y="30"/>
                </a:cxn>
                <a:cxn ang="0">
                  <a:pos x="17" y="44"/>
                </a:cxn>
                <a:cxn ang="0">
                  <a:pos x="17" y="57"/>
                </a:cxn>
                <a:cxn ang="0">
                  <a:pos x="17" y="57"/>
                </a:cxn>
                <a:cxn ang="0">
                  <a:pos x="17" y="114"/>
                </a:cxn>
                <a:cxn ang="0">
                  <a:pos x="17" y="114"/>
                </a:cxn>
                <a:cxn ang="0">
                  <a:pos x="17" y="114"/>
                </a:cxn>
                <a:cxn ang="0">
                  <a:pos x="3" y="114"/>
                </a:cxn>
                <a:cxn ang="0">
                  <a:pos x="3" y="114"/>
                </a:cxn>
                <a:cxn ang="0">
                  <a:pos x="3" y="108"/>
                </a:cxn>
                <a:cxn ang="0">
                  <a:pos x="3" y="108"/>
                </a:cxn>
                <a:cxn ang="0">
                  <a:pos x="3" y="84"/>
                </a:cxn>
                <a:cxn ang="0">
                  <a:pos x="3" y="57"/>
                </a:cxn>
                <a:cxn ang="0">
                  <a:pos x="3" y="57"/>
                </a:cxn>
                <a:cxn ang="0">
                  <a:pos x="0" y="6"/>
                </a:cxn>
                <a:cxn ang="0">
                  <a:pos x="3" y="6"/>
                </a:cxn>
                <a:cxn ang="0">
                  <a:pos x="3" y="6"/>
                </a:cxn>
                <a:cxn ang="0">
                  <a:pos x="14" y="3"/>
                </a:cxn>
                <a:cxn ang="0">
                  <a:pos x="17" y="3"/>
                </a:cxn>
                <a:cxn ang="0">
                  <a:pos x="17" y="3"/>
                </a:cxn>
                <a:cxn ang="0">
                  <a:pos x="17" y="22"/>
                </a:cxn>
                <a:cxn ang="0">
                  <a:pos x="17" y="22"/>
                </a:cxn>
                <a:cxn ang="0">
                  <a:pos x="19" y="14"/>
                </a:cxn>
                <a:cxn ang="0">
                  <a:pos x="25" y="6"/>
                </a:cxn>
                <a:cxn ang="0">
                  <a:pos x="30" y="3"/>
                </a:cxn>
                <a:cxn ang="0">
                  <a:pos x="39" y="0"/>
                </a:cxn>
                <a:cxn ang="0">
                  <a:pos x="39" y="0"/>
                </a:cxn>
                <a:cxn ang="0">
                  <a:pos x="47" y="3"/>
                </a:cxn>
                <a:cxn ang="0">
                  <a:pos x="50" y="6"/>
                </a:cxn>
                <a:cxn ang="0">
                  <a:pos x="50" y="6"/>
                </a:cxn>
                <a:cxn ang="0">
                  <a:pos x="47" y="17"/>
                </a:cxn>
                <a:cxn ang="0">
                  <a:pos x="47" y="17"/>
                </a:cxn>
              </a:cxnLst>
              <a:rect l="0" t="0" r="r" b="b"/>
              <a:pathLst>
                <a:path w="50" h="114">
                  <a:moveTo>
                    <a:pt x="47" y="17"/>
                  </a:moveTo>
                  <a:lnTo>
                    <a:pt x="44" y="17"/>
                  </a:lnTo>
                  <a:lnTo>
                    <a:pt x="36" y="14"/>
                  </a:lnTo>
                  <a:lnTo>
                    <a:pt x="30" y="17"/>
                  </a:lnTo>
                  <a:lnTo>
                    <a:pt x="25" y="19"/>
                  </a:lnTo>
                  <a:lnTo>
                    <a:pt x="22" y="25"/>
                  </a:lnTo>
                  <a:lnTo>
                    <a:pt x="19" y="30"/>
                  </a:lnTo>
                  <a:lnTo>
                    <a:pt x="17" y="44"/>
                  </a:lnTo>
                  <a:lnTo>
                    <a:pt x="17" y="57"/>
                  </a:lnTo>
                  <a:lnTo>
                    <a:pt x="17" y="114"/>
                  </a:lnTo>
                  <a:lnTo>
                    <a:pt x="3" y="114"/>
                  </a:lnTo>
                  <a:lnTo>
                    <a:pt x="3" y="108"/>
                  </a:lnTo>
                  <a:lnTo>
                    <a:pt x="3" y="84"/>
                  </a:lnTo>
                  <a:lnTo>
                    <a:pt x="3" y="57"/>
                  </a:lnTo>
                  <a:lnTo>
                    <a:pt x="0" y="6"/>
                  </a:lnTo>
                  <a:lnTo>
                    <a:pt x="3" y="6"/>
                  </a:lnTo>
                  <a:lnTo>
                    <a:pt x="14" y="3"/>
                  </a:lnTo>
                  <a:lnTo>
                    <a:pt x="17" y="3"/>
                  </a:lnTo>
                  <a:lnTo>
                    <a:pt x="17" y="22"/>
                  </a:lnTo>
                  <a:lnTo>
                    <a:pt x="19" y="14"/>
                  </a:lnTo>
                  <a:lnTo>
                    <a:pt x="25" y="6"/>
                  </a:lnTo>
                  <a:lnTo>
                    <a:pt x="30" y="3"/>
                  </a:lnTo>
                  <a:lnTo>
                    <a:pt x="39" y="0"/>
                  </a:lnTo>
                  <a:lnTo>
                    <a:pt x="47" y="3"/>
                  </a:lnTo>
                  <a:lnTo>
                    <a:pt x="50" y="6"/>
                  </a:lnTo>
                  <a:lnTo>
                    <a:pt x="47"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3" name="Freeform 24"/>
            <p:cNvSpPr>
              <a:spLocks/>
            </p:cNvSpPr>
            <p:nvPr/>
          </p:nvSpPr>
          <p:spPr bwMode="auto">
            <a:xfrm>
              <a:off x="1444" y="959"/>
              <a:ext cx="82" cy="170"/>
            </a:xfrm>
            <a:custGeom>
              <a:avLst/>
              <a:gdLst/>
              <a:ahLst/>
              <a:cxnLst>
                <a:cxn ang="0">
                  <a:pos x="80" y="170"/>
                </a:cxn>
                <a:cxn ang="0">
                  <a:pos x="80"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3" y="170"/>
                </a:cxn>
                <a:cxn ang="0">
                  <a:pos x="3" y="75"/>
                </a:cxn>
                <a:cxn ang="0">
                  <a:pos x="3" y="75"/>
                </a:cxn>
                <a:cxn ang="0">
                  <a:pos x="0" y="2"/>
                </a:cxn>
                <a:cxn ang="0">
                  <a:pos x="3" y="0"/>
                </a:cxn>
                <a:cxn ang="0">
                  <a:pos x="3" y="0"/>
                </a:cxn>
                <a:cxn ang="0">
                  <a:pos x="16" y="0"/>
                </a:cxn>
                <a:cxn ang="0">
                  <a:pos x="16" y="0"/>
                </a:cxn>
                <a:cxn ang="0">
                  <a:pos x="16" y="0"/>
                </a:cxn>
                <a:cxn ang="0">
                  <a:pos x="16" y="27"/>
                </a:cxn>
                <a:cxn ang="0">
                  <a:pos x="16" y="102"/>
                </a:cxn>
                <a:cxn ang="0">
                  <a:pos x="33" y="83"/>
                </a:cxn>
                <a:cxn ang="0">
                  <a:pos x="33" y="83"/>
                </a:cxn>
                <a:cxn ang="0">
                  <a:pos x="55" y="62"/>
                </a:cxn>
                <a:cxn ang="0">
                  <a:pos x="58"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80" y="170"/>
                </a:cxn>
              </a:cxnLst>
              <a:rect l="0" t="0" r="r" b="b"/>
              <a:pathLst>
                <a:path w="82" h="170">
                  <a:moveTo>
                    <a:pt x="80" y="170"/>
                  </a:moveTo>
                  <a:lnTo>
                    <a:pt x="80" y="170"/>
                  </a:lnTo>
                  <a:lnTo>
                    <a:pt x="74" y="170"/>
                  </a:lnTo>
                  <a:lnTo>
                    <a:pt x="66" y="170"/>
                  </a:lnTo>
                  <a:lnTo>
                    <a:pt x="63" y="170"/>
                  </a:lnTo>
                  <a:lnTo>
                    <a:pt x="16" y="105"/>
                  </a:lnTo>
                  <a:lnTo>
                    <a:pt x="16" y="110"/>
                  </a:lnTo>
                  <a:lnTo>
                    <a:pt x="16" y="154"/>
                  </a:lnTo>
                  <a:lnTo>
                    <a:pt x="16" y="170"/>
                  </a:lnTo>
                  <a:lnTo>
                    <a:pt x="5" y="170"/>
                  </a:lnTo>
                  <a:lnTo>
                    <a:pt x="3" y="170"/>
                  </a:lnTo>
                  <a:lnTo>
                    <a:pt x="3" y="75"/>
                  </a:lnTo>
                  <a:lnTo>
                    <a:pt x="0" y="2"/>
                  </a:lnTo>
                  <a:lnTo>
                    <a:pt x="3" y="0"/>
                  </a:lnTo>
                  <a:lnTo>
                    <a:pt x="16" y="0"/>
                  </a:lnTo>
                  <a:lnTo>
                    <a:pt x="16" y="27"/>
                  </a:lnTo>
                  <a:lnTo>
                    <a:pt x="16" y="102"/>
                  </a:lnTo>
                  <a:lnTo>
                    <a:pt x="33" y="83"/>
                  </a:lnTo>
                  <a:lnTo>
                    <a:pt x="55" y="62"/>
                  </a:lnTo>
                  <a:lnTo>
                    <a:pt x="58" y="59"/>
                  </a:lnTo>
                  <a:lnTo>
                    <a:pt x="71" y="59"/>
                  </a:lnTo>
                  <a:lnTo>
                    <a:pt x="71" y="62"/>
                  </a:lnTo>
                  <a:lnTo>
                    <a:pt x="52" y="83"/>
                  </a:lnTo>
                  <a:lnTo>
                    <a:pt x="30" y="102"/>
                  </a:lnTo>
                  <a:lnTo>
                    <a:pt x="49" y="129"/>
                  </a:lnTo>
                  <a:lnTo>
                    <a:pt x="66" y="151"/>
                  </a:lnTo>
                  <a:lnTo>
                    <a:pt x="82" y="167"/>
                  </a:lnTo>
                  <a:lnTo>
                    <a:pt x="80"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4" name="Freeform 23"/>
            <p:cNvSpPr>
              <a:spLocks noEditPoints="1"/>
            </p:cNvSpPr>
            <p:nvPr/>
          </p:nvSpPr>
          <p:spPr bwMode="auto">
            <a:xfrm>
              <a:off x="1609" y="1015"/>
              <a:ext cx="77" cy="117"/>
            </a:xfrm>
            <a:custGeom>
              <a:avLst/>
              <a:gdLst/>
              <a:ahLst/>
              <a:cxnLst>
                <a:cxn ang="0">
                  <a:pos x="77" y="114"/>
                </a:cxn>
                <a:cxn ang="0">
                  <a:pos x="63" y="114"/>
                </a:cxn>
                <a:cxn ang="0">
                  <a:pos x="63" y="106"/>
                </a:cxn>
                <a:cxn ang="0">
                  <a:pos x="33" y="117"/>
                </a:cxn>
                <a:cxn ang="0">
                  <a:pos x="19" y="114"/>
                </a:cxn>
                <a:cxn ang="0">
                  <a:pos x="3" y="95"/>
                </a:cxn>
                <a:cxn ang="0">
                  <a:pos x="0" y="81"/>
                </a:cxn>
                <a:cxn ang="0">
                  <a:pos x="5" y="60"/>
                </a:cxn>
                <a:cxn ang="0">
                  <a:pos x="22" y="49"/>
                </a:cxn>
                <a:cxn ang="0">
                  <a:pos x="63" y="38"/>
                </a:cxn>
                <a:cxn ang="0">
                  <a:pos x="63" y="36"/>
                </a:cxn>
                <a:cxn ang="0">
                  <a:pos x="58" y="17"/>
                </a:cxn>
                <a:cxn ang="0">
                  <a:pos x="41" y="11"/>
                </a:cxn>
                <a:cxn ang="0">
                  <a:pos x="25" y="14"/>
                </a:cxn>
                <a:cxn ang="0">
                  <a:pos x="11" y="19"/>
                </a:cxn>
                <a:cxn ang="0">
                  <a:pos x="11" y="9"/>
                </a:cxn>
                <a:cxn ang="0">
                  <a:pos x="14" y="9"/>
                </a:cxn>
                <a:cxn ang="0">
                  <a:pos x="44" y="0"/>
                </a:cxn>
                <a:cxn ang="0">
                  <a:pos x="52" y="0"/>
                </a:cxn>
                <a:cxn ang="0">
                  <a:pos x="69" y="9"/>
                </a:cxn>
                <a:cxn ang="0">
                  <a:pos x="74" y="19"/>
                </a:cxn>
                <a:cxn ang="0">
                  <a:pos x="77" y="33"/>
                </a:cxn>
                <a:cxn ang="0">
                  <a:pos x="77" y="71"/>
                </a:cxn>
                <a:cxn ang="0">
                  <a:pos x="77" y="84"/>
                </a:cxn>
                <a:cxn ang="0">
                  <a:pos x="77" y="114"/>
                </a:cxn>
                <a:cxn ang="0">
                  <a:pos x="63" y="49"/>
                </a:cxn>
                <a:cxn ang="0">
                  <a:pos x="30" y="57"/>
                </a:cxn>
                <a:cxn ang="0">
                  <a:pos x="19" y="65"/>
                </a:cxn>
                <a:cxn ang="0">
                  <a:pos x="14" y="81"/>
                </a:cxn>
                <a:cxn ang="0">
                  <a:pos x="14" y="92"/>
                </a:cxn>
                <a:cxn ang="0">
                  <a:pos x="27" y="103"/>
                </a:cxn>
                <a:cxn ang="0">
                  <a:pos x="36" y="106"/>
                </a:cxn>
                <a:cxn ang="0">
                  <a:pos x="63" y="95"/>
                </a:cxn>
              </a:cxnLst>
              <a:rect l="0" t="0" r="r" b="b"/>
              <a:pathLst>
                <a:path w="77" h="117">
                  <a:moveTo>
                    <a:pt x="77" y="114"/>
                  </a:moveTo>
                  <a:lnTo>
                    <a:pt x="77" y="114"/>
                  </a:lnTo>
                  <a:lnTo>
                    <a:pt x="66" y="114"/>
                  </a:lnTo>
                  <a:lnTo>
                    <a:pt x="63" y="114"/>
                  </a:lnTo>
                  <a:lnTo>
                    <a:pt x="63" y="106"/>
                  </a:lnTo>
                  <a:lnTo>
                    <a:pt x="49" y="114"/>
                  </a:lnTo>
                  <a:lnTo>
                    <a:pt x="33" y="117"/>
                  </a:lnTo>
                  <a:lnTo>
                    <a:pt x="19" y="114"/>
                  </a:lnTo>
                  <a:lnTo>
                    <a:pt x="8" y="106"/>
                  </a:lnTo>
                  <a:lnTo>
                    <a:pt x="3" y="95"/>
                  </a:lnTo>
                  <a:lnTo>
                    <a:pt x="0" y="81"/>
                  </a:lnTo>
                  <a:lnTo>
                    <a:pt x="0" y="71"/>
                  </a:lnTo>
                  <a:lnTo>
                    <a:pt x="5" y="60"/>
                  </a:lnTo>
                  <a:lnTo>
                    <a:pt x="14" y="52"/>
                  </a:lnTo>
                  <a:lnTo>
                    <a:pt x="22" y="49"/>
                  </a:lnTo>
                  <a:lnTo>
                    <a:pt x="41" y="44"/>
                  </a:lnTo>
                  <a:lnTo>
                    <a:pt x="63" y="38"/>
                  </a:lnTo>
                  <a:lnTo>
                    <a:pt x="63" y="36"/>
                  </a:lnTo>
                  <a:lnTo>
                    <a:pt x="63" y="25"/>
                  </a:lnTo>
                  <a:lnTo>
                    <a:pt x="58" y="17"/>
                  </a:lnTo>
                  <a:lnTo>
                    <a:pt x="49" y="14"/>
                  </a:lnTo>
                  <a:lnTo>
                    <a:pt x="41" y="11"/>
                  </a:lnTo>
                  <a:lnTo>
                    <a:pt x="25" y="14"/>
                  </a:lnTo>
                  <a:lnTo>
                    <a:pt x="14" y="19"/>
                  </a:lnTo>
                  <a:lnTo>
                    <a:pt x="11" y="19"/>
                  </a:lnTo>
                  <a:lnTo>
                    <a:pt x="11" y="9"/>
                  </a:lnTo>
                  <a:lnTo>
                    <a:pt x="14" y="9"/>
                  </a:lnTo>
                  <a:lnTo>
                    <a:pt x="27" y="3"/>
                  </a:lnTo>
                  <a:lnTo>
                    <a:pt x="44" y="0"/>
                  </a:lnTo>
                  <a:lnTo>
                    <a:pt x="52" y="0"/>
                  </a:lnTo>
                  <a:lnTo>
                    <a:pt x="60" y="6"/>
                  </a:lnTo>
                  <a:lnTo>
                    <a:pt x="69" y="9"/>
                  </a:lnTo>
                  <a:lnTo>
                    <a:pt x="74" y="19"/>
                  </a:lnTo>
                  <a:lnTo>
                    <a:pt x="77" y="25"/>
                  </a:lnTo>
                  <a:lnTo>
                    <a:pt x="77" y="33"/>
                  </a:lnTo>
                  <a:lnTo>
                    <a:pt x="77" y="71"/>
                  </a:lnTo>
                  <a:lnTo>
                    <a:pt x="77" y="84"/>
                  </a:lnTo>
                  <a:lnTo>
                    <a:pt x="77" y="111"/>
                  </a:lnTo>
                  <a:lnTo>
                    <a:pt x="77" y="114"/>
                  </a:lnTo>
                  <a:close/>
                  <a:moveTo>
                    <a:pt x="63" y="49"/>
                  </a:moveTo>
                  <a:lnTo>
                    <a:pt x="63" y="49"/>
                  </a:lnTo>
                  <a:lnTo>
                    <a:pt x="47" y="52"/>
                  </a:lnTo>
                  <a:lnTo>
                    <a:pt x="30" y="57"/>
                  </a:lnTo>
                  <a:lnTo>
                    <a:pt x="25" y="60"/>
                  </a:lnTo>
                  <a:lnTo>
                    <a:pt x="19" y="65"/>
                  </a:lnTo>
                  <a:lnTo>
                    <a:pt x="14" y="73"/>
                  </a:lnTo>
                  <a:lnTo>
                    <a:pt x="14" y="81"/>
                  </a:lnTo>
                  <a:lnTo>
                    <a:pt x="14" y="92"/>
                  </a:lnTo>
                  <a:lnTo>
                    <a:pt x="19" y="98"/>
                  </a:lnTo>
                  <a:lnTo>
                    <a:pt x="27" y="103"/>
                  </a:lnTo>
                  <a:lnTo>
                    <a:pt x="36" y="106"/>
                  </a:lnTo>
                  <a:lnTo>
                    <a:pt x="52" y="103"/>
                  </a:lnTo>
                  <a:lnTo>
                    <a:pt x="63" y="95"/>
                  </a:lnTo>
                  <a:lnTo>
                    <a:pt x="63"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5" name="Freeform 22"/>
            <p:cNvSpPr>
              <a:spLocks/>
            </p:cNvSpPr>
            <p:nvPr/>
          </p:nvSpPr>
          <p:spPr bwMode="auto">
            <a:xfrm>
              <a:off x="1724" y="1015"/>
              <a:ext cx="83" cy="114"/>
            </a:xfrm>
            <a:custGeom>
              <a:avLst/>
              <a:gdLst/>
              <a:ahLst/>
              <a:cxnLst>
                <a:cxn ang="0">
                  <a:pos x="83" y="114"/>
                </a:cxn>
                <a:cxn ang="0">
                  <a:pos x="83" y="114"/>
                </a:cxn>
                <a:cxn ang="0">
                  <a:pos x="69" y="114"/>
                </a:cxn>
                <a:cxn ang="0">
                  <a:pos x="69" y="114"/>
                </a:cxn>
                <a:cxn ang="0">
                  <a:pos x="69" y="114"/>
                </a:cxn>
                <a:cxn ang="0">
                  <a:pos x="69" y="84"/>
                </a:cxn>
                <a:cxn ang="0">
                  <a:pos x="69" y="84"/>
                </a:cxn>
                <a:cxn ang="0">
                  <a:pos x="69" y="44"/>
                </a:cxn>
                <a:cxn ang="0">
                  <a:pos x="69" y="44"/>
                </a:cxn>
                <a:cxn ang="0">
                  <a:pos x="69" y="33"/>
                </a:cxn>
                <a:cxn ang="0">
                  <a:pos x="66" y="22"/>
                </a:cxn>
                <a:cxn ang="0">
                  <a:pos x="58" y="17"/>
                </a:cxn>
                <a:cxn ang="0">
                  <a:pos x="47" y="14"/>
                </a:cxn>
                <a:cxn ang="0">
                  <a:pos x="47" y="14"/>
                </a:cxn>
                <a:cxn ang="0">
                  <a:pos x="39" y="14"/>
                </a:cxn>
                <a:cxn ang="0">
                  <a:pos x="28" y="17"/>
                </a:cxn>
                <a:cxn ang="0">
                  <a:pos x="14" y="27"/>
                </a:cxn>
                <a:cxn ang="0">
                  <a:pos x="14" y="33"/>
                </a:cxn>
                <a:cxn ang="0">
                  <a:pos x="14" y="33"/>
                </a:cxn>
                <a:cxn ang="0">
                  <a:pos x="14" y="114"/>
                </a:cxn>
                <a:cxn ang="0">
                  <a:pos x="14" y="114"/>
                </a:cxn>
                <a:cxn ang="0">
                  <a:pos x="14" y="114"/>
                </a:cxn>
                <a:cxn ang="0">
                  <a:pos x="3" y="114"/>
                </a:cxn>
                <a:cxn ang="0">
                  <a:pos x="0" y="114"/>
                </a:cxn>
                <a:cxn ang="0">
                  <a:pos x="0" y="114"/>
                </a:cxn>
                <a:cxn ang="0">
                  <a:pos x="0" y="87"/>
                </a:cxn>
                <a:cxn ang="0">
                  <a:pos x="0" y="71"/>
                </a:cxn>
                <a:cxn ang="0">
                  <a:pos x="0" y="71"/>
                </a:cxn>
                <a:cxn ang="0">
                  <a:pos x="0" y="6"/>
                </a:cxn>
                <a:cxn ang="0">
                  <a:pos x="0" y="3"/>
                </a:cxn>
                <a:cxn ang="0">
                  <a:pos x="0" y="3"/>
                </a:cxn>
                <a:cxn ang="0">
                  <a:pos x="11" y="3"/>
                </a:cxn>
                <a:cxn ang="0">
                  <a:pos x="14" y="3"/>
                </a:cxn>
                <a:cxn ang="0">
                  <a:pos x="14" y="3"/>
                </a:cxn>
                <a:cxn ang="0">
                  <a:pos x="14" y="14"/>
                </a:cxn>
                <a:cxn ang="0">
                  <a:pos x="14" y="14"/>
                </a:cxn>
                <a:cxn ang="0">
                  <a:pos x="31" y="6"/>
                </a:cxn>
                <a:cxn ang="0">
                  <a:pos x="42" y="3"/>
                </a:cxn>
                <a:cxn ang="0">
                  <a:pos x="50" y="0"/>
                </a:cxn>
                <a:cxn ang="0">
                  <a:pos x="50" y="0"/>
                </a:cxn>
                <a:cxn ang="0">
                  <a:pos x="61" y="3"/>
                </a:cxn>
                <a:cxn ang="0">
                  <a:pos x="66" y="6"/>
                </a:cxn>
                <a:cxn ang="0">
                  <a:pos x="75" y="11"/>
                </a:cxn>
                <a:cxn ang="0">
                  <a:pos x="80" y="19"/>
                </a:cxn>
                <a:cxn ang="0">
                  <a:pos x="80" y="19"/>
                </a:cxn>
                <a:cxn ang="0">
                  <a:pos x="83" y="33"/>
                </a:cxn>
                <a:cxn ang="0">
                  <a:pos x="83" y="46"/>
                </a:cxn>
                <a:cxn ang="0">
                  <a:pos x="83" y="68"/>
                </a:cxn>
                <a:cxn ang="0">
                  <a:pos x="83" y="68"/>
                </a:cxn>
                <a:cxn ang="0">
                  <a:pos x="83" y="114"/>
                </a:cxn>
                <a:cxn ang="0">
                  <a:pos x="83" y="114"/>
                </a:cxn>
              </a:cxnLst>
              <a:rect l="0" t="0" r="r" b="b"/>
              <a:pathLst>
                <a:path w="83" h="114">
                  <a:moveTo>
                    <a:pt x="83" y="114"/>
                  </a:moveTo>
                  <a:lnTo>
                    <a:pt x="83" y="114"/>
                  </a:lnTo>
                  <a:lnTo>
                    <a:pt x="69" y="114"/>
                  </a:lnTo>
                  <a:lnTo>
                    <a:pt x="69" y="84"/>
                  </a:lnTo>
                  <a:lnTo>
                    <a:pt x="69" y="44"/>
                  </a:lnTo>
                  <a:lnTo>
                    <a:pt x="69" y="33"/>
                  </a:lnTo>
                  <a:lnTo>
                    <a:pt x="66" y="22"/>
                  </a:lnTo>
                  <a:lnTo>
                    <a:pt x="58" y="17"/>
                  </a:lnTo>
                  <a:lnTo>
                    <a:pt x="47" y="14"/>
                  </a:lnTo>
                  <a:lnTo>
                    <a:pt x="39" y="14"/>
                  </a:lnTo>
                  <a:lnTo>
                    <a:pt x="28" y="17"/>
                  </a:lnTo>
                  <a:lnTo>
                    <a:pt x="14" y="27"/>
                  </a:lnTo>
                  <a:lnTo>
                    <a:pt x="14" y="33"/>
                  </a:lnTo>
                  <a:lnTo>
                    <a:pt x="14" y="114"/>
                  </a:lnTo>
                  <a:lnTo>
                    <a:pt x="3" y="114"/>
                  </a:lnTo>
                  <a:lnTo>
                    <a:pt x="0" y="114"/>
                  </a:lnTo>
                  <a:lnTo>
                    <a:pt x="0" y="87"/>
                  </a:lnTo>
                  <a:lnTo>
                    <a:pt x="0" y="71"/>
                  </a:lnTo>
                  <a:lnTo>
                    <a:pt x="0" y="6"/>
                  </a:lnTo>
                  <a:lnTo>
                    <a:pt x="0" y="3"/>
                  </a:lnTo>
                  <a:lnTo>
                    <a:pt x="11" y="3"/>
                  </a:lnTo>
                  <a:lnTo>
                    <a:pt x="14" y="3"/>
                  </a:lnTo>
                  <a:lnTo>
                    <a:pt x="14" y="14"/>
                  </a:lnTo>
                  <a:lnTo>
                    <a:pt x="31" y="6"/>
                  </a:lnTo>
                  <a:lnTo>
                    <a:pt x="42" y="3"/>
                  </a:lnTo>
                  <a:lnTo>
                    <a:pt x="50" y="0"/>
                  </a:lnTo>
                  <a:lnTo>
                    <a:pt x="61" y="3"/>
                  </a:lnTo>
                  <a:lnTo>
                    <a:pt x="66" y="6"/>
                  </a:lnTo>
                  <a:lnTo>
                    <a:pt x="75" y="11"/>
                  </a:lnTo>
                  <a:lnTo>
                    <a:pt x="80" y="19"/>
                  </a:lnTo>
                  <a:lnTo>
                    <a:pt x="83" y="33"/>
                  </a:lnTo>
                  <a:lnTo>
                    <a:pt x="83" y="46"/>
                  </a:lnTo>
                  <a:lnTo>
                    <a:pt x="83" y="68"/>
                  </a:lnTo>
                  <a:lnTo>
                    <a:pt x="83"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6" name="Freeform 21"/>
            <p:cNvSpPr>
              <a:spLocks noEditPoints="1"/>
            </p:cNvSpPr>
            <p:nvPr/>
          </p:nvSpPr>
          <p:spPr bwMode="auto">
            <a:xfrm>
              <a:off x="1840" y="959"/>
              <a:ext cx="91" cy="173"/>
            </a:xfrm>
            <a:custGeom>
              <a:avLst/>
              <a:gdLst/>
              <a:ahLst/>
              <a:cxnLst>
                <a:cxn ang="0">
                  <a:pos x="88" y="170"/>
                </a:cxn>
                <a:cxn ang="0">
                  <a:pos x="77" y="170"/>
                </a:cxn>
                <a:cxn ang="0">
                  <a:pos x="77" y="159"/>
                </a:cxn>
                <a:cxn ang="0">
                  <a:pos x="55" y="170"/>
                </a:cxn>
                <a:cxn ang="0">
                  <a:pos x="47" y="173"/>
                </a:cxn>
                <a:cxn ang="0">
                  <a:pos x="27" y="167"/>
                </a:cxn>
                <a:cxn ang="0">
                  <a:pos x="11" y="154"/>
                </a:cxn>
                <a:cxn ang="0">
                  <a:pos x="3" y="137"/>
                </a:cxn>
                <a:cxn ang="0">
                  <a:pos x="0" y="116"/>
                </a:cxn>
                <a:cxn ang="0">
                  <a:pos x="8" y="86"/>
                </a:cxn>
                <a:cxn ang="0">
                  <a:pos x="14" y="78"/>
                </a:cxn>
                <a:cxn ang="0">
                  <a:pos x="33" y="65"/>
                </a:cxn>
                <a:cxn ang="0">
                  <a:pos x="66" y="59"/>
                </a:cxn>
                <a:cxn ang="0">
                  <a:pos x="77" y="59"/>
                </a:cxn>
                <a:cxn ang="0">
                  <a:pos x="74" y="29"/>
                </a:cxn>
                <a:cxn ang="0">
                  <a:pos x="74" y="0"/>
                </a:cxn>
                <a:cxn ang="0">
                  <a:pos x="88" y="0"/>
                </a:cxn>
                <a:cxn ang="0">
                  <a:pos x="88" y="0"/>
                </a:cxn>
                <a:cxn ang="0">
                  <a:pos x="88" y="83"/>
                </a:cxn>
                <a:cxn ang="0">
                  <a:pos x="91" y="170"/>
                </a:cxn>
                <a:cxn ang="0">
                  <a:pos x="77" y="105"/>
                </a:cxn>
                <a:cxn ang="0">
                  <a:pos x="77" y="70"/>
                </a:cxn>
                <a:cxn ang="0">
                  <a:pos x="63" y="70"/>
                </a:cxn>
                <a:cxn ang="0">
                  <a:pos x="44" y="73"/>
                </a:cxn>
                <a:cxn ang="0">
                  <a:pos x="27" y="81"/>
                </a:cxn>
                <a:cxn ang="0">
                  <a:pos x="16" y="94"/>
                </a:cxn>
                <a:cxn ang="0">
                  <a:pos x="14" y="116"/>
                </a:cxn>
                <a:cxn ang="0">
                  <a:pos x="16" y="132"/>
                </a:cxn>
                <a:cxn ang="0">
                  <a:pos x="27" y="151"/>
                </a:cxn>
                <a:cxn ang="0">
                  <a:pos x="41" y="159"/>
                </a:cxn>
                <a:cxn ang="0">
                  <a:pos x="49" y="159"/>
                </a:cxn>
                <a:cxn ang="0">
                  <a:pos x="63" y="156"/>
                </a:cxn>
                <a:cxn ang="0">
                  <a:pos x="77" y="146"/>
                </a:cxn>
                <a:cxn ang="0">
                  <a:pos x="77" y="105"/>
                </a:cxn>
              </a:cxnLst>
              <a:rect l="0" t="0" r="r" b="b"/>
              <a:pathLst>
                <a:path w="91" h="173">
                  <a:moveTo>
                    <a:pt x="88" y="170"/>
                  </a:moveTo>
                  <a:lnTo>
                    <a:pt x="88" y="170"/>
                  </a:lnTo>
                  <a:lnTo>
                    <a:pt x="77" y="170"/>
                  </a:lnTo>
                  <a:lnTo>
                    <a:pt x="77" y="159"/>
                  </a:lnTo>
                  <a:lnTo>
                    <a:pt x="63" y="170"/>
                  </a:lnTo>
                  <a:lnTo>
                    <a:pt x="55" y="170"/>
                  </a:lnTo>
                  <a:lnTo>
                    <a:pt x="47" y="173"/>
                  </a:lnTo>
                  <a:lnTo>
                    <a:pt x="36" y="170"/>
                  </a:lnTo>
                  <a:lnTo>
                    <a:pt x="27" y="167"/>
                  </a:lnTo>
                  <a:lnTo>
                    <a:pt x="19" y="162"/>
                  </a:lnTo>
                  <a:lnTo>
                    <a:pt x="11" y="154"/>
                  </a:lnTo>
                  <a:lnTo>
                    <a:pt x="8" y="146"/>
                  </a:lnTo>
                  <a:lnTo>
                    <a:pt x="3" y="137"/>
                  </a:lnTo>
                  <a:lnTo>
                    <a:pt x="0" y="116"/>
                  </a:lnTo>
                  <a:lnTo>
                    <a:pt x="3" y="100"/>
                  </a:lnTo>
                  <a:lnTo>
                    <a:pt x="8" y="86"/>
                  </a:lnTo>
                  <a:lnTo>
                    <a:pt x="14" y="78"/>
                  </a:lnTo>
                  <a:lnTo>
                    <a:pt x="19" y="73"/>
                  </a:lnTo>
                  <a:lnTo>
                    <a:pt x="33" y="65"/>
                  </a:lnTo>
                  <a:lnTo>
                    <a:pt x="49" y="59"/>
                  </a:lnTo>
                  <a:lnTo>
                    <a:pt x="66" y="59"/>
                  </a:lnTo>
                  <a:lnTo>
                    <a:pt x="77" y="59"/>
                  </a:lnTo>
                  <a:lnTo>
                    <a:pt x="74" y="29"/>
                  </a:lnTo>
                  <a:lnTo>
                    <a:pt x="74" y="2"/>
                  </a:lnTo>
                  <a:lnTo>
                    <a:pt x="74" y="0"/>
                  </a:lnTo>
                  <a:lnTo>
                    <a:pt x="88" y="0"/>
                  </a:lnTo>
                  <a:lnTo>
                    <a:pt x="88" y="51"/>
                  </a:lnTo>
                  <a:lnTo>
                    <a:pt x="88" y="83"/>
                  </a:lnTo>
                  <a:lnTo>
                    <a:pt x="91" y="170"/>
                  </a:lnTo>
                  <a:lnTo>
                    <a:pt x="88" y="170"/>
                  </a:lnTo>
                  <a:close/>
                  <a:moveTo>
                    <a:pt x="77" y="105"/>
                  </a:moveTo>
                  <a:lnTo>
                    <a:pt x="77" y="105"/>
                  </a:lnTo>
                  <a:lnTo>
                    <a:pt x="77" y="70"/>
                  </a:lnTo>
                  <a:lnTo>
                    <a:pt x="63" y="70"/>
                  </a:lnTo>
                  <a:lnTo>
                    <a:pt x="44" y="73"/>
                  </a:lnTo>
                  <a:lnTo>
                    <a:pt x="36" y="75"/>
                  </a:lnTo>
                  <a:lnTo>
                    <a:pt x="27" y="81"/>
                  </a:lnTo>
                  <a:lnTo>
                    <a:pt x="22" y="86"/>
                  </a:lnTo>
                  <a:lnTo>
                    <a:pt x="16" y="94"/>
                  </a:lnTo>
                  <a:lnTo>
                    <a:pt x="14" y="105"/>
                  </a:lnTo>
                  <a:lnTo>
                    <a:pt x="14" y="116"/>
                  </a:lnTo>
                  <a:lnTo>
                    <a:pt x="16" y="132"/>
                  </a:lnTo>
                  <a:lnTo>
                    <a:pt x="22" y="146"/>
                  </a:lnTo>
                  <a:lnTo>
                    <a:pt x="27" y="151"/>
                  </a:lnTo>
                  <a:lnTo>
                    <a:pt x="33" y="156"/>
                  </a:lnTo>
                  <a:lnTo>
                    <a:pt x="41" y="159"/>
                  </a:lnTo>
                  <a:lnTo>
                    <a:pt x="49" y="159"/>
                  </a:lnTo>
                  <a:lnTo>
                    <a:pt x="58" y="159"/>
                  </a:lnTo>
                  <a:lnTo>
                    <a:pt x="63" y="156"/>
                  </a:lnTo>
                  <a:lnTo>
                    <a:pt x="71" y="151"/>
                  </a:lnTo>
                  <a:lnTo>
                    <a:pt x="77" y="146"/>
                  </a:lnTo>
                  <a:lnTo>
                    <a:pt x="77" y="10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7" name="Freeform 20"/>
            <p:cNvSpPr>
              <a:spLocks/>
            </p:cNvSpPr>
            <p:nvPr/>
          </p:nvSpPr>
          <p:spPr bwMode="auto">
            <a:xfrm>
              <a:off x="2041" y="975"/>
              <a:ext cx="110" cy="154"/>
            </a:xfrm>
            <a:custGeom>
              <a:avLst/>
              <a:gdLst/>
              <a:ahLst/>
              <a:cxnLst>
                <a:cxn ang="0">
                  <a:pos x="107" y="154"/>
                </a:cxn>
                <a:cxn ang="0">
                  <a:pos x="107" y="154"/>
                </a:cxn>
                <a:cxn ang="0">
                  <a:pos x="90" y="154"/>
                </a:cxn>
                <a:cxn ang="0">
                  <a:pos x="88" y="154"/>
                </a:cxn>
                <a:cxn ang="0">
                  <a:pos x="88" y="154"/>
                </a:cxn>
                <a:cxn ang="0">
                  <a:pos x="49" y="84"/>
                </a:cxn>
                <a:cxn ang="0">
                  <a:pos x="11" y="13"/>
                </a:cxn>
                <a:cxn ang="0">
                  <a:pos x="11" y="13"/>
                </a:cxn>
                <a:cxn ang="0">
                  <a:pos x="13" y="84"/>
                </a:cxn>
                <a:cxn ang="0">
                  <a:pos x="13" y="84"/>
                </a:cxn>
                <a:cxn ang="0">
                  <a:pos x="13" y="154"/>
                </a:cxn>
                <a:cxn ang="0">
                  <a:pos x="13" y="154"/>
                </a:cxn>
                <a:cxn ang="0">
                  <a:pos x="8" y="154"/>
                </a:cxn>
                <a:cxn ang="0">
                  <a:pos x="8" y="154"/>
                </a:cxn>
                <a:cxn ang="0">
                  <a:pos x="2"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5" y="32"/>
                </a:cxn>
                <a:cxn ang="0">
                  <a:pos x="35" y="32"/>
                </a:cxn>
                <a:cxn ang="0">
                  <a:pos x="55" y="62"/>
                </a:cxn>
                <a:cxn ang="0">
                  <a:pos x="96" y="143"/>
                </a:cxn>
                <a:cxn ang="0">
                  <a:pos x="96" y="143"/>
                </a:cxn>
                <a:cxn ang="0">
                  <a:pos x="96" y="111"/>
                </a:cxn>
                <a:cxn ang="0">
                  <a:pos x="96" y="111"/>
                </a:cxn>
                <a:cxn ang="0">
                  <a:pos x="96"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0" y="154"/>
                  </a:lnTo>
                  <a:lnTo>
                    <a:pt x="88" y="154"/>
                  </a:lnTo>
                  <a:lnTo>
                    <a:pt x="49" y="84"/>
                  </a:lnTo>
                  <a:lnTo>
                    <a:pt x="11" y="13"/>
                  </a:lnTo>
                  <a:lnTo>
                    <a:pt x="13" y="84"/>
                  </a:lnTo>
                  <a:lnTo>
                    <a:pt x="13" y="154"/>
                  </a:lnTo>
                  <a:lnTo>
                    <a:pt x="8" y="154"/>
                  </a:lnTo>
                  <a:lnTo>
                    <a:pt x="2" y="154"/>
                  </a:lnTo>
                  <a:lnTo>
                    <a:pt x="0" y="154"/>
                  </a:lnTo>
                  <a:lnTo>
                    <a:pt x="0" y="113"/>
                  </a:lnTo>
                  <a:lnTo>
                    <a:pt x="0" y="3"/>
                  </a:lnTo>
                  <a:lnTo>
                    <a:pt x="19" y="0"/>
                  </a:lnTo>
                  <a:lnTo>
                    <a:pt x="19" y="3"/>
                  </a:lnTo>
                  <a:lnTo>
                    <a:pt x="35" y="32"/>
                  </a:lnTo>
                  <a:lnTo>
                    <a:pt x="55" y="62"/>
                  </a:lnTo>
                  <a:lnTo>
                    <a:pt x="96" y="143"/>
                  </a:lnTo>
                  <a:lnTo>
                    <a:pt x="96" y="111"/>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8" name="Freeform 19"/>
            <p:cNvSpPr>
              <a:spLocks noEditPoints="1"/>
            </p:cNvSpPr>
            <p:nvPr/>
          </p:nvSpPr>
          <p:spPr bwMode="auto">
            <a:xfrm>
              <a:off x="2184" y="1015"/>
              <a:ext cx="93" cy="117"/>
            </a:xfrm>
            <a:custGeom>
              <a:avLst/>
              <a:gdLst/>
              <a:ahLst/>
              <a:cxnLst>
                <a:cxn ang="0">
                  <a:pos x="90" y="57"/>
                </a:cxn>
                <a:cxn ang="0">
                  <a:pos x="13" y="57"/>
                </a:cxn>
                <a:cxn ang="0">
                  <a:pos x="13" y="57"/>
                </a:cxn>
                <a:cxn ang="0">
                  <a:pos x="16" y="76"/>
                </a:cxn>
                <a:cxn ang="0">
                  <a:pos x="24" y="90"/>
                </a:cxn>
                <a:cxn ang="0">
                  <a:pos x="30" y="98"/>
                </a:cxn>
                <a:cxn ang="0">
                  <a:pos x="35" y="100"/>
                </a:cxn>
                <a:cxn ang="0">
                  <a:pos x="44" y="103"/>
                </a:cxn>
                <a:cxn ang="0">
                  <a:pos x="55" y="106"/>
                </a:cxn>
                <a:cxn ang="0">
                  <a:pos x="55" y="106"/>
                </a:cxn>
                <a:cxn ang="0">
                  <a:pos x="63" y="103"/>
                </a:cxn>
                <a:cxn ang="0">
                  <a:pos x="71" y="100"/>
                </a:cxn>
                <a:cxn ang="0">
                  <a:pos x="79" y="98"/>
                </a:cxn>
                <a:cxn ang="0">
                  <a:pos x="88" y="90"/>
                </a:cxn>
                <a:cxn ang="0">
                  <a:pos x="88" y="92"/>
                </a:cxn>
                <a:cxn ang="0">
                  <a:pos x="88" y="92"/>
                </a:cxn>
                <a:cxn ang="0">
                  <a:pos x="88" y="103"/>
                </a:cxn>
                <a:cxn ang="0">
                  <a:pos x="88" y="106"/>
                </a:cxn>
                <a:cxn ang="0">
                  <a:pos x="88" y="106"/>
                </a:cxn>
                <a:cxn ang="0">
                  <a:pos x="71" y="114"/>
                </a:cxn>
                <a:cxn ang="0">
                  <a:pos x="52" y="117"/>
                </a:cxn>
                <a:cxn ang="0">
                  <a:pos x="52" y="117"/>
                </a:cxn>
                <a:cxn ang="0">
                  <a:pos x="41" y="117"/>
                </a:cxn>
                <a:cxn ang="0">
                  <a:pos x="30" y="111"/>
                </a:cxn>
                <a:cxn ang="0">
                  <a:pos x="22" y="108"/>
                </a:cxn>
                <a:cxn ang="0">
                  <a:pos x="13" y="100"/>
                </a:cxn>
                <a:cxn ang="0">
                  <a:pos x="8" y="92"/>
                </a:cxn>
                <a:cxn ang="0">
                  <a:pos x="5" y="81"/>
                </a:cxn>
                <a:cxn ang="0">
                  <a:pos x="2" y="71"/>
                </a:cxn>
                <a:cxn ang="0">
                  <a:pos x="0" y="60"/>
                </a:cxn>
                <a:cxn ang="0">
                  <a:pos x="0" y="60"/>
                </a:cxn>
                <a:cxn ang="0">
                  <a:pos x="2" y="36"/>
                </a:cxn>
                <a:cxn ang="0">
                  <a:pos x="8" y="27"/>
                </a:cxn>
                <a:cxn ang="0">
                  <a:pos x="13" y="17"/>
                </a:cxn>
                <a:cxn ang="0">
                  <a:pos x="19" y="11"/>
                </a:cxn>
                <a:cxn ang="0">
                  <a:pos x="27" y="6"/>
                </a:cxn>
                <a:cxn ang="0">
                  <a:pos x="38" y="3"/>
                </a:cxn>
                <a:cxn ang="0">
                  <a:pos x="49" y="0"/>
                </a:cxn>
                <a:cxn ang="0">
                  <a:pos x="49" y="0"/>
                </a:cxn>
                <a:cxn ang="0">
                  <a:pos x="60" y="3"/>
                </a:cxn>
                <a:cxn ang="0">
                  <a:pos x="68" y="6"/>
                </a:cxn>
                <a:cxn ang="0">
                  <a:pos x="77" y="11"/>
                </a:cxn>
                <a:cxn ang="0">
                  <a:pos x="82" y="17"/>
                </a:cxn>
                <a:cxn ang="0">
                  <a:pos x="88" y="25"/>
                </a:cxn>
                <a:cxn ang="0">
                  <a:pos x="90" y="36"/>
                </a:cxn>
                <a:cxn ang="0">
                  <a:pos x="93" y="57"/>
                </a:cxn>
                <a:cxn ang="0">
                  <a:pos x="90" y="57"/>
                </a:cxn>
                <a:cxn ang="0">
                  <a:pos x="49" y="11"/>
                </a:cxn>
                <a:cxn ang="0">
                  <a:pos x="49" y="11"/>
                </a:cxn>
                <a:cxn ang="0">
                  <a:pos x="35" y="14"/>
                </a:cxn>
                <a:cxn ang="0">
                  <a:pos x="24" y="22"/>
                </a:cxn>
                <a:cxn ang="0">
                  <a:pos x="19" y="33"/>
                </a:cxn>
                <a:cxn ang="0">
                  <a:pos x="13" y="46"/>
                </a:cxn>
                <a:cxn ang="0">
                  <a:pos x="79" y="46"/>
                </a:cxn>
                <a:cxn ang="0">
                  <a:pos x="79" y="46"/>
                </a:cxn>
                <a:cxn ang="0">
                  <a:pos x="77" y="33"/>
                </a:cxn>
                <a:cxn ang="0">
                  <a:pos x="71" y="22"/>
                </a:cxn>
                <a:cxn ang="0">
                  <a:pos x="60" y="14"/>
                </a:cxn>
                <a:cxn ang="0">
                  <a:pos x="49" y="11"/>
                </a:cxn>
                <a:cxn ang="0">
                  <a:pos x="49" y="11"/>
                </a:cxn>
              </a:cxnLst>
              <a:rect l="0" t="0" r="r" b="b"/>
              <a:pathLst>
                <a:path w="93" h="117">
                  <a:moveTo>
                    <a:pt x="90" y="57"/>
                  </a:moveTo>
                  <a:lnTo>
                    <a:pt x="13" y="57"/>
                  </a:lnTo>
                  <a:lnTo>
                    <a:pt x="16" y="76"/>
                  </a:lnTo>
                  <a:lnTo>
                    <a:pt x="24" y="90"/>
                  </a:lnTo>
                  <a:lnTo>
                    <a:pt x="30" y="98"/>
                  </a:lnTo>
                  <a:lnTo>
                    <a:pt x="35" y="100"/>
                  </a:lnTo>
                  <a:lnTo>
                    <a:pt x="44" y="103"/>
                  </a:lnTo>
                  <a:lnTo>
                    <a:pt x="55" y="106"/>
                  </a:lnTo>
                  <a:lnTo>
                    <a:pt x="63" y="103"/>
                  </a:lnTo>
                  <a:lnTo>
                    <a:pt x="71" y="100"/>
                  </a:lnTo>
                  <a:lnTo>
                    <a:pt x="79" y="98"/>
                  </a:lnTo>
                  <a:lnTo>
                    <a:pt x="88" y="90"/>
                  </a:lnTo>
                  <a:lnTo>
                    <a:pt x="88" y="92"/>
                  </a:lnTo>
                  <a:lnTo>
                    <a:pt x="88" y="103"/>
                  </a:lnTo>
                  <a:lnTo>
                    <a:pt x="88" y="106"/>
                  </a:lnTo>
                  <a:lnTo>
                    <a:pt x="71" y="114"/>
                  </a:lnTo>
                  <a:lnTo>
                    <a:pt x="52" y="117"/>
                  </a:lnTo>
                  <a:lnTo>
                    <a:pt x="41" y="117"/>
                  </a:lnTo>
                  <a:lnTo>
                    <a:pt x="30" y="111"/>
                  </a:lnTo>
                  <a:lnTo>
                    <a:pt x="22" y="108"/>
                  </a:lnTo>
                  <a:lnTo>
                    <a:pt x="13" y="100"/>
                  </a:lnTo>
                  <a:lnTo>
                    <a:pt x="8" y="92"/>
                  </a:lnTo>
                  <a:lnTo>
                    <a:pt x="5" y="81"/>
                  </a:lnTo>
                  <a:lnTo>
                    <a:pt x="2" y="71"/>
                  </a:lnTo>
                  <a:lnTo>
                    <a:pt x="0" y="60"/>
                  </a:lnTo>
                  <a:lnTo>
                    <a:pt x="2" y="36"/>
                  </a:lnTo>
                  <a:lnTo>
                    <a:pt x="8" y="27"/>
                  </a:lnTo>
                  <a:lnTo>
                    <a:pt x="13" y="17"/>
                  </a:lnTo>
                  <a:lnTo>
                    <a:pt x="19" y="11"/>
                  </a:lnTo>
                  <a:lnTo>
                    <a:pt x="27" y="6"/>
                  </a:lnTo>
                  <a:lnTo>
                    <a:pt x="38" y="3"/>
                  </a:lnTo>
                  <a:lnTo>
                    <a:pt x="49" y="0"/>
                  </a:lnTo>
                  <a:lnTo>
                    <a:pt x="60" y="3"/>
                  </a:lnTo>
                  <a:lnTo>
                    <a:pt x="68" y="6"/>
                  </a:lnTo>
                  <a:lnTo>
                    <a:pt x="77" y="11"/>
                  </a:lnTo>
                  <a:lnTo>
                    <a:pt x="82" y="17"/>
                  </a:lnTo>
                  <a:lnTo>
                    <a:pt x="88" y="25"/>
                  </a:lnTo>
                  <a:lnTo>
                    <a:pt x="90" y="36"/>
                  </a:lnTo>
                  <a:lnTo>
                    <a:pt x="93" y="57"/>
                  </a:lnTo>
                  <a:lnTo>
                    <a:pt x="90" y="57"/>
                  </a:lnTo>
                  <a:close/>
                  <a:moveTo>
                    <a:pt x="49" y="11"/>
                  </a:moveTo>
                  <a:lnTo>
                    <a:pt x="49" y="11"/>
                  </a:lnTo>
                  <a:lnTo>
                    <a:pt x="35" y="14"/>
                  </a:lnTo>
                  <a:lnTo>
                    <a:pt x="24" y="22"/>
                  </a:lnTo>
                  <a:lnTo>
                    <a:pt x="19" y="33"/>
                  </a:lnTo>
                  <a:lnTo>
                    <a:pt x="13" y="46"/>
                  </a:lnTo>
                  <a:lnTo>
                    <a:pt x="79" y="46"/>
                  </a:lnTo>
                  <a:lnTo>
                    <a:pt x="77" y="33"/>
                  </a:lnTo>
                  <a:lnTo>
                    <a:pt x="71" y="22"/>
                  </a:lnTo>
                  <a:lnTo>
                    <a:pt x="60" y="14"/>
                  </a:lnTo>
                  <a:lnTo>
                    <a:pt x="49"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9" name="Freeform 18"/>
            <p:cNvSpPr>
              <a:spLocks/>
            </p:cNvSpPr>
            <p:nvPr/>
          </p:nvSpPr>
          <p:spPr bwMode="auto">
            <a:xfrm>
              <a:off x="2294" y="1018"/>
              <a:ext cx="145" cy="111"/>
            </a:xfrm>
            <a:custGeom>
              <a:avLst/>
              <a:gdLst/>
              <a:ahLst/>
              <a:cxnLst>
                <a:cxn ang="0">
                  <a:pos x="132" y="46"/>
                </a:cxn>
                <a:cxn ang="0">
                  <a:pos x="123" y="87"/>
                </a:cxn>
                <a:cxn ang="0">
                  <a:pos x="123" y="87"/>
                </a:cxn>
                <a:cxn ang="0">
                  <a:pos x="118" y="108"/>
                </a:cxn>
                <a:cxn ang="0">
                  <a:pos x="115" y="111"/>
                </a:cxn>
                <a:cxn ang="0">
                  <a:pos x="115" y="111"/>
                </a:cxn>
                <a:cxn ang="0">
                  <a:pos x="99" y="111"/>
                </a:cxn>
                <a:cxn ang="0">
                  <a:pos x="99" y="111"/>
                </a:cxn>
                <a:cxn ang="0">
                  <a:pos x="99" y="111"/>
                </a:cxn>
                <a:cxn ang="0">
                  <a:pos x="90" y="78"/>
                </a:cxn>
                <a:cxn ang="0">
                  <a:pos x="71" y="8"/>
                </a:cxn>
                <a:cxn ang="0">
                  <a:pos x="57" y="65"/>
                </a:cxn>
                <a:cxn ang="0">
                  <a:pos x="57" y="65"/>
                </a:cxn>
                <a:cxn ang="0">
                  <a:pos x="46" y="111"/>
                </a:cxn>
                <a:cxn ang="0">
                  <a:pos x="46" y="111"/>
                </a:cxn>
                <a:cxn ang="0">
                  <a:pos x="46" y="111"/>
                </a:cxn>
                <a:cxn ang="0">
                  <a:pos x="30" y="111"/>
                </a:cxn>
                <a:cxn ang="0">
                  <a:pos x="30" y="111"/>
                </a:cxn>
                <a:cxn ang="0">
                  <a:pos x="30" y="111"/>
                </a:cxn>
                <a:cxn ang="0">
                  <a:pos x="22" y="78"/>
                </a:cxn>
                <a:cxn ang="0">
                  <a:pos x="22" y="78"/>
                </a:cxn>
                <a:cxn ang="0">
                  <a:pos x="0" y="3"/>
                </a:cxn>
                <a:cxn ang="0">
                  <a:pos x="2" y="0"/>
                </a:cxn>
                <a:cxn ang="0">
                  <a:pos x="2" y="0"/>
                </a:cxn>
                <a:cxn ang="0">
                  <a:pos x="13" y="0"/>
                </a:cxn>
                <a:cxn ang="0">
                  <a:pos x="16" y="3"/>
                </a:cxn>
                <a:cxn ang="0">
                  <a:pos x="16" y="3"/>
                </a:cxn>
                <a:cxn ang="0">
                  <a:pos x="22" y="33"/>
                </a:cxn>
                <a:cxn ang="0">
                  <a:pos x="38" y="103"/>
                </a:cxn>
                <a:cxn ang="0">
                  <a:pos x="57" y="30"/>
                </a:cxn>
                <a:cxn ang="0">
                  <a:pos x="57" y="30"/>
                </a:cxn>
                <a:cxn ang="0">
                  <a:pos x="63" y="3"/>
                </a:cxn>
                <a:cxn ang="0">
                  <a:pos x="63" y="0"/>
                </a:cxn>
                <a:cxn ang="0">
                  <a:pos x="63" y="0"/>
                </a:cxn>
                <a:cxn ang="0">
                  <a:pos x="82" y="0"/>
                </a:cxn>
                <a:cxn ang="0">
                  <a:pos x="82" y="3"/>
                </a:cxn>
                <a:cxn ang="0">
                  <a:pos x="82" y="3"/>
                </a:cxn>
                <a:cxn ang="0">
                  <a:pos x="110" y="100"/>
                </a:cxn>
                <a:cxn ang="0">
                  <a:pos x="123" y="43"/>
                </a:cxn>
                <a:cxn ang="0">
                  <a:pos x="123" y="43"/>
                </a:cxn>
                <a:cxn ang="0">
                  <a:pos x="129" y="14"/>
                </a:cxn>
                <a:cxn ang="0">
                  <a:pos x="129" y="14"/>
                </a:cxn>
                <a:cxn ang="0">
                  <a:pos x="132" y="3"/>
                </a:cxn>
                <a:cxn ang="0">
                  <a:pos x="132" y="0"/>
                </a:cxn>
                <a:cxn ang="0">
                  <a:pos x="132" y="0"/>
                </a:cxn>
                <a:cxn ang="0">
                  <a:pos x="137" y="0"/>
                </a:cxn>
                <a:cxn ang="0">
                  <a:pos x="137" y="0"/>
                </a:cxn>
                <a:cxn ang="0">
                  <a:pos x="143" y="0"/>
                </a:cxn>
                <a:cxn ang="0">
                  <a:pos x="145" y="3"/>
                </a:cxn>
                <a:cxn ang="0">
                  <a:pos x="145" y="3"/>
                </a:cxn>
                <a:cxn ang="0">
                  <a:pos x="132" y="46"/>
                </a:cxn>
                <a:cxn ang="0">
                  <a:pos x="132" y="46"/>
                </a:cxn>
              </a:cxnLst>
              <a:rect l="0" t="0" r="r" b="b"/>
              <a:pathLst>
                <a:path w="145" h="111">
                  <a:moveTo>
                    <a:pt x="132" y="46"/>
                  </a:moveTo>
                  <a:lnTo>
                    <a:pt x="123" y="87"/>
                  </a:lnTo>
                  <a:lnTo>
                    <a:pt x="118" y="108"/>
                  </a:lnTo>
                  <a:lnTo>
                    <a:pt x="115" y="111"/>
                  </a:lnTo>
                  <a:lnTo>
                    <a:pt x="99" y="111"/>
                  </a:lnTo>
                  <a:lnTo>
                    <a:pt x="90" y="78"/>
                  </a:lnTo>
                  <a:lnTo>
                    <a:pt x="71" y="8"/>
                  </a:lnTo>
                  <a:lnTo>
                    <a:pt x="57" y="65"/>
                  </a:lnTo>
                  <a:lnTo>
                    <a:pt x="46" y="111"/>
                  </a:lnTo>
                  <a:lnTo>
                    <a:pt x="30" y="111"/>
                  </a:lnTo>
                  <a:lnTo>
                    <a:pt x="22" y="78"/>
                  </a:lnTo>
                  <a:lnTo>
                    <a:pt x="0" y="3"/>
                  </a:lnTo>
                  <a:lnTo>
                    <a:pt x="2" y="0"/>
                  </a:lnTo>
                  <a:lnTo>
                    <a:pt x="13" y="0"/>
                  </a:lnTo>
                  <a:lnTo>
                    <a:pt x="16" y="3"/>
                  </a:lnTo>
                  <a:lnTo>
                    <a:pt x="22" y="33"/>
                  </a:lnTo>
                  <a:lnTo>
                    <a:pt x="38" y="103"/>
                  </a:lnTo>
                  <a:lnTo>
                    <a:pt x="57" y="30"/>
                  </a:lnTo>
                  <a:lnTo>
                    <a:pt x="63" y="3"/>
                  </a:lnTo>
                  <a:lnTo>
                    <a:pt x="63" y="0"/>
                  </a:lnTo>
                  <a:lnTo>
                    <a:pt x="82" y="0"/>
                  </a:lnTo>
                  <a:lnTo>
                    <a:pt x="82" y="3"/>
                  </a:lnTo>
                  <a:lnTo>
                    <a:pt x="110" y="100"/>
                  </a:lnTo>
                  <a:lnTo>
                    <a:pt x="123" y="43"/>
                  </a:lnTo>
                  <a:lnTo>
                    <a:pt x="129" y="14"/>
                  </a:lnTo>
                  <a:lnTo>
                    <a:pt x="132" y="3"/>
                  </a:lnTo>
                  <a:lnTo>
                    <a:pt x="132" y="0"/>
                  </a:lnTo>
                  <a:lnTo>
                    <a:pt x="137" y="0"/>
                  </a:lnTo>
                  <a:lnTo>
                    <a:pt x="143" y="0"/>
                  </a:lnTo>
                  <a:lnTo>
                    <a:pt x="145"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0" name="Freeform 17"/>
            <p:cNvSpPr>
              <a:spLocks noEditPoints="1"/>
            </p:cNvSpPr>
            <p:nvPr/>
          </p:nvSpPr>
          <p:spPr bwMode="auto">
            <a:xfrm>
              <a:off x="2536" y="975"/>
              <a:ext cx="96" cy="154"/>
            </a:xfrm>
            <a:custGeom>
              <a:avLst/>
              <a:gdLst/>
              <a:ahLst/>
              <a:cxnLst>
                <a:cxn ang="0">
                  <a:pos x="85" y="140"/>
                </a:cxn>
                <a:cxn ang="0">
                  <a:pos x="74" y="148"/>
                </a:cxn>
                <a:cxn ang="0">
                  <a:pos x="44" y="154"/>
                </a:cxn>
                <a:cxn ang="0">
                  <a:pos x="30" y="154"/>
                </a:cxn>
                <a:cxn ang="0">
                  <a:pos x="2" y="154"/>
                </a:cxn>
                <a:cxn ang="0">
                  <a:pos x="2" y="121"/>
                </a:cxn>
                <a:cxn ang="0">
                  <a:pos x="2" y="51"/>
                </a:cxn>
                <a:cxn ang="0">
                  <a:pos x="0" y="3"/>
                </a:cxn>
                <a:cxn ang="0">
                  <a:pos x="2" y="3"/>
                </a:cxn>
                <a:cxn ang="0">
                  <a:pos x="44" y="0"/>
                </a:cxn>
                <a:cxn ang="0">
                  <a:pos x="55" y="3"/>
                </a:cxn>
                <a:cxn ang="0">
                  <a:pos x="77" y="11"/>
                </a:cxn>
                <a:cxn ang="0">
                  <a:pos x="82" y="19"/>
                </a:cxn>
                <a:cxn ang="0">
                  <a:pos x="88" y="38"/>
                </a:cxn>
                <a:cxn ang="0">
                  <a:pos x="85" y="51"/>
                </a:cxn>
                <a:cxn ang="0">
                  <a:pos x="68" y="70"/>
                </a:cxn>
                <a:cxn ang="0">
                  <a:pos x="57" y="73"/>
                </a:cxn>
                <a:cxn ang="0">
                  <a:pos x="85" y="84"/>
                </a:cxn>
                <a:cxn ang="0">
                  <a:pos x="93" y="94"/>
                </a:cxn>
                <a:cxn ang="0">
                  <a:pos x="96" y="111"/>
                </a:cxn>
                <a:cxn ang="0">
                  <a:pos x="93" y="127"/>
                </a:cxn>
                <a:cxn ang="0">
                  <a:pos x="85" y="140"/>
                </a:cxn>
                <a:cxn ang="0">
                  <a:pos x="16" y="11"/>
                </a:cxn>
                <a:cxn ang="0">
                  <a:pos x="13" y="13"/>
                </a:cxn>
                <a:cxn ang="0">
                  <a:pos x="13" y="62"/>
                </a:cxn>
                <a:cxn ang="0">
                  <a:pos x="30" y="70"/>
                </a:cxn>
                <a:cxn ang="0">
                  <a:pos x="44" y="67"/>
                </a:cxn>
                <a:cxn ang="0">
                  <a:pos x="66" y="59"/>
                </a:cxn>
                <a:cxn ang="0">
                  <a:pos x="74" y="49"/>
                </a:cxn>
                <a:cxn ang="0">
                  <a:pos x="74" y="38"/>
                </a:cxn>
                <a:cxn ang="0">
                  <a:pos x="66" y="19"/>
                </a:cxn>
                <a:cxn ang="0">
                  <a:pos x="46" y="11"/>
                </a:cxn>
                <a:cxn ang="0">
                  <a:pos x="35" y="81"/>
                </a:cxn>
                <a:cxn ang="0">
                  <a:pos x="13" y="81"/>
                </a:cxn>
                <a:cxn ang="0">
                  <a:pos x="13" y="97"/>
                </a:cxn>
                <a:cxn ang="0">
                  <a:pos x="38" y="143"/>
                </a:cxn>
                <a:cxn ang="0">
                  <a:pos x="49" y="143"/>
                </a:cxn>
                <a:cxn ang="0">
                  <a:pos x="71" y="135"/>
                </a:cxn>
                <a:cxn ang="0">
                  <a:pos x="79" y="127"/>
                </a:cxn>
                <a:cxn ang="0">
                  <a:pos x="82" y="111"/>
                </a:cxn>
                <a:cxn ang="0">
                  <a:pos x="82" y="103"/>
                </a:cxn>
                <a:cxn ang="0">
                  <a:pos x="74" y="89"/>
                </a:cxn>
                <a:cxn ang="0">
                  <a:pos x="52" y="81"/>
                </a:cxn>
                <a:cxn ang="0">
                  <a:pos x="35" y="81"/>
                </a:cxn>
              </a:cxnLst>
              <a:rect l="0" t="0" r="r" b="b"/>
              <a:pathLst>
                <a:path w="96" h="154">
                  <a:moveTo>
                    <a:pt x="85" y="140"/>
                  </a:moveTo>
                  <a:lnTo>
                    <a:pt x="85" y="140"/>
                  </a:lnTo>
                  <a:lnTo>
                    <a:pt x="79" y="146"/>
                  </a:lnTo>
                  <a:lnTo>
                    <a:pt x="74" y="148"/>
                  </a:lnTo>
                  <a:lnTo>
                    <a:pt x="60" y="151"/>
                  </a:lnTo>
                  <a:lnTo>
                    <a:pt x="44" y="154"/>
                  </a:lnTo>
                  <a:lnTo>
                    <a:pt x="30" y="154"/>
                  </a:lnTo>
                  <a:lnTo>
                    <a:pt x="2" y="154"/>
                  </a:lnTo>
                  <a:lnTo>
                    <a:pt x="2" y="121"/>
                  </a:lnTo>
                  <a:lnTo>
                    <a:pt x="2" y="51"/>
                  </a:lnTo>
                  <a:lnTo>
                    <a:pt x="0" y="3"/>
                  </a:lnTo>
                  <a:lnTo>
                    <a:pt x="2" y="3"/>
                  </a:lnTo>
                  <a:lnTo>
                    <a:pt x="33" y="0"/>
                  </a:lnTo>
                  <a:lnTo>
                    <a:pt x="44" y="0"/>
                  </a:lnTo>
                  <a:lnTo>
                    <a:pt x="55" y="3"/>
                  </a:lnTo>
                  <a:lnTo>
                    <a:pt x="66" y="5"/>
                  </a:lnTo>
                  <a:lnTo>
                    <a:pt x="77" y="11"/>
                  </a:lnTo>
                  <a:lnTo>
                    <a:pt x="82" y="19"/>
                  </a:lnTo>
                  <a:lnTo>
                    <a:pt x="88" y="27"/>
                  </a:lnTo>
                  <a:lnTo>
                    <a:pt x="88" y="38"/>
                  </a:lnTo>
                  <a:lnTo>
                    <a:pt x="85" y="51"/>
                  </a:lnTo>
                  <a:lnTo>
                    <a:pt x="79" y="62"/>
                  </a:lnTo>
                  <a:lnTo>
                    <a:pt x="68" y="70"/>
                  </a:lnTo>
                  <a:lnTo>
                    <a:pt x="57" y="73"/>
                  </a:lnTo>
                  <a:lnTo>
                    <a:pt x="74" y="76"/>
                  </a:lnTo>
                  <a:lnTo>
                    <a:pt x="85" y="84"/>
                  </a:lnTo>
                  <a:lnTo>
                    <a:pt x="90" y="89"/>
                  </a:lnTo>
                  <a:lnTo>
                    <a:pt x="93" y="94"/>
                  </a:lnTo>
                  <a:lnTo>
                    <a:pt x="96" y="103"/>
                  </a:lnTo>
                  <a:lnTo>
                    <a:pt x="96" y="111"/>
                  </a:lnTo>
                  <a:lnTo>
                    <a:pt x="93" y="127"/>
                  </a:lnTo>
                  <a:lnTo>
                    <a:pt x="85" y="140"/>
                  </a:lnTo>
                  <a:close/>
                  <a:moveTo>
                    <a:pt x="46" y="11"/>
                  </a:moveTo>
                  <a:lnTo>
                    <a:pt x="16" y="11"/>
                  </a:lnTo>
                  <a:lnTo>
                    <a:pt x="13" y="13"/>
                  </a:lnTo>
                  <a:lnTo>
                    <a:pt x="13" y="62"/>
                  </a:lnTo>
                  <a:lnTo>
                    <a:pt x="13" y="70"/>
                  </a:lnTo>
                  <a:lnTo>
                    <a:pt x="30" y="70"/>
                  </a:lnTo>
                  <a:lnTo>
                    <a:pt x="44" y="67"/>
                  </a:lnTo>
                  <a:lnTo>
                    <a:pt x="60" y="65"/>
                  </a:lnTo>
                  <a:lnTo>
                    <a:pt x="66" y="59"/>
                  </a:lnTo>
                  <a:lnTo>
                    <a:pt x="71" y="54"/>
                  </a:lnTo>
                  <a:lnTo>
                    <a:pt x="74" y="49"/>
                  </a:lnTo>
                  <a:lnTo>
                    <a:pt x="74" y="38"/>
                  </a:lnTo>
                  <a:lnTo>
                    <a:pt x="71" y="27"/>
                  </a:lnTo>
                  <a:lnTo>
                    <a:pt x="66" y="19"/>
                  </a:lnTo>
                  <a:lnTo>
                    <a:pt x="57" y="13"/>
                  </a:lnTo>
                  <a:lnTo>
                    <a:pt x="46" y="11"/>
                  </a:lnTo>
                  <a:close/>
                  <a:moveTo>
                    <a:pt x="35" y="81"/>
                  </a:moveTo>
                  <a:lnTo>
                    <a:pt x="35" y="81"/>
                  </a:lnTo>
                  <a:lnTo>
                    <a:pt x="13" y="81"/>
                  </a:lnTo>
                  <a:lnTo>
                    <a:pt x="13" y="97"/>
                  </a:lnTo>
                  <a:lnTo>
                    <a:pt x="16" y="143"/>
                  </a:lnTo>
                  <a:lnTo>
                    <a:pt x="38" y="143"/>
                  </a:lnTo>
                  <a:lnTo>
                    <a:pt x="49" y="143"/>
                  </a:lnTo>
                  <a:lnTo>
                    <a:pt x="60" y="140"/>
                  </a:lnTo>
                  <a:lnTo>
                    <a:pt x="71" y="135"/>
                  </a:lnTo>
                  <a:lnTo>
                    <a:pt x="79" y="127"/>
                  </a:lnTo>
                  <a:lnTo>
                    <a:pt x="82" y="119"/>
                  </a:lnTo>
                  <a:lnTo>
                    <a:pt x="82" y="111"/>
                  </a:lnTo>
                  <a:lnTo>
                    <a:pt x="82" y="103"/>
                  </a:lnTo>
                  <a:lnTo>
                    <a:pt x="79" y="94"/>
                  </a:lnTo>
                  <a:lnTo>
                    <a:pt x="74" y="89"/>
                  </a:lnTo>
                  <a:lnTo>
                    <a:pt x="68" y="86"/>
                  </a:lnTo>
                  <a:lnTo>
                    <a:pt x="52" y="81"/>
                  </a:lnTo>
                  <a:lnTo>
                    <a:pt x="35"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1" name="Freeform 16"/>
            <p:cNvSpPr>
              <a:spLocks/>
            </p:cNvSpPr>
            <p:nvPr/>
          </p:nvSpPr>
          <p:spPr bwMode="auto">
            <a:xfrm>
              <a:off x="2665" y="1015"/>
              <a:ext cx="47" cy="114"/>
            </a:xfrm>
            <a:custGeom>
              <a:avLst/>
              <a:gdLst/>
              <a:ahLst/>
              <a:cxnLst>
                <a:cxn ang="0">
                  <a:pos x="44" y="17"/>
                </a:cxn>
                <a:cxn ang="0">
                  <a:pos x="44" y="17"/>
                </a:cxn>
                <a:cxn ang="0">
                  <a:pos x="44" y="17"/>
                </a:cxn>
                <a:cxn ang="0">
                  <a:pos x="36" y="14"/>
                </a:cxn>
                <a:cxn ang="0">
                  <a:pos x="36" y="14"/>
                </a:cxn>
                <a:cxn ang="0">
                  <a:pos x="27" y="17"/>
                </a:cxn>
                <a:cxn ang="0">
                  <a:pos x="22" y="19"/>
                </a:cxn>
                <a:cxn ang="0">
                  <a:pos x="19" y="25"/>
                </a:cxn>
                <a:cxn ang="0">
                  <a:pos x="16" y="30"/>
                </a:cxn>
                <a:cxn ang="0">
                  <a:pos x="14" y="44"/>
                </a:cxn>
                <a:cxn ang="0">
                  <a:pos x="14" y="57"/>
                </a:cxn>
                <a:cxn ang="0">
                  <a:pos x="14" y="57"/>
                </a:cxn>
                <a:cxn ang="0">
                  <a:pos x="16" y="114"/>
                </a:cxn>
                <a:cxn ang="0">
                  <a:pos x="14" y="114"/>
                </a:cxn>
                <a:cxn ang="0">
                  <a:pos x="14" y="114"/>
                </a:cxn>
                <a:cxn ang="0">
                  <a:pos x="3" y="114"/>
                </a:cxn>
                <a:cxn ang="0">
                  <a:pos x="0" y="114"/>
                </a:cxn>
                <a:cxn ang="0">
                  <a:pos x="0" y="108"/>
                </a:cxn>
                <a:cxn ang="0">
                  <a:pos x="0" y="108"/>
                </a:cxn>
                <a:cxn ang="0">
                  <a:pos x="0" y="84"/>
                </a:cxn>
                <a:cxn ang="0">
                  <a:pos x="0" y="57"/>
                </a:cxn>
                <a:cxn ang="0">
                  <a:pos x="0" y="57"/>
                </a:cxn>
                <a:cxn ang="0">
                  <a:pos x="0" y="6"/>
                </a:cxn>
                <a:cxn ang="0">
                  <a:pos x="0" y="6"/>
                </a:cxn>
                <a:cxn ang="0">
                  <a:pos x="0" y="6"/>
                </a:cxn>
                <a:cxn ang="0">
                  <a:pos x="14" y="3"/>
                </a:cxn>
                <a:cxn ang="0">
                  <a:pos x="14" y="3"/>
                </a:cxn>
                <a:cxn ang="0">
                  <a:pos x="14" y="3"/>
                </a:cxn>
                <a:cxn ang="0">
                  <a:pos x="14" y="22"/>
                </a:cxn>
                <a:cxn ang="0">
                  <a:pos x="14" y="22"/>
                </a:cxn>
                <a:cxn ang="0">
                  <a:pos x="16" y="14"/>
                </a:cxn>
                <a:cxn ang="0">
                  <a:pos x="22" y="6"/>
                </a:cxn>
                <a:cxn ang="0">
                  <a:pos x="27" y="3"/>
                </a:cxn>
                <a:cxn ang="0">
                  <a:pos x="36" y="0"/>
                </a:cxn>
                <a:cxn ang="0">
                  <a:pos x="36" y="0"/>
                </a:cxn>
                <a:cxn ang="0">
                  <a:pos x="47" y="3"/>
                </a:cxn>
                <a:cxn ang="0">
                  <a:pos x="47" y="6"/>
                </a:cxn>
                <a:cxn ang="0">
                  <a:pos x="47" y="6"/>
                </a:cxn>
                <a:cxn ang="0">
                  <a:pos x="44" y="17"/>
                </a:cxn>
                <a:cxn ang="0">
                  <a:pos x="44" y="17"/>
                </a:cxn>
              </a:cxnLst>
              <a:rect l="0" t="0" r="r" b="b"/>
              <a:pathLst>
                <a:path w="47" h="114">
                  <a:moveTo>
                    <a:pt x="44" y="17"/>
                  </a:moveTo>
                  <a:lnTo>
                    <a:pt x="44" y="17"/>
                  </a:lnTo>
                  <a:lnTo>
                    <a:pt x="36" y="14"/>
                  </a:lnTo>
                  <a:lnTo>
                    <a:pt x="27" y="17"/>
                  </a:lnTo>
                  <a:lnTo>
                    <a:pt x="22" y="19"/>
                  </a:lnTo>
                  <a:lnTo>
                    <a:pt x="19" y="25"/>
                  </a:lnTo>
                  <a:lnTo>
                    <a:pt x="16" y="30"/>
                  </a:lnTo>
                  <a:lnTo>
                    <a:pt x="14" y="44"/>
                  </a:lnTo>
                  <a:lnTo>
                    <a:pt x="14" y="57"/>
                  </a:lnTo>
                  <a:lnTo>
                    <a:pt x="16" y="114"/>
                  </a:lnTo>
                  <a:lnTo>
                    <a:pt x="14" y="114"/>
                  </a:lnTo>
                  <a:lnTo>
                    <a:pt x="3" y="114"/>
                  </a:lnTo>
                  <a:lnTo>
                    <a:pt x="0" y="114"/>
                  </a:lnTo>
                  <a:lnTo>
                    <a:pt x="0" y="108"/>
                  </a:lnTo>
                  <a:lnTo>
                    <a:pt x="0" y="84"/>
                  </a:lnTo>
                  <a:lnTo>
                    <a:pt x="0" y="57"/>
                  </a:lnTo>
                  <a:lnTo>
                    <a:pt x="0" y="6"/>
                  </a:lnTo>
                  <a:lnTo>
                    <a:pt x="14" y="3"/>
                  </a:lnTo>
                  <a:lnTo>
                    <a:pt x="14" y="22"/>
                  </a:lnTo>
                  <a:lnTo>
                    <a:pt x="16" y="14"/>
                  </a:lnTo>
                  <a:lnTo>
                    <a:pt x="22" y="6"/>
                  </a:lnTo>
                  <a:lnTo>
                    <a:pt x="27" y="3"/>
                  </a:lnTo>
                  <a:lnTo>
                    <a:pt x="36" y="0"/>
                  </a:lnTo>
                  <a:lnTo>
                    <a:pt x="47" y="3"/>
                  </a:lnTo>
                  <a:lnTo>
                    <a:pt x="47" y="6"/>
                  </a:lnTo>
                  <a:lnTo>
                    <a:pt x="44"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2" name="Freeform 15"/>
            <p:cNvSpPr>
              <a:spLocks/>
            </p:cNvSpPr>
            <p:nvPr/>
          </p:nvSpPr>
          <p:spPr bwMode="auto">
            <a:xfrm>
              <a:off x="2734" y="1018"/>
              <a:ext cx="85" cy="114"/>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4"/>
                </a:cxn>
                <a:cxn ang="0">
                  <a:pos x="35" y="114"/>
                </a:cxn>
                <a:cxn ang="0">
                  <a:pos x="35" y="114"/>
                </a:cxn>
                <a:cxn ang="0">
                  <a:pos x="24" y="111"/>
                </a:cxn>
                <a:cxn ang="0">
                  <a:pos x="13" y="108"/>
                </a:cxn>
                <a:cxn ang="0">
                  <a:pos x="13" y="108"/>
                </a:cxn>
                <a:cxn ang="0">
                  <a:pos x="11"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6" y="43"/>
                </a:cxn>
                <a:cxn ang="0">
                  <a:pos x="16" y="68"/>
                </a:cxn>
                <a:cxn ang="0">
                  <a:pos x="16" y="68"/>
                </a:cxn>
                <a:cxn ang="0">
                  <a:pos x="16" y="81"/>
                </a:cxn>
                <a:cxn ang="0">
                  <a:pos x="19" y="92"/>
                </a:cxn>
                <a:cxn ang="0">
                  <a:pos x="27" y="100"/>
                </a:cxn>
                <a:cxn ang="0">
                  <a:pos x="41" y="103"/>
                </a:cxn>
                <a:cxn ang="0">
                  <a:pos x="41" y="103"/>
                </a:cxn>
                <a:cxn ang="0">
                  <a:pos x="49" y="100"/>
                </a:cxn>
                <a:cxn ang="0">
                  <a:pos x="57" y="97"/>
                </a:cxn>
                <a:cxn ang="0">
                  <a:pos x="63" y="95"/>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4">
                  <a:moveTo>
                    <a:pt x="82" y="111"/>
                  </a:moveTo>
                  <a:lnTo>
                    <a:pt x="71" y="111"/>
                  </a:lnTo>
                  <a:lnTo>
                    <a:pt x="71" y="100"/>
                  </a:lnTo>
                  <a:lnTo>
                    <a:pt x="63" y="105"/>
                  </a:lnTo>
                  <a:lnTo>
                    <a:pt x="55" y="111"/>
                  </a:lnTo>
                  <a:lnTo>
                    <a:pt x="46" y="114"/>
                  </a:lnTo>
                  <a:lnTo>
                    <a:pt x="35" y="114"/>
                  </a:lnTo>
                  <a:lnTo>
                    <a:pt x="24" y="111"/>
                  </a:lnTo>
                  <a:lnTo>
                    <a:pt x="13" y="108"/>
                  </a:lnTo>
                  <a:lnTo>
                    <a:pt x="11" y="103"/>
                  </a:lnTo>
                  <a:lnTo>
                    <a:pt x="5" y="97"/>
                  </a:lnTo>
                  <a:lnTo>
                    <a:pt x="2" y="84"/>
                  </a:lnTo>
                  <a:lnTo>
                    <a:pt x="2" y="57"/>
                  </a:lnTo>
                  <a:lnTo>
                    <a:pt x="2" y="43"/>
                  </a:lnTo>
                  <a:lnTo>
                    <a:pt x="0" y="3"/>
                  </a:lnTo>
                  <a:lnTo>
                    <a:pt x="2" y="0"/>
                  </a:lnTo>
                  <a:lnTo>
                    <a:pt x="13" y="0"/>
                  </a:lnTo>
                  <a:lnTo>
                    <a:pt x="16" y="0"/>
                  </a:lnTo>
                  <a:lnTo>
                    <a:pt x="16" y="43"/>
                  </a:lnTo>
                  <a:lnTo>
                    <a:pt x="16" y="68"/>
                  </a:lnTo>
                  <a:lnTo>
                    <a:pt x="16" y="81"/>
                  </a:lnTo>
                  <a:lnTo>
                    <a:pt x="19" y="92"/>
                  </a:lnTo>
                  <a:lnTo>
                    <a:pt x="27" y="100"/>
                  </a:lnTo>
                  <a:lnTo>
                    <a:pt x="41" y="103"/>
                  </a:lnTo>
                  <a:lnTo>
                    <a:pt x="49" y="100"/>
                  </a:lnTo>
                  <a:lnTo>
                    <a:pt x="57" y="97"/>
                  </a:lnTo>
                  <a:lnTo>
                    <a:pt x="63" y="95"/>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3" name="Freeform 14"/>
            <p:cNvSpPr>
              <a:spLocks/>
            </p:cNvSpPr>
            <p:nvPr/>
          </p:nvSpPr>
          <p:spPr bwMode="auto">
            <a:xfrm>
              <a:off x="2855" y="1015"/>
              <a:ext cx="85" cy="114"/>
            </a:xfrm>
            <a:custGeom>
              <a:avLst/>
              <a:gdLst/>
              <a:ahLst/>
              <a:cxnLst>
                <a:cxn ang="0">
                  <a:pos x="85" y="114"/>
                </a:cxn>
                <a:cxn ang="0">
                  <a:pos x="85" y="114"/>
                </a:cxn>
                <a:cxn ang="0">
                  <a:pos x="71" y="114"/>
                </a:cxn>
                <a:cxn ang="0">
                  <a:pos x="71" y="114"/>
                </a:cxn>
                <a:cxn ang="0">
                  <a:pos x="71" y="114"/>
                </a:cxn>
                <a:cxn ang="0">
                  <a:pos x="71" y="84"/>
                </a:cxn>
                <a:cxn ang="0">
                  <a:pos x="71" y="84"/>
                </a:cxn>
                <a:cxn ang="0">
                  <a:pos x="71" y="44"/>
                </a:cxn>
                <a:cxn ang="0">
                  <a:pos x="71" y="44"/>
                </a:cxn>
                <a:cxn ang="0">
                  <a:pos x="71" y="33"/>
                </a:cxn>
                <a:cxn ang="0">
                  <a:pos x="68" y="22"/>
                </a:cxn>
                <a:cxn ang="0">
                  <a:pos x="60" y="17"/>
                </a:cxn>
                <a:cxn ang="0">
                  <a:pos x="49" y="14"/>
                </a:cxn>
                <a:cxn ang="0">
                  <a:pos x="49" y="14"/>
                </a:cxn>
                <a:cxn ang="0">
                  <a:pos x="41" y="14"/>
                </a:cxn>
                <a:cxn ang="0">
                  <a:pos x="30" y="17"/>
                </a:cxn>
                <a:cxn ang="0">
                  <a:pos x="16" y="27"/>
                </a:cxn>
                <a:cxn ang="0">
                  <a:pos x="16" y="33"/>
                </a:cxn>
                <a:cxn ang="0">
                  <a:pos x="16" y="33"/>
                </a:cxn>
                <a:cxn ang="0">
                  <a:pos x="16" y="114"/>
                </a:cxn>
                <a:cxn ang="0">
                  <a:pos x="16" y="114"/>
                </a:cxn>
                <a:cxn ang="0">
                  <a:pos x="16" y="114"/>
                </a:cxn>
                <a:cxn ang="0">
                  <a:pos x="5" y="114"/>
                </a:cxn>
                <a:cxn ang="0">
                  <a:pos x="2" y="114"/>
                </a:cxn>
                <a:cxn ang="0">
                  <a:pos x="2" y="114"/>
                </a:cxn>
                <a:cxn ang="0">
                  <a:pos x="2" y="87"/>
                </a:cxn>
                <a:cxn ang="0">
                  <a:pos x="2" y="71"/>
                </a:cxn>
                <a:cxn ang="0">
                  <a:pos x="2" y="71"/>
                </a:cxn>
                <a:cxn ang="0">
                  <a:pos x="2" y="38"/>
                </a:cxn>
                <a:cxn ang="0">
                  <a:pos x="0" y="6"/>
                </a:cxn>
                <a:cxn ang="0">
                  <a:pos x="2" y="3"/>
                </a:cxn>
                <a:cxn ang="0">
                  <a:pos x="2" y="3"/>
                </a:cxn>
                <a:cxn ang="0">
                  <a:pos x="13" y="3"/>
                </a:cxn>
                <a:cxn ang="0">
                  <a:pos x="16" y="3"/>
                </a:cxn>
                <a:cxn ang="0">
                  <a:pos x="16" y="3"/>
                </a:cxn>
                <a:cxn ang="0">
                  <a:pos x="16" y="14"/>
                </a:cxn>
                <a:cxn ang="0">
                  <a:pos x="16" y="14"/>
                </a:cxn>
                <a:cxn ang="0">
                  <a:pos x="33" y="6"/>
                </a:cxn>
                <a:cxn ang="0">
                  <a:pos x="41" y="3"/>
                </a:cxn>
                <a:cxn ang="0">
                  <a:pos x="52" y="0"/>
                </a:cxn>
                <a:cxn ang="0">
                  <a:pos x="52" y="0"/>
                </a:cxn>
                <a:cxn ang="0">
                  <a:pos x="60" y="3"/>
                </a:cxn>
                <a:cxn ang="0">
                  <a:pos x="68" y="6"/>
                </a:cxn>
                <a:cxn ang="0">
                  <a:pos x="77" y="11"/>
                </a:cxn>
                <a:cxn ang="0">
                  <a:pos x="82" y="19"/>
                </a:cxn>
                <a:cxn ang="0">
                  <a:pos x="82" y="19"/>
                </a:cxn>
                <a:cxn ang="0">
                  <a:pos x="85" y="33"/>
                </a:cxn>
                <a:cxn ang="0">
                  <a:pos x="85" y="46"/>
                </a:cxn>
                <a:cxn ang="0">
                  <a:pos x="85" y="68"/>
                </a:cxn>
                <a:cxn ang="0">
                  <a:pos x="85" y="68"/>
                </a:cxn>
                <a:cxn ang="0">
                  <a:pos x="85" y="114"/>
                </a:cxn>
                <a:cxn ang="0">
                  <a:pos x="85" y="114"/>
                </a:cxn>
              </a:cxnLst>
              <a:rect l="0" t="0" r="r" b="b"/>
              <a:pathLst>
                <a:path w="85" h="114">
                  <a:moveTo>
                    <a:pt x="85" y="114"/>
                  </a:moveTo>
                  <a:lnTo>
                    <a:pt x="85" y="114"/>
                  </a:lnTo>
                  <a:lnTo>
                    <a:pt x="71" y="114"/>
                  </a:lnTo>
                  <a:lnTo>
                    <a:pt x="71" y="84"/>
                  </a:lnTo>
                  <a:lnTo>
                    <a:pt x="71" y="44"/>
                  </a:lnTo>
                  <a:lnTo>
                    <a:pt x="71" y="33"/>
                  </a:lnTo>
                  <a:lnTo>
                    <a:pt x="68" y="22"/>
                  </a:lnTo>
                  <a:lnTo>
                    <a:pt x="60" y="17"/>
                  </a:lnTo>
                  <a:lnTo>
                    <a:pt x="49" y="14"/>
                  </a:lnTo>
                  <a:lnTo>
                    <a:pt x="41" y="14"/>
                  </a:lnTo>
                  <a:lnTo>
                    <a:pt x="30" y="17"/>
                  </a:lnTo>
                  <a:lnTo>
                    <a:pt x="16" y="27"/>
                  </a:lnTo>
                  <a:lnTo>
                    <a:pt x="16" y="33"/>
                  </a:lnTo>
                  <a:lnTo>
                    <a:pt x="16" y="114"/>
                  </a:lnTo>
                  <a:lnTo>
                    <a:pt x="5" y="114"/>
                  </a:lnTo>
                  <a:lnTo>
                    <a:pt x="2" y="114"/>
                  </a:lnTo>
                  <a:lnTo>
                    <a:pt x="2" y="87"/>
                  </a:lnTo>
                  <a:lnTo>
                    <a:pt x="2" y="71"/>
                  </a:lnTo>
                  <a:lnTo>
                    <a:pt x="2" y="38"/>
                  </a:lnTo>
                  <a:lnTo>
                    <a:pt x="0" y="6"/>
                  </a:lnTo>
                  <a:lnTo>
                    <a:pt x="2" y="3"/>
                  </a:lnTo>
                  <a:lnTo>
                    <a:pt x="13" y="3"/>
                  </a:lnTo>
                  <a:lnTo>
                    <a:pt x="16" y="3"/>
                  </a:lnTo>
                  <a:lnTo>
                    <a:pt x="16" y="14"/>
                  </a:lnTo>
                  <a:lnTo>
                    <a:pt x="33" y="6"/>
                  </a:lnTo>
                  <a:lnTo>
                    <a:pt x="41" y="3"/>
                  </a:lnTo>
                  <a:lnTo>
                    <a:pt x="52" y="0"/>
                  </a:lnTo>
                  <a:lnTo>
                    <a:pt x="60" y="3"/>
                  </a:lnTo>
                  <a:lnTo>
                    <a:pt x="68" y="6"/>
                  </a:lnTo>
                  <a:lnTo>
                    <a:pt x="77" y="11"/>
                  </a:lnTo>
                  <a:lnTo>
                    <a:pt x="82" y="19"/>
                  </a:lnTo>
                  <a:lnTo>
                    <a:pt x="85" y="33"/>
                  </a:lnTo>
                  <a:lnTo>
                    <a:pt x="85" y="46"/>
                  </a:lnTo>
                  <a:lnTo>
                    <a:pt x="85" y="68"/>
                  </a:lnTo>
                  <a:lnTo>
                    <a:pt x="85"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4" name="Freeform 13"/>
            <p:cNvSpPr>
              <a:spLocks/>
            </p:cNvSpPr>
            <p:nvPr/>
          </p:nvSpPr>
          <p:spPr bwMode="auto">
            <a:xfrm>
              <a:off x="2973" y="1015"/>
              <a:ext cx="71" cy="117"/>
            </a:xfrm>
            <a:custGeom>
              <a:avLst/>
              <a:gdLst/>
              <a:ahLst/>
              <a:cxnLst>
                <a:cxn ang="0">
                  <a:pos x="30" y="117"/>
                </a:cxn>
                <a:cxn ang="0">
                  <a:pos x="30" y="117"/>
                </a:cxn>
                <a:cxn ang="0">
                  <a:pos x="14" y="114"/>
                </a:cxn>
                <a:cxn ang="0">
                  <a:pos x="0" y="108"/>
                </a:cxn>
                <a:cxn ang="0">
                  <a:pos x="0" y="106"/>
                </a:cxn>
                <a:cxn ang="0">
                  <a:pos x="0" y="106"/>
                </a:cxn>
                <a:cxn ang="0">
                  <a:pos x="0" y="95"/>
                </a:cxn>
                <a:cxn ang="0">
                  <a:pos x="3" y="92"/>
                </a:cxn>
                <a:cxn ang="0">
                  <a:pos x="3" y="92"/>
                </a:cxn>
                <a:cxn ang="0">
                  <a:pos x="16" y="103"/>
                </a:cxn>
                <a:cxn ang="0">
                  <a:pos x="22" y="106"/>
                </a:cxn>
                <a:cxn ang="0">
                  <a:pos x="30" y="106"/>
                </a:cxn>
                <a:cxn ang="0">
                  <a:pos x="30" y="106"/>
                </a:cxn>
                <a:cxn ang="0">
                  <a:pos x="41" y="106"/>
                </a:cxn>
                <a:cxn ang="0">
                  <a:pos x="49" y="100"/>
                </a:cxn>
                <a:cxn ang="0">
                  <a:pos x="55" y="95"/>
                </a:cxn>
                <a:cxn ang="0">
                  <a:pos x="58" y="84"/>
                </a:cxn>
                <a:cxn ang="0">
                  <a:pos x="58" y="84"/>
                </a:cxn>
                <a:cxn ang="0">
                  <a:pos x="55" y="76"/>
                </a:cxn>
                <a:cxn ang="0">
                  <a:pos x="49" y="68"/>
                </a:cxn>
                <a:cxn ang="0">
                  <a:pos x="38" y="65"/>
                </a:cxn>
                <a:cxn ang="0">
                  <a:pos x="27" y="63"/>
                </a:cxn>
                <a:cxn ang="0">
                  <a:pos x="19" y="60"/>
                </a:cxn>
                <a:cxn ang="0">
                  <a:pos x="8" y="54"/>
                </a:cxn>
                <a:cxn ang="0">
                  <a:pos x="3" y="46"/>
                </a:cxn>
                <a:cxn ang="0">
                  <a:pos x="0" y="33"/>
                </a:cxn>
                <a:cxn ang="0">
                  <a:pos x="0" y="33"/>
                </a:cxn>
                <a:cxn ang="0">
                  <a:pos x="0" y="25"/>
                </a:cxn>
                <a:cxn ang="0">
                  <a:pos x="3" y="17"/>
                </a:cxn>
                <a:cxn ang="0">
                  <a:pos x="11" y="9"/>
                </a:cxn>
                <a:cxn ang="0">
                  <a:pos x="25" y="3"/>
                </a:cxn>
                <a:cxn ang="0">
                  <a:pos x="36" y="0"/>
                </a:cxn>
                <a:cxn ang="0">
                  <a:pos x="36" y="0"/>
                </a:cxn>
                <a:cxn ang="0">
                  <a:pos x="52" y="3"/>
                </a:cxn>
                <a:cxn ang="0">
                  <a:pos x="66" y="9"/>
                </a:cxn>
                <a:cxn ang="0">
                  <a:pos x="66" y="9"/>
                </a:cxn>
                <a:cxn ang="0">
                  <a:pos x="66" y="9"/>
                </a:cxn>
                <a:cxn ang="0">
                  <a:pos x="63" y="22"/>
                </a:cxn>
                <a:cxn ang="0">
                  <a:pos x="63" y="22"/>
                </a:cxn>
                <a:cxn ang="0">
                  <a:pos x="63" y="22"/>
                </a:cxn>
                <a:cxn ang="0">
                  <a:pos x="49" y="14"/>
                </a:cxn>
                <a:cxn ang="0">
                  <a:pos x="36" y="14"/>
                </a:cxn>
                <a:cxn ang="0">
                  <a:pos x="36" y="14"/>
                </a:cxn>
                <a:cxn ang="0">
                  <a:pos x="27" y="14"/>
                </a:cxn>
                <a:cxn ang="0">
                  <a:pos x="19" y="17"/>
                </a:cxn>
                <a:cxn ang="0">
                  <a:pos x="14" y="22"/>
                </a:cxn>
                <a:cxn ang="0">
                  <a:pos x="14" y="30"/>
                </a:cxn>
                <a:cxn ang="0">
                  <a:pos x="14" y="30"/>
                </a:cxn>
                <a:cxn ang="0">
                  <a:pos x="16" y="41"/>
                </a:cxn>
                <a:cxn ang="0">
                  <a:pos x="22" y="46"/>
                </a:cxn>
                <a:cxn ang="0">
                  <a:pos x="41" y="52"/>
                </a:cxn>
                <a:cxn ang="0">
                  <a:pos x="52" y="57"/>
                </a:cxn>
                <a:cxn ang="0">
                  <a:pos x="60" y="63"/>
                </a:cxn>
                <a:cxn ang="0">
                  <a:pos x="69" y="71"/>
                </a:cxn>
                <a:cxn ang="0">
                  <a:pos x="71" y="84"/>
                </a:cxn>
                <a:cxn ang="0">
                  <a:pos x="71" y="84"/>
                </a:cxn>
                <a:cxn ang="0">
                  <a:pos x="69" y="92"/>
                </a:cxn>
                <a:cxn ang="0">
                  <a:pos x="66" y="98"/>
                </a:cxn>
                <a:cxn ang="0">
                  <a:pos x="63" y="106"/>
                </a:cxn>
                <a:cxn ang="0">
                  <a:pos x="58" y="108"/>
                </a:cxn>
                <a:cxn ang="0">
                  <a:pos x="47" y="114"/>
                </a:cxn>
                <a:cxn ang="0">
                  <a:pos x="30" y="117"/>
                </a:cxn>
                <a:cxn ang="0">
                  <a:pos x="30" y="117"/>
                </a:cxn>
              </a:cxnLst>
              <a:rect l="0" t="0" r="r" b="b"/>
              <a:pathLst>
                <a:path w="71" h="117">
                  <a:moveTo>
                    <a:pt x="30" y="117"/>
                  </a:moveTo>
                  <a:lnTo>
                    <a:pt x="30" y="117"/>
                  </a:lnTo>
                  <a:lnTo>
                    <a:pt x="14" y="114"/>
                  </a:lnTo>
                  <a:lnTo>
                    <a:pt x="0" y="108"/>
                  </a:lnTo>
                  <a:lnTo>
                    <a:pt x="0" y="106"/>
                  </a:lnTo>
                  <a:lnTo>
                    <a:pt x="0" y="95"/>
                  </a:lnTo>
                  <a:lnTo>
                    <a:pt x="3" y="92"/>
                  </a:lnTo>
                  <a:lnTo>
                    <a:pt x="16" y="103"/>
                  </a:lnTo>
                  <a:lnTo>
                    <a:pt x="22" y="106"/>
                  </a:lnTo>
                  <a:lnTo>
                    <a:pt x="30" y="106"/>
                  </a:lnTo>
                  <a:lnTo>
                    <a:pt x="41" y="106"/>
                  </a:lnTo>
                  <a:lnTo>
                    <a:pt x="49" y="100"/>
                  </a:lnTo>
                  <a:lnTo>
                    <a:pt x="55" y="95"/>
                  </a:lnTo>
                  <a:lnTo>
                    <a:pt x="58" y="84"/>
                  </a:lnTo>
                  <a:lnTo>
                    <a:pt x="55" y="76"/>
                  </a:lnTo>
                  <a:lnTo>
                    <a:pt x="49" y="68"/>
                  </a:lnTo>
                  <a:lnTo>
                    <a:pt x="38" y="65"/>
                  </a:lnTo>
                  <a:lnTo>
                    <a:pt x="27" y="63"/>
                  </a:lnTo>
                  <a:lnTo>
                    <a:pt x="19" y="60"/>
                  </a:lnTo>
                  <a:lnTo>
                    <a:pt x="8" y="54"/>
                  </a:lnTo>
                  <a:lnTo>
                    <a:pt x="3" y="46"/>
                  </a:lnTo>
                  <a:lnTo>
                    <a:pt x="0" y="33"/>
                  </a:lnTo>
                  <a:lnTo>
                    <a:pt x="0" y="25"/>
                  </a:lnTo>
                  <a:lnTo>
                    <a:pt x="3" y="17"/>
                  </a:lnTo>
                  <a:lnTo>
                    <a:pt x="11" y="9"/>
                  </a:lnTo>
                  <a:lnTo>
                    <a:pt x="25" y="3"/>
                  </a:lnTo>
                  <a:lnTo>
                    <a:pt x="36" y="0"/>
                  </a:lnTo>
                  <a:lnTo>
                    <a:pt x="52" y="3"/>
                  </a:lnTo>
                  <a:lnTo>
                    <a:pt x="66" y="9"/>
                  </a:lnTo>
                  <a:lnTo>
                    <a:pt x="63" y="22"/>
                  </a:lnTo>
                  <a:lnTo>
                    <a:pt x="49" y="14"/>
                  </a:lnTo>
                  <a:lnTo>
                    <a:pt x="36" y="14"/>
                  </a:lnTo>
                  <a:lnTo>
                    <a:pt x="27" y="14"/>
                  </a:lnTo>
                  <a:lnTo>
                    <a:pt x="19" y="17"/>
                  </a:lnTo>
                  <a:lnTo>
                    <a:pt x="14" y="22"/>
                  </a:lnTo>
                  <a:lnTo>
                    <a:pt x="14" y="30"/>
                  </a:lnTo>
                  <a:lnTo>
                    <a:pt x="16" y="41"/>
                  </a:lnTo>
                  <a:lnTo>
                    <a:pt x="22" y="46"/>
                  </a:lnTo>
                  <a:lnTo>
                    <a:pt x="41" y="52"/>
                  </a:lnTo>
                  <a:lnTo>
                    <a:pt x="52" y="57"/>
                  </a:lnTo>
                  <a:lnTo>
                    <a:pt x="60" y="63"/>
                  </a:lnTo>
                  <a:lnTo>
                    <a:pt x="69" y="71"/>
                  </a:lnTo>
                  <a:lnTo>
                    <a:pt x="71" y="84"/>
                  </a:lnTo>
                  <a:lnTo>
                    <a:pt x="69" y="92"/>
                  </a:lnTo>
                  <a:lnTo>
                    <a:pt x="66" y="98"/>
                  </a:lnTo>
                  <a:lnTo>
                    <a:pt x="63" y="106"/>
                  </a:lnTo>
                  <a:lnTo>
                    <a:pt x="58" y="108"/>
                  </a:lnTo>
                  <a:lnTo>
                    <a:pt x="47" y="114"/>
                  </a:lnTo>
                  <a:lnTo>
                    <a:pt x="30" y="1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5" name="Freeform 12"/>
            <p:cNvSpPr>
              <a:spLocks/>
            </p:cNvSpPr>
            <p:nvPr/>
          </p:nvSpPr>
          <p:spPr bwMode="auto">
            <a:xfrm>
              <a:off x="3061" y="1018"/>
              <a:ext cx="146" cy="111"/>
            </a:xfrm>
            <a:custGeom>
              <a:avLst/>
              <a:gdLst/>
              <a:ahLst/>
              <a:cxnLst>
                <a:cxn ang="0">
                  <a:pos x="135" y="46"/>
                </a:cxn>
                <a:cxn ang="0">
                  <a:pos x="124" y="87"/>
                </a:cxn>
                <a:cxn ang="0">
                  <a:pos x="124" y="87"/>
                </a:cxn>
                <a:cxn ang="0">
                  <a:pos x="118" y="108"/>
                </a:cxn>
                <a:cxn ang="0">
                  <a:pos x="115" y="111"/>
                </a:cxn>
                <a:cxn ang="0">
                  <a:pos x="115" y="111"/>
                </a:cxn>
                <a:cxn ang="0">
                  <a:pos x="99" y="111"/>
                </a:cxn>
                <a:cxn ang="0">
                  <a:pos x="99" y="111"/>
                </a:cxn>
                <a:cxn ang="0">
                  <a:pos x="99" y="111"/>
                </a:cxn>
                <a:cxn ang="0">
                  <a:pos x="91" y="78"/>
                </a:cxn>
                <a:cxn ang="0">
                  <a:pos x="71" y="8"/>
                </a:cxn>
                <a:cxn ang="0">
                  <a:pos x="58" y="65"/>
                </a:cxn>
                <a:cxn ang="0">
                  <a:pos x="58" y="65"/>
                </a:cxn>
                <a:cxn ang="0">
                  <a:pos x="49"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6" y="3"/>
                </a:cxn>
                <a:cxn ang="0">
                  <a:pos x="16" y="3"/>
                </a:cxn>
                <a:cxn ang="0">
                  <a:pos x="22" y="33"/>
                </a:cxn>
                <a:cxn ang="0">
                  <a:pos x="38" y="103"/>
                </a:cxn>
                <a:cxn ang="0">
                  <a:pos x="58" y="30"/>
                </a:cxn>
                <a:cxn ang="0">
                  <a:pos x="58" y="30"/>
                </a:cxn>
                <a:cxn ang="0">
                  <a:pos x="63" y="3"/>
                </a:cxn>
                <a:cxn ang="0">
                  <a:pos x="63" y="0"/>
                </a:cxn>
                <a:cxn ang="0">
                  <a:pos x="63" y="0"/>
                </a:cxn>
                <a:cxn ang="0">
                  <a:pos x="82" y="0"/>
                </a:cxn>
                <a:cxn ang="0">
                  <a:pos x="82" y="3"/>
                </a:cxn>
                <a:cxn ang="0">
                  <a:pos x="82" y="3"/>
                </a:cxn>
                <a:cxn ang="0">
                  <a:pos x="110" y="100"/>
                </a:cxn>
                <a:cxn ang="0">
                  <a:pos x="124" y="43"/>
                </a:cxn>
                <a:cxn ang="0">
                  <a:pos x="124" y="43"/>
                </a:cxn>
                <a:cxn ang="0">
                  <a:pos x="129" y="14"/>
                </a:cxn>
                <a:cxn ang="0">
                  <a:pos x="129" y="14"/>
                </a:cxn>
                <a:cxn ang="0">
                  <a:pos x="132" y="3"/>
                </a:cxn>
                <a:cxn ang="0">
                  <a:pos x="132" y="0"/>
                </a:cxn>
                <a:cxn ang="0">
                  <a:pos x="132" y="0"/>
                </a:cxn>
                <a:cxn ang="0">
                  <a:pos x="140" y="0"/>
                </a:cxn>
                <a:cxn ang="0">
                  <a:pos x="140" y="0"/>
                </a:cxn>
                <a:cxn ang="0">
                  <a:pos x="143" y="0"/>
                </a:cxn>
                <a:cxn ang="0">
                  <a:pos x="146" y="3"/>
                </a:cxn>
                <a:cxn ang="0">
                  <a:pos x="146" y="3"/>
                </a:cxn>
                <a:cxn ang="0">
                  <a:pos x="135" y="46"/>
                </a:cxn>
                <a:cxn ang="0">
                  <a:pos x="135" y="46"/>
                </a:cxn>
              </a:cxnLst>
              <a:rect l="0" t="0" r="r" b="b"/>
              <a:pathLst>
                <a:path w="146" h="111">
                  <a:moveTo>
                    <a:pt x="135" y="46"/>
                  </a:moveTo>
                  <a:lnTo>
                    <a:pt x="124" y="87"/>
                  </a:lnTo>
                  <a:lnTo>
                    <a:pt x="118" y="108"/>
                  </a:lnTo>
                  <a:lnTo>
                    <a:pt x="115" y="111"/>
                  </a:lnTo>
                  <a:lnTo>
                    <a:pt x="99" y="111"/>
                  </a:lnTo>
                  <a:lnTo>
                    <a:pt x="91" y="78"/>
                  </a:lnTo>
                  <a:lnTo>
                    <a:pt x="71" y="8"/>
                  </a:lnTo>
                  <a:lnTo>
                    <a:pt x="58" y="65"/>
                  </a:lnTo>
                  <a:lnTo>
                    <a:pt x="49" y="111"/>
                  </a:lnTo>
                  <a:lnTo>
                    <a:pt x="47" y="111"/>
                  </a:lnTo>
                  <a:lnTo>
                    <a:pt x="30" y="111"/>
                  </a:lnTo>
                  <a:lnTo>
                    <a:pt x="22" y="78"/>
                  </a:lnTo>
                  <a:lnTo>
                    <a:pt x="0" y="3"/>
                  </a:lnTo>
                  <a:lnTo>
                    <a:pt x="3" y="0"/>
                  </a:lnTo>
                  <a:lnTo>
                    <a:pt x="14" y="0"/>
                  </a:lnTo>
                  <a:lnTo>
                    <a:pt x="16" y="3"/>
                  </a:lnTo>
                  <a:lnTo>
                    <a:pt x="22" y="33"/>
                  </a:lnTo>
                  <a:lnTo>
                    <a:pt x="38" y="103"/>
                  </a:lnTo>
                  <a:lnTo>
                    <a:pt x="58" y="30"/>
                  </a:lnTo>
                  <a:lnTo>
                    <a:pt x="63" y="3"/>
                  </a:lnTo>
                  <a:lnTo>
                    <a:pt x="63" y="0"/>
                  </a:lnTo>
                  <a:lnTo>
                    <a:pt x="82" y="0"/>
                  </a:lnTo>
                  <a:lnTo>
                    <a:pt x="82" y="3"/>
                  </a:lnTo>
                  <a:lnTo>
                    <a:pt x="110" y="100"/>
                  </a:lnTo>
                  <a:lnTo>
                    <a:pt x="124" y="43"/>
                  </a:lnTo>
                  <a:lnTo>
                    <a:pt x="129" y="14"/>
                  </a:lnTo>
                  <a:lnTo>
                    <a:pt x="132" y="3"/>
                  </a:lnTo>
                  <a:lnTo>
                    <a:pt x="132" y="0"/>
                  </a:lnTo>
                  <a:lnTo>
                    <a:pt x="140" y="0"/>
                  </a:lnTo>
                  <a:lnTo>
                    <a:pt x="143" y="0"/>
                  </a:lnTo>
                  <a:lnTo>
                    <a:pt x="146" y="3"/>
                  </a:lnTo>
                  <a:lnTo>
                    <a:pt x="135"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6" name="Freeform 11"/>
            <p:cNvSpPr>
              <a:spLocks noEditPoints="1"/>
            </p:cNvSpPr>
            <p:nvPr/>
          </p:nvSpPr>
          <p:spPr bwMode="auto">
            <a:xfrm>
              <a:off x="3229" y="964"/>
              <a:ext cx="19" cy="165"/>
            </a:xfrm>
            <a:custGeom>
              <a:avLst/>
              <a:gdLst/>
              <a:ahLst/>
              <a:cxnLst>
                <a:cxn ang="0">
                  <a:pos x="16" y="16"/>
                </a:cxn>
                <a:cxn ang="0">
                  <a:pos x="16" y="19"/>
                </a:cxn>
                <a:cxn ang="0">
                  <a:pos x="16" y="19"/>
                </a:cxn>
                <a:cxn ang="0">
                  <a:pos x="2" y="19"/>
                </a:cxn>
                <a:cxn ang="0">
                  <a:pos x="0" y="16"/>
                </a:cxn>
                <a:cxn ang="0">
                  <a:pos x="0" y="16"/>
                </a:cxn>
                <a:cxn ang="0">
                  <a:pos x="0" y="6"/>
                </a:cxn>
                <a:cxn ang="0">
                  <a:pos x="2" y="3"/>
                </a:cxn>
                <a:cxn ang="0">
                  <a:pos x="2" y="3"/>
                </a:cxn>
                <a:cxn ang="0">
                  <a:pos x="16" y="0"/>
                </a:cxn>
                <a:cxn ang="0">
                  <a:pos x="16" y="3"/>
                </a:cxn>
                <a:cxn ang="0">
                  <a:pos x="16" y="3"/>
                </a:cxn>
                <a:cxn ang="0">
                  <a:pos x="16" y="16"/>
                </a:cxn>
                <a:cxn ang="0">
                  <a:pos x="16" y="16"/>
                </a:cxn>
                <a:cxn ang="0">
                  <a:pos x="16" y="165"/>
                </a:cxn>
                <a:cxn ang="0">
                  <a:pos x="16" y="165"/>
                </a:cxn>
                <a:cxn ang="0">
                  <a:pos x="5" y="165"/>
                </a:cxn>
                <a:cxn ang="0">
                  <a:pos x="2" y="165"/>
                </a:cxn>
                <a:cxn ang="0">
                  <a:pos x="2" y="165"/>
                </a:cxn>
                <a:cxn ang="0">
                  <a:pos x="2" y="138"/>
                </a:cxn>
                <a:cxn ang="0">
                  <a:pos x="2" y="138"/>
                </a:cxn>
                <a:cxn ang="0">
                  <a:pos x="2" y="97"/>
                </a:cxn>
                <a:cxn ang="0">
                  <a:pos x="2" y="57"/>
                </a:cxn>
                <a:cxn ang="0">
                  <a:pos x="2" y="57"/>
                </a:cxn>
                <a:cxn ang="0">
                  <a:pos x="2" y="57"/>
                </a:cxn>
                <a:cxn ang="0">
                  <a:pos x="16" y="54"/>
                </a:cxn>
                <a:cxn ang="0">
                  <a:pos x="16" y="54"/>
                </a:cxn>
                <a:cxn ang="0">
                  <a:pos x="16" y="54"/>
                </a:cxn>
                <a:cxn ang="0">
                  <a:pos x="16" y="78"/>
                </a:cxn>
                <a:cxn ang="0">
                  <a:pos x="16" y="78"/>
                </a:cxn>
                <a:cxn ang="0">
                  <a:pos x="19" y="165"/>
                </a:cxn>
                <a:cxn ang="0">
                  <a:pos x="16" y="165"/>
                </a:cxn>
              </a:cxnLst>
              <a:rect l="0" t="0" r="r" b="b"/>
              <a:pathLst>
                <a:path w="19" h="165">
                  <a:moveTo>
                    <a:pt x="16" y="16"/>
                  </a:moveTo>
                  <a:lnTo>
                    <a:pt x="16" y="19"/>
                  </a:lnTo>
                  <a:lnTo>
                    <a:pt x="2" y="19"/>
                  </a:lnTo>
                  <a:lnTo>
                    <a:pt x="0" y="16"/>
                  </a:lnTo>
                  <a:lnTo>
                    <a:pt x="0" y="6"/>
                  </a:lnTo>
                  <a:lnTo>
                    <a:pt x="2" y="3"/>
                  </a:lnTo>
                  <a:lnTo>
                    <a:pt x="16" y="0"/>
                  </a:lnTo>
                  <a:lnTo>
                    <a:pt x="16" y="3"/>
                  </a:lnTo>
                  <a:lnTo>
                    <a:pt x="16" y="16"/>
                  </a:lnTo>
                  <a:close/>
                  <a:moveTo>
                    <a:pt x="16" y="165"/>
                  </a:moveTo>
                  <a:lnTo>
                    <a:pt x="16" y="165"/>
                  </a:lnTo>
                  <a:lnTo>
                    <a:pt x="5" y="165"/>
                  </a:lnTo>
                  <a:lnTo>
                    <a:pt x="2" y="165"/>
                  </a:lnTo>
                  <a:lnTo>
                    <a:pt x="2" y="138"/>
                  </a:lnTo>
                  <a:lnTo>
                    <a:pt x="2" y="97"/>
                  </a:lnTo>
                  <a:lnTo>
                    <a:pt x="2" y="57"/>
                  </a:lnTo>
                  <a:lnTo>
                    <a:pt x="16" y="54"/>
                  </a:lnTo>
                  <a:lnTo>
                    <a:pt x="16" y="78"/>
                  </a:lnTo>
                  <a:lnTo>
                    <a:pt x="19" y="165"/>
                  </a:lnTo>
                  <a:lnTo>
                    <a:pt x="16"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7" name="Freeform 10"/>
            <p:cNvSpPr>
              <a:spLocks/>
            </p:cNvSpPr>
            <p:nvPr/>
          </p:nvSpPr>
          <p:spPr bwMode="auto">
            <a:xfrm>
              <a:off x="3278" y="1015"/>
              <a:ext cx="80" cy="117"/>
            </a:xfrm>
            <a:custGeom>
              <a:avLst/>
              <a:gdLst/>
              <a:ahLst/>
              <a:cxnLst>
                <a:cxn ang="0">
                  <a:pos x="80" y="106"/>
                </a:cxn>
                <a:cxn ang="0">
                  <a:pos x="77" y="108"/>
                </a:cxn>
                <a:cxn ang="0">
                  <a:pos x="77" y="108"/>
                </a:cxn>
                <a:cxn ang="0">
                  <a:pos x="63" y="114"/>
                </a:cxn>
                <a:cxn ang="0">
                  <a:pos x="50" y="117"/>
                </a:cxn>
                <a:cxn ang="0">
                  <a:pos x="50" y="117"/>
                </a:cxn>
                <a:cxn ang="0">
                  <a:pos x="39" y="117"/>
                </a:cxn>
                <a:cxn ang="0">
                  <a:pos x="30" y="114"/>
                </a:cxn>
                <a:cxn ang="0">
                  <a:pos x="30" y="114"/>
                </a:cxn>
                <a:cxn ang="0">
                  <a:pos x="17" y="106"/>
                </a:cxn>
                <a:cxn ang="0">
                  <a:pos x="8" y="92"/>
                </a:cxn>
                <a:cxn ang="0">
                  <a:pos x="3" y="79"/>
                </a:cxn>
                <a:cxn ang="0">
                  <a:pos x="0" y="60"/>
                </a:cxn>
                <a:cxn ang="0">
                  <a:pos x="0" y="60"/>
                </a:cxn>
                <a:cxn ang="0">
                  <a:pos x="0" y="49"/>
                </a:cxn>
                <a:cxn ang="0">
                  <a:pos x="3" y="38"/>
                </a:cxn>
                <a:cxn ang="0">
                  <a:pos x="8" y="27"/>
                </a:cxn>
                <a:cxn ang="0">
                  <a:pos x="14" y="19"/>
                </a:cxn>
                <a:cxn ang="0">
                  <a:pos x="19" y="11"/>
                </a:cxn>
                <a:cxn ang="0">
                  <a:pos x="30" y="6"/>
                </a:cxn>
                <a:cxn ang="0">
                  <a:pos x="39" y="3"/>
                </a:cxn>
                <a:cxn ang="0">
                  <a:pos x="52" y="0"/>
                </a:cxn>
                <a:cxn ang="0">
                  <a:pos x="52" y="0"/>
                </a:cxn>
                <a:cxn ang="0">
                  <a:pos x="66" y="3"/>
                </a:cxn>
                <a:cxn ang="0">
                  <a:pos x="77" y="9"/>
                </a:cxn>
                <a:cxn ang="0">
                  <a:pos x="80" y="11"/>
                </a:cxn>
                <a:cxn ang="0">
                  <a:pos x="80" y="11"/>
                </a:cxn>
                <a:cxn ang="0">
                  <a:pos x="77" y="22"/>
                </a:cxn>
                <a:cxn ang="0">
                  <a:pos x="77" y="22"/>
                </a:cxn>
                <a:cxn ang="0">
                  <a:pos x="77" y="22"/>
                </a:cxn>
                <a:cxn ang="0">
                  <a:pos x="63" y="17"/>
                </a:cxn>
                <a:cxn ang="0">
                  <a:pos x="52" y="14"/>
                </a:cxn>
                <a:cxn ang="0">
                  <a:pos x="52" y="14"/>
                </a:cxn>
                <a:cxn ang="0">
                  <a:pos x="41" y="14"/>
                </a:cxn>
                <a:cxn ang="0">
                  <a:pos x="36" y="17"/>
                </a:cxn>
                <a:cxn ang="0">
                  <a:pos x="28" y="22"/>
                </a:cxn>
                <a:cxn ang="0">
                  <a:pos x="22" y="27"/>
                </a:cxn>
                <a:cxn ang="0">
                  <a:pos x="17" y="41"/>
                </a:cxn>
                <a:cxn ang="0">
                  <a:pos x="14" y="60"/>
                </a:cxn>
                <a:cxn ang="0">
                  <a:pos x="14" y="60"/>
                </a:cxn>
                <a:cxn ang="0">
                  <a:pos x="17" y="76"/>
                </a:cxn>
                <a:cxn ang="0">
                  <a:pos x="22" y="92"/>
                </a:cxn>
                <a:cxn ang="0">
                  <a:pos x="28" y="98"/>
                </a:cxn>
                <a:cxn ang="0">
                  <a:pos x="33" y="100"/>
                </a:cxn>
                <a:cxn ang="0">
                  <a:pos x="41" y="103"/>
                </a:cxn>
                <a:cxn ang="0">
                  <a:pos x="50" y="106"/>
                </a:cxn>
                <a:cxn ang="0">
                  <a:pos x="50" y="106"/>
                </a:cxn>
                <a:cxn ang="0">
                  <a:pos x="58" y="103"/>
                </a:cxn>
                <a:cxn ang="0">
                  <a:pos x="66" y="100"/>
                </a:cxn>
                <a:cxn ang="0">
                  <a:pos x="80" y="92"/>
                </a:cxn>
                <a:cxn ang="0">
                  <a:pos x="80" y="92"/>
                </a:cxn>
                <a:cxn ang="0">
                  <a:pos x="80" y="92"/>
                </a:cxn>
                <a:cxn ang="0">
                  <a:pos x="80" y="106"/>
                </a:cxn>
                <a:cxn ang="0">
                  <a:pos x="80" y="106"/>
                </a:cxn>
              </a:cxnLst>
              <a:rect l="0" t="0" r="r" b="b"/>
              <a:pathLst>
                <a:path w="80" h="117">
                  <a:moveTo>
                    <a:pt x="80" y="106"/>
                  </a:moveTo>
                  <a:lnTo>
                    <a:pt x="77" y="108"/>
                  </a:lnTo>
                  <a:lnTo>
                    <a:pt x="63" y="114"/>
                  </a:lnTo>
                  <a:lnTo>
                    <a:pt x="50" y="117"/>
                  </a:lnTo>
                  <a:lnTo>
                    <a:pt x="39" y="117"/>
                  </a:lnTo>
                  <a:lnTo>
                    <a:pt x="30" y="114"/>
                  </a:lnTo>
                  <a:lnTo>
                    <a:pt x="17" y="106"/>
                  </a:lnTo>
                  <a:lnTo>
                    <a:pt x="8" y="92"/>
                  </a:lnTo>
                  <a:lnTo>
                    <a:pt x="3" y="79"/>
                  </a:lnTo>
                  <a:lnTo>
                    <a:pt x="0" y="60"/>
                  </a:lnTo>
                  <a:lnTo>
                    <a:pt x="0" y="49"/>
                  </a:lnTo>
                  <a:lnTo>
                    <a:pt x="3" y="38"/>
                  </a:lnTo>
                  <a:lnTo>
                    <a:pt x="8" y="27"/>
                  </a:lnTo>
                  <a:lnTo>
                    <a:pt x="14" y="19"/>
                  </a:lnTo>
                  <a:lnTo>
                    <a:pt x="19" y="11"/>
                  </a:lnTo>
                  <a:lnTo>
                    <a:pt x="30" y="6"/>
                  </a:lnTo>
                  <a:lnTo>
                    <a:pt x="39" y="3"/>
                  </a:lnTo>
                  <a:lnTo>
                    <a:pt x="52" y="0"/>
                  </a:lnTo>
                  <a:lnTo>
                    <a:pt x="66" y="3"/>
                  </a:lnTo>
                  <a:lnTo>
                    <a:pt x="77" y="9"/>
                  </a:lnTo>
                  <a:lnTo>
                    <a:pt x="80" y="11"/>
                  </a:lnTo>
                  <a:lnTo>
                    <a:pt x="77" y="22"/>
                  </a:lnTo>
                  <a:lnTo>
                    <a:pt x="63" y="17"/>
                  </a:lnTo>
                  <a:lnTo>
                    <a:pt x="52" y="14"/>
                  </a:lnTo>
                  <a:lnTo>
                    <a:pt x="41" y="14"/>
                  </a:lnTo>
                  <a:lnTo>
                    <a:pt x="36" y="17"/>
                  </a:lnTo>
                  <a:lnTo>
                    <a:pt x="28" y="22"/>
                  </a:lnTo>
                  <a:lnTo>
                    <a:pt x="22" y="27"/>
                  </a:lnTo>
                  <a:lnTo>
                    <a:pt x="17" y="41"/>
                  </a:lnTo>
                  <a:lnTo>
                    <a:pt x="14" y="60"/>
                  </a:lnTo>
                  <a:lnTo>
                    <a:pt x="17" y="76"/>
                  </a:lnTo>
                  <a:lnTo>
                    <a:pt x="22" y="92"/>
                  </a:lnTo>
                  <a:lnTo>
                    <a:pt x="28" y="98"/>
                  </a:lnTo>
                  <a:lnTo>
                    <a:pt x="33" y="100"/>
                  </a:lnTo>
                  <a:lnTo>
                    <a:pt x="41" y="103"/>
                  </a:lnTo>
                  <a:lnTo>
                    <a:pt x="50" y="106"/>
                  </a:lnTo>
                  <a:lnTo>
                    <a:pt x="58" y="103"/>
                  </a:lnTo>
                  <a:lnTo>
                    <a:pt x="66" y="100"/>
                  </a:lnTo>
                  <a:lnTo>
                    <a:pt x="80" y="92"/>
                  </a:lnTo>
                  <a:lnTo>
                    <a:pt x="80"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8" name="Freeform 9"/>
            <p:cNvSpPr>
              <a:spLocks/>
            </p:cNvSpPr>
            <p:nvPr/>
          </p:nvSpPr>
          <p:spPr bwMode="auto">
            <a:xfrm>
              <a:off x="3383" y="959"/>
              <a:ext cx="82" cy="170"/>
            </a:xfrm>
            <a:custGeom>
              <a:avLst/>
              <a:gdLst/>
              <a:ahLst/>
              <a:cxnLst>
                <a:cxn ang="0">
                  <a:pos x="79" y="170"/>
                </a:cxn>
                <a:cxn ang="0">
                  <a:pos x="79"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2" y="170"/>
                </a:cxn>
                <a:cxn ang="0">
                  <a:pos x="2" y="75"/>
                </a:cxn>
                <a:cxn ang="0">
                  <a:pos x="2" y="75"/>
                </a:cxn>
                <a:cxn ang="0">
                  <a:pos x="0" y="2"/>
                </a:cxn>
                <a:cxn ang="0">
                  <a:pos x="2" y="0"/>
                </a:cxn>
                <a:cxn ang="0">
                  <a:pos x="2" y="0"/>
                </a:cxn>
                <a:cxn ang="0">
                  <a:pos x="16" y="0"/>
                </a:cxn>
                <a:cxn ang="0">
                  <a:pos x="16" y="0"/>
                </a:cxn>
                <a:cxn ang="0">
                  <a:pos x="16" y="0"/>
                </a:cxn>
                <a:cxn ang="0">
                  <a:pos x="16" y="27"/>
                </a:cxn>
                <a:cxn ang="0">
                  <a:pos x="16" y="102"/>
                </a:cxn>
                <a:cxn ang="0">
                  <a:pos x="33" y="83"/>
                </a:cxn>
                <a:cxn ang="0">
                  <a:pos x="33" y="83"/>
                </a:cxn>
                <a:cxn ang="0">
                  <a:pos x="55" y="62"/>
                </a:cxn>
                <a:cxn ang="0">
                  <a:pos x="57"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79" y="170"/>
                </a:cxn>
              </a:cxnLst>
              <a:rect l="0" t="0" r="r" b="b"/>
              <a:pathLst>
                <a:path w="82" h="170">
                  <a:moveTo>
                    <a:pt x="79" y="170"/>
                  </a:moveTo>
                  <a:lnTo>
                    <a:pt x="79" y="170"/>
                  </a:lnTo>
                  <a:lnTo>
                    <a:pt x="74" y="170"/>
                  </a:lnTo>
                  <a:lnTo>
                    <a:pt x="66" y="170"/>
                  </a:lnTo>
                  <a:lnTo>
                    <a:pt x="63" y="170"/>
                  </a:lnTo>
                  <a:lnTo>
                    <a:pt x="16" y="105"/>
                  </a:lnTo>
                  <a:lnTo>
                    <a:pt x="16" y="110"/>
                  </a:lnTo>
                  <a:lnTo>
                    <a:pt x="16" y="154"/>
                  </a:lnTo>
                  <a:lnTo>
                    <a:pt x="16" y="170"/>
                  </a:lnTo>
                  <a:lnTo>
                    <a:pt x="5" y="170"/>
                  </a:lnTo>
                  <a:lnTo>
                    <a:pt x="2" y="170"/>
                  </a:lnTo>
                  <a:lnTo>
                    <a:pt x="2" y="75"/>
                  </a:lnTo>
                  <a:lnTo>
                    <a:pt x="0" y="2"/>
                  </a:lnTo>
                  <a:lnTo>
                    <a:pt x="2" y="0"/>
                  </a:lnTo>
                  <a:lnTo>
                    <a:pt x="16" y="0"/>
                  </a:lnTo>
                  <a:lnTo>
                    <a:pt x="16" y="27"/>
                  </a:lnTo>
                  <a:lnTo>
                    <a:pt x="16" y="102"/>
                  </a:lnTo>
                  <a:lnTo>
                    <a:pt x="33" y="83"/>
                  </a:lnTo>
                  <a:lnTo>
                    <a:pt x="55" y="62"/>
                  </a:lnTo>
                  <a:lnTo>
                    <a:pt x="57" y="59"/>
                  </a:lnTo>
                  <a:lnTo>
                    <a:pt x="71" y="59"/>
                  </a:lnTo>
                  <a:lnTo>
                    <a:pt x="71" y="62"/>
                  </a:lnTo>
                  <a:lnTo>
                    <a:pt x="52" y="83"/>
                  </a:lnTo>
                  <a:lnTo>
                    <a:pt x="30" y="102"/>
                  </a:lnTo>
                  <a:lnTo>
                    <a:pt x="49" y="129"/>
                  </a:lnTo>
                  <a:lnTo>
                    <a:pt x="66" y="151"/>
                  </a:lnTo>
                  <a:lnTo>
                    <a:pt x="82" y="167"/>
                  </a:lnTo>
                  <a:lnTo>
                    <a:pt x="79"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9" name="Freeform 8"/>
            <p:cNvSpPr>
              <a:spLocks/>
            </p:cNvSpPr>
            <p:nvPr/>
          </p:nvSpPr>
          <p:spPr bwMode="auto">
            <a:xfrm>
              <a:off x="517" y="159"/>
              <a:ext cx="396" cy="378"/>
            </a:xfrm>
            <a:custGeom>
              <a:avLst/>
              <a:gdLst/>
              <a:ahLst/>
              <a:cxnLst>
                <a:cxn ang="0">
                  <a:pos x="355" y="370"/>
                </a:cxn>
                <a:cxn ang="0">
                  <a:pos x="355" y="87"/>
                </a:cxn>
                <a:cxn ang="0">
                  <a:pos x="358" y="25"/>
                </a:cxn>
                <a:cxn ang="0">
                  <a:pos x="363" y="17"/>
                </a:cxn>
                <a:cxn ang="0">
                  <a:pos x="396" y="11"/>
                </a:cxn>
                <a:cxn ang="0">
                  <a:pos x="259" y="0"/>
                </a:cxn>
                <a:cxn ang="0">
                  <a:pos x="278" y="14"/>
                </a:cxn>
                <a:cxn ang="0">
                  <a:pos x="292" y="17"/>
                </a:cxn>
                <a:cxn ang="0">
                  <a:pos x="297" y="25"/>
                </a:cxn>
                <a:cxn ang="0">
                  <a:pos x="300" y="87"/>
                </a:cxn>
                <a:cxn ang="0">
                  <a:pos x="300" y="316"/>
                </a:cxn>
                <a:cxn ang="0">
                  <a:pos x="267" y="341"/>
                </a:cxn>
                <a:cxn ang="0">
                  <a:pos x="237" y="354"/>
                </a:cxn>
                <a:cxn ang="0">
                  <a:pos x="198" y="360"/>
                </a:cxn>
                <a:cxn ang="0">
                  <a:pos x="168" y="357"/>
                </a:cxn>
                <a:cxn ang="0">
                  <a:pos x="127" y="338"/>
                </a:cxn>
                <a:cxn ang="0">
                  <a:pos x="105" y="303"/>
                </a:cxn>
                <a:cxn ang="0">
                  <a:pos x="96" y="254"/>
                </a:cxn>
                <a:cxn ang="0">
                  <a:pos x="94" y="87"/>
                </a:cxn>
                <a:cxn ang="0">
                  <a:pos x="96" y="46"/>
                </a:cxn>
                <a:cxn ang="0">
                  <a:pos x="99" y="19"/>
                </a:cxn>
                <a:cxn ang="0">
                  <a:pos x="118" y="14"/>
                </a:cxn>
                <a:cxn ang="0">
                  <a:pos x="138" y="0"/>
                </a:cxn>
                <a:cxn ang="0">
                  <a:pos x="0" y="11"/>
                </a:cxn>
                <a:cxn ang="0">
                  <a:pos x="19" y="14"/>
                </a:cxn>
                <a:cxn ang="0">
                  <a:pos x="36" y="19"/>
                </a:cxn>
                <a:cxn ang="0">
                  <a:pos x="41" y="46"/>
                </a:cxn>
                <a:cxn ang="0">
                  <a:pos x="41" y="235"/>
                </a:cxn>
                <a:cxn ang="0">
                  <a:pos x="41" y="262"/>
                </a:cxn>
                <a:cxn ang="0">
                  <a:pos x="52" y="314"/>
                </a:cxn>
                <a:cxn ang="0">
                  <a:pos x="69" y="346"/>
                </a:cxn>
                <a:cxn ang="0">
                  <a:pos x="88" y="360"/>
                </a:cxn>
                <a:cxn ang="0">
                  <a:pos x="113" y="373"/>
                </a:cxn>
                <a:cxn ang="0">
                  <a:pos x="149" y="378"/>
                </a:cxn>
                <a:cxn ang="0">
                  <a:pos x="171" y="378"/>
                </a:cxn>
                <a:cxn ang="0">
                  <a:pos x="220" y="373"/>
                </a:cxn>
                <a:cxn ang="0">
                  <a:pos x="261" y="362"/>
                </a:cxn>
                <a:cxn ang="0">
                  <a:pos x="300" y="343"/>
                </a:cxn>
                <a:cxn ang="0">
                  <a:pos x="308" y="346"/>
                </a:cxn>
                <a:cxn ang="0">
                  <a:pos x="322" y="360"/>
                </a:cxn>
              </a:cxnLst>
              <a:rect l="0" t="0" r="r" b="b"/>
              <a:pathLst>
                <a:path w="396" h="378">
                  <a:moveTo>
                    <a:pt x="336" y="376"/>
                  </a:moveTo>
                  <a:lnTo>
                    <a:pt x="355" y="370"/>
                  </a:lnTo>
                  <a:lnTo>
                    <a:pt x="355" y="87"/>
                  </a:lnTo>
                  <a:lnTo>
                    <a:pt x="355" y="46"/>
                  </a:lnTo>
                  <a:lnTo>
                    <a:pt x="358" y="25"/>
                  </a:lnTo>
                  <a:lnTo>
                    <a:pt x="360" y="19"/>
                  </a:lnTo>
                  <a:lnTo>
                    <a:pt x="363" y="17"/>
                  </a:lnTo>
                  <a:lnTo>
                    <a:pt x="377" y="14"/>
                  </a:lnTo>
                  <a:lnTo>
                    <a:pt x="396" y="11"/>
                  </a:lnTo>
                  <a:lnTo>
                    <a:pt x="396" y="0"/>
                  </a:lnTo>
                  <a:lnTo>
                    <a:pt x="259" y="0"/>
                  </a:lnTo>
                  <a:lnTo>
                    <a:pt x="259" y="11"/>
                  </a:lnTo>
                  <a:lnTo>
                    <a:pt x="278" y="14"/>
                  </a:lnTo>
                  <a:lnTo>
                    <a:pt x="292" y="17"/>
                  </a:lnTo>
                  <a:lnTo>
                    <a:pt x="294" y="19"/>
                  </a:lnTo>
                  <a:lnTo>
                    <a:pt x="297" y="25"/>
                  </a:lnTo>
                  <a:lnTo>
                    <a:pt x="300" y="46"/>
                  </a:lnTo>
                  <a:lnTo>
                    <a:pt x="300" y="87"/>
                  </a:lnTo>
                  <a:lnTo>
                    <a:pt x="300" y="316"/>
                  </a:lnTo>
                  <a:lnTo>
                    <a:pt x="289" y="327"/>
                  </a:lnTo>
                  <a:lnTo>
                    <a:pt x="267" y="341"/>
                  </a:lnTo>
                  <a:lnTo>
                    <a:pt x="253" y="349"/>
                  </a:lnTo>
                  <a:lnTo>
                    <a:pt x="237" y="354"/>
                  </a:lnTo>
                  <a:lnTo>
                    <a:pt x="217" y="360"/>
                  </a:lnTo>
                  <a:lnTo>
                    <a:pt x="198" y="360"/>
                  </a:lnTo>
                  <a:lnTo>
                    <a:pt x="168" y="357"/>
                  </a:lnTo>
                  <a:lnTo>
                    <a:pt x="143" y="351"/>
                  </a:lnTo>
                  <a:lnTo>
                    <a:pt x="127" y="338"/>
                  </a:lnTo>
                  <a:lnTo>
                    <a:pt x="113" y="324"/>
                  </a:lnTo>
                  <a:lnTo>
                    <a:pt x="105" y="303"/>
                  </a:lnTo>
                  <a:lnTo>
                    <a:pt x="99" y="281"/>
                  </a:lnTo>
                  <a:lnTo>
                    <a:pt x="96" y="254"/>
                  </a:lnTo>
                  <a:lnTo>
                    <a:pt x="94" y="227"/>
                  </a:lnTo>
                  <a:lnTo>
                    <a:pt x="94" y="87"/>
                  </a:lnTo>
                  <a:lnTo>
                    <a:pt x="96" y="46"/>
                  </a:lnTo>
                  <a:lnTo>
                    <a:pt x="96" y="25"/>
                  </a:lnTo>
                  <a:lnTo>
                    <a:pt x="99" y="19"/>
                  </a:lnTo>
                  <a:lnTo>
                    <a:pt x="105" y="17"/>
                  </a:lnTo>
                  <a:lnTo>
                    <a:pt x="118" y="14"/>
                  </a:lnTo>
                  <a:lnTo>
                    <a:pt x="138" y="11"/>
                  </a:lnTo>
                  <a:lnTo>
                    <a:pt x="138" y="0"/>
                  </a:lnTo>
                  <a:lnTo>
                    <a:pt x="0" y="0"/>
                  </a:lnTo>
                  <a:lnTo>
                    <a:pt x="0" y="11"/>
                  </a:lnTo>
                  <a:lnTo>
                    <a:pt x="19" y="14"/>
                  </a:lnTo>
                  <a:lnTo>
                    <a:pt x="33" y="17"/>
                  </a:lnTo>
                  <a:lnTo>
                    <a:pt x="36" y="19"/>
                  </a:lnTo>
                  <a:lnTo>
                    <a:pt x="39" y="25"/>
                  </a:lnTo>
                  <a:lnTo>
                    <a:pt x="41" y="46"/>
                  </a:lnTo>
                  <a:lnTo>
                    <a:pt x="41" y="87"/>
                  </a:lnTo>
                  <a:lnTo>
                    <a:pt x="41" y="235"/>
                  </a:lnTo>
                  <a:lnTo>
                    <a:pt x="41" y="262"/>
                  </a:lnTo>
                  <a:lnTo>
                    <a:pt x="44" y="289"/>
                  </a:lnTo>
                  <a:lnTo>
                    <a:pt x="52" y="314"/>
                  </a:lnTo>
                  <a:lnTo>
                    <a:pt x="61" y="335"/>
                  </a:lnTo>
                  <a:lnTo>
                    <a:pt x="69" y="346"/>
                  </a:lnTo>
                  <a:lnTo>
                    <a:pt x="77" y="354"/>
                  </a:lnTo>
                  <a:lnTo>
                    <a:pt x="88" y="360"/>
                  </a:lnTo>
                  <a:lnTo>
                    <a:pt x="99" y="368"/>
                  </a:lnTo>
                  <a:lnTo>
                    <a:pt x="113" y="373"/>
                  </a:lnTo>
                  <a:lnTo>
                    <a:pt x="129" y="376"/>
                  </a:lnTo>
                  <a:lnTo>
                    <a:pt x="149" y="378"/>
                  </a:lnTo>
                  <a:lnTo>
                    <a:pt x="171" y="378"/>
                  </a:lnTo>
                  <a:lnTo>
                    <a:pt x="198" y="378"/>
                  </a:lnTo>
                  <a:lnTo>
                    <a:pt x="220" y="373"/>
                  </a:lnTo>
                  <a:lnTo>
                    <a:pt x="242" y="368"/>
                  </a:lnTo>
                  <a:lnTo>
                    <a:pt x="261" y="362"/>
                  </a:lnTo>
                  <a:lnTo>
                    <a:pt x="289" y="349"/>
                  </a:lnTo>
                  <a:lnTo>
                    <a:pt x="300" y="343"/>
                  </a:lnTo>
                  <a:lnTo>
                    <a:pt x="308" y="346"/>
                  </a:lnTo>
                  <a:lnTo>
                    <a:pt x="311" y="349"/>
                  </a:lnTo>
                  <a:lnTo>
                    <a:pt x="322" y="360"/>
                  </a:lnTo>
                  <a:lnTo>
                    <a:pt x="336" y="376"/>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0" name="Freeform 7"/>
            <p:cNvSpPr>
              <a:spLocks/>
            </p:cNvSpPr>
            <p:nvPr/>
          </p:nvSpPr>
          <p:spPr bwMode="auto">
            <a:xfrm>
              <a:off x="900" y="170"/>
              <a:ext cx="330" cy="370"/>
            </a:xfrm>
            <a:custGeom>
              <a:avLst/>
              <a:gdLst/>
              <a:ahLst/>
              <a:cxnLst>
                <a:cxn ang="0">
                  <a:pos x="86" y="370"/>
                </a:cxn>
                <a:cxn ang="0">
                  <a:pos x="245" y="370"/>
                </a:cxn>
                <a:cxn ang="0">
                  <a:pos x="245" y="360"/>
                </a:cxn>
                <a:cxn ang="0">
                  <a:pos x="223" y="357"/>
                </a:cxn>
                <a:cxn ang="0">
                  <a:pos x="223" y="357"/>
                </a:cxn>
                <a:cxn ang="0">
                  <a:pos x="204" y="354"/>
                </a:cxn>
                <a:cxn ang="0">
                  <a:pos x="198" y="351"/>
                </a:cxn>
                <a:cxn ang="0">
                  <a:pos x="196" y="343"/>
                </a:cxn>
                <a:cxn ang="0">
                  <a:pos x="193" y="335"/>
                </a:cxn>
                <a:cxn ang="0">
                  <a:pos x="193" y="322"/>
                </a:cxn>
                <a:cxn ang="0">
                  <a:pos x="190" y="284"/>
                </a:cxn>
                <a:cxn ang="0">
                  <a:pos x="190" y="17"/>
                </a:cxn>
                <a:cxn ang="0">
                  <a:pos x="220" y="17"/>
                </a:cxn>
                <a:cxn ang="0">
                  <a:pos x="220" y="17"/>
                </a:cxn>
                <a:cxn ang="0">
                  <a:pos x="248" y="17"/>
                </a:cxn>
                <a:cxn ang="0">
                  <a:pos x="267" y="19"/>
                </a:cxn>
                <a:cxn ang="0">
                  <a:pos x="284" y="22"/>
                </a:cxn>
                <a:cxn ang="0">
                  <a:pos x="295" y="27"/>
                </a:cxn>
                <a:cxn ang="0">
                  <a:pos x="300" y="38"/>
                </a:cxn>
                <a:cxn ang="0">
                  <a:pos x="306" y="49"/>
                </a:cxn>
                <a:cxn ang="0">
                  <a:pos x="317" y="89"/>
                </a:cxn>
                <a:cxn ang="0">
                  <a:pos x="330" y="89"/>
                </a:cxn>
                <a:cxn ang="0">
                  <a:pos x="330" y="89"/>
                </a:cxn>
                <a:cxn ang="0">
                  <a:pos x="328" y="49"/>
                </a:cxn>
                <a:cxn ang="0">
                  <a:pos x="325" y="0"/>
                </a:cxn>
                <a:cxn ang="0">
                  <a:pos x="6" y="0"/>
                </a:cxn>
                <a:cxn ang="0">
                  <a:pos x="6" y="0"/>
                </a:cxn>
                <a:cxn ang="0">
                  <a:pos x="3" y="49"/>
                </a:cxn>
                <a:cxn ang="0">
                  <a:pos x="0" y="89"/>
                </a:cxn>
                <a:cxn ang="0">
                  <a:pos x="14" y="89"/>
                </a:cxn>
                <a:cxn ang="0">
                  <a:pos x="14" y="89"/>
                </a:cxn>
                <a:cxn ang="0">
                  <a:pos x="22" y="49"/>
                </a:cxn>
                <a:cxn ang="0">
                  <a:pos x="28" y="38"/>
                </a:cxn>
                <a:cxn ang="0">
                  <a:pos x="36" y="27"/>
                </a:cxn>
                <a:cxn ang="0">
                  <a:pos x="47" y="22"/>
                </a:cxn>
                <a:cxn ang="0">
                  <a:pos x="61" y="19"/>
                </a:cxn>
                <a:cxn ang="0">
                  <a:pos x="83" y="17"/>
                </a:cxn>
                <a:cxn ang="0">
                  <a:pos x="108" y="17"/>
                </a:cxn>
                <a:cxn ang="0">
                  <a:pos x="138" y="17"/>
                </a:cxn>
                <a:cxn ang="0">
                  <a:pos x="138" y="284"/>
                </a:cxn>
                <a:cxn ang="0">
                  <a:pos x="138" y="284"/>
                </a:cxn>
                <a:cxn ang="0">
                  <a:pos x="138" y="322"/>
                </a:cxn>
                <a:cxn ang="0">
                  <a:pos x="138" y="335"/>
                </a:cxn>
                <a:cxn ang="0">
                  <a:pos x="135" y="343"/>
                </a:cxn>
                <a:cxn ang="0">
                  <a:pos x="130" y="351"/>
                </a:cxn>
                <a:cxn ang="0">
                  <a:pos x="124" y="354"/>
                </a:cxn>
                <a:cxn ang="0">
                  <a:pos x="108" y="357"/>
                </a:cxn>
                <a:cxn ang="0">
                  <a:pos x="86" y="360"/>
                </a:cxn>
                <a:cxn ang="0">
                  <a:pos x="86" y="370"/>
                </a:cxn>
              </a:cxnLst>
              <a:rect l="0" t="0" r="r" b="b"/>
              <a:pathLst>
                <a:path w="330" h="370">
                  <a:moveTo>
                    <a:pt x="86" y="370"/>
                  </a:moveTo>
                  <a:lnTo>
                    <a:pt x="245" y="370"/>
                  </a:lnTo>
                  <a:lnTo>
                    <a:pt x="245" y="360"/>
                  </a:lnTo>
                  <a:lnTo>
                    <a:pt x="223" y="357"/>
                  </a:lnTo>
                  <a:lnTo>
                    <a:pt x="204" y="354"/>
                  </a:lnTo>
                  <a:lnTo>
                    <a:pt x="198" y="351"/>
                  </a:lnTo>
                  <a:lnTo>
                    <a:pt x="196" y="343"/>
                  </a:lnTo>
                  <a:lnTo>
                    <a:pt x="193" y="335"/>
                  </a:lnTo>
                  <a:lnTo>
                    <a:pt x="193" y="322"/>
                  </a:lnTo>
                  <a:lnTo>
                    <a:pt x="190" y="284"/>
                  </a:lnTo>
                  <a:lnTo>
                    <a:pt x="190" y="17"/>
                  </a:lnTo>
                  <a:lnTo>
                    <a:pt x="220" y="17"/>
                  </a:lnTo>
                  <a:lnTo>
                    <a:pt x="248" y="17"/>
                  </a:lnTo>
                  <a:lnTo>
                    <a:pt x="267" y="19"/>
                  </a:lnTo>
                  <a:lnTo>
                    <a:pt x="284" y="22"/>
                  </a:lnTo>
                  <a:lnTo>
                    <a:pt x="295" y="27"/>
                  </a:lnTo>
                  <a:lnTo>
                    <a:pt x="300" y="38"/>
                  </a:lnTo>
                  <a:lnTo>
                    <a:pt x="306" y="49"/>
                  </a:lnTo>
                  <a:lnTo>
                    <a:pt x="317" y="89"/>
                  </a:lnTo>
                  <a:lnTo>
                    <a:pt x="330" y="89"/>
                  </a:lnTo>
                  <a:lnTo>
                    <a:pt x="328" y="49"/>
                  </a:lnTo>
                  <a:lnTo>
                    <a:pt x="325" y="0"/>
                  </a:lnTo>
                  <a:lnTo>
                    <a:pt x="6" y="0"/>
                  </a:lnTo>
                  <a:lnTo>
                    <a:pt x="3" y="49"/>
                  </a:lnTo>
                  <a:lnTo>
                    <a:pt x="0" y="89"/>
                  </a:lnTo>
                  <a:lnTo>
                    <a:pt x="14" y="89"/>
                  </a:lnTo>
                  <a:lnTo>
                    <a:pt x="22" y="49"/>
                  </a:lnTo>
                  <a:lnTo>
                    <a:pt x="28" y="38"/>
                  </a:lnTo>
                  <a:lnTo>
                    <a:pt x="36" y="27"/>
                  </a:lnTo>
                  <a:lnTo>
                    <a:pt x="47" y="22"/>
                  </a:lnTo>
                  <a:lnTo>
                    <a:pt x="61" y="19"/>
                  </a:lnTo>
                  <a:lnTo>
                    <a:pt x="83" y="17"/>
                  </a:lnTo>
                  <a:lnTo>
                    <a:pt x="108" y="17"/>
                  </a:lnTo>
                  <a:lnTo>
                    <a:pt x="138" y="17"/>
                  </a:lnTo>
                  <a:lnTo>
                    <a:pt x="138" y="284"/>
                  </a:lnTo>
                  <a:lnTo>
                    <a:pt x="138" y="322"/>
                  </a:lnTo>
                  <a:lnTo>
                    <a:pt x="138" y="335"/>
                  </a:lnTo>
                  <a:lnTo>
                    <a:pt x="135" y="343"/>
                  </a:lnTo>
                  <a:lnTo>
                    <a:pt x="130" y="351"/>
                  </a:lnTo>
                  <a:lnTo>
                    <a:pt x="124" y="354"/>
                  </a:lnTo>
                  <a:lnTo>
                    <a:pt x="108" y="357"/>
                  </a:lnTo>
                  <a:lnTo>
                    <a:pt x="86" y="360"/>
                  </a:lnTo>
                  <a:lnTo>
                    <a:pt x="86"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1" name="Freeform 6"/>
            <p:cNvSpPr>
              <a:spLocks/>
            </p:cNvSpPr>
            <p:nvPr/>
          </p:nvSpPr>
          <p:spPr bwMode="auto">
            <a:xfrm>
              <a:off x="1260" y="151"/>
              <a:ext cx="374" cy="386"/>
            </a:xfrm>
            <a:custGeom>
              <a:avLst/>
              <a:gdLst/>
              <a:ahLst/>
              <a:cxnLst>
                <a:cxn ang="0">
                  <a:pos x="341" y="305"/>
                </a:cxn>
                <a:cxn ang="0">
                  <a:pos x="343" y="254"/>
                </a:cxn>
                <a:cxn ang="0">
                  <a:pos x="352" y="246"/>
                </a:cxn>
                <a:cxn ang="0">
                  <a:pos x="374" y="230"/>
                </a:cxn>
                <a:cxn ang="0">
                  <a:pos x="228" y="243"/>
                </a:cxn>
                <a:cxn ang="0">
                  <a:pos x="250" y="246"/>
                </a:cxn>
                <a:cxn ang="0">
                  <a:pos x="280" y="251"/>
                </a:cxn>
                <a:cxn ang="0">
                  <a:pos x="286" y="265"/>
                </a:cxn>
                <a:cxn ang="0">
                  <a:pos x="288" y="319"/>
                </a:cxn>
                <a:cxn ang="0">
                  <a:pos x="288" y="362"/>
                </a:cxn>
                <a:cxn ang="0">
                  <a:pos x="222" y="368"/>
                </a:cxn>
                <a:cxn ang="0">
                  <a:pos x="200" y="368"/>
                </a:cxn>
                <a:cxn ang="0">
                  <a:pos x="165" y="359"/>
                </a:cxn>
                <a:cxn ang="0">
                  <a:pos x="134" y="346"/>
                </a:cxn>
                <a:cxn ang="0">
                  <a:pos x="110" y="324"/>
                </a:cxn>
                <a:cxn ang="0">
                  <a:pos x="90" y="297"/>
                </a:cxn>
                <a:cxn ang="0">
                  <a:pos x="68" y="254"/>
                </a:cxn>
                <a:cxn ang="0">
                  <a:pos x="60" y="184"/>
                </a:cxn>
                <a:cxn ang="0">
                  <a:pos x="63" y="146"/>
                </a:cxn>
                <a:cxn ang="0">
                  <a:pos x="85" y="84"/>
                </a:cxn>
                <a:cxn ang="0">
                  <a:pos x="112" y="52"/>
                </a:cxn>
                <a:cxn ang="0">
                  <a:pos x="148" y="30"/>
                </a:cxn>
                <a:cxn ang="0">
                  <a:pos x="211" y="19"/>
                </a:cxn>
                <a:cxn ang="0">
                  <a:pos x="231" y="19"/>
                </a:cxn>
                <a:cxn ang="0">
                  <a:pos x="258" y="25"/>
                </a:cxn>
                <a:cxn ang="0">
                  <a:pos x="288" y="41"/>
                </a:cxn>
                <a:cxn ang="0">
                  <a:pos x="310" y="70"/>
                </a:cxn>
                <a:cxn ang="0">
                  <a:pos x="324" y="108"/>
                </a:cxn>
                <a:cxn ang="0">
                  <a:pos x="338" y="106"/>
                </a:cxn>
                <a:cxn ang="0">
                  <a:pos x="330" y="22"/>
                </a:cxn>
                <a:cxn ang="0">
                  <a:pos x="288" y="8"/>
                </a:cxn>
                <a:cxn ang="0">
                  <a:pos x="214" y="0"/>
                </a:cxn>
                <a:cxn ang="0">
                  <a:pos x="178" y="3"/>
                </a:cxn>
                <a:cxn ang="0">
                  <a:pos x="107" y="22"/>
                </a:cxn>
                <a:cxn ang="0">
                  <a:pos x="74" y="41"/>
                </a:cxn>
                <a:cxn ang="0">
                  <a:pos x="44" y="68"/>
                </a:cxn>
                <a:cxn ang="0">
                  <a:pos x="22" y="100"/>
                </a:cxn>
                <a:cxn ang="0">
                  <a:pos x="5" y="143"/>
                </a:cxn>
                <a:cxn ang="0">
                  <a:pos x="0" y="195"/>
                </a:cxn>
                <a:cxn ang="0">
                  <a:pos x="2" y="219"/>
                </a:cxn>
                <a:cxn ang="0">
                  <a:pos x="11" y="265"/>
                </a:cxn>
                <a:cxn ang="0">
                  <a:pos x="27" y="303"/>
                </a:cxn>
                <a:cxn ang="0">
                  <a:pos x="52" y="332"/>
                </a:cxn>
                <a:cxn ang="0">
                  <a:pos x="82" y="354"/>
                </a:cxn>
                <a:cxn ang="0">
                  <a:pos x="115" y="370"/>
                </a:cxn>
                <a:cxn ang="0">
                  <a:pos x="176" y="384"/>
                </a:cxn>
                <a:cxn ang="0">
                  <a:pos x="217" y="386"/>
                </a:cxn>
                <a:cxn ang="0">
                  <a:pos x="297" y="378"/>
                </a:cxn>
                <a:cxn ang="0">
                  <a:pos x="343" y="365"/>
                </a:cxn>
                <a:cxn ang="0">
                  <a:pos x="341" y="305"/>
                </a:cxn>
              </a:cxnLst>
              <a:rect l="0" t="0" r="r" b="b"/>
              <a:pathLst>
                <a:path w="374" h="386">
                  <a:moveTo>
                    <a:pt x="341" y="305"/>
                  </a:moveTo>
                  <a:lnTo>
                    <a:pt x="341" y="305"/>
                  </a:lnTo>
                  <a:lnTo>
                    <a:pt x="343" y="273"/>
                  </a:lnTo>
                  <a:lnTo>
                    <a:pt x="343" y="254"/>
                  </a:lnTo>
                  <a:lnTo>
                    <a:pt x="346" y="246"/>
                  </a:lnTo>
                  <a:lnTo>
                    <a:pt x="352" y="246"/>
                  </a:lnTo>
                  <a:lnTo>
                    <a:pt x="374" y="243"/>
                  </a:lnTo>
                  <a:lnTo>
                    <a:pt x="374" y="230"/>
                  </a:lnTo>
                  <a:lnTo>
                    <a:pt x="228" y="230"/>
                  </a:lnTo>
                  <a:lnTo>
                    <a:pt x="228" y="243"/>
                  </a:lnTo>
                  <a:lnTo>
                    <a:pt x="250" y="246"/>
                  </a:lnTo>
                  <a:lnTo>
                    <a:pt x="272" y="249"/>
                  </a:lnTo>
                  <a:lnTo>
                    <a:pt x="280" y="251"/>
                  </a:lnTo>
                  <a:lnTo>
                    <a:pt x="283" y="257"/>
                  </a:lnTo>
                  <a:lnTo>
                    <a:pt x="286" y="265"/>
                  </a:lnTo>
                  <a:lnTo>
                    <a:pt x="288" y="278"/>
                  </a:lnTo>
                  <a:lnTo>
                    <a:pt x="288" y="319"/>
                  </a:lnTo>
                  <a:lnTo>
                    <a:pt x="288" y="362"/>
                  </a:lnTo>
                  <a:lnTo>
                    <a:pt x="255" y="368"/>
                  </a:lnTo>
                  <a:lnTo>
                    <a:pt x="222" y="368"/>
                  </a:lnTo>
                  <a:lnTo>
                    <a:pt x="200" y="368"/>
                  </a:lnTo>
                  <a:lnTo>
                    <a:pt x="184" y="365"/>
                  </a:lnTo>
                  <a:lnTo>
                    <a:pt x="165" y="359"/>
                  </a:lnTo>
                  <a:lnTo>
                    <a:pt x="148" y="354"/>
                  </a:lnTo>
                  <a:lnTo>
                    <a:pt x="134" y="346"/>
                  </a:lnTo>
                  <a:lnTo>
                    <a:pt x="121" y="335"/>
                  </a:lnTo>
                  <a:lnTo>
                    <a:pt x="110" y="324"/>
                  </a:lnTo>
                  <a:lnTo>
                    <a:pt x="99" y="311"/>
                  </a:lnTo>
                  <a:lnTo>
                    <a:pt x="90" y="297"/>
                  </a:lnTo>
                  <a:lnTo>
                    <a:pt x="82" y="284"/>
                  </a:lnTo>
                  <a:lnTo>
                    <a:pt x="68" y="254"/>
                  </a:lnTo>
                  <a:lnTo>
                    <a:pt x="63" y="219"/>
                  </a:lnTo>
                  <a:lnTo>
                    <a:pt x="60" y="184"/>
                  </a:lnTo>
                  <a:lnTo>
                    <a:pt x="63" y="146"/>
                  </a:lnTo>
                  <a:lnTo>
                    <a:pt x="71" y="114"/>
                  </a:lnTo>
                  <a:lnTo>
                    <a:pt x="85" y="84"/>
                  </a:lnTo>
                  <a:lnTo>
                    <a:pt x="101" y="62"/>
                  </a:lnTo>
                  <a:lnTo>
                    <a:pt x="112" y="52"/>
                  </a:lnTo>
                  <a:lnTo>
                    <a:pt x="123" y="43"/>
                  </a:lnTo>
                  <a:lnTo>
                    <a:pt x="148" y="30"/>
                  </a:lnTo>
                  <a:lnTo>
                    <a:pt x="178" y="22"/>
                  </a:lnTo>
                  <a:lnTo>
                    <a:pt x="211" y="19"/>
                  </a:lnTo>
                  <a:lnTo>
                    <a:pt x="231" y="19"/>
                  </a:lnTo>
                  <a:lnTo>
                    <a:pt x="244" y="22"/>
                  </a:lnTo>
                  <a:lnTo>
                    <a:pt x="258" y="25"/>
                  </a:lnTo>
                  <a:lnTo>
                    <a:pt x="269" y="30"/>
                  </a:lnTo>
                  <a:lnTo>
                    <a:pt x="288" y="41"/>
                  </a:lnTo>
                  <a:lnTo>
                    <a:pt x="302" y="54"/>
                  </a:lnTo>
                  <a:lnTo>
                    <a:pt x="310" y="70"/>
                  </a:lnTo>
                  <a:lnTo>
                    <a:pt x="319" y="84"/>
                  </a:lnTo>
                  <a:lnTo>
                    <a:pt x="324" y="108"/>
                  </a:lnTo>
                  <a:lnTo>
                    <a:pt x="338" y="106"/>
                  </a:lnTo>
                  <a:lnTo>
                    <a:pt x="330" y="22"/>
                  </a:lnTo>
                  <a:lnTo>
                    <a:pt x="313" y="16"/>
                  </a:lnTo>
                  <a:lnTo>
                    <a:pt x="288" y="8"/>
                  </a:lnTo>
                  <a:lnTo>
                    <a:pt x="253" y="3"/>
                  </a:lnTo>
                  <a:lnTo>
                    <a:pt x="214" y="0"/>
                  </a:lnTo>
                  <a:lnTo>
                    <a:pt x="178" y="3"/>
                  </a:lnTo>
                  <a:lnTo>
                    <a:pt x="143" y="8"/>
                  </a:lnTo>
                  <a:lnTo>
                    <a:pt x="107" y="22"/>
                  </a:lnTo>
                  <a:lnTo>
                    <a:pt x="90" y="30"/>
                  </a:lnTo>
                  <a:lnTo>
                    <a:pt x="74" y="41"/>
                  </a:lnTo>
                  <a:lnTo>
                    <a:pt x="57" y="52"/>
                  </a:lnTo>
                  <a:lnTo>
                    <a:pt x="44" y="68"/>
                  </a:lnTo>
                  <a:lnTo>
                    <a:pt x="33" y="84"/>
                  </a:lnTo>
                  <a:lnTo>
                    <a:pt x="22" y="100"/>
                  </a:lnTo>
                  <a:lnTo>
                    <a:pt x="13" y="122"/>
                  </a:lnTo>
                  <a:lnTo>
                    <a:pt x="5" y="143"/>
                  </a:lnTo>
                  <a:lnTo>
                    <a:pt x="2" y="168"/>
                  </a:lnTo>
                  <a:lnTo>
                    <a:pt x="0" y="195"/>
                  </a:lnTo>
                  <a:lnTo>
                    <a:pt x="2" y="219"/>
                  </a:lnTo>
                  <a:lnTo>
                    <a:pt x="5" y="243"/>
                  </a:lnTo>
                  <a:lnTo>
                    <a:pt x="11" y="265"/>
                  </a:lnTo>
                  <a:lnTo>
                    <a:pt x="19" y="284"/>
                  </a:lnTo>
                  <a:lnTo>
                    <a:pt x="27" y="303"/>
                  </a:lnTo>
                  <a:lnTo>
                    <a:pt x="38" y="319"/>
                  </a:lnTo>
                  <a:lnTo>
                    <a:pt x="52" y="332"/>
                  </a:lnTo>
                  <a:lnTo>
                    <a:pt x="66" y="343"/>
                  </a:lnTo>
                  <a:lnTo>
                    <a:pt x="82" y="354"/>
                  </a:lnTo>
                  <a:lnTo>
                    <a:pt x="99" y="365"/>
                  </a:lnTo>
                  <a:lnTo>
                    <a:pt x="115" y="370"/>
                  </a:lnTo>
                  <a:lnTo>
                    <a:pt x="134" y="376"/>
                  </a:lnTo>
                  <a:lnTo>
                    <a:pt x="176" y="384"/>
                  </a:lnTo>
                  <a:lnTo>
                    <a:pt x="217" y="386"/>
                  </a:lnTo>
                  <a:lnTo>
                    <a:pt x="261" y="384"/>
                  </a:lnTo>
                  <a:lnTo>
                    <a:pt x="297" y="378"/>
                  </a:lnTo>
                  <a:lnTo>
                    <a:pt x="324" y="370"/>
                  </a:lnTo>
                  <a:lnTo>
                    <a:pt x="343" y="365"/>
                  </a:lnTo>
                  <a:lnTo>
                    <a:pt x="341" y="305"/>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2" name="Freeform 5"/>
            <p:cNvSpPr>
              <a:spLocks/>
            </p:cNvSpPr>
            <p:nvPr/>
          </p:nvSpPr>
          <p:spPr bwMode="auto">
            <a:xfrm>
              <a:off x="1669" y="159"/>
              <a:ext cx="281" cy="370"/>
            </a:xfrm>
            <a:custGeom>
              <a:avLst/>
              <a:gdLst/>
              <a:ahLst/>
              <a:cxnLst>
                <a:cxn ang="0">
                  <a:pos x="262" y="370"/>
                </a:cxn>
                <a:cxn ang="0">
                  <a:pos x="273" y="324"/>
                </a:cxn>
                <a:cxn ang="0">
                  <a:pos x="264" y="276"/>
                </a:cxn>
                <a:cxn ang="0">
                  <a:pos x="256" y="306"/>
                </a:cxn>
                <a:cxn ang="0">
                  <a:pos x="242" y="333"/>
                </a:cxn>
                <a:cxn ang="0">
                  <a:pos x="212" y="349"/>
                </a:cxn>
                <a:cxn ang="0">
                  <a:pos x="157" y="354"/>
                </a:cxn>
                <a:cxn ang="0">
                  <a:pos x="127" y="351"/>
                </a:cxn>
                <a:cxn ang="0">
                  <a:pos x="97" y="187"/>
                </a:cxn>
                <a:cxn ang="0">
                  <a:pos x="146" y="187"/>
                </a:cxn>
                <a:cxn ang="0">
                  <a:pos x="190" y="189"/>
                </a:cxn>
                <a:cxn ang="0">
                  <a:pos x="201" y="195"/>
                </a:cxn>
                <a:cxn ang="0">
                  <a:pos x="207" y="227"/>
                </a:cxn>
                <a:cxn ang="0">
                  <a:pos x="223" y="127"/>
                </a:cxn>
                <a:cxn ang="0">
                  <a:pos x="204" y="146"/>
                </a:cxn>
                <a:cxn ang="0">
                  <a:pos x="201" y="160"/>
                </a:cxn>
                <a:cxn ang="0">
                  <a:pos x="190" y="168"/>
                </a:cxn>
                <a:cxn ang="0">
                  <a:pos x="146" y="170"/>
                </a:cxn>
                <a:cxn ang="0">
                  <a:pos x="97" y="17"/>
                </a:cxn>
                <a:cxn ang="0">
                  <a:pos x="143" y="17"/>
                </a:cxn>
                <a:cxn ang="0">
                  <a:pos x="190" y="19"/>
                </a:cxn>
                <a:cxn ang="0">
                  <a:pos x="215" y="27"/>
                </a:cxn>
                <a:cxn ang="0">
                  <a:pos x="229" y="49"/>
                </a:cxn>
                <a:cxn ang="0">
                  <a:pos x="251" y="81"/>
                </a:cxn>
                <a:cxn ang="0">
                  <a:pos x="248" y="44"/>
                </a:cxn>
                <a:cxn ang="0">
                  <a:pos x="0" y="0"/>
                </a:cxn>
                <a:cxn ang="0">
                  <a:pos x="20" y="14"/>
                </a:cxn>
                <a:cxn ang="0">
                  <a:pos x="33" y="17"/>
                </a:cxn>
                <a:cxn ang="0">
                  <a:pos x="39" y="25"/>
                </a:cxn>
                <a:cxn ang="0">
                  <a:pos x="42" y="87"/>
                </a:cxn>
                <a:cxn ang="0">
                  <a:pos x="42" y="284"/>
                </a:cxn>
                <a:cxn ang="0">
                  <a:pos x="39" y="343"/>
                </a:cxn>
                <a:cxn ang="0">
                  <a:pos x="33" y="354"/>
                </a:cxn>
                <a:cxn ang="0">
                  <a:pos x="0" y="360"/>
                </a:cxn>
              </a:cxnLst>
              <a:rect l="0" t="0" r="r" b="b"/>
              <a:pathLst>
                <a:path w="281" h="370">
                  <a:moveTo>
                    <a:pt x="0" y="370"/>
                  </a:moveTo>
                  <a:lnTo>
                    <a:pt x="262" y="370"/>
                  </a:lnTo>
                  <a:lnTo>
                    <a:pt x="273" y="324"/>
                  </a:lnTo>
                  <a:lnTo>
                    <a:pt x="281" y="276"/>
                  </a:lnTo>
                  <a:lnTo>
                    <a:pt x="264" y="276"/>
                  </a:lnTo>
                  <a:lnTo>
                    <a:pt x="256" y="306"/>
                  </a:lnTo>
                  <a:lnTo>
                    <a:pt x="251" y="319"/>
                  </a:lnTo>
                  <a:lnTo>
                    <a:pt x="242" y="333"/>
                  </a:lnTo>
                  <a:lnTo>
                    <a:pt x="229" y="341"/>
                  </a:lnTo>
                  <a:lnTo>
                    <a:pt x="212" y="349"/>
                  </a:lnTo>
                  <a:lnTo>
                    <a:pt x="187" y="354"/>
                  </a:lnTo>
                  <a:lnTo>
                    <a:pt x="157" y="354"/>
                  </a:lnTo>
                  <a:lnTo>
                    <a:pt x="127" y="351"/>
                  </a:lnTo>
                  <a:lnTo>
                    <a:pt x="97" y="346"/>
                  </a:lnTo>
                  <a:lnTo>
                    <a:pt x="97" y="187"/>
                  </a:lnTo>
                  <a:lnTo>
                    <a:pt x="146" y="187"/>
                  </a:lnTo>
                  <a:lnTo>
                    <a:pt x="174" y="187"/>
                  </a:lnTo>
                  <a:lnTo>
                    <a:pt x="190" y="189"/>
                  </a:lnTo>
                  <a:lnTo>
                    <a:pt x="196" y="192"/>
                  </a:lnTo>
                  <a:lnTo>
                    <a:pt x="201" y="195"/>
                  </a:lnTo>
                  <a:lnTo>
                    <a:pt x="204" y="208"/>
                  </a:lnTo>
                  <a:lnTo>
                    <a:pt x="207" y="227"/>
                  </a:lnTo>
                  <a:lnTo>
                    <a:pt x="223" y="227"/>
                  </a:lnTo>
                  <a:lnTo>
                    <a:pt x="223" y="127"/>
                  </a:lnTo>
                  <a:lnTo>
                    <a:pt x="207" y="127"/>
                  </a:lnTo>
                  <a:lnTo>
                    <a:pt x="204" y="146"/>
                  </a:lnTo>
                  <a:lnTo>
                    <a:pt x="201" y="160"/>
                  </a:lnTo>
                  <a:lnTo>
                    <a:pt x="196" y="165"/>
                  </a:lnTo>
                  <a:lnTo>
                    <a:pt x="190" y="168"/>
                  </a:lnTo>
                  <a:lnTo>
                    <a:pt x="174" y="170"/>
                  </a:lnTo>
                  <a:lnTo>
                    <a:pt x="146" y="170"/>
                  </a:lnTo>
                  <a:lnTo>
                    <a:pt x="97" y="170"/>
                  </a:lnTo>
                  <a:lnTo>
                    <a:pt x="97" y="17"/>
                  </a:lnTo>
                  <a:lnTo>
                    <a:pt x="143" y="17"/>
                  </a:lnTo>
                  <a:lnTo>
                    <a:pt x="168" y="17"/>
                  </a:lnTo>
                  <a:lnTo>
                    <a:pt x="190" y="19"/>
                  </a:lnTo>
                  <a:lnTo>
                    <a:pt x="204" y="22"/>
                  </a:lnTo>
                  <a:lnTo>
                    <a:pt x="215" y="27"/>
                  </a:lnTo>
                  <a:lnTo>
                    <a:pt x="223" y="35"/>
                  </a:lnTo>
                  <a:lnTo>
                    <a:pt x="229" y="49"/>
                  </a:lnTo>
                  <a:lnTo>
                    <a:pt x="237" y="84"/>
                  </a:lnTo>
                  <a:lnTo>
                    <a:pt x="251" y="81"/>
                  </a:lnTo>
                  <a:lnTo>
                    <a:pt x="248" y="44"/>
                  </a:lnTo>
                  <a:lnTo>
                    <a:pt x="245" y="0"/>
                  </a:lnTo>
                  <a:lnTo>
                    <a:pt x="0" y="0"/>
                  </a:lnTo>
                  <a:lnTo>
                    <a:pt x="0" y="11"/>
                  </a:lnTo>
                  <a:lnTo>
                    <a:pt x="20" y="14"/>
                  </a:lnTo>
                  <a:lnTo>
                    <a:pt x="33" y="17"/>
                  </a:lnTo>
                  <a:lnTo>
                    <a:pt x="36" y="19"/>
                  </a:lnTo>
                  <a:lnTo>
                    <a:pt x="39" y="25"/>
                  </a:lnTo>
                  <a:lnTo>
                    <a:pt x="42" y="46"/>
                  </a:lnTo>
                  <a:lnTo>
                    <a:pt x="42" y="87"/>
                  </a:lnTo>
                  <a:lnTo>
                    <a:pt x="42" y="284"/>
                  </a:lnTo>
                  <a:lnTo>
                    <a:pt x="42" y="322"/>
                  </a:lnTo>
                  <a:lnTo>
                    <a:pt x="39" y="343"/>
                  </a:lnTo>
                  <a:lnTo>
                    <a:pt x="36" y="351"/>
                  </a:lnTo>
                  <a:lnTo>
                    <a:pt x="33" y="354"/>
                  </a:lnTo>
                  <a:lnTo>
                    <a:pt x="20" y="357"/>
                  </a:lnTo>
                  <a:lnTo>
                    <a:pt x="0" y="360"/>
                  </a:lnTo>
                  <a:lnTo>
                    <a:pt x="0"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3" name="Freeform 4"/>
            <p:cNvSpPr>
              <a:spLocks noEditPoints="1"/>
            </p:cNvSpPr>
            <p:nvPr/>
          </p:nvSpPr>
          <p:spPr bwMode="auto">
            <a:xfrm>
              <a:off x="1994" y="159"/>
              <a:ext cx="335" cy="370"/>
            </a:xfrm>
            <a:custGeom>
              <a:avLst/>
              <a:gdLst/>
              <a:ahLst/>
              <a:cxnLst>
                <a:cxn ang="0">
                  <a:pos x="137" y="370"/>
                </a:cxn>
                <a:cxn ang="0">
                  <a:pos x="118" y="357"/>
                </a:cxn>
                <a:cxn ang="0">
                  <a:pos x="104" y="354"/>
                </a:cxn>
                <a:cxn ang="0">
                  <a:pos x="99" y="343"/>
                </a:cxn>
                <a:cxn ang="0">
                  <a:pos x="96" y="284"/>
                </a:cxn>
                <a:cxn ang="0">
                  <a:pos x="118" y="208"/>
                </a:cxn>
                <a:cxn ang="0">
                  <a:pos x="135" y="208"/>
                </a:cxn>
                <a:cxn ang="0">
                  <a:pos x="151" y="216"/>
                </a:cxn>
                <a:cxn ang="0">
                  <a:pos x="168" y="235"/>
                </a:cxn>
                <a:cxn ang="0">
                  <a:pos x="212" y="314"/>
                </a:cxn>
                <a:cxn ang="0">
                  <a:pos x="225" y="335"/>
                </a:cxn>
                <a:cxn ang="0">
                  <a:pos x="253" y="360"/>
                </a:cxn>
                <a:cxn ang="0">
                  <a:pos x="278" y="370"/>
                </a:cxn>
                <a:cxn ang="0">
                  <a:pos x="335" y="370"/>
                </a:cxn>
                <a:cxn ang="0">
                  <a:pos x="335" y="360"/>
                </a:cxn>
                <a:cxn ang="0">
                  <a:pos x="308" y="351"/>
                </a:cxn>
                <a:cxn ang="0">
                  <a:pos x="294" y="343"/>
                </a:cxn>
                <a:cxn ang="0">
                  <a:pos x="261" y="300"/>
                </a:cxn>
                <a:cxn ang="0">
                  <a:pos x="245" y="270"/>
                </a:cxn>
                <a:cxn ang="0">
                  <a:pos x="201" y="189"/>
                </a:cxn>
                <a:cxn ang="0">
                  <a:pos x="239" y="168"/>
                </a:cxn>
                <a:cxn ang="0">
                  <a:pos x="264" y="143"/>
                </a:cxn>
                <a:cxn ang="0">
                  <a:pos x="278" y="111"/>
                </a:cxn>
                <a:cxn ang="0">
                  <a:pos x="280" y="92"/>
                </a:cxn>
                <a:cxn ang="0">
                  <a:pos x="275" y="65"/>
                </a:cxn>
                <a:cxn ang="0">
                  <a:pos x="267" y="44"/>
                </a:cxn>
                <a:cxn ang="0">
                  <a:pos x="253" y="27"/>
                </a:cxn>
                <a:cxn ang="0">
                  <a:pos x="214" y="6"/>
                </a:cxn>
                <a:cxn ang="0">
                  <a:pos x="170" y="0"/>
                </a:cxn>
                <a:cxn ang="0">
                  <a:pos x="0" y="0"/>
                </a:cxn>
                <a:cxn ang="0">
                  <a:pos x="19" y="14"/>
                </a:cxn>
                <a:cxn ang="0">
                  <a:pos x="33" y="17"/>
                </a:cxn>
                <a:cxn ang="0">
                  <a:pos x="41" y="25"/>
                </a:cxn>
                <a:cxn ang="0">
                  <a:pos x="44" y="87"/>
                </a:cxn>
                <a:cxn ang="0">
                  <a:pos x="44" y="284"/>
                </a:cxn>
                <a:cxn ang="0">
                  <a:pos x="41" y="343"/>
                </a:cxn>
                <a:cxn ang="0">
                  <a:pos x="33" y="354"/>
                </a:cxn>
                <a:cxn ang="0">
                  <a:pos x="0" y="360"/>
                </a:cxn>
                <a:cxn ang="0">
                  <a:pos x="96" y="22"/>
                </a:cxn>
                <a:cxn ang="0">
                  <a:pos x="113" y="19"/>
                </a:cxn>
                <a:cxn ang="0">
                  <a:pos x="132" y="19"/>
                </a:cxn>
                <a:cxn ang="0">
                  <a:pos x="165" y="22"/>
                </a:cxn>
                <a:cxn ang="0">
                  <a:pos x="192" y="35"/>
                </a:cxn>
                <a:cxn ang="0">
                  <a:pos x="212" y="62"/>
                </a:cxn>
                <a:cxn ang="0">
                  <a:pos x="220" y="106"/>
                </a:cxn>
                <a:cxn ang="0">
                  <a:pos x="217" y="127"/>
                </a:cxn>
                <a:cxn ang="0">
                  <a:pos x="203" y="160"/>
                </a:cxn>
                <a:cxn ang="0">
                  <a:pos x="179" y="181"/>
                </a:cxn>
                <a:cxn ang="0">
                  <a:pos x="146" y="192"/>
                </a:cxn>
                <a:cxn ang="0">
                  <a:pos x="96" y="192"/>
                </a:cxn>
              </a:cxnLst>
              <a:rect l="0" t="0" r="r" b="b"/>
              <a:pathLst>
                <a:path w="335" h="370">
                  <a:moveTo>
                    <a:pt x="0" y="370"/>
                  </a:moveTo>
                  <a:lnTo>
                    <a:pt x="137" y="370"/>
                  </a:lnTo>
                  <a:lnTo>
                    <a:pt x="137" y="360"/>
                  </a:lnTo>
                  <a:lnTo>
                    <a:pt x="118" y="357"/>
                  </a:lnTo>
                  <a:lnTo>
                    <a:pt x="104" y="354"/>
                  </a:lnTo>
                  <a:lnTo>
                    <a:pt x="102" y="351"/>
                  </a:lnTo>
                  <a:lnTo>
                    <a:pt x="99" y="343"/>
                  </a:lnTo>
                  <a:lnTo>
                    <a:pt x="96" y="322"/>
                  </a:lnTo>
                  <a:lnTo>
                    <a:pt x="96" y="284"/>
                  </a:lnTo>
                  <a:lnTo>
                    <a:pt x="96" y="208"/>
                  </a:lnTo>
                  <a:lnTo>
                    <a:pt x="118" y="208"/>
                  </a:lnTo>
                  <a:lnTo>
                    <a:pt x="135" y="208"/>
                  </a:lnTo>
                  <a:lnTo>
                    <a:pt x="146" y="211"/>
                  </a:lnTo>
                  <a:lnTo>
                    <a:pt x="151" y="216"/>
                  </a:lnTo>
                  <a:lnTo>
                    <a:pt x="168" y="235"/>
                  </a:lnTo>
                  <a:lnTo>
                    <a:pt x="187" y="270"/>
                  </a:lnTo>
                  <a:lnTo>
                    <a:pt x="212" y="314"/>
                  </a:lnTo>
                  <a:lnTo>
                    <a:pt x="225" y="335"/>
                  </a:lnTo>
                  <a:lnTo>
                    <a:pt x="245" y="354"/>
                  </a:lnTo>
                  <a:lnTo>
                    <a:pt x="253" y="360"/>
                  </a:lnTo>
                  <a:lnTo>
                    <a:pt x="267" y="365"/>
                  </a:lnTo>
                  <a:lnTo>
                    <a:pt x="278" y="370"/>
                  </a:lnTo>
                  <a:lnTo>
                    <a:pt x="291" y="370"/>
                  </a:lnTo>
                  <a:lnTo>
                    <a:pt x="335" y="370"/>
                  </a:lnTo>
                  <a:lnTo>
                    <a:pt x="335" y="360"/>
                  </a:lnTo>
                  <a:lnTo>
                    <a:pt x="319" y="357"/>
                  </a:lnTo>
                  <a:lnTo>
                    <a:pt x="308" y="351"/>
                  </a:lnTo>
                  <a:lnTo>
                    <a:pt x="294" y="343"/>
                  </a:lnTo>
                  <a:lnTo>
                    <a:pt x="280" y="324"/>
                  </a:lnTo>
                  <a:lnTo>
                    <a:pt x="261" y="300"/>
                  </a:lnTo>
                  <a:lnTo>
                    <a:pt x="245" y="270"/>
                  </a:lnTo>
                  <a:lnTo>
                    <a:pt x="201" y="189"/>
                  </a:lnTo>
                  <a:lnTo>
                    <a:pt x="225" y="176"/>
                  </a:lnTo>
                  <a:lnTo>
                    <a:pt x="239" y="168"/>
                  </a:lnTo>
                  <a:lnTo>
                    <a:pt x="253" y="157"/>
                  </a:lnTo>
                  <a:lnTo>
                    <a:pt x="264" y="143"/>
                  </a:lnTo>
                  <a:lnTo>
                    <a:pt x="272" y="127"/>
                  </a:lnTo>
                  <a:lnTo>
                    <a:pt x="278" y="111"/>
                  </a:lnTo>
                  <a:lnTo>
                    <a:pt x="280" y="92"/>
                  </a:lnTo>
                  <a:lnTo>
                    <a:pt x="278" y="79"/>
                  </a:lnTo>
                  <a:lnTo>
                    <a:pt x="275" y="65"/>
                  </a:lnTo>
                  <a:lnTo>
                    <a:pt x="272" y="52"/>
                  </a:lnTo>
                  <a:lnTo>
                    <a:pt x="267" y="44"/>
                  </a:lnTo>
                  <a:lnTo>
                    <a:pt x="261" y="33"/>
                  </a:lnTo>
                  <a:lnTo>
                    <a:pt x="253" y="27"/>
                  </a:lnTo>
                  <a:lnTo>
                    <a:pt x="234" y="14"/>
                  </a:lnTo>
                  <a:lnTo>
                    <a:pt x="214" y="6"/>
                  </a:lnTo>
                  <a:lnTo>
                    <a:pt x="192" y="3"/>
                  </a:lnTo>
                  <a:lnTo>
                    <a:pt x="170" y="0"/>
                  </a:lnTo>
                  <a:lnTo>
                    <a:pt x="148" y="0"/>
                  </a:lnTo>
                  <a:lnTo>
                    <a:pt x="0" y="0"/>
                  </a:lnTo>
                  <a:lnTo>
                    <a:pt x="0" y="11"/>
                  </a:lnTo>
                  <a:lnTo>
                    <a:pt x="19" y="14"/>
                  </a:lnTo>
                  <a:lnTo>
                    <a:pt x="33" y="17"/>
                  </a:lnTo>
                  <a:lnTo>
                    <a:pt x="38" y="19"/>
                  </a:lnTo>
                  <a:lnTo>
                    <a:pt x="41" y="25"/>
                  </a:lnTo>
                  <a:lnTo>
                    <a:pt x="41" y="46"/>
                  </a:lnTo>
                  <a:lnTo>
                    <a:pt x="44" y="87"/>
                  </a:lnTo>
                  <a:lnTo>
                    <a:pt x="44" y="284"/>
                  </a:lnTo>
                  <a:lnTo>
                    <a:pt x="41" y="322"/>
                  </a:lnTo>
                  <a:lnTo>
                    <a:pt x="41" y="343"/>
                  </a:lnTo>
                  <a:lnTo>
                    <a:pt x="38" y="351"/>
                  </a:lnTo>
                  <a:lnTo>
                    <a:pt x="33" y="354"/>
                  </a:lnTo>
                  <a:lnTo>
                    <a:pt x="19" y="357"/>
                  </a:lnTo>
                  <a:lnTo>
                    <a:pt x="0" y="360"/>
                  </a:lnTo>
                  <a:lnTo>
                    <a:pt x="0" y="370"/>
                  </a:lnTo>
                  <a:close/>
                  <a:moveTo>
                    <a:pt x="96" y="22"/>
                  </a:moveTo>
                  <a:lnTo>
                    <a:pt x="96" y="22"/>
                  </a:lnTo>
                  <a:lnTo>
                    <a:pt x="113" y="19"/>
                  </a:lnTo>
                  <a:lnTo>
                    <a:pt x="132" y="19"/>
                  </a:lnTo>
                  <a:lnTo>
                    <a:pt x="148" y="19"/>
                  </a:lnTo>
                  <a:lnTo>
                    <a:pt x="165" y="22"/>
                  </a:lnTo>
                  <a:lnTo>
                    <a:pt x="179" y="27"/>
                  </a:lnTo>
                  <a:lnTo>
                    <a:pt x="192" y="35"/>
                  </a:lnTo>
                  <a:lnTo>
                    <a:pt x="203" y="49"/>
                  </a:lnTo>
                  <a:lnTo>
                    <a:pt x="212" y="62"/>
                  </a:lnTo>
                  <a:lnTo>
                    <a:pt x="217" y="81"/>
                  </a:lnTo>
                  <a:lnTo>
                    <a:pt x="220" y="106"/>
                  </a:lnTo>
                  <a:lnTo>
                    <a:pt x="217" y="127"/>
                  </a:lnTo>
                  <a:lnTo>
                    <a:pt x="212" y="146"/>
                  </a:lnTo>
                  <a:lnTo>
                    <a:pt x="203" y="160"/>
                  </a:lnTo>
                  <a:lnTo>
                    <a:pt x="192" y="173"/>
                  </a:lnTo>
                  <a:lnTo>
                    <a:pt x="179" y="181"/>
                  </a:lnTo>
                  <a:lnTo>
                    <a:pt x="162" y="187"/>
                  </a:lnTo>
                  <a:lnTo>
                    <a:pt x="146" y="192"/>
                  </a:lnTo>
                  <a:lnTo>
                    <a:pt x="129" y="192"/>
                  </a:lnTo>
                  <a:lnTo>
                    <a:pt x="96" y="192"/>
                  </a:lnTo>
                  <a:lnTo>
                    <a:pt x="96" y="22"/>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4" name="Freeform 3"/>
            <p:cNvSpPr>
              <a:spLocks/>
            </p:cNvSpPr>
            <p:nvPr/>
          </p:nvSpPr>
          <p:spPr bwMode="auto">
            <a:xfrm>
              <a:off x="2338" y="151"/>
              <a:ext cx="239" cy="386"/>
            </a:xfrm>
            <a:custGeom>
              <a:avLst/>
              <a:gdLst/>
              <a:ahLst/>
              <a:cxnLst>
                <a:cxn ang="0">
                  <a:pos x="115" y="149"/>
                </a:cxn>
                <a:cxn ang="0">
                  <a:pos x="77" y="119"/>
                </a:cxn>
                <a:cxn ang="0">
                  <a:pos x="66" y="100"/>
                </a:cxn>
                <a:cxn ang="0">
                  <a:pos x="60" y="79"/>
                </a:cxn>
                <a:cxn ang="0">
                  <a:pos x="63" y="65"/>
                </a:cxn>
                <a:cxn ang="0">
                  <a:pos x="71" y="43"/>
                </a:cxn>
                <a:cxn ang="0">
                  <a:pos x="88" y="27"/>
                </a:cxn>
                <a:cxn ang="0">
                  <a:pos x="110" y="19"/>
                </a:cxn>
                <a:cxn ang="0">
                  <a:pos x="123" y="19"/>
                </a:cxn>
                <a:cxn ang="0">
                  <a:pos x="162" y="27"/>
                </a:cxn>
                <a:cxn ang="0">
                  <a:pos x="184" y="46"/>
                </a:cxn>
                <a:cxn ang="0">
                  <a:pos x="198" y="70"/>
                </a:cxn>
                <a:cxn ang="0">
                  <a:pos x="217" y="95"/>
                </a:cxn>
                <a:cxn ang="0">
                  <a:pos x="214" y="57"/>
                </a:cxn>
                <a:cxn ang="0">
                  <a:pos x="211" y="16"/>
                </a:cxn>
                <a:cxn ang="0">
                  <a:pos x="178" y="6"/>
                </a:cxn>
                <a:cxn ang="0">
                  <a:pos x="132" y="0"/>
                </a:cxn>
                <a:cxn ang="0">
                  <a:pos x="110" y="0"/>
                </a:cxn>
                <a:cxn ang="0">
                  <a:pos x="68" y="11"/>
                </a:cxn>
                <a:cxn ang="0">
                  <a:pos x="35" y="35"/>
                </a:cxn>
                <a:cxn ang="0">
                  <a:pos x="16" y="73"/>
                </a:cxn>
                <a:cxn ang="0">
                  <a:pos x="13" y="97"/>
                </a:cxn>
                <a:cxn ang="0">
                  <a:pos x="19" y="127"/>
                </a:cxn>
                <a:cxn ang="0">
                  <a:pos x="33" y="154"/>
                </a:cxn>
                <a:cxn ang="0">
                  <a:pos x="52" y="176"/>
                </a:cxn>
                <a:cxn ang="0">
                  <a:pos x="112" y="211"/>
                </a:cxn>
                <a:cxn ang="0">
                  <a:pos x="143" y="227"/>
                </a:cxn>
                <a:cxn ang="0">
                  <a:pos x="170" y="246"/>
                </a:cxn>
                <a:cxn ang="0">
                  <a:pos x="187" y="270"/>
                </a:cxn>
                <a:cxn ang="0">
                  <a:pos x="192" y="300"/>
                </a:cxn>
                <a:cxn ang="0">
                  <a:pos x="192" y="314"/>
                </a:cxn>
                <a:cxn ang="0">
                  <a:pos x="181" y="341"/>
                </a:cxn>
                <a:cxn ang="0">
                  <a:pos x="162" y="357"/>
                </a:cxn>
                <a:cxn ang="0">
                  <a:pos x="137" y="368"/>
                </a:cxn>
                <a:cxn ang="0">
                  <a:pos x="123" y="368"/>
                </a:cxn>
                <a:cxn ang="0">
                  <a:pos x="74" y="357"/>
                </a:cxn>
                <a:cxn ang="0">
                  <a:pos x="44" y="330"/>
                </a:cxn>
                <a:cxn ang="0">
                  <a:pos x="27" y="295"/>
                </a:cxn>
                <a:cxn ang="0">
                  <a:pos x="19" y="262"/>
                </a:cxn>
                <a:cxn ang="0">
                  <a:pos x="0" y="265"/>
                </a:cxn>
                <a:cxn ang="0">
                  <a:pos x="19" y="365"/>
                </a:cxn>
                <a:cxn ang="0">
                  <a:pos x="33" y="373"/>
                </a:cxn>
                <a:cxn ang="0">
                  <a:pos x="77" y="384"/>
                </a:cxn>
                <a:cxn ang="0">
                  <a:pos x="107" y="386"/>
                </a:cxn>
                <a:cxn ang="0">
                  <a:pos x="154" y="381"/>
                </a:cxn>
                <a:cxn ang="0">
                  <a:pos x="198" y="362"/>
                </a:cxn>
                <a:cxn ang="0">
                  <a:pos x="228" y="330"/>
                </a:cxn>
                <a:cxn ang="0">
                  <a:pos x="239" y="295"/>
                </a:cxn>
                <a:cxn ang="0">
                  <a:pos x="239" y="281"/>
                </a:cxn>
                <a:cxn ang="0">
                  <a:pos x="231" y="238"/>
                </a:cxn>
                <a:cxn ang="0">
                  <a:pos x="211" y="208"/>
                </a:cxn>
                <a:cxn ang="0">
                  <a:pos x="181" y="184"/>
                </a:cxn>
                <a:cxn ang="0">
                  <a:pos x="115" y="149"/>
                </a:cxn>
              </a:cxnLst>
              <a:rect l="0" t="0" r="r" b="b"/>
              <a:pathLst>
                <a:path w="239" h="386">
                  <a:moveTo>
                    <a:pt x="115" y="149"/>
                  </a:moveTo>
                  <a:lnTo>
                    <a:pt x="115" y="149"/>
                  </a:lnTo>
                  <a:lnTo>
                    <a:pt x="93" y="135"/>
                  </a:lnTo>
                  <a:lnTo>
                    <a:pt x="77" y="119"/>
                  </a:lnTo>
                  <a:lnTo>
                    <a:pt x="71" y="111"/>
                  </a:lnTo>
                  <a:lnTo>
                    <a:pt x="66" y="100"/>
                  </a:lnTo>
                  <a:lnTo>
                    <a:pt x="63" y="92"/>
                  </a:lnTo>
                  <a:lnTo>
                    <a:pt x="60" y="79"/>
                  </a:lnTo>
                  <a:lnTo>
                    <a:pt x="63" y="65"/>
                  </a:lnTo>
                  <a:lnTo>
                    <a:pt x="66" y="54"/>
                  </a:lnTo>
                  <a:lnTo>
                    <a:pt x="71" y="43"/>
                  </a:lnTo>
                  <a:lnTo>
                    <a:pt x="79" y="35"/>
                  </a:lnTo>
                  <a:lnTo>
                    <a:pt x="88" y="27"/>
                  </a:lnTo>
                  <a:lnTo>
                    <a:pt x="99" y="22"/>
                  </a:lnTo>
                  <a:lnTo>
                    <a:pt x="110" y="19"/>
                  </a:lnTo>
                  <a:lnTo>
                    <a:pt x="123" y="19"/>
                  </a:lnTo>
                  <a:lnTo>
                    <a:pt x="145" y="19"/>
                  </a:lnTo>
                  <a:lnTo>
                    <a:pt x="162" y="27"/>
                  </a:lnTo>
                  <a:lnTo>
                    <a:pt x="176" y="35"/>
                  </a:lnTo>
                  <a:lnTo>
                    <a:pt x="184" y="46"/>
                  </a:lnTo>
                  <a:lnTo>
                    <a:pt x="192" y="57"/>
                  </a:lnTo>
                  <a:lnTo>
                    <a:pt x="198" y="70"/>
                  </a:lnTo>
                  <a:lnTo>
                    <a:pt x="203" y="95"/>
                  </a:lnTo>
                  <a:lnTo>
                    <a:pt x="217" y="95"/>
                  </a:lnTo>
                  <a:lnTo>
                    <a:pt x="214" y="57"/>
                  </a:lnTo>
                  <a:lnTo>
                    <a:pt x="211" y="16"/>
                  </a:lnTo>
                  <a:lnTo>
                    <a:pt x="198" y="11"/>
                  </a:lnTo>
                  <a:lnTo>
                    <a:pt x="178" y="6"/>
                  </a:lnTo>
                  <a:lnTo>
                    <a:pt x="156" y="0"/>
                  </a:lnTo>
                  <a:lnTo>
                    <a:pt x="132" y="0"/>
                  </a:lnTo>
                  <a:lnTo>
                    <a:pt x="110" y="0"/>
                  </a:lnTo>
                  <a:lnTo>
                    <a:pt x="88" y="6"/>
                  </a:lnTo>
                  <a:lnTo>
                    <a:pt x="68" y="11"/>
                  </a:lnTo>
                  <a:lnTo>
                    <a:pt x="49" y="22"/>
                  </a:lnTo>
                  <a:lnTo>
                    <a:pt x="35" y="35"/>
                  </a:lnTo>
                  <a:lnTo>
                    <a:pt x="24" y="52"/>
                  </a:lnTo>
                  <a:lnTo>
                    <a:pt x="16" y="73"/>
                  </a:lnTo>
                  <a:lnTo>
                    <a:pt x="13" y="97"/>
                  </a:lnTo>
                  <a:lnTo>
                    <a:pt x="13" y="111"/>
                  </a:lnTo>
                  <a:lnTo>
                    <a:pt x="19" y="127"/>
                  </a:lnTo>
                  <a:lnTo>
                    <a:pt x="24" y="141"/>
                  </a:lnTo>
                  <a:lnTo>
                    <a:pt x="33" y="154"/>
                  </a:lnTo>
                  <a:lnTo>
                    <a:pt x="41" y="165"/>
                  </a:lnTo>
                  <a:lnTo>
                    <a:pt x="52" y="176"/>
                  </a:lnTo>
                  <a:lnTo>
                    <a:pt x="77" y="192"/>
                  </a:lnTo>
                  <a:lnTo>
                    <a:pt x="112" y="211"/>
                  </a:lnTo>
                  <a:lnTo>
                    <a:pt x="143" y="227"/>
                  </a:lnTo>
                  <a:lnTo>
                    <a:pt x="156" y="235"/>
                  </a:lnTo>
                  <a:lnTo>
                    <a:pt x="170" y="246"/>
                  </a:lnTo>
                  <a:lnTo>
                    <a:pt x="178" y="259"/>
                  </a:lnTo>
                  <a:lnTo>
                    <a:pt x="187" y="270"/>
                  </a:lnTo>
                  <a:lnTo>
                    <a:pt x="189" y="284"/>
                  </a:lnTo>
                  <a:lnTo>
                    <a:pt x="192" y="300"/>
                  </a:lnTo>
                  <a:lnTo>
                    <a:pt x="192" y="314"/>
                  </a:lnTo>
                  <a:lnTo>
                    <a:pt x="187" y="330"/>
                  </a:lnTo>
                  <a:lnTo>
                    <a:pt x="181" y="341"/>
                  </a:lnTo>
                  <a:lnTo>
                    <a:pt x="173" y="351"/>
                  </a:lnTo>
                  <a:lnTo>
                    <a:pt x="162" y="357"/>
                  </a:lnTo>
                  <a:lnTo>
                    <a:pt x="151" y="365"/>
                  </a:lnTo>
                  <a:lnTo>
                    <a:pt x="137" y="368"/>
                  </a:lnTo>
                  <a:lnTo>
                    <a:pt x="123" y="368"/>
                  </a:lnTo>
                  <a:lnTo>
                    <a:pt x="96" y="365"/>
                  </a:lnTo>
                  <a:lnTo>
                    <a:pt x="74" y="357"/>
                  </a:lnTo>
                  <a:lnTo>
                    <a:pt x="57" y="346"/>
                  </a:lnTo>
                  <a:lnTo>
                    <a:pt x="44" y="330"/>
                  </a:lnTo>
                  <a:lnTo>
                    <a:pt x="33" y="314"/>
                  </a:lnTo>
                  <a:lnTo>
                    <a:pt x="27" y="295"/>
                  </a:lnTo>
                  <a:lnTo>
                    <a:pt x="22" y="278"/>
                  </a:lnTo>
                  <a:lnTo>
                    <a:pt x="19" y="262"/>
                  </a:lnTo>
                  <a:lnTo>
                    <a:pt x="0" y="265"/>
                  </a:lnTo>
                  <a:lnTo>
                    <a:pt x="8" y="322"/>
                  </a:lnTo>
                  <a:lnTo>
                    <a:pt x="19" y="365"/>
                  </a:lnTo>
                  <a:lnTo>
                    <a:pt x="33" y="373"/>
                  </a:lnTo>
                  <a:lnTo>
                    <a:pt x="52" y="378"/>
                  </a:lnTo>
                  <a:lnTo>
                    <a:pt x="77" y="384"/>
                  </a:lnTo>
                  <a:lnTo>
                    <a:pt x="107" y="386"/>
                  </a:lnTo>
                  <a:lnTo>
                    <a:pt x="132" y="386"/>
                  </a:lnTo>
                  <a:lnTo>
                    <a:pt x="154" y="381"/>
                  </a:lnTo>
                  <a:lnTo>
                    <a:pt x="176" y="373"/>
                  </a:lnTo>
                  <a:lnTo>
                    <a:pt x="198" y="362"/>
                  </a:lnTo>
                  <a:lnTo>
                    <a:pt x="214" y="349"/>
                  </a:lnTo>
                  <a:lnTo>
                    <a:pt x="228" y="330"/>
                  </a:lnTo>
                  <a:lnTo>
                    <a:pt x="236" y="308"/>
                  </a:lnTo>
                  <a:lnTo>
                    <a:pt x="239" y="295"/>
                  </a:lnTo>
                  <a:lnTo>
                    <a:pt x="239" y="281"/>
                  </a:lnTo>
                  <a:lnTo>
                    <a:pt x="236" y="259"/>
                  </a:lnTo>
                  <a:lnTo>
                    <a:pt x="231" y="238"/>
                  </a:lnTo>
                  <a:lnTo>
                    <a:pt x="222" y="222"/>
                  </a:lnTo>
                  <a:lnTo>
                    <a:pt x="211" y="208"/>
                  </a:lnTo>
                  <a:lnTo>
                    <a:pt x="198" y="195"/>
                  </a:lnTo>
                  <a:lnTo>
                    <a:pt x="181" y="184"/>
                  </a:lnTo>
                  <a:lnTo>
                    <a:pt x="148" y="165"/>
                  </a:lnTo>
                  <a:lnTo>
                    <a:pt x="115" y="149"/>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5" name="Freeform 2"/>
            <p:cNvSpPr>
              <a:spLocks noEditPoints="1"/>
            </p:cNvSpPr>
            <p:nvPr/>
          </p:nvSpPr>
          <p:spPr bwMode="auto">
            <a:xfrm>
              <a:off x="129" y="78"/>
              <a:ext cx="581" cy="646"/>
            </a:xfrm>
            <a:custGeom>
              <a:avLst/>
              <a:gdLst/>
              <a:ahLst/>
              <a:cxnLst>
                <a:cxn ang="0">
                  <a:pos x="259" y="254"/>
                </a:cxn>
                <a:cxn ang="0">
                  <a:pos x="333" y="397"/>
                </a:cxn>
                <a:cxn ang="0">
                  <a:pos x="377" y="470"/>
                </a:cxn>
                <a:cxn ang="0">
                  <a:pos x="471" y="581"/>
                </a:cxn>
                <a:cxn ang="0">
                  <a:pos x="523" y="619"/>
                </a:cxn>
                <a:cxn ang="0">
                  <a:pos x="572" y="632"/>
                </a:cxn>
                <a:cxn ang="0">
                  <a:pos x="567" y="646"/>
                </a:cxn>
                <a:cxn ang="0">
                  <a:pos x="523" y="643"/>
                </a:cxn>
                <a:cxn ang="0">
                  <a:pos x="460" y="616"/>
                </a:cxn>
                <a:cxn ang="0">
                  <a:pos x="366" y="538"/>
                </a:cxn>
                <a:cxn ang="0">
                  <a:pos x="281" y="416"/>
                </a:cxn>
                <a:cxn ang="0">
                  <a:pos x="209" y="281"/>
                </a:cxn>
                <a:cxn ang="0">
                  <a:pos x="190" y="260"/>
                </a:cxn>
                <a:cxn ang="0">
                  <a:pos x="171" y="254"/>
                </a:cxn>
                <a:cxn ang="0">
                  <a:pos x="110" y="251"/>
                </a:cxn>
                <a:cxn ang="0">
                  <a:pos x="110" y="384"/>
                </a:cxn>
                <a:cxn ang="0">
                  <a:pos x="113" y="422"/>
                </a:cxn>
                <a:cxn ang="0">
                  <a:pos x="130" y="438"/>
                </a:cxn>
                <a:cxn ang="0">
                  <a:pos x="163" y="451"/>
                </a:cxn>
                <a:cxn ang="0">
                  <a:pos x="22" y="438"/>
                </a:cxn>
                <a:cxn ang="0">
                  <a:pos x="39" y="435"/>
                </a:cxn>
                <a:cxn ang="0">
                  <a:pos x="50" y="422"/>
                </a:cxn>
                <a:cxn ang="0">
                  <a:pos x="53" y="346"/>
                </a:cxn>
                <a:cxn ang="0">
                  <a:pos x="53" y="68"/>
                </a:cxn>
                <a:cxn ang="0">
                  <a:pos x="50" y="30"/>
                </a:cxn>
                <a:cxn ang="0">
                  <a:pos x="33" y="14"/>
                </a:cxn>
                <a:cxn ang="0">
                  <a:pos x="0" y="0"/>
                </a:cxn>
                <a:cxn ang="0">
                  <a:pos x="187" y="0"/>
                </a:cxn>
                <a:cxn ang="0">
                  <a:pos x="278" y="17"/>
                </a:cxn>
                <a:cxn ang="0">
                  <a:pos x="317" y="46"/>
                </a:cxn>
                <a:cxn ang="0">
                  <a:pos x="336" y="98"/>
                </a:cxn>
                <a:cxn ang="0">
                  <a:pos x="336" y="141"/>
                </a:cxn>
                <a:cxn ang="0">
                  <a:pos x="314" y="189"/>
                </a:cxn>
                <a:cxn ang="0">
                  <a:pos x="273" y="224"/>
                </a:cxn>
                <a:cxn ang="0">
                  <a:pos x="256" y="238"/>
                </a:cxn>
                <a:cxn ang="0">
                  <a:pos x="110" y="238"/>
                </a:cxn>
                <a:cxn ang="0">
                  <a:pos x="187" y="235"/>
                </a:cxn>
                <a:cxn ang="0">
                  <a:pos x="242" y="211"/>
                </a:cxn>
                <a:cxn ang="0">
                  <a:pos x="270" y="160"/>
                </a:cxn>
                <a:cxn ang="0">
                  <a:pos x="270" y="108"/>
                </a:cxn>
                <a:cxn ang="0">
                  <a:pos x="242" y="49"/>
                </a:cxn>
                <a:cxn ang="0">
                  <a:pos x="182" y="22"/>
                </a:cxn>
                <a:cxn ang="0">
                  <a:pos x="132" y="19"/>
                </a:cxn>
              </a:cxnLst>
              <a:rect l="0" t="0" r="r" b="b"/>
              <a:pathLst>
                <a:path w="581" h="646">
                  <a:moveTo>
                    <a:pt x="256" y="238"/>
                  </a:moveTo>
                  <a:lnTo>
                    <a:pt x="256" y="238"/>
                  </a:lnTo>
                  <a:lnTo>
                    <a:pt x="259" y="254"/>
                  </a:lnTo>
                  <a:lnTo>
                    <a:pt x="267" y="273"/>
                  </a:lnTo>
                  <a:lnTo>
                    <a:pt x="289" y="319"/>
                  </a:lnTo>
                  <a:lnTo>
                    <a:pt x="333" y="397"/>
                  </a:lnTo>
                  <a:lnTo>
                    <a:pt x="352" y="432"/>
                  </a:lnTo>
                  <a:lnTo>
                    <a:pt x="377" y="470"/>
                  </a:lnTo>
                  <a:lnTo>
                    <a:pt x="405" y="508"/>
                  </a:lnTo>
                  <a:lnTo>
                    <a:pt x="438" y="546"/>
                  </a:lnTo>
                  <a:lnTo>
                    <a:pt x="471" y="581"/>
                  </a:lnTo>
                  <a:lnTo>
                    <a:pt x="487" y="597"/>
                  </a:lnTo>
                  <a:lnTo>
                    <a:pt x="504" y="611"/>
                  </a:lnTo>
                  <a:lnTo>
                    <a:pt x="523" y="619"/>
                  </a:lnTo>
                  <a:lnTo>
                    <a:pt x="539" y="627"/>
                  </a:lnTo>
                  <a:lnTo>
                    <a:pt x="556" y="632"/>
                  </a:lnTo>
                  <a:lnTo>
                    <a:pt x="572" y="632"/>
                  </a:lnTo>
                  <a:lnTo>
                    <a:pt x="581" y="632"/>
                  </a:lnTo>
                  <a:lnTo>
                    <a:pt x="581" y="646"/>
                  </a:lnTo>
                  <a:lnTo>
                    <a:pt x="567" y="646"/>
                  </a:lnTo>
                  <a:lnTo>
                    <a:pt x="545" y="646"/>
                  </a:lnTo>
                  <a:lnTo>
                    <a:pt x="523" y="643"/>
                  </a:lnTo>
                  <a:lnTo>
                    <a:pt x="501" y="635"/>
                  </a:lnTo>
                  <a:lnTo>
                    <a:pt x="482" y="627"/>
                  </a:lnTo>
                  <a:lnTo>
                    <a:pt x="460" y="616"/>
                  </a:lnTo>
                  <a:lnTo>
                    <a:pt x="440" y="603"/>
                  </a:lnTo>
                  <a:lnTo>
                    <a:pt x="402" y="573"/>
                  </a:lnTo>
                  <a:lnTo>
                    <a:pt x="366" y="538"/>
                  </a:lnTo>
                  <a:lnTo>
                    <a:pt x="333" y="497"/>
                  </a:lnTo>
                  <a:lnTo>
                    <a:pt x="306" y="457"/>
                  </a:lnTo>
                  <a:lnTo>
                    <a:pt x="281" y="416"/>
                  </a:lnTo>
                  <a:lnTo>
                    <a:pt x="242" y="349"/>
                  </a:lnTo>
                  <a:lnTo>
                    <a:pt x="209" y="281"/>
                  </a:lnTo>
                  <a:lnTo>
                    <a:pt x="201" y="268"/>
                  </a:lnTo>
                  <a:lnTo>
                    <a:pt x="190" y="260"/>
                  </a:lnTo>
                  <a:lnTo>
                    <a:pt x="179" y="254"/>
                  </a:lnTo>
                  <a:lnTo>
                    <a:pt x="171" y="254"/>
                  </a:lnTo>
                  <a:lnTo>
                    <a:pt x="149" y="251"/>
                  </a:lnTo>
                  <a:lnTo>
                    <a:pt x="110" y="251"/>
                  </a:lnTo>
                  <a:lnTo>
                    <a:pt x="110" y="346"/>
                  </a:lnTo>
                  <a:lnTo>
                    <a:pt x="110" y="384"/>
                  </a:lnTo>
                  <a:lnTo>
                    <a:pt x="110" y="405"/>
                  </a:lnTo>
                  <a:lnTo>
                    <a:pt x="113" y="422"/>
                  </a:lnTo>
                  <a:lnTo>
                    <a:pt x="116" y="430"/>
                  </a:lnTo>
                  <a:lnTo>
                    <a:pt x="121" y="435"/>
                  </a:lnTo>
                  <a:lnTo>
                    <a:pt x="130" y="438"/>
                  </a:lnTo>
                  <a:lnTo>
                    <a:pt x="138" y="438"/>
                  </a:lnTo>
                  <a:lnTo>
                    <a:pt x="163" y="441"/>
                  </a:lnTo>
                  <a:lnTo>
                    <a:pt x="163" y="451"/>
                  </a:lnTo>
                  <a:lnTo>
                    <a:pt x="0" y="451"/>
                  </a:lnTo>
                  <a:lnTo>
                    <a:pt x="0" y="441"/>
                  </a:lnTo>
                  <a:lnTo>
                    <a:pt x="22" y="438"/>
                  </a:lnTo>
                  <a:lnTo>
                    <a:pt x="33" y="438"/>
                  </a:lnTo>
                  <a:lnTo>
                    <a:pt x="39" y="435"/>
                  </a:lnTo>
                  <a:lnTo>
                    <a:pt x="44" y="430"/>
                  </a:lnTo>
                  <a:lnTo>
                    <a:pt x="50" y="422"/>
                  </a:lnTo>
                  <a:lnTo>
                    <a:pt x="53" y="405"/>
                  </a:lnTo>
                  <a:lnTo>
                    <a:pt x="53" y="384"/>
                  </a:lnTo>
                  <a:lnTo>
                    <a:pt x="53" y="346"/>
                  </a:lnTo>
                  <a:lnTo>
                    <a:pt x="53" y="106"/>
                  </a:lnTo>
                  <a:lnTo>
                    <a:pt x="53" y="68"/>
                  </a:lnTo>
                  <a:lnTo>
                    <a:pt x="53" y="46"/>
                  </a:lnTo>
                  <a:lnTo>
                    <a:pt x="50" y="30"/>
                  </a:lnTo>
                  <a:lnTo>
                    <a:pt x="44" y="22"/>
                  </a:lnTo>
                  <a:lnTo>
                    <a:pt x="39" y="17"/>
                  </a:lnTo>
                  <a:lnTo>
                    <a:pt x="33" y="14"/>
                  </a:lnTo>
                  <a:lnTo>
                    <a:pt x="22" y="14"/>
                  </a:lnTo>
                  <a:lnTo>
                    <a:pt x="0" y="11"/>
                  </a:lnTo>
                  <a:lnTo>
                    <a:pt x="0" y="0"/>
                  </a:lnTo>
                  <a:lnTo>
                    <a:pt x="110" y="0"/>
                  </a:lnTo>
                  <a:lnTo>
                    <a:pt x="187" y="0"/>
                  </a:lnTo>
                  <a:lnTo>
                    <a:pt x="226" y="3"/>
                  </a:lnTo>
                  <a:lnTo>
                    <a:pt x="262" y="11"/>
                  </a:lnTo>
                  <a:lnTo>
                    <a:pt x="278" y="17"/>
                  </a:lnTo>
                  <a:lnTo>
                    <a:pt x="292" y="25"/>
                  </a:lnTo>
                  <a:lnTo>
                    <a:pt x="306" y="33"/>
                  </a:lnTo>
                  <a:lnTo>
                    <a:pt x="317" y="46"/>
                  </a:lnTo>
                  <a:lnTo>
                    <a:pt x="325" y="60"/>
                  </a:lnTo>
                  <a:lnTo>
                    <a:pt x="333" y="76"/>
                  </a:lnTo>
                  <a:lnTo>
                    <a:pt x="336" y="98"/>
                  </a:lnTo>
                  <a:lnTo>
                    <a:pt x="339" y="122"/>
                  </a:lnTo>
                  <a:lnTo>
                    <a:pt x="336" y="141"/>
                  </a:lnTo>
                  <a:lnTo>
                    <a:pt x="333" y="157"/>
                  </a:lnTo>
                  <a:lnTo>
                    <a:pt x="325" y="173"/>
                  </a:lnTo>
                  <a:lnTo>
                    <a:pt x="314" y="189"/>
                  </a:lnTo>
                  <a:lnTo>
                    <a:pt x="303" y="203"/>
                  </a:lnTo>
                  <a:lnTo>
                    <a:pt x="286" y="214"/>
                  </a:lnTo>
                  <a:lnTo>
                    <a:pt x="273" y="224"/>
                  </a:lnTo>
                  <a:lnTo>
                    <a:pt x="256" y="233"/>
                  </a:lnTo>
                  <a:lnTo>
                    <a:pt x="256" y="238"/>
                  </a:lnTo>
                  <a:close/>
                  <a:moveTo>
                    <a:pt x="110" y="238"/>
                  </a:moveTo>
                  <a:lnTo>
                    <a:pt x="110" y="238"/>
                  </a:lnTo>
                  <a:lnTo>
                    <a:pt x="163" y="238"/>
                  </a:lnTo>
                  <a:lnTo>
                    <a:pt x="187" y="235"/>
                  </a:lnTo>
                  <a:lnTo>
                    <a:pt x="209" y="230"/>
                  </a:lnTo>
                  <a:lnTo>
                    <a:pt x="229" y="222"/>
                  </a:lnTo>
                  <a:lnTo>
                    <a:pt x="242" y="211"/>
                  </a:lnTo>
                  <a:lnTo>
                    <a:pt x="256" y="197"/>
                  </a:lnTo>
                  <a:lnTo>
                    <a:pt x="264" y="179"/>
                  </a:lnTo>
                  <a:lnTo>
                    <a:pt x="270" y="160"/>
                  </a:lnTo>
                  <a:lnTo>
                    <a:pt x="273" y="135"/>
                  </a:lnTo>
                  <a:lnTo>
                    <a:pt x="270" y="108"/>
                  </a:lnTo>
                  <a:lnTo>
                    <a:pt x="264" y="87"/>
                  </a:lnTo>
                  <a:lnTo>
                    <a:pt x="256" y="65"/>
                  </a:lnTo>
                  <a:lnTo>
                    <a:pt x="242" y="49"/>
                  </a:lnTo>
                  <a:lnTo>
                    <a:pt x="226" y="35"/>
                  </a:lnTo>
                  <a:lnTo>
                    <a:pt x="207" y="27"/>
                  </a:lnTo>
                  <a:lnTo>
                    <a:pt x="182" y="22"/>
                  </a:lnTo>
                  <a:lnTo>
                    <a:pt x="154" y="19"/>
                  </a:lnTo>
                  <a:lnTo>
                    <a:pt x="132" y="19"/>
                  </a:lnTo>
                  <a:lnTo>
                    <a:pt x="110" y="25"/>
                  </a:lnTo>
                  <a:lnTo>
                    <a:pt x="110" y="238"/>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投影片編號版面配置區 4"/>
          <p:cNvSpPr>
            <a:spLocks noGrp="1"/>
          </p:cNvSpPr>
          <p:nvPr>
            <p:ph type="sldNum" sz="quarter" idx="12"/>
          </p:nvPr>
        </p:nvSpPr>
        <p:spPr/>
        <p:txBody>
          <a:bodyPr/>
          <a:lstStyle/>
          <a:p>
            <a:fld id="{73DA0BB7-265A-403C-9275-D587AB510EDC}" type="slidenum">
              <a:rPr lang="zh-TW" altLang="en-US" smtClean="0"/>
              <a:pPr/>
              <a:t>14</a:t>
            </a:fld>
            <a:endParaRPr lang="zh-TW" altLang="en-US" dirty="0"/>
          </a:p>
        </p:txBody>
      </p:sp>
      <p:grpSp>
        <p:nvGrpSpPr>
          <p:cNvPr id="2" name="Group 1"/>
          <p:cNvGrpSpPr>
            <a:grpSpLocks noChangeAspect="1"/>
          </p:cNvGrpSpPr>
          <p:nvPr/>
        </p:nvGrpSpPr>
        <p:grpSpPr bwMode="auto">
          <a:xfrm>
            <a:off x="179512" y="332656"/>
            <a:ext cx="2286000" cy="790575"/>
            <a:chOff x="0" y="0"/>
            <a:chExt cx="3600" cy="1245"/>
          </a:xfrm>
        </p:grpSpPr>
        <p:sp>
          <p:nvSpPr>
            <p:cNvPr id="6" name="AutoShape 51"/>
            <p:cNvSpPr>
              <a:spLocks noChangeAspect="1" noChangeArrowheads="1" noTextEdit="1"/>
            </p:cNvSpPr>
            <p:nvPr/>
          </p:nvSpPr>
          <p:spPr bwMode="auto">
            <a:xfrm>
              <a:off x="0" y="0"/>
              <a:ext cx="3600" cy="1245"/>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7" name="Freeform 50"/>
            <p:cNvSpPr>
              <a:spLocks noEditPoints="1"/>
            </p:cNvSpPr>
            <p:nvPr/>
          </p:nvSpPr>
          <p:spPr bwMode="auto">
            <a:xfrm>
              <a:off x="850" y="743"/>
              <a:ext cx="99" cy="154"/>
            </a:xfrm>
            <a:custGeom>
              <a:avLst/>
              <a:gdLst/>
              <a:ahLst/>
              <a:cxnLst>
                <a:cxn ang="0">
                  <a:pos x="99" y="154"/>
                </a:cxn>
                <a:cxn ang="0">
                  <a:pos x="82" y="154"/>
                </a:cxn>
                <a:cxn ang="0">
                  <a:pos x="82" y="154"/>
                </a:cxn>
                <a:cxn ang="0">
                  <a:pos x="74" y="143"/>
                </a:cxn>
                <a:cxn ang="0">
                  <a:pos x="55" y="116"/>
                </a:cxn>
                <a:cxn ang="0">
                  <a:pos x="33" y="83"/>
                </a:cxn>
                <a:cxn ang="0">
                  <a:pos x="14" y="89"/>
                </a:cxn>
                <a:cxn ang="0">
                  <a:pos x="16" y="154"/>
                </a:cxn>
                <a:cxn ang="0">
                  <a:pos x="14" y="154"/>
                </a:cxn>
                <a:cxn ang="0">
                  <a:pos x="0" y="154"/>
                </a:cxn>
                <a:cxn ang="0">
                  <a:pos x="0" y="119"/>
                </a:cxn>
                <a:cxn ang="0">
                  <a:pos x="0" y="2"/>
                </a:cxn>
                <a:cxn ang="0">
                  <a:pos x="0" y="2"/>
                </a:cxn>
                <a:cxn ang="0">
                  <a:pos x="16" y="0"/>
                </a:cxn>
                <a:cxn ang="0">
                  <a:pos x="41" y="0"/>
                </a:cxn>
                <a:cxn ang="0">
                  <a:pos x="63" y="2"/>
                </a:cxn>
                <a:cxn ang="0">
                  <a:pos x="82" y="19"/>
                </a:cxn>
                <a:cxn ang="0">
                  <a:pos x="88" y="29"/>
                </a:cxn>
                <a:cxn ang="0">
                  <a:pos x="88" y="40"/>
                </a:cxn>
                <a:cxn ang="0">
                  <a:pos x="85" y="56"/>
                </a:cxn>
                <a:cxn ang="0">
                  <a:pos x="63" y="78"/>
                </a:cxn>
                <a:cxn ang="0">
                  <a:pos x="49" y="83"/>
                </a:cxn>
                <a:cxn ang="0">
                  <a:pos x="85" y="132"/>
                </a:cxn>
                <a:cxn ang="0">
                  <a:pos x="99" y="154"/>
                </a:cxn>
                <a:cxn ang="0">
                  <a:pos x="38" y="13"/>
                </a:cxn>
                <a:cxn ang="0">
                  <a:pos x="14" y="73"/>
                </a:cxn>
                <a:cxn ang="0">
                  <a:pos x="19" y="73"/>
                </a:cxn>
                <a:cxn ang="0">
                  <a:pos x="38" y="73"/>
                </a:cxn>
                <a:cxn ang="0">
                  <a:pos x="63" y="64"/>
                </a:cxn>
                <a:cxn ang="0">
                  <a:pos x="74" y="51"/>
                </a:cxn>
                <a:cxn ang="0">
                  <a:pos x="74" y="40"/>
                </a:cxn>
                <a:cxn ang="0">
                  <a:pos x="71" y="27"/>
                </a:cxn>
                <a:cxn ang="0">
                  <a:pos x="63" y="16"/>
                </a:cxn>
                <a:cxn ang="0">
                  <a:pos x="38" y="13"/>
                </a:cxn>
              </a:cxnLst>
              <a:rect l="0" t="0" r="r" b="b"/>
              <a:pathLst>
                <a:path w="99" h="154">
                  <a:moveTo>
                    <a:pt x="99" y="154"/>
                  </a:moveTo>
                  <a:lnTo>
                    <a:pt x="99" y="154"/>
                  </a:lnTo>
                  <a:lnTo>
                    <a:pt x="82" y="154"/>
                  </a:lnTo>
                  <a:lnTo>
                    <a:pt x="74" y="143"/>
                  </a:lnTo>
                  <a:lnTo>
                    <a:pt x="55" y="116"/>
                  </a:lnTo>
                  <a:lnTo>
                    <a:pt x="33" y="83"/>
                  </a:lnTo>
                  <a:lnTo>
                    <a:pt x="14" y="83"/>
                  </a:lnTo>
                  <a:lnTo>
                    <a:pt x="14" y="89"/>
                  </a:lnTo>
                  <a:lnTo>
                    <a:pt x="16" y="154"/>
                  </a:lnTo>
                  <a:lnTo>
                    <a:pt x="14" y="154"/>
                  </a:lnTo>
                  <a:lnTo>
                    <a:pt x="3" y="154"/>
                  </a:lnTo>
                  <a:lnTo>
                    <a:pt x="0" y="154"/>
                  </a:lnTo>
                  <a:lnTo>
                    <a:pt x="0" y="119"/>
                  </a:lnTo>
                  <a:lnTo>
                    <a:pt x="0" y="2"/>
                  </a:lnTo>
                  <a:lnTo>
                    <a:pt x="16" y="0"/>
                  </a:lnTo>
                  <a:lnTo>
                    <a:pt x="41" y="0"/>
                  </a:lnTo>
                  <a:lnTo>
                    <a:pt x="52" y="0"/>
                  </a:lnTo>
                  <a:lnTo>
                    <a:pt x="63" y="2"/>
                  </a:lnTo>
                  <a:lnTo>
                    <a:pt x="74" y="8"/>
                  </a:lnTo>
                  <a:lnTo>
                    <a:pt x="82" y="19"/>
                  </a:lnTo>
                  <a:lnTo>
                    <a:pt x="88" y="29"/>
                  </a:lnTo>
                  <a:lnTo>
                    <a:pt x="88" y="40"/>
                  </a:lnTo>
                  <a:lnTo>
                    <a:pt x="88" y="48"/>
                  </a:lnTo>
                  <a:lnTo>
                    <a:pt x="85" y="56"/>
                  </a:lnTo>
                  <a:lnTo>
                    <a:pt x="77" y="70"/>
                  </a:lnTo>
                  <a:lnTo>
                    <a:pt x="63" y="78"/>
                  </a:lnTo>
                  <a:lnTo>
                    <a:pt x="49" y="83"/>
                  </a:lnTo>
                  <a:lnTo>
                    <a:pt x="85" y="132"/>
                  </a:lnTo>
                  <a:lnTo>
                    <a:pt x="99" y="151"/>
                  </a:lnTo>
                  <a:lnTo>
                    <a:pt x="99" y="154"/>
                  </a:lnTo>
                  <a:close/>
                  <a:moveTo>
                    <a:pt x="38" y="13"/>
                  </a:moveTo>
                  <a:lnTo>
                    <a:pt x="38" y="13"/>
                  </a:lnTo>
                  <a:lnTo>
                    <a:pt x="14" y="13"/>
                  </a:lnTo>
                  <a:lnTo>
                    <a:pt x="14" y="73"/>
                  </a:lnTo>
                  <a:lnTo>
                    <a:pt x="19" y="73"/>
                  </a:lnTo>
                  <a:lnTo>
                    <a:pt x="38" y="73"/>
                  </a:lnTo>
                  <a:lnTo>
                    <a:pt x="55" y="70"/>
                  </a:lnTo>
                  <a:lnTo>
                    <a:pt x="63" y="64"/>
                  </a:lnTo>
                  <a:lnTo>
                    <a:pt x="69" y="59"/>
                  </a:lnTo>
                  <a:lnTo>
                    <a:pt x="74" y="51"/>
                  </a:lnTo>
                  <a:lnTo>
                    <a:pt x="74" y="40"/>
                  </a:lnTo>
                  <a:lnTo>
                    <a:pt x="74" y="32"/>
                  </a:lnTo>
                  <a:lnTo>
                    <a:pt x="71" y="27"/>
                  </a:lnTo>
                  <a:lnTo>
                    <a:pt x="69" y="21"/>
                  </a:lnTo>
                  <a:lnTo>
                    <a:pt x="63" y="16"/>
                  </a:lnTo>
                  <a:lnTo>
                    <a:pt x="52" y="13"/>
                  </a:lnTo>
                  <a:lnTo>
                    <a:pt x="38"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8" name="Freeform 49"/>
            <p:cNvSpPr>
              <a:spLocks/>
            </p:cNvSpPr>
            <p:nvPr/>
          </p:nvSpPr>
          <p:spPr bwMode="auto">
            <a:xfrm>
              <a:off x="971"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7" y="113"/>
                </a:cxn>
                <a:cxn ang="0">
                  <a:pos x="36" y="113"/>
                </a:cxn>
                <a:cxn ang="0">
                  <a:pos x="36" y="113"/>
                </a:cxn>
                <a:cxn ang="0">
                  <a:pos x="25" y="111"/>
                </a:cxn>
                <a:cxn ang="0">
                  <a:pos x="14" y="108"/>
                </a:cxn>
                <a:cxn ang="0">
                  <a:pos x="14" y="108"/>
                </a:cxn>
                <a:cxn ang="0">
                  <a:pos x="8" y="103"/>
                </a:cxn>
                <a:cxn ang="0">
                  <a:pos x="5" y="97"/>
                </a:cxn>
                <a:cxn ang="0">
                  <a:pos x="3" y="84"/>
                </a:cxn>
                <a:cxn ang="0">
                  <a:pos x="3" y="57"/>
                </a:cxn>
                <a:cxn ang="0">
                  <a:pos x="3" y="43"/>
                </a:cxn>
                <a:cxn ang="0">
                  <a:pos x="3" y="43"/>
                </a:cxn>
                <a:cxn ang="0">
                  <a:pos x="0" y="3"/>
                </a:cxn>
                <a:cxn ang="0">
                  <a:pos x="3" y="0"/>
                </a:cxn>
                <a:cxn ang="0">
                  <a:pos x="3" y="0"/>
                </a:cxn>
                <a:cxn ang="0">
                  <a:pos x="14" y="0"/>
                </a:cxn>
                <a:cxn ang="0">
                  <a:pos x="16" y="0"/>
                </a:cxn>
                <a:cxn ang="0">
                  <a:pos x="16" y="0"/>
                </a:cxn>
                <a:cxn ang="0">
                  <a:pos x="14" y="43"/>
                </a:cxn>
                <a:cxn ang="0">
                  <a:pos x="14" y="67"/>
                </a:cxn>
                <a:cxn ang="0">
                  <a:pos x="14" y="67"/>
                </a:cxn>
                <a:cxn ang="0">
                  <a:pos x="16" y="81"/>
                </a:cxn>
                <a:cxn ang="0">
                  <a:pos x="19" y="92"/>
                </a:cxn>
                <a:cxn ang="0">
                  <a:pos x="27" y="100"/>
                </a:cxn>
                <a:cxn ang="0">
                  <a:pos x="38" y="103"/>
                </a:cxn>
                <a:cxn ang="0">
                  <a:pos x="38" y="103"/>
                </a:cxn>
                <a:cxn ang="0">
                  <a:pos x="49" y="100"/>
                </a:cxn>
                <a:cxn ang="0">
                  <a:pos x="58" y="97"/>
                </a:cxn>
                <a:cxn ang="0">
                  <a:pos x="63" y="94"/>
                </a:cxn>
                <a:cxn ang="0">
                  <a:pos x="71" y="89"/>
                </a:cxn>
                <a:cxn ang="0">
                  <a:pos x="71" y="73"/>
                </a:cxn>
                <a:cxn ang="0">
                  <a:pos x="71" y="57"/>
                </a:cxn>
                <a:cxn ang="0">
                  <a:pos x="71" y="57"/>
                </a:cxn>
                <a:cxn ang="0">
                  <a:pos x="69"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7" y="113"/>
                  </a:lnTo>
                  <a:lnTo>
                    <a:pt x="36" y="113"/>
                  </a:lnTo>
                  <a:lnTo>
                    <a:pt x="25" y="111"/>
                  </a:lnTo>
                  <a:lnTo>
                    <a:pt x="14" y="108"/>
                  </a:lnTo>
                  <a:lnTo>
                    <a:pt x="8" y="103"/>
                  </a:lnTo>
                  <a:lnTo>
                    <a:pt x="5" y="97"/>
                  </a:lnTo>
                  <a:lnTo>
                    <a:pt x="3" y="84"/>
                  </a:lnTo>
                  <a:lnTo>
                    <a:pt x="3" y="57"/>
                  </a:lnTo>
                  <a:lnTo>
                    <a:pt x="3" y="43"/>
                  </a:lnTo>
                  <a:lnTo>
                    <a:pt x="0" y="3"/>
                  </a:lnTo>
                  <a:lnTo>
                    <a:pt x="3" y="0"/>
                  </a:lnTo>
                  <a:lnTo>
                    <a:pt x="14" y="0"/>
                  </a:lnTo>
                  <a:lnTo>
                    <a:pt x="16" y="0"/>
                  </a:lnTo>
                  <a:lnTo>
                    <a:pt x="14" y="43"/>
                  </a:lnTo>
                  <a:lnTo>
                    <a:pt x="14" y="67"/>
                  </a:lnTo>
                  <a:lnTo>
                    <a:pt x="16" y="81"/>
                  </a:lnTo>
                  <a:lnTo>
                    <a:pt x="19" y="92"/>
                  </a:lnTo>
                  <a:lnTo>
                    <a:pt x="27" y="100"/>
                  </a:lnTo>
                  <a:lnTo>
                    <a:pt x="38" y="103"/>
                  </a:lnTo>
                  <a:lnTo>
                    <a:pt x="49" y="100"/>
                  </a:lnTo>
                  <a:lnTo>
                    <a:pt x="58" y="97"/>
                  </a:lnTo>
                  <a:lnTo>
                    <a:pt x="63" y="94"/>
                  </a:lnTo>
                  <a:lnTo>
                    <a:pt x="71" y="89"/>
                  </a:lnTo>
                  <a:lnTo>
                    <a:pt x="71" y="73"/>
                  </a:lnTo>
                  <a:lnTo>
                    <a:pt x="71" y="57"/>
                  </a:lnTo>
                  <a:lnTo>
                    <a:pt x="69"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9" name="Freeform 48"/>
            <p:cNvSpPr>
              <a:spLocks/>
            </p:cNvSpPr>
            <p:nvPr/>
          </p:nvSpPr>
          <p:spPr bwMode="auto">
            <a:xfrm>
              <a:off x="1078" y="756"/>
              <a:ext cx="55" cy="143"/>
            </a:xfrm>
            <a:custGeom>
              <a:avLst/>
              <a:gdLst/>
              <a:ahLst/>
              <a:cxnLst>
                <a:cxn ang="0">
                  <a:pos x="55" y="41"/>
                </a:cxn>
                <a:cxn ang="0">
                  <a:pos x="55" y="41"/>
                </a:cxn>
                <a:cxn ang="0">
                  <a:pos x="55" y="41"/>
                </a:cxn>
                <a:cxn ang="0">
                  <a:pos x="30" y="41"/>
                </a:cxn>
                <a:cxn ang="0">
                  <a:pos x="30" y="111"/>
                </a:cxn>
                <a:cxn ang="0">
                  <a:pos x="30" y="111"/>
                </a:cxn>
                <a:cxn ang="0">
                  <a:pos x="33" y="124"/>
                </a:cxn>
                <a:cxn ang="0">
                  <a:pos x="36" y="130"/>
                </a:cxn>
                <a:cxn ang="0">
                  <a:pos x="44" y="130"/>
                </a:cxn>
                <a:cxn ang="0">
                  <a:pos x="44" y="130"/>
                </a:cxn>
                <a:cxn ang="0">
                  <a:pos x="55" y="127"/>
                </a:cxn>
                <a:cxn ang="0">
                  <a:pos x="55" y="130"/>
                </a:cxn>
                <a:cxn ang="0">
                  <a:pos x="55" y="130"/>
                </a:cxn>
                <a:cxn ang="0">
                  <a:pos x="55" y="138"/>
                </a:cxn>
                <a:cxn ang="0">
                  <a:pos x="52" y="141"/>
                </a:cxn>
                <a:cxn ang="0">
                  <a:pos x="52" y="141"/>
                </a:cxn>
                <a:cxn ang="0">
                  <a:pos x="41" y="143"/>
                </a:cxn>
                <a:cxn ang="0">
                  <a:pos x="41" y="143"/>
                </a:cxn>
                <a:cxn ang="0">
                  <a:pos x="30" y="141"/>
                </a:cxn>
                <a:cxn ang="0">
                  <a:pos x="25" y="138"/>
                </a:cxn>
                <a:cxn ang="0">
                  <a:pos x="22" y="133"/>
                </a:cxn>
                <a:cxn ang="0">
                  <a:pos x="19" y="122"/>
                </a:cxn>
                <a:cxn ang="0">
                  <a:pos x="19" y="108"/>
                </a:cxn>
                <a:cxn ang="0">
                  <a:pos x="19" y="108"/>
                </a:cxn>
                <a:cxn ang="0">
                  <a:pos x="19" y="62"/>
                </a:cxn>
                <a:cxn ang="0">
                  <a:pos x="19" y="41"/>
                </a:cxn>
                <a:cxn ang="0">
                  <a:pos x="19" y="41"/>
                </a:cxn>
                <a:cxn ang="0">
                  <a:pos x="3" y="41"/>
                </a:cxn>
                <a:cxn ang="0">
                  <a:pos x="0" y="41"/>
                </a:cxn>
                <a:cxn ang="0">
                  <a:pos x="0" y="41"/>
                </a:cxn>
                <a:cxn ang="0">
                  <a:pos x="0" y="30"/>
                </a:cxn>
                <a:cxn ang="0">
                  <a:pos x="3" y="30"/>
                </a:cxn>
                <a:cxn ang="0">
                  <a:pos x="3" y="30"/>
                </a:cxn>
                <a:cxn ang="0">
                  <a:pos x="19" y="30"/>
                </a:cxn>
                <a:cxn ang="0">
                  <a:pos x="19" y="30"/>
                </a:cxn>
                <a:cxn ang="0">
                  <a:pos x="19" y="30"/>
                </a:cxn>
                <a:cxn ang="0">
                  <a:pos x="17" y="3"/>
                </a:cxn>
                <a:cxn ang="0">
                  <a:pos x="19" y="3"/>
                </a:cxn>
                <a:cxn ang="0">
                  <a:pos x="19" y="3"/>
                </a:cxn>
                <a:cxn ang="0">
                  <a:pos x="30" y="0"/>
                </a:cxn>
                <a:cxn ang="0">
                  <a:pos x="33" y="0"/>
                </a:cxn>
                <a:cxn ang="0">
                  <a:pos x="33" y="0"/>
                </a:cxn>
                <a:cxn ang="0">
                  <a:pos x="30" y="30"/>
                </a:cxn>
                <a:cxn ang="0">
                  <a:pos x="30" y="30"/>
                </a:cxn>
                <a:cxn ang="0">
                  <a:pos x="55" y="30"/>
                </a:cxn>
                <a:cxn ang="0">
                  <a:pos x="55" y="30"/>
                </a:cxn>
                <a:cxn ang="0">
                  <a:pos x="55" y="30"/>
                </a:cxn>
                <a:cxn ang="0">
                  <a:pos x="55" y="41"/>
                </a:cxn>
                <a:cxn ang="0">
                  <a:pos x="55" y="41"/>
                </a:cxn>
              </a:cxnLst>
              <a:rect l="0" t="0" r="r" b="b"/>
              <a:pathLst>
                <a:path w="55" h="143">
                  <a:moveTo>
                    <a:pt x="55" y="41"/>
                  </a:moveTo>
                  <a:lnTo>
                    <a:pt x="55" y="41"/>
                  </a:lnTo>
                  <a:lnTo>
                    <a:pt x="30" y="41"/>
                  </a:lnTo>
                  <a:lnTo>
                    <a:pt x="30" y="111"/>
                  </a:lnTo>
                  <a:lnTo>
                    <a:pt x="33" y="124"/>
                  </a:lnTo>
                  <a:lnTo>
                    <a:pt x="36" y="130"/>
                  </a:lnTo>
                  <a:lnTo>
                    <a:pt x="44" y="130"/>
                  </a:lnTo>
                  <a:lnTo>
                    <a:pt x="55" y="127"/>
                  </a:lnTo>
                  <a:lnTo>
                    <a:pt x="55" y="130"/>
                  </a:lnTo>
                  <a:lnTo>
                    <a:pt x="55" y="138"/>
                  </a:lnTo>
                  <a:lnTo>
                    <a:pt x="52" y="141"/>
                  </a:lnTo>
                  <a:lnTo>
                    <a:pt x="41" y="143"/>
                  </a:lnTo>
                  <a:lnTo>
                    <a:pt x="30" y="141"/>
                  </a:lnTo>
                  <a:lnTo>
                    <a:pt x="25" y="138"/>
                  </a:lnTo>
                  <a:lnTo>
                    <a:pt x="22" y="133"/>
                  </a:lnTo>
                  <a:lnTo>
                    <a:pt x="19" y="122"/>
                  </a:lnTo>
                  <a:lnTo>
                    <a:pt x="19" y="108"/>
                  </a:lnTo>
                  <a:lnTo>
                    <a:pt x="19" y="62"/>
                  </a:lnTo>
                  <a:lnTo>
                    <a:pt x="19" y="41"/>
                  </a:lnTo>
                  <a:lnTo>
                    <a:pt x="3" y="41"/>
                  </a:lnTo>
                  <a:lnTo>
                    <a:pt x="0" y="41"/>
                  </a:lnTo>
                  <a:lnTo>
                    <a:pt x="0" y="30"/>
                  </a:lnTo>
                  <a:lnTo>
                    <a:pt x="3" y="30"/>
                  </a:lnTo>
                  <a:lnTo>
                    <a:pt x="19" y="30"/>
                  </a:lnTo>
                  <a:lnTo>
                    <a:pt x="17" y="3"/>
                  </a:lnTo>
                  <a:lnTo>
                    <a:pt x="19" y="3"/>
                  </a:lnTo>
                  <a:lnTo>
                    <a:pt x="30" y="0"/>
                  </a:lnTo>
                  <a:lnTo>
                    <a:pt x="33" y="0"/>
                  </a:lnTo>
                  <a:lnTo>
                    <a:pt x="30" y="30"/>
                  </a:lnTo>
                  <a:lnTo>
                    <a:pt x="55" y="30"/>
                  </a:lnTo>
                  <a:lnTo>
                    <a:pt x="55"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 name="Freeform 47"/>
            <p:cNvSpPr>
              <a:spLocks noEditPoints="1"/>
            </p:cNvSpPr>
            <p:nvPr/>
          </p:nvSpPr>
          <p:spPr bwMode="auto">
            <a:xfrm>
              <a:off x="1150" y="786"/>
              <a:ext cx="90" cy="165"/>
            </a:xfrm>
            <a:custGeom>
              <a:avLst/>
              <a:gdLst/>
              <a:ahLst/>
              <a:cxnLst>
                <a:cxn ang="0">
                  <a:pos x="90" y="11"/>
                </a:cxn>
                <a:cxn ang="0">
                  <a:pos x="68" y="11"/>
                </a:cxn>
                <a:cxn ang="0">
                  <a:pos x="74" y="16"/>
                </a:cxn>
                <a:cxn ang="0">
                  <a:pos x="82" y="30"/>
                </a:cxn>
                <a:cxn ang="0">
                  <a:pos x="82" y="40"/>
                </a:cxn>
                <a:cxn ang="0">
                  <a:pos x="79" y="54"/>
                </a:cxn>
                <a:cxn ang="0">
                  <a:pos x="60" y="73"/>
                </a:cxn>
                <a:cxn ang="0">
                  <a:pos x="44" y="76"/>
                </a:cxn>
                <a:cxn ang="0">
                  <a:pos x="33" y="76"/>
                </a:cxn>
                <a:cxn ang="0">
                  <a:pos x="46" y="92"/>
                </a:cxn>
                <a:cxn ang="0">
                  <a:pos x="60" y="97"/>
                </a:cxn>
                <a:cxn ang="0">
                  <a:pos x="79" y="108"/>
                </a:cxn>
                <a:cxn ang="0">
                  <a:pos x="88" y="119"/>
                </a:cxn>
                <a:cxn ang="0">
                  <a:pos x="88" y="130"/>
                </a:cxn>
                <a:cxn ang="0">
                  <a:pos x="85" y="146"/>
                </a:cxn>
                <a:cxn ang="0">
                  <a:pos x="74" y="157"/>
                </a:cxn>
                <a:cxn ang="0">
                  <a:pos x="44" y="165"/>
                </a:cxn>
                <a:cxn ang="0">
                  <a:pos x="30" y="165"/>
                </a:cxn>
                <a:cxn ang="0">
                  <a:pos x="11" y="151"/>
                </a:cxn>
                <a:cxn ang="0">
                  <a:pos x="2" y="140"/>
                </a:cxn>
                <a:cxn ang="0">
                  <a:pos x="0" y="130"/>
                </a:cxn>
                <a:cxn ang="0">
                  <a:pos x="8" y="111"/>
                </a:cxn>
                <a:cxn ang="0">
                  <a:pos x="22" y="97"/>
                </a:cxn>
                <a:cxn ang="0">
                  <a:pos x="11" y="94"/>
                </a:cxn>
                <a:cxn ang="0">
                  <a:pos x="11" y="92"/>
                </a:cxn>
                <a:cxn ang="0">
                  <a:pos x="22" y="73"/>
                </a:cxn>
                <a:cxn ang="0">
                  <a:pos x="13" y="65"/>
                </a:cxn>
                <a:cxn ang="0">
                  <a:pos x="5" y="54"/>
                </a:cxn>
                <a:cxn ang="0">
                  <a:pos x="2" y="40"/>
                </a:cxn>
                <a:cxn ang="0">
                  <a:pos x="11" y="13"/>
                </a:cxn>
                <a:cxn ang="0">
                  <a:pos x="33" y="0"/>
                </a:cxn>
                <a:cxn ang="0">
                  <a:pos x="49" y="0"/>
                </a:cxn>
                <a:cxn ang="0">
                  <a:pos x="74" y="0"/>
                </a:cxn>
                <a:cxn ang="0">
                  <a:pos x="85" y="0"/>
                </a:cxn>
                <a:cxn ang="0">
                  <a:pos x="90" y="0"/>
                </a:cxn>
                <a:cxn ang="0">
                  <a:pos x="90" y="3"/>
                </a:cxn>
                <a:cxn ang="0">
                  <a:pos x="90" y="11"/>
                </a:cxn>
                <a:cxn ang="0">
                  <a:pos x="52" y="108"/>
                </a:cxn>
                <a:cxn ang="0">
                  <a:pos x="30" y="100"/>
                </a:cxn>
                <a:cxn ang="0">
                  <a:pos x="16" y="121"/>
                </a:cxn>
                <a:cxn ang="0">
                  <a:pos x="13" y="130"/>
                </a:cxn>
                <a:cxn ang="0">
                  <a:pos x="24" y="148"/>
                </a:cxn>
                <a:cxn ang="0">
                  <a:pos x="44" y="154"/>
                </a:cxn>
                <a:cxn ang="0">
                  <a:pos x="55" y="154"/>
                </a:cxn>
                <a:cxn ang="0">
                  <a:pos x="71" y="140"/>
                </a:cxn>
                <a:cxn ang="0">
                  <a:pos x="74" y="130"/>
                </a:cxn>
                <a:cxn ang="0">
                  <a:pos x="68" y="113"/>
                </a:cxn>
                <a:cxn ang="0">
                  <a:pos x="52" y="108"/>
                </a:cxn>
                <a:cxn ang="0">
                  <a:pos x="44" y="11"/>
                </a:cxn>
                <a:cxn ang="0">
                  <a:pos x="33" y="13"/>
                </a:cxn>
                <a:cxn ang="0">
                  <a:pos x="19" y="27"/>
                </a:cxn>
                <a:cxn ang="0">
                  <a:pos x="16" y="40"/>
                </a:cxn>
                <a:cxn ang="0">
                  <a:pos x="24" y="59"/>
                </a:cxn>
                <a:cxn ang="0">
                  <a:pos x="44" y="67"/>
                </a:cxn>
                <a:cxn ang="0">
                  <a:pos x="55" y="65"/>
                </a:cxn>
                <a:cxn ang="0">
                  <a:pos x="68" y="49"/>
                </a:cxn>
                <a:cxn ang="0">
                  <a:pos x="68" y="38"/>
                </a:cxn>
                <a:cxn ang="0">
                  <a:pos x="63" y="19"/>
                </a:cxn>
                <a:cxn ang="0">
                  <a:pos x="44" y="11"/>
                </a:cxn>
              </a:cxnLst>
              <a:rect l="0" t="0" r="r" b="b"/>
              <a:pathLst>
                <a:path w="90" h="165">
                  <a:moveTo>
                    <a:pt x="90" y="11"/>
                  </a:moveTo>
                  <a:lnTo>
                    <a:pt x="90" y="11"/>
                  </a:lnTo>
                  <a:lnTo>
                    <a:pt x="68" y="11"/>
                  </a:lnTo>
                  <a:lnTo>
                    <a:pt x="74" y="16"/>
                  </a:lnTo>
                  <a:lnTo>
                    <a:pt x="79" y="24"/>
                  </a:lnTo>
                  <a:lnTo>
                    <a:pt x="82" y="30"/>
                  </a:lnTo>
                  <a:lnTo>
                    <a:pt x="82" y="40"/>
                  </a:lnTo>
                  <a:lnTo>
                    <a:pt x="82" y="49"/>
                  </a:lnTo>
                  <a:lnTo>
                    <a:pt x="79" y="54"/>
                  </a:lnTo>
                  <a:lnTo>
                    <a:pt x="71" y="67"/>
                  </a:lnTo>
                  <a:lnTo>
                    <a:pt x="60" y="73"/>
                  </a:lnTo>
                  <a:lnTo>
                    <a:pt x="44" y="76"/>
                  </a:lnTo>
                  <a:lnTo>
                    <a:pt x="33" y="76"/>
                  </a:lnTo>
                  <a:lnTo>
                    <a:pt x="27" y="86"/>
                  </a:lnTo>
                  <a:lnTo>
                    <a:pt x="46" y="92"/>
                  </a:lnTo>
                  <a:lnTo>
                    <a:pt x="60" y="97"/>
                  </a:lnTo>
                  <a:lnTo>
                    <a:pt x="74" y="103"/>
                  </a:lnTo>
                  <a:lnTo>
                    <a:pt x="79" y="108"/>
                  </a:lnTo>
                  <a:lnTo>
                    <a:pt x="85" y="113"/>
                  </a:lnTo>
                  <a:lnTo>
                    <a:pt x="88" y="119"/>
                  </a:lnTo>
                  <a:lnTo>
                    <a:pt x="88" y="130"/>
                  </a:lnTo>
                  <a:lnTo>
                    <a:pt x="88" y="138"/>
                  </a:lnTo>
                  <a:lnTo>
                    <a:pt x="85" y="146"/>
                  </a:lnTo>
                  <a:lnTo>
                    <a:pt x="79" y="151"/>
                  </a:lnTo>
                  <a:lnTo>
                    <a:pt x="74" y="157"/>
                  </a:lnTo>
                  <a:lnTo>
                    <a:pt x="60" y="162"/>
                  </a:lnTo>
                  <a:lnTo>
                    <a:pt x="44" y="165"/>
                  </a:lnTo>
                  <a:lnTo>
                    <a:pt x="30" y="165"/>
                  </a:lnTo>
                  <a:lnTo>
                    <a:pt x="16" y="157"/>
                  </a:lnTo>
                  <a:lnTo>
                    <a:pt x="11" y="151"/>
                  </a:lnTo>
                  <a:lnTo>
                    <a:pt x="5" y="146"/>
                  </a:lnTo>
                  <a:lnTo>
                    <a:pt x="2" y="140"/>
                  </a:lnTo>
                  <a:lnTo>
                    <a:pt x="0" y="130"/>
                  </a:lnTo>
                  <a:lnTo>
                    <a:pt x="2" y="121"/>
                  </a:lnTo>
                  <a:lnTo>
                    <a:pt x="8" y="111"/>
                  </a:lnTo>
                  <a:lnTo>
                    <a:pt x="13" y="105"/>
                  </a:lnTo>
                  <a:lnTo>
                    <a:pt x="22" y="97"/>
                  </a:lnTo>
                  <a:lnTo>
                    <a:pt x="11" y="94"/>
                  </a:lnTo>
                  <a:lnTo>
                    <a:pt x="11" y="92"/>
                  </a:lnTo>
                  <a:lnTo>
                    <a:pt x="22" y="73"/>
                  </a:lnTo>
                  <a:lnTo>
                    <a:pt x="13" y="65"/>
                  </a:lnTo>
                  <a:lnTo>
                    <a:pt x="11" y="59"/>
                  </a:lnTo>
                  <a:lnTo>
                    <a:pt x="5" y="54"/>
                  </a:lnTo>
                  <a:lnTo>
                    <a:pt x="2" y="40"/>
                  </a:lnTo>
                  <a:lnTo>
                    <a:pt x="5" y="24"/>
                  </a:lnTo>
                  <a:lnTo>
                    <a:pt x="11" y="13"/>
                  </a:lnTo>
                  <a:lnTo>
                    <a:pt x="22" y="5"/>
                  </a:lnTo>
                  <a:lnTo>
                    <a:pt x="33" y="0"/>
                  </a:lnTo>
                  <a:lnTo>
                    <a:pt x="49" y="0"/>
                  </a:lnTo>
                  <a:lnTo>
                    <a:pt x="74" y="0"/>
                  </a:lnTo>
                  <a:lnTo>
                    <a:pt x="85" y="0"/>
                  </a:lnTo>
                  <a:lnTo>
                    <a:pt x="90" y="0"/>
                  </a:lnTo>
                  <a:lnTo>
                    <a:pt x="90" y="3"/>
                  </a:lnTo>
                  <a:lnTo>
                    <a:pt x="90" y="11"/>
                  </a:lnTo>
                  <a:close/>
                  <a:moveTo>
                    <a:pt x="52" y="108"/>
                  </a:moveTo>
                  <a:lnTo>
                    <a:pt x="52" y="108"/>
                  </a:lnTo>
                  <a:lnTo>
                    <a:pt x="30" y="100"/>
                  </a:lnTo>
                  <a:lnTo>
                    <a:pt x="19" y="113"/>
                  </a:lnTo>
                  <a:lnTo>
                    <a:pt x="16" y="121"/>
                  </a:lnTo>
                  <a:lnTo>
                    <a:pt x="13" y="130"/>
                  </a:lnTo>
                  <a:lnTo>
                    <a:pt x="16" y="140"/>
                  </a:lnTo>
                  <a:lnTo>
                    <a:pt x="24" y="148"/>
                  </a:lnTo>
                  <a:lnTo>
                    <a:pt x="33" y="154"/>
                  </a:lnTo>
                  <a:lnTo>
                    <a:pt x="44" y="154"/>
                  </a:lnTo>
                  <a:lnTo>
                    <a:pt x="55" y="154"/>
                  </a:lnTo>
                  <a:lnTo>
                    <a:pt x="66" y="148"/>
                  </a:lnTo>
                  <a:lnTo>
                    <a:pt x="71" y="140"/>
                  </a:lnTo>
                  <a:lnTo>
                    <a:pt x="74" y="130"/>
                  </a:lnTo>
                  <a:lnTo>
                    <a:pt x="74" y="121"/>
                  </a:lnTo>
                  <a:lnTo>
                    <a:pt x="68" y="113"/>
                  </a:lnTo>
                  <a:lnTo>
                    <a:pt x="60" y="111"/>
                  </a:lnTo>
                  <a:lnTo>
                    <a:pt x="52" y="108"/>
                  </a:lnTo>
                  <a:close/>
                  <a:moveTo>
                    <a:pt x="44" y="11"/>
                  </a:moveTo>
                  <a:lnTo>
                    <a:pt x="44" y="11"/>
                  </a:lnTo>
                  <a:lnTo>
                    <a:pt x="33" y="13"/>
                  </a:lnTo>
                  <a:lnTo>
                    <a:pt x="24" y="19"/>
                  </a:lnTo>
                  <a:lnTo>
                    <a:pt x="19" y="27"/>
                  </a:lnTo>
                  <a:lnTo>
                    <a:pt x="16" y="40"/>
                  </a:lnTo>
                  <a:lnTo>
                    <a:pt x="19" y="51"/>
                  </a:lnTo>
                  <a:lnTo>
                    <a:pt x="24" y="59"/>
                  </a:lnTo>
                  <a:lnTo>
                    <a:pt x="33" y="65"/>
                  </a:lnTo>
                  <a:lnTo>
                    <a:pt x="44" y="67"/>
                  </a:lnTo>
                  <a:lnTo>
                    <a:pt x="55" y="65"/>
                  </a:lnTo>
                  <a:lnTo>
                    <a:pt x="63" y="59"/>
                  </a:lnTo>
                  <a:lnTo>
                    <a:pt x="68" y="49"/>
                  </a:lnTo>
                  <a:lnTo>
                    <a:pt x="68" y="38"/>
                  </a:lnTo>
                  <a:lnTo>
                    <a:pt x="68" y="27"/>
                  </a:lnTo>
                  <a:lnTo>
                    <a:pt x="63" y="19"/>
                  </a:lnTo>
                  <a:lnTo>
                    <a:pt x="55" y="13"/>
                  </a:lnTo>
                  <a:lnTo>
                    <a:pt x="44"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1" name="Freeform 46"/>
            <p:cNvSpPr>
              <a:spLocks noEditPoints="1"/>
            </p:cNvSpPr>
            <p:nvPr/>
          </p:nvSpPr>
          <p:spPr bwMode="auto">
            <a:xfrm>
              <a:off x="1260" y="783"/>
              <a:ext cx="90" cy="116"/>
            </a:xfrm>
            <a:custGeom>
              <a:avLst/>
              <a:gdLst/>
              <a:ahLst/>
              <a:cxnLst>
                <a:cxn ang="0">
                  <a:pos x="90" y="57"/>
                </a:cxn>
                <a:cxn ang="0">
                  <a:pos x="13" y="57"/>
                </a:cxn>
                <a:cxn ang="0">
                  <a:pos x="13" y="57"/>
                </a:cxn>
                <a:cxn ang="0">
                  <a:pos x="16" y="76"/>
                </a:cxn>
                <a:cxn ang="0">
                  <a:pos x="24" y="89"/>
                </a:cxn>
                <a:cxn ang="0">
                  <a:pos x="30" y="97"/>
                </a:cxn>
                <a:cxn ang="0">
                  <a:pos x="35" y="100"/>
                </a:cxn>
                <a:cxn ang="0">
                  <a:pos x="44" y="103"/>
                </a:cxn>
                <a:cxn ang="0">
                  <a:pos x="52" y="106"/>
                </a:cxn>
                <a:cxn ang="0">
                  <a:pos x="52" y="106"/>
                </a:cxn>
                <a:cxn ang="0">
                  <a:pos x="63" y="103"/>
                </a:cxn>
                <a:cxn ang="0">
                  <a:pos x="71" y="100"/>
                </a:cxn>
                <a:cxn ang="0">
                  <a:pos x="79" y="97"/>
                </a:cxn>
                <a:cxn ang="0">
                  <a:pos x="88" y="89"/>
                </a:cxn>
                <a:cxn ang="0">
                  <a:pos x="88" y="92"/>
                </a:cxn>
                <a:cxn ang="0">
                  <a:pos x="88" y="92"/>
                </a:cxn>
                <a:cxn ang="0">
                  <a:pos x="88" y="103"/>
                </a:cxn>
                <a:cxn ang="0">
                  <a:pos x="88" y="106"/>
                </a:cxn>
                <a:cxn ang="0">
                  <a:pos x="88" y="106"/>
                </a:cxn>
                <a:cxn ang="0">
                  <a:pos x="68" y="114"/>
                </a:cxn>
                <a:cxn ang="0">
                  <a:pos x="52" y="116"/>
                </a:cxn>
                <a:cxn ang="0">
                  <a:pos x="52" y="116"/>
                </a:cxn>
                <a:cxn ang="0">
                  <a:pos x="41" y="116"/>
                </a:cxn>
                <a:cxn ang="0">
                  <a:pos x="30" y="111"/>
                </a:cxn>
                <a:cxn ang="0">
                  <a:pos x="22" y="108"/>
                </a:cxn>
                <a:cxn ang="0">
                  <a:pos x="13" y="100"/>
                </a:cxn>
                <a:cxn ang="0">
                  <a:pos x="8" y="92"/>
                </a:cxn>
                <a:cxn ang="0">
                  <a:pos x="2" y="81"/>
                </a:cxn>
                <a:cxn ang="0">
                  <a:pos x="0" y="70"/>
                </a:cxn>
                <a:cxn ang="0">
                  <a:pos x="0" y="60"/>
                </a:cxn>
                <a:cxn ang="0">
                  <a:pos x="0" y="60"/>
                </a:cxn>
                <a:cxn ang="0">
                  <a:pos x="2" y="35"/>
                </a:cxn>
                <a:cxn ang="0">
                  <a:pos x="8" y="27"/>
                </a:cxn>
                <a:cxn ang="0">
                  <a:pos x="11" y="16"/>
                </a:cxn>
                <a:cxn ang="0">
                  <a:pos x="19" y="11"/>
                </a:cxn>
                <a:cxn ang="0">
                  <a:pos x="27" y="6"/>
                </a:cxn>
                <a:cxn ang="0">
                  <a:pos x="38" y="3"/>
                </a:cxn>
                <a:cxn ang="0">
                  <a:pos x="49" y="0"/>
                </a:cxn>
                <a:cxn ang="0">
                  <a:pos x="49" y="0"/>
                </a:cxn>
                <a:cxn ang="0">
                  <a:pos x="60" y="3"/>
                </a:cxn>
                <a:cxn ang="0">
                  <a:pos x="68" y="6"/>
                </a:cxn>
                <a:cxn ang="0">
                  <a:pos x="77" y="11"/>
                </a:cxn>
                <a:cxn ang="0">
                  <a:pos x="82" y="16"/>
                </a:cxn>
                <a:cxn ang="0">
                  <a:pos x="88" y="24"/>
                </a:cxn>
                <a:cxn ang="0">
                  <a:pos x="90" y="35"/>
                </a:cxn>
                <a:cxn ang="0">
                  <a:pos x="90" y="57"/>
                </a:cxn>
                <a:cxn ang="0">
                  <a:pos x="90" y="57"/>
                </a:cxn>
                <a:cxn ang="0">
                  <a:pos x="46" y="11"/>
                </a:cxn>
                <a:cxn ang="0">
                  <a:pos x="46" y="11"/>
                </a:cxn>
                <a:cxn ang="0">
                  <a:pos x="35" y="14"/>
                </a:cxn>
                <a:cxn ang="0">
                  <a:pos x="24" y="22"/>
                </a:cxn>
                <a:cxn ang="0">
                  <a:pos x="16" y="33"/>
                </a:cxn>
                <a:cxn ang="0">
                  <a:pos x="13" y="46"/>
                </a:cxn>
                <a:cxn ang="0">
                  <a:pos x="79" y="46"/>
                </a:cxn>
                <a:cxn ang="0">
                  <a:pos x="79" y="46"/>
                </a:cxn>
                <a:cxn ang="0">
                  <a:pos x="77" y="33"/>
                </a:cxn>
                <a:cxn ang="0">
                  <a:pos x="71" y="22"/>
                </a:cxn>
                <a:cxn ang="0">
                  <a:pos x="60" y="14"/>
                </a:cxn>
                <a:cxn ang="0">
                  <a:pos x="46" y="11"/>
                </a:cxn>
                <a:cxn ang="0">
                  <a:pos x="46" y="11"/>
                </a:cxn>
              </a:cxnLst>
              <a:rect l="0" t="0" r="r" b="b"/>
              <a:pathLst>
                <a:path w="90" h="116">
                  <a:moveTo>
                    <a:pt x="90" y="57"/>
                  </a:moveTo>
                  <a:lnTo>
                    <a:pt x="13" y="57"/>
                  </a:lnTo>
                  <a:lnTo>
                    <a:pt x="16" y="76"/>
                  </a:lnTo>
                  <a:lnTo>
                    <a:pt x="24" y="89"/>
                  </a:lnTo>
                  <a:lnTo>
                    <a:pt x="30" y="97"/>
                  </a:lnTo>
                  <a:lnTo>
                    <a:pt x="35" y="100"/>
                  </a:lnTo>
                  <a:lnTo>
                    <a:pt x="44" y="103"/>
                  </a:lnTo>
                  <a:lnTo>
                    <a:pt x="52" y="106"/>
                  </a:lnTo>
                  <a:lnTo>
                    <a:pt x="63" y="103"/>
                  </a:lnTo>
                  <a:lnTo>
                    <a:pt x="71" y="100"/>
                  </a:lnTo>
                  <a:lnTo>
                    <a:pt x="79" y="97"/>
                  </a:lnTo>
                  <a:lnTo>
                    <a:pt x="88" y="89"/>
                  </a:lnTo>
                  <a:lnTo>
                    <a:pt x="88" y="92"/>
                  </a:lnTo>
                  <a:lnTo>
                    <a:pt x="88" y="103"/>
                  </a:lnTo>
                  <a:lnTo>
                    <a:pt x="88" y="106"/>
                  </a:lnTo>
                  <a:lnTo>
                    <a:pt x="68" y="114"/>
                  </a:lnTo>
                  <a:lnTo>
                    <a:pt x="52" y="116"/>
                  </a:lnTo>
                  <a:lnTo>
                    <a:pt x="41" y="116"/>
                  </a:lnTo>
                  <a:lnTo>
                    <a:pt x="30" y="111"/>
                  </a:lnTo>
                  <a:lnTo>
                    <a:pt x="22" y="108"/>
                  </a:lnTo>
                  <a:lnTo>
                    <a:pt x="13" y="100"/>
                  </a:lnTo>
                  <a:lnTo>
                    <a:pt x="8" y="92"/>
                  </a:lnTo>
                  <a:lnTo>
                    <a:pt x="2" y="81"/>
                  </a:lnTo>
                  <a:lnTo>
                    <a:pt x="0" y="70"/>
                  </a:lnTo>
                  <a:lnTo>
                    <a:pt x="0" y="60"/>
                  </a:lnTo>
                  <a:lnTo>
                    <a:pt x="2" y="35"/>
                  </a:lnTo>
                  <a:lnTo>
                    <a:pt x="8" y="27"/>
                  </a:lnTo>
                  <a:lnTo>
                    <a:pt x="11" y="16"/>
                  </a:lnTo>
                  <a:lnTo>
                    <a:pt x="19" y="11"/>
                  </a:lnTo>
                  <a:lnTo>
                    <a:pt x="27" y="6"/>
                  </a:lnTo>
                  <a:lnTo>
                    <a:pt x="38" y="3"/>
                  </a:lnTo>
                  <a:lnTo>
                    <a:pt x="49" y="0"/>
                  </a:lnTo>
                  <a:lnTo>
                    <a:pt x="60" y="3"/>
                  </a:lnTo>
                  <a:lnTo>
                    <a:pt x="68" y="6"/>
                  </a:lnTo>
                  <a:lnTo>
                    <a:pt x="77" y="11"/>
                  </a:lnTo>
                  <a:lnTo>
                    <a:pt x="82" y="16"/>
                  </a:lnTo>
                  <a:lnTo>
                    <a:pt x="88" y="24"/>
                  </a:lnTo>
                  <a:lnTo>
                    <a:pt x="90" y="35"/>
                  </a:lnTo>
                  <a:lnTo>
                    <a:pt x="90" y="57"/>
                  </a:lnTo>
                  <a:close/>
                  <a:moveTo>
                    <a:pt x="46" y="11"/>
                  </a:moveTo>
                  <a:lnTo>
                    <a:pt x="46" y="11"/>
                  </a:lnTo>
                  <a:lnTo>
                    <a:pt x="35" y="14"/>
                  </a:lnTo>
                  <a:lnTo>
                    <a:pt x="24" y="22"/>
                  </a:lnTo>
                  <a:lnTo>
                    <a:pt x="16" y="33"/>
                  </a:lnTo>
                  <a:lnTo>
                    <a:pt x="13" y="46"/>
                  </a:lnTo>
                  <a:lnTo>
                    <a:pt x="79" y="46"/>
                  </a:lnTo>
                  <a:lnTo>
                    <a:pt x="77" y="33"/>
                  </a:lnTo>
                  <a:lnTo>
                    <a:pt x="71"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2" name="Freeform 45"/>
            <p:cNvSpPr>
              <a:spLocks/>
            </p:cNvSpPr>
            <p:nvPr/>
          </p:nvSpPr>
          <p:spPr bwMode="auto">
            <a:xfrm>
              <a:off x="1381" y="783"/>
              <a:ext cx="49" cy="114"/>
            </a:xfrm>
            <a:custGeom>
              <a:avLst/>
              <a:gdLst/>
              <a:ahLst/>
              <a:cxnLst>
                <a:cxn ang="0">
                  <a:pos x="46" y="16"/>
                </a:cxn>
                <a:cxn ang="0">
                  <a:pos x="44" y="16"/>
                </a:cxn>
                <a:cxn ang="0">
                  <a:pos x="44" y="16"/>
                </a:cxn>
                <a:cxn ang="0">
                  <a:pos x="35" y="14"/>
                </a:cxn>
                <a:cxn ang="0">
                  <a:pos x="35" y="14"/>
                </a:cxn>
                <a:cxn ang="0">
                  <a:pos x="30" y="16"/>
                </a:cxn>
                <a:cxn ang="0">
                  <a:pos x="24" y="19"/>
                </a:cxn>
                <a:cxn ang="0">
                  <a:pos x="22" y="24"/>
                </a:cxn>
                <a:cxn ang="0">
                  <a:pos x="19" y="30"/>
                </a:cxn>
                <a:cxn ang="0">
                  <a:pos x="16" y="43"/>
                </a:cxn>
                <a:cxn ang="0">
                  <a:pos x="16" y="57"/>
                </a:cxn>
                <a:cxn ang="0">
                  <a:pos x="16" y="57"/>
                </a:cxn>
                <a:cxn ang="0">
                  <a:pos x="16" y="114"/>
                </a:cxn>
                <a:cxn ang="0">
                  <a:pos x="16" y="114"/>
                </a:cxn>
                <a:cxn ang="0">
                  <a:pos x="16" y="114"/>
                </a:cxn>
                <a:cxn ang="0">
                  <a:pos x="2" y="114"/>
                </a:cxn>
                <a:cxn ang="0">
                  <a:pos x="2" y="114"/>
                </a:cxn>
                <a:cxn ang="0">
                  <a:pos x="2" y="108"/>
                </a:cxn>
                <a:cxn ang="0">
                  <a:pos x="2" y="108"/>
                </a:cxn>
                <a:cxn ang="0">
                  <a:pos x="2" y="84"/>
                </a:cxn>
                <a:cxn ang="0">
                  <a:pos x="2" y="57"/>
                </a:cxn>
                <a:cxn ang="0">
                  <a:pos x="2" y="57"/>
                </a:cxn>
                <a:cxn ang="0">
                  <a:pos x="0" y="6"/>
                </a:cxn>
                <a:cxn ang="0">
                  <a:pos x="2" y="6"/>
                </a:cxn>
                <a:cxn ang="0">
                  <a:pos x="2" y="6"/>
                </a:cxn>
                <a:cxn ang="0">
                  <a:pos x="13" y="3"/>
                </a:cxn>
                <a:cxn ang="0">
                  <a:pos x="16" y="3"/>
                </a:cxn>
                <a:cxn ang="0">
                  <a:pos x="16" y="3"/>
                </a:cxn>
                <a:cxn ang="0">
                  <a:pos x="16" y="22"/>
                </a:cxn>
                <a:cxn ang="0">
                  <a:pos x="16" y="22"/>
                </a:cxn>
                <a:cxn ang="0">
                  <a:pos x="19" y="14"/>
                </a:cxn>
                <a:cxn ang="0">
                  <a:pos x="24" y="6"/>
                </a:cxn>
                <a:cxn ang="0">
                  <a:pos x="30" y="3"/>
                </a:cxn>
                <a:cxn ang="0">
                  <a:pos x="38" y="0"/>
                </a:cxn>
                <a:cxn ang="0">
                  <a:pos x="38" y="0"/>
                </a:cxn>
                <a:cxn ang="0">
                  <a:pos x="46" y="3"/>
                </a:cxn>
                <a:cxn ang="0">
                  <a:pos x="49" y="6"/>
                </a:cxn>
                <a:cxn ang="0">
                  <a:pos x="49" y="6"/>
                </a:cxn>
                <a:cxn ang="0">
                  <a:pos x="46" y="16"/>
                </a:cxn>
                <a:cxn ang="0">
                  <a:pos x="46" y="16"/>
                </a:cxn>
              </a:cxnLst>
              <a:rect l="0" t="0" r="r" b="b"/>
              <a:pathLst>
                <a:path w="49" h="114">
                  <a:moveTo>
                    <a:pt x="46" y="16"/>
                  </a:moveTo>
                  <a:lnTo>
                    <a:pt x="44" y="16"/>
                  </a:lnTo>
                  <a:lnTo>
                    <a:pt x="35" y="14"/>
                  </a:lnTo>
                  <a:lnTo>
                    <a:pt x="30" y="16"/>
                  </a:lnTo>
                  <a:lnTo>
                    <a:pt x="24" y="19"/>
                  </a:lnTo>
                  <a:lnTo>
                    <a:pt x="22" y="24"/>
                  </a:lnTo>
                  <a:lnTo>
                    <a:pt x="19" y="30"/>
                  </a:lnTo>
                  <a:lnTo>
                    <a:pt x="16" y="43"/>
                  </a:lnTo>
                  <a:lnTo>
                    <a:pt x="16" y="57"/>
                  </a:lnTo>
                  <a:lnTo>
                    <a:pt x="16" y="114"/>
                  </a:lnTo>
                  <a:lnTo>
                    <a:pt x="2" y="114"/>
                  </a:lnTo>
                  <a:lnTo>
                    <a:pt x="2" y="108"/>
                  </a:lnTo>
                  <a:lnTo>
                    <a:pt x="2" y="84"/>
                  </a:lnTo>
                  <a:lnTo>
                    <a:pt x="2" y="57"/>
                  </a:lnTo>
                  <a:lnTo>
                    <a:pt x="0" y="6"/>
                  </a:lnTo>
                  <a:lnTo>
                    <a:pt x="2" y="6"/>
                  </a:lnTo>
                  <a:lnTo>
                    <a:pt x="13" y="3"/>
                  </a:lnTo>
                  <a:lnTo>
                    <a:pt x="16" y="3"/>
                  </a:lnTo>
                  <a:lnTo>
                    <a:pt x="16" y="22"/>
                  </a:lnTo>
                  <a:lnTo>
                    <a:pt x="19" y="14"/>
                  </a:lnTo>
                  <a:lnTo>
                    <a:pt x="24" y="6"/>
                  </a:lnTo>
                  <a:lnTo>
                    <a:pt x="30" y="3"/>
                  </a:lnTo>
                  <a:lnTo>
                    <a:pt x="38" y="0"/>
                  </a:lnTo>
                  <a:lnTo>
                    <a:pt x="46" y="3"/>
                  </a:lnTo>
                  <a:lnTo>
                    <a:pt x="49" y="6"/>
                  </a:lnTo>
                  <a:lnTo>
                    <a:pt x="46"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3" name="Freeform 44"/>
            <p:cNvSpPr>
              <a:spLocks/>
            </p:cNvSpPr>
            <p:nvPr/>
          </p:nvSpPr>
          <p:spPr bwMode="auto">
            <a:xfrm>
              <a:off x="1444" y="783"/>
              <a:ext cx="71" cy="116"/>
            </a:xfrm>
            <a:custGeom>
              <a:avLst/>
              <a:gdLst/>
              <a:ahLst/>
              <a:cxnLst>
                <a:cxn ang="0">
                  <a:pos x="33" y="116"/>
                </a:cxn>
                <a:cxn ang="0">
                  <a:pos x="33" y="116"/>
                </a:cxn>
                <a:cxn ang="0">
                  <a:pos x="16" y="114"/>
                </a:cxn>
                <a:cxn ang="0">
                  <a:pos x="3" y="108"/>
                </a:cxn>
                <a:cxn ang="0">
                  <a:pos x="0" y="106"/>
                </a:cxn>
                <a:cxn ang="0">
                  <a:pos x="0" y="106"/>
                </a:cxn>
                <a:cxn ang="0">
                  <a:pos x="3" y="95"/>
                </a:cxn>
                <a:cxn ang="0">
                  <a:pos x="3" y="92"/>
                </a:cxn>
                <a:cxn ang="0">
                  <a:pos x="3" y="92"/>
                </a:cxn>
                <a:cxn ang="0">
                  <a:pos x="16" y="103"/>
                </a:cxn>
                <a:cxn ang="0">
                  <a:pos x="25" y="106"/>
                </a:cxn>
                <a:cxn ang="0">
                  <a:pos x="33" y="106"/>
                </a:cxn>
                <a:cxn ang="0">
                  <a:pos x="33" y="106"/>
                </a:cxn>
                <a:cxn ang="0">
                  <a:pos x="41" y="106"/>
                </a:cxn>
                <a:cxn ang="0">
                  <a:pos x="52" y="100"/>
                </a:cxn>
                <a:cxn ang="0">
                  <a:pos x="58" y="95"/>
                </a:cxn>
                <a:cxn ang="0">
                  <a:pos x="60" y="84"/>
                </a:cxn>
                <a:cxn ang="0">
                  <a:pos x="60" y="84"/>
                </a:cxn>
                <a:cxn ang="0">
                  <a:pos x="58" y="76"/>
                </a:cxn>
                <a:cxn ang="0">
                  <a:pos x="49" y="68"/>
                </a:cxn>
                <a:cxn ang="0">
                  <a:pos x="41" y="65"/>
                </a:cxn>
                <a:cxn ang="0">
                  <a:pos x="30" y="62"/>
                </a:cxn>
                <a:cxn ang="0">
                  <a:pos x="19" y="60"/>
                </a:cxn>
                <a:cxn ang="0">
                  <a:pos x="11" y="54"/>
                </a:cxn>
                <a:cxn ang="0">
                  <a:pos x="3" y="46"/>
                </a:cxn>
                <a:cxn ang="0">
                  <a:pos x="0" y="33"/>
                </a:cxn>
                <a:cxn ang="0">
                  <a:pos x="0" y="33"/>
                </a:cxn>
                <a:cxn ang="0">
                  <a:pos x="3" y="24"/>
                </a:cxn>
                <a:cxn ang="0">
                  <a:pos x="5" y="16"/>
                </a:cxn>
                <a:cxn ang="0">
                  <a:pos x="14" y="8"/>
                </a:cxn>
                <a:cxn ang="0">
                  <a:pos x="25" y="3"/>
                </a:cxn>
                <a:cxn ang="0">
                  <a:pos x="38" y="0"/>
                </a:cxn>
                <a:cxn ang="0">
                  <a:pos x="38" y="0"/>
                </a:cxn>
                <a:cxn ang="0">
                  <a:pos x="52" y="3"/>
                </a:cxn>
                <a:cxn ang="0">
                  <a:pos x="66" y="8"/>
                </a:cxn>
                <a:cxn ang="0">
                  <a:pos x="66" y="8"/>
                </a:cxn>
                <a:cxn ang="0">
                  <a:pos x="66" y="8"/>
                </a:cxn>
                <a:cxn ang="0">
                  <a:pos x="66" y="22"/>
                </a:cxn>
                <a:cxn ang="0">
                  <a:pos x="66" y="22"/>
                </a:cxn>
                <a:cxn ang="0">
                  <a:pos x="66" y="22"/>
                </a:cxn>
                <a:cxn ang="0">
                  <a:pos x="52" y="14"/>
                </a:cxn>
                <a:cxn ang="0">
                  <a:pos x="38" y="14"/>
                </a:cxn>
                <a:cxn ang="0">
                  <a:pos x="38" y="14"/>
                </a:cxn>
                <a:cxn ang="0">
                  <a:pos x="30" y="14"/>
                </a:cxn>
                <a:cxn ang="0">
                  <a:pos x="22" y="16"/>
                </a:cxn>
                <a:cxn ang="0">
                  <a:pos x="16" y="22"/>
                </a:cxn>
                <a:cxn ang="0">
                  <a:pos x="14" y="30"/>
                </a:cxn>
                <a:cxn ang="0">
                  <a:pos x="14" y="30"/>
                </a:cxn>
                <a:cxn ang="0">
                  <a:pos x="16" y="41"/>
                </a:cxn>
                <a:cxn ang="0">
                  <a:pos x="22" y="46"/>
                </a:cxn>
                <a:cxn ang="0">
                  <a:pos x="44" y="52"/>
                </a:cxn>
                <a:cxn ang="0">
                  <a:pos x="55" y="57"/>
                </a:cxn>
                <a:cxn ang="0">
                  <a:pos x="63" y="62"/>
                </a:cxn>
                <a:cxn ang="0">
                  <a:pos x="69" y="70"/>
                </a:cxn>
                <a:cxn ang="0">
                  <a:pos x="71" y="84"/>
                </a:cxn>
                <a:cxn ang="0">
                  <a:pos x="71" y="84"/>
                </a:cxn>
                <a:cxn ang="0">
                  <a:pos x="71" y="92"/>
                </a:cxn>
                <a:cxn ang="0">
                  <a:pos x="69" y="97"/>
                </a:cxn>
                <a:cxn ang="0">
                  <a:pos x="66" y="106"/>
                </a:cxn>
                <a:cxn ang="0">
                  <a:pos x="60" y="108"/>
                </a:cxn>
                <a:cxn ang="0">
                  <a:pos x="47" y="114"/>
                </a:cxn>
                <a:cxn ang="0">
                  <a:pos x="33" y="116"/>
                </a:cxn>
                <a:cxn ang="0">
                  <a:pos x="33" y="116"/>
                </a:cxn>
              </a:cxnLst>
              <a:rect l="0" t="0" r="r" b="b"/>
              <a:pathLst>
                <a:path w="71" h="116">
                  <a:moveTo>
                    <a:pt x="33" y="116"/>
                  </a:moveTo>
                  <a:lnTo>
                    <a:pt x="33" y="116"/>
                  </a:lnTo>
                  <a:lnTo>
                    <a:pt x="16" y="114"/>
                  </a:lnTo>
                  <a:lnTo>
                    <a:pt x="3" y="108"/>
                  </a:lnTo>
                  <a:lnTo>
                    <a:pt x="0" y="106"/>
                  </a:lnTo>
                  <a:lnTo>
                    <a:pt x="3" y="95"/>
                  </a:lnTo>
                  <a:lnTo>
                    <a:pt x="3" y="92"/>
                  </a:lnTo>
                  <a:lnTo>
                    <a:pt x="16" y="103"/>
                  </a:lnTo>
                  <a:lnTo>
                    <a:pt x="25" y="106"/>
                  </a:lnTo>
                  <a:lnTo>
                    <a:pt x="33" y="106"/>
                  </a:lnTo>
                  <a:lnTo>
                    <a:pt x="41" y="106"/>
                  </a:lnTo>
                  <a:lnTo>
                    <a:pt x="52" y="100"/>
                  </a:lnTo>
                  <a:lnTo>
                    <a:pt x="58" y="95"/>
                  </a:lnTo>
                  <a:lnTo>
                    <a:pt x="60" y="84"/>
                  </a:lnTo>
                  <a:lnTo>
                    <a:pt x="58" y="76"/>
                  </a:lnTo>
                  <a:lnTo>
                    <a:pt x="49" y="68"/>
                  </a:lnTo>
                  <a:lnTo>
                    <a:pt x="41" y="65"/>
                  </a:lnTo>
                  <a:lnTo>
                    <a:pt x="30" y="62"/>
                  </a:lnTo>
                  <a:lnTo>
                    <a:pt x="19" y="60"/>
                  </a:lnTo>
                  <a:lnTo>
                    <a:pt x="11" y="54"/>
                  </a:lnTo>
                  <a:lnTo>
                    <a:pt x="3" y="46"/>
                  </a:lnTo>
                  <a:lnTo>
                    <a:pt x="0" y="33"/>
                  </a:lnTo>
                  <a:lnTo>
                    <a:pt x="3" y="24"/>
                  </a:lnTo>
                  <a:lnTo>
                    <a:pt x="5" y="16"/>
                  </a:lnTo>
                  <a:lnTo>
                    <a:pt x="14" y="8"/>
                  </a:lnTo>
                  <a:lnTo>
                    <a:pt x="25" y="3"/>
                  </a:lnTo>
                  <a:lnTo>
                    <a:pt x="38" y="0"/>
                  </a:lnTo>
                  <a:lnTo>
                    <a:pt x="52" y="3"/>
                  </a:lnTo>
                  <a:lnTo>
                    <a:pt x="66" y="8"/>
                  </a:lnTo>
                  <a:lnTo>
                    <a:pt x="66" y="22"/>
                  </a:lnTo>
                  <a:lnTo>
                    <a:pt x="52" y="14"/>
                  </a:lnTo>
                  <a:lnTo>
                    <a:pt x="38" y="14"/>
                  </a:lnTo>
                  <a:lnTo>
                    <a:pt x="30" y="14"/>
                  </a:lnTo>
                  <a:lnTo>
                    <a:pt x="22" y="16"/>
                  </a:lnTo>
                  <a:lnTo>
                    <a:pt x="16" y="22"/>
                  </a:lnTo>
                  <a:lnTo>
                    <a:pt x="14" y="30"/>
                  </a:lnTo>
                  <a:lnTo>
                    <a:pt x="16" y="41"/>
                  </a:lnTo>
                  <a:lnTo>
                    <a:pt x="22" y="46"/>
                  </a:lnTo>
                  <a:lnTo>
                    <a:pt x="44" y="52"/>
                  </a:lnTo>
                  <a:lnTo>
                    <a:pt x="55" y="57"/>
                  </a:lnTo>
                  <a:lnTo>
                    <a:pt x="63" y="62"/>
                  </a:lnTo>
                  <a:lnTo>
                    <a:pt x="69" y="70"/>
                  </a:lnTo>
                  <a:lnTo>
                    <a:pt x="71" y="84"/>
                  </a:lnTo>
                  <a:lnTo>
                    <a:pt x="71" y="92"/>
                  </a:lnTo>
                  <a:lnTo>
                    <a:pt x="69" y="97"/>
                  </a:lnTo>
                  <a:lnTo>
                    <a:pt x="66" y="106"/>
                  </a:lnTo>
                  <a:lnTo>
                    <a:pt x="60" y="108"/>
                  </a:lnTo>
                  <a:lnTo>
                    <a:pt x="47"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4" name="Freeform 43"/>
            <p:cNvSpPr>
              <a:spLocks noEditPoints="1"/>
            </p:cNvSpPr>
            <p:nvPr/>
          </p:nvSpPr>
          <p:spPr bwMode="auto">
            <a:xfrm>
              <a:off x="1617" y="743"/>
              <a:ext cx="96" cy="154"/>
            </a:xfrm>
            <a:custGeom>
              <a:avLst/>
              <a:gdLst/>
              <a:ahLst/>
              <a:cxnLst>
                <a:cxn ang="0">
                  <a:pos x="85" y="140"/>
                </a:cxn>
                <a:cxn ang="0">
                  <a:pos x="74" y="148"/>
                </a:cxn>
                <a:cxn ang="0">
                  <a:pos x="44" y="154"/>
                </a:cxn>
                <a:cxn ang="0">
                  <a:pos x="30" y="154"/>
                </a:cxn>
                <a:cxn ang="0">
                  <a:pos x="3" y="154"/>
                </a:cxn>
                <a:cxn ang="0">
                  <a:pos x="3" y="121"/>
                </a:cxn>
                <a:cxn ang="0">
                  <a:pos x="3" y="51"/>
                </a:cxn>
                <a:cxn ang="0">
                  <a:pos x="0" y="2"/>
                </a:cxn>
                <a:cxn ang="0">
                  <a:pos x="3" y="2"/>
                </a:cxn>
                <a:cxn ang="0">
                  <a:pos x="44" y="0"/>
                </a:cxn>
                <a:cxn ang="0">
                  <a:pos x="55" y="2"/>
                </a:cxn>
                <a:cxn ang="0">
                  <a:pos x="77" y="10"/>
                </a:cxn>
                <a:cxn ang="0">
                  <a:pos x="83" y="19"/>
                </a:cxn>
                <a:cxn ang="0">
                  <a:pos x="88" y="37"/>
                </a:cxn>
                <a:cxn ang="0">
                  <a:pos x="85" y="51"/>
                </a:cxn>
                <a:cxn ang="0">
                  <a:pos x="69" y="70"/>
                </a:cxn>
                <a:cxn ang="0">
                  <a:pos x="58" y="73"/>
                </a:cxn>
                <a:cxn ang="0">
                  <a:pos x="85" y="83"/>
                </a:cxn>
                <a:cxn ang="0">
                  <a:pos x="94" y="94"/>
                </a:cxn>
                <a:cxn ang="0">
                  <a:pos x="96" y="110"/>
                </a:cxn>
                <a:cxn ang="0">
                  <a:pos x="94" y="127"/>
                </a:cxn>
                <a:cxn ang="0">
                  <a:pos x="85" y="140"/>
                </a:cxn>
                <a:cxn ang="0">
                  <a:pos x="17" y="10"/>
                </a:cxn>
                <a:cxn ang="0">
                  <a:pos x="14" y="13"/>
                </a:cxn>
                <a:cxn ang="0">
                  <a:pos x="14" y="62"/>
                </a:cxn>
                <a:cxn ang="0">
                  <a:pos x="30" y="70"/>
                </a:cxn>
                <a:cxn ang="0">
                  <a:pos x="44" y="67"/>
                </a:cxn>
                <a:cxn ang="0">
                  <a:pos x="66" y="59"/>
                </a:cxn>
                <a:cxn ang="0">
                  <a:pos x="74" y="48"/>
                </a:cxn>
                <a:cxn ang="0">
                  <a:pos x="74" y="37"/>
                </a:cxn>
                <a:cxn ang="0">
                  <a:pos x="66" y="19"/>
                </a:cxn>
                <a:cxn ang="0">
                  <a:pos x="47" y="10"/>
                </a:cxn>
                <a:cxn ang="0">
                  <a:pos x="39" y="81"/>
                </a:cxn>
                <a:cxn ang="0">
                  <a:pos x="14" y="81"/>
                </a:cxn>
                <a:cxn ang="0">
                  <a:pos x="14" y="97"/>
                </a:cxn>
                <a:cxn ang="0">
                  <a:pos x="39" y="143"/>
                </a:cxn>
                <a:cxn ang="0">
                  <a:pos x="50" y="143"/>
                </a:cxn>
                <a:cxn ang="0">
                  <a:pos x="72" y="135"/>
                </a:cxn>
                <a:cxn ang="0">
                  <a:pos x="80" y="127"/>
                </a:cxn>
                <a:cxn ang="0">
                  <a:pos x="83" y="110"/>
                </a:cxn>
                <a:cxn ang="0">
                  <a:pos x="83" y="102"/>
                </a:cxn>
                <a:cxn ang="0">
                  <a:pos x="74" y="89"/>
                </a:cxn>
                <a:cxn ang="0">
                  <a:pos x="52" y="81"/>
                </a:cxn>
                <a:cxn ang="0">
                  <a:pos x="39" y="81"/>
                </a:cxn>
              </a:cxnLst>
              <a:rect l="0" t="0" r="r" b="b"/>
              <a:pathLst>
                <a:path w="96" h="154">
                  <a:moveTo>
                    <a:pt x="85" y="140"/>
                  </a:moveTo>
                  <a:lnTo>
                    <a:pt x="85" y="140"/>
                  </a:lnTo>
                  <a:lnTo>
                    <a:pt x="80" y="146"/>
                  </a:lnTo>
                  <a:lnTo>
                    <a:pt x="74" y="148"/>
                  </a:lnTo>
                  <a:lnTo>
                    <a:pt x="61" y="151"/>
                  </a:lnTo>
                  <a:lnTo>
                    <a:pt x="44" y="154"/>
                  </a:lnTo>
                  <a:lnTo>
                    <a:pt x="30" y="154"/>
                  </a:lnTo>
                  <a:lnTo>
                    <a:pt x="3" y="154"/>
                  </a:lnTo>
                  <a:lnTo>
                    <a:pt x="3" y="121"/>
                  </a:lnTo>
                  <a:lnTo>
                    <a:pt x="3" y="51"/>
                  </a:lnTo>
                  <a:lnTo>
                    <a:pt x="0" y="2"/>
                  </a:lnTo>
                  <a:lnTo>
                    <a:pt x="3" y="2"/>
                  </a:lnTo>
                  <a:lnTo>
                    <a:pt x="33" y="0"/>
                  </a:lnTo>
                  <a:lnTo>
                    <a:pt x="44" y="0"/>
                  </a:lnTo>
                  <a:lnTo>
                    <a:pt x="55" y="2"/>
                  </a:lnTo>
                  <a:lnTo>
                    <a:pt x="66" y="5"/>
                  </a:lnTo>
                  <a:lnTo>
                    <a:pt x="77" y="10"/>
                  </a:lnTo>
                  <a:lnTo>
                    <a:pt x="83" y="19"/>
                  </a:lnTo>
                  <a:lnTo>
                    <a:pt x="88" y="27"/>
                  </a:lnTo>
                  <a:lnTo>
                    <a:pt x="88" y="37"/>
                  </a:lnTo>
                  <a:lnTo>
                    <a:pt x="85" y="51"/>
                  </a:lnTo>
                  <a:lnTo>
                    <a:pt x="80" y="62"/>
                  </a:lnTo>
                  <a:lnTo>
                    <a:pt x="69" y="70"/>
                  </a:lnTo>
                  <a:lnTo>
                    <a:pt x="58" y="73"/>
                  </a:lnTo>
                  <a:lnTo>
                    <a:pt x="74" y="75"/>
                  </a:lnTo>
                  <a:lnTo>
                    <a:pt x="85" y="83"/>
                  </a:lnTo>
                  <a:lnTo>
                    <a:pt x="91" y="89"/>
                  </a:lnTo>
                  <a:lnTo>
                    <a:pt x="94" y="94"/>
                  </a:lnTo>
                  <a:lnTo>
                    <a:pt x="96" y="102"/>
                  </a:lnTo>
                  <a:lnTo>
                    <a:pt x="96" y="110"/>
                  </a:lnTo>
                  <a:lnTo>
                    <a:pt x="94" y="127"/>
                  </a:lnTo>
                  <a:lnTo>
                    <a:pt x="85" y="140"/>
                  </a:lnTo>
                  <a:close/>
                  <a:moveTo>
                    <a:pt x="47" y="10"/>
                  </a:moveTo>
                  <a:lnTo>
                    <a:pt x="17" y="10"/>
                  </a:lnTo>
                  <a:lnTo>
                    <a:pt x="14" y="13"/>
                  </a:lnTo>
                  <a:lnTo>
                    <a:pt x="14" y="62"/>
                  </a:lnTo>
                  <a:lnTo>
                    <a:pt x="14" y="70"/>
                  </a:lnTo>
                  <a:lnTo>
                    <a:pt x="30" y="70"/>
                  </a:lnTo>
                  <a:lnTo>
                    <a:pt x="44" y="67"/>
                  </a:lnTo>
                  <a:lnTo>
                    <a:pt x="61" y="64"/>
                  </a:lnTo>
                  <a:lnTo>
                    <a:pt x="66" y="59"/>
                  </a:lnTo>
                  <a:lnTo>
                    <a:pt x="72" y="54"/>
                  </a:lnTo>
                  <a:lnTo>
                    <a:pt x="74" y="48"/>
                  </a:lnTo>
                  <a:lnTo>
                    <a:pt x="74" y="37"/>
                  </a:lnTo>
                  <a:lnTo>
                    <a:pt x="72" y="27"/>
                  </a:lnTo>
                  <a:lnTo>
                    <a:pt x="66" y="19"/>
                  </a:lnTo>
                  <a:lnTo>
                    <a:pt x="58" y="13"/>
                  </a:lnTo>
                  <a:lnTo>
                    <a:pt x="47" y="10"/>
                  </a:lnTo>
                  <a:close/>
                  <a:moveTo>
                    <a:pt x="39" y="81"/>
                  </a:moveTo>
                  <a:lnTo>
                    <a:pt x="39" y="81"/>
                  </a:lnTo>
                  <a:lnTo>
                    <a:pt x="14" y="81"/>
                  </a:lnTo>
                  <a:lnTo>
                    <a:pt x="14" y="97"/>
                  </a:lnTo>
                  <a:lnTo>
                    <a:pt x="17" y="143"/>
                  </a:lnTo>
                  <a:lnTo>
                    <a:pt x="39" y="143"/>
                  </a:lnTo>
                  <a:lnTo>
                    <a:pt x="50" y="143"/>
                  </a:lnTo>
                  <a:lnTo>
                    <a:pt x="61" y="140"/>
                  </a:lnTo>
                  <a:lnTo>
                    <a:pt x="72" y="135"/>
                  </a:lnTo>
                  <a:lnTo>
                    <a:pt x="80" y="127"/>
                  </a:lnTo>
                  <a:lnTo>
                    <a:pt x="83" y="119"/>
                  </a:lnTo>
                  <a:lnTo>
                    <a:pt x="83" y="110"/>
                  </a:lnTo>
                  <a:lnTo>
                    <a:pt x="83" y="102"/>
                  </a:lnTo>
                  <a:lnTo>
                    <a:pt x="80" y="94"/>
                  </a:lnTo>
                  <a:lnTo>
                    <a:pt x="74" y="89"/>
                  </a:lnTo>
                  <a:lnTo>
                    <a:pt x="69" y="86"/>
                  </a:lnTo>
                  <a:lnTo>
                    <a:pt x="52" y="81"/>
                  </a:lnTo>
                  <a:lnTo>
                    <a:pt x="39"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5" name="Freeform 42"/>
            <p:cNvSpPr>
              <a:spLocks/>
            </p:cNvSpPr>
            <p:nvPr/>
          </p:nvSpPr>
          <p:spPr bwMode="auto">
            <a:xfrm>
              <a:off x="1744"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3"/>
                </a:cxn>
                <a:cxn ang="0">
                  <a:pos x="35" y="113"/>
                </a:cxn>
                <a:cxn ang="0">
                  <a:pos x="35" y="113"/>
                </a:cxn>
                <a:cxn ang="0">
                  <a:pos x="24" y="111"/>
                </a:cxn>
                <a:cxn ang="0">
                  <a:pos x="13" y="108"/>
                </a:cxn>
                <a:cxn ang="0">
                  <a:pos x="13" y="108"/>
                </a:cxn>
                <a:cxn ang="0">
                  <a:pos x="8"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3" y="43"/>
                </a:cxn>
                <a:cxn ang="0">
                  <a:pos x="13" y="67"/>
                </a:cxn>
                <a:cxn ang="0">
                  <a:pos x="13" y="67"/>
                </a:cxn>
                <a:cxn ang="0">
                  <a:pos x="16" y="81"/>
                </a:cxn>
                <a:cxn ang="0">
                  <a:pos x="19" y="92"/>
                </a:cxn>
                <a:cxn ang="0">
                  <a:pos x="27" y="100"/>
                </a:cxn>
                <a:cxn ang="0">
                  <a:pos x="38" y="103"/>
                </a:cxn>
                <a:cxn ang="0">
                  <a:pos x="38" y="103"/>
                </a:cxn>
                <a:cxn ang="0">
                  <a:pos x="49" y="100"/>
                </a:cxn>
                <a:cxn ang="0">
                  <a:pos x="57" y="97"/>
                </a:cxn>
                <a:cxn ang="0">
                  <a:pos x="63" y="94"/>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6" y="113"/>
                  </a:lnTo>
                  <a:lnTo>
                    <a:pt x="35" y="113"/>
                  </a:lnTo>
                  <a:lnTo>
                    <a:pt x="24" y="111"/>
                  </a:lnTo>
                  <a:lnTo>
                    <a:pt x="13" y="108"/>
                  </a:lnTo>
                  <a:lnTo>
                    <a:pt x="8" y="103"/>
                  </a:lnTo>
                  <a:lnTo>
                    <a:pt x="5" y="97"/>
                  </a:lnTo>
                  <a:lnTo>
                    <a:pt x="2" y="84"/>
                  </a:lnTo>
                  <a:lnTo>
                    <a:pt x="2" y="57"/>
                  </a:lnTo>
                  <a:lnTo>
                    <a:pt x="2" y="43"/>
                  </a:lnTo>
                  <a:lnTo>
                    <a:pt x="0" y="3"/>
                  </a:lnTo>
                  <a:lnTo>
                    <a:pt x="2" y="0"/>
                  </a:lnTo>
                  <a:lnTo>
                    <a:pt x="13" y="0"/>
                  </a:lnTo>
                  <a:lnTo>
                    <a:pt x="16" y="0"/>
                  </a:lnTo>
                  <a:lnTo>
                    <a:pt x="13" y="43"/>
                  </a:lnTo>
                  <a:lnTo>
                    <a:pt x="13" y="67"/>
                  </a:lnTo>
                  <a:lnTo>
                    <a:pt x="16" y="81"/>
                  </a:lnTo>
                  <a:lnTo>
                    <a:pt x="19" y="92"/>
                  </a:lnTo>
                  <a:lnTo>
                    <a:pt x="27" y="100"/>
                  </a:lnTo>
                  <a:lnTo>
                    <a:pt x="38" y="103"/>
                  </a:lnTo>
                  <a:lnTo>
                    <a:pt x="49" y="100"/>
                  </a:lnTo>
                  <a:lnTo>
                    <a:pt x="57" y="97"/>
                  </a:lnTo>
                  <a:lnTo>
                    <a:pt x="63" y="94"/>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6" name="Freeform 41"/>
            <p:cNvSpPr>
              <a:spLocks/>
            </p:cNvSpPr>
            <p:nvPr/>
          </p:nvSpPr>
          <p:spPr bwMode="auto">
            <a:xfrm>
              <a:off x="1859" y="783"/>
              <a:ext cx="72" cy="116"/>
            </a:xfrm>
            <a:custGeom>
              <a:avLst/>
              <a:gdLst/>
              <a:ahLst/>
              <a:cxnLst>
                <a:cxn ang="0">
                  <a:pos x="30" y="116"/>
                </a:cxn>
                <a:cxn ang="0">
                  <a:pos x="30" y="116"/>
                </a:cxn>
                <a:cxn ang="0">
                  <a:pos x="17" y="114"/>
                </a:cxn>
                <a:cxn ang="0">
                  <a:pos x="0" y="108"/>
                </a:cxn>
                <a:cxn ang="0">
                  <a:pos x="0" y="106"/>
                </a:cxn>
                <a:cxn ang="0">
                  <a:pos x="0" y="106"/>
                </a:cxn>
                <a:cxn ang="0">
                  <a:pos x="0" y="95"/>
                </a:cxn>
                <a:cxn ang="0">
                  <a:pos x="3" y="92"/>
                </a:cxn>
                <a:cxn ang="0">
                  <a:pos x="3" y="92"/>
                </a:cxn>
                <a:cxn ang="0">
                  <a:pos x="17" y="103"/>
                </a:cxn>
                <a:cxn ang="0">
                  <a:pos x="25" y="106"/>
                </a:cxn>
                <a:cxn ang="0">
                  <a:pos x="33" y="106"/>
                </a:cxn>
                <a:cxn ang="0">
                  <a:pos x="33" y="106"/>
                </a:cxn>
                <a:cxn ang="0">
                  <a:pos x="41" y="106"/>
                </a:cxn>
                <a:cxn ang="0">
                  <a:pos x="50" y="100"/>
                </a:cxn>
                <a:cxn ang="0">
                  <a:pos x="55" y="95"/>
                </a:cxn>
                <a:cxn ang="0">
                  <a:pos x="58" y="84"/>
                </a:cxn>
                <a:cxn ang="0">
                  <a:pos x="58" y="84"/>
                </a:cxn>
                <a:cxn ang="0">
                  <a:pos x="55" y="76"/>
                </a:cxn>
                <a:cxn ang="0">
                  <a:pos x="50" y="68"/>
                </a:cxn>
                <a:cxn ang="0">
                  <a:pos x="39" y="65"/>
                </a:cxn>
                <a:cxn ang="0">
                  <a:pos x="30" y="62"/>
                </a:cxn>
                <a:cxn ang="0">
                  <a:pos x="19" y="60"/>
                </a:cxn>
                <a:cxn ang="0">
                  <a:pos x="8" y="54"/>
                </a:cxn>
                <a:cxn ang="0">
                  <a:pos x="3" y="46"/>
                </a:cxn>
                <a:cxn ang="0">
                  <a:pos x="0" y="33"/>
                </a:cxn>
                <a:cxn ang="0">
                  <a:pos x="0" y="33"/>
                </a:cxn>
                <a:cxn ang="0">
                  <a:pos x="0" y="24"/>
                </a:cxn>
                <a:cxn ang="0">
                  <a:pos x="3" y="16"/>
                </a:cxn>
                <a:cxn ang="0">
                  <a:pos x="11" y="8"/>
                </a:cxn>
                <a:cxn ang="0">
                  <a:pos x="25" y="3"/>
                </a:cxn>
                <a:cxn ang="0">
                  <a:pos x="36" y="0"/>
                </a:cxn>
                <a:cxn ang="0">
                  <a:pos x="36" y="0"/>
                </a:cxn>
                <a:cxn ang="0">
                  <a:pos x="52" y="3"/>
                </a:cxn>
                <a:cxn ang="0">
                  <a:pos x="66" y="8"/>
                </a:cxn>
                <a:cxn ang="0">
                  <a:pos x="66" y="8"/>
                </a:cxn>
                <a:cxn ang="0">
                  <a:pos x="66" y="8"/>
                </a:cxn>
                <a:cxn ang="0">
                  <a:pos x="66" y="22"/>
                </a:cxn>
                <a:cxn ang="0">
                  <a:pos x="63" y="22"/>
                </a:cxn>
                <a:cxn ang="0">
                  <a:pos x="63" y="22"/>
                </a:cxn>
                <a:cxn ang="0">
                  <a:pos x="50" y="14"/>
                </a:cxn>
                <a:cxn ang="0">
                  <a:pos x="36" y="14"/>
                </a:cxn>
                <a:cxn ang="0">
                  <a:pos x="36" y="14"/>
                </a:cxn>
                <a:cxn ang="0">
                  <a:pos x="28" y="14"/>
                </a:cxn>
                <a:cxn ang="0">
                  <a:pos x="22" y="16"/>
                </a:cxn>
                <a:cxn ang="0">
                  <a:pos x="17" y="22"/>
                </a:cxn>
                <a:cxn ang="0">
                  <a:pos x="14" y="30"/>
                </a:cxn>
                <a:cxn ang="0">
                  <a:pos x="14" y="30"/>
                </a:cxn>
                <a:cxn ang="0">
                  <a:pos x="17" y="41"/>
                </a:cxn>
                <a:cxn ang="0">
                  <a:pos x="22" y="46"/>
                </a:cxn>
                <a:cxn ang="0">
                  <a:pos x="41" y="52"/>
                </a:cxn>
                <a:cxn ang="0">
                  <a:pos x="52" y="57"/>
                </a:cxn>
                <a:cxn ang="0">
                  <a:pos x="63" y="62"/>
                </a:cxn>
                <a:cxn ang="0">
                  <a:pos x="69" y="70"/>
                </a:cxn>
                <a:cxn ang="0">
                  <a:pos x="72" y="84"/>
                </a:cxn>
                <a:cxn ang="0">
                  <a:pos x="72" y="84"/>
                </a:cxn>
                <a:cxn ang="0">
                  <a:pos x="69" y="92"/>
                </a:cxn>
                <a:cxn ang="0">
                  <a:pos x="69" y="97"/>
                </a:cxn>
                <a:cxn ang="0">
                  <a:pos x="63" y="106"/>
                </a:cxn>
                <a:cxn ang="0">
                  <a:pos x="58" y="108"/>
                </a:cxn>
                <a:cxn ang="0">
                  <a:pos x="47" y="114"/>
                </a:cxn>
                <a:cxn ang="0">
                  <a:pos x="30" y="116"/>
                </a:cxn>
                <a:cxn ang="0">
                  <a:pos x="30" y="116"/>
                </a:cxn>
              </a:cxnLst>
              <a:rect l="0" t="0" r="r" b="b"/>
              <a:pathLst>
                <a:path w="72" h="116">
                  <a:moveTo>
                    <a:pt x="30" y="116"/>
                  </a:moveTo>
                  <a:lnTo>
                    <a:pt x="30" y="116"/>
                  </a:lnTo>
                  <a:lnTo>
                    <a:pt x="17" y="114"/>
                  </a:lnTo>
                  <a:lnTo>
                    <a:pt x="0" y="108"/>
                  </a:lnTo>
                  <a:lnTo>
                    <a:pt x="0" y="106"/>
                  </a:lnTo>
                  <a:lnTo>
                    <a:pt x="0" y="95"/>
                  </a:lnTo>
                  <a:lnTo>
                    <a:pt x="3" y="92"/>
                  </a:lnTo>
                  <a:lnTo>
                    <a:pt x="17" y="103"/>
                  </a:lnTo>
                  <a:lnTo>
                    <a:pt x="25" y="106"/>
                  </a:lnTo>
                  <a:lnTo>
                    <a:pt x="33" y="106"/>
                  </a:lnTo>
                  <a:lnTo>
                    <a:pt x="41" y="106"/>
                  </a:lnTo>
                  <a:lnTo>
                    <a:pt x="50" y="100"/>
                  </a:lnTo>
                  <a:lnTo>
                    <a:pt x="55" y="95"/>
                  </a:lnTo>
                  <a:lnTo>
                    <a:pt x="58" y="84"/>
                  </a:lnTo>
                  <a:lnTo>
                    <a:pt x="55" y="76"/>
                  </a:lnTo>
                  <a:lnTo>
                    <a:pt x="50" y="68"/>
                  </a:lnTo>
                  <a:lnTo>
                    <a:pt x="39" y="65"/>
                  </a:lnTo>
                  <a:lnTo>
                    <a:pt x="30" y="62"/>
                  </a:lnTo>
                  <a:lnTo>
                    <a:pt x="19" y="60"/>
                  </a:lnTo>
                  <a:lnTo>
                    <a:pt x="8" y="54"/>
                  </a:lnTo>
                  <a:lnTo>
                    <a:pt x="3" y="46"/>
                  </a:lnTo>
                  <a:lnTo>
                    <a:pt x="0" y="33"/>
                  </a:lnTo>
                  <a:lnTo>
                    <a:pt x="0" y="24"/>
                  </a:lnTo>
                  <a:lnTo>
                    <a:pt x="3" y="16"/>
                  </a:lnTo>
                  <a:lnTo>
                    <a:pt x="11" y="8"/>
                  </a:lnTo>
                  <a:lnTo>
                    <a:pt x="25" y="3"/>
                  </a:lnTo>
                  <a:lnTo>
                    <a:pt x="36" y="0"/>
                  </a:lnTo>
                  <a:lnTo>
                    <a:pt x="52" y="3"/>
                  </a:lnTo>
                  <a:lnTo>
                    <a:pt x="66" y="8"/>
                  </a:lnTo>
                  <a:lnTo>
                    <a:pt x="66" y="22"/>
                  </a:lnTo>
                  <a:lnTo>
                    <a:pt x="63" y="22"/>
                  </a:lnTo>
                  <a:lnTo>
                    <a:pt x="50" y="14"/>
                  </a:lnTo>
                  <a:lnTo>
                    <a:pt x="36" y="14"/>
                  </a:lnTo>
                  <a:lnTo>
                    <a:pt x="28" y="14"/>
                  </a:lnTo>
                  <a:lnTo>
                    <a:pt x="22" y="16"/>
                  </a:lnTo>
                  <a:lnTo>
                    <a:pt x="17" y="22"/>
                  </a:lnTo>
                  <a:lnTo>
                    <a:pt x="14" y="30"/>
                  </a:lnTo>
                  <a:lnTo>
                    <a:pt x="17" y="41"/>
                  </a:lnTo>
                  <a:lnTo>
                    <a:pt x="22" y="46"/>
                  </a:lnTo>
                  <a:lnTo>
                    <a:pt x="41" y="52"/>
                  </a:lnTo>
                  <a:lnTo>
                    <a:pt x="52" y="57"/>
                  </a:lnTo>
                  <a:lnTo>
                    <a:pt x="63" y="62"/>
                  </a:lnTo>
                  <a:lnTo>
                    <a:pt x="69" y="70"/>
                  </a:lnTo>
                  <a:lnTo>
                    <a:pt x="72" y="84"/>
                  </a:lnTo>
                  <a:lnTo>
                    <a:pt x="69" y="92"/>
                  </a:lnTo>
                  <a:lnTo>
                    <a:pt x="69" y="97"/>
                  </a:lnTo>
                  <a:lnTo>
                    <a:pt x="63" y="106"/>
                  </a:lnTo>
                  <a:lnTo>
                    <a:pt x="58" y="108"/>
                  </a:lnTo>
                  <a:lnTo>
                    <a:pt x="47"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7" name="Freeform 40"/>
            <p:cNvSpPr>
              <a:spLocks noEditPoints="1"/>
            </p:cNvSpPr>
            <p:nvPr/>
          </p:nvSpPr>
          <p:spPr bwMode="auto">
            <a:xfrm>
              <a:off x="1958" y="732"/>
              <a:ext cx="17" cy="165"/>
            </a:xfrm>
            <a:custGeom>
              <a:avLst/>
              <a:gdLst/>
              <a:ahLst/>
              <a:cxnLst>
                <a:cxn ang="0">
                  <a:pos x="17" y="16"/>
                </a:cxn>
                <a:cxn ang="0">
                  <a:pos x="17" y="19"/>
                </a:cxn>
                <a:cxn ang="0">
                  <a:pos x="17" y="19"/>
                </a:cxn>
                <a:cxn ang="0">
                  <a:pos x="3" y="19"/>
                </a:cxn>
                <a:cxn ang="0">
                  <a:pos x="0" y="16"/>
                </a:cxn>
                <a:cxn ang="0">
                  <a:pos x="0" y="16"/>
                </a:cxn>
                <a:cxn ang="0">
                  <a:pos x="0" y="5"/>
                </a:cxn>
                <a:cxn ang="0">
                  <a:pos x="3" y="3"/>
                </a:cxn>
                <a:cxn ang="0">
                  <a:pos x="3" y="3"/>
                </a:cxn>
                <a:cxn ang="0">
                  <a:pos x="17" y="0"/>
                </a:cxn>
                <a:cxn ang="0">
                  <a:pos x="17" y="3"/>
                </a:cxn>
                <a:cxn ang="0">
                  <a:pos x="17" y="3"/>
                </a:cxn>
                <a:cxn ang="0">
                  <a:pos x="17" y="16"/>
                </a:cxn>
                <a:cxn ang="0">
                  <a:pos x="17" y="16"/>
                </a:cxn>
                <a:cxn ang="0">
                  <a:pos x="17" y="165"/>
                </a:cxn>
                <a:cxn ang="0">
                  <a:pos x="17" y="165"/>
                </a:cxn>
                <a:cxn ang="0">
                  <a:pos x="6" y="165"/>
                </a:cxn>
                <a:cxn ang="0">
                  <a:pos x="3" y="165"/>
                </a:cxn>
                <a:cxn ang="0">
                  <a:pos x="3" y="165"/>
                </a:cxn>
                <a:cxn ang="0">
                  <a:pos x="3" y="138"/>
                </a:cxn>
                <a:cxn ang="0">
                  <a:pos x="3" y="138"/>
                </a:cxn>
                <a:cxn ang="0">
                  <a:pos x="3" y="97"/>
                </a:cxn>
                <a:cxn ang="0">
                  <a:pos x="3" y="57"/>
                </a:cxn>
                <a:cxn ang="0">
                  <a:pos x="3" y="57"/>
                </a:cxn>
                <a:cxn ang="0">
                  <a:pos x="3" y="57"/>
                </a:cxn>
                <a:cxn ang="0">
                  <a:pos x="17" y="54"/>
                </a:cxn>
                <a:cxn ang="0">
                  <a:pos x="17" y="54"/>
                </a:cxn>
                <a:cxn ang="0">
                  <a:pos x="17" y="54"/>
                </a:cxn>
                <a:cxn ang="0">
                  <a:pos x="17" y="78"/>
                </a:cxn>
                <a:cxn ang="0">
                  <a:pos x="17" y="78"/>
                </a:cxn>
                <a:cxn ang="0">
                  <a:pos x="17" y="165"/>
                </a:cxn>
                <a:cxn ang="0">
                  <a:pos x="17" y="165"/>
                </a:cxn>
              </a:cxnLst>
              <a:rect l="0" t="0" r="r" b="b"/>
              <a:pathLst>
                <a:path w="17" h="165">
                  <a:moveTo>
                    <a:pt x="17" y="16"/>
                  </a:moveTo>
                  <a:lnTo>
                    <a:pt x="17" y="19"/>
                  </a:lnTo>
                  <a:lnTo>
                    <a:pt x="3" y="19"/>
                  </a:lnTo>
                  <a:lnTo>
                    <a:pt x="0" y="16"/>
                  </a:lnTo>
                  <a:lnTo>
                    <a:pt x="0" y="5"/>
                  </a:lnTo>
                  <a:lnTo>
                    <a:pt x="3" y="3"/>
                  </a:lnTo>
                  <a:lnTo>
                    <a:pt x="17" y="0"/>
                  </a:lnTo>
                  <a:lnTo>
                    <a:pt x="17" y="3"/>
                  </a:lnTo>
                  <a:lnTo>
                    <a:pt x="17" y="16"/>
                  </a:lnTo>
                  <a:close/>
                  <a:moveTo>
                    <a:pt x="17" y="165"/>
                  </a:moveTo>
                  <a:lnTo>
                    <a:pt x="17" y="165"/>
                  </a:lnTo>
                  <a:lnTo>
                    <a:pt x="6" y="165"/>
                  </a:lnTo>
                  <a:lnTo>
                    <a:pt x="3" y="165"/>
                  </a:lnTo>
                  <a:lnTo>
                    <a:pt x="3" y="138"/>
                  </a:lnTo>
                  <a:lnTo>
                    <a:pt x="3" y="97"/>
                  </a:lnTo>
                  <a:lnTo>
                    <a:pt x="3" y="57"/>
                  </a:lnTo>
                  <a:lnTo>
                    <a:pt x="17" y="54"/>
                  </a:lnTo>
                  <a:lnTo>
                    <a:pt x="17" y="78"/>
                  </a:lnTo>
                  <a:lnTo>
                    <a:pt x="17"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8" name="Freeform 39"/>
            <p:cNvSpPr>
              <a:spLocks/>
            </p:cNvSpPr>
            <p:nvPr/>
          </p:nvSpPr>
          <p:spPr bwMode="auto">
            <a:xfrm>
              <a:off x="2010" y="783"/>
              <a:ext cx="86" cy="114"/>
            </a:xfrm>
            <a:custGeom>
              <a:avLst/>
              <a:gdLst/>
              <a:ahLst/>
              <a:cxnLst>
                <a:cxn ang="0">
                  <a:pos x="86" y="114"/>
                </a:cxn>
                <a:cxn ang="0">
                  <a:pos x="86" y="114"/>
                </a:cxn>
                <a:cxn ang="0">
                  <a:pos x="72" y="114"/>
                </a:cxn>
                <a:cxn ang="0">
                  <a:pos x="72" y="114"/>
                </a:cxn>
                <a:cxn ang="0">
                  <a:pos x="72" y="114"/>
                </a:cxn>
                <a:cxn ang="0">
                  <a:pos x="72" y="84"/>
                </a:cxn>
                <a:cxn ang="0">
                  <a:pos x="72" y="84"/>
                </a:cxn>
                <a:cxn ang="0">
                  <a:pos x="72" y="43"/>
                </a:cxn>
                <a:cxn ang="0">
                  <a:pos x="72" y="43"/>
                </a:cxn>
                <a:cxn ang="0">
                  <a:pos x="72" y="33"/>
                </a:cxn>
                <a:cxn ang="0">
                  <a:pos x="66" y="22"/>
                </a:cxn>
                <a:cxn ang="0">
                  <a:pos x="61" y="16"/>
                </a:cxn>
                <a:cxn ang="0">
                  <a:pos x="50" y="14"/>
                </a:cxn>
                <a:cxn ang="0">
                  <a:pos x="50" y="14"/>
                </a:cxn>
                <a:cxn ang="0">
                  <a:pos x="42" y="14"/>
                </a:cxn>
                <a:cxn ang="0">
                  <a:pos x="31" y="16"/>
                </a:cxn>
                <a:cxn ang="0">
                  <a:pos x="17" y="27"/>
                </a:cxn>
                <a:cxn ang="0">
                  <a:pos x="17" y="33"/>
                </a:cxn>
                <a:cxn ang="0">
                  <a:pos x="17" y="33"/>
                </a:cxn>
                <a:cxn ang="0">
                  <a:pos x="17" y="114"/>
                </a:cxn>
                <a:cxn ang="0">
                  <a:pos x="17" y="114"/>
                </a:cxn>
                <a:cxn ang="0">
                  <a:pos x="17" y="114"/>
                </a:cxn>
                <a:cxn ang="0">
                  <a:pos x="6" y="114"/>
                </a:cxn>
                <a:cxn ang="0">
                  <a:pos x="3" y="114"/>
                </a:cxn>
                <a:cxn ang="0">
                  <a:pos x="3" y="114"/>
                </a:cxn>
                <a:cxn ang="0">
                  <a:pos x="3" y="87"/>
                </a:cxn>
                <a:cxn ang="0">
                  <a:pos x="3" y="70"/>
                </a:cxn>
                <a:cxn ang="0">
                  <a:pos x="3" y="70"/>
                </a:cxn>
                <a:cxn ang="0">
                  <a:pos x="0" y="6"/>
                </a:cxn>
                <a:cxn ang="0">
                  <a:pos x="3" y="3"/>
                </a:cxn>
                <a:cxn ang="0">
                  <a:pos x="3" y="3"/>
                </a:cxn>
                <a:cxn ang="0">
                  <a:pos x="14" y="3"/>
                </a:cxn>
                <a:cxn ang="0">
                  <a:pos x="17" y="3"/>
                </a:cxn>
                <a:cxn ang="0">
                  <a:pos x="17" y="3"/>
                </a:cxn>
                <a:cxn ang="0">
                  <a:pos x="17" y="14"/>
                </a:cxn>
                <a:cxn ang="0">
                  <a:pos x="17" y="14"/>
                </a:cxn>
                <a:cxn ang="0">
                  <a:pos x="33" y="6"/>
                </a:cxn>
                <a:cxn ang="0">
                  <a:pos x="42" y="3"/>
                </a:cxn>
                <a:cxn ang="0">
                  <a:pos x="53" y="0"/>
                </a:cxn>
                <a:cxn ang="0">
                  <a:pos x="53" y="0"/>
                </a:cxn>
                <a:cxn ang="0">
                  <a:pos x="61" y="3"/>
                </a:cxn>
                <a:cxn ang="0">
                  <a:pos x="69" y="6"/>
                </a:cxn>
                <a:cxn ang="0">
                  <a:pos x="77" y="11"/>
                </a:cxn>
                <a:cxn ang="0">
                  <a:pos x="83" y="19"/>
                </a:cxn>
                <a:cxn ang="0">
                  <a:pos x="83" y="19"/>
                </a:cxn>
                <a:cxn ang="0">
                  <a:pos x="86" y="33"/>
                </a:cxn>
                <a:cxn ang="0">
                  <a:pos x="86" y="46"/>
                </a:cxn>
                <a:cxn ang="0">
                  <a:pos x="86" y="68"/>
                </a:cxn>
                <a:cxn ang="0">
                  <a:pos x="86" y="68"/>
                </a:cxn>
                <a:cxn ang="0">
                  <a:pos x="86" y="114"/>
                </a:cxn>
                <a:cxn ang="0">
                  <a:pos x="86" y="114"/>
                </a:cxn>
              </a:cxnLst>
              <a:rect l="0" t="0" r="r" b="b"/>
              <a:pathLst>
                <a:path w="86" h="114">
                  <a:moveTo>
                    <a:pt x="86" y="114"/>
                  </a:moveTo>
                  <a:lnTo>
                    <a:pt x="86" y="114"/>
                  </a:lnTo>
                  <a:lnTo>
                    <a:pt x="72" y="114"/>
                  </a:lnTo>
                  <a:lnTo>
                    <a:pt x="72" y="84"/>
                  </a:lnTo>
                  <a:lnTo>
                    <a:pt x="72" y="43"/>
                  </a:lnTo>
                  <a:lnTo>
                    <a:pt x="72" y="33"/>
                  </a:lnTo>
                  <a:lnTo>
                    <a:pt x="66" y="22"/>
                  </a:lnTo>
                  <a:lnTo>
                    <a:pt x="61" y="16"/>
                  </a:lnTo>
                  <a:lnTo>
                    <a:pt x="50" y="14"/>
                  </a:lnTo>
                  <a:lnTo>
                    <a:pt x="42" y="14"/>
                  </a:lnTo>
                  <a:lnTo>
                    <a:pt x="31" y="16"/>
                  </a:lnTo>
                  <a:lnTo>
                    <a:pt x="17" y="27"/>
                  </a:lnTo>
                  <a:lnTo>
                    <a:pt x="17" y="33"/>
                  </a:lnTo>
                  <a:lnTo>
                    <a:pt x="17" y="114"/>
                  </a:lnTo>
                  <a:lnTo>
                    <a:pt x="6" y="114"/>
                  </a:lnTo>
                  <a:lnTo>
                    <a:pt x="3" y="114"/>
                  </a:lnTo>
                  <a:lnTo>
                    <a:pt x="3" y="87"/>
                  </a:lnTo>
                  <a:lnTo>
                    <a:pt x="3" y="70"/>
                  </a:lnTo>
                  <a:lnTo>
                    <a:pt x="0" y="6"/>
                  </a:lnTo>
                  <a:lnTo>
                    <a:pt x="3" y="3"/>
                  </a:lnTo>
                  <a:lnTo>
                    <a:pt x="14" y="3"/>
                  </a:lnTo>
                  <a:lnTo>
                    <a:pt x="17" y="3"/>
                  </a:lnTo>
                  <a:lnTo>
                    <a:pt x="17" y="14"/>
                  </a:lnTo>
                  <a:lnTo>
                    <a:pt x="33" y="6"/>
                  </a:lnTo>
                  <a:lnTo>
                    <a:pt x="42" y="3"/>
                  </a:lnTo>
                  <a:lnTo>
                    <a:pt x="53" y="0"/>
                  </a:lnTo>
                  <a:lnTo>
                    <a:pt x="61" y="3"/>
                  </a:lnTo>
                  <a:lnTo>
                    <a:pt x="69" y="6"/>
                  </a:lnTo>
                  <a:lnTo>
                    <a:pt x="77" y="11"/>
                  </a:lnTo>
                  <a:lnTo>
                    <a:pt x="83" y="19"/>
                  </a:lnTo>
                  <a:lnTo>
                    <a:pt x="86" y="33"/>
                  </a:lnTo>
                  <a:lnTo>
                    <a:pt x="86" y="46"/>
                  </a:lnTo>
                  <a:lnTo>
                    <a:pt x="86" y="68"/>
                  </a:lnTo>
                  <a:lnTo>
                    <a:pt x="86"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9" name="Freeform 38"/>
            <p:cNvSpPr>
              <a:spLocks noEditPoints="1"/>
            </p:cNvSpPr>
            <p:nvPr/>
          </p:nvSpPr>
          <p:spPr bwMode="auto">
            <a:xfrm>
              <a:off x="2129" y="783"/>
              <a:ext cx="90" cy="116"/>
            </a:xfrm>
            <a:custGeom>
              <a:avLst/>
              <a:gdLst/>
              <a:ahLst/>
              <a:cxnLst>
                <a:cxn ang="0">
                  <a:pos x="90" y="57"/>
                </a:cxn>
                <a:cxn ang="0">
                  <a:pos x="11" y="57"/>
                </a:cxn>
                <a:cxn ang="0">
                  <a:pos x="11" y="57"/>
                </a:cxn>
                <a:cxn ang="0">
                  <a:pos x="13" y="76"/>
                </a:cxn>
                <a:cxn ang="0">
                  <a:pos x="22" y="89"/>
                </a:cxn>
                <a:cxn ang="0">
                  <a:pos x="27" y="97"/>
                </a:cxn>
                <a:cxn ang="0">
                  <a:pos x="35" y="100"/>
                </a:cxn>
                <a:cxn ang="0">
                  <a:pos x="44" y="103"/>
                </a:cxn>
                <a:cxn ang="0">
                  <a:pos x="52" y="106"/>
                </a:cxn>
                <a:cxn ang="0">
                  <a:pos x="52" y="106"/>
                </a:cxn>
                <a:cxn ang="0">
                  <a:pos x="60" y="103"/>
                </a:cxn>
                <a:cxn ang="0">
                  <a:pos x="71" y="100"/>
                </a:cxn>
                <a:cxn ang="0">
                  <a:pos x="77" y="97"/>
                </a:cxn>
                <a:cxn ang="0">
                  <a:pos x="85" y="89"/>
                </a:cxn>
                <a:cxn ang="0">
                  <a:pos x="88" y="92"/>
                </a:cxn>
                <a:cxn ang="0">
                  <a:pos x="88" y="92"/>
                </a:cxn>
                <a:cxn ang="0">
                  <a:pos x="85" y="103"/>
                </a:cxn>
                <a:cxn ang="0">
                  <a:pos x="85" y="106"/>
                </a:cxn>
                <a:cxn ang="0">
                  <a:pos x="85" y="106"/>
                </a:cxn>
                <a:cxn ang="0">
                  <a:pos x="68" y="114"/>
                </a:cxn>
                <a:cxn ang="0">
                  <a:pos x="49" y="116"/>
                </a:cxn>
                <a:cxn ang="0">
                  <a:pos x="49" y="116"/>
                </a:cxn>
                <a:cxn ang="0">
                  <a:pos x="38" y="116"/>
                </a:cxn>
                <a:cxn ang="0">
                  <a:pos x="27" y="111"/>
                </a:cxn>
                <a:cxn ang="0">
                  <a:pos x="19" y="108"/>
                </a:cxn>
                <a:cxn ang="0">
                  <a:pos x="11" y="100"/>
                </a:cxn>
                <a:cxn ang="0">
                  <a:pos x="5" y="92"/>
                </a:cxn>
                <a:cxn ang="0">
                  <a:pos x="2" y="81"/>
                </a:cxn>
                <a:cxn ang="0">
                  <a:pos x="0" y="70"/>
                </a:cxn>
                <a:cxn ang="0">
                  <a:pos x="0" y="60"/>
                </a:cxn>
                <a:cxn ang="0">
                  <a:pos x="0" y="60"/>
                </a:cxn>
                <a:cxn ang="0">
                  <a:pos x="2" y="35"/>
                </a:cxn>
                <a:cxn ang="0">
                  <a:pos x="5" y="27"/>
                </a:cxn>
                <a:cxn ang="0">
                  <a:pos x="11" y="16"/>
                </a:cxn>
                <a:cxn ang="0">
                  <a:pos x="16" y="11"/>
                </a:cxn>
                <a:cxn ang="0">
                  <a:pos x="27" y="6"/>
                </a:cxn>
                <a:cxn ang="0">
                  <a:pos x="35" y="3"/>
                </a:cxn>
                <a:cxn ang="0">
                  <a:pos x="46" y="0"/>
                </a:cxn>
                <a:cxn ang="0">
                  <a:pos x="46" y="0"/>
                </a:cxn>
                <a:cxn ang="0">
                  <a:pos x="57" y="3"/>
                </a:cxn>
                <a:cxn ang="0">
                  <a:pos x="68" y="6"/>
                </a:cxn>
                <a:cxn ang="0">
                  <a:pos x="74" y="11"/>
                </a:cxn>
                <a:cxn ang="0">
                  <a:pos x="79" y="16"/>
                </a:cxn>
                <a:cxn ang="0">
                  <a:pos x="85" y="24"/>
                </a:cxn>
                <a:cxn ang="0">
                  <a:pos x="88" y="35"/>
                </a:cxn>
                <a:cxn ang="0">
                  <a:pos x="90" y="57"/>
                </a:cxn>
                <a:cxn ang="0">
                  <a:pos x="90" y="57"/>
                </a:cxn>
                <a:cxn ang="0">
                  <a:pos x="46" y="11"/>
                </a:cxn>
                <a:cxn ang="0">
                  <a:pos x="46" y="11"/>
                </a:cxn>
                <a:cxn ang="0">
                  <a:pos x="33" y="14"/>
                </a:cxn>
                <a:cxn ang="0">
                  <a:pos x="22" y="22"/>
                </a:cxn>
                <a:cxn ang="0">
                  <a:pos x="16" y="33"/>
                </a:cxn>
                <a:cxn ang="0">
                  <a:pos x="13" y="46"/>
                </a:cxn>
                <a:cxn ang="0">
                  <a:pos x="77" y="46"/>
                </a:cxn>
                <a:cxn ang="0">
                  <a:pos x="77" y="46"/>
                </a:cxn>
                <a:cxn ang="0">
                  <a:pos x="74" y="33"/>
                </a:cxn>
                <a:cxn ang="0">
                  <a:pos x="68" y="22"/>
                </a:cxn>
                <a:cxn ang="0">
                  <a:pos x="60" y="14"/>
                </a:cxn>
                <a:cxn ang="0">
                  <a:pos x="46" y="11"/>
                </a:cxn>
                <a:cxn ang="0">
                  <a:pos x="46" y="11"/>
                </a:cxn>
              </a:cxnLst>
              <a:rect l="0" t="0" r="r" b="b"/>
              <a:pathLst>
                <a:path w="90" h="116">
                  <a:moveTo>
                    <a:pt x="90" y="57"/>
                  </a:moveTo>
                  <a:lnTo>
                    <a:pt x="11" y="57"/>
                  </a:lnTo>
                  <a:lnTo>
                    <a:pt x="13" y="76"/>
                  </a:lnTo>
                  <a:lnTo>
                    <a:pt x="22" y="89"/>
                  </a:lnTo>
                  <a:lnTo>
                    <a:pt x="27" y="97"/>
                  </a:lnTo>
                  <a:lnTo>
                    <a:pt x="35" y="100"/>
                  </a:lnTo>
                  <a:lnTo>
                    <a:pt x="44" y="103"/>
                  </a:lnTo>
                  <a:lnTo>
                    <a:pt x="52" y="106"/>
                  </a:lnTo>
                  <a:lnTo>
                    <a:pt x="60" y="103"/>
                  </a:lnTo>
                  <a:lnTo>
                    <a:pt x="71" y="100"/>
                  </a:lnTo>
                  <a:lnTo>
                    <a:pt x="77" y="97"/>
                  </a:lnTo>
                  <a:lnTo>
                    <a:pt x="85" y="89"/>
                  </a:lnTo>
                  <a:lnTo>
                    <a:pt x="88" y="92"/>
                  </a:lnTo>
                  <a:lnTo>
                    <a:pt x="85" y="103"/>
                  </a:lnTo>
                  <a:lnTo>
                    <a:pt x="85" y="106"/>
                  </a:lnTo>
                  <a:lnTo>
                    <a:pt x="68" y="114"/>
                  </a:lnTo>
                  <a:lnTo>
                    <a:pt x="49" y="116"/>
                  </a:lnTo>
                  <a:lnTo>
                    <a:pt x="38" y="116"/>
                  </a:lnTo>
                  <a:lnTo>
                    <a:pt x="27" y="111"/>
                  </a:lnTo>
                  <a:lnTo>
                    <a:pt x="19" y="108"/>
                  </a:lnTo>
                  <a:lnTo>
                    <a:pt x="11" y="100"/>
                  </a:lnTo>
                  <a:lnTo>
                    <a:pt x="5" y="92"/>
                  </a:lnTo>
                  <a:lnTo>
                    <a:pt x="2" y="81"/>
                  </a:lnTo>
                  <a:lnTo>
                    <a:pt x="0" y="70"/>
                  </a:lnTo>
                  <a:lnTo>
                    <a:pt x="0" y="60"/>
                  </a:lnTo>
                  <a:lnTo>
                    <a:pt x="2" y="35"/>
                  </a:lnTo>
                  <a:lnTo>
                    <a:pt x="5" y="27"/>
                  </a:lnTo>
                  <a:lnTo>
                    <a:pt x="11" y="16"/>
                  </a:lnTo>
                  <a:lnTo>
                    <a:pt x="16" y="11"/>
                  </a:lnTo>
                  <a:lnTo>
                    <a:pt x="27" y="6"/>
                  </a:lnTo>
                  <a:lnTo>
                    <a:pt x="35" y="3"/>
                  </a:lnTo>
                  <a:lnTo>
                    <a:pt x="46" y="0"/>
                  </a:lnTo>
                  <a:lnTo>
                    <a:pt x="57" y="3"/>
                  </a:lnTo>
                  <a:lnTo>
                    <a:pt x="68" y="6"/>
                  </a:lnTo>
                  <a:lnTo>
                    <a:pt x="74" y="11"/>
                  </a:lnTo>
                  <a:lnTo>
                    <a:pt x="79" y="16"/>
                  </a:lnTo>
                  <a:lnTo>
                    <a:pt x="85" y="24"/>
                  </a:lnTo>
                  <a:lnTo>
                    <a:pt x="88" y="35"/>
                  </a:lnTo>
                  <a:lnTo>
                    <a:pt x="90" y="57"/>
                  </a:lnTo>
                  <a:close/>
                  <a:moveTo>
                    <a:pt x="46" y="11"/>
                  </a:moveTo>
                  <a:lnTo>
                    <a:pt x="46" y="11"/>
                  </a:lnTo>
                  <a:lnTo>
                    <a:pt x="33" y="14"/>
                  </a:lnTo>
                  <a:lnTo>
                    <a:pt x="22" y="22"/>
                  </a:lnTo>
                  <a:lnTo>
                    <a:pt x="16" y="33"/>
                  </a:lnTo>
                  <a:lnTo>
                    <a:pt x="13" y="46"/>
                  </a:lnTo>
                  <a:lnTo>
                    <a:pt x="77" y="46"/>
                  </a:lnTo>
                  <a:lnTo>
                    <a:pt x="74" y="33"/>
                  </a:lnTo>
                  <a:lnTo>
                    <a:pt x="68"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37"/>
            <p:cNvSpPr>
              <a:spLocks/>
            </p:cNvSpPr>
            <p:nvPr/>
          </p:nvSpPr>
          <p:spPr bwMode="auto">
            <a:xfrm>
              <a:off x="2244" y="783"/>
              <a:ext cx="72" cy="116"/>
            </a:xfrm>
            <a:custGeom>
              <a:avLst/>
              <a:gdLst/>
              <a:ahLst/>
              <a:cxnLst>
                <a:cxn ang="0">
                  <a:pos x="30" y="116"/>
                </a:cxn>
                <a:cxn ang="0">
                  <a:pos x="30" y="116"/>
                </a:cxn>
                <a:cxn ang="0">
                  <a:pos x="14" y="114"/>
                </a:cxn>
                <a:cxn ang="0">
                  <a:pos x="0" y="108"/>
                </a:cxn>
                <a:cxn ang="0">
                  <a:pos x="0" y="106"/>
                </a:cxn>
                <a:cxn ang="0">
                  <a:pos x="0" y="106"/>
                </a:cxn>
                <a:cxn ang="0">
                  <a:pos x="0" y="95"/>
                </a:cxn>
                <a:cxn ang="0">
                  <a:pos x="3" y="92"/>
                </a:cxn>
                <a:cxn ang="0">
                  <a:pos x="3" y="92"/>
                </a:cxn>
                <a:cxn ang="0">
                  <a:pos x="17" y="103"/>
                </a:cxn>
                <a:cxn ang="0">
                  <a:pos x="22" y="106"/>
                </a:cxn>
                <a:cxn ang="0">
                  <a:pos x="30" y="106"/>
                </a:cxn>
                <a:cxn ang="0">
                  <a:pos x="30" y="106"/>
                </a:cxn>
                <a:cxn ang="0">
                  <a:pos x="41" y="106"/>
                </a:cxn>
                <a:cxn ang="0">
                  <a:pos x="50" y="100"/>
                </a:cxn>
                <a:cxn ang="0">
                  <a:pos x="55" y="95"/>
                </a:cxn>
                <a:cxn ang="0">
                  <a:pos x="58" y="84"/>
                </a:cxn>
                <a:cxn ang="0">
                  <a:pos x="58" y="84"/>
                </a:cxn>
                <a:cxn ang="0">
                  <a:pos x="55" y="76"/>
                </a:cxn>
                <a:cxn ang="0">
                  <a:pos x="50" y="68"/>
                </a:cxn>
                <a:cxn ang="0">
                  <a:pos x="39" y="65"/>
                </a:cxn>
                <a:cxn ang="0">
                  <a:pos x="28" y="62"/>
                </a:cxn>
                <a:cxn ang="0">
                  <a:pos x="17" y="60"/>
                </a:cxn>
                <a:cxn ang="0">
                  <a:pos x="8" y="54"/>
                </a:cxn>
                <a:cxn ang="0">
                  <a:pos x="3" y="46"/>
                </a:cxn>
                <a:cxn ang="0">
                  <a:pos x="0" y="33"/>
                </a:cxn>
                <a:cxn ang="0">
                  <a:pos x="0" y="33"/>
                </a:cxn>
                <a:cxn ang="0">
                  <a:pos x="0" y="24"/>
                </a:cxn>
                <a:cxn ang="0">
                  <a:pos x="3" y="16"/>
                </a:cxn>
                <a:cxn ang="0">
                  <a:pos x="11" y="8"/>
                </a:cxn>
                <a:cxn ang="0">
                  <a:pos x="22" y="3"/>
                </a:cxn>
                <a:cxn ang="0">
                  <a:pos x="36" y="0"/>
                </a:cxn>
                <a:cxn ang="0">
                  <a:pos x="36" y="0"/>
                </a:cxn>
                <a:cxn ang="0">
                  <a:pos x="50" y="3"/>
                </a:cxn>
                <a:cxn ang="0">
                  <a:pos x="63" y="8"/>
                </a:cxn>
                <a:cxn ang="0">
                  <a:pos x="66" y="8"/>
                </a:cxn>
                <a:cxn ang="0">
                  <a:pos x="66" y="8"/>
                </a:cxn>
                <a:cxn ang="0">
                  <a:pos x="63" y="22"/>
                </a:cxn>
                <a:cxn ang="0">
                  <a:pos x="63" y="22"/>
                </a:cxn>
                <a:cxn ang="0">
                  <a:pos x="63" y="22"/>
                </a:cxn>
                <a:cxn ang="0">
                  <a:pos x="50" y="14"/>
                </a:cxn>
                <a:cxn ang="0">
                  <a:pos x="36" y="14"/>
                </a:cxn>
                <a:cxn ang="0">
                  <a:pos x="36" y="14"/>
                </a:cxn>
                <a:cxn ang="0">
                  <a:pos x="28" y="14"/>
                </a:cxn>
                <a:cxn ang="0">
                  <a:pos x="19" y="16"/>
                </a:cxn>
                <a:cxn ang="0">
                  <a:pos x="14" y="22"/>
                </a:cxn>
                <a:cxn ang="0">
                  <a:pos x="11" y="30"/>
                </a:cxn>
                <a:cxn ang="0">
                  <a:pos x="11" y="30"/>
                </a:cxn>
                <a:cxn ang="0">
                  <a:pos x="14" y="41"/>
                </a:cxn>
                <a:cxn ang="0">
                  <a:pos x="22" y="46"/>
                </a:cxn>
                <a:cxn ang="0">
                  <a:pos x="41" y="52"/>
                </a:cxn>
                <a:cxn ang="0">
                  <a:pos x="52" y="57"/>
                </a:cxn>
                <a:cxn ang="0">
                  <a:pos x="61" y="62"/>
                </a:cxn>
                <a:cxn ang="0">
                  <a:pos x="69" y="70"/>
                </a:cxn>
                <a:cxn ang="0">
                  <a:pos x="72" y="84"/>
                </a:cxn>
                <a:cxn ang="0">
                  <a:pos x="72" y="84"/>
                </a:cxn>
                <a:cxn ang="0">
                  <a:pos x="69" y="92"/>
                </a:cxn>
                <a:cxn ang="0">
                  <a:pos x="66" y="97"/>
                </a:cxn>
                <a:cxn ang="0">
                  <a:pos x="63" y="106"/>
                </a:cxn>
                <a:cxn ang="0">
                  <a:pos x="58" y="108"/>
                </a:cxn>
                <a:cxn ang="0">
                  <a:pos x="44" y="114"/>
                </a:cxn>
                <a:cxn ang="0">
                  <a:pos x="30" y="116"/>
                </a:cxn>
                <a:cxn ang="0">
                  <a:pos x="30" y="116"/>
                </a:cxn>
              </a:cxnLst>
              <a:rect l="0" t="0" r="r" b="b"/>
              <a:pathLst>
                <a:path w="72" h="116">
                  <a:moveTo>
                    <a:pt x="30" y="116"/>
                  </a:moveTo>
                  <a:lnTo>
                    <a:pt x="30" y="116"/>
                  </a:lnTo>
                  <a:lnTo>
                    <a:pt x="14" y="114"/>
                  </a:lnTo>
                  <a:lnTo>
                    <a:pt x="0" y="108"/>
                  </a:lnTo>
                  <a:lnTo>
                    <a:pt x="0" y="106"/>
                  </a:lnTo>
                  <a:lnTo>
                    <a:pt x="0" y="95"/>
                  </a:lnTo>
                  <a:lnTo>
                    <a:pt x="3" y="92"/>
                  </a:lnTo>
                  <a:lnTo>
                    <a:pt x="17" y="103"/>
                  </a:lnTo>
                  <a:lnTo>
                    <a:pt x="22" y="106"/>
                  </a:lnTo>
                  <a:lnTo>
                    <a:pt x="30" y="106"/>
                  </a:lnTo>
                  <a:lnTo>
                    <a:pt x="41" y="106"/>
                  </a:lnTo>
                  <a:lnTo>
                    <a:pt x="50" y="100"/>
                  </a:lnTo>
                  <a:lnTo>
                    <a:pt x="55" y="95"/>
                  </a:lnTo>
                  <a:lnTo>
                    <a:pt x="58" y="84"/>
                  </a:lnTo>
                  <a:lnTo>
                    <a:pt x="55" y="76"/>
                  </a:lnTo>
                  <a:lnTo>
                    <a:pt x="50" y="68"/>
                  </a:lnTo>
                  <a:lnTo>
                    <a:pt x="39" y="65"/>
                  </a:lnTo>
                  <a:lnTo>
                    <a:pt x="28" y="62"/>
                  </a:lnTo>
                  <a:lnTo>
                    <a:pt x="17" y="60"/>
                  </a:lnTo>
                  <a:lnTo>
                    <a:pt x="8" y="54"/>
                  </a:lnTo>
                  <a:lnTo>
                    <a:pt x="3" y="46"/>
                  </a:lnTo>
                  <a:lnTo>
                    <a:pt x="0" y="33"/>
                  </a:lnTo>
                  <a:lnTo>
                    <a:pt x="0" y="24"/>
                  </a:lnTo>
                  <a:lnTo>
                    <a:pt x="3" y="16"/>
                  </a:lnTo>
                  <a:lnTo>
                    <a:pt x="11" y="8"/>
                  </a:lnTo>
                  <a:lnTo>
                    <a:pt x="22" y="3"/>
                  </a:lnTo>
                  <a:lnTo>
                    <a:pt x="36" y="0"/>
                  </a:lnTo>
                  <a:lnTo>
                    <a:pt x="50" y="3"/>
                  </a:lnTo>
                  <a:lnTo>
                    <a:pt x="63" y="8"/>
                  </a:lnTo>
                  <a:lnTo>
                    <a:pt x="66" y="8"/>
                  </a:lnTo>
                  <a:lnTo>
                    <a:pt x="63" y="22"/>
                  </a:lnTo>
                  <a:lnTo>
                    <a:pt x="50" y="14"/>
                  </a:lnTo>
                  <a:lnTo>
                    <a:pt x="36" y="14"/>
                  </a:lnTo>
                  <a:lnTo>
                    <a:pt x="28" y="14"/>
                  </a:lnTo>
                  <a:lnTo>
                    <a:pt x="19" y="16"/>
                  </a:lnTo>
                  <a:lnTo>
                    <a:pt x="14" y="22"/>
                  </a:lnTo>
                  <a:lnTo>
                    <a:pt x="11" y="30"/>
                  </a:lnTo>
                  <a:lnTo>
                    <a:pt x="14" y="41"/>
                  </a:lnTo>
                  <a:lnTo>
                    <a:pt x="22" y="46"/>
                  </a:lnTo>
                  <a:lnTo>
                    <a:pt x="41" y="52"/>
                  </a:lnTo>
                  <a:lnTo>
                    <a:pt x="52" y="57"/>
                  </a:lnTo>
                  <a:lnTo>
                    <a:pt x="61" y="62"/>
                  </a:lnTo>
                  <a:lnTo>
                    <a:pt x="69" y="70"/>
                  </a:lnTo>
                  <a:lnTo>
                    <a:pt x="72" y="84"/>
                  </a:lnTo>
                  <a:lnTo>
                    <a:pt x="69" y="92"/>
                  </a:lnTo>
                  <a:lnTo>
                    <a:pt x="66" y="97"/>
                  </a:lnTo>
                  <a:lnTo>
                    <a:pt x="63" y="106"/>
                  </a:lnTo>
                  <a:lnTo>
                    <a:pt x="58" y="108"/>
                  </a:lnTo>
                  <a:lnTo>
                    <a:pt x="44"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1" name="Freeform 36"/>
            <p:cNvSpPr>
              <a:spLocks/>
            </p:cNvSpPr>
            <p:nvPr/>
          </p:nvSpPr>
          <p:spPr bwMode="auto">
            <a:xfrm>
              <a:off x="2338" y="783"/>
              <a:ext cx="71" cy="116"/>
            </a:xfrm>
            <a:custGeom>
              <a:avLst/>
              <a:gdLst/>
              <a:ahLst/>
              <a:cxnLst>
                <a:cxn ang="0">
                  <a:pos x="33" y="116"/>
                </a:cxn>
                <a:cxn ang="0">
                  <a:pos x="33" y="116"/>
                </a:cxn>
                <a:cxn ang="0">
                  <a:pos x="16" y="114"/>
                </a:cxn>
                <a:cxn ang="0">
                  <a:pos x="0" y="108"/>
                </a:cxn>
                <a:cxn ang="0">
                  <a:pos x="0" y="106"/>
                </a:cxn>
                <a:cxn ang="0">
                  <a:pos x="0" y="106"/>
                </a:cxn>
                <a:cxn ang="0">
                  <a:pos x="2" y="95"/>
                </a:cxn>
                <a:cxn ang="0">
                  <a:pos x="2" y="92"/>
                </a:cxn>
                <a:cxn ang="0">
                  <a:pos x="2" y="92"/>
                </a:cxn>
                <a:cxn ang="0">
                  <a:pos x="16" y="103"/>
                </a:cxn>
                <a:cxn ang="0">
                  <a:pos x="24" y="106"/>
                </a:cxn>
                <a:cxn ang="0">
                  <a:pos x="33" y="106"/>
                </a:cxn>
                <a:cxn ang="0">
                  <a:pos x="33" y="106"/>
                </a:cxn>
                <a:cxn ang="0">
                  <a:pos x="41" y="106"/>
                </a:cxn>
                <a:cxn ang="0">
                  <a:pos x="49" y="100"/>
                </a:cxn>
                <a:cxn ang="0">
                  <a:pos x="57" y="95"/>
                </a:cxn>
                <a:cxn ang="0">
                  <a:pos x="57" y="84"/>
                </a:cxn>
                <a:cxn ang="0">
                  <a:pos x="57" y="84"/>
                </a:cxn>
                <a:cxn ang="0">
                  <a:pos x="55" y="76"/>
                </a:cxn>
                <a:cxn ang="0">
                  <a:pos x="49" y="68"/>
                </a:cxn>
                <a:cxn ang="0">
                  <a:pos x="41" y="65"/>
                </a:cxn>
                <a:cxn ang="0">
                  <a:pos x="30" y="62"/>
                </a:cxn>
                <a:cxn ang="0">
                  <a:pos x="19" y="60"/>
                </a:cxn>
                <a:cxn ang="0">
                  <a:pos x="11" y="54"/>
                </a:cxn>
                <a:cxn ang="0">
                  <a:pos x="2" y="46"/>
                </a:cxn>
                <a:cxn ang="0">
                  <a:pos x="0" y="33"/>
                </a:cxn>
                <a:cxn ang="0">
                  <a:pos x="0" y="33"/>
                </a:cxn>
                <a:cxn ang="0">
                  <a:pos x="2" y="24"/>
                </a:cxn>
                <a:cxn ang="0">
                  <a:pos x="2" y="16"/>
                </a:cxn>
                <a:cxn ang="0">
                  <a:pos x="13" y="8"/>
                </a:cxn>
                <a:cxn ang="0">
                  <a:pos x="24" y="3"/>
                </a:cxn>
                <a:cxn ang="0">
                  <a:pos x="38" y="0"/>
                </a:cxn>
                <a:cxn ang="0">
                  <a:pos x="38" y="0"/>
                </a:cxn>
                <a:cxn ang="0">
                  <a:pos x="52" y="3"/>
                </a:cxn>
                <a:cxn ang="0">
                  <a:pos x="66" y="8"/>
                </a:cxn>
                <a:cxn ang="0">
                  <a:pos x="66" y="8"/>
                </a:cxn>
                <a:cxn ang="0">
                  <a:pos x="66" y="8"/>
                </a:cxn>
                <a:cxn ang="0">
                  <a:pos x="66" y="22"/>
                </a:cxn>
                <a:cxn ang="0">
                  <a:pos x="63" y="22"/>
                </a:cxn>
                <a:cxn ang="0">
                  <a:pos x="63" y="22"/>
                </a:cxn>
                <a:cxn ang="0">
                  <a:pos x="52" y="14"/>
                </a:cxn>
                <a:cxn ang="0">
                  <a:pos x="38" y="14"/>
                </a:cxn>
                <a:cxn ang="0">
                  <a:pos x="38" y="14"/>
                </a:cxn>
                <a:cxn ang="0">
                  <a:pos x="30" y="14"/>
                </a:cxn>
                <a:cxn ang="0">
                  <a:pos x="22" y="16"/>
                </a:cxn>
                <a:cxn ang="0">
                  <a:pos x="16" y="22"/>
                </a:cxn>
                <a:cxn ang="0">
                  <a:pos x="13" y="30"/>
                </a:cxn>
                <a:cxn ang="0">
                  <a:pos x="13" y="30"/>
                </a:cxn>
                <a:cxn ang="0">
                  <a:pos x="16" y="41"/>
                </a:cxn>
                <a:cxn ang="0">
                  <a:pos x="22" y="46"/>
                </a:cxn>
                <a:cxn ang="0">
                  <a:pos x="44" y="52"/>
                </a:cxn>
                <a:cxn ang="0">
                  <a:pos x="52" y="57"/>
                </a:cxn>
                <a:cxn ang="0">
                  <a:pos x="63" y="62"/>
                </a:cxn>
                <a:cxn ang="0">
                  <a:pos x="68" y="70"/>
                </a:cxn>
                <a:cxn ang="0">
                  <a:pos x="71" y="84"/>
                </a:cxn>
                <a:cxn ang="0">
                  <a:pos x="71" y="84"/>
                </a:cxn>
                <a:cxn ang="0">
                  <a:pos x="71" y="92"/>
                </a:cxn>
                <a:cxn ang="0">
                  <a:pos x="68" y="97"/>
                </a:cxn>
                <a:cxn ang="0">
                  <a:pos x="63" y="106"/>
                </a:cxn>
                <a:cxn ang="0">
                  <a:pos x="60" y="108"/>
                </a:cxn>
                <a:cxn ang="0">
                  <a:pos x="46" y="114"/>
                </a:cxn>
                <a:cxn ang="0">
                  <a:pos x="33" y="116"/>
                </a:cxn>
                <a:cxn ang="0">
                  <a:pos x="33" y="116"/>
                </a:cxn>
              </a:cxnLst>
              <a:rect l="0" t="0" r="r" b="b"/>
              <a:pathLst>
                <a:path w="71" h="116">
                  <a:moveTo>
                    <a:pt x="33" y="116"/>
                  </a:moveTo>
                  <a:lnTo>
                    <a:pt x="33" y="116"/>
                  </a:lnTo>
                  <a:lnTo>
                    <a:pt x="16" y="114"/>
                  </a:lnTo>
                  <a:lnTo>
                    <a:pt x="0" y="108"/>
                  </a:lnTo>
                  <a:lnTo>
                    <a:pt x="0" y="106"/>
                  </a:lnTo>
                  <a:lnTo>
                    <a:pt x="2" y="95"/>
                  </a:lnTo>
                  <a:lnTo>
                    <a:pt x="2" y="92"/>
                  </a:lnTo>
                  <a:lnTo>
                    <a:pt x="16" y="103"/>
                  </a:lnTo>
                  <a:lnTo>
                    <a:pt x="24" y="106"/>
                  </a:lnTo>
                  <a:lnTo>
                    <a:pt x="33" y="106"/>
                  </a:lnTo>
                  <a:lnTo>
                    <a:pt x="41" y="106"/>
                  </a:lnTo>
                  <a:lnTo>
                    <a:pt x="49" y="100"/>
                  </a:lnTo>
                  <a:lnTo>
                    <a:pt x="57" y="95"/>
                  </a:lnTo>
                  <a:lnTo>
                    <a:pt x="57" y="84"/>
                  </a:lnTo>
                  <a:lnTo>
                    <a:pt x="55" y="76"/>
                  </a:lnTo>
                  <a:lnTo>
                    <a:pt x="49" y="68"/>
                  </a:lnTo>
                  <a:lnTo>
                    <a:pt x="41" y="65"/>
                  </a:lnTo>
                  <a:lnTo>
                    <a:pt x="30" y="62"/>
                  </a:lnTo>
                  <a:lnTo>
                    <a:pt x="19" y="60"/>
                  </a:lnTo>
                  <a:lnTo>
                    <a:pt x="11" y="54"/>
                  </a:lnTo>
                  <a:lnTo>
                    <a:pt x="2" y="46"/>
                  </a:lnTo>
                  <a:lnTo>
                    <a:pt x="0" y="33"/>
                  </a:lnTo>
                  <a:lnTo>
                    <a:pt x="2" y="24"/>
                  </a:lnTo>
                  <a:lnTo>
                    <a:pt x="2" y="16"/>
                  </a:lnTo>
                  <a:lnTo>
                    <a:pt x="13" y="8"/>
                  </a:lnTo>
                  <a:lnTo>
                    <a:pt x="24" y="3"/>
                  </a:lnTo>
                  <a:lnTo>
                    <a:pt x="38" y="0"/>
                  </a:lnTo>
                  <a:lnTo>
                    <a:pt x="52" y="3"/>
                  </a:lnTo>
                  <a:lnTo>
                    <a:pt x="66" y="8"/>
                  </a:lnTo>
                  <a:lnTo>
                    <a:pt x="66" y="22"/>
                  </a:lnTo>
                  <a:lnTo>
                    <a:pt x="63" y="22"/>
                  </a:lnTo>
                  <a:lnTo>
                    <a:pt x="52" y="14"/>
                  </a:lnTo>
                  <a:lnTo>
                    <a:pt x="38" y="14"/>
                  </a:lnTo>
                  <a:lnTo>
                    <a:pt x="30" y="14"/>
                  </a:lnTo>
                  <a:lnTo>
                    <a:pt x="22" y="16"/>
                  </a:lnTo>
                  <a:lnTo>
                    <a:pt x="16" y="22"/>
                  </a:lnTo>
                  <a:lnTo>
                    <a:pt x="13" y="30"/>
                  </a:lnTo>
                  <a:lnTo>
                    <a:pt x="16" y="41"/>
                  </a:lnTo>
                  <a:lnTo>
                    <a:pt x="22" y="46"/>
                  </a:lnTo>
                  <a:lnTo>
                    <a:pt x="44" y="52"/>
                  </a:lnTo>
                  <a:lnTo>
                    <a:pt x="52" y="57"/>
                  </a:lnTo>
                  <a:lnTo>
                    <a:pt x="63" y="62"/>
                  </a:lnTo>
                  <a:lnTo>
                    <a:pt x="68" y="70"/>
                  </a:lnTo>
                  <a:lnTo>
                    <a:pt x="71" y="84"/>
                  </a:lnTo>
                  <a:lnTo>
                    <a:pt x="71" y="92"/>
                  </a:lnTo>
                  <a:lnTo>
                    <a:pt x="68" y="97"/>
                  </a:lnTo>
                  <a:lnTo>
                    <a:pt x="63" y="106"/>
                  </a:lnTo>
                  <a:lnTo>
                    <a:pt x="60" y="108"/>
                  </a:lnTo>
                  <a:lnTo>
                    <a:pt x="46"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Freeform 35"/>
            <p:cNvSpPr>
              <a:spLocks/>
            </p:cNvSpPr>
            <p:nvPr/>
          </p:nvSpPr>
          <p:spPr bwMode="auto">
            <a:xfrm>
              <a:off x="2505" y="740"/>
              <a:ext cx="88" cy="159"/>
            </a:xfrm>
            <a:custGeom>
              <a:avLst/>
              <a:gdLst/>
              <a:ahLst/>
              <a:cxnLst>
                <a:cxn ang="0">
                  <a:pos x="83" y="132"/>
                </a:cxn>
                <a:cxn ang="0">
                  <a:pos x="66" y="154"/>
                </a:cxn>
                <a:cxn ang="0">
                  <a:pos x="39" y="159"/>
                </a:cxn>
                <a:cxn ang="0">
                  <a:pos x="20" y="157"/>
                </a:cxn>
                <a:cxn ang="0">
                  <a:pos x="3" y="149"/>
                </a:cxn>
                <a:cxn ang="0">
                  <a:pos x="3" y="132"/>
                </a:cxn>
                <a:cxn ang="0">
                  <a:pos x="3" y="132"/>
                </a:cxn>
                <a:cxn ang="0">
                  <a:pos x="20" y="146"/>
                </a:cxn>
                <a:cxn ang="0">
                  <a:pos x="39" y="149"/>
                </a:cxn>
                <a:cxn ang="0">
                  <a:pos x="53" y="146"/>
                </a:cxn>
                <a:cxn ang="0">
                  <a:pos x="72" y="130"/>
                </a:cxn>
                <a:cxn ang="0">
                  <a:pos x="75" y="116"/>
                </a:cxn>
                <a:cxn ang="0">
                  <a:pos x="72" y="105"/>
                </a:cxn>
                <a:cxn ang="0">
                  <a:pos x="50" y="89"/>
                </a:cxn>
                <a:cxn ang="0">
                  <a:pos x="25" y="76"/>
                </a:cxn>
                <a:cxn ang="0">
                  <a:pos x="3" y="57"/>
                </a:cxn>
                <a:cxn ang="0">
                  <a:pos x="0" y="40"/>
                </a:cxn>
                <a:cxn ang="0">
                  <a:pos x="3" y="30"/>
                </a:cxn>
                <a:cxn ang="0">
                  <a:pos x="9" y="16"/>
                </a:cxn>
                <a:cxn ang="0">
                  <a:pos x="31" y="3"/>
                </a:cxn>
                <a:cxn ang="0">
                  <a:pos x="47" y="0"/>
                </a:cxn>
                <a:cxn ang="0">
                  <a:pos x="80" y="11"/>
                </a:cxn>
                <a:cxn ang="0">
                  <a:pos x="80" y="22"/>
                </a:cxn>
                <a:cxn ang="0">
                  <a:pos x="80" y="24"/>
                </a:cxn>
                <a:cxn ang="0">
                  <a:pos x="47" y="13"/>
                </a:cxn>
                <a:cxn ang="0">
                  <a:pos x="33" y="13"/>
                </a:cxn>
                <a:cxn ang="0">
                  <a:pos x="17" y="27"/>
                </a:cxn>
                <a:cxn ang="0">
                  <a:pos x="14" y="40"/>
                </a:cxn>
                <a:cxn ang="0">
                  <a:pos x="17" y="51"/>
                </a:cxn>
                <a:cxn ang="0">
                  <a:pos x="36" y="67"/>
                </a:cxn>
                <a:cxn ang="0">
                  <a:pos x="64" y="78"/>
                </a:cxn>
                <a:cxn ang="0">
                  <a:pos x="83" y="100"/>
                </a:cxn>
                <a:cxn ang="0">
                  <a:pos x="88" y="116"/>
                </a:cxn>
                <a:cxn ang="0">
                  <a:pos x="83" y="132"/>
                </a:cxn>
              </a:cxnLst>
              <a:rect l="0" t="0" r="r" b="b"/>
              <a:pathLst>
                <a:path w="88" h="159">
                  <a:moveTo>
                    <a:pt x="83" y="132"/>
                  </a:moveTo>
                  <a:lnTo>
                    <a:pt x="83" y="132"/>
                  </a:lnTo>
                  <a:lnTo>
                    <a:pt x="77" y="146"/>
                  </a:lnTo>
                  <a:lnTo>
                    <a:pt x="66" y="154"/>
                  </a:lnTo>
                  <a:lnTo>
                    <a:pt x="53" y="159"/>
                  </a:lnTo>
                  <a:lnTo>
                    <a:pt x="39" y="159"/>
                  </a:lnTo>
                  <a:lnTo>
                    <a:pt x="20" y="157"/>
                  </a:lnTo>
                  <a:lnTo>
                    <a:pt x="11" y="154"/>
                  </a:lnTo>
                  <a:lnTo>
                    <a:pt x="3" y="149"/>
                  </a:lnTo>
                  <a:lnTo>
                    <a:pt x="0" y="146"/>
                  </a:lnTo>
                  <a:lnTo>
                    <a:pt x="3" y="132"/>
                  </a:lnTo>
                  <a:lnTo>
                    <a:pt x="11" y="140"/>
                  </a:lnTo>
                  <a:lnTo>
                    <a:pt x="20" y="146"/>
                  </a:lnTo>
                  <a:lnTo>
                    <a:pt x="31" y="149"/>
                  </a:lnTo>
                  <a:lnTo>
                    <a:pt x="39" y="149"/>
                  </a:lnTo>
                  <a:lnTo>
                    <a:pt x="53" y="146"/>
                  </a:lnTo>
                  <a:lnTo>
                    <a:pt x="64" y="140"/>
                  </a:lnTo>
                  <a:lnTo>
                    <a:pt x="72" y="130"/>
                  </a:lnTo>
                  <a:lnTo>
                    <a:pt x="75" y="116"/>
                  </a:lnTo>
                  <a:lnTo>
                    <a:pt x="72" y="111"/>
                  </a:lnTo>
                  <a:lnTo>
                    <a:pt x="72" y="105"/>
                  </a:lnTo>
                  <a:lnTo>
                    <a:pt x="64" y="95"/>
                  </a:lnTo>
                  <a:lnTo>
                    <a:pt x="50" y="89"/>
                  </a:lnTo>
                  <a:lnTo>
                    <a:pt x="36" y="81"/>
                  </a:lnTo>
                  <a:lnTo>
                    <a:pt x="25" y="76"/>
                  </a:lnTo>
                  <a:lnTo>
                    <a:pt x="11" y="67"/>
                  </a:lnTo>
                  <a:lnTo>
                    <a:pt x="3" y="57"/>
                  </a:lnTo>
                  <a:lnTo>
                    <a:pt x="0" y="49"/>
                  </a:lnTo>
                  <a:lnTo>
                    <a:pt x="0" y="40"/>
                  </a:lnTo>
                  <a:lnTo>
                    <a:pt x="3" y="30"/>
                  </a:lnTo>
                  <a:lnTo>
                    <a:pt x="6" y="22"/>
                  </a:lnTo>
                  <a:lnTo>
                    <a:pt x="9" y="16"/>
                  </a:lnTo>
                  <a:lnTo>
                    <a:pt x="14" y="11"/>
                  </a:lnTo>
                  <a:lnTo>
                    <a:pt x="31" y="3"/>
                  </a:lnTo>
                  <a:lnTo>
                    <a:pt x="47" y="0"/>
                  </a:lnTo>
                  <a:lnTo>
                    <a:pt x="64" y="3"/>
                  </a:lnTo>
                  <a:lnTo>
                    <a:pt x="80" y="11"/>
                  </a:lnTo>
                  <a:lnTo>
                    <a:pt x="83" y="11"/>
                  </a:lnTo>
                  <a:lnTo>
                    <a:pt x="80" y="22"/>
                  </a:lnTo>
                  <a:lnTo>
                    <a:pt x="80" y="24"/>
                  </a:lnTo>
                  <a:lnTo>
                    <a:pt x="64" y="16"/>
                  </a:lnTo>
                  <a:lnTo>
                    <a:pt x="47" y="13"/>
                  </a:lnTo>
                  <a:lnTo>
                    <a:pt x="33" y="13"/>
                  </a:lnTo>
                  <a:lnTo>
                    <a:pt x="25" y="19"/>
                  </a:lnTo>
                  <a:lnTo>
                    <a:pt x="17" y="27"/>
                  </a:lnTo>
                  <a:lnTo>
                    <a:pt x="14" y="40"/>
                  </a:lnTo>
                  <a:lnTo>
                    <a:pt x="14" y="46"/>
                  </a:lnTo>
                  <a:lnTo>
                    <a:pt x="17" y="51"/>
                  </a:lnTo>
                  <a:lnTo>
                    <a:pt x="25" y="59"/>
                  </a:lnTo>
                  <a:lnTo>
                    <a:pt x="36" y="67"/>
                  </a:lnTo>
                  <a:lnTo>
                    <a:pt x="50" y="73"/>
                  </a:lnTo>
                  <a:lnTo>
                    <a:pt x="64" y="78"/>
                  </a:lnTo>
                  <a:lnTo>
                    <a:pt x="75" y="86"/>
                  </a:lnTo>
                  <a:lnTo>
                    <a:pt x="83" y="100"/>
                  </a:lnTo>
                  <a:lnTo>
                    <a:pt x="86" y="108"/>
                  </a:lnTo>
                  <a:lnTo>
                    <a:pt x="88" y="116"/>
                  </a:lnTo>
                  <a:lnTo>
                    <a:pt x="83" y="1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3" name="Freeform 34"/>
            <p:cNvSpPr>
              <a:spLocks/>
            </p:cNvSpPr>
            <p:nvPr/>
          </p:nvSpPr>
          <p:spPr bwMode="auto">
            <a:xfrm>
              <a:off x="2621" y="783"/>
              <a:ext cx="80" cy="116"/>
            </a:xfrm>
            <a:custGeom>
              <a:avLst/>
              <a:gdLst/>
              <a:ahLst/>
              <a:cxnLst>
                <a:cxn ang="0">
                  <a:pos x="77" y="106"/>
                </a:cxn>
                <a:cxn ang="0">
                  <a:pos x="77" y="108"/>
                </a:cxn>
                <a:cxn ang="0">
                  <a:pos x="77" y="108"/>
                </a:cxn>
                <a:cxn ang="0">
                  <a:pos x="63" y="114"/>
                </a:cxn>
                <a:cxn ang="0">
                  <a:pos x="47" y="116"/>
                </a:cxn>
                <a:cxn ang="0">
                  <a:pos x="47" y="116"/>
                </a:cxn>
                <a:cxn ang="0">
                  <a:pos x="38" y="116"/>
                </a:cxn>
                <a:cxn ang="0">
                  <a:pos x="30" y="114"/>
                </a:cxn>
                <a:cxn ang="0">
                  <a:pos x="30" y="114"/>
                </a:cxn>
                <a:cxn ang="0">
                  <a:pos x="16" y="106"/>
                </a:cxn>
                <a:cxn ang="0">
                  <a:pos x="5" y="92"/>
                </a:cxn>
                <a:cxn ang="0">
                  <a:pos x="0" y="79"/>
                </a:cxn>
                <a:cxn ang="0">
                  <a:pos x="0" y="60"/>
                </a:cxn>
                <a:cxn ang="0">
                  <a:pos x="0" y="60"/>
                </a:cxn>
                <a:cxn ang="0">
                  <a:pos x="0" y="49"/>
                </a:cxn>
                <a:cxn ang="0">
                  <a:pos x="3" y="38"/>
                </a:cxn>
                <a:cxn ang="0">
                  <a:pos x="5" y="27"/>
                </a:cxn>
                <a:cxn ang="0">
                  <a:pos x="11" y="19"/>
                </a:cxn>
                <a:cxn ang="0">
                  <a:pos x="19" y="11"/>
                </a:cxn>
                <a:cxn ang="0">
                  <a:pos x="27" y="6"/>
                </a:cxn>
                <a:cxn ang="0">
                  <a:pos x="38" y="3"/>
                </a:cxn>
                <a:cxn ang="0">
                  <a:pos x="49" y="0"/>
                </a:cxn>
                <a:cxn ang="0">
                  <a:pos x="49" y="0"/>
                </a:cxn>
                <a:cxn ang="0">
                  <a:pos x="63" y="3"/>
                </a:cxn>
                <a:cxn ang="0">
                  <a:pos x="77" y="8"/>
                </a:cxn>
                <a:cxn ang="0">
                  <a:pos x="77" y="11"/>
                </a:cxn>
                <a:cxn ang="0">
                  <a:pos x="77" y="11"/>
                </a:cxn>
                <a:cxn ang="0">
                  <a:pos x="77" y="22"/>
                </a:cxn>
                <a:cxn ang="0">
                  <a:pos x="74" y="22"/>
                </a:cxn>
                <a:cxn ang="0">
                  <a:pos x="74" y="22"/>
                </a:cxn>
                <a:cxn ang="0">
                  <a:pos x="63" y="16"/>
                </a:cxn>
                <a:cxn ang="0">
                  <a:pos x="49" y="14"/>
                </a:cxn>
                <a:cxn ang="0">
                  <a:pos x="49" y="14"/>
                </a:cxn>
                <a:cxn ang="0">
                  <a:pos x="41" y="14"/>
                </a:cxn>
                <a:cxn ang="0">
                  <a:pos x="33" y="16"/>
                </a:cxn>
                <a:cxn ang="0">
                  <a:pos x="27" y="22"/>
                </a:cxn>
                <a:cxn ang="0">
                  <a:pos x="22" y="27"/>
                </a:cxn>
                <a:cxn ang="0">
                  <a:pos x="14" y="41"/>
                </a:cxn>
                <a:cxn ang="0">
                  <a:pos x="11" y="60"/>
                </a:cxn>
                <a:cxn ang="0">
                  <a:pos x="11" y="60"/>
                </a:cxn>
                <a:cxn ang="0">
                  <a:pos x="14" y="76"/>
                </a:cxn>
                <a:cxn ang="0">
                  <a:pos x="22" y="92"/>
                </a:cxn>
                <a:cxn ang="0">
                  <a:pos x="25" y="97"/>
                </a:cxn>
                <a:cxn ang="0">
                  <a:pos x="33" y="100"/>
                </a:cxn>
                <a:cxn ang="0">
                  <a:pos x="41" y="103"/>
                </a:cxn>
                <a:cxn ang="0">
                  <a:pos x="49" y="106"/>
                </a:cxn>
                <a:cxn ang="0">
                  <a:pos x="49" y="106"/>
                </a:cxn>
                <a:cxn ang="0">
                  <a:pos x="58" y="103"/>
                </a:cxn>
                <a:cxn ang="0">
                  <a:pos x="63" y="100"/>
                </a:cxn>
                <a:cxn ang="0">
                  <a:pos x="77" y="92"/>
                </a:cxn>
                <a:cxn ang="0">
                  <a:pos x="80" y="92"/>
                </a:cxn>
                <a:cxn ang="0">
                  <a:pos x="80" y="92"/>
                </a:cxn>
                <a:cxn ang="0">
                  <a:pos x="77" y="106"/>
                </a:cxn>
                <a:cxn ang="0">
                  <a:pos x="77" y="106"/>
                </a:cxn>
              </a:cxnLst>
              <a:rect l="0" t="0" r="r" b="b"/>
              <a:pathLst>
                <a:path w="80" h="116">
                  <a:moveTo>
                    <a:pt x="77" y="106"/>
                  </a:moveTo>
                  <a:lnTo>
                    <a:pt x="77" y="108"/>
                  </a:lnTo>
                  <a:lnTo>
                    <a:pt x="63" y="114"/>
                  </a:lnTo>
                  <a:lnTo>
                    <a:pt x="47" y="116"/>
                  </a:lnTo>
                  <a:lnTo>
                    <a:pt x="38" y="116"/>
                  </a:lnTo>
                  <a:lnTo>
                    <a:pt x="30" y="114"/>
                  </a:lnTo>
                  <a:lnTo>
                    <a:pt x="16" y="106"/>
                  </a:lnTo>
                  <a:lnTo>
                    <a:pt x="5" y="92"/>
                  </a:lnTo>
                  <a:lnTo>
                    <a:pt x="0" y="79"/>
                  </a:lnTo>
                  <a:lnTo>
                    <a:pt x="0" y="60"/>
                  </a:lnTo>
                  <a:lnTo>
                    <a:pt x="0" y="49"/>
                  </a:lnTo>
                  <a:lnTo>
                    <a:pt x="3" y="38"/>
                  </a:lnTo>
                  <a:lnTo>
                    <a:pt x="5" y="27"/>
                  </a:lnTo>
                  <a:lnTo>
                    <a:pt x="11" y="19"/>
                  </a:lnTo>
                  <a:lnTo>
                    <a:pt x="19" y="11"/>
                  </a:lnTo>
                  <a:lnTo>
                    <a:pt x="27" y="6"/>
                  </a:lnTo>
                  <a:lnTo>
                    <a:pt x="38" y="3"/>
                  </a:lnTo>
                  <a:lnTo>
                    <a:pt x="49" y="0"/>
                  </a:lnTo>
                  <a:lnTo>
                    <a:pt x="63" y="3"/>
                  </a:lnTo>
                  <a:lnTo>
                    <a:pt x="77" y="8"/>
                  </a:lnTo>
                  <a:lnTo>
                    <a:pt x="77" y="11"/>
                  </a:lnTo>
                  <a:lnTo>
                    <a:pt x="77" y="22"/>
                  </a:lnTo>
                  <a:lnTo>
                    <a:pt x="74" y="22"/>
                  </a:lnTo>
                  <a:lnTo>
                    <a:pt x="63" y="16"/>
                  </a:lnTo>
                  <a:lnTo>
                    <a:pt x="49" y="14"/>
                  </a:lnTo>
                  <a:lnTo>
                    <a:pt x="41" y="14"/>
                  </a:lnTo>
                  <a:lnTo>
                    <a:pt x="33" y="16"/>
                  </a:lnTo>
                  <a:lnTo>
                    <a:pt x="27" y="22"/>
                  </a:lnTo>
                  <a:lnTo>
                    <a:pt x="22" y="27"/>
                  </a:lnTo>
                  <a:lnTo>
                    <a:pt x="14" y="41"/>
                  </a:lnTo>
                  <a:lnTo>
                    <a:pt x="11" y="60"/>
                  </a:lnTo>
                  <a:lnTo>
                    <a:pt x="14" y="76"/>
                  </a:lnTo>
                  <a:lnTo>
                    <a:pt x="22" y="92"/>
                  </a:lnTo>
                  <a:lnTo>
                    <a:pt x="25" y="97"/>
                  </a:lnTo>
                  <a:lnTo>
                    <a:pt x="33" y="100"/>
                  </a:lnTo>
                  <a:lnTo>
                    <a:pt x="41" y="103"/>
                  </a:lnTo>
                  <a:lnTo>
                    <a:pt x="49" y="106"/>
                  </a:lnTo>
                  <a:lnTo>
                    <a:pt x="58" y="103"/>
                  </a:lnTo>
                  <a:lnTo>
                    <a:pt x="63" y="100"/>
                  </a:lnTo>
                  <a:lnTo>
                    <a:pt x="77" y="92"/>
                  </a:lnTo>
                  <a:lnTo>
                    <a:pt x="80" y="92"/>
                  </a:lnTo>
                  <a:lnTo>
                    <a:pt x="77"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4" name="Freeform 33"/>
            <p:cNvSpPr>
              <a:spLocks/>
            </p:cNvSpPr>
            <p:nvPr/>
          </p:nvSpPr>
          <p:spPr bwMode="auto">
            <a:xfrm>
              <a:off x="2723" y="726"/>
              <a:ext cx="85" cy="171"/>
            </a:xfrm>
            <a:custGeom>
              <a:avLst/>
              <a:gdLst/>
              <a:ahLst/>
              <a:cxnLst>
                <a:cxn ang="0">
                  <a:pos x="85" y="171"/>
                </a:cxn>
                <a:cxn ang="0">
                  <a:pos x="85" y="171"/>
                </a:cxn>
                <a:cxn ang="0">
                  <a:pos x="71" y="171"/>
                </a:cxn>
                <a:cxn ang="0">
                  <a:pos x="71" y="171"/>
                </a:cxn>
                <a:cxn ang="0">
                  <a:pos x="71" y="171"/>
                </a:cxn>
                <a:cxn ang="0">
                  <a:pos x="71" y="136"/>
                </a:cxn>
                <a:cxn ang="0">
                  <a:pos x="71" y="136"/>
                </a:cxn>
                <a:cxn ang="0">
                  <a:pos x="71" y="106"/>
                </a:cxn>
                <a:cxn ang="0">
                  <a:pos x="71" y="106"/>
                </a:cxn>
                <a:cxn ang="0">
                  <a:pos x="71" y="92"/>
                </a:cxn>
                <a:cxn ang="0">
                  <a:pos x="68" y="81"/>
                </a:cxn>
                <a:cxn ang="0">
                  <a:pos x="68" y="81"/>
                </a:cxn>
                <a:cxn ang="0">
                  <a:pos x="66" y="76"/>
                </a:cxn>
                <a:cxn ang="0">
                  <a:pos x="60" y="73"/>
                </a:cxn>
                <a:cxn ang="0">
                  <a:pos x="55" y="71"/>
                </a:cxn>
                <a:cxn ang="0">
                  <a:pos x="49" y="71"/>
                </a:cxn>
                <a:cxn ang="0">
                  <a:pos x="49" y="71"/>
                </a:cxn>
                <a:cxn ang="0">
                  <a:pos x="38" y="71"/>
                </a:cxn>
                <a:cxn ang="0">
                  <a:pos x="30" y="73"/>
                </a:cxn>
                <a:cxn ang="0">
                  <a:pos x="16" y="84"/>
                </a:cxn>
                <a:cxn ang="0">
                  <a:pos x="16" y="84"/>
                </a:cxn>
                <a:cxn ang="0">
                  <a:pos x="16" y="87"/>
                </a:cxn>
                <a:cxn ang="0">
                  <a:pos x="16" y="87"/>
                </a:cxn>
                <a:cxn ang="0">
                  <a:pos x="16" y="171"/>
                </a:cxn>
                <a:cxn ang="0">
                  <a:pos x="16" y="171"/>
                </a:cxn>
                <a:cxn ang="0">
                  <a:pos x="16" y="171"/>
                </a:cxn>
                <a:cxn ang="0">
                  <a:pos x="2" y="171"/>
                </a:cxn>
                <a:cxn ang="0">
                  <a:pos x="2" y="171"/>
                </a:cxn>
                <a:cxn ang="0">
                  <a:pos x="2" y="171"/>
                </a:cxn>
                <a:cxn ang="0">
                  <a:pos x="2" y="76"/>
                </a:cxn>
                <a:cxn ang="0">
                  <a:pos x="2" y="76"/>
                </a:cxn>
                <a:cxn ang="0">
                  <a:pos x="2" y="38"/>
                </a:cxn>
                <a:cxn ang="0">
                  <a:pos x="0" y="3"/>
                </a:cxn>
                <a:cxn ang="0">
                  <a:pos x="2" y="0"/>
                </a:cxn>
                <a:cxn ang="0">
                  <a:pos x="2" y="0"/>
                </a:cxn>
                <a:cxn ang="0">
                  <a:pos x="13" y="0"/>
                </a:cxn>
                <a:cxn ang="0">
                  <a:pos x="16" y="0"/>
                </a:cxn>
                <a:cxn ang="0">
                  <a:pos x="16" y="0"/>
                </a:cxn>
                <a:cxn ang="0">
                  <a:pos x="16" y="33"/>
                </a:cxn>
                <a:cxn ang="0">
                  <a:pos x="16" y="71"/>
                </a:cxn>
                <a:cxn ang="0">
                  <a:pos x="16" y="71"/>
                </a:cxn>
                <a:cxn ang="0">
                  <a:pos x="33" y="63"/>
                </a:cxn>
                <a:cxn ang="0">
                  <a:pos x="41" y="60"/>
                </a:cxn>
                <a:cxn ang="0">
                  <a:pos x="52" y="57"/>
                </a:cxn>
                <a:cxn ang="0">
                  <a:pos x="52" y="57"/>
                </a:cxn>
                <a:cxn ang="0">
                  <a:pos x="60" y="60"/>
                </a:cxn>
                <a:cxn ang="0">
                  <a:pos x="68" y="63"/>
                </a:cxn>
                <a:cxn ang="0">
                  <a:pos x="77" y="68"/>
                </a:cxn>
                <a:cxn ang="0">
                  <a:pos x="79" y="76"/>
                </a:cxn>
                <a:cxn ang="0">
                  <a:pos x="79" y="76"/>
                </a:cxn>
                <a:cxn ang="0">
                  <a:pos x="82" y="90"/>
                </a:cxn>
                <a:cxn ang="0">
                  <a:pos x="85" y="103"/>
                </a:cxn>
                <a:cxn ang="0">
                  <a:pos x="85" y="125"/>
                </a:cxn>
                <a:cxn ang="0">
                  <a:pos x="85" y="125"/>
                </a:cxn>
                <a:cxn ang="0">
                  <a:pos x="85" y="171"/>
                </a:cxn>
                <a:cxn ang="0">
                  <a:pos x="85" y="171"/>
                </a:cxn>
              </a:cxnLst>
              <a:rect l="0" t="0" r="r" b="b"/>
              <a:pathLst>
                <a:path w="85" h="171">
                  <a:moveTo>
                    <a:pt x="85" y="171"/>
                  </a:moveTo>
                  <a:lnTo>
                    <a:pt x="85" y="171"/>
                  </a:lnTo>
                  <a:lnTo>
                    <a:pt x="71" y="171"/>
                  </a:lnTo>
                  <a:lnTo>
                    <a:pt x="71" y="136"/>
                  </a:lnTo>
                  <a:lnTo>
                    <a:pt x="71" y="106"/>
                  </a:lnTo>
                  <a:lnTo>
                    <a:pt x="71" y="92"/>
                  </a:lnTo>
                  <a:lnTo>
                    <a:pt x="68" y="81"/>
                  </a:lnTo>
                  <a:lnTo>
                    <a:pt x="66" y="76"/>
                  </a:lnTo>
                  <a:lnTo>
                    <a:pt x="60" y="73"/>
                  </a:lnTo>
                  <a:lnTo>
                    <a:pt x="55" y="71"/>
                  </a:lnTo>
                  <a:lnTo>
                    <a:pt x="49" y="71"/>
                  </a:lnTo>
                  <a:lnTo>
                    <a:pt x="38" y="71"/>
                  </a:lnTo>
                  <a:lnTo>
                    <a:pt x="30" y="73"/>
                  </a:lnTo>
                  <a:lnTo>
                    <a:pt x="16" y="84"/>
                  </a:lnTo>
                  <a:lnTo>
                    <a:pt x="16" y="87"/>
                  </a:lnTo>
                  <a:lnTo>
                    <a:pt x="16" y="171"/>
                  </a:lnTo>
                  <a:lnTo>
                    <a:pt x="2" y="171"/>
                  </a:lnTo>
                  <a:lnTo>
                    <a:pt x="2" y="76"/>
                  </a:lnTo>
                  <a:lnTo>
                    <a:pt x="2" y="38"/>
                  </a:lnTo>
                  <a:lnTo>
                    <a:pt x="0" y="3"/>
                  </a:lnTo>
                  <a:lnTo>
                    <a:pt x="2" y="0"/>
                  </a:lnTo>
                  <a:lnTo>
                    <a:pt x="13" y="0"/>
                  </a:lnTo>
                  <a:lnTo>
                    <a:pt x="16" y="0"/>
                  </a:lnTo>
                  <a:lnTo>
                    <a:pt x="16" y="33"/>
                  </a:lnTo>
                  <a:lnTo>
                    <a:pt x="16" y="71"/>
                  </a:lnTo>
                  <a:lnTo>
                    <a:pt x="33" y="63"/>
                  </a:lnTo>
                  <a:lnTo>
                    <a:pt x="41" y="60"/>
                  </a:lnTo>
                  <a:lnTo>
                    <a:pt x="52" y="57"/>
                  </a:lnTo>
                  <a:lnTo>
                    <a:pt x="60" y="60"/>
                  </a:lnTo>
                  <a:lnTo>
                    <a:pt x="68" y="63"/>
                  </a:lnTo>
                  <a:lnTo>
                    <a:pt x="77" y="68"/>
                  </a:lnTo>
                  <a:lnTo>
                    <a:pt x="79" y="76"/>
                  </a:lnTo>
                  <a:lnTo>
                    <a:pt x="82" y="90"/>
                  </a:lnTo>
                  <a:lnTo>
                    <a:pt x="85" y="103"/>
                  </a:lnTo>
                  <a:lnTo>
                    <a:pt x="85" y="125"/>
                  </a:lnTo>
                  <a:lnTo>
                    <a:pt x="85"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5" name="Freeform 32"/>
            <p:cNvSpPr>
              <a:spLocks noEditPoints="1"/>
            </p:cNvSpPr>
            <p:nvPr/>
          </p:nvSpPr>
          <p:spPr bwMode="auto">
            <a:xfrm>
              <a:off x="2841" y="783"/>
              <a:ext cx="93" cy="116"/>
            </a:xfrm>
            <a:custGeom>
              <a:avLst/>
              <a:gdLst/>
              <a:ahLst/>
              <a:cxnLst>
                <a:cxn ang="0">
                  <a:pos x="47" y="116"/>
                </a:cxn>
                <a:cxn ang="0">
                  <a:pos x="25" y="111"/>
                </a:cxn>
                <a:cxn ang="0">
                  <a:pos x="11" y="100"/>
                </a:cxn>
                <a:cxn ang="0">
                  <a:pos x="3" y="81"/>
                </a:cxn>
                <a:cxn ang="0">
                  <a:pos x="0" y="57"/>
                </a:cxn>
                <a:cxn ang="0">
                  <a:pos x="5" y="24"/>
                </a:cxn>
                <a:cxn ang="0">
                  <a:pos x="16" y="11"/>
                </a:cxn>
                <a:cxn ang="0">
                  <a:pos x="36" y="3"/>
                </a:cxn>
                <a:cxn ang="0">
                  <a:pos x="47" y="0"/>
                </a:cxn>
                <a:cxn ang="0">
                  <a:pos x="69" y="6"/>
                </a:cxn>
                <a:cxn ang="0">
                  <a:pos x="82" y="19"/>
                </a:cxn>
                <a:cxn ang="0">
                  <a:pos x="91" y="35"/>
                </a:cxn>
                <a:cxn ang="0">
                  <a:pos x="93" y="60"/>
                </a:cxn>
                <a:cxn ang="0">
                  <a:pos x="88" y="92"/>
                </a:cxn>
                <a:cxn ang="0">
                  <a:pos x="74" y="106"/>
                </a:cxn>
                <a:cxn ang="0">
                  <a:pos x="58" y="116"/>
                </a:cxn>
                <a:cxn ang="0">
                  <a:pos x="47" y="116"/>
                </a:cxn>
                <a:cxn ang="0">
                  <a:pos x="47" y="11"/>
                </a:cxn>
                <a:cxn ang="0">
                  <a:pos x="30" y="16"/>
                </a:cxn>
                <a:cxn ang="0">
                  <a:pos x="19" y="24"/>
                </a:cxn>
                <a:cxn ang="0">
                  <a:pos x="14" y="57"/>
                </a:cxn>
                <a:cxn ang="0">
                  <a:pos x="14" y="76"/>
                </a:cxn>
                <a:cxn ang="0">
                  <a:pos x="25" y="97"/>
                </a:cxn>
                <a:cxn ang="0">
                  <a:pos x="38" y="103"/>
                </a:cxn>
                <a:cxn ang="0">
                  <a:pos x="47" y="106"/>
                </a:cxn>
                <a:cxn ang="0">
                  <a:pos x="63" y="100"/>
                </a:cxn>
                <a:cxn ang="0">
                  <a:pos x="71" y="92"/>
                </a:cxn>
                <a:cxn ang="0">
                  <a:pos x="80" y="60"/>
                </a:cxn>
                <a:cxn ang="0">
                  <a:pos x="77" y="43"/>
                </a:cxn>
                <a:cxn ang="0">
                  <a:pos x="69" y="22"/>
                </a:cxn>
                <a:cxn ang="0">
                  <a:pos x="55" y="14"/>
                </a:cxn>
                <a:cxn ang="0">
                  <a:pos x="47" y="11"/>
                </a:cxn>
              </a:cxnLst>
              <a:rect l="0" t="0" r="r" b="b"/>
              <a:pathLst>
                <a:path w="93" h="116">
                  <a:moveTo>
                    <a:pt x="47" y="116"/>
                  </a:moveTo>
                  <a:lnTo>
                    <a:pt x="47" y="116"/>
                  </a:lnTo>
                  <a:lnTo>
                    <a:pt x="33" y="116"/>
                  </a:lnTo>
                  <a:lnTo>
                    <a:pt x="25" y="111"/>
                  </a:lnTo>
                  <a:lnTo>
                    <a:pt x="16" y="106"/>
                  </a:lnTo>
                  <a:lnTo>
                    <a:pt x="11" y="100"/>
                  </a:lnTo>
                  <a:lnTo>
                    <a:pt x="5" y="92"/>
                  </a:lnTo>
                  <a:lnTo>
                    <a:pt x="3" y="81"/>
                  </a:lnTo>
                  <a:lnTo>
                    <a:pt x="0" y="57"/>
                  </a:lnTo>
                  <a:lnTo>
                    <a:pt x="3" y="35"/>
                  </a:lnTo>
                  <a:lnTo>
                    <a:pt x="5" y="24"/>
                  </a:lnTo>
                  <a:lnTo>
                    <a:pt x="11" y="16"/>
                  </a:lnTo>
                  <a:lnTo>
                    <a:pt x="16" y="11"/>
                  </a:lnTo>
                  <a:lnTo>
                    <a:pt x="25" y="6"/>
                  </a:lnTo>
                  <a:lnTo>
                    <a:pt x="36" y="3"/>
                  </a:lnTo>
                  <a:lnTo>
                    <a:pt x="47" y="0"/>
                  </a:lnTo>
                  <a:lnTo>
                    <a:pt x="58" y="3"/>
                  </a:lnTo>
                  <a:lnTo>
                    <a:pt x="69" y="6"/>
                  </a:lnTo>
                  <a:lnTo>
                    <a:pt x="77" y="11"/>
                  </a:lnTo>
                  <a:lnTo>
                    <a:pt x="82" y="19"/>
                  </a:lnTo>
                  <a:lnTo>
                    <a:pt x="88" y="27"/>
                  </a:lnTo>
                  <a:lnTo>
                    <a:pt x="91" y="35"/>
                  </a:lnTo>
                  <a:lnTo>
                    <a:pt x="93" y="60"/>
                  </a:lnTo>
                  <a:lnTo>
                    <a:pt x="91" y="81"/>
                  </a:lnTo>
                  <a:lnTo>
                    <a:pt x="88" y="92"/>
                  </a:lnTo>
                  <a:lnTo>
                    <a:pt x="82" y="100"/>
                  </a:lnTo>
                  <a:lnTo>
                    <a:pt x="74" y="106"/>
                  </a:lnTo>
                  <a:lnTo>
                    <a:pt x="66" y="111"/>
                  </a:lnTo>
                  <a:lnTo>
                    <a:pt x="58" y="116"/>
                  </a:lnTo>
                  <a:lnTo>
                    <a:pt x="47" y="116"/>
                  </a:lnTo>
                  <a:close/>
                  <a:moveTo>
                    <a:pt x="47" y="11"/>
                  </a:moveTo>
                  <a:lnTo>
                    <a:pt x="47" y="11"/>
                  </a:lnTo>
                  <a:lnTo>
                    <a:pt x="38" y="14"/>
                  </a:lnTo>
                  <a:lnTo>
                    <a:pt x="30" y="16"/>
                  </a:lnTo>
                  <a:lnTo>
                    <a:pt x="25" y="19"/>
                  </a:lnTo>
                  <a:lnTo>
                    <a:pt x="19" y="24"/>
                  </a:lnTo>
                  <a:lnTo>
                    <a:pt x="14" y="41"/>
                  </a:lnTo>
                  <a:lnTo>
                    <a:pt x="14" y="57"/>
                  </a:lnTo>
                  <a:lnTo>
                    <a:pt x="14" y="76"/>
                  </a:lnTo>
                  <a:lnTo>
                    <a:pt x="19" y="89"/>
                  </a:lnTo>
                  <a:lnTo>
                    <a:pt x="25" y="97"/>
                  </a:lnTo>
                  <a:lnTo>
                    <a:pt x="30" y="100"/>
                  </a:lnTo>
                  <a:lnTo>
                    <a:pt x="38" y="103"/>
                  </a:lnTo>
                  <a:lnTo>
                    <a:pt x="47" y="106"/>
                  </a:lnTo>
                  <a:lnTo>
                    <a:pt x="55" y="103"/>
                  </a:lnTo>
                  <a:lnTo>
                    <a:pt x="63" y="100"/>
                  </a:lnTo>
                  <a:lnTo>
                    <a:pt x="69" y="97"/>
                  </a:lnTo>
                  <a:lnTo>
                    <a:pt x="71" y="92"/>
                  </a:lnTo>
                  <a:lnTo>
                    <a:pt x="77" y="76"/>
                  </a:lnTo>
                  <a:lnTo>
                    <a:pt x="80" y="60"/>
                  </a:lnTo>
                  <a:lnTo>
                    <a:pt x="77" y="43"/>
                  </a:lnTo>
                  <a:lnTo>
                    <a:pt x="74" y="27"/>
                  </a:lnTo>
                  <a:lnTo>
                    <a:pt x="69" y="22"/>
                  </a:lnTo>
                  <a:lnTo>
                    <a:pt x="63" y="16"/>
                  </a:lnTo>
                  <a:lnTo>
                    <a:pt x="55"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6" name="Freeform 31"/>
            <p:cNvSpPr>
              <a:spLocks noEditPoints="1"/>
            </p:cNvSpPr>
            <p:nvPr/>
          </p:nvSpPr>
          <p:spPr bwMode="auto">
            <a:xfrm>
              <a:off x="2959" y="783"/>
              <a:ext cx="96" cy="116"/>
            </a:xfrm>
            <a:custGeom>
              <a:avLst/>
              <a:gdLst/>
              <a:ahLst/>
              <a:cxnLst>
                <a:cxn ang="0">
                  <a:pos x="50" y="116"/>
                </a:cxn>
                <a:cxn ang="0">
                  <a:pos x="28" y="111"/>
                </a:cxn>
                <a:cxn ang="0">
                  <a:pos x="11" y="100"/>
                </a:cxn>
                <a:cxn ang="0">
                  <a:pos x="3" y="81"/>
                </a:cxn>
                <a:cxn ang="0">
                  <a:pos x="0" y="57"/>
                </a:cxn>
                <a:cxn ang="0">
                  <a:pos x="8" y="24"/>
                </a:cxn>
                <a:cxn ang="0">
                  <a:pos x="19" y="11"/>
                </a:cxn>
                <a:cxn ang="0">
                  <a:pos x="39" y="3"/>
                </a:cxn>
                <a:cxn ang="0">
                  <a:pos x="50" y="0"/>
                </a:cxn>
                <a:cxn ang="0">
                  <a:pos x="72" y="6"/>
                </a:cxn>
                <a:cxn ang="0">
                  <a:pos x="85" y="19"/>
                </a:cxn>
                <a:cxn ang="0">
                  <a:pos x="94" y="35"/>
                </a:cxn>
                <a:cxn ang="0">
                  <a:pos x="96" y="60"/>
                </a:cxn>
                <a:cxn ang="0">
                  <a:pos x="91" y="92"/>
                </a:cxn>
                <a:cxn ang="0">
                  <a:pos x="77" y="106"/>
                </a:cxn>
                <a:cxn ang="0">
                  <a:pos x="61" y="116"/>
                </a:cxn>
                <a:cxn ang="0">
                  <a:pos x="50" y="116"/>
                </a:cxn>
                <a:cxn ang="0">
                  <a:pos x="50" y="11"/>
                </a:cxn>
                <a:cxn ang="0">
                  <a:pos x="33" y="16"/>
                </a:cxn>
                <a:cxn ang="0">
                  <a:pos x="22" y="24"/>
                </a:cxn>
                <a:cxn ang="0">
                  <a:pos x="14" y="57"/>
                </a:cxn>
                <a:cxn ang="0">
                  <a:pos x="17" y="76"/>
                </a:cxn>
                <a:cxn ang="0">
                  <a:pos x="28" y="97"/>
                </a:cxn>
                <a:cxn ang="0">
                  <a:pos x="41" y="103"/>
                </a:cxn>
                <a:cxn ang="0">
                  <a:pos x="50" y="106"/>
                </a:cxn>
                <a:cxn ang="0">
                  <a:pos x="66" y="100"/>
                </a:cxn>
                <a:cxn ang="0">
                  <a:pos x="74" y="92"/>
                </a:cxn>
                <a:cxn ang="0">
                  <a:pos x="83" y="60"/>
                </a:cxn>
                <a:cxn ang="0">
                  <a:pos x="80" y="43"/>
                </a:cxn>
                <a:cxn ang="0">
                  <a:pos x="72" y="22"/>
                </a:cxn>
                <a:cxn ang="0">
                  <a:pos x="58" y="14"/>
                </a:cxn>
                <a:cxn ang="0">
                  <a:pos x="50" y="11"/>
                </a:cxn>
              </a:cxnLst>
              <a:rect l="0" t="0" r="r" b="b"/>
              <a:pathLst>
                <a:path w="96" h="116">
                  <a:moveTo>
                    <a:pt x="50" y="116"/>
                  </a:moveTo>
                  <a:lnTo>
                    <a:pt x="50" y="116"/>
                  </a:lnTo>
                  <a:lnTo>
                    <a:pt x="36" y="116"/>
                  </a:lnTo>
                  <a:lnTo>
                    <a:pt x="28" y="111"/>
                  </a:lnTo>
                  <a:lnTo>
                    <a:pt x="19" y="106"/>
                  </a:lnTo>
                  <a:lnTo>
                    <a:pt x="11" y="100"/>
                  </a:lnTo>
                  <a:lnTo>
                    <a:pt x="8" y="92"/>
                  </a:lnTo>
                  <a:lnTo>
                    <a:pt x="3" y="81"/>
                  </a:lnTo>
                  <a:lnTo>
                    <a:pt x="0" y="57"/>
                  </a:lnTo>
                  <a:lnTo>
                    <a:pt x="3" y="35"/>
                  </a:lnTo>
                  <a:lnTo>
                    <a:pt x="8" y="24"/>
                  </a:lnTo>
                  <a:lnTo>
                    <a:pt x="14" y="16"/>
                  </a:lnTo>
                  <a:lnTo>
                    <a:pt x="19" y="11"/>
                  </a:lnTo>
                  <a:lnTo>
                    <a:pt x="28" y="6"/>
                  </a:lnTo>
                  <a:lnTo>
                    <a:pt x="39" y="3"/>
                  </a:lnTo>
                  <a:lnTo>
                    <a:pt x="50" y="0"/>
                  </a:lnTo>
                  <a:lnTo>
                    <a:pt x="61" y="3"/>
                  </a:lnTo>
                  <a:lnTo>
                    <a:pt x="72" y="6"/>
                  </a:lnTo>
                  <a:lnTo>
                    <a:pt x="80" y="11"/>
                  </a:lnTo>
                  <a:lnTo>
                    <a:pt x="85" y="19"/>
                  </a:lnTo>
                  <a:lnTo>
                    <a:pt x="91" y="27"/>
                  </a:lnTo>
                  <a:lnTo>
                    <a:pt x="94" y="35"/>
                  </a:lnTo>
                  <a:lnTo>
                    <a:pt x="96" y="60"/>
                  </a:lnTo>
                  <a:lnTo>
                    <a:pt x="94" y="81"/>
                  </a:lnTo>
                  <a:lnTo>
                    <a:pt x="91" y="92"/>
                  </a:lnTo>
                  <a:lnTo>
                    <a:pt x="85" y="100"/>
                  </a:lnTo>
                  <a:lnTo>
                    <a:pt x="77" y="106"/>
                  </a:lnTo>
                  <a:lnTo>
                    <a:pt x="69" y="111"/>
                  </a:lnTo>
                  <a:lnTo>
                    <a:pt x="61" y="116"/>
                  </a:lnTo>
                  <a:lnTo>
                    <a:pt x="50" y="116"/>
                  </a:lnTo>
                  <a:close/>
                  <a:moveTo>
                    <a:pt x="50" y="11"/>
                  </a:moveTo>
                  <a:lnTo>
                    <a:pt x="50" y="11"/>
                  </a:lnTo>
                  <a:lnTo>
                    <a:pt x="41" y="14"/>
                  </a:lnTo>
                  <a:lnTo>
                    <a:pt x="33" y="16"/>
                  </a:lnTo>
                  <a:lnTo>
                    <a:pt x="28" y="19"/>
                  </a:lnTo>
                  <a:lnTo>
                    <a:pt x="22" y="24"/>
                  </a:lnTo>
                  <a:lnTo>
                    <a:pt x="17" y="41"/>
                  </a:lnTo>
                  <a:lnTo>
                    <a:pt x="14" y="57"/>
                  </a:lnTo>
                  <a:lnTo>
                    <a:pt x="17" y="76"/>
                  </a:lnTo>
                  <a:lnTo>
                    <a:pt x="22" y="89"/>
                  </a:lnTo>
                  <a:lnTo>
                    <a:pt x="28" y="97"/>
                  </a:lnTo>
                  <a:lnTo>
                    <a:pt x="33" y="100"/>
                  </a:lnTo>
                  <a:lnTo>
                    <a:pt x="41" y="103"/>
                  </a:lnTo>
                  <a:lnTo>
                    <a:pt x="50" y="106"/>
                  </a:lnTo>
                  <a:lnTo>
                    <a:pt x="58" y="103"/>
                  </a:lnTo>
                  <a:lnTo>
                    <a:pt x="66" y="100"/>
                  </a:lnTo>
                  <a:lnTo>
                    <a:pt x="72" y="97"/>
                  </a:lnTo>
                  <a:lnTo>
                    <a:pt x="74" y="92"/>
                  </a:lnTo>
                  <a:lnTo>
                    <a:pt x="80" y="76"/>
                  </a:lnTo>
                  <a:lnTo>
                    <a:pt x="83" y="60"/>
                  </a:lnTo>
                  <a:lnTo>
                    <a:pt x="80" y="43"/>
                  </a:lnTo>
                  <a:lnTo>
                    <a:pt x="74" y="27"/>
                  </a:lnTo>
                  <a:lnTo>
                    <a:pt x="72" y="22"/>
                  </a:lnTo>
                  <a:lnTo>
                    <a:pt x="66" y="16"/>
                  </a:lnTo>
                  <a:lnTo>
                    <a:pt x="58" y="14"/>
                  </a:lnTo>
                  <a:lnTo>
                    <a:pt x="5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30"/>
            <p:cNvSpPr>
              <a:spLocks/>
            </p:cNvSpPr>
            <p:nvPr/>
          </p:nvSpPr>
          <p:spPr bwMode="auto">
            <a:xfrm>
              <a:off x="3086" y="726"/>
              <a:ext cx="16" cy="171"/>
            </a:xfrm>
            <a:custGeom>
              <a:avLst/>
              <a:gdLst/>
              <a:ahLst/>
              <a:cxnLst>
                <a:cxn ang="0">
                  <a:pos x="13" y="171"/>
                </a:cxn>
                <a:cxn ang="0">
                  <a:pos x="13" y="171"/>
                </a:cxn>
                <a:cxn ang="0">
                  <a:pos x="2" y="171"/>
                </a:cxn>
                <a:cxn ang="0">
                  <a:pos x="2" y="171"/>
                </a:cxn>
                <a:cxn ang="0">
                  <a:pos x="2" y="171"/>
                </a:cxn>
                <a:cxn ang="0">
                  <a:pos x="2" y="100"/>
                </a:cxn>
                <a:cxn ang="0">
                  <a:pos x="2" y="68"/>
                </a:cxn>
                <a:cxn ang="0">
                  <a:pos x="2" y="68"/>
                </a:cxn>
                <a:cxn ang="0">
                  <a:pos x="0" y="3"/>
                </a:cxn>
                <a:cxn ang="0">
                  <a:pos x="0" y="0"/>
                </a:cxn>
                <a:cxn ang="0">
                  <a:pos x="0" y="0"/>
                </a:cxn>
                <a:cxn ang="0">
                  <a:pos x="13" y="0"/>
                </a:cxn>
                <a:cxn ang="0">
                  <a:pos x="13" y="0"/>
                </a:cxn>
                <a:cxn ang="0">
                  <a:pos x="13" y="0"/>
                </a:cxn>
                <a:cxn ang="0">
                  <a:pos x="13" y="73"/>
                </a:cxn>
                <a:cxn ang="0">
                  <a:pos x="13" y="73"/>
                </a:cxn>
                <a:cxn ang="0">
                  <a:pos x="13" y="133"/>
                </a:cxn>
                <a:cxn ang="0">
                  <a:pos x="13" y="133"/>
                </a:cxn>
                <a:cxn ang="0">
                  <a:pos x="16" y="171"/>
                </a:cxn>
                <a:cxn ang="0">
                  <a:pos x="13" y="171"/>
                </a:cxn>
              </a:cxnLst>
              <a:rect l="0" t="0" r="r" b="b"/>
              <a:pathLst>
                <a:path w="16" h="171">
                  <a:moveTo>
                    <a:pt x="13" y="171"/>
                  </a:moveTo>
                  <a:lnTo>
                    <a:pt x="13" y="171"/>
                  </a:lnTo>
                  <a:lnTo>
                    <a:pt x="2" y="171"/>
                  </a:lnTo>
                  <a:lnTo>
                    <a:pt x="2" y="100"/>
                  </a:lnTo>
                  <a:lnTo>
                    <a:pt x="2" y="68"/>
                  </a:lnTo>
                  <a:lnTo>
                    <a:pt x="0" y="3"/>
                  </a:lnTo>
                  <a:lnTo>
                    <a:pt x="0" y="0"/>
                  </a:lnTo>
                  <a:lnTo>
                    <a:pt x="13" y="0"/>
                  </a:lnTo>
                  <a:lnTo>
                    <a:pt x="13" y="73"/>
                  </a:lnTo>
                  <a:lnTo>
                    <a:pt x="13" y="133"/>
                  </a:lnTo>
                  <a:lnTo>
                    <a:pt x="16" y="171"/>
                  </a:lnTo>
                  <a:lnTo>
                    <a:pt x="13"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8" name="Freeform 29"/>
            <p:cNvSpPr>
              <a:spLocks/>
            </p:cNvSpPr>
            <p:nvPr/>
          </p:nvSpPr>
          <p:spPr bwMode="auto">
            <a:xfrm>
              <a:off x="850" y="975"/>
              <a:ext cx="110" cy="154"/>
            </a:xfrm>
            <a:custGeom>
              <a:avLst/>
              <a:gdLst/>
              <a:ahLst/>
              <a:cxnLst>
                <a:cxn ang="0">
                  <a:pos x="107" y="154"/>
                </a:cxn>
                <a:cxn ang="0">
                  <a:pos x="107" y="154"/>
                </a:cxn>
                <a:cxn ang="0">
                  <a:pos x="91" y="154"/>
                </a:cxn>
                <a:cxn ang="0">
                  <a:pos x="88" y="154"/>
                </a:cxn>
                <a:cxn ang="0">
                  <a:pos x="88" y="154"/>
                </a:cxn>
                <a:cxn ang="0">
                  <a:pos x="49" y="84"/>
                </a:cxn>
                <a:cxn ang="0">
                  <a:pos x="11" y="13"/>
                </a:cxn>
                <a:cxn ang="0">
                  <a:pos x="11" y="13"/>
                </a:cxn>
                <a:cxn ang="0">
                  <a:pos x="14" y="84"/>
                </a:cxn>
                <a:cxn ang="0">
                  <a:pos x="14" y="84"/>
                </a:cxn>
                <a:cxn ang="0">
                  <a:pos x="14" y="154"/>
                </a:cxn>
                <a:cxn ang="0">
                  <a:pos x="14" y="154"/>
                </a:cxn>
                <a:cxn ang="0">
                  <a:pos x="8" y="154"/>
                </a:cxn>
                <a:cxn ang="0">
                  <a:pos x="8" y="154"/>
                </a:cxn>
                <a:cxn ang="0">
                  <a:pos x="3"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6" y="32"/>
                </a:cxn>
                <a:cxn ang="0">
                  <a:pos x="36" y="32"/>
                </a:cxn>
                <a:cxn ang="0">
                  <a:pos x="55" y="62"/>
                </a:cxn>
                <a:cxn ang="0">
                  <a:pos x="96" y="143"/>
                </a:cxn>
                <a:cxn ang="0">
                  <a:pos x="96" y="143"/>
                </a:cxn>
                <a:cxn ang="0">
                  <a:pos x="96" y="111"/>
                </a:cxn>
                <a:cxn ang="0">
                  <a:pos x="96" y="111"/>
                </a:cxn>
                <a:cxn ang="0">
                  <a:pos x="93"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1" y="154"/>
                  </a:lnTo>
                  <a:lnTo>
                    <a:pt x="88" y="154"/>
                  </a:lnTo>
                  <a:lnTo>
                    <a:pt x="49" y="84"/>
                  </a:lnTo>
                  <a:lnTo>
                    <a:pt x="11" y="13"/>
                  </a:lnTo>
                  <a:lnTo>
                    <a:pt x="14" y="84"/>
                  </a:lnTo>
                  <a:lnTo>
                    <a:pt x="14" y="154"/>
                  </a:lnTo>
                  <a:lnTo>
                    <a:pt x="8" y="154"/>
                  </a:lnTo>
                  <a:lnTo>
                    <a:pt x="3" y="154"/>
                  </a:lnTo>
                  <a:lnTo>
                    <a:pt x="0" y="154"/>
                  </a:lnTo>
                  <a:lnTo>
                    <a:pt x="0" y="113"/>
                  </a:lnTo>
                  <a:lnTo>
                    <a:pt x="0" y="3"/>
                  </a:lnTo>
                  <a:lnTo>
                    <a:pt x="19" y="0"/>
                  </a:lnTo>
                  <a:lnTo>
                    <a:pt x="19" y="3"/>
                  </a:lnTo>
                  <a:lnTo>
                    <a:pt x="36" y="32"/>
                  </a:lnTo>
                  <a:lnTo>
                    <a:pt x="55" y="62"/>
                  </a:lnTo>
                  <a:lnTo>
                    <a:pt x="96" y="143"/>
                  </a:lnTo>
                  <a:lnTo>
                    <a:pt x="96" y="111"/>
                  </a:lnTo>
                  <a:lnTo>
                    <a:pt x="93" y="3"/>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9" name="Freeform 28"/>
            <p:cNvSpPr>
              <a:spLocks noEditPoints="1"/>
            </p:cNvSpPr>
            <p:nvPr/>
          </p:nvSpPr>
          <p:spPr bwMode="auto">
            <a:xfrm>
              <a:off x="993" y="1015"/>
              <a:ext cx="91" cy="117"/>
            </a:xfrm>
            <a:custGeom>
              <a:avLst/>
              <a:gdLst/>
              <a:ahLst/>
              <a:cxnLst>
                <a:cxn ang="0">
                  <a:pos x="91" y="57"/>
                </a:cxn>
                <a:cxn ang="0">
                  <a:pos x="14" y="57"/>
                </a:cxn>
                <a:cxn ang="0">
                  <a:pos x="14" y="57"/>
                </a:cxn>
                <a:cxn ang="0">
                  <a:pos x="14" y="76"/>
                </a:cxn>
                <a:cxn ang="0">
                  <a:pos x="22" y="90"/>
                </a:cxn>
                <a:cxn ang="0">
                  <a:pos x="27" y="98"/>
                </a:cxn>
                <a:cxn ang="0">
                  <a:pos x="36" y="100"/>
                </a:cxn>
                <a:cxn ang="0">
                  <a:pos x="44" y="103"/>
                </a:cxn>
                <a:cxn ang="0">
                  <a:pos x="52" y="106"/>
                </a:cxn>
                <a:cxn ang="0">
                  <a:pos x="52" y="106"/>
                </a:cxn>
                <a:cxn ang="0">
                  <a:pos x="60" y="103"/>
                </a:cxn>
                <a:cxn ang="0">
                  <a:pos x="71" y="100"/>
                </a:cxn>
                <a:cxn ang="0">
                  <a:pos x="80" y="98"/>
                </a:cxn>
                <a:cxn ang="0">
                  <a:pos x="85" y="90"/>
                </a:cxn>
                <a:cxn ang="0">
                  <a:pos x="88" y="92"/>
                </a:cxn>
                <a:cxn ang="0">
                  <a:pos x="88" y="92"/>
                </a:cxn>
                <a:cxn ang="0">
                  <a:pos x="88" y="103"/>
                </a:cxn>
                <a:cxn ang="0">
                  <a:pos x="85" y="106"/>
                </a:cxn>
                <a:cxn ang="0">
                  <a:pos x="85" y="106"/>
                </a:cxn>
                <a:cxn ang="0">
                  <a:pos x="69" y="114"/>
                </a:cxn>
                <a:cxn ang="0">
                  <a:pos x="52" y="117"/>
                </a:cxn>
                <a:cxn ang="0">
                  <a:pos x="52" y="117"/>
                </a:cxn>
                <a:cxn ang="0">
                  <a:pos x="38" y="117"/>
                </a:cxn>
                <a:cxn ang="0">
                  <a:pos x="30" y="111"/>
                </a:cxn>
                <a:cxn ang="0">
                  <a:pos x="19" y="108"/>
                </a:cxn>
                <a:cxn ang="0">
                  <a:pos x="14" y="100"/>
                </a:cxn>
                <a:cxn ang="0">
                  <a:pos x="8" y="92"/>
                </a:cxn>
                <a:cxn ang="0">
                  <a:pos x="3" y="81"/>
                </a:cxn>
                <a:cxn ang="0">
                  <a:pos x="0" y="71"/>
                </a:cxn>
                <a:cxn ang="0">
                  <a:pos x="0" y="60"/>
                </a:cxn>
                <a:cxn ang="0">
                  <a:pos x="0" y="60"/>
                </a:cxn>
                <a:cxn ang="0">
                  <a:pos x="3" y="36"/>
                </a:cxn>
                <a:cxn ang="0">
                  <a:pos x="5" y="27"/>
                </a:cxn>
                <a:cxn ang="0">
                  <a:pos x="11" y="17"/>
                </a:cxn>
                <a:cxn ang="0">
                  <a:pos x="19" y="11"/>
                </a:cxn>
                <a:cxn ang="0">
                  <a:pos x="27" y="6"/>
                </a:cxn>
                <a:cxn ang="0">
                  <a:pos x="36" y="3"/>
                </a:cxn>
                <a:cxn ang="0">
                  <a:pos x="47" y="0"/>
                </a:cxn>
                <a:cxn ang="0">
                  <a:pos x="47" y="0"/>
                </a:cxn>
                <a:cxn ang="0">
                  <a:pos x="58" y="3"/>
                </a:cxn>
                <a:cxn ang="0">
                  <a:pos x="69" y="6"/>
                </a:cxn>
                <a:cxn ang="0">
                  <a:pos x="74" y="11"/>
                </a:cxn>
                <a:cxn ang="0">
                  <a:pos x="82" y="17"/>
                </a:cxn>
                <a:cxn ang="0">
                  <a:pos x="85" y="25"/>
                </a:cxn>
                <a:cxn ang="0">
                  <a:pos x="88" y="36"/>
                </a:cxn>
                <a:cxn ang="0">
                  <a:pos x="91" y="57"/>
                </a:cxn>
                <a:cxn ang="0">
                  <a:pos x="91" y="57"/>
                </a:cxn>
                <a:cxn ang="0">
                  <a:pos x="47" y="11"/>
                </a:cxn>
                <a:cxn ang="0">
                  <a:pos x="47" y="11"/>
                </a:cxn>
                <a:cxn ang="0">
                  <a:pos x="33" y="14"/>
                </a:cxn>
                <a:cxn ang="0">
                  <a:pos x="25" y="22"/>
                </a:cxn>
                <a:cxn ang="0">
                  <a:pos x="16" y="33"/>
                </a:cxn>
                <a:cxn ang="0">
                  <a:pos x="14" y="46"/>
                </a:cxn>
                <a:cxn ang="0">
                  <a:pos x="77" y="46"/>
                </a:cxn>
                <a:cxn ang="0">
                  <a:pos x="77" y="46"/>
                </a:cxn>
                <a:cxn ang="0">
                  <a:pos x="74" y="33"/>
                </a:cxn>
                <a:cxn ang="0">
                  <a:pos x="69" y="22"/>
                </a:cxn>
                <a:cxn ang="0">
                  <a:pos x="60" y="14"/>
                </a:cxn>
                <a:cxn ang="0">
                  <a:pos x="47" y="11"/>
                </a:cxn>
                <a:cxn ang="0">
                  <a:pos x="47" y="11"/>
                </a:cxn>
              </a:cxnLst>
              <a:rect l="0" t="0" r="r" b="b"/>
              <a:pathLst>
                <a:path w="91" h="117">
                  <a:moveTo>
                    <a:pt x="91" y="57"/>
                  </a:moveTo>
                  <a:lnTo>
                    <a:pt x="14" y="57"/>
                  </a:lnTo>
                  <a:lnTo>
                    <a:pt x="14" y="76"/>
                  </a:lnTo>
                  <a:lnTo>
                    <a:pt x="22" y="90"/>
                  </a:lnTo>
                  <a:lnTo>
                    <a:pt x="27" y="98"/>
                  </a:lnTo>
                  <a:lnTo>
                    <a:pt x="36" y="100"/>
                  </a:lnTo>
                  <a:lnTo>
                    <a:pt x="44" y="103"/>
                  </a:lnTo>
                  <a:lnTo>
                    <a:pt x="52" y="106"/>
                  </a:lnTo>
                  <a:lnTo>
                    <a:pt x="60" y="103"/>
                  </a:lnTo>
                  <a:lnTo>
                    <a:pt x="71" y="100"/>
                  </a:lnTo>
                  <a:lnTo>
                    <a:pt x="80" y="98"/>
                  </a:lnTo>
                  <a:lnTo>
                    <a:pt x="85" y="90"/>
                  </a:lnTo>
                  <a:lnTo>
                    <a:pt x="88" y="92"/>
                  </a:lnTo>
                  <a:lnTo>
                    <a:pt x="88" y="103"/>
                  </a:lnTo>
                  <a:lnTo>
                    <a:pt x="85" y="106"/>
                  </a:lnTo>
                  <a:lnTo>
                    <a:pt x="69" y="114"/>
                  </a:lnTo>
                  <a:lnTo>
                    <a:pt x="52" y="117"/>
                  </a:lnTo>
                  <a:lnTo>
                    <a:pt x="38" y="117"/>
                  </a:lnTo>
                  <a:lnTo>
                    <a:pt x="30" y="111"/>
                  </a:lnTo>
                  <a:lnTo>
                    <a:pt x="19" y="108"/>
                  </a:lnTo>
                  <a:lnTo>
                    <a:pt x="14" y="100"/>
                  </a:lnTo>
                  <a:lnTo>
                    <a:pt x="8" y="92"/>
                  </a:lnTo>
                  <a:lnTo>
                    <a:pt x="3" y="81"/>
                  </a:lnTo>
                  <a:lnTo>
                    <a:pt x="0" y="71"/>
                  </a:lnTo>
                  <a:lnTo>
                    <a:pt x="0" y="60"/>
                  </a:lnTo>
                  <a:lnTo>
                    <a:pt x="3" y="36"/>
                  </a:lnTo>
                  <a:lnTo>
                    <a:pt x="5" y="27"/>
                  </a:lnTo>
                  <a:lnTo>
                    <a:pt x="11" y="17"/>
                  </a:lnTo>
                  <a:lnTo>
                    <a:pt x="19" y="11"/>
                  </a:lnTo>
                  <a:lnTo>
                    <a:pt x="27" y="6"/>
                  </a:lnTo>
                  <a:lnTo>
                    <a:pt x="36" y="3"/>
                  </a:lnTo>
                  <a:lnTo>
                    <a:pt x="47" y="0"/>
                  </a:lnTo>
                  <a:lnTo>
                    <a:pt x="58" y="3"/>
                  </a:lnTo>
                  <a:lnTo>
                    <a:pt x="69" y="6"/>
                  </a:lnTo>
                  <a:lnTo>
                    <a:pt x="74" y="11"/>
                  </a:lnTo>
                  <a:lnTo>
                    <a:pt x="82" y="17"/>
                  </a:lnTo>
                  <a:lnTo>
                    <a:pt x="85" y="25"/>
                  </a:lnTo>
                  <a:lnTo>
                    <a:pt x="88" y="36"/>
                  </a:lnTo>
                  <a:lnTo>
                    <a:pt x="91" y="57"/>
                  </a:lnTo>
                  <a:close/>
                  <a:moveTo>
                    <a:pt x="47" y="11"/>
                  </a:moveTo>
                  <a:lnTo>
                    <a:pt x="47" y="11"/>
                  </a:lnTo>
                  <a:lnTo>
                    <a:pt x="33" y="14"/>
                  </a:lnTo>
                  <a:lnTo>
                    <a:pt x="25" y="22"/>
                  </a:lnTo>
                  <a:lnTo>
                    <a:pt x="16" y="33"/>
                  </a:lnTo>
                  <a:lnTo>
                    <a:pt x="14" y="46"/>
                  </a:lnTo>
                  <a:lnTo>
                    <a:pt x="77" y="46"/>
                  </a:lnTo>
                  <a:lnTo>
                    <a:pt x="74" y="33"/>
                  </a:lnTo>
                  <a:lnTo>
                    <a:pt x="69" y="22"/>
                  </a:lnTo>
                  <a:lnTo>
                    <a:pt x="60"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0" name="Freeform 27"/>
            <p:cNvSpPr>
              <a:spLocks/>
            </p:cNvSpPr>
            <p:nvPr/>
          </p:nvSpPr>
          <p:spPr bwMode="auto">
            <a:xfrm>
              <a:off x="1100" y="1018"/>
              <a:ext cx="146" cy="111"/>
            </a:xfrm>
            <a:custGeom>
              <a:avLst/>
              <a:gdLst/>
              <a:ahLst/>
              <a:cxnLst>
                <a:cxn ang="0">
                  <a:pos x="132" y="46"/>
                </a:cxn>
                <a:cxn ang="0">
                  <a:pos x="124" y="87"/>
                </a:cxn>
                <a:cxn ang="0">
                  <a:pos x="124" y="87"/>
                </a:cxn>
                <a:cxn ang="0">
                  <a:pos x="118" y="108"/>
                </a:cxn>
                <a:cxn ang="0">
                  <a:pos x="116" y="111"/>
                </a:cxn>
                <a:cxn ang="0">
                  <a:pos x="116" y="111"/>
                </a:cxn>
                <a:cxn ang="0">
                  <a:pos x="99" y="111"/>
                </a:cxn>
                <a:cxn ang="0">
                  <a:pos x="99" y="111"/>
                </a:cxn>
                <a:cxn ang="0">
                  <a:pos x="99" y="111"/>
                </a:cxn>
                <a:cxn ang="0">
                  <a:pos x="91" y="78"/>
                </a:cxn>
                <a:cxn ang="0">
                  <a:pos x="72" y="8"/>
                </a:cxn>
                <a:cxn ang="0">
                  <a:pos x="58" y="65"/>
                </a:cxn>
                <a:cxn ang="0">
                  <a:pos x="58" y="65"/>
                </a:cxn>
                <a:cxn ang="0">
                  <a:pos x="47"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7" y="3"/>
                </a:cxn>
                <a:cxn ang="0">
                  <a:pos x="17" y="3"/>
                </a:cxn>
                <a:cxn ang="0">
                  <a:pos x="22" y="33"/>
                </a:cxn>
                <a:cxn ang="0">
                  <a:pos x="39" y="103"/>
                </a:cxn>
                <a:cxn ang="0">
                  <a:pos x="58" y="30"/>
                </a:cxn>
                <a:cxn ang="0">
                  <a:pos x="58" y="30"/>
                </a:cxn>
                <a:cxn ang="0">
                  <a:pos x="63" y="3"/>
                </a:cxn>
                <a:cxn ang="0">
                  <a:pos x="63" y="0"/>
                </a:cxn>
                <a:cxn ang="0">
                  <a:pos x="63" y="0"/>
                </a:cxn>
                <a:cxn ang="0">
                  <a:pos x="83" y="0"/>
                </a:cxn>
                <a:cxn ang="0">
                  <a:pos x="83" y="3"/>
                </a:cxn>
                <a:cxn ang="0">
                  <a:pos x="83" y="3"/>
                </a:cxn>
                <a:cxn ang="0">
                  <a:pos x="110" y="100"/>
                </a:cxn>
                <a:cxn ang="0">
                  <a:pos x="124" y="43"/>
                </a:cxn>
                <a:cxn ang="0">
                  <a:pos x="124" y="43"/>
                </a:cxn>
                <a:cxn ang="0">
                  <a:pos x="129" y="14"/>
                </a:cxn>
                <a:cxn ang="0">
                  <a:pos x="129" y="14"/>
                </a:cxn>
                <a:cxn ang="0">
                  <a:pos x="132" y="3"/>
                </a:cxn>
                <a:cxn ang="0">
                  <a:pos x="132" y="0"/>
                </a:cxn>
                <a:cxn ang="0">
                  <a:pos x="132" y="0"/>
                </a:cxn>
                <a:cxn ang="0">
                  <a:pos x="138" y="0"/>
                </a:cxn>
                <a:cxn ang="0">
                  <a:pos x="138" y="0"/>
                </a:cxn>
                <a:cxn ang="0">
                  <a:pos x="143" y="0"/>
                </a:cxn>
                <a:cxn ang="0">
                  <a:pos x="146" y="3"/>
                </a:cxn>
                <a:cxn ang="0">
                  <a:pos x="146" y="3"/>
                </a:cxn>
                <a:cxn ang="0">
                  <a:pos x="132" y="46"/>
                </a:cxn>
                <a:cxn ang="0">
                  <a:pos x="132" y="46"/>
                </a:cxn>
              </a:cxnLst>
              <a:rect l="0" t="0" r="r" b="b"/>
              <a:pathLst>
                <a:path w="146" h="111">
                  <a:moveTo>
                    <a:pt x="132" y="46"/>
                  </a:moveTo>
                  <a:lnTo>
                    <a:pt x="124" y="87"/>
                  </a:lnTo>
                  <a:lnTo>
                    <a:pt x="118" y="108"/>
                  </a:lnTo>
                  <a:lnTo>
                    <a:pt x="116" y="111"/>
                  </a:lnTo>
                  <a:lnTo>
                    <a:pt x="99" y="111"/>
                  </a:lnTo>
                  <a:lnTo>
                    <a:pt x="91" y="78"/>
                  </a:lnTo>
                  <a:lnTo>
                    <a:pt x="72" y="8"/>
                  </a:lnTo>
                  <a:lnTo>
                    <a:pt x="58" y="65"/>
                  </a:lnTo>
                  <a:lnTo>
                    <a:pt x="47" y="111"/>
                  </a:lnTo>
                  <a:lnTo>
                    <a:pt x="30" y="111"/>
                  </a:lnTo>
                  <a:lnTo>
                    <a:pt x="22" y="78"/>
                  </a:lnTo>
                  <a:lnTo>
                    <a:pt x="0" y="3"/>
                  </a:lnTo>
                  <a:lnTo>
                    <a:pt x="3" y="0"/>
                  </a:lnTo>
                  <a:lnTo>
                    <a:pt x="14" y="0"/>
                  </a:lnTo>
                  <a:lnTo>
                    <a:pt x="17" y="3"/>
                  </a:lnTo>
                  <a:lnTo>
                    <a:pt x="22" y="33"/>
                  </a:lnTo>
                  <a:lnTo>
                    <a:pt x="39" y="103"/>
                  </a:lnTo>
                  <a:lnTo>
                    <a:pt x="58" y="30"/>
                  </a:lnTo>
                  <a:lnTo>
                    <a:pt x="63" y="3"/>
                  </a:lnTo>
                  <a:lnTo>
                    <a:pt x="63" y="0"/>
                  </a:lnTo>
                  <a:lnTo>
                    <a:pt x="83" y="0"/>
                  </a:lnTo>
                  <a:lnTo>
                    <a:pt x="83" y="3"/>
                  </a:lnTo>
                  <a:lnTo>
                    <a:pt x="110" y="100"/>
                  </a:lnTo>
                  <a:lnTo>
                    <a:pt x="124" y="43"/>
                  </a:lnTo>
                  <a:lnTo>
                    <a:pt x="129" y="14"/>
                  </a:lnTo>
                  <a:lnTo>
                    <a:pt x="132" y="3"/>
                  </a:lnTo>
                  <a:lnTo>
                    <a:pt x="132" y="0"/>
                  </a:lnTo>
                  <a:lnTo>
                    <a:pt x="138" y="0"/>
                  </a:lnTo>
                  <a:lnTo>
                    <a:pt x="143" y="0"/>
                  </a:lnTo>
                  <a:lnTo>
                    <a:pt x="146"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1" name="Freeform 26"/>
            <p:cNvSpPr>
              <a:spLocks noEditPoints="1"/>
            </p:cNvSpPr>
            <p:nvPr/>
          </p:nvSpPr>
          <p:spPr bwMode="auto">
            <a:xfrm>
              <a:off x="1262" y="1015"/>
              <a:ext cx="77" cy="117"/>
            </a:xfrm>
            <a:custGeom>
              <a:avLst/>
              <a:gdLst/>
              <a:ahLst/>
              <a:cxnLst>
                <a:cxn ang="0">
                  <a:pos x="77" y="114"/>
                </a:cxn>
                <a:cxn ang="0">
                  <a:pos x="64" y="114"/>
                </a:cxn>
                <a:cxn ang="0">
                  <a:pos x="64" y="106"/>
                </a:cxn>
                <a:cxn ang="0">
                  <a:pos x="33" y="117"/>
                </a:cxn>
                <a:cxn ang="0">
                  <a:pos x="20" y="114"/>
                </a:cxn>
                <a:cxn ang="0">
                  <a:pos x="3" y="95"/>
                </a:cxn>
                <a:cxn ang="0">
                  <a:pos x="0" y="81"/>
                </a:cxn>
                <a:cxn ang="0">
                  <a:pos x="6" y="60"/>
                </a:cxn>
                <a:cxn ang="0">
                  <a:pos x="22" y="49"/>
                </a:cxn>
                <a:cxn ang="0">
                  <a:pos x="64" y="38"/>
                </a:cxn>
                <a:cxn ang="0">
                  <a:pos x="64" y="36"/>
                </a:cxn>
                <a:cxn ang="0">
                  <a:pos x="58" y="17"/>
                </a:cxn>
                <a:cxn ang="0">
                  <a:pos x="42" y="11"/>
                </a:cxn>
                <a:cxn ang="0">
                  <a:pos x="25" y="14"/>
                </a:cxn>
                <a:cxn ang="0">
                  <a:pos x="11" y="19"/>
                </a:cxn>
                <a:cxn ang="0">
                  <a:pos x="11" y="9"/>
                </a:cxn>
                <a:cxn ang="0">
                  <a:pos x="14" y="9"/>
                </a:cxn>
                <a:cxn ang="0">
                  <a:pos x="44" y="0"/>
                </a:cxn>
                <a:cxn ang="0">
                  <a:pos x="53" y="0"/>
                </a:cxn>
                <a:cxn ang="0">
                  <a:pos x="69" y="9"/>
                </a:cxn>
                <a:cxn ang="0">
                  <a:pos x="75" y="19"/>
                </a:cxn>
                <a:cxn ang="0">
                  <a:pos x="77" y="33"/>
                </a:cxn>
                <a:cxn ang="0">
                  <a:pos x="77" y="71"/>
                </a:cxn>
                <a:cxn ang="0">
                  <a:pos x="77" y="84"/>
                </a:cxn>
                <a:cxn ang="0">
                  <a:pos x="77" y="114"/>
                </a:cxn>
                <a:cxn ang="0">
                  <a:pos x="64" y="49"/>
                </a:cxn>
                <a:cxn ang="0">
                  <a:pos x="31" y="57"/>
                </a:cxn>
                <a:cxn ang="0">
                  <a:pos x="20" y="65"/>
                </a:cxn>
                <a:cxn ang="0">
                  <a:pos x="14" y="81"/>
                </a:cxn>
                <a:cxn ang="0">
                  <a:pos x="14" y="92"/>
                </a:cxn>
                <a:cxn ang="0">
                  <a:pos x="28" y="103"/>
                </a:cxn>
                <a:cxn ang="0">
                  <a:pos x="36" y="106"/>
                </a:cxn>
                <a:cxn ang="0">
                  <a:pos x="64" y="95"/>
                </a:cxn>
              </a:cxnLst>
              <a:rect l="0" t="0" r="r" b="b"/>
              <a:pathLst>
                <a:path w="77" h="117">
                  <a:moveTo>
                    <a:pt x="77" y="114"/>
                  </a:moveTo>
                  <a:lnTo>
                    <a:pt x="77" y="114"/>
                  </a:lnTo>
                  <a:lnTo>
                    <a:pt x="66" y="114"/>
                  </a:lnTo>
                  <a:lnTo>
                    <a:pt x="64" y="114"/>
                  </a:lnTo>
                  <a:lnTo>
                    <a:pt x="64" y="106"/>
                  </a:lnTo>
                  <a:lnTo>
                    <a:pt x="50" y="114"/>
                  </a:lnTo>
                  <a:lnTo>
                    <a:pt x="33" y="117"/>
                  </a:lnTo>
                  <a:lnTo>
                    <a:pt x="20" y="114"/>
                  </a:lnTo>
                  <a:lnTo>
                    <a:pt x="9" y="106"/>
                  </a:lnTo>
                  <a:lnTo>
                    <a:pt x="3" y="95"/>
                  </a:lnTo>
                  <a:lnTo>
                    <a:pt x="0" y="81"/>
                  </a:lnTo>
                  <a:lnTo>
                    <a:pt x="3" y="71"/>
                  </a:lnTo>
                  <a:lnTo>
                    <a:pt x="6" y="60"/>
                  </a:lnTo>
                  <a:lnTo>
                    <a:pt x="14" y="52"/>
                  </a:lnTo>
                  <a:lnTo>
                    <a:pt x="22" y="49"/>
                  </a:lnTo>
                  <a:lnTo>
                    <a:pt x="44" y="44"/>
                  </a:lnTo>
                  <a:lnTo>
                    <a:pt x="64" y="38"/>
                  </a:lnTo>
                  <a:lnTo>
                    <a:pt x="64" y="36"/>
                  </a:lnTo>
                  <a:lnTo>
                    <a:pt x="64" y="25"/>
                  </a:lnTo>
                  <a:lnTo>
                    <a:pt x="58" y="17"/>
                  </a:lnTo>
                  <a:lnTo>
                    <a:pt x="50" y="14"/>
                  </a:lnTo>
                  <a:lnTo>
                    <a:pt x="42" y="11"/>
                  </a:lnTo>
                  <a:lnTo>
                    <a:pt x="25" y="14"/>
                  </a:lnTo>
                  <a:lnTo>
                    <a:pt x="14" y="19"/>
                  </a:lnTo>
                  <a:lnTo>
                    <a:pt x="11" y="19"/>
                  </a:lnTo>
                  <a:lnTo>
                    <a:pt x="11" y="9"/>
                  </a:lnTo>
                  <a:lnTo>
                    <a:pt x="14" y="9"/>
                  </a:lnTo>
                  <a:lnTo>
                    <a:pt x="28" y="3"/>
                  </a:lnTo>
                  <a:lnTo>
                    <a:pt x="44" y="0"/>
                  </a:lnTo>
                  <a:lnTo>
                    <a:pt x="53" y="0"/>
                  </a:lnTo>
                  <a:lnTo>
                    <a:pt x="61" y="6"/>
                  </a:lnTo>
                  <a:lnTo>
                    <a:pt x="69" y="9"/>
                  </a:lnTo>
                  <a:lnTo>
                    <a:pt x="75" y="19"/>
                  </a:lnTo>
                  <a:lnTo>
                    <a:pt x="77" y="25"/>
                  </a:lnTo>
                  <a:lnTo>
                    <a:pt x="77" y="33"/>
                  </a:lnTo>
                  <a:lnTo>
                    <a:pt x="77" y="71"/>
                  </a:lnTo>
                  <a:lnTo>
                    <a:pt x="77" y="84"/>
                  </a:lnTo>
                  <a:lnTo>
                    <a:pt x="77" y="111"/>
                  </a:lnTo>
                  <a:lnTo>
                    <a:pt x="77" y="114"/>
                  </a:lnTo>
                  <a:close/>
                  <a:moveTo>
                    <a:pt x="64" y="49"/>
                  </a:moveTo>
                  <a:lnTo>
                    <a:pt x="64" y="49"/>
                  </a:lnTo>
                  <a:lnTo>
                    <a:pt x="47" y="52"/>
                  </a:lnTo>
                  <a:lnTo>
                    <a:pt x="31" y="57"/>
                  </a:lnTo>
                  <a:lnTo>
                    <a:pt x="25" y="60"/>
                  </a:lnTo>
                  <a:lnTo>
                    <a:pt x="20" y="65"/>
                  </a:lnTo>
                  <a:lnTo>
                    <a:pt x="14" y="73"/>
                  </a:lnTo>
                  <a:lnTo>
                    <a:pt x="14" y="81"/>
                  </a:lnTo>
                  <a:lnTo>
                    <a:pt x="14" y="92"/>
                  </a:lnTo>
                  <a:lnTo>
                    <a:pt x="20" y="98"/>
                  </a:lnTo>
                  <a:lnTo>
                    <a:pt x="28" y="103"/>
                  </a:lnTo>
                  <a:lnTo>
                    <a:pt x="36" y="106"/>
                  </a:lnTo>
                  <a:lnTo>
                    <a:pt x="53" y="103"/>
                  </a:lnTo>
                  <a:lnTo>
                    <a:pt x="64" y="95"/>
                  </a:lnTo>
                  <a:lnTo>
                    <a:pt x="64"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2" name="Freeform 25"/>
            <p:cNvSpPr>
              <a:spLocks/>
            </p:cNvSpPr>
            <p:nvPr/>
          </p:nvSpPr>
          <p:spPr bwMode="auto">
            <a:xfrm>
              <a:off x="1375" y="1015"/>
              <a:ext cx="50" cy="114"/>
            </a:xfrm>
            <a:custGeom>
              <a:avLst/>
              <a:gdLst/>
              <a:ahLst/>
              <a:cxnLst>
                <a:cxn ang="0">
                  <a:pos x="47" y="17"/>
                </a:cxn>
                <a:cxn ang="0">
                  <a:pos x="44" y="17"/>
                </a:cxn>
                <a:cxn ang="0">
                  <a:pos x="44" y="17"/>
                </a:cxn>
                <a:cxn ang="0">
                  <a:pos x="36" y="14"/>
                </a:cxn>
                <a:cxn ang="0">
                  <a:pos x="36" y="14"/>
                </a:cxn>
                <a:cxn ang="0">
                  <a:pos x="30" y="17"/>
                </a:cxn>
                <a:cxn ang="0">
                  <a:pos x="25" y="19"/>
                </a:cxn>
                <a:cxn ang="0">
                  <a:pos x="22" y="25"/>
                </a:cxn>
                <a:cxn ang="0">
                  <a:pos x="19" y="30"/>
                </a:cxn>
                <a:cxn ang="0">
                  <a:pos x="17" y="44"/>
                </a:cxn>
                <a:cxn ang="0">
                  <a:pos x="17" y="57"/>
                </a:cxn>
                <a:cxn ang="0">
                  <a:pos x="17" y="57"/>
                </a:cxn>
                <a:cxn ang="0">
                  <a:pos x="17" y="114"/>
                </a:cxn>
                <a:cxn ang="0">
                  <a:pos x="17" y="114"/>
                </a:cxn>
                <a:cxn ang="0">
                  <a:pos x="17" y="114"/>
                </a:cxn>
                <a:cxn ang="0">
                  <a:pos x="3" y="114"/>
                </a:cxn>
                <a:cxn ang="0">
                  <a:pos x="3" y="114"/>
                </a:cxn>
                <a:cxn ang="0">
                  <a:pos x="3" y="108"/>
                </a:cxn>
                <a:cxn ang="0">
                  <a:pos x="3" y="108"/>
                </a:cxn>
                <a:cxn ang="0">
                  <a:pos x="3" y="84"/>
                </a:cxn>
                <a:cxn ang="0">
                  <a:pos x="3" y="57"/>
                </a:cxn>
                <a:cxn ang="0">
                  <a:pos x="3" y="57"/>
                </a:cxn>
                <a:cxn ang="0">
                  <a:pos x="0" y="6"/>
                </a:cxn>
                <a:cxn ang="0">
                  <a:pos x="3" y="6"/>
                </a:cxn>
                <a:cxn ang="0">
                  <a:pos x="3" y="6"/>
                </a:cxn>
                <a:cxn ang="0">
                  <a:pos x="14" y="3"/>
                </a:cxn>
                <a:cxn ang="0">
                  <a:pos x="17" y="3"/>
                </a:cxn>
                <a:cxn ang="0">
                  <a:pos x="17" y="3"/>
                </a:cxn>
                <a:cxn ang="0">
                  <a:pos x="17" y="22"/>
                </a:cxn>
                <a:cxn ang="0">
                  <a:pos x="17" y="22"/>
                </a:cxn>
                <a:cxn ang="0">
                  <a:pos x="19" y="14"/>
                </a:cxn>
                <a:cxn ang="0">
                  <a:pos x="25" y="6"/>
                </a:cxn>
                <a:cxn ang="0">
                  <a:pos x="30" y="3"/>
                </a:cxn>
                <a:cxn ang="0">
                  <a:pos x="39" y="0"/>
                </a:cxn>
                <a:cxn ang="0">
                  <a:pos x="39" y="0"/>
                </a:cxn>
                <a:cxn ang="0">
                  <a:pos x="47" y="3"/>
                </a:cxn>
                <a:cxn ang="0">
                  <a:pos x="50" y="6"/>
                </a:cxn>
                <a:cxn ang="0">
                  <a:pos x="50" y="6"/>
                </a:cxn>
                <a:cxn ang="0">
                  <a:pos x="47" y="17"/>
                </a:cxn>
                <a:cxn ang="0">
                  <a:pos x="47" y="17"/>
                </a:cxn>
              </a:cxnLst>
              <a:rect l="0" t="0" r="r" b="b"/>
              <a:pathLst>
                <a:path w="50" h="114">
                  <a:moveTo>
                    <a:pt x="47" y="17"/>
                  </a:moveTo>
                  <a:lnTo>
                    <a:pt x="44" y="17"/>
                  </a:lnTo>
                  <a:lnTo>
                    <a:pt x="36" y="14"/>
                  </a:lnTo>
                  <a:lnTo>
                    <a:pt x="30" y="17"/>
                  </a:lnTo>
                  <a:lnTo>
                    <a:pt x="25" y="19"/>
                  </a:lnTo>
                  <a:lnTo>
                    <a:pt x="22" y="25"/>
                  </a:lnTo>
                  <a:lnTo>
                    <a:pt x="19" y="30"/>
                  </a:lnTo>
                  <a:lnTo>
                    <a:pt x="17" y="44"/>
                  </a:lnTo>
                  <a:lnTo>
                    <a:pt x="17" y="57"/>
                  </a:lnTo>
                  <a:lnTo>
                    <a:pt x="17" y="114"/>
                  </a:lnTo>
                  <a:lnTo>
                    <a:pt x="3" y="114"/>
                  </a:lnTo>
                  <a:lnTo>
                    <a:pt x="3" y="108"/>
                  </a:lnTo>
                  <a:lnTo>
                    <a:pt x="3" y="84"/>
                  </a:lnTo>
                  <a:lnTo>
                    <a:pt x="3" y="57"/>
                  </a:lnTo>
                  <a:lnTo>
                    <a:pt x="0" y="6"/>
                  </a:lnTo>
                  <a:lnTo>
                    <a:pt x="3" y="6"/>
                  </a:lnTo>
                  <a:lnTo>
                    <a:pt x="14" y="3"/>
                  </a:lnTo>
                  <a:lnTo>
                    <a:pt x="17" y="3"/>
                  </a:lnTo>
                  <a:lnTo>
                    <a:pt x="17" y="22"/>
                  </a:lnTo>
                  <a:lnTo>
                    <a:pt x="19" y="14"/>
                  </a:lnTo>
                  <a:lnTo>
                    <a:pt x="25" y="6"/>
                  </a:lnTo>
                  <a:lnTo>
                    <a:pt x="30" y="3"/>
                  </a:lnTo>
                  <a:lnTo>
                    <a:pt x="39" y="0"/>
                  </a:lnTo>
                  <a:lnTo>
                    <a:pt x="47" y="3"/>
                  </a:lnTo>
                  <a:lnTo>
                    <a:pt x="50" y="6"/>
                  </a:lnTo>
                  <a:lnTo>
                    <a:pt x="47"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3" name="Freeform 24"/>
            <p:cNvSpPr>
              <a:spLocks/>
            </p:cNvSpPr>
            <p:nvPr/>
          </p:nvSpPr>
          <p:spPr bwMode="auto">
            <a:xfrm>
              <a:off x="1444" y="959"/>
              <a:ext cx="82" cy="170"/>
            </a:xfrm>
            <a:custGeom>
              <a:avLst/>
              <a:gdLst/>
              <a:ahLst/>
              <a:cxnLst>
                <a:cxn ang="0">
                  <a:pos x="80" y="170"/>
                </a:cxn>
                <a:cxn ang="0">
                  <a:pos x="80"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3" y="170"/>
                </a:cxn>
                <a:cxn ang="0">
                  <a:pos x="3" y="75"/>
                </a:cxn>
                <a:cxn ang="0">
                  <a:pos x="3" y="75"/>
                </a:cxn>
                <a:cxn ang="0">
                  <a:pos x="0" y="2"/>
                </a:cxn>
                <a:cxn ang="0">
                  <a:pos x="3" y="0"/>
                </a:cxn>
                <a:cxn ang="0">
                  <a:pos x="3" y="0"/>
                </a:cxn>
                <a:cxn ang="0">
                  <a:pos x="16" y="0"/>
                </a:cxn>
                <a:cxn ang="0">
                  <a:pos x="16" y="0"/>
                </a:cxn>
                <a:cxn ang="0">
                  <a:pos x="16" y="0"/>
                </a:cxn>
                <a:cxn ang="0">
                  <a:pos x="16" y="27"/>
                </a:cxn>
                <a:cxn ang="0">
                  <a:pos x="16" y="102"/>
                </a:cxn>
                <a:cxn ang="0">
                  <a:pos x="33" y="83"/>
                </a:cxn>
                <a:cxn ang="0">
                  <a:pos x="33" y="83"/>
                </a:cxn>
                <a:cxn ang="0">
                  <a:pos x="55" y="62"/>
                </a:cxn>
                <a:cxn ang="0">
                  <a:pos x="58"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80" y="170"/>
                </a:cxn>
              </a:cxnLst>
              <a:rect l="0" t="0" r="r" b="b"/>
              <a:pathLst>
                <a:path w="82" h="170">
                  <a:moveTo>
                    <a:pt x="80" y="170"/>
                  </a:moveTo>
                  <a:lnTo>
                    <a:pt x="80" y="170"/>
                  </a:lnTo>
                  <a:lnTo>
                    <a:pt x="74" y="170"/>
                  </a:lnTo>
                  <a:lnTo>
                    <a:pt x="66" y="170"/>
                  </a:lnTo>
                  <a:lnTo>
                    <a:pt x="63" y="170"/>
                  </a:lnTo>
                  <a:lnTo>
                    <a:pt x="16" y="105"/>
                  </a:lnTo>
                  <a:lnTo>
                    <a:pt x="16" y="110"/>
                  </a:lnTo>
                  <a:lnTo>
                    <a:pt x="16" y="154"/>
                  </a:lnTo>
                  <a:lnTo>
                    <a:pt x="16" y="170"/>
                  </a:lnTo>
                  <a:lnTo>
                    <a:pt x="5" y="170"/>
                  </a:lnTo>
                  <a:lnTo>
                    <a:pt x="3" y="170"/>
                  </a:lnTo>
                  <a:lnTo>
                    <a:pt x="3" y="75"/>
                  </a:lnTo>
                  <a:lnTo>
                    <a:pt x="0" y="2"/>
                  </a:lnTo>
                  <a:lnTo>
                    <a:pt x="3" y="0"/>
                  </a:lnTo>
                  <a:lnTo>
                    <a:pt x="16" y="0"/>
                  </a:lnTo>
                  <a:lnTo>
                    <a:pt x="16" y="27"/>
                  </a:lnTo>
                  <a:lnTo>
                    <a:pt x="16" y="102"/>
                  </a:lnTo>
                  <a:lnTo>
                    <a:pt x="33" y="83"/>
                  </a:lnTo>
                  <a:lnTo>
                    <a:pt x="55" y="62"/>
                  </a:lnTo>
                  <a:lnTo>
                    <a:pt x="58" y="59"/>
                  </a:lnTo>
                  <a:lnTo>
                    <a:pt x="71" y="59"/>
                  </a:lnTo>
                  <a:lnTo>
                    <a:pt x="71" y="62"/>
                  </a:lnTo>
                  <a:lnTo>
                    <a:pt x="52" y="83"/>
                  </a:lnTo>
                  <a:lnTo>
                    <a:pt x="30" y="102"/>
                  </a:lnTo>
                  <a:lnTo>
                    <a:pt x="49" y="129"/>
                  </a:lnTo>
                  <a:lnTo>
                    <a:pt x="66" y="151"/>
                  </a:lnTo>
                  <a:lnTo>
                    <a:pt x="82" y="167"/>
                  </a:lnTo>
                  <a:lnTo>
                    <a:pt x="80"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4" name="Freeform 23"/>
            <p:cNvSpPr>
              <a:spLocks noEditPoints="1"/>
            </p:cNvSpPr>
            <p:nvPr/>
          </p:nvSpPr>
          <p:spPr bwMode="auto">
            <a:xfrm>
              <a:off x="1609" y="1015"/>
              <a:ext cx="77" cy="117"/>
            </a:xfrm>
            <a:custGeom>
              <a:avLst/>
              <a:gdLst/>
              <a:ahLst/>
              <a:cxnLst>
                <a:cxn ang="0">
                  <a:pos x="77" y="114"/>
                </a:cxn>
                <a:cxn ang="0">
                  <a:pos x="63" y="114"/>
                </a:cxn>
                <a:cxn ang="0">
                  <a:pos x="63" y="106"/>
                </a:cxn>
                <a:cxn ang="0">
                  <a:pos x="33" y="117"/>
                </a:cxn>
                <a:cxn ang="0">
                  <a:pos x="19" y="114"/>
                </a:cxn>
                <a:cxn ang="0">
                  <a:pos x="3" y="95"/>
                </a:cxn>
                <a:cxn ang="0">
                  <a:pos x="0" y="81"/>
                </a:cxn>
                <a:cxn ang="0">
                  <a:pos x="5" y="60"/>
                </a:cxn>
                <a:cxn ang="0">
                  <a:pos x="22" y="49"/>
                </a:cxn>
                <a:cxn ang="0">
                  <a:pos x="63" y="38"/>
                </a:cxn>
                <a:cxn ang="0">
                  <a:pos x="63" y="36"/>
                </a:cxn>
                <a:cxn ang="0">
                  <a:pos x="58" y="17"/>
                </a:cxn>
                <a:cxn ang="0">
                  <a:pos x="41" y="11"/>
                </a:cxn>
                <a:cxn ang="0">
                  <a:pos x="25" y="14"/>
                </a:cxn>
                <a:cxn ang="0">
                  <a:pos x="11" y="19"/>
                </a:cxn>
                <a:cxn ang="0">
                  <a:pos x="11" y="9"/>
                </a:cxn>
                <a:cxn ang="0">
                  <a:pos x="14" y="9"/>
                </a:cxn>
                <a:cxn ang="0">
                  <a:pos x="44" y="0"/>
                </a:cxn>
                <a:cxn ang="0">
                  <a:pos x="52" y="0"/>
                </a:cxn>
                <a:cxn ang="0">
                  <a:pos x="69" y="9"/>
                </a:cxn>
                <a:cxn ang="0">
                  <a:pos x="74" y="19"/>
                </a:cxn>
                <a:cxn ang="0">
                  <a:pos x="77" y="33"/>
                </a:cxn>
                <a:cxn ang="0">
                  <a:pos x="77" y="71"/>
                </a:cxn>
                <a:cxn ang="0">
                  <a:pos x="77" y="84"/>
                </a:cxn>
                <a:cxn ang="0">
                  <a:pos x="77" y="114"/>
                </a:cxn>
                <a:cxn ang="0">
                  <a:pos x="63" y="49"/>
                </a:cxn>
                <a:cxn ang="0">
                  <a:pos x="30" y="57"/>
                </a:cxn>
                <a:cxn ang="0">
                  <a:pos x="19" y="65"/>
                </a:cxn>
                <a:cxn ang="0">
                  <a:pos x="14" y="81"/>
                </a:cxn>
                <a:cxn ang="0">
                  <a:pos x="14" y="92"/>
                </a:cxn>
                <a:cxn ang="0">
                  <a:pos x="27" y="103"/>
                </a:cxn>
                <a:cxn ang="0">
                  <a:pos x="36" y="106"/>
                </a:cxn>
                <a:cxn ang="0">
                  <a:pos x="63" y="95"/>
                </a:cxn>
              </a:cxnLst>
              <a:rect l="0" t="0" r="r" b="b"/>
              <a:pathLst>
                <a:path w="77" h="117">
                  <a:moveTo>
                    <a:pt x="77" y="114"/>
                  </a:moveTo>
                  <a:lnTo>
                    <a:pt x="77" y="114"/>
                  </a:lnTo>
                  <a:lnTo>
                    <a:pt x="66" y="114"/>
                  </a:lnTo>
                  <a:lnTo>
                    <a:pt x="63" y="114"/>
                  </a:lnTo>
                  <a:lnTo>
                    <a:pt x="63" y="106"/>
                  </a:lnTo>
                  <a:lnTo>
                    <a:pt x="49" y="114"/>
                  </a:lnTo>
                  <a:lnTo>
                    <a:pt x="33" y="117"/>
                  </a:lnTo>
                  <a:lnTo>
                    <a:pt x="19" y="114"/>
                  </a:lnTo>
                  <a:lnTo>
                    <a:pt x="8" y="106"/>
                  </a:lnTo>
                  <a:lnTo>
                    <a:pt x="3" y="95"/>
                  </a:lnTo>
                  <a:lnTo>
                    <a:pt x="0" y="81"/>
                  </a:lnTo>
                  <a:lnTo>
                    <a:pt x="0" y="71"/>
                  </a:lnTo>
                  <a:lnTo>
                    <a:pt x="5" y="60"/>
                  </a:lnTo>
                  <a:lnTo>
                    <a:pt x="14" y="52"/>
                  </a:lnTo>
                  <a:lnTo>
                    <a:pt x="22" y="49"/>
                  </a:lnTo>
                  <a:lnTo>
                    <a:pt x="41" y="44"/>
                  </a:lnTo>
                  <a:lnTo>
                    <a:pt x="63" y="38"/>
                  </a:lnTo>
                  <a:lnTo>
                    <a:pt x="63" y="36"/>
                  </a:lnTo>
                  <a:lnTo>
                    <a:pt x="63" y="25"/>
                  </a:lnTo>
                  <a:lnTo>
                    <a:pt x="58" y="17"/>
                  </a:lnTo>
                  <a:lnTo>
                    <a:pt x="49" y="14"/>
                  </a:lnTo>
                  <a:lnTo>
                    <a:pt x="41" y="11"/>
                  </a:lnTo>
                  <a:lnTo>
                    <a:pt x="25" y="14"/>
                  </a:lnTo>
                  <a:lnTo>
                    <a:pt x="14" y="19"/>
                  </a:lnTo>
                  <a:lnTo>
                    <a:pt x="11" y="19"/>
                  </a:lnTo>
                  <a:lnTo>
                    <a:pt x="11" y="9"/>
                  </a:lnTo>
                  <a:lnTo>
                    <a:pt x="14" y="9"/>
                  </a:lnTo>
                  <a:lnTo>
                    <a:pt x="27" y="3"/>
                  </a:lnTo>
                  <a:lnTo>
                    <a:pt x="44" y="0"/>
                  </a:lnTo>
                  <a:lnTo>
                    <a:pt x="52" y="0"/>
                  </a:lnTo>
                  <a:lnTo>
                    <a:pt x="60" y="6"/>
                  </a:lnTo>
                  <a:lnTo>
                    <a:pt x="69" y="9"/>
                  </a:lnTo>
                  <a:lnTo>
                    <a:pt x="74" y="19"/>
                  </a:lnTo>
                  <a:lnTo>
                    <a:pt x="77" y="25"/>
                  </a:lnTo>
                  <a:lnTo>
                    <a:pt x="77" y="33"/>
                  </a:lnTo>
                  <a:lnTo>
                    <a:pt x="77" y="71"/>
                  </a:lnTo>
                  <a:lnTo>
                    <a:pt x="77" y="84"/>
                  </a:lnTo>
                  <a:lnTo>
                    <a:pt x="77" y="111"/>
                  </a:lnTo>
                  <a:lnTo>
                    <a:pt x="77" y="114"/>
                  </a:lnTo>
                  <a:close/>
                  <a:moveTo>
                    <a:pt x="63" y="49"/>
                  </a:moveTo>
                  <a:lnTo>
                    <a:pt x="63" y="49"/>
                  </a:lnTo>
                  <a:lnTo>
                    <a:pt x="47" y="52"/>
                  </a:lnTo>
                  <a:lnTo>
                    <a:pt x="30" y="57"/>
                  </a:lnTo>
                  <a:lnTo>
                    <a:pt x="25" y="60"/>
                  </a:lnTo>
                  <a:lnTo>
                    <a:pt x="19" y="65"/>
                  </a:lnTo>
                  <a:lnTo>
                    <a:pt x="14" y="73"/>
                  </a:lnTo>
                  <a:lnTo>
                    <a:pt x="14" y="81"/>
                  </a:lnTo>
                  <a:lnTo>
                    <a:pt x="14" y="92"/>
                  </a:lnTo>
                  <a:lnTo>
                    <a:pt x="19" y="98"/>
                  </a:lnTo>
                  <a:lnTo>
                    <a:pt x="27" y="103"/>
                  </a:lnTo>
                  <a:lnTo>
                    <a:pt x="36" y="106"/>
                  </a:lnTo>
                  <a:lnTo>
                    <a:pt x="52" y="103"/>
                  </a:lnTo>
                  <a:lnTo>
                    <a:pt x="63" y="95"/>
                  </a:lnTo>
                  <a:lnTo>
                    <a:pt x="63"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5" name="Freeform 22"/>
            <p:cNvSpPr>
              <a:spLocks/>
            </p:cNvSpPr>
            <p:nvPr/>
          </p:nvSpPr>
          <p:spPr bwMode="auto">
            <a:xfrm>
              <a:off x="1724" y="1015"/>
              <a:ext cx="83" cy="114"/>
            </a:xfrm>
            <a:custGeom>
              <a:avLst/>
              <a:gdLst/>
              <a:ahLst/>
              <a:cxnLst>
                <a:cxn ang="0">
                  <a:pos x="83" y="114"/>
                </a:cxn>
                <a:cxn ang="0">
                  <a:pos x="83" y="114"/>
                </a:cxn>
                <a:cxn ang="0">
                  <a:pos x="69" y="114"/>
                </a:cxn>
                <a:cxn ang="0">
                  <a:pos x="69" y="114"/>
                </a:cxn>
                <a:cxn ang="0">
                  <a:pos x="69" y="114"/>
                </a:cxn>
                <a:cxn ang="0">
                  <a:pos x="69" y="84"/>
                </a:cxn>
                <a:cxn ang="0">
                  <a:pos x="69" y="84"/>
                </a:cxn>
                <a:cxn ang="0">
                  <a:pos x="69" y="44"/>
                </a:cxn>
                <a:cxn ang="0">
                  <a:pos x="69" y="44"/>
                </a:cxn>
                <a:cxn ang="0">
                  <a:pos x="69" y="33"/>
                </a:cxn>
                <a:cxn ang="0">
                  <a:pos x="66" y="22"/>
                </a:cxn>
                <a:cxn ang="0">
                  <a:pos x="58" y="17"/>
                </a:cxn>
                <a:cxn ang="0">
                  <a:pos x="47" y="14"/>
                </a:cxn>
                <a:cxn ang="0">
                  <a:pos x="47" y="14"/>
                </a:cxn>
                <a:cxn ang="0">
                  <a:pos x="39" y="14"/>
                </a:cxn>
                <a:cxn ang="0">
                  <a:pos x="28" y="17"/>
                </a:cxn>
                <a:cxn ang="0">
                  <a:pos x="14" y="27"/>
                </a:cxn>
                <a:cxn ang="0">
                  <a:pos x="14" y="33"/>
                </a:cxn>
                <a:cxn ang="0">
                  <a:pos x="14" y="33"/>
                </a:cxn>
                <a:cxn ang="0">
                  <a:pos x="14" y="114"/>
                </a:cxn>
                <a:cxn ang="0">
                  <a:pos x="14" y="114"/>
                </a:cxn>
                <a:cxn ang="0">
                  <a:pos x="14" y="114"/>
                </a:cxn>
                <a:cxn ang="0">
                  <a:pos x="3" y="114"/>
                </a:cxn>
                <a:cxn ang="0">
                  <a:pos x="0" y="114"/>
                </a:cxn>
                <a:cxn ang="0">
                  <a:pos x="0" y="114"/>
                </a:cxn>
                <a:cxn ang="0">
                  <a:pos x="0" y="87"/>
                </a:cxn>
                <a:cxn ang="0">
                  <a:pos x="0" y="71"/>
                </a:cxn>
                <a:cxn ang="0">
                  <a:pos x="0" y="71"/>
                </a:cxn>
                <a:cxn ang="0">
                  <a:pos x="0" y="6"/>
                </a:cxn>
                <a:cxn ang="0">
                  <a:pos x="0" y="3"/>
                </a:cxn>
                <a:cxn ang="0">
                  <a:pos x="0" y="3"/>
                </a:cxn>
                <a:cxn ang="0">
                  <a:pos x="11" y="3"/>
                </a:cxn>
                <a:cxn ang="0">
                  <a:pos x="14" y="3"/>
                </a:cxn>
                <a:cxn ang="0">
                  <a:pos x="14" y="3"/>
                </a:cxn>
                <a:cxn ang="0">
                  <a:pos x="14" y="14"/>
                </a:cxn>
                <a:cxn ang="0">
                  <a:pos x="14" y="14"/>
                </a:cxn>
                <a:cxn ang="0">
                  <a:pos x="31" y="6"/>
                </a:cxn>
                <a:cxn ang="0">
                  <a:pos x="42" y="3"/>
                </a:cxn>
                <a:cxn ang="0">
                  <a:pos x="50" y="0"/>
                </a:cxn>
                <a:cxn ang="0">
                  <a:pos x="50" y="0"/>
                </a:cxn>
                <a:cxn ang="0">
                  <a:pos x="61" y="3"/>
                </a:cxn>
                <a:cxn ang="0">
                  <a:pos x="66" y="6"/>
                </a:cxn>
                <a:cxn ang="0">
                  <a:pos x="75" y="11"/>
                </a:cxn>
                <a:cxn ang="0">
                  <a:pos x="80" y="19"/>
                </a:cxn>
                <a:cxn ang="0">
                  <a:pos x="80" y="19"/>
                </a:cxn>
                <a:cxn ang="0">
                  <a:pos x="83" y="33"/>
                </a:cxn>
                <a:cxn ang="0">
                  <a:pos x="83" y="46"/>
                </a:cxn>
                <a:cxn ang="0">
                  <a:pos x="83" y="68"/>
                </a:cxn>
                <a:cxn ang="0">
                  <a:pos x="83" y="68"/>
                </a:cxn>
                <a:cxn ang="0">
                  <a:pos x="83" y="114"/>
                </a:cxn>
                <a:cxn ang="0">
                  <a:pos x="83" y="114"/>
                </a:cxn>
              </a:cxnLst>
              <a:rect l="0" t="0" r="r" b="b"/>
              <a:pathLst>
                <a:path w="83" h="114">
                  <a:moveTo>
                    <a:pt x="83" y="114"/>
                  </a:moveTo>
                  <a:lnTo>
                    <a:pt x="83" y="114"/>
                  </a:lnTo>
                  <a:lnTo>
                    <a:pt x="69" y="114"/>
                  </a:lnTo>
                  <a:lnTo>
                    <a:pt x="69" y="84"/>
                  </a:lnTo>
                  <a:lnTo>
                    <a:pt x="69" y="44"/>
                  </a:lnTo>
                  <a:lnTo>
                    <a:pt x="69" y="33"/>
                  </a:lnTo>
                  <a:lnTo>
                    <a:pt x="66" y="22"/>
                  </a:lnTo>
                  <a:lnTo>
                    <a:pt x="58" y="17"/>
                  </a:lnTo>
                  <a:lnTo>
                    <a:pt x="47" y="14"/>
                  </a:lnTo>
                  <a:lnTo>
                    <a:pt x="39" y="14"/>
                  </a:lnTo>
                  <a:lnTo>
                    <a:pt x="28" y="17"/>
                  </a:lnTo>
                  <a:lnTo>
                    <a:pt x="14" y="27"/>
                  </a:lnTo>
                  <a:lnTo>
                    <a:pt x="14" y="33"/>
                  </a:lnTo>
                  <a:lnTo>
                    <a:pt x="14" y="114"/>
                  </a:lnTo>
                  <a:lnTo>
                    <a:pt x="3" y="114"/>
                  </a:lnTo>
                  <a:lnTo>
                    <a:pt x="0" y="114"/>
                  </a:lnTo>
                  <a:lnTo>
                    <a:pt x="0" y="87"/>
                  </a:lnTo>
                  <a:lnTo>
                    <a:pt x="0" y="71"/>
                  </a:lnTo>
                  <a:lnTo>
                    <a:pt x="0" y="6"/>
                  </a:lnTo>
                  <a:lnTo>
                    <a:pt x="0" y="3"/>
                  </a:lnTo>
                  <a:lnTo>
                    <a:pt x="11" y="3"/>
                  </a:lnTo>
                  <a:lnTo>
                    <a:pt x="14" y="3"/>
                  </a:lnTo>
                  <a:lnTo>
                    <a:pt x="14" y="14"/>
                  </a:lnTo>
                  <a:lnTo>
                    <a:pt x="31" y="6"/>
                  </a:lnTo>
                  <a:lnTo>
                    <a:pt x="42" y="3"/>
                  </a:lnTo>
                  <a:lnTo>
                    <a:pt x="50" y="0"/>
                  </a:lnTo>
                  <a:lnTo>
                    <a:pt x="61" y="3"/>
                  </a:lnTo>
                  <a:lnTo>
                    <a:pt x="66" y="6"/>
                  </a:lnTo>
                  <a:lnTo>
                    <a:pt x="75" y="11"/>
                  </a:lnTo>
                  <a:lnTo>
                    <a:pt x="80" y="19"/>
                  </a:lnTo>
                  <a:lnTo>
                    <a:pt x="83" y="33"/>
                  </a:lnTo>
                  <a:lnTo>
                    <a:pt x="83" y="46"/>
                  </a:lnTo>
                  <a:lnTo>
                    <a:pt x="83" y="68"/>
                  </a:lnTo>
                  <a:lnTo>
                    <a:pt x="83"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6" name="Freeform 21"/>
            <p:cNvSpPr>
              <a:spLocks noEditPoints="1"/>
            </p:cNvSpPr>
            <p:nvPr/>
          </p:nvSpPr>
          <p:spPr bwMode="auto">
            <a:xfrm>
              <a:off x="1840" y="959"/>
              <a:ext cx="91" cy="173"/>
            </a:xfrm>
            <a:custGeom>
              <a:avLst/>
              <a:gdLst/>
              <a:ahLst/>
              <a:cxnLst>
                <a:cxn ang="0">
                  <a:pos x="88" y="170"/>
                </a:cxn>
                <a:cxn ang="0">
                  <a:pos x="77" y="170"/>
                </a:cxn>
                <a:cxn ang="0">
                  <a:pos x="77" y="159"/>
                </a:cxn>
                <a:cxn ang="0">
                  <a:pos x="55" y="170"/>
                </a:cxn>
                <a:cxn ang="0">
                  <a:pos x="47" y="173"/>
                </a:cxn>
                <a:cxn ang="0">
                  <a:pos x="27" y="167"/>
                </a:cxn>
                <a:cxn ang="0">
                  <a:pos x="11" y="154"/>
                </a:cxn>
                <a:cxn ang="0">
                  <a:pos x="3" y="137"/>
                </a:cxn>
                <a:cxn ang="0">
                  <a:pos x="0" y="116"/>
                </a:cxn>
                <a:cxn ang="0">
                  <a:pos x="8" y="86"/>
                </a:cxn>
                <a:cxn ang="0">
                  <a:pos x="14" y="78"/>
                </a:cxn>
                <a:cxn ang="0">
                  <a:pos x="33" y="65"/>
                </a:cxn>
                <a:cxn ang="0">
                  <a:pos x="66" y="59"/>
                </a:cxn>
                <a:cxn ang="0">
                  <a:pos x="77" y="59"/>
                </a:cxn>
                <a:cxn ang="0">
                  <a:pos x="74" y="29"/>
                </a:cxn>
                <a:cxn ang="0">
                  <a:pos x="74" y="0"/>
                </a:cxn>
                <a:cxn ang="0">
                  <a:pos x="88" y="0"/>
                </a:cxn>
                <a:cxn ang="0">
                  <a:pos x="88" y="0"/>
                </a:cxn>
                <a:cxn ang="0">
                  <a:pos x="88" y="83"/>
                </a:cxn>
                <a:cxn ang="0">
                  <a:pos x="91" y="170"/>
                </a:cxn>
                <a:cxn ang="0">
                  <a:pos x="77" y="105"/>
                </a:cxn>
                <a:cxn ang="0">
                  <a:pos x="77" y="70"/>
                </a:cxn>
                <a:cxn ang="0">
                  <a:pos x="63" y="70"/>
                </a:cxn>
                <a:cxn ang="0">
                  <a:pos x="44" y="73"/>
                </a:cxn>
                <a:cxn ang="0">
                  <a:pos x="27" y="81"/>
                </a:cxn>
                <a:cxn ang="0">
                  <a:pos x="16" y="94"/>
                </a:cxn>
                <a:cxn ang="0">
                  <a:pos x="14" y="116"/>
                </a:cxn>
                <a:cxn ang="0">
                  <a:pos x="16" y="132"/>
                </a:cxn>
                <a:cxn ang="0">
                  <a:pos x="27" y="151"/>
                </a:cxn>
                <a:cxn ang="0">
                  <a:pos x="41" y="159"/>
                </a:cxn>
                <a:cxn ang="0">
                  <a:pos x="49" y="159"/>
                </a:cxn>
                <a:cxn ang="0">
                  <a:pos x="63" y="156"/>
                </a:cxn>
                <a:cxn ang="0">
                  <a:pos x="77" y="146"/>
                </a:cxn>
                <a:cxn ang="0">
                  <a:pos x="77" y="105"/>
                </a:cxn>
              </a:cxnLst>
              <a:rect l="0" t="0" r="r" b="b"/>
              <a:pathLst>
                <a:path w="91" h="173">
                  <a:moveTo>
                    <a:pt x="88" y="170"/>
                  </a:moveTo>
                  <a:lnTo>
                    <a:pt x="88" y="170"/>
                  </a:lnTo>
                  <a:lnTo>
                    <a:pt x="77" y="170"/>
                  </a:lnTo>
                  <a:lnTo>
                    <a:pt x="77" y="159"/>
                  </a:lnTo>
                  <a:lnTo>
                    <a:pt x="63" y="170"/>
                  </a:lnTo>
                  <a:lnTo>
                    <a:pt x="55" y="170"/>
                  </a:lnTo>
                  <a:lnTo>
                    <a:pt x="47" y="173"/>
                  </a:lnTo>
                  <a:lnTo>
                    <a:pt x="36" y="170"/>
                  </a:lnTo>
                  <a:lnTo>
                    <a:pt x="27" y="167"/>
                  </a:lnTo>
                  <a:lnTo>
                    <a:pt x="19" y="162"/>
                  </a:lnTo>
                  <a:lnTo>
                    <a:pt x="11" y="154"/>
                  </a:lnTo>
                  <a:lnTo>
                    <a:pt x="8" y="146"/>
                  </a:lnTo>
                  <a:lnTo>
                    <a:pt x="3" y="137"/>
                  </a:lnTo>
                  <a:lnTo>
                    <a:pt x="0" y="116"/>
                  </a:lnTo>
                  <a:lnTo>
                    <a:pt x="3" y="100"/>
                  </a:lnTo>
                  <a:lnTo>
                    <a:pt x="8" y="86"/>
                  </a:lnTo>
                  <a:lnTo>
                    <a:pt x="14" y="78"/>
                  </a:lnTo>
                  <a:lnTo>
                    <a:pt x="19" y="73"/>
                  </a:lnTo>
                  <a:lnTo>
                    <a:pt x="33" y="65"/>
                  </a:lnTo>
                  <a:lnTo>
                    <a:pt x="49" y="59"/>
                  </a:lnTo>
                  <a:lnTo>
                    <a:pt x="66" y="59"/>
                  </a:lnTo>
                  <a:lnTo>
                    <a:pt x="77" y="59"/>
                  </a:lnTo>
                  <a:lnTo>
                    <a:pt x="74" y="29"/>
                  </a:lnTo>
                  <a:lnTo>
                    <a:pt x="74" y="2"/>
                  </a:lnTo>
                  <a:lnTo>
                    <a:pt x="74" y="0"/>
                  </a:lnTo>
                  <a:lnTo>
                    <a:pt x="88" y="0"/>
                  </a:lnTo>
                  <a:lnTo>
                    <a:pt x="88" y="51"/>
                  </a:lnTo>
                  <a:lnTo>
                    <a:pt x="88" y="83"/>
                  </a:lnTo>
                  <a:lnTo>
                    <a:pt x="91" y="170"/>
                  </a:lnTo>
                  <a:lnTo>
                    <a:pt x="88" y="170"/>
                  </a:lnTo>
                  <a:close/>
                  <a:moveTo>
                    <a:pt x="77" y="105"/>
                  </a:moveTo>
                  <a:lnTo>
                    <a:pt x="77" y="105"/>
                  </a:lnTo>
                  <a:lnTo>
                    <a:pt x="77" y="70"/>
                  </a:lnTo>
                  <a:lnTo>
                    <a:pt x="63" y="70"/>
                  </a:lnTo>
                  <a:lnTo>
                    <a:pt x="44" y="73"/>
                  </a:lnTo>
                  <a:lnTo>
                    <a:pt x="36" y="75"/>
                  </a:lnTo>
                  <a:lnTo>
                    <a:pt x="27" y="81"/>
                  </a:lnTo>
                  <a:lnTo>
                    <a:pt x="22" y="86"/>
                  </a:lnTo>
                  <a:lnTo>
                    <a:pt x="16" y="94"/>
                  </a:lnTo>
                  <a:lnTo>
                    <a:pt x="14" y="105"/>
                  </a:lnTo>
                  <a:lnTo>
                    <a:pt x="14" y="116"/>
                  </a:lnTo>
                  <a:lnTo>
                    <a:pt x="16" y="132"/>
                  </a:lnTo>
                  <a:lnTo>
                    <a:pt x="22" y="146"/>
                  </a:lnTo>
                  <a:lnTo>
                    <a:pt x="27" y="151"/>
                  </a:lnTo>
                  <a:lnTo>
                    <a:pt x="33" y="156"/>
                  </a:lnTo>
                  <a:lnTo>
                    <a:pt x="41" y="159"/>
                  </a:lnTo>
                  <a:lnTo>
                    <a:pt x="49" y="159"/>
                  </a:lnTo>
                  <a:lnTo>
                    <a:pt x="58" y="159"/>
                  </a:lnTo>
                  <a:lnTo>
                    <a:pt x="63" y="156"/>
                  </a:lnTo>
                  <a:lnTo>
                    <a:pt x="71" y="151"/>
                  </a:lnTo>
                  <a:lnTo>
                    <a:pt x="77" y="146"/>
                  </a:lnTo>
                  <a:lnTo>
                    <a:pt x="77" y="10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7" name="Freeform 20"/>
            <p:cNvSpPr>
              <a:spLocks/>
            </p:cNvSpPr>
            <p:nvPr/>
          </p:nvSpPr>
          <p:spPr bwMode="auto">
            <a:xfrm>
              <a:off x="2041" y="975"/>
              <a:ext cx="110" cy="154"/>
            </a:xfrm>
            <a:custGeom>
              <a:avLst/>
              <a:gdLst/>
              <a:ahLst/>
              <a:cxnLst>
                <a:cxn ang="0">
                  <a:pos x="107" y="154"/>
                </a:cxn>
                <a:cxn ang="0">
                  <a:pos x="107" y="154"/>
                </a:cxn>
                <a:cxn ang="0">
                  <a:pos x="90" y="154"/>
                </a:cxn>
                <a:cxn ang="0">
                  <a:pos x="88" y="154"/>
                </a:cxn>
                <a:cxn ang="0">
                  <a:pos x="88" y="154"/>
                </a:cxn>
                <a:cxn ang="0">
                  <a:pos x="49" y="84"/>
                </a:cxn>
                <a:cxn ang="0">
                  <a:pos x="11" y="13"/>
                </a:cxn>
                <a:cxn ang="0">
                  <a:pos x="11" y="13"/>
                </a:cxn>
                <a:cxn ang="0">
                  <a:pos x="13" y="84"/>
                </a:cxn>
                <a:cxn ang="0">
                  <a:pos x="13" y="84"/>
                </a:cxn>
                <a:cxn ang="0">
                  <a:pos x="13" y="154"/>
                </a:cxn>
                <a:cxn ang="0">
                  <a:pos x="13" y="154"/>
                </a:cxn>
                <a:cxn ang="0">
                  <a:pos x="8" y="154"/>
                </a:cxn>
                <a:cxn ang="0">
                  <a:pos x="8" y="154"/>
                </a:cxn>
                <a:cxn ang="0">
                  <a:pos x="2"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5" y="32"/>
                </a:cxn>
                <a:cxn ang="0">
                  <a:pos x="35" y="32"/>
                </a:cxn>
                <a:cxn ang="0">
                  <a:pos x="55" y="62"/>
                </a:cxn>
                <a:cxn ang="0">
                  <a:pos x="96" y="143"/>
                </a:cxn>
                <a:cxn ang="0">
                  <a:pos x="96" y="143"/>
                </a:cxn>
                <a:cxn ang="0">
                  <a:pos x="96" y="111"/>
                </a:cxn>
                <a:cxn ang="0">
                  <a:pos x="96" y="111"/>
                </a:cxn>
                <a:cxn ang="0">
                  <a:pos x="96"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0" y="154"/>
                  </a:lnTo>
                  <a:lnTo>
                    <a:pt x="88" y="154"/>
                  </a:lnTo>
                  <a:lnTo>
                    <a:pt x="49" y="84"/>
                  </a:lnTo>
                  <a:lnTo>
                    <a:pt x="11" y="13"/>
                  </a:lnTo>
                  <a:lnTo>
                    <a:pt x="13" y="84"/>
                  </a:lnTo>
                  <a:lnTo>
                    <a:pt x="13" y="154"/>
                  </a:lnTo>
                  <a:lnTo>
                    <a:pt x="8" y="154"/>
                  </a:lnTo>
                  <a:lnTo>
                    <a:pt x="2" y="154"/>
                  </a:lnTo>
                  <a:lnTo>
                    <a:pt x="0" y="154"/>
                  </a:lnTo>
                  <a:lnTo>
                    <a:pt x="0" y="113"/>
                  </a:lnTo>
                  <a:lnTo>
                    <a:pt x="0" y="3"/>
                  </a:lnTo>
                  <a:lnTo>
                    <a:pt x="19" y="0"/>
                  </a:lnTo>
                  <a:lnTo>
                    <a:pt x="19" y="3"/>
                  </a:lnTo>
                  <a:lnTo>
                    <a:pt x="35" y="32"/>
                  </a:lnTo>
                  <a:lnTo>
                    <a:pt x="55" y="62"/>
                  </a:lnTo>
                  <a:lnTo>
                    <a:pt x="96" y="143"/>
                  </a:lnTo>
                  <a:lnTo>
                    <a:pt x="96" y="111"/>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8" name="Freeform 19"/>
            <p:cNvSpPr>
              <a:spLocks noEditPoints="1"/>
            </p:cNvSpPr>
            <p:nvPr/>
          </p:nvSpPr>
          <p:spPr bwMode="auto">
            <a:xfrm>
              <a:off x="2184" y="1015"/>
              <a:ext cx="93" cy="117"/>
            </a:xfrm>
            <a:custGeom>
              <a:avLst/>
              <a:gdLst/>
              <a:ahLst/>
              <a:cxnLst>
                <a:cxn ang="0">
                  <a:pos x="90" y="57"/>
                </a:cxn>
                <a:cxn ang="0">
                  <a:pos x="13" y="57"/>
                </a:cxn>
                <a:cxn ang="0">
                  <a:pos x="13" y="57"/>
                </a:cxn>
                <a:cxn ang="0">
                  <a:pos x="16" y="76"/>
                </a:cxn>
                <a:cxn ang="0">
                  <a:pos x="24" y="90"/>
                </a:cxn>
                <a:cxn ang="0">
                  <a:pos x="30" y="98"/>
                </a:cxn>
                <a:cxn ang="0">
                  <a:pos x="35" y="100"/>
                </a:cxn>
                <a:cxn ang="0">
                  <a:pos x="44" y="103"/>
                </a:cxn>
                <a:cxn ang="0">
                  <a:pos x="55" y="106"/>
                </a:cxn>
                <a:cxn ang="0">
                  <a:pos x="55" y="106"/>
                </a:cxn>
                <a:cxn ang="0">
                  <a:pos x="63" y="103"/>
                </a:cxn>
                <a:cxn ang="0">
                  <a:pos x="71" y="100"/>
                </a:cxn>
                <a:cxn ang="0">
                  <a:pos x="79" y="98"/>
                </a:cxn>
                <a:cxn ang="0">
                  <a:pos x="88" y="90"/>
                </a:cxn>
                <a:cxn ang="0">
                  <a:pos x="88" y="92"/>
                </a:cxn>
                <a:cxn ang="0">
                  <a:pos x="88" y="92"/>
                </a:cxn>
                <a:cxn ang="0">
                  <a:pos x="88" y="103"/>
                </a:cxn>
                <a:cxn ang="0">
                  <a:pos x="88" y="106"/>
                </a:cxn>
                <a:cxn ang="0">
                  <a:pos x="88" y="106"/>
                </a:cxn>
                <a:cxn ang="0">
                  <a:pos x="71" y="114"/>
                </a:cxn>
                <a:cxn ang="0">
                  <a:pos x="52" y="117"/>
                </a:cxn>
                <a:cxn ang="0">
                  <a:pos x="52" y="117"/>
                </a:cxn>
                <a:cxn ang="0">
                  <a:pos x="41" y="117"/>
                </a:cxn>
                <a:cxn ang="0">
                  <a:pos x="30" y="111"/>
                </a:cxn>
                <a:cxn ang="0">
                  <a:pos x="22" y="108"/>
                </a:cxn>
                <a:cxn ang="0">
                  <a:pos x="13" y="100"/>
                </a:cxn>
                <a:cxn ang="0">
                  <a:pos x="8" y="92"/>
                </a:cxn>
                <a:cxn ang="0">
                  <a:pos x="5" y="81"/>
                </a:cxn>
                <a:cxn ang="0">
                  <a:pos x="2" y="71"/>
                </a:cxn>
                <a:cxn ang="0">
                  <a:pos x="0" y="60"/>
                </a:cxn>
                <a:cxn ang="0">
                  <a:pos x="0" y="60"/>
                </a:cxn>
                <a:cxn ang="0">
                  <a:pos x="2" y="36"/>
                </a:cxn>
                <a:cxn ang="0">
                  <a:pos x="8" y="27"/>
                </a:cxn>
                <a:cxn ang="0">
                  <a:pos x="13" y="17"/>
                </a:cxn>
                <a:cxn ang="0">
                  <a:pos x="19" y="11"/>
                </a:cxn>
                <a:cxn ang="0">
                  <a:pos x="27" y="6"/>
                </a:cxn>
                <a:cxn ang="0">
                  <a:pos x="38" y="3"/>
                </a:cxn>
                <a:cxn ang="0">
                  <a:pos x="49" y="0"/>
                </a:cxn>
                <a:cxn ang="0">
                  <a:pos x="49" y="0"/>
                </a:cxn>
                <a:cxn ang="0">
                  <a:pos x="60" y="3"/>
                </a:cxn>
                <a:cxn ang="0">
                  <a:pos x="68" y="6"/>
                </a:cxn>
                <a:cxn ang="0">
                  <a:pos x="77" y="11"/>
                </a:cxn>
                <a:cxn ang="0">
                  <a:pos x="82" y="17"/>
                </a:cxn>
                <a:cxn ang="0">
                  <a:pos x="88" y="25"/>
                </a:cxn>
                <a:cxn ang="0">
                  <a:pos x="90" y="36"/>
                </a:cxn>
                <a:cxn ang="0">
                  <a:pos x="93" y="57"/>
                </a:cxn>
                <a:cxn ang="0">
                  <a:pos x="90" y="57"/>
                </a:cxn>
                <a:cxn ang="0">
                  <a:pos x="49" y="11"/>
                </a:cxn>
                <a:cxn ang="0">
                  <a:pos x="49" y="11"/>
                </a:cxn>
                <a:cxn ang="0">
                  <a:pos x="35" y="14"/>
                </a:cxn>
                <a:cxn ang="0">
                  <a:pos x="24" y="22"/>
                </a:cxn>
                <a:cxn ang="0">
                  <a:pos x="19" y="33"/>
                </a:cxn>
                <a:cxn ang="0">
                  <a:pos x="13" y="46"/>
                </a:cxn>
                <a:cxn ang="0">
                  <a:pos x="79" y="46"/>
                </a:cxn>
                <a:cxn ang="0">
                  <a:pos x="79" y="46"/>
                </a:cxn>
                <a:cxn ang="0">
                  <a:pos x="77" y="33"/>
                </a:cxn>
                <a:cxn ang="0">
                  <a:pos x="71" y="22"/>
                </a:cxn>
                <a:cxn ang="0">
                  <a:pos x="60" y="14"/>
                </a:cxn>
                <a:cxn ang="0">
                  <a:pos x="49" y="11"/>
                </a:cxn>
                <a:cxn ang="0">
                  <a:pos x="49" y="11"/>
                </a:cxn>
              </a:cxnLst>
              <a:rect l="0" t="0" r="r" b="b"/>
              <a:pathLst>
                <a:path w="93" h="117">
                  <a:moveTo>
                    <a:pt x="90" y="57"/>
                  </a:moveTo>
                  <a:lnTo>
                    <a:pt x="13" y="57"/>
                  </a:lnTo>
                  <a:lnTo>
                    <a:pt x="16" y="76"/>
                  </a:lnTo>
                  <a:lnTo>
                    <a:pt x="24" y="90"/>
                  </a:lnTo>
                  <a:lnTo>
                    <a:pt x="30" y="98"/>
                  </a:lnTo>
                  <a:lnTo>
                    <a:pt x="35" y="100"/>
                  </a:lnTo>
                  <a:lnTo>
                    <a:pt x="44" y="103"/>
                  </a:lnTo>
                  <a:lnTo>
                    <a:pt x="55" y="106"/>
                  </a:lnTo>
                  <a:lnTo>
                    <a:pt x="63" y="103"/>
                  </a:lnTo>
                  <a:lnTo>
                    <a:pt x="71" y="100"/>
                  </a:lnTo>
                  <a:lnTo>
                    <a:pt x="79" y="98"/>
                  </a:lnTo>
                  <a:lnTo>
                    <a:pt x="88" y="90"/>
                  </a:lnTo>
                  <a:lnTo>
                    <a:pt x="88" y="92"/>
                  </a:lnTo>
                  <a:lnTo>
                    <a:pt x="88" y="103"/>
                  </a:lnTo>
                  <a:lnTo>
                    <a:pt x="88" y="106"/>
                  </a:lnTo>
                  <a:lnTo>
                    <a:pt x="71" y="114"/>
                  </a:lnTo>
                  <a:lnTo>
                    <a:pt x="52" y="117"/>
                  </a:lnTo>
                  <a:lnTo>
                    <a:pt x="41" y="117"/>
                  </a:lnTo>
                  <a:lnTo>
                    <a:pt x="30" y="111"/>
                  </a:lnTo>
                  <a:lnTo>
                    <a:pt x="22" y="108"/>
                  </a:lnTo>
                  <a:lnTo>
                    <a:pt x="13" y="100"/>
                  </a:lnTo>
                  <a:lnTo>
                    <a:pt x="8" y="92"/>
                  </a:lnTo>
                  <a:lnTo>
                    <a:pt x="5" y="81"/>
                  </a:lnTo>
                  <a:lnTo>
                    <a:pt x="2" y="71"/>
                  </a:lnTo>
                  <a:lnTo>
                    <a:pt x="0" y="60"/>
                  </a:lnTo>
                  <a:lnTo>
                    <a:pt x="2" y="36"/>
                  </a:lnTo>
                  <a:lnTo>
                    <a:pt x="8" y="27"/>
                  </a:lnTo>
                  <a:lnTo>
                    <a:pt x="13" y="17"/>
                  </a:lnTo>
                  <a:lnTo>
                    <a:pt x="19" y="11"/>
                  </a:lnTo>
                  <a:lnTo>
                    <a:pt x="27" y="6"/>
                  </a:lnTo>
                  <a:lnTo>
                    <a:pt x="38" y="3"/>
                  </a:lnTo>
                  <a:lnTo>
                    <a:pt x="49" y="0"/>
                  </a:lnTo>
                  <a:lnTo>
                    <a:pt x="60" y="3"/>
                  </a:lnTo>
                  <a:lnTo>
                    <a:pt x="68" y="6"/>
                  </a:lnTo>
                  <a:lnTo>
                    <a:pt x="77" y="11"/>
                  </a:lnTo>
                  <a:lnTo>
                    <a:pt x="82" y="17"/>
                  </a:lnTo>
                  <a:lnTo>
                    <a:pt x="88" y="25"/>
                  </a:lnTo>
                  <a:lnTo>
                    <a:pt x="90" y="36"/>
                  </a:lnTo>
                  <a:lnTo>
                    <a:pt x="93" y="57"/>
                  </a:lnTo>
                  <a:lnTo>
                    <a:pt x="90" y="57"/>
                  </a:lnTo>
                  <a:close/>
                  <a:moveTo>
                    <a:pt x="49" y="11"/>
                  </a:moveTo>
                  <a:lnTo>
                    <a:pt x="49" y="11"/>
                  </a:lnTo>
                  <a:lnTo>
                    <a:pt x="35" y="14"/>
                  </a:lnTo>
                  <a:lnTo>
                    <a:pt x="24" y="22"/>
                  </a:lnTo>
                  <a:lnTo>
                    <a:pt x="19" y="33"/>
                  </a:lnTo>
                  <a:lnTo>
                    <a:pt x="13" y="46"/>
                  </a:lnTo>
                  <a:lnTo>
                    <a:pt x="79" y="46"/>
                  </a:lnTo>
                  <a:lnTo>
                    <a:pt x="77" y="33"/>
                  </a:lnTo>
                  <a:lnTo>
                    <a:pt x="71" y="22"/>
                  </a:lnTo>
                  <a:lnTo>
                    <a:pt x="60" y="14"/>
                  </a:lnTo>
                  <a:lnTo>
                    <a:pt x="49"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9" name="Freeform 18"/>
            <p:cNvSpPr>
              <a:spLocks/>
            </p:cNvSpPr>
            <p:nvPr/>
          </p:nvSpPr>
          <p:spPr bwMode="auto">
            <a:xfrm>
              <a:off x="2294" y="1018"/>
              <a:ext cx="145" cy="111"/>
            </a:xfrm>
            <a:custGeom>
              <a:avLst/>
              <a:gdLst/>
              <a:ahLst/>
              <a:cxnLst>
                <a:cxn ang="0">
                  <a:pos x="132" y="46"/>
                </a:cxn>
                <a:cxn ang="0">
                  <a:pos x="123" y="87"/>
                </a:cxn>
                <a:cxn ang="0">
                  <a:pos x="123" y="87"/>
                </a:cxn>
                <a:cxn ang="0">
                  <a:pos x="118" y="108"/>
                </a:cxn>
                <a:cxn ang="0">
                  <a:pos x="115" y="111"/>
                </a:cxn>
                <a:cxn ang="0">
                  <a:pos x="115" y="111"/>
                </a:cxn>
                <a:cxn ang="0">
                  <a:pos x="99" y="111"/>
                </a:cxn>
                <a:cxn ang="0">
                  <a:pos x="99" y="111"/>
                </a:cxn>
                <a:cxn ang="0">
                  <a:pos x="99" y="111"/>
                </a:cxn>
                <a:cxn ang="0">
                  <a:pos x="90" y="78"/>
                </a:cxn>
                <a:cxn ang="0">
                  <a:pos x="71" y="8"/>
                </a:cxn>
                <a:cxn ang="0">
                  <a:pos x="57" y="65"/>
                </a:cxn>
                <a:cxn ang="0">
                  <a:pos x="57" y="65"/>
                </a:cxn>
                <a:cxn ang="0">
                  <a:pos x="46" y="111"/>
                </a:cxn>
                <a:cxn ang="0">
                  <a:pos x="46" y="111"/>
                </a:cxn>
                <a:cxn ang="0">
                  <a:pos x="46" y="111"/>
                </a:cxn>
                <a:cxn ang="0">
                  <a:pos x="30" y="111"/>
                </a:cxn>
                <a:cxn ang="0">
                  <a:pos x="30" y="111"/>
                </a:cxn>
                <a:cxn ang="0">
                  <a:pos x="30" y="111"/>
                </a:cxn>
                <a:cxn ang="0">
                  <a:pos x="22" y="78"/>
                </a:cxn>
                <a:cxn ang="0">
                  <a:pos x="22" y="78"/>
                </a:cxn>
                <a:cxn ang="0">
                  <a:pos x="0" y="3"/>
                </a:cxn>
                <a:cxn ang="0">
                  <a:pos x="2" y="0"/>
                </a:cxn>
                <a:cxn ang="0">
                  <a:pos x="2" y="0"/>
                </a:cxn>
                <a:cxn ang="0">
                  <a:pos x="13" y="0"/>
                </a:cxn>
                <a:cxn ang="0">
                  <a:pos x="16" y="3"/>
                </a:cxn>
                <a:cxn ang="0">
                  <a:pos x="16" y="3"/>
                </a:cxn>
                <a:cxn ang="0">
                  <a:pos x="22" y="33"/>
                </a:cxn>
                <a:cxn ang="0">
                  <a:pos x="38" y="103"/>
                </a:cxn>
                <a:cxn ang="0">
                  <a:pos x="57" y="30"/>
                </a:cxn>
                <a:cxn ang="0">
                  <a:pos x="57" y="30"/>
                </a:cxn>
                <a:cxn ang="0">
                  <a:pos x="63" y="3"/>
                </a:cxn>
                <a:cxn ang="0">
                  <a:pos x="63" y="0"/>
                </a:cxn>
                <a:cxn ang="0">
                  <a:pos x="63" y="0"/>
                </a:cxn>
                <a:cxn ang="0">
                  <a:pos x="82" y="0"/>
                </a:cxn>
                <a:cxn ang="0">
                  <a:pos x="82" y="3"/>
                </a:cxn>
                <a:cxn ang="0">
                  <a:pos x="82" y="3"/>
                </a:cxn>
                <a:cxn ang="0">
                  <a:pos x="110" y="100"/>
                </a:cxn>
                <a:cxn ang="0">
                  <a:pos x="123" y="43"/>
                </a:cxn>
                <a:cxn ang="0">
                  <a:pos x="123" y="43"/>
                </a:cxn>
                <a:cxn ang="0">
                  <a:pos x="129" y="14"/>
                </a:cxn>
                <a:cxn ang="0">
                  <a:pos x="129" y="14"/>
                </a:cxn>
                <a:cxn ang="0">
                  <a:pos x="132" y="3"/>
                </a:cxn>
                <a:cxn ang="0">
                  <a:pos x="132" y="0"/>
                </a:cxn>
                <a:cxn ang="0">
                  <a:pos x="132" y="0"/>
                </a:cxn>
                <a:cxn ang="0">
                  <a:pos x="137" y="0"/>
                </a:cxn>
                <a:cxn ang="0">
                  <a:pos x="137" y="0"/>
                </a:cxn>
                <a:cxn ang="0">
                  <a:pos x="143" y="0"/>
                </a:cxn>
                <a:cxn ang="0">
                  <a:pos x="145" y="3"/>
                </a:cxn>
                <a:cxn ang="0">
                  <a:pos x="145" y="3"/>
                </a:cxn>
                <a:cxn ang="0">
                  <a:pos x="132" y="46"/>
                </a:cxn>
                <a:cxn ang="0">
                  <a:pos x="132" y="46"/>
                </a:cxn>
              </a:cxnLst>
              <a:rect l="0" t="0" r="r" b="b"/>
              <a:pathLst>
                <a:path w="145" h="111">
                  <a:moveTo>
                    <a:pt x="132" y="46"/>
                  </a:moveTo>
                  <a:lnTo>
                    <a:pt x="123" y="87"/>
                  </a:lnTo>
                  <a:lnTo>
                    <a:pt x="118" y="108"/>
                  </a:lnTo>
                  <a:lnTo>
                    <a:pt x="115" y="111"/>
                  </a:lnTo>
                  <a:lnTo>
                    <a:pt x="99" y="111"/>
                  </a:lnTo>
                  <a:lnTo>
                    <a:pt x="90" y="78"/>
                  </a:lnTo>
                  <a:lnTo>
                    <a:pt x="71" y="8"/>
                  </a:lnTo>
                  <a:lnTo>
                    <a:pt x="57" y="65"/>
                  </a:lnTo>
                  <a:lnTo>
                    <a:pt x="46" y="111"/>
                  </a:lnTo>
                  <a:lnTo>
                    <a:pt x="30" y="111"/>
                  </a:lnTo>
                  <a:lnTo>
                    <a:pt x="22" y="78"/>
                  </a:lnTo>
                  <a:lnTo>
                    <a:pt x="0" y="3"/>
                  </a:lnTo>
                  <a:lnTo>
                    <a:pt x="2" y="0"/>
                  </a:lnTo>
                  <a:lnTo>
                    <a:pt x="13" y="0"/>
                  </a:lnTo>
                  <a:lnTo>
                    <a:pt x="16" y="3"/>
                  </a:lnTo>
                  <a:lnTo>
                    <a:pt x="22" y="33"/>
                  </a:lnTo>
                  <a:lnTo>
                    <a:pt x="38" y="103"/>
                  </a:lnTo>
                  <a:lnTo>
                    <a:pt x="57" y="30"/>
                  </a:lnTo>
                  <a:lnTo>
                    <a:pt x="63" y="3"/>
                  </a:lnTo>
                  <a:lnTo>
                    <a:pt x="63" y="0"/>
                  </a:lnTo>
                  <a:lnTo>
                    <a:pt x="82" y="0"/>
                  </a:lnTo>
                  <a:lnTo>
                    <a:pt x="82" y="3"/>
                  </a:lnTo>
                  <a:lnTo>
                    <a:pt x="110" y="100"/>
                  </a:lnTo>
                  <a:lnTo>
                    <a:pt x="123" y="43"/>
                  </a:lnTo>
                  <a:lnTo>
                    <a:pt x="129" y="14"/>
                  </a:lnTo>
                  <a:lnTo>
                    <a:pt x="132" y="3"/>
                  </a:lnTo>
                  <a:lnTo>
                    <a:pt x="132" y="0"/>
                  </a:lnTo>
                  <a:lnTo>
                    <a:pt x="137" y="0"/>
                  </a:lnTo>
                  <a:lnTo>
                    <a:pt x="143" y="0"/>
                  </a:lnTo>
                  <a:lnTo>
                    <a:pt x="145"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0" name="Freeform 17"/>
            <p:cNvSpPr>
              <a:spLocks noEditPoints="1"/>
            </p:cNvSpPr>
            <p:nvPr/>
          </p:nvSpPr>
          <p:spPr bwMode="auto">
            <a:xfrm>
              <a:off x="2536" y="975"/>
              <a:ext cx="96" cy="154"/>
            </a:xfrm>
            <a:custGeom>
              <a:avLst/>
              <a:gdLst/>
              <a:ahLst/>
              <a:cxnLst>
                <a:cxn ang="0">
                  <a:pos x="85" y="140"/>
                </a:cxn>
                <a:cxn ang="0">
                  <a:pos x="74" y="148"/>
                </a:cxn>
                <a:cxn ang="0">
                  <a:pos x="44" y="154"/>
                </a:cxn>
                <a:cxn ang="0">
                  <a:pos x="30" y="154"/>
                </a:cxn>
                <a:cxn ang="0">
                  <a:pos x="2" y="154"/>
                </a:cxn>
                <a:cxn ang="0">
                  <a:pos x="2" y="121"/>
                </a:cxn>
                <a:cxn ang="0">
                  <a:pos x="2" y="51"/>
                </a:cxn>
                <a:cxn ang="0">
                  <a:pos x="0" y="3"/>
                </a:cxn>
                <a:cxn ang="0">
                  <a:pos x="2" y="3"/>
                </a:cxn>
                <a:cxn ang="0">
                  <a:pos x="44" y="0"/>
                </a:cxn>
                <a:cxn ang="0">
                  <a:pos x="55" y="3"/>
                </a:cxn>
                <a:cxn ang="0">
                  <a:pos x="77" y="11"/>
                </a:cxn>
                <a:cxn ang="0">
                  <a:pos x="82" y="19"/>
                </a:cxn>
                <a:cxn ang="0">
                  <a:pos x="88" y="38"/>
                </a:cxn>
                <a:cxn ang="0">
                  <a:pos x="85" y="51"/>
                </a:cxn>
                <a:cxn ang="0">
                  <a:pos x="68" y="70"/>
                </a:cxn>
                <a:cxn ang="0">
                  <a:pos x="57" y="73"/>
                </a:cxn>
                <a:cxn ang="0">
                  <a:pos x="85" y="84"/>
                </a:cxn>
                <a:cxn ang="0">
                  <a:pos x="93" y="94"/>
                </a:cxn>
                <a:cxn ang="0">
                  <a:pos x="96" y="111"/>
                </a:cxn>
                <a:cxn ang="0">
                  <a:pos x="93" y="127"/>
                </a:cxn>
                <a:cxn ang="0">
                  <a:pos x="85" y="140"/>
                </a:cxn>
                <a:cxn ang="0">
                  <a:pos x="16" y="11"/>
                </a:cxn>
                <a:cxn ang="0">
                  <a:pos x="13" y="13"/>
                </a:cxn>
                <a:cxn ang="0">
                  <a:pos x="13" y="62"/>
                </a:cxn>
                <a:cxn ang="0">
                  <a:pos x="30" y="70"/>
                </a:cxn>
                <a:cxn ang="0">
                  <a:pos x="44" y="67"/>
                </a:cxn>
                <a:cxn ang="0">
                  <a:pos x="66" y="59"/>
                </a:cxn>
                <a:cxn ang="0">
                  <a:pos x="74" y="49"/>
                </a:cxn>
                <a:cxn ang="0">
                  <a:pos x="74" y="38"/>
                </a:cxn>
                <a:cxn ang="0">
                  <a:pos x="66" y="19"/>
                </a:cxn>
                <a:cxn ang="0">
                  <a:pos x="46" y="11"/>
                </a:cxn>
                <a:cxn ang="0">
                  <a:pos x="35" y="81"/>
                </a:cxn>
                <a:cxn ang="0">
                  <a:pos x="13" y="81"/>
                </a:cxn>
                <a:cxn ang="0">
                  <a:pos x="13" y="97"/>
                </a:cxn>
                <a:cxn ang="0">
                  <a:pos x="38" y="143"/>
                </a:cxn>
                <a:cxn ang="0">
                  <a:pos x="49" y="143"/>
                </a:cxn>
                <a:cxn ang="0">
                  <a:pos x="71" y="135"/>
                </a:cxn>
                <a:cxn ang="0">
                  <a:pos x="79" y="127"/>
                </a:cxn>
                <a:cxn ang="0">
                  <a:pos x="82" y="111"/>
                </a:cxn>
                <a:cxn ang="0">
                  <a:pos x="82" y="103"/>
                </a:cxn>
                <a:cxn ang="0">
                  <a:pos x="74" y="89"/>
                </a:cxn>
                <a:cxn ang="0">
                  <a:pos x="52" y="81"/>
                </a:cxn>
                <a:cxn ang="0">
                  <a:pos x="35" y="81"/>
                </a:cxn>
              </a:cxnLst>
              <a:rect l="0" t="0" r="r" b="b"/>
              <a:pathLst>
                <a:path w="96" h="154">
                  <a:moveTo>
                    <a:pt x="85" y="140"/>
                  </a:moveTo>
                  <a:lnTo>
                    <a:pt x="85" y="140"/>
                  </a:lnTo>
                  <a:lnTo>
                    <a:pt x="79" y="146"/>
                  </a:lnTo>
                  <a:lnTo>
                    <a:pt x="74" y="148"/>
                  </a:lnTo>
                  <a:lnTo>
                    <a:pt x="60" y="151"/>
                  </a:lnTo>
                  <a:lnTo>
                    <a:pt x="44" y="154"/>
                  </a:lnTo>
                  <a:lnTo>
                    <a:pt x="30" y="154"/>
                  </a:lnTo>
                  <a:lnTo>
                    <a:pt x="2" y="154"/>
                  </a:lnTo>
                  <a:lnTo>
                    <a:pt x="2" y="121"/>
                  </a:lnTo>
                  <a:lnTo>
                    <a:pt x="2" y="51"/>
                  </a:lnTo>
                  <a:lnTo>
                    <a:pt x="0" y="3"/>
                  </a:lnTo>
                  <a:lnTo>
                    <a:pt x="2" y="3"/>
                  </a:lnTo>
                  <a:lnTo>
                    <a:pt x="33" y="0"/>
                  </a:lnTo>
                  <a:lnTo>
                    <a:pt x="44" y="0"/>
                  </a:lnTo>
                  <a:lnTo>
                    <a:pt x="55" y="3"/>
                  </a:lnTo>
                  <a:lnTo>
                    <a:pt x="66" y="5"/>
                  </a:lnTo>
                  <a:lnTo>
                    <a:pt x="77" y="11"/>
                  </a:lnTo>
                  <a:lnTo>
                    <a:pt x="82" y="19"/>
                  </a:lnTo>
                  <a:lnTo>
                    <a:pt x="88" y="27"/>
                  </a:lnTo>
                  <a:lnTo>
                    <a:pt x="88" y="38"/>
                  </a:lnTo>
                  <a:lnTo>
                    <a:pt x="85" y="51"/>
                  </a:lnTo>
                  <a:lnTo>
                    <a:pt x="79" y="62"/>
                  </a:lnTo>
                  <a:lnTo>
                    <a:pt x="68" y="70"/>
                  </a:lnTo>
                  <a:lnTo>
                    <a:pt x="57" y="73"/>
                  </a:lnTo>
                  <a:lnTo>
                    <a:pt x="74" y="76"/>
                  </a:lnTo>
                  <a:lnTo>
                    <a:pt x="85" y="84"/>
                  </a:lnTo>
                  <a:lnTo>
                    <a:pt x="90" y="89"/>
                  </a:lnTo>
                  <a:lnTo>
                    <a:pt x="93" y="94"/>
                  </a:lnTo>
                  <a:lnTo>
                    <a:pt x="96" y="103"/>
                  </a:lnTo>
                  <a:lnTo>
                    <a:pt x="96" y="111"/>
                  </a:lnTo>
                  <a:lnTo>
                    <a:pt x="93" y="127"/>
                  </a:lnTo>
                  <a:lnTo>
                    <a:pt x="85" y="140"/>
                  </a:lnTo>
                  <a:close/>
                  <a:moveTo>
                    <a:pt x="46" y="11"/>
                  </a:moveTo>
                  <a:lnTo>
                    <a:pt x="16" y="11"/>
                  </a:lnTo>
                  <a:lnTo>
                    <a:pt x="13" y="13"/>
                  </a:lnTo>
                  <a:lnTo>
                    <a:pt x="13" y="62"/>
                  </a:lnTo>
                  <a:lnTo>
                    <a:pt x="13" y="70"/>
                  </a:lnTo>
                  <a:lnTo>
                    <a:pt x="30" y="70"/>
                  </a:lnTo>
                  <a:lnTo>
                    <a:pt x="44" y="67"/>
                  </a:lnTo>
                  <a:lnTo>
                    <a:pt x="60" y="65"/>
                  </a:lnTo>
                  <a:lnTo>
                    <a:pt x="66" y="59"/>
                  </a:lnTo>
                  <a:lnTo>
                    <a:pt x="71" y="54"/>
                  </a:lnTo>
                  <a:lnTo>
                    <a:pt x="74" y="49"/>
                  </a:lnTo>
                  <a:lnTo>
                    <a:pt x="74" y="38"/>
                  </a:lnTo>
                  <a:lnTo>
                    <a:pt x="71" y="27"/>
                  </a:lnTo>
                  <a:lnTo>
                    <a:pt x="66" y="19"/>
                  </a:lnTo>
                  <a:lnTo>
                    <a:pt x="57" y="13"/>
                  </a:lnTo>
                  <a:lnTo>
                    <a:pt x="46" y="11"/>
                  </a:lnTo>
                  <a:close/>
                  <a:moveTo>
                    <a:pt x="35" y="81"/>
                  </a:moveTo>
                  <a:lnTo>
                    <a:pt x="35" y="81"/>
                  </a:lnTo>
                  <a:lnTo>
                    <a:pt x="13" y="81"/>
                  </a:lnTo>
                  <a:lnTo>
                    <a:pt x="13" y="97"/>
                  </a:lnTo>
                  <a:lnTo>
                    <a:pt x="16" y="143"/>
                  </a:lnTo>
                  <a:lnTo>
                    <a:pt x="38" y="143"/>
                  </a:lnTo>
                  <a:lnTo>
                    <a:pt x="49" y="143"/>
                  </a:lnTo>
                  <a:lnTo>
                    <a:pt x="60" y="140"/>
                  </a:lnTo>
                  <a:lnTo>
                    <a:pt x="71" y="135"/>
                  </a:lnTo>
                  <a:lnTo>
                    <a:pt x="79" y="127"/>
                  </a:lnTo>
                  <a:lnTo>
                    <a:pt x="82" y="119"/>
                  </a:lnTo>
                  <a:lnTo>
                    <a:pt x="82" y="111"/>
                  </a:lnTo>
                  <a:lnTo>
                    <a:pt x="82" y="103"/>
                  </a:lnTo>
                  <a:lnTo>
                    <a:pt x="79" y="94"/>
                  </a:lnTo>
                  <a:lnTo>
                    <a:pt x="74" y="89"/>
                  </a:lnTo>
                  <a:lnTo>
                    <a:pt x="68" y="86"/>
                  </a:lnTo>
                  <a:lnTo>
                    <a:pt x="52" y="81"/>
                  </a:lnTo>
                  <a:lnTo>
                    <a:pt x="35"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1" name="Freeform 16"/>
            <p:cNvSpPr>
              <a:spLocks/>
            </p:cNvSpPr>
            <p:nvPr/>
          </p:nvSpPr>
          <p:spPr bwMode="auto">
            <a:xfrm>
              <a:off x="2665" y="1015"/>
              <a:ext cx="47" cy="114"/>
            </a:xfrm>
            <a:custGeom>
              <a:avLst/>
              <a:gdLst/>
              <a:ahLst/>
              <a:cxnLst>
                <a:cxn ang="0">
                  <a:pos x="44" y="17"/>
                </a:cxn>
                <a:cxn ang="0">
                  <a:pos x="44" y="17"/>
                </a:cxn>
                <a:cxn ang="0">
                  <a:pos x="44" y="17"/>
                </a:cxn>
                <a:cxn ang="0">
                  <a:pos x="36" y="14"/>
                </a:cxn>
                <a:cxn ang="0">
                  <a:pos x="36" y="14"/>
                </a:cxn>
                <a:cxn ang="0">
                  <a:pos x="27" y="17"/>
                </a:cxn>
                <a:cxn ang="0">
                  <a:pos x="22" y="19"/>
                </a:cxn>
                <a:cxn ang="0">
                  <a:pos x="19" y="25"/>
                </a:cxn>
                <a:cxn ang="0">
                  <a:pos x="16" y="30"/>
                </a:cxn>
                <a:cxn ang="0">
                  <a:pos x="14" y="44"/>
                </a:cxn>
                <a:cxn ang="0">
                  <a:pos x="14" y="57"/>
                </a:cxn>
                <a:cxn ang="0">
                  <a:pos x="14" y="57"/>
                </a:cxn>
                <a:cxn ang="0">
                  <a:pos x="16" y="114"/>
                </a:cxn>
                <a:cxn ang="0">
                  <a:pos x="14" y="114"/>
                </a:cxn>
                <a:cxn ang="0">
                  <a:pos x="14" y="114"/>
                </a:cxn>
                <a:cxn ang="0">
                  <a:pos x="3" y="114"/>
                </a:cxn>
                <a:cxn ang="0">
                  <a:pos x="0" y="114"/>
                </a:cxn>
                <a:cxn ang="0">
                  <a:pos x="0" y="108"/>
                </a:cxn>
                <a:cxn ang="0">
                  <a:pos x="0" y="108"/>
                </a:cxn>
                <a:cxn ang="0">
                  <a:pos x="0" y="84"/>
                </a:cxn>
                <a:cxn ang="0">
                  <a:pos x="0" y="57"/>
                </a:cxn>
                <a:cxn ang="0">
                  <a:pos x="0" y="57"/>
                </a:cxn>
                <a:cxn ang="0">
                  <a:pos x="0" y="6"/>
                </a:cxn>
                <a:cxn ang="0">
                  <a:pos x="0" y="6"/>
                </a:cxn>
                <a:cxn ang="0">
                  <a:pos x="0" y="6"/>
                </a:cxn>
                <a:cxn ang="0">
                  <a:pos x="14" y="3"/>
                </a:cxn>
                <a:cxn ang="0">
                  <a:pos x="14" y="3"/>
                </a:cxn>
                <a:cxn ang="0">
                  <a:pos x="14" y="3"/>
                </a:cxn>
                <a:cxn ang="0">
                  <a:pos x="14" y="22"/>
                </a:cxn>
                <a:cxn ang="0">
                  <a:pos x="14" y="22"/>
                </a:cxn>
                <a:cxn ang="0">
                  <a:pos x="16" y="14"/>
                </a:cxn>
                <a:cxn ang="0">
                  <a:pos x="22" y="6"/>
                </a:cxn>
                <a:cxn ang="0">
                  <a:pos x="27" y="3"/>
                </a:cxn>
                <a:cxn ang="0">
                  <a:pos x="36" y="0"/>
                </a:cxn>
                <a:cxn ang="0">
                  <a:pos x="36" y="0"/>
                </a:cxn>
                <a:cxn ang="0">
                  <a:pos x="47" y="3"/>
                </a:cxn>
                <a:cxn ang="0">
                  <a:pos x="47" y="6"/>
                </a:cxn>
                <a:cxn ang="0">
                  <a:pos x="47" y="6"/>
                </a:cxn>
                <a:cxn ang="0">
                  <a:pos x="44" y="17"/>
                </a:cxn>
                <a:cxn ang="0">
                  <a:pos x="44" y="17"/>
                </a:cxn>
              </a:cxnLst>
              <a:rect l="0" t="0" r="r" b="b"/>
              <a:pathLst>
                <a:path w="47" h="114">
                  <a:moveTo>
                    <a:pt x="44" y="17"/>
                  </a:moveTo>
                  <a:lnTo>
                    <a:pt x="44" y="17"/>
                  </a:lnTo>
                  <a:lnTo>
                    <a:pt x="36" y="14"/>
                  </a:lnTo>
                  <a:lnTo>
                    <a:pt x="27" y="17"/>
                  </a:lnTo>
                  <a:lnTo>
                    <a:pt x="22" y="19"/>
                  </a:lnTo>
                  <a:lnTo>
                    <a:pt x="19" y="25"/>
                  </a:lnTo>
                  <a:lnTo>
                    <a:pt x="16" y="30"/>
                  </a:lnTo>
                  <a:lnTo>
                    <a:pt x="14" y="44"/>
                  </a:lnTo>
                  <a:lnTo>
                    <a:pt x="14" y="57"/>
                  </a:lnTo>
                  <a:lnTo>
                    <a:pt x="16" y="114"/>
                  </a:lnTo>
                  <a:lnTo>
                    <a:pt x="14" y="114"/>
                  </a:lnTo>
                  <a:lnTo>
                    <a:pt x="3" y="114"/>
                  </a:lnTo>
                  <a:lnTo>
                    <a:pt x="0" y="114"/>
                  </a:lnTo>
                  <a:lnTo>
                    <a:pt x="0" y="108"/>
                  </a:lnTo>
                  <a:lnTo>
                    <a:pt x="0" y="84"/>
                  </a:lnTo>
                  <a:lnTo>
                    <a:pt x="0" y="57"/>
                  </a:lnTo>
                  <a:lnTo>
                    <a:pt x="0" y="6"/>
                  </a:lnTo>
                  <a:lnTo>
                    <a:pt x="14" y="3"/>
                  </a:lnTo>
                  <a:lnTo>
                    <a:pt x="14" y="22"/>
                  </a:lnTo>
                  <a:lnTo>
                    <a:pt x="16" y="14"/>
                  </a:lnTo>
                  <a:lnTo>
                    <a:pt x="22" y="6"/>
                  </a:lnTo>
                  <a:lnTo>
                    <a:pt x="27" y="3"/>
                  </a:lnTo>
                  <a:lnTo>
                    <a:pt x="36" y="0"/>
                  </a:lnTo>
                  <a:lnTo>
                    <a:pt x="47" y="3"/>
                  </a:lnTo>
                  <a:lnTo>
                    <a:pt x="47" y="6"/>
                  </a:lnTo>
                  <a:lnTo>
                    <a:pt x="44"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2" name="Freeform 15"/>
            <p:cNvSpPr>
              <a:spLocks/>
            </p:cNvSpPr>
            <p:nvPr/>
          </p:nvSpPr>
          <p:spPr bwMode="auto">
            <a:xfrm>
              <a:off x="2734" y="1018"/>
              <a:ext cx="85" cy="114"/>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4"/>
                </a:cxn>
                <a:cxn ang="0">
                  <a:pos x="35" y="114"/>
                </a:cxn>
                <a:cxn ang="0">
                  <a:pos x="35" y="114"/>
                </a:cxn>
                <a:cxn ang="0">
                  <a:pos x="24" y="111"/>
                </a:cxn>
                <a:cxn ang="0">
                  <a:pos x="13" y="108"/>
                </a:cxn>
                <a:cxn ang="0">
                  <a:pos x="13" y="108"/>
                </a:cxn>
                <a:cxn ang="0">
                  <a:pos x="11"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6" y="43"/>
                </a:cxn>
                <a:cxn ang="0">
                  <a:pos x="16" y="68"/>
                </a:cxn>
                <a:cxn ang="0">
                  <a:pos x="16" y="68"/>
                </a:cxn>
                <a:cxn ang="0">
                  <a:pos x="16" y="81"/>
                </a:cxn>
                <a:cxn ang="0">
                  <a:pos x="19" y="92"/>
                </a:cxn>
                <a:cxn ang="0">
                  <a:pos x="27" y="100"/>
                </a:cxn>
                <a:cxn ang="0">
                  <a:pos x="41" y="103"/>
                </a:cxn>
                <a:cxn ang="0">
                  <a:pos x="41" y="103"/>
                </a:cxn>
                <a:cxn ang="0">
                  <a:pos x="49" y="100"/>
                </a:cxn>
                <a:cxn ang="0">
                  <a:pos x="57" y="97"/>
                </a:cxn>
                <a:cxn ang="0">
                  <a:pos x="63" y="95"/>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4">
                  <a:moveTo>
                    <a:pt x="82" y="111"/>
                  </a:moveTo>
                  <a:lnTo>
                    <a:pt x="71" y="111"/>
                  </a:lnTo>
                  <a:lnTo>
                    <a:pt x="71" y="100"/>
                  </a:lnTo>
                  <a:lnTo>
                    <a:pt x="63" y="105"/>
                  </a:lnTo>
                  <a:lnTo>
                    <a:pt x="55" y="111"/>
                  </a:lnTo>
                  <a:lnTo>
                    <a:pt x="46" y="114"/>
                  </a:lnTo>
                  <a:lnTo>
                    <a:pt x="35" y="114"/>
                  </a:lnTo>
                  <a:lnTo>
                    <a:pt x="24" y="111"/>
                  </a:lnTo>
                  <a:lnTo>
                    <a:pt x="13" y="108"/>
                  </a:lnTo>
                  <a:lnTo>
                    <a:pt x="11" y="103"/>
                  </a:lnTo>
                  <a:lnTo>
                    <a:pt x="5" y="97"/>
                  </a:lnTo>
                  <a:lnTo>
                    <a:pt x="2" y="84"/>
                  </a:lnTo>
                  <a:lnTo>
                    <a:pt x="2" y="57"/>
                  </a:lnTo>
                  <a:lnTo>
                    <a:pt x="2" y="43"/>
                  </a:lnTo>
                  <a:lnTo>
                    <a:pt x="0" y="3"/>
                  </a:lnTo>
                  <a:lnTo>
                    <a:pt x="2" y="0"/>
                  </a:lnTo>
                  <a:lnTo>
                    <a:pt x="13" y="0"/>
                  </a:lnTo>
                  <a:lnTo>
                    <a:pt x="16" y="0"/>
                  </a:lnTo>
                  <a:lnTo>
                    <a:pt x="16" y="43"/>
                  </a:lnTo>
                  <a:lnTo>
                    <a:pt x="16" y="68"/>
                  </a:lnTo>
                  <a:lnTo>
                    <a:pt x="16" y="81"/>
                  </a:lnTo>
                  <a:lnTo>
                    <a:pt x="19" y="92"/>
                  </a:lnTo>
                  <a:lnTo>
                    <a:pt x="27" y="100"/>
                  </a:lnTo>
                  <a:lnTo>
                    <a:pt x="41" y="103"/>
                  </a:lnTo>
                  <a:lnTo>
                    <a:pt x="49" y="100"/>
                  </a:lnTo>
                  <a:lnTo>
                    <a:pt x="57" y="97"/>
                  </a:lnTo>
                  <a:lnTo>
                    <a:pt x="63" y="95"/>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3" name="Freeform 14"/>
            <p:cNvSpPr>
              <a:spLocks/>
            </p:cNvSpPr>
            <p:nvPr/>
          </p:nvSpPr>
          <p:spPr bwMode="auto">
            <a:xfrm>
              <a:off x="2855" y="1015"/>
              <a:ext cx="85" cy="114"/>
            </a:xfrm>
            <a:custGeom>
              <a:avLst/>
              <a:gdLst/>
              <a:ahLst/>
              <a:cxnLst>
                <a:cxn ang="0">
                  <a:pos x="85" y="114"/>
                </a:cxn>
                <a:cxn ang="0">
                  <a:pos x="85" y="114"/>
                </a:cxn>
                <a:cxn ang="0">
                  <a:pos x="71" y="114"/>
                </a:cxn>
                <a:cxn ang="0">
                  <a:pos x="71" y="114"/>
                </a:cxn>
                <a:cxn ang="0">
                  <a:pos x="71" y="114"/>
                </a:cxn>
                <a:cxn ang="0">
                  <a:pos x="71" y="84"/>
                </a:cxn>
                <a:cxn ang="0">
                  <a:pos x="71" y="84"/>
                </a:cxn>
                <a:cxn ang="0">
                  <a:pos x="71" y="44"/>
                </a:cxn>
                <a:cxn ang="0">
                  <a:pos x="71" y="44"/>
                </a:cxn>
                <a:cxn ang="0">
                  <a:pos x="71" y="33"/>
                </a:cxn>
                <a:cxn ang="0">
                  <a:pos x="68" y="22"/>
                </a:cxn>
                <a:cxn ang="0">
                  <a:pos x="60" y="17"/>
                </a:cxn>
                <a:cxn ang="0">
                  <a:pos x="49" y="14"/>
                </a:cxn>
                <a:cxn ang="0">
                  <a:pos x="49" y="14"/>
                </a:cxn>
                <a:cxn ang="0">
                  <a:pos x="41" y="14"/>
                </a:cxn>
                <a:cxn ang="0">
                  <a:pos x="30" y="17"/>
                </a:cxn>
                <a:cxn ang="0">
                  <a:pos x="16" y="27"/>
                </a:cxn>
                <a:cxn ang="0">
                  <a:pos x="16" y="33"/>
                </a:cxn>
                <a:cxn ang="0">
                  <a:pos x="16" y="33"/>
                </a:cxn>
                <a:cxn ang="0">
                  <a:pos x="16" y="114"/>
                </a:cxn>
                <a:cxn ang="0">
                  <a:pos x="16" y="114"/>
                </a:cxn>
                <a:cxn ang="0">
                  <a:pos x="16" y="114"/>
                </a:cxn>
                <a:cxn ang="0">
                  <a:pos x="5" y="114"/>
                </a:cxn>
                <a:cxn ang="0">
                  <a:pos x="2" y="114"/>
                </a:cxn>
                <a:cxn ang="0">
                  <a:pos x="2" y="114"/>
                </a:cxn>
                <a:cxn ang="0">
                  <a:pos x="2" y="87"/>
                </a:cxn>
                <a:cxn ang="0">
                  <a:pos x="2" y="71"/>
                </a:cxn>
                <a:cxn ang="0">
                  <a:pos x="2" y="71"/>
                </a:cxn>
                <a:cxn ang="0">
                  <a:pos x="2" y="38"/>
                </a:cxn>
                <a:cxn ang="0">
                  <a:pos x="0" y="6"/>
                </a:cxn>
                <a:cxn ang="0">
                  <a:pos x="2" y="3"/>
                </a:cxn>
                <a:cxn ang="0">
                  <a:pos x="2" y="3"/>
                </a:cxn>
                <a:cxn ang="0">
                  <a:pos x="13" y="3"/>
                </a:cxn>
                <a:cxn ang="0">
                  <a:pos x="16" y="3"/>
                </a:cxn>
                <a:cxn ang="0">
                  <a:pos x="16" y="3"/>
                </a:cxn>
                <a:cxn ang="0">
                  <a:pos x="16" y="14"/>
                </a:cxn>
                <a:cxn ang="0">
                  <a:pos x="16" y="14"/>
                </a:cxn>
                <a:cxn ang="0">
                  <a:pos x="33" y="6"/>
                </a:cxn>
                <a:cxn ang="0">
                  <a:pos x="41" y="3"/>
                </a:cxn>
                <a:cxn ang="0">
                  <a:pos x="52" y="0"/>
                </a:cxn>
                <a:cxn ang="0">
                  <a:pos x="52" y="0"/>
                </a:cxn>
                <a:cxn ang="0">
                  <a:pos x="60" y="3"/>
                </a:cxn>
                <a:cxn ang="0">
                  <a:pos x="68" y="6"/>
                </a:cxn>
                <a:cxn ang="0">
                  <a:pos x="77" y="11"/>
                </a:cxn>
                <a:cxn ang="0">
                  <a:pos x="82" y="19"/>
                </a:cxn>
                <a:cxn ang="0">
                  <a:pos x="82" y="19"/>
                </a:cxn>
                <a:cxn ang="0">
                  <a:pos x="85" y="33"/>
                </a:cxn>
                <a:cxn ang="0">
                  <a:pos x="85" y="46"/>
                </a:cxn>
                <a:cxn ang="0">
                  <a:pos x="85" y="68"/>
                </a:cxn>
                <a:cxn ang="0">
                  <a:pos x="85" y="68"/>
                </a:cxn>
                <a:cxn ang="0">
                  <a:pos x="85" y="114"/>
                </a:cxn>
                <a:cxn ang="0">
                  <a:pos x="85" y="114"/>
                </a:cxn>
              </a:cxnLst>
              <a:rect l="0" t="0" r="r" b="b"/>
              <a:pathLst>
                <a:path w="85" h="114">
                  <a:moveTo>
                    <a:pt x="85" y="114"/>
                  </a:moveTo>
                  <a:lnTo>
                    <a:pt x="85" y="114"/>
                  </a:lnTo>
                  <a:lnTo>
                    <a:pt x="71" y="114"/>
                  </a:lnTo>
                  <a:lnTo>
                    <a:pt x="71" y="84"/>
                  </a:lnTo>
                  <a:lnTo>
                    <a:pt x="71" y="44"/>
                  </a:lnTo>
                  <a:lnTo>
                    <a:pt x="71" y="33"/>
                  </a:lnTo>
                  <a:lnTo>
                    <a:pt x="68" y="22"/>
                  </a:lnTo>
                  <a:lnTo>
                    <a:pt x="60" y="17"/>
                  </a:lnTo>
                  <a:lnTo>
                    <a:pt x="49" y="14"/>
                  </a:lnTo>
                  <a:lnTo>
                    <a:pt x="41" y="14"/>
                  </a:lnTo>
                  <a:lnTo>
                    <a:pt x="30" y="17"/>
                  </a:lnTo>
                  <a:lnTo>
                    <a:pt x="16" y="27"/>
                  </a:lnTo>
                  <a:lnTo>
                    <a:pt x="16" y="33"/>
                  </a:lnTo>
                  <a:lnTo>
                    <a:pt x="16" y="114"/>
                  </a:lnTo>
                  <a:lnTo>
                    <a:pt x="5" y="114"/>
                  </a:lnTo>
                  <a:lnTo>
                    <a:pt x="2" y="114"/>
                  </a:lnTo>
                  <a:lnTo>
                    <a:pt x="2" y="87"/>
                  </a:lnTo>
                  <a:lnTo>
                    <a:pt x="2" y="71"/>
                  </a:lnTo>
                  <a:lnTo>
                    <a:pt x="2" y="38"/>
                  </a:lnTo>
                  <a:lnTo>
                    <a:pt x="0" y="6"/>
                  </a:lnTo>
                  <a:lnTo>
                    <a:pt x="2" y="3"/>
                  </a:lnTo>
                  <a:lnTo>
                    <a:pt x="13" y="3"/>
                  </a:lnTo>
                  <a:lnTo>
                    <a:pt x="16" y="3"/>
                  </a:lnTo>
                  <a:lnTo>
                    <a:pt x="16" y="14"/>
                  </a:lnTo>
                  <a:lnTo>
                    <a:pt x="33" y="6"/>
                  </a:lnTo>
                  <a:lnTo>
                    <a:pt x="41" y="3"/>
                  </a:lnTo>
                  <a:lnTo>
                    <a:pt x="52" y="0"/>
                  </a:lnTo>
                  <a:lnTo>
                    <a:pt x="60" y="3"/>
                  </a:lnTo>
                  <a:lnTo>
                    <a:pt x="68" y="6"/>
                  </a:lnTo>
                  <a:lnTo>
                    <a:pt x="77" y="11"/>
                  </a:lnTo>
                  <a:lnTo>
                    <a:pt x="82" y="19"/>
                  </a:lnTo>
                  <a:lnTo>
                    <a:pt x="85" y="33"/>
                  </a:lnTo>
                  <a:lnTo>
                    <a:pt x="85" y="46"/>
                  </a:lnTo>
                  <a:lnTo>
                    <a:pt x="85" y="68"/>
                  </a:lnTo>
                  <a:lnTo>
                    <a:pt x="85"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4" name="Freeform 13"/>
            <p:cNvSpPr>
              <a:spLocks/>
            </p:cNvSpPr>
            <p:nvPr/>
          </p:nvSpPr>
          <p:spPr bwMode="auto">
            <a:xfrm>
              <a:off x="2973" y="1015"/>
              <a:ext cx="71" cy="117"/>
            </a:xfrm>
            <a:custGeom>
              <a:avLst/>
              <a:gdLst/>
              <a:ahLst/>
              <a:cxnLst>
                <a:cxn ang="0">
                  <a:pos x="30" y="117"/>
                </a:cxn>
                <a:cxn ang="0">
                  <a:pos x="30" y="117"/>
                </a:cxn>
                <a:cxn ang="0">
                  <a:pos x="14" y="114"/>
                </a:cxn>
                <a:cxn ang="0">
                  <a:pos x="0" y="108"/>
                </a:cxn>
                <a:cxn ang="0">
                  <a:pos x="0" y="106"/>
                </a:cxn>
                <a:cxn ang="0">
                  <a:pos x="0" y="106"/>
                </a:cxn>
                <a:cxn ang="0">
                  <a:pos x="0" y="95"/>
                </a:cxn>
                <a:cxn ang="0">
                  <a:pos x="3" y="92"/>
                </a:cxn>
                <a:cxn ang="0">
                  <a:pos x="3" y="92"/>
                </a:cxn>
                <a:cxn ang="0">
                  <a:pos x="16" y="103"/>
                </a:cxn>
                <a:cxn ang="0">
                  <a:pos x="22" y="106"/>
                </a:cxn>
                <a:cxn ang="0">
                  <a:pos x="30" y="106"/>
                </a:cxn>
                <a:cxn ang="0">
                  <a:pos x="30" y="106"/>
                </a:cxn>
                <a:cxn ang="0">
                  <a:pos x="41" y="106"/>
                </a:cxn>
                <a:cxn ang="0">
                  <a:pos x="49" y="100"/>
                </a:cxn>
                <a:cxn ang="0">
                  <a:pos x="55" y="95"/>
                </a:cxn>
                <a:cxn ang="0">
                  <a:pos x="58" y="84"/>
                </a:cxn>
                <a:cxn ang="0">
                  <a:pos x="58" y="84"/>
                </a:cxn>
                <a:cxn ang="0">
                  <a:pos x="55" y="76"/>
                </a:cxn>
                <a:cxn ang="0">
                  <a:pos x="49" y="68"/>
                </a:cxn>
                <a:cxn ang="0">
                  <a:pos x="38" y="65"/>
                </a:cxn>
                <a:cxn ang="0">
                  <a:pos x="27" y="63"/>
                </a:cxn>
                <a:cxn ang="0">
                  <a:pos x="19" y="60"/>
                </a:cxn>
                <a:cxn ang="0">
                  <a:pos x="8" y="54"/>
                </a:cxn>
                <a:cxn ang="0">
                  <a:pos x="3" y="46"/>
                </a:cxn>
                <a:cxn ang="0">
                  <a:pos x="0" y="33"/>
                </a:cxn>
                <a:cxn ang="0">
                  <a:pos x="0" y="33"/>
                </a:cxn>
                <a:cxn ang="0">
                  <a:pos x="0" y="25"/>
                </a:cxn>
                <a:cxn ang="0">
                  <a:pos x="3" y="17"/>
                </a:cxn>
                <a:cxn ang="0">
                  <a:pos x="11" y="9"/>
                </a:cxn>
                <a:cxn ang="0">
                  <a:pos x="25" y="3"/>
                </a:cxn>
                <a:cxn ang="0">
                  <a:pos x="36" y="0"/>
                </a:cxn>
                <a:cxn ang="0">
                  <a:pos x="36" y="0"/>
                </a:cxn>
                <a:cxn ang="0">
                  <a:pos x="52" y="3"/>
                </a:cxn>
                <a:cxn ang="0">
                  <a:pos x="66" y="9"/>
                </a:cxn>
                <a:cxn ang="0">
                  <a:pos x="66" y="9"/>
                </a:cxn>
                <a:cxn ang="0">
                  <a:pos x="66" y="9"/>
                </a:cxn>
                <a:cxn ang="0">
                  <a:pos x="63" y="22"/>
                </a:cxn>
                <a:cxn ang="0">
                  <a:pos x="63" y="22"/>
                </a:cxn>
                <a:cxn ang="0">
                  <a:pos x="63" y="22"/>
                </a:cxn>
                <a:cxn ang="0">
                  <a:pos x="49" y="14"/>
                </a:cxn>
                <a:cxn ang="0">
                  <a:pos x="36" y="14"/>
                </a:cxn>
                <a:cxn ang="0">
                  <a:pos x="36" y="14"/>
                </a:cxn>
                <a:cxn ang="0">
                  <a:pos x="27" y="14"/>
                </a:cxn>
                <a:cxn ang="0">
                  <a:pos x="19" y="17"/>
                </a:cxn>
                <a:cxn ang="0">
                  <a:pos x="14" y="22"/>
                </a:cxn>
                <a:cxn ang="0">
                  <a:pos x="14" y="30"/>
                </a:cxn>
                <a:cxn ang="0">
                  <a:pos x="14" y="30"/>
                </a:cxn>
                <a:cxn ang="0">
                  <a:pos x="16" y="41"/>
                </a:cxn>
                <a:cxn ang="0">
                  <a:pos x="22" y="46"/>
                </a:cxn>
                <a:cxn ang="0">
                  <a:pos x="41" y="52"/>
                </a:cxn>
                <a:cxn ang="0">
                  <a:pos x="52" y="57"/>
                </a:cxn>
                <a:cxn ang="0">
                  <a:pos x="60" y="63"/>
                </a:cxn>
                <a:cxn ang="0">
                  <a:pos x="69" y="71"/>
                </a:cxn>
                <a:cxn ang="0">
                  <a:pos x="71" y="84"/>
                </a:cxn>
                <a:cxn ang="0">
                  <a:pos x="71" y="84"/>
                </a:cxn>
                <a:cxn ang="0">
                  <a:pos x="69" y="92"/>
                </a:cxn>
                <a:cxn ang="0">
                  <a:pos x="66" y="98"/>
                </a:cxn>
                <a:cxn ang="0">
                  <a:pos x="63" y="106"/>
                </a:cxn>
                <a:cxn ang="0">
                  <a:pos x="58" y="108"/>
                </a:cxn>
                <a:cxn ang="0">
                  <a:pos x="47" y="114"/>
                </a:cxn>
                <a:cxn ang="0">
                  <a:pos x="30" y="117"/>
                </a:cxn>
                <a:cxn ang="0">
                  <a:pos x="30" y="117"/>
                </a:cxn>
              </a:cxnLst>
              <a:rect l="0" t="0" r="r" b="b"/>
              <a:pathLst>
                <a:path w="71" h="117">
                  <a:moveTo>
                    <a:pt x="30" y="117"/>
                  </a:moveTo>
                  <a:lnTo>
                    <a:pt x="30" y="117"/>
                  </a:lnTo>
                  <a:lnTo>
                    <a:pt x="14" y="114"/>
                  </a:lnTo>
                  <a:lnTo>
                    <a:pt x="0" y="108"/>
                  </a:lnTo>
                  <a:lnTo>
                    <a:pt x="0" y="106"/>
                  </a:lnTo>
                  <a:lnTo>
                    <a:pt x="0" y="95"/>
                  </a:lnTo>
                  <a:lnTo>
                    <a:pt x="3" y="92"/>
                  </a:lnTo>
                  <a:lnTo>
                    <a:pt x="16" y="103"/>
                  </a:lnTo>
                  <a:lnTo>
                    <a:pt x="22" y="106"/>
                  </a:lnTo>
                  <a:lnTo>
                    <a:pt x="30" y="106"/>
                  </a:lnTo>
                  <a:lnTo>
                    <a:pt x="41" y="106"/>
                  </a:lnTo>
                  <a:lnTo>
                    <a:pt x="49" y="100"/>
                  </a:lnTo>
                  <a:lnTo>
                    <a:pt x="55" y="95"/>
                  </a:lnTo>
                  <a:lnTo>
                    <a:pt x="58" y="84"/>
                  </a:lnTo>
                  <a:lnTo>
                    <a:pt x="55" y="76"/>
                  </a:lnTo>
                  <a:lnTo>
                    <a:pt x="49" y="68"/>
                  </a:lnTo>
                  <a:lnTo>
                    <a:pt x="38" y="65"/>
                  </a:lnTo>
                  <a:lnTo>
                    <a:pt x="27" y="63"/>
                  </a:lnTo>
                  <a:lnTo>
                    <a:pt x="19" y="60"/>
                  </a:lnTo>
                  <a:lnTo>
                    <a:pt x="8" y="54"/>
                  </a:lnTo>
                  <a:lnTo>
                    <a:pt x="3" y="46"/>
                  </a:lnTo>
                  <a:lnTo>
                    <a:pt x="0" y="33"/>
                  </a:lnTo>
                  <a:lnTo>
                    <a:pt x="0" y="25"/>
                  </a:lnTo>
                  <a:lnTo>
                    <a:pt x="3" y="17"/>
                  </a:lnTo>
                  <a:lnTo>
                    <a:pt x="11" y="9"/>
                  </a:lnTo>
                  <a:lnTo>
                    <a:pt x="25" y="3"/>
                  </a:lnTo>
                  <a:lnTo>
                    <a:pt x="36" y="0"/>
                  </a:lnTo>
                  <a:lnTo>
                    <a:pt x="52" y="3"/>
                  </a:lnTo>
                  <a:lnTo>
                    <a:pt x="66" y="9"/>
                  </a:lnTo>
                  <a:lnTo>
                    <a:pt x="63" y="22"/>
                  </a:lnTo>
                  <a:lnTo>
                    <a:pt x="49" y="14"/>
                  </a:lnTo>
                  <a:lnTo>
                    <a:pt x="36" y="14"/>
                  </a:lnTo>
                  <a:lnTo>
                    <a:pt x="27" y="14"/>
                  </a:lnTo>
                  <a:lnTo>
                    <a:pt x="19" y="17"/>
                  </a:lnTo>
                  <a:lnTo>
                    <a:pt x="14" y="22"/>
                  </a:lnTo>
                  <a:lnTo>
                    <a:pt x="14" y="30"/>
                  </a:lnTo>
                  <a:lnTo>
                    <a:pt x="16" y="41"/>
                  </a:lnTo>
                  <a:lnTo>
                    <a:pt x="22" y="46"/>
                  </a:lnTo>
                  <a:lnTo>
                    <a:pt x="41" y="52"/>
                  </a:lnTo>
                  <a:lnTo>
                    <a:pt x="52" y="57"/>
                  </a:lnTo>
                  <a:lnTo>
                    <a:pt x="60" y="63"/>
                  </a:lnTo>
                  <a:lnTo>
                    <a:pt x="69" y="71"/>
                  </a:lnTo>
                  <a:lnTo>
                    <a:pt x="71" y="84"/>
                  </a:lnTo>
                  <a:lnTo>
                    <a:pt x="69" y="92"/>
                  </a:lnTo>
                  <a:lnTo>
                    <a:pt x="66" y="98"/>
                  </a:lnTo>
                  <a:lnTo>
                    <a:pt x="63" y="106"/>
                  </a:lnTo>
                  <a:lnTo>
                    <a:pt x="58" y="108"/>
                  </a:lnTo>
                  <a:lnTo>
                    <a:pt x="47" y="114"/>
                  </a:lnTo>
                  <a:lnTo>
                    <a:pt x="30" y="1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5" name="Freeform 12"/>
            <p:cNvSpPr>
              <a:spLocks/>
            </p:cNvSpPr>
            <p:nvPr/>
          </p:nvSpPr>
          <p:spPr bwMode="auto">
            <a:xfrm>
              <a:off x="3061" y="1018"/>
              <a:ext cx="146" cy="111"/>
            </a:xfrm>
            <a:custGeom>
              <a:avLst/>
              <a:gdLst/>
              <a:ahLst/>
              <a:cxnLst>
                <a:cxn ang="0">
                  <a:pos x="135" y="46"/>
                </a:cxn>
                <a:cxn ang="0">
                  <a:pos x="124" y="87"/>
                </a:cxn>
                <a:cxn ang="0">
                  <a:pos x="124" y="87"/>
                </a:cxn>
                <a:cxn ang="0">
                  <a:pos x="118" y="108"/>
                </a:cxn>
                <a:cxn ang="0">
                  <a:pos x="115" y="111"/>
                </a:cxn>
                <a:cxn ang="0">
                  <a:pos x="115" y="111"/>
                </a:cxn>
                <a:cxn ang="0">
                  <a:pos x="99" y="111"/>
                </a:cxn>
                <a:cxn ang="0">
                  <a:pos x="99" y="111"/>
                </a:cxn>
                <a:cxn ang="0">
                  <a:pos x="99" y="111"/>
                </a:cxn>
                <a:cxn ang="0">
                  <a:pos x="91" y="78"/>
                </a:cxn>
                <a:cxn ang="0">
                  <a:pos x="71" y="8"/>
                </a:cxn>
                <a:cxn ang="0">
                  <a:pos x="58" y="65"/>
                </a:cxn>
                <a:cxn ang="0">
                  <a:pos x="58" y="65"/>
                </a:cxn>
                <a:cxn ang="0">
                  <a:pos x="49"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6" y="3"/>
                </a:cxn>
                <a:cxn ang="0">
                  <a:pos x="16" y="3"/>
                </a:cxn>
                <a:cxn ang="0">
                  <a:pos x="22" y="33"/>
                </a:cxn>
                <a:cxn ang="0">
                  <a:pos x="38" y="103"/>
                </a:cxn>
                <a:cxn ang="0">
                  <a:pos x="58" y="30"/>
                </a:cxn>
                <a:cxn ang="0">
                  <a:pos x="58" y="30"/>
                </a:cxn>
                <a:cxn ang="0">
                  <a:pos x="63" y="3"/>
                </a:cxn>
                <a:cxn ang="0">
                  <a:pos x="63" y="0"/>
                </a:cxn>
                <a:cxn ang="0">
                  <a:pos x="63" y="0"/>
                </a:cxn>
                <a:cxn ang="0">
                  <a:pos x="82" y="0"/>
                </a:cxn>
                <a:cxn ang="0">
                  <a:pos x="82" y="3"/>
                </a:cxn>
                <a:cxn ang="0">
                  <a:pos x="82" y="3"/>
                </a:cxn>
                <a:cxn ang="0">
                  <a:pos x="110" y="100"/>
                </a:cxn>
                <a:cxn ang="0">
                  <a:pos x="124" y="43"/>
                </a:cxn>
                <a:cxn ang="0">
                  <a:pos x="124" y="43"/>
                </a:cxn>
                <a:cxn ang="0">
                  <a:pos x="129" y="14"/>
                </a:cxn>
                <a:cxn ang="0">
                  <a:pos x="129" y="14"/>
                </a:cxn>
                <a:cxn ang="0">
                  <a:pos x="132" y="3"/>
                </a:cxn>
                <a:cxn ang="0">
                  <a:pos x="132" y="0"/>
                </a:cxn>
                <a:cxn ang="0">
                  <a:pos x="132" y="0"/>
                </a:cxn>
                <a:cxn ang="0">
                  <a:pos x="140" y="0"/>
                </a:cxn>
                <a:cxn ang="0">
                  <a:pos x="140" y="0"/>
                </a:cxn>
                <a:cxn ang="0">
                  <a:pos x="143" y="0"/>
                </a:cxn>
                <a:cxn ang="0">
                  <a:pos x="146" y="3"/>
                </a:cxn>
                <a:cxn ang="0">
                  <a:pos x="146" y="3"/>
                </a:cxn>
                <a:cxn ang="0">
                  <a:pos x="135" y="46"/>
                </a:cxn>
                <a:cxn ang="0">
                  <a:pos x="135" y="46"/>
                </a:cxn>
              </a:cxnLst>
              <a:rect l="0" t="0" r="r" b="b"/>
              <a:pathLst>
                <a:path w="146" h="111">
                  <a:moveTo>
                    <a:pt x="135" y="46"/>
                  </a:moveTo>
                  <a:lnTo>
                    <a:pt x="124" y="87"/>
                  </a:lnTo>
                  <a:lnTo>
                    <a:pt x="118" y="108"/>
                  </a:lnTo>
                  <a:lnTo>
                    <a:pt x="115" y="111"/>
                  </a:lnTo>
                  <a:lnTo>
                    <a:pt x="99" y="111"/>
                  </a:lnTo>
                  <a:lnTo>
                    <a:pt x="91" y="78"/>
                  </a:lnTo>
                  <a:lnTo>
                    <a:pt x="71" y="8"/>
                  </a:lnTo>
                  <a:lnTo>
                    <a:pt x="58" y="65"/>
                  </a:lnTo>
                  <a:lnTo>
                    <a:pt x="49" y="111"/>
                  </a:lnTo>
                  <a:lnTo>
                    <a:pt x="47" y="111"/>
                  </a:lnTo>
                  <a:lnTo>
                    <a:pt x="30" y="111"/>
                  </a:lnTo>
                  <a:lnTo>
                    <a:pt x="22" y="78"/>
                  </a:lnTo>
                  <a:lnTo>
                    <a:pt x="0" y="3"/>
                  </a:lnTo>
                  <a:lnTo>
                    <a:pt x="3" y="0"/>
                  </a:lnTo>
                  <a:lnTo>
                    <a:pt x="14" y="0"/>
                  </a:lnTo>
                  <a:lnTo>
                    <a:pt x="16" y="3"/>
                  </a:lnTo>
                  <a:lnTo>
                    <a:pt x="22" y="33"/>
                  </a:lnTo>
                  <a:lnTo>
                    <a:pt x="38" y="103"/>
                  </a:lnTo>
                  <a:lnTo>
                    <a:pt x="58" y="30"/>
                  </a:lnTo>
                  <a:lnTo>
                    <a:pt x="63" y="3"/>
                  </a:lnTo>
                  <a:lnTo>
                    <a:pt x="63" y="0"/>
                  </a:lnTo>
                  <a:lnTo>
                    <a:pt x="82" y="0"/>
                  </a:lnTo>
                  <a:lnTo>
                    <a:pt x="82" y="3"/>
                  </a:lnTo>
                  <a:lnTo>
                    <a:pt x="110" y="100"/>
                  </a:lnTo>
                  <a:lnTo>
                    <a:pt x="124" y="43"/>
                  </a:lnTo>
                  <a:lnTo>
                    <a:pt x="129" y="14"/>
                  </a:lnTo>
                  <a:lnTo>
                    <a:pt x="132" y="3"/>
                  </a:lnTo>
                  <a:lnTo>
                    <a:pt x="132" y="0"/>
                  </a:lnTo>
                  <a:lnTo>
                    <a:pt x="140" y="0"/>
                  </a:lnTo>
                  <a:lnTo>
                    <a:pt x="143" y="0"/>
                  </a:lnTo>
                  <a:lnTo>
                    <a:pt x="146" y="3"/>
                  </a:lnTo>
                  <a:lnTo>
                    <a:pt x="135"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6" name="Freeform 11"/>
            <p:cNvSpPr>
              <a:spLocks noEditPoints="1"/>
            </p:cNvSpPr>
            <p:nvPr/>
          </p:nvSpPr>
          <p:spPr bwMode="auto">
            <a:xfrm>
              <a:off x="3229" y="964"/>
              <a:ext cx="19" cy="165"/>
            </a:xfrm>
            <a:custGeom>
              <a:avLst/>
              <a:gdLst/>
              <a:ahLst/>
              <a:cxnLst>
                <a:cxn ang="0">
                  <a:pos x="16" y="16"/>
                </a:cxn>
                <a:cxn ang="0">
                  <a:pos x="16" y="19"/>
                </a:cxn>
                <a:cxn ang="0">
                  <a:pos x="16" y="19"/>
                </a:cxn>
                <a:cxn ang="0">
                  <a:pos x="2" y="19"/>
                </a:cxn>
                <a:cxn ang="0">
                  <a:pos x="0" y="16"/>
                </a:cxn>
                <a:cxn ang="0">
                  <a:pos x="0" y="16"/>
                </a:cxn>
                <a:cxn ang="0">
                  <a:pos x="0" y="6"/>
                </a:cxn>
                <a:cxn ang="0">
                  <a:pos x="2" y="3"/>
                </a:cxn>
                <a:cxn ang="0">
                  <a:pos x="2" y="3"/>
                </a:cxn>
                <a:cxn ang="0">
                  <a:pos x="16" y="0"/>
                </a:cxn>
                <a:cxn ang="0">
                  <a:pos x="16" y="3"/>
                </a:cxn>
                <a:cxn ang="0">
                  <a:pos x="16" y="3"/>
                </a:cxn>
                <a:cxn ang="0">
                  <a:pos x="16" y="16"/>
                </a:cxn>
                <a:cxn ang="0">
                  <a:pos x="16" y="16"/>
                </a:cxn>
                <a:cxn ang="0">
                  <a:pos x="16" y="165"/>
                </a:cxn>
                <a:cxn ang="0">
                  <a:pos x="16" y="165"/>
                </a:cxn>
                <a:cxn ang="0">
                  <a:pos x="5" y="165"/>
                </a:cxn>
                <a:cxn ang="0">
                  <a:pos x="2" y="165"/>
                </a:cxn>
                <a:cxn ang="0">
                  <a:pos x="2" y="165"/>
                </a:cxn>
                <a:cxn ang="0">
                  <a:pos x="2" y="138"/>
                </a:cxn>
                <a:cxn ang="0">
                  <a:pos x="2" y="138"/>
                </a:cxn>
                <a:cxn ang="0">
                  <a:pos x="2" y="97"/>
                </a:cxn>
                <a:cxn ang="0">
                  <a:pos x="2" y="57"/>
                </a:cxn>
                <a:cxn ang="0">
                  <a:pos x="2" y="57"/>
                </a:cxn>
                <a:cxn ang="0">
                  <a:pos x="2" y="57"/>
                </a:cxn>
                <a:cxn ang="0">
                  <a:pos x="16" y="54"/>
                </a:cxn>
                <a:cxn ang="0">
                  <a:pos x="16" y="54"/>
                </a:cxn>
                <a:cxn ang="0">
                  <a:pos x="16" y="54"/>
                </a:cxn>
                <a:cxn ang="0">
                  <a:pos x="16" y="78"/>
                </a:cxn>
                <a:cxn ang="0">
                  <a:pos x="16" y="78"/>
                </a:cxn>
                <a:cxn ang="0">
                  <a:pos x="19" y="165"/>
                </a:cxn>
                <a:cxn ang="0">
                  <a:pos x="16" y="165"/>
                </a:cxn>
              </a:cxnLst>
              <a:rect l="0" t="0" r="r" b="b"/>
              <a:pathLst>
                <a:path w="19" h="165">
                  <a:moveTo>
                    <a:pt x="16" y="16"/>
                  </a:moveTo>
                  <a:lnTo>
                    <a:pt x="16" y="19"/>
                  </a:lnTo>
                  <a:lnTo>
                    <a:pt x="2" y="19"/>
                  </a:lnTo>
                  <a:lnTo>
                    <a:pt x="0" y="16"/>
                  </a:lnTo>
                  <a:lnTo>
                    <a:pt x="0" y="6"/>
                  </a:lnTo>
                  <a:lnTo>
                    <a:pt x="2" y="3"/>
                  </a:lnTo>
                  <a:lnTo>
                    <a:pt x="16" y="0"/>
                  </a:lnTo>
                  <a:lnTo>
                    <a:pt x="16" y="3"/>
                  </a:lnTo>
                  <a:lnTo>
                    <a:pt x="16" y="16"/>
                  </a:lnTo>
                  <a:close/>
                  <a:moveTo>
                    <a:pt x="16" y="165"/>
                  </a:moveTo>
                  <a:lnTo>
                    <a:pt x="16" y="165"/>
                  </a:lnTo>
                  <a:lnTo>
                    <a:pt x="5" y="165"/>
                  </a:lnTo>
                  <a:lnTo>
                    <a:pt x="2" y="165"/>
                  </a:lnTo>
                  <a:lnTo>
                    <a:pt x="2" y="138"/>
                  </a:lnTo>
                  <a:lnTo>
                    <a:pt x="2" y="97"/>
                  </a:lnTo>
                  <a:lnTo>
                    <a:pt x="2" y="57"/>
                  </a:lnTo>
                  <a:lnTo>
                    <a:pt x="16" y="54"/>
                  </a:lnTo>
                  <a:lnTo>
                    <a:pt x="16" y="78"/>
                  </a:lnTo>
                  <a:lnTo>
                    <a:pt x="19" y="165"/>
                  </a:lnTo>
                  <a:lnTo>
                    <a:pt x="16"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7" name="Freeform 10"/>
            <p:cNvSpPr>
              <a:spLocks/>
            </p:cNvSpPr>
            <p:nvPr/>
          </p:nvSpPr>
          <p:spPr bwMode="auto">
            <a:xfrm>
              <a:off x="3278" y="1015"/>
              <a:ext cx="80" cy="117"/>
            </a:xfrm>
            <a:custGeom>
              <a:avLst/>
              <a:gdLst/>
              <a:ahLst/>
              <a:cxnLst>
                <a:cxn ang="0">
                  <a:pos x="80" y="106"/>
                </a:cxn>
                <a:cxn ang="0">
                  <a:pos x="77" y="108"/>
                </a:cxn>
                <a:cxn ang="0">
                  <a:pos x="77" y="108"/>
                </a:cxn>
                <a:cxn ang="0">
                  <a:pos x="63" y="114"/>
                </a:cxn>
                <a:cxn ang="0">
                  <a:pos x="50" y="117"/>
                </a:cxn>
                <a:cxn ang="0">
                  <a:pos x="50" y="117"/>
                </a:cxn>
                <a:cxn ang="0">
                  <a:pos x="39" y="117"/>
                </a:cxn>
                <a:cxn ang="0">
                  <a:pos x="30" y="114"/>
                </a:cxn>
                <a:cxn ang="0">
                  <a:pos x="30" y="114"/>
                </a:cxn>
                <a:cxn ang="0">
                  <a:pos x="17" y="106"/>
                </a:cxn>
                <a:cxn ang="0">
                  <a:pos x="8" y="92"/>
                </a:cxn>
                <a:cxn ang="0">
                  <a:pos x="3" y="79"/>
                </a:cxn>
                <a:cxn ang="0">
                  <a:pos x="0" y="60"/>
                </a:cxn>
                <a:cxn ang="0">
                  <a:pos x="0" y="60"/>
                </a:cxn>
                <a:cxn ang="0">
                  <a:pos x="0" y="49"/>
                </a:cxn>
                <a:cxn ang="0">
                  <a:pos x="3" y="38"/>
                </a:cxn>
                <a:cxn ang="0">
                  <a:pos x="8" y="27"/>
                </a:cxn>
                <a:cxn ang="0">
                  <a:pos x="14" y="19"/>
                </a:cxn>
                <a:cxn ang="0">
                  <a:pos x="19" y="11"/>
                </a:cxn>
                <a:cxn ang="0">
                  <a:pos x="30" y="6"/>
                </a:cxn>
                <a:cxn ang="0">
                  <a:pos x="39" y="3"/>
                </a:cxn>
                <a:cxn ang="0">
                  <a:pos x="52" y="0"/>
                </a:cxn>
                <a:cxn ang="0">
                  <a:pos x="52" y="0"/>
                </a:cxn>
                <a:cxn ang="0">
                  <a:pos x="66" y="3"/>
                </a:cxn>
                <a:cxn ang="0">
                  <a:pos x="77" y="9"/>
                </a:cxn>
                <a:cxn ang="0">
                  <a:pos x="80" y="11"/>
                </a:cxn>
                <a:cxn ang="0">
                  <a:pos x="80" y="11"/>
                </a:cxn>
                <a:cxn ang="0">
                  <a:pos x="77" y="22"/>
                </a:cxn>
                <a:cxn ang="0">
                  <a:pos x="77" y="22"/>
                </a:cxn>
                <a:cxn ang="0">
                  <a:pos x="77" y="22"/>
                </a:cxn>
                <a:cxn ang="0">
                  <a:pos x="63" y="17"/>
                </a:cxn>
                <a:cxn ang="0">
                  <a:pos x="52" y="14"/>
                </a:cxn>
                <a:cxn ang="0">
                  <a:pos x="52" y="14"/>
                </a:cxn>
                <a:cxn ang="0">
                  <a:pos x="41" y="14"/>
                </a:cxn>
                <a:cxn ang="0">
                  <a:pos x="36" y="17"/>
                </a:cxn>
                <a:cxn ang="0">
                  <a:pos x="28" y="22"/>
                </a:cxn>
                <a:cxn ang="0">
                  <a:pos x="22" y="27"/>
                </a:cxn>
                <a:cxn ang="0">
                  <a:pos x="17" y="41"/>
                </a:cxn>
                <a:cxn ang="0">
                  <a:pos x="14" y="60"/>
                </a:cxn>
                <a:cxn ang="0">
                  <a:pos x="14" y="60"/>
                </a:cxn>
                <a:cxn ang="0">
                  <a:pos x="17" y="76"/>
                </a:cxn>
                <a:cxn ang="0">
                  <a:pos x="22" y="92"/>
                </a:cxn>
                <a:cxn ang="0">
                  <a:pos x="28" y="98"/>
                </a:cxn>
                <a:cxn ang="0">
                  <a:pos x="33" y="100"/>
                </a:cxn>
                <a:cxn ang="0">
                  <a:pos x="41" y="103"/>
                </a:cxn>
                <a:cxn ang="0">
                  <a:pos x="50" y="106"/>
                </a:cxn>
                <a:cxn ang="0">
                  <a:pos x="50" y="106"/>
                </a:cxn>
                <a:cxn ang="0">
                  <a:pos x="58" y="103"/>
                </a:cxn>
                <a:cxn ang="0">
                  <a:pos x="66" y="100"/>
                </a:cxn>
                <a:cxn ang="0">
                  <a:pos x="80" y="92"/>
                </a:cxn>
                <a:cxn ang="0">
                  <a:pos x="80" y="92"/>
                </a:cxn>
                <a:cxn ang="0">
                  <a:pos x="80" y="92"/>
                </a:cxn>
                <a:cxn ang="0">
                  <a:pos x="80" y="106"/>
                </a:cxn>
                <a:cxn ang="0">
                  <a:pos x="80" y="106"/>
                </a:cxn>
              </a:cxnLst>
              <a:rect l="0" t="0" r="r" b="b"/>
              <a:pathLst>
                <a:path w="80" h="117">
                  <a:moveTo>
                    <a:pt x="80" y="106"/>
                  </a:moveTo>
                  <a:lnTo>
                    <a:pt x="77" y="108"/>
                  </a:lnTo>
                  <a:lnTo>
                    <a:pt x="63" y="114"/>
                  </a:lnTo>
                  <a:lnTo>
                    <a:pt x="50" y="117"/>
                  </a:lnTo>
                  <a:lnTo>
                    <a:pt x="39" y="117"/>
                  </a:lnTo>
                  <a:lnTo>
                    <a:pt x="30" y="114"/>
                  </a:lnTo>
                  <a:lnTo>
                    <a:pt x="17" y="106"/>
                  </a:lnTo>
                  <a:lnTo>
                    <a:pt x="8" y="92"/>
                  </a:lnTo>
                  <a:lnTo>
                    <a:pt x="3" y="79"/>
                  </a:lnTo>
                  <a:lnTo>
                    <a:pt x="0" y="60"/>
                  </a:lnTo>
                  <a:lnTo>
                    <a:pt x="0" y="49"/>
                  </a:lnTo>
                  <a:lnTo>
                    <a:pt x="3" y="38"/>
                  </a:lnTo>
                  <a:lnTo>
                    <a:pt x="8" y="27"/>
                  </a:lnTo>
                  <a:lnTo>
                    <a:pt x="14" y="19"/>
                  </a:lnTo>
                  <a:lnTo>
                    <a:pt x="19" y="11"/>
                  </a:lnTo>
                  <a:lnTo>
                    <a:pt x="30" y="6"/>
                  </a:lnTo>
                  <a:lnTo>
                    <a:pt x="39" y="3"/>
                  </a:lnTo>
                  <a:lnTo>
                    <a:pt x="52" y="0"/>
                  </a:lnTo>
                  <a:lnTo>
                    <a:pt x="66" y="3"/>
                  </a:lnTo>
                  <a:lnTo>
                    <a:pt x="77" y="9"/>
                  </a:lnTo>
                  <a:lnTo>
                    <a:pt x="80" y="11"/>
                  </a:lnTo>
                  <a:lnTo>
                    <a:pt x="77" y="22"/>
                  </a:lnTo>
                  <a:lnTo>
                    <a:pt x="63" y="17"/>
                  </a:lnTo>
                  <a:lnTo>
                    <a:pt x="52" y="14"/>
                  </a:lnTo>
                  <a:lnTo>
                    <a:pt x="41" y="14"/>
                  </a:lnTo>
                  <a:lnTo>
                    <a:pt x="36" y="17"/>
                  </a:lnTo>
                  <a:lnTo>
                    <a:pt x="28" y="22"/>
                  </a:lnTo>
                  <a:lnTo>
                    <a:pt x="22" y="27"/>
                  </a:lnTo>
                  <a:lnTo>
                    <a:pt x="17" y="41"/>
                  </a:lnTo>
                  <a:lnTo>
                    <a:pt x="14" y="60"/>
                  </a:lnTo>
                  <a:lnTo>
                    <a:pt x="17" y="76"/>
                  </a:lnTo>
                  <a:lnTo>
                    <a:pt x="22" y="92"/>
                  </a:lnTo>
                  <a:lnTo>
                    <a:pt x="28" y="98"/>
                  </a:lnTo>
                  <a:lnTo>
                    <a:pt x="33" y="100"/>
                  </a:lnTo>
                  <a:lnTo>
                    <a:pt x="41" y="103"/>
                  </a:lnTo>
                  <a:lnTo>
                    <a:pt x="50" y="106"/>
                  </a:lnTo>
                  <a:lnTo>
                    <a:pt x="58" y="103"/>
                  </a:lnTo>
                  <a:lnTo>
                    <a:pt x="66" y="100"/>
                  </a:lnTo>
                  <a:lnTo>
                    <a:pt x="80" y="92"/>
                  </a:lnTo>
                  <a:lnTo>
                    <a:pt x="80"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8" name="Freeform 9"/>
            <p:cNvSpPr>
              <a:spLocks/>
            </p:cNvSpPr>
            <p:nvPr/>
          </p:nvSpPr>
          <p:spPr bwMode="auto">
            <a:xfrm>
              <a:off x="3383" y="959"/>
              <a:ext cx="82" cy="170"/>
            </a:xfrm>
            <a:custGeom>
              <a:avLst/>
              <a:gdLst/>
              <a:ahLst/>
              <a:cxnLst>
                <a:cxn ang="0">
                  <a:pos x="79" y="170"/>
                </a:cxn>
                <a:cxn ang="0">
                  <a:pos x="79"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2" y="170"/>
                </a:cxn>
                <a:cxn ang="0">
                  <a:pos x="2" y="75"/>
                </a:cxn>
                <a:cxn ang="0">
                  <a:pos x="2" y="75"/>
                </a:cxn>
                <a:cxn ang="0">
                  <a:pos x="0" y="2"/>
                </a:cxn>
                <a:cxn ang="0">
                  <a:pos x="2" y="0"/>
                </a:cxn>
                <a:cxn ang="0">
                  <a:pos x="2" y="0"/>
                </a:cxn>
                <a:cxn ang="0">
                  <a:pos x="16" y="0"/>
                </a:cxn>
                <a:cxn ang="0">
                  <a:pos x="16" y="0"/>
                </a:cxn>
                <a:cxn ang="0">
                  <a:pos x="16" y="0"/>
                </a:cxn>
                <a:cxn ang="0">
                  <a:pos x="16" y="27"/>
                </a:cxn>
                <a:cxn ang="0">
                  <a:pos x="16" y="102"/>
                </a:cxn>
                <a:cxn ang="0">
                  <a:pos x="33" y="83"/>
                </a:cxn>
                <a:cxn ang="0">
                  <a:pos x="33" y="83"/>
                </a:cxn>
                <a:cxn ang="0">
                  <a:pos x="55" y="62"/>
                </a:cxn>
                <a:cxn ang="0">
                  <a:pos x="57"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79" y="170"/>
                </a:cxn>
              </a:cxnLst>
              <a:rect l="0" t="0" r="r" b="b"/>
              <a:pathLst>
                <a:path w="82" h="170">
                  <a:moveTo>
                    <a:pt x="79" y="170"/>
                  </a:moveTo>
                  <a:lnTo>
                    <a:pt x="79" y="170"/>
                  </a:lnTo>
                  <a:lnTo>
                    <a:pt x="74" y="170"/>
                  </a:lnTo>
                  <a:lnTo>
                    <a:pt x="66" y="170"/>
                  </a:lnTo>
                  <a:lnTo>
                    <a:pt x="63" y="170"/>
                  </a:lnTo>
                  <a:lnTo>
                    <a:pt x="16" y="105"/>
                  </a:lnTo>
                  <a:lnTo>
                    <a:pt x="16" y="110"/>
                  </a:lnTo>
                  <a:lnTo>
                    <a:pt x="16" y="154"/>
                  </a:lnTo>
                  <a:lnTo>
                    <a:pt x="16" y="170"/>
                  </a:lnTo>
                  <a:lnTo>
                    <a:pt x="5" y="170"/>
                  </a:lnTo>
                  <a:lnTo>
                    <a:pt x="2" y="170"/>
                  </a:lnTo>
                  <a:lnTo>
                    <a:pt x="2" y="75"/>
                  </a:lnTo>
                  <a:lnTo>
                    <a:pt x="0" y="2"/>
                  </a:lnTo>
                  <a:lnTo>
                    <a:pt x="2" y="0"/>
                  </a:lnTo>
                  <a:lnTo>
                    <a:pt x="16" y="0"/>
                  </a:lnTo>
                  <a:lnTo>
                    <a:pt x="16" y="27"/>
                  </a:lnTo>
                  <a:lnTo>
                    <a:pt x="16" y="102"/>
                  </a:lnTo>
                  <a:lnTo>
                    <a:pt x="33" y="83"/>
                  </a:lnTo>
                  <a:lnTo>
                    <a:pt x="55" y="62"/>
                  </a:lnTo>
                  <a:lnTo>
                    <a:pt x="57" y="59"/>
                  </a:lnTo>
                  <a:lnTo>
                    <a:pt x="71" y="59"/>
                  </a:lnTo>
                  <a:lnTo>
                    <a:pt x="71" y="62"/>
                  </a:lnTo>
                  <a:lnTo>
                    <a:pt x="52" y="83"/>
                  </a:lnTo>
                  <a:lnTo>
                    <a:pt x="30" y="102"/>
                  </a:lnTo>
                  <a:lnTo>
                    <a:pt x="49" y="129"/>
                  </a:lnTo>
                  <a:lnTo>
                    <a:pt x="66" y="151"/>
                  </a:lnTo>
                  <a:lnTo>
                    <a:pt x="82" y="167"/>
                  </a:lnTo>
                  <a:lnTo>
                    <a:pt x="79"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9" name="Freeform 8"/>
            <p:cNvSpPr>
              <a:spLocks/>
            </p:cNvSpPr>
            <p:nvPr/>
          </p:nvSpPr>
          <p:spPr bwMode="auto">
            <a:xfrm>
              <a:off x="517" y="159"/>
              <a:ext cx="396" cy="378"/>
            </a:xfrm>
            <a:custGeom>
              <a:avLst/>
              <a:gdLst/>
              <a:ahLst/>
              <a:cxnLst>
                <a:cxn ang="0">
                  <a:pos x="355" y="370"/>
                </a:cxn>
                <a:cxn ang="0">
                  <a:pos x="355" y="87"/>
                </a:cxn>
                <a:cxn ang="0">
                  <a:pos x="358" y="25"/>
                </a:cxn>
                <a:cxn ang="0">
                  <a:pos x="363" y="17"/>
                </a:cxn>
                <a:cxn ang="0">
                  <a:pos x="396" y="11"/>
                </a:cxn>
                <a:cxn ang="0">
                  <a:pos x="259" y="0"/>
                </a:cxn>
                <a:cxn ang="0">
                  <a:pos x="278" y="14"/>
                </a:cxn>
                <a:cxn ang="0">
                  <a:pos x="292" y="17"/>
                </a:cxn>
                <a:cxn ang="0">
                  <a:pos x="297" y="25"/>
                </a:cxn>
                <a:cxn ang="0">
                  <a:pos x="300" y="87"/>
                </a:cxn>
                <a:cxn ang="0">
                  <a:pos x="300" y="316"/>
                </a:cxn>
                <a:cxn ang="0">
                  <a:pos x="267" y="341"/>
                </a:cxn>
                <a:cxn ang="0">
                  <a:pos x="237" y="354"/>
                </a:cxn>
                <a:cxn ang="0">
                  <a:pos x="198" y="360"/>
                </a:cxn>
                <a:cxn ang="0">
                  <a:pos x="168" y="357"/>
                </a:cxn>
                <a:cxn ang="0">
                  <a:pos x="127" y="338"/>
                </a:cxn>
                <a:cxn ang="0">
                  <a:pos x="105" y="303"/>
                </a:cxn>
                <a:cxn ang="0">
                  <a:pos x="96" y="254"/>
                </a:cxn>
                <a:cxn ang="0">
                  <a:pos x="94" y="87"/>
                </a:cxn>
                <a:cxn ang="0">
                  <a:pos x="96" y="46"/>
                </a:cxn>
                <a:cxn ang="0">
                  <a:pos x="99" y="19"/>
                </a:cxn>
                <a:cxn ang="0">
                  <a:pos x="118" y="14"/>
                </a:cxn>
                <a:cxn ang="0">
                  <a:pos x="138" y="0"/>
                </a:cxn>
                <a:cxn ang="0">
                  <a:pos x="0" y="11"/>
                </a:cxn>
                <a:cxn ang="0">
                  <a:pos x="19" y="14"/>
                </a:cxn>
                <a:cxn ang="0">
                  <a:pos x="36" y="19"/>
                </a:cxn>
                <a:cxn ang="0">
                  <a:pos x="41" y="46"/>
                </a:cxn>
                <a:cxn ang="0">
                  <a:pos x="41" y="235"/>
                </a:cxn>
                <a:cxn ang="0">
                  <a:pos x="41" y="262"/>
                </a:cxn>
                <a:cxn ang="0">
                  <a:pos x="52" y="314"/>
                </a:cxn>
                <a:cxn ang="0">
                  <a:pos x="69" y="346"/>
                </a:cxn>
                <a:cxn ang="0">
                  <a:pos x="88" y="360"/>
                </a:cxn>
                <a:cxn ang="0">
                  <a:pos x="113" y="373"/>
                </a:cxn>
                <a:cxn ang="0">
                  <a:pos x="149" y="378"/>
                </a:cxn>
                <a:cxn ang="0">
                  <a:pos x="171" y="378"/>
                </a:cxn>
                <a:cxn ang="0">
                  <a:pos x="220" y="373"/>
                </a:cxn>
                <a:cxn ang="0">
                  <a:pos x="261" y="362"/>
                </a:cxn>
                <a:cxn ang="0">
                  <a:pos x="300" y="343"/>
                </a:cxn>
                <a:cxn ang="0">
                  <a:pos x="308" y="346"/>
                </a:cxn>
                <a:cxn ang="0">
                  <a:pos x="322" y="360"/>
                </a:cxn>
              </a:cxnLst>
              <a:rect l="0" t="0" r="r" b="b"/>
              <a:pathLst>
                <a:path w="396" h="378">
                  <a:moveTo>
                    <a:pt x="336" y="376"/>
                  </a:moveTo>
                  <a:lnTo>
                    <a:pt x="355" y="370"/>
                  </a:lnTo>
                  <a:lnTo>
                    <a:pt x="355" y="87"/>
                  </a:lnTo>
                  <a:lnTo>
                    <a:pt x="355" y="46"/>
                  </a:lnTo>
                  <a:lnTo>
                    <a:pt x="358" y="25"/>
                  </a:lnTo>
                  <a:lnTo>
                    <a:pt x="360" y="19"/>
                  </a:lnTo>
                  <a:lnTo>
                    <a:pt x="363" y="17"/>
                  </a:lnTo>
                  <a:lnTo>
                    <a:pt x="377" y="14"/>
                  </a:lnTo>
                  <a:lnTo>
                    <a:pt x="396" y="11"/>
                  </a:lnTo>
                  <a:lnTo>
                    <a:pt x="396" y="0"/>
                  </a:lnTo>
                  <a:lnTo>
                    <a:pt x="259" y="0"/>
                  </a:lnTo>
                  <a:lnTo>
                    <a:pt x="259" y="11"/>
                  </a:lnTo>
                  <a:lnTo>
                    <a:pt x="278" y="14"/>
                  </a:lnTo>
                  <a:lnTo>
                    <a:pt x="292" y="17"/>
                  </a:lnTo>
                  <a:lnTo>
                    <a:pt x="294" y="19"/>
                  </a:lnTo>
                  <a:lnTo>
                    <a:pt x="297" y="25"/>
                  </a:lnTo>
                  <a:lnTo>
                    <a:pt x="300" y="46"/>
                  </a:lnTo>
                  <a:lnTo>
                    <a:pt x="300" y="87"/>
                  </a:lnTo>
                  <a:lnTo>
                    <a:pt x="300" y="316"/>
                  </a:lnTo>
                  <a:lnTo>
                    <a:pt x="289" y="327"/>
                  </a:lnTo>
                  <a:lnTo>
                    <a:pt x="267" y="341"/>
                  </a:lnTo>
                  <a:lnTo>
                    <a:pt x="253" y="349"/>
                  </a:lnTo>
                  <a:lnTo>
                    <a:pt x="237" y="354"/>
                  </a:lnTo>
                  <a:lnTo>
                    <a:pt x="217" y="360"/>
                  </a:lnTo>
                  <a:lnTo>
                    <a:pt x="198" y="360"/>
                  </a:lnTo>
                  <a:lnTo>
                    <a:pt x="168" y="357"/>
                  </a:lnTo>
                  <a:lnTo>
                    <a:pt x="143" y="351"/>
                  </a:lnTo>
                  <a:lnTo>
                    <a:pt x="127" y="338"/>
                  </a:lnTo>
                  <a:lnTo>
                    <a:pt x="113" y="324"/>
                  </a:lnTo>
                  <a:lnTo>
                    <a:pt x="105" y="303"/>
                  </a:lnTo>
                  <a:lnTo>
                    <a:pt x="99" y="281"/>
                  </a:lnTo>
                  <a:lnTo>
                    <a:pt x="96" y="254"/>
                  </a:lnTo>
                  <a:lnTo>
                    <a:pt x="94" y="227"/>
                  </a:lnTo>
                  <a:lnTo>
                    <a:pt x="94" y="87"/>
                  </a:lnTo>
                  <a:lnTo>
                    <a:pt x="96" y="46"/>
                  </a:lnTo>
                  <a:lnTo>
                    <a:pt x="96" y="25"/>
                  </a:lnTo>
                  <a:lnTo>
                    <a:pt x="99" y="19"/>
                  </a:lnTo>
                  <a:lnTo>
                    <a:pt x="105" y="17"/>
                  </a:lnTo>
                  <a:lnTo>
                    <a:pt x="118" y="14"/>
                  </a:lnTo>
                  <a:lnTo>
                    <a:pt x="138" y="11"/>
                  </a:lnTo>
                  <a:lnTo>
                    <a:pt x="138" y="0"/>
                  </a:lnTo>
                  <a:lnTo>
                    <a:pt x="0" y="0"/>
                  </a:lnTo>
                  <a:lnTo>
                    <a:pt x="0" y="11"/>
                  </a:lnTo>
                  <a:lnTo>
                    <a:pt x="19" y="14"/>
                  </a:lnTo>
                  <a:lnTo>
                    <a:pt x="33" y="17"/>
                  </a:lnTo>
                  <a:lnTo>
                    <a:pt x="36" y="19"/>
                  </a:lnTo>
                  <a:lnTo>
                    <a:pt x="39" y="25"/>
                  </a:lnTo>
                  <a:lnTo>
                    <a:pt x="41" y="46"/>
                  </a:lnTo>
                  <a:lnTo>
                    <a:pt x="41" y="87"/>
                  </a:lnTo>
                  <a:lnTo>
                    <a:pt x="41" y="235"/>
                  </a:lnTo>
                  <a:lnTo>
                    <a:pt x="41" y="262"/>
                  </a:lnTo>
                  <a:lnTo>
                    <a:pt x="44" y="289"/>
                  </a:lnTo>
                  <a:lnTo>
                    <a:pt x="52" y="314"/>
                  </a:lnTo>
                  <a:lnTo>
                    <a:pt x="61" y="335"/>
                  </a:lnTo>
                  <a:lnTo>
                    <a:pt x="69" y="346"/>
                  </a:lnTo>
                  <a:lnTo>
                    <a:pt x="77" y="354"/>
                  </a:lnTo>
                  <a:lnTo>
                    <a:pt x="88" y="360"/>
                  </a:lnTo>
                  <a:lnTo>
                    <a:pt x="99" y="368"/>
                  </a:lnTo>
                  <a:lnTo>
                    <a:pt x="113" y="373"/>
                  </a:lnTo>
                  <a:lnTo>
                    <a:pt x="129" y="376"/>
                  </a:lnTo>
                  <a:lnTo>
                    <a:pt x="149" y="378"/>
                  </a:lnTo>
                  <a:lnTo>
                    <a:pt x="171" y="378"/>
                  </a:lnTo>
                  <a:lnTo>
                    <a:pt x="198" y="378"/>
                  </a:lnTo>
                  <a:lnTo>
                    <a:pt x="220" y="373"/>
                  </a:lnTo>
                  <a:lnTo>
                    <a:pt x="242" y="368"/>
                  </a:lnTo>
                  <a:lnTo>
                    <a:pt x="261" y="362"/>
                  </a:lnTo>
                  <a:lnTo>
                    <a:pt x="289" y="349"/>
                  </a:lnTo>
                  <a:lnTo>
                    <a:pt x="300" y="343"/>
                  </a:lnTo>
                  <a:lnTo>
                    <a:pt x="308" y="346"/>
                  </a:lnTo>
                  <a:lnTo>
                    <a:pt x="311" y="349"/>
                  </a:lnTo>
                  <a:lnTo>
                    <a:pt x="322" y="360"/>
                  </a:lnTo>
                  <a:lnTo>
                    <a:pt x="336" y="376"/>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0" name="Freeform 7"/>
            <p:cNvSpPr>
              <a:spLocks/>
            </p:cNvSpPr>
            <p:nvPr/>
          </p:nvSpPr>
          <p:spPr bwMode="auto">
            <a:xfrm>
              <a:off x="900" y="170"/>
              <a:ext cx="330" cy="370"/>
            </a:xfrm>
            <a:custGeom>
              <a:avLst/>
              <a:gdLst/>
              <a:ahLst/>
              <a:cxnLst>
                <a:cxn ang="0">
                  <a:pos x="86" y="370"/>
                </a:cxn>
                <a:cxn ang="0">
                  <a:pos x="245" y="370"/>
                </a:cxn>
                <a:cxn ang="0">
                  <a:pos x="245" y="360"/>
                </a:cxn>
                <a:cxn ang="0">
                  <a:pos x="223" y="357"/>
                </a:cxn>
                <a:cxn ang="0">
                  <a:pos x="223" y="357"/>
                </a:cxn>
                <a:cxn ang="0">
                  <a:pos x="204" y="354"/>
                </a:cxn>
                <a:cxn ang="0">
                  <a:pos x="198" y="351"/>
                </a:cxn>
                <a:cxn ang="0">
                  <a:pos x="196" y="343"/>
                </a:cxn>
                <a:cxn ang="0">
                  <a:pos x="193" y="335"/>
                </a:cxn>
                <a:cxn ang="0">
                  <a:pos x="193" y="322"/>
                </a:cxn>
                <a:cxn ang="0">
                  <a:pos x="190" y="284"/>
                </a:cxn>
                <a:cxn ang="0">
                  <a:pos x="190" y="17"/>
                </a:cxn>
                <a:cxn ang="0">
                  <a:pos x="220" y="17"/>
                </a:cxn>
                <a:cxn ang="0">
                  <a:pos x="220" y="17"/>
                </a:cxn>
                <a:cxn ang="0">
                  <a:pos x="248" y="17"/>
                </a:cxn>
                <a:cxn ang="0">
                  <a:pos x="267" y="19"/>
                </a:cxn>
                <a:cxn ang="0">
                  <a:pos x="284" y="22"/>
                </a:cxn>
                <a:cxn ang="0">
                  <a:pos x="295" y="27"/>
                </a:cxn>
                <a:cxn ang="0">
                  <a:pos x="300" y="38"/>
                </a:cxn>
                <a:cxn ang="0">
                  <a:pos x="306" y="49"/>
                </a:cxn>
                <a:cxn ang="0">
                  <a:pos x="317" y="89"/>
                </a:cxn>
                <a:cxn ang="0">
                  <a:pos x="330" y="89"/>
                </a:cxn>
                <a:cxn ang="0">
                  <a:pos x="330" y="89"/>
                </a:cxn>
                <a:cxn ang="0">
                  <a:pos x="328" y="49"/>
                </a:cxn>
                <a:cxn ang="0">
                  <a:pos x="325" y="0"/>
                </a:cxn>
                <a:cxn ang="0">
                  <a:pos x="6" y="0"/>
                </a:cxn>
                <a:cxn ang="0">
                  <a:pos x="6" y="0"/>
                </a:cxn>
                <a:cxn ang="0">
                  <a:pos x="3" y="49"/>
                </a:cxn>
                <a:cxn ang="0">
                  <a:pos x="0" y="89"/>
                </a:cxn>
                <a:cxn ang="0">
                  <a:pos x="14" y="89"/>
                </a:cxn>
                <a:cxn ang="0">
                  <a:pos x="14" y="89"/>
                </a:cxn>
                <a:cxn ang="0">
                  <a:pos x="22" y="49"/>
                </a:cxn>
                <a:cxn ang="0">
                  <a:pos x="28" y="38"/>
                </a:cxn>
                <a:cxn ang="0">
                  <a:pos x="36" y="27"/>
                </a:cxn>
                <a:cxn ang="0">
                  <a:pos x="47" y="22"/>
                </a:cxn>
                <a:cxn ang="0">
                  <a:pos x="61" y="19"/>
                </a:cxn>
                <a:cxn ang="0">
                  <a:pos x="83" y="17"/>
                </a:cxn>
                <a:cxn ang="0">
                  <a:pos x="108" y="17"/>
                </a:cxn>
                <a:cxn ang="0">
                  <a:pos x="138" y="17"/>
                </a:cxn>
                <a:cxn ang="0">
                  <a:pos x="138" y="284"/>
                </a:cxn>
                <a:cxn ang="0">
                  <a:pos x="138" y="284"/>
                </a:cxn>
                <a:cxn ang="0">
                  <a:pos x="138" y="322"/>
                </a:cxn>
                <a:cxn ang="0">
                  <a:pos x="138" y="335"/>
                </a:cxn>
                <a:cxn ang="0">
                  <a:pos x="135" y="343"/>
                </a:cxn>
                <a:cxn ang="0">
                  <a:pos x="130" y="351"/>
                </a:cxn>
                <a:cxn ang="0">
                  <a:pos x="124" y="354"/>
                </a:cxn>
                <a:cxn ang="0">
                  <a:pos x="108" y="357"/>
                </a:cxn>
                <a:cxn ang="0">
                  <a:pos x="86" y="360"/>
                </a:cxn>
                <a:cxn ang="0">
                  <a:pos x="86" y="370"/>
                </a:cxn>
              </a:cxnLst>
              <a:rect l="0" t="0" r="r" b="b"/>
              <a:pathLst>
                <a:path w="330" h="370">
                  <a:moveTo>
                    <a:pt x="86" y="370"/>
                  </a:moveTo>
                  <a:lnTo>
                    <a:pt x="245" y="370"/>
                  </a:lnTo>
                  <a:lnTo>
                    <a:pt x="245" y="360"/>
                  </a:lnTo>
                  <a:lnTo>
                    <a:pt x="223" y="357"/>
                  </a:lnTo>
                  <a:lnTo>
                    <a:pt x="204" y="354"/>
                  </a:lnTo>
                  <a:lnTo>
                    <a:pt x="198" y="351"/>
                  </a:lnTo>
                  <a:lnTo>
                    <a:pt x="196" y="343"/>
                  </a:lnTo>
                  <a:lnTo>
                    <a:pt x="193" y="335"/>
                  </a:lnTo>
                  <a:lnTo>
                    <a:pt x="193" y="322"/>
                  </a:lnTo>
                  <a:lnTo>
                    <a:pt x="190" y="284"/>
                  </a:lnTo>
                  <a:lnTo>
                    <a:pt x="190" y="17"/>
                  </a:lnTo>
                  <a:lnTo>
                    <a:pt x="220" y="17"/>
                  </a:lnTo>
                  <a:lnTo>
                    <a:pt x="248" y="17"/>
                  </a:lnTo>
                  <a:lnTo>
                    <a:pt x="267" y="19"/>
                  </a:lnTo>
                  <a:lnTo>
                    <a:pt x="284" y="22"/>
                  </a:lnTo>
                  <a:lnTo>
                    <a:pt x="295" y="27"/>
                  </a:lnTo>
                  <a:lnTo>
                    <a:pt x="300" y="38"/>
                  </a:lnTo>
                  <a:lnTo>
                    <a:pt x="306" y="49"/>
                  </a:lnTo>
                  <a:lnTo>
                    <a:pt x="317" y="89"/>
                  </a:lnTo>
                  <a:lnTo>
                    <a:pt x="330" y="89"/>
                  </a:lnTo>
                  <a:lnTo>
                    <a:pt x="328" y="49"/>
                  </a:lnTo>
                  <a:lnTo>
                    <a:pt x="325" y="0"/>
                  </a:lnTo>
                  <a:lnTo>
                    <a:pt x="6" y="0"/>
                  </a:lnTo>
                  <a:lnTo>
                    <a:pt x="3" y="49"/>
                  </a:lnTo>
                  <a:lnTo>
                    <a:pt x="0" y="89"/>
                  </a:lnTo>
                  <a:lnTo>
                    <a:pt x="14" y="89"/>
                  </a:lnTo>
                  <a:lnTo>
                    <a:pt x="22" y="49"/>
                  </a:lnTo>
                  <a:lnTo>
                    <a:pt x="28" y="38"/>
                  </a:lnTo>
                  <a:lnTo>
                    <a:pt x="36" y="27"/>
                  </a:lnTo>
                  <a:lnTo>
                    <a:pt x="47" y="22"/>
                  </a:lnTo>
                  <a:lnTo>
                    <a:pt x="61" y="19"/>
                  </a:lnTo>
                  <a:lnTo>
                    <a:pt x="83" y="17"/>
                  </a:lnTo>
                  <a:lnTo>
                    <a:pt x="108" y="17"/>
                  </a:lnTo>
                  <a:lnTo>
                    <a:pt x="138" y="17"/>
                  </a:lnTo>
                  <a:lnTo>
                    <a:pt x="138" y="284"/>
                  </a:lnTo>
                  <a:lnTo>
                    <a:pt x="138" y="322"/>
                  </a:lnTo>
                  <a:lnTo>
                    <a:pt x="138" y="335"/>
                  </a:lnTo>
                  <a:lnTo>
                    <a:pt x="135" y="343"/>
                  </a:lnTo>
                  <a:lnTo>
                    <a:pt x="130" y="351"/>
                  </a:lnTo>
                  <a:lnTo>
                    <a:pt x="124" y="354"/>
                  </a:lnTo>
                  <a:lnTo>
                    <a:pt x="108" y="357"/>
                  </a:lnTo>
                  <a:lnTo>
                    <a:pt x="86" y="360"/>
                  </a:lnTo>
                  <a:lnTo>
                    <a:pt x="86"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1" name="Freeform 6"/>
            <p:cNvSpPr>
              <a:spLocks/>
            </p:cNvSpPr>
            <p:nvPr/>
          </p:nvSpPr>
          <p:spPr bwMode="auto">
            <a:xfrm>
              <a:off x="1260" y="151"/>
              <a:ext cx="374" cy="386"/>
            </a:xfrm>
            <a:custGeom>
              <a:avLst/>
              <a:gdLst/>
              <a:ahLst/>
              <a:cxnLst>
                <a:cxn ang="0">
                  <a:pos x="341" y="305"/>
                </a:cxn>
                <a:cxn ang="0">
                  <a:pos x="343" y="254"/>
                </a:cxn>
                <a:cxn ang="0">
                  <a:pos x="352" y="246"/>
                </a:cxn>
                <a:cxn ang="0">
                  <a:pos x="374" y="230"/>
                </a:cxn>
                <a:cxn ang="0">
                  <a:pos x="228" y="243"/>
                </a:cxn>
                <a:cxn ang="0">
                  <a:pos x="250" y="246"/>
                </a:cxn>
                <a:cxn ang="0">
                  <a:pos x="280" y="251"/>
                </a:cxn>
                <a:cxn ang="0">
                  <a:pos x="286" y="265"/>
                </a:cxn>
                <a:cxn ang="0">
                  <a:pos x="288" y="319"/>
                </a:cxn>
                <a:cxn ang="0">
                  <a:pos x="288" y="362"/>
                </a:cxn>
                <a:cxn ang="0">
                  <a:pos x="222" y="368"/>
                </a:cxn>
                <a:cxn ang="0">
                  <a:pos x="200" y="368"/>
                </a:cxn>
                <a:cxn ang="0">
                  <a:pos x="165" y="359"/>
                </a:cxn>
                <a:cxn ang="0">
                  <a:pos x="134" y="346"/>
                </a:cxn>
                <a:cxn ang="0">
                  <a:pos x="110" y="324"/>
                </a:cxn>
                <a:cxn ang="0">
                  <a:pos x="90" y="297"/>
                </a:cxn>
                <a:cxn ang="0">
                  <a:pos x="68" y="254"/>
                </a:cxn>
                <a:cxn ang="0">
                  <a:pos x="60" y="184"/>
                </a:cxn>
                <a:cxn ang="0">
                  <a:pos x="63" y="146"/>
                </a:cxn>
                <a:cxn ang="0">
                  <a:pos x="85" y="84"/>
                </a:cxn>
                <a:cxn ang="0">
                  <a:pos x="112" y="52"/>
                </a:cxn>
                <a:cxn ang="0">
                  <a:pos x="148" y="30"/>
                </a:cxn>
                <a:cxn ang="0">
                  <a:pos x="211" y="19"/>
                </a:cxn>
                <a:cxn ang="0">
                  <a:pos x="231" y="19"/>
                </a:cxn>
                <a:cxn ang="0">
                  <a:pos x="258" y="25"/>
                </a:cxn>
                <a:cxn ang="0">
                  <a:pos x="288" y="41"/>
                </a:cxn>
                <a:cxn ang="0">
                  <a:pos x="310" y="70"/>
                </a:cxn>
                <a:cxn ang="0">
                  <a:pos x="324" y="108"/>
                </a:cxn>
                <a:cxn ang="0">
                  <a:pos x="338" y="106"/>
                </a:cxn>
                <a:cxn ang="0">
                  <a:pos x="330" y="22"/>
                </a:cxn>
                <a:cxn ang="0">
                  <a:pos x="288" y="8"/>
                </a:cxn>
                <a:cxn ang="0">
                  <a:pos x="214" y="0"/>
                </a:cxn>
                <a:cxn ang="0">
                  <a:pos x="178" y="3"/>
                </a:cxn>
                <a:cxn ang="0">
                  <a:pos x="107" y="22"/>
                </a:cxn>
                <a:cxn ang="0">
                  <a:pos x="74" y="41"/>
                </a:cxn>
                <a:cxn ang="0">
                  <a:pos x="44" y="68"/>
                </a:cxn>
                <a:cxn ang="0">
                  <a:pos x="22" y="100"/>
                </a:cxn>
                <a:cxn ang="0">
                  <a:pos x="5" y="143"/>
                </a:cxn>
                <a:cxn ang="0">
                  <a:pos x="0" y="195"/>
                </a:cxn>
                <a:cxn ang="0">
                  <a:pos x="2" y="219"/>
                </a:cxn>
                <a:cxn ang="0">
                  <a:pos x="11" y="265"/>
                </a:cxn>
                <a:cxn ang="0">
                  <a:pos x="27" y="303"/>
                </a:cxn>
                <a:cxn ang="0">
                  <a:pos x="52" y="332"/>
                </a:cxn>
                <a:cxn ang="0">
                  <a:pos x="82" y="354"/>
                </a:cxn>
                <a:cxn ang="0">
                  <a:pos x="115" y="370"/>
                </a:cxn>
                <a:cxn ang="0">
                  <a:pos x="176" y="384"/>
                </a:cxn>
                <a:cxn ang="0">
                  <a:pos x="217" y="386"/>
                </a:cxn>
                <a:cxn ang="0">
                  <a:pos x="297" y="378"/>
                </a:cxn>
                <a:cxn ang="0">
                  <a:pos x="343" y="365"/>
                </a:cxn>
                <a:cxn ang="0">
                  <a:pos x="341" y="305"/>
                </a:cxn>
              </a:cxnLst>
              <a:rect l="0" t="0" r="r" b="b"/>
              <a:pathLst>
                <a:path w="374" h="386">
                  <a:moveTo>
                    <a:pt x="341" y="305"/>
                  </a:moveTo>
                  <a:lnTo>
                    <a:pt x="341" y="305"/>
                  </a:lnTo>
                  <a:lnTo>
                    <a:pt x="343" y="273"/>
                  </a:lnTo>
                  <a:lnTo>
                    <a:pt x="343" y="254"/>
                  </a:lnTo>
                  <a:lnTo>
                    <a:pt x="346" y="246"/>
                  </a:lnTo>
                  <a:lnTo>
                    <a:pt x="352" y="246"/>
                  </a:lnTo>
                  <a:lnTo>
                    <a:pt x="374" y="243"/>
                  </a:lnTo>
                  <a:lnTo>
                    <a:pt x="374" y="230"/>
                  </a:lnTo>
                  <a:lnTo>
                    <a:pt x="228" y="230"/>
                  </a:lnTo>
                  <a:lnTo>
                    <a:pt x="228" y="243"/>
                  </a:lnTo>
                  <a:lnTo>
                    <a:pt x="250" y="246"/>
                  </a:lnTo>
                  <a:lnTo>
                    <a:pt x="272" y="249"/>
                  </a:lnTo>
                  <a:lnTo>
                    <a:pt x="280" y="251"/>
                  </a:lnTo>
                  <a:lnTo>
                    <a:pt x="283" y="257"/>
                  </a:lnTo>
                  <a:lnTo>
                    <a:pt x="286" y="265"/>
                  </a:lnTo>
                  <a:lnTo>
                    <a:pt x="288" y="278"/>
                  </a:lnTo>
                  <a:lnTo>
                    <a:pt x="288" y="319"/>
                  </a:lnTo>
                  <a:lnTo>
                    <a:pt x="288" y="362"/>
                  </a:lnTo>
                  <a:lnTo>
                    <a:pt x="255" y="368"/>
                  </a:lnTo>
                  <a:lnTo>
                    <a:pt x="222" y="368"/>
                  </a:lnTo>
                  <a:lnTo>
                    <a:pt x="200" y="368"/>
                  </a:lnTo>
                  <a:lnTo>
                    <a:pt x="184" y="365"/>
                  </a:lnTo>
                  <a:lnTo>
                    <a:pt x="165" y="359"/>
                  </a:lnTo>
                  <a:lnTo>
                    <a:pt x="148" y="354"/>
                  </a:lnTo>
                  <a:lnTo>
                    <a:pt x="134" y="346"/>
                  </a:lnTo>
                  <a:lnTo>
                    <a:pt x="121" y="335"/>
                  </a:lnTo>
                  <a:lnTo>
                    <a:pt x="110" y="324"/>
                  </a:lnTo>
                  <a:lnTo>
                    <a:pt x="99" y="311"/>
                  </a:lnTo>
                  <a:lnTo>
                    <a:pt x="90" y="297"/>
                  </a:lnTo>
                  <a:lnTo>
                    <a:pt x="82" y="284"/>
                  </a:lnTo>
                  <a:lnTo>
                    <a:pt x="68" y="254"/>
                  </a:lnTo>
                  <a:lnTo>
                    <a:pt x="63" y="219"/>
                  </a:lnTo>
                  <a:lnTo>
                    <a:pt x="60" y="184"/>
                  </a:lnTo>
                  <a:lnTo>
                    <a:pt x="63" y="146"/>
                  </a:lnTo>
                  <a:lnTo>
                    <a:pt x="71" y="114"/>
                  </a:lnTo>
                  <a:lnTo>
                    <a:pt x="85" y="84"/>
                  </a:lnTo>
                  <a:lnTo>
                    <a:pt x="101" y="62"/>
                  </a:lnTo>
                  <a:lnTo>
                    <a:pt x="112" y="52"/>
                  </a:lnTo>
                  <a:lnTo>
                    <a:pt x="123" y="43"/>
                  </a:lnTo>
                  <a:lnTo>
                    <a:pt x="148" y="30"/>
                  </a:lnTo>
                  <a:lnTo>
                    <a:pt x="178" y="22"/>
                  </a:lnTo>
                  <a:lnTo>
                    <a:pt x="211" y="19"/>
                  </a:lnTo>
                  <a:lnTo>
                    <a:pt x="231" y="19"/>
                  </a:lnTo>
                  <a:lnTo>
                    <a:pt x="244" y="22"/>
                  </a:lnTo>
                  <a:lnTo>
                    <a:pt x="258" y="25"/>
                  </a:lnTo>
                  <a:lnTo>
                    <a:pt x="269" y="30"/>
                  </a:lnTo>
                  <a:lnTo>
                    <a:pt x="288" y="41"/>
                  </a:lnTo>
                  <a:lnTo>
                    <a:pt x="302" y="54"/>
                  </a:lnTo>
                  <a:lnTo>
                    <a:pt x="310" y="70"/>
                  </a:lnTo>
                  <a:lnTo>
                    <a:pt x="319" y="84"/>
                  </a:lnTo>
                  <a:lnTo>
                    <a:pt x="324" y="108"/>
                  </a:lnTo>
                  <a:lnTo>
                    <a:pt x="338" y="106"/>
                  </a:lnTo>
                  <a:lnTo>
                    <a:pt x="330" y="22"/>
                  </a:lnTo>
                  <a:lnTo>
                    <a:pt x="313" y="16"/>
                  </a:lnTo>
                  <a:lnTo>
                    <a:pt x="288" y="8"/>
                  </a:lnTo>
                  <a:lnTo>
                    <a:pt x="253" y="3"/>
                  </a:lnTo>
                  <a:lnTo>
                    <a:pt x="214" y="0"/>
                  </a:lnTo>
                  <a:lnTo>
                    <a:pt x="178" y="3"/>
                  </a:lnTo>
                  <a:lnTo>
                    <a:pt x="143" y="8"/>
                  </a:lnTo>
                  <a:lnTo>
                    <a:pt x="107" y="22"/>
                  </a:lnTo>
                  <a:lnTo>
                    <a:pt x="90" y="30"/>
                  </a:lnTo>
                  <a:lnTo>
                    <a:pt x="74" y="41"/>
                  </a:lnTo>
                  <a:lnTo>
                    <a:pt x="57" y="52"/>
                  </a:lnTo>
                  <a:lnTo>
                    <a:pt x="44" y="68"/>
                  </a:lnTo>
                  <a:lnTo>
                    <a:pt x="33" y="84"/>
                  </a:lnTo>
                  <a:lnTo>
                    <a:pt x="22" y="100"/>
                  </a:lnTo>
                  <a:lnTo>
                    <a:pt x="13" y="122"/>
                  </a:lnTo>
                  <a:lnTo>
                    <a:pt x="5" y="143"/>
                  </a:lnTo>
                  <a:lnTo>
                    <a:pt x="2" y="168"/>
                  </a:lnTo>
                  <a:lnTo>
                    <a:pt x="0" y="195"/>
                  </a:lnTo>
                  <a:lnTo>
                    <a:pt x="2" y="219"/>
                  </a:lnTo>
                  <a:lnTo>
                    <a:pt x="5" y="243"/>
                  </a:lnTo>
                  <a:lnTo>
                    <a:pt x="11" y="265"/>
                  </a:lnTo>
                  <a:lnTo>
                    <a:pt x="19" y="284"/>
                  </a:lnTo>
                  <a:lnTo>
                    <a:pt x="27" y="303"/>
                  </a:lnTo>
                  <a:lnTo>
                    <a:pt x="38" y="319"/>
                  </a:lnTo>
                  <a:lnTo>
                    <a:pt x="52" y="332"/>
                  </a:lnTo>
                  <a:lnTo>
                    <a:pt x="66" y="343"/>
                  </a:lnTo>
                  <a:lnTo>
                    <a:pt x="82" y="354"/>
                  </a:lnTo>
                  <a:lnTo>
                    <a:pt x="99" y="365"/>
                  </a:lnTo>
                  <a:lnTo>
                    <a:pt x="115" y="370"/>
                  </a:lnTo>
                  <a:lnTo>
                    <a:pt x="134" y="376"/>
                  </a:lnTo>
                  <a:lnTo>
                    <a:pt x="176" y="384"/>
                  </a:lnTo>
                  <a:lnTo>
                    <a:pt x="217" y="386"/>
                  </a:lnTo>
                  <a:lnTo>
                    <a:pt x="261" y="384"/>
                  </a:lnTo>
                  <a:lnTo>
                    <a:pt x="297" y="378"/>
                  </a:lnTo>
                  <a:lnTo>
                    <a:pt x="324" y="370"/>
                  </a:lnTo>
                  <a:lnTo>
                    <a:pt x="343" y="365"/>
                  </a:lnTo>
                  <a:lnTo>
                    <a:pt x="341" y="305"/>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2" name="Freeform 5"/>
            <p:cNvSpPr>
              <a:spLocks/>
            </p:cNvSpPr>
            <p:nvPr/>
          </p:nvSpPr>
          <p:spPr bwMode="auto">
            <a:xfrm>
              <a:off x="1669" y="159"/>
              <a:ext cx="281" cy="370"/>
            </a:xfrm>
            <a:custGeom>
              <a:avLst/>
              <a:gdLst/>
              <a:ahLst/>
              <a:cxnLst>
                <a:cxn ang="0">
                  <a:pos x="262" y="370"/>
                </a:cxn>
                <a:cxn ang="0">
                  <a:pos x="273" y="324"/>
                </a:cxn>
                <a:cxn ang="0">
                  <a:pos x="264" y="276"/>
                </a:cxn>
                <a:cxn ang="0">
                  <a:pos x="256" y="306"/>
                </a:cxn>
                <a:cxn ang="0">
                  <a:pos x="242" y="333"/>
                </a:cxn>
                <a:cxn ang="0">
                  <a:pos x="212" y="349"/>
                </a:cxn>
                <a:cxn ang="0">
                  <a:pos x="157" y="354"/>
                </a:cxn>
                <a:cxn ang="0">
                  <a:pos x="127" y="351"/>
                </a:cxn>
                <a:cxn ang="0">
                  <a:pos x="97" y="187"/>
                </a:cxn>
                <a:cxn ang="0">
                  <a:pos x="146" y="187"/>
                </a:cxn>
                <a:cxn ang="0">
                  <a:pos x="190" y="189"/>
                </a:cxn>
                <a:cxn ang="0">
                  <a:pos x="201" y="195"/>
                </a:cxn>
                <a:cxn ang="0">
                  <a:pos x="207" y="227"/>
                </a:cxn>
                <a:cxn ang="0">
                  <a:pos x="223" y="127"/>
                </a:cxn>
                <a:cxn ang="0">
                  <a:pos x="204" y="146"/>
                </a:cxn>
                <a:cxn ang="0">
                  <a:pos x="201" y="160"/>
                </a:cxn>
                <a:cxn ang="0">
                  <a:pos x="190" y="168"/>
                </a:cxn>
                <a:cxn ang="0">
                  <a:pos x="146" y="170"/>
                </a:cxn>
                <a:cxn ang="0">
                  <a:pos x="97" y="17"/>
                </a:cxn>
                <a:cxn ang="0">
                  <a:pos x="143" y="17"/>
                </a:cxn>
                <a:cxn ang="0">
                  <a:pos x="190" y="19"/>
                </a:cxn>
                <a:cxn ang="0">
                  <a:pos x="215" y="27"/>
                </a:cxn>
                <a:cxn ang="0">
                  <a:pos x="229" y="49"/>
                </a:cxn>
                <a:cxn ang="0">
                  <a:pos x="251" y="81"/>
                </a:cxn>
                <a:cxn ang="0">
                  <a:pos x="248" y="44"/>
                </a:cxn>
                <a:cxn ang="0">
                  <a:pos x="0" y="0"/>
                </a:cxn>
                <a:cxn ang="0">
                  <a:pos x="20" y="14"/>
                </a:cxn>
                <a:cxn ang="0">
                  <a:pos x="33" y="17"/>
                </a:cxn>
                <a:cxn ang="0">
                  <a:pos x="39" y="25"/>
                </a:cxn>
                <a:cxn ang="0">
                  <a:pos x="42" y="87"/>
                </a:cxn>
                <a:cxn ang="0">
                  <a:pos x="42" y="284"/>
                </a:cxn>
                <a:cxn ang="0">
                  <a:pos x="39" y="343"/>
                </a:cxn>
                <a:cxn ang="0">
                  <a:pos x="33" y="354"/>
                </a:cxn>
                <a:cxn ang="0">
                  <a:pos x="0" y="360"/>
                </a:cxn>
              </a:cxnLst>
              <a:rect l="0" t="0" r="r" b="b"/>
              <a:pathLst>
                <a:path w="281" h="370">
                  <a:moveTo>
                    <a:pt x="0" y="370"/>
                  </a:moveTo>
                  <a:lnTo>
                    <a:pt x="262" y="370"/>
                  </a:lnTo>
                  <a:lnTo>
                    <a:pt x="273" y="324"/>
                  </a:lnTo>
                  <a:lnTo>
                    <a:pt x="281" y="276"/>
                  </a:lnTo>
                  <a:lnTo>
                    <a:pt x="264" y="276"/>
                  </a:lnTo>
                  <a:lnTo>
                    <a:pt x="256" y="306"/>
                  </a:lnTo>
                  <a:lnTo>
                    <a:pt x="251" y="319"/>
                  </a:lnTo>
                  <a:lnTo>
                    <a:pt x="242" y="333"/>
                  </a:lnTo>
                  <a:lnTo>
                    <a:pt x="229" y="341"/>
                  </a:lnTo>
                  <a:lnTo>
                    <a:pt x="212" y="349"/>
                  </a:lnTo>
                  <a:lnTo>
                    <a:pt x="187" y="354"/>
                  </a:lnTo>
                  <a:lnTo>
                    <a:pt x="157" y="354"/>
                  </a:lnTo>
                  <a:lnTo>
                    <a:pt x="127" y="351"/>
                  </a:lnTo>
                  <a:lnTo>
                    <a:pt x="97" y="346"/>
                  </a:lnTo>
                  <a:lnTo>
                    <a:pt x="97" y="187"/>
                  </a:lnTo>
                  <a:lnTo>
                    <a:pt x="146" y="187"/>
                  </a:lnTo>
                  <a:lnTo>
                    <a:pt x="174" y="187"/>
                  </a:lnTo>
                  <a:lnTo>
                    <a:pt x="190" y="189"/>
                  </a:lnTo>
                  <a:lnTo>
                    <a:pt x="196" y="192"/>
                  </a:lnTo>
                  <a:lnTo>
                    <a:pt x="201" y="195"/>
                  </a:lnTo>
                  <a:lnTo>
                    <a:pt x="204" y="208"/>
                  </a:lnTo>
                  <a:lnTo>
                    <a:pt x="207" y="227"/>
                  </a:lnTo>
                  <a:lnTo>
                    <a:pt x="223" y="227"/>
                  </a:lnTo>
                  <a:lnTo>
                    <a:pt x="223" y="127"/>
                  </a:lnTo>
                  <a:lnTo>
                    <a:pt x="207" y="127"/>
                  </a:lnTo>
                  <a:lnTo>
                    <a:pt x="204" y="146"/>
                  </a:lnTo>
                  <a:lnTo>
                    <a:pt x="201" y="160"/>
                  </a:lnTo>
                  <a:lnTo>
                    <a:pt x="196" y="165"/>
                  </a:lnTo>
                  <a:lnTo>
                    <a:pt x="190" y="168"/>
                  </a:lnTo>
                  <a:lnTo>
                    <a:pt x="174" y="170"/>
                  </a:lnTo>
                  <a:lnTo>
                    <a:pt x="146" y="170"/>
                  </a:lnTo>
                  <a:lnTo>
                    <a:pt x="97" y="170"/>
                  </a:lnTo>
                  <a:lnTo>
                    <a:pt x="97" y="17"/>
                  </a:lnTo>
                  <a:lnTo>
                    <a:pt x="143" y="17"/>
                  </a:lnTo>
                  <a:lnTo>
                    <a:pt x="168" y="17"/>
                  </a:lnTo>
                  <a:lnTo>
                    <a:pt x="190" y="19"/>
                  </a:lnTo>
                  <a:lnTo>
                    <a:pt x="204" y="22"/>
                  </a:lnTo>
                  <a:lnTo>
                    <a:pt x="215" y="27"/>
                  </a:lnTo>
                  <a:lnTo>
                    <a:pt x="223" y="35"/>
                  </a:lnTo>
                  <a:lnTo>
                    <a:pt x="229" y="49"/>
                  </a:lnTo>
                  <a:lnTo>
                    <a:pt x="237" y="84"/>
                  </a:lnTo>
                  <a:lnTo>
                    <a:pt x="251" y="81"/>
                  </a:lnTo>
                  <a:lnTo>
                    <a:pt x="248" y="44"/>
                  </a:lnTo>
                  <a:lnTo>
                    <a:pt x="245" y="0"/>
                  </a:lnTo>
                  <a:lnTo>
                    <a:pt x="0" y="0"/>
                  </a:lnTo>
                  <a:lnTo>
                    <a:pt x="0" y="11"/>
                  </a:lnTo>
                  <a:lnTo>
                    <a:pt x="20" y="14"/>
                  </a:lnTo>
                  <a:lnTo>
                    <a:pt x="33" y="17"/>
                  </a:lnTo>
                  <a:lnTo>
                    <a:pt x="36" y="19"/>
                  </a:lnTo>
                  <a:lnTo>
                    <a:pt x="39" y="25"/>
                  </a:lnTo>
                  <a:lnTo>
                    <a:pt x="42" y="46"/>
                  </a:lnTo>
                  <a:lnTo>
                    <a:pt x="42" y="87"/>
                  </a:lnTo>
                  <a:lnTo>
                    <a:pt x="42" y="284"/>
                  </a:lnTo>
                  <a:lnTo>
                    <a:pt x="42" y="322"/>
                  </a:lnTo>
                  <a:lnTo>
                    <a:pt x="39" y="343"/>
                  </a:lnTo>
                  <a:lnTo>
                    <a:pt x="36" y="351"/>
                  </a:lnTo>
                  <a:lnTo>
                    <a:pt x="33" y="354"/>
                  </a:lnTo>
                  <a:lnTo>
                    <a:pt x="20" y="357"/>
                  </a:lnTo>
                  <a:lnTo>
                    <a:pt x="0" y="360"/>
                  </a:lnTo>
                  <a:lnTo>
                    <a:pt x="0"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3" name="Freeform 4"/>
            <p:cNvSpPr>
              <a:spLocks noEditPoints="1"/>
            </p:cNvSpPr>
            <p:nvPr/>
          </p:nvSpPr>
          <p:spPr bwMode="auto">
            <a:xfrm>
              <a:off x="1994" y="159"/>
              <a:ext cx="335" cy="370"/>
            </a:xfrm>
            <a:custGeom>
              <a:avLst/>
              <a:gdLst/>
              <a:ahLst/>
              <a:cxnLst>
                <a:cxn ang="0">
                  <a:pos x="137" y="370"/>
                </a:cxn>
                <a:cxn ang="0">
                  <a:pos x="118" y="357"/>
                </a:cxn>
                <a:cxn ang="0">
                  <a:pos x="104" y="354"/>
                </a:cxn>
                <a:cxn ang="0">
                  <a:pos x="99" y="343"/>
                </a:cxn>
                <a:cxn ang="0">
                  <a:pos x="96" y="284"/>
                </a:cxn>
                <a:cxn ang="0">
                  <a:pos x="118" y="208"/>
                </a:cxn>
                <a:cxn ang="0">
                  <a:pos x="135" y="208"/>
                </a:cxn>
                <a:cxn ang="0">
                  <a:pos x="151" y="216"/>
                </a:cxn>
                <a:cxn ang="0">
                  <a:pos x="168" y="235"/>
                </a:cxn>
                <a:cxn ang="0">
                  <a:pos x="212" y="314"/>
                </a:cxn>
                <a:cxn ang="0">
                  <a:pos x="225" y="335"/>
                </a:cxn>
                <a:cxn ang="0">
                  <a:pos x="253" y="360"/>
                </a:cxn>
                <a:cxn ang="0">
                  <a:pos x="278" y="370"/>
                </a:cxn>
                <a:cxn ang="0">
                  <a:pos x="335" y="370"/>
                </a:cxn>
                <a:cxn ang="0">
                  <a:pos x="335" y="360"/>
                </a:cxn>
                <a:cxn ang="0">
                  <a:pos x="308" y="351"/>
                </a:cxn>
                <a:cxn ang="0">
                  <a:pos x="294" y="343"/>
                </a:cxn>
                <a:cxn ang="0">
                  <a:pos x="261" y="300"/>
                </a:cxn>
                <a:cxn ang="0">
                  <a:pos x="245" y="270"/>
                </a:cxn>
                <a:cxn ang="0">
                  <a:pos x="201" y="189"/>
                </a:cxn>
                <a:cxn ang="0">
                  <a:pos x="239" y="168"/>
                </a:cxn>
                <a:cxn ang="0">
                  <a:pos x="264" y="143"/>
                </a:cxn>
                <a:cxn ang="0">
                  <a:pos x="278" y="111"/>
                </a:cxn>
                <a:cxn ang="0">
                  <a:pos x="280" y="92"/>
                </a:cxn>
                <a:cxn ang="0">
                  <a:pos x="275" y="65"/>
                </a:cxn>
                <a:cxn ang="0">
                  <a:pos x="267" y="44"/>
                </a:cxn>
                <a:cxn ang="0">
                  <a:pos x="253" y="27"/>
                </a:cxn>
                <a:cxn ang="0">
                  <a:pos x="214" y="6"/>
                </a:cxn>
                <a:cxn ang="0">
                  <a:pos x="170" y="0"/>
                </a:cxn>
                <a:cxn ang="0">
                  <a:pos x="0" y="0"/>
                </a:cxn>
                <a:cxn ang="0">
                  <a:pos x="19" y="14"/>
                </a:cxn>
                <a:cxn ang="0">
                  <a:pos x="33" y="17"/>
                </a:cxn>
                <a:cxn ang="0">
                  <a:pos x="41" y="25"/>
                </a:cxn>
                <a:cxn ang="0">
                  <a:pos x="44" y="87"/>
                </a:cxn>
                <a:cxn ang="0">
                  <a:pos x="44" y="284"/>
                </a:cxn>
                <a:cxn ang="0">
                  <a:pos x="41" y="343"/>
                </a:cxn>
                <a:cxn ang="0">
                  <a:pos x="33" y="354"/>
                </a:cxn>
                <a:cxn ang="0">
                  <a:pos x="0" y="360"/>
                </a:cxn>
                <a:cxn ang="0">
                  <a:pos x="96" y="22"/>
                </a:cxn>
                <a:cxn ang="0">
                  <a:pos x="113" y="19"/>
                </a:cxn>
                <a:cxn ang="0">
                  <a:pos x="132" y="19"/>
                </a:cxn>
                <a:cxn ang="0">
                  <a:pos x="165" y="22"/>
                </a:cxn>
                <a:cxn ang="0">
                  <a:pos x="192" y="35"/>
                </a:cxn>
                <a:cxn ang="0">
                  <a:pos x="212" y="62"/>
                </a:cxn>
                <a:cxn ang="0">
                  <a:pos x="220" y="106"/>
                </a:cxn>
                <a:cxn ang="0">
                  <a:pos x="217" y="127"/>
                </a:cxn>
                <a:cxn ang="0">
                  <a:pos x="203" y="160"/>
                </a:cxn>
                <a:cxn ang="0">
                  <a:pos x="179" y="181"/>
                </a:cxn>
                <a:cxn ang="0">
                  <a:pos x="146" y="192"/>
                </a:cxn>
                <a:cxn ang="0">
                  <a:pos x="96" y="192"/>
                </a:cxn>
              </a:cxnLst>
              <a:rect l="0" t="0" r="r" b="b"/>
              <a:pathLst>
                <a:path w="335" h="370">
                  <a:moveTo>
                    <a:pt x="0" y="370"/>
                  </a:moveTo>
                  <a:lnTo>
                    <a:pt x="137" y="370"/>
                  </a:lnTo>
                  <a:lnTo>
                    <a:pt x="137" y="360"/>
                  </a:lnTo>
                  <a:lnTo>
                    <a:pt x="118" y="357"/>
                  </a:lnTo>
                  <a:lnTo>
                    <a:pt x="104" y="354"/>
                  </a:lnTo>
                  <a:lnTo>
                    <a:pt x="102" y="351"/>
                  </a:lnTo>
                  <a:lnTo>
                    <a:pt x="99" y="343"/>
                  </a:lnTo>
                  <a:lnTo>
                    <a:pt x="96" y="322"/>
                  </a:lnTo>
                  <a:lnTo>
                    <a:pt x="96" y="284"/>
                  </a:lnTo>
                  <a:lnTo>
                    <a:pt x="96" y="208"/>
                  </a:lnTo>
                  <a:lnTo>
                    <a:pt x="118" y="208"/>
                  </a:lnTo>
                  <a:lnTo>
                    <a:pt x="135" y="208"/>
                  </a:lnTo>
                  <a:lnTo>
                    <a:pt x="146" y="211"/>
                  </a:lnTo>
                  <a:lnTo>
                    <a:pt x="151" y="216"/>
                  </a:lnTo>
                  <a:lnTo>
                    <a:pt x="168" y="235"/>
                  </a:lnTo>
                  <a:lnTo>
                    <a:pt x="187" y="270"/>
                  </a:lnTo>
                  <a:lnTo>
                    <a:pt x="212" y="314"/>
                  </a:lnTo>
                  <a:lnTo>
                    <a:pt x="225" y="335"/>
                  </a:lnTo>
                  <a:lnTo>
                    <a:pt x="245" y="354"/>
                  </a:lnTo>
                  <a:lnTo>
                    <a:pt x="253" y="360"/>
                  </a:lnTo>
                  <a:lnTo>
                    <a:pt x="267" y="365"/>
                  </a:lnTo>
                  <a:lnTo>
                    <a:pt x="278" y="370"/>
                  </a:lnTo>
                  <a:lnTo>
                    <a:pt x="291" y="370"/>
                  </a:lnTo>
                  <a:lnTo>
                    <a:pt x="335" y="370"/>
                  </a:lnTo>
                  <a:lnTo>
                    <a:pt x="335" y="360"/>
                  </a:lnTo>
                  <a:lnTo>
                    <a:pt x="319" y="357"/>
                  </a:lnTo>
                  <a:lnTo>
                    <a:pt x="308" y="351"/>
                  </a:lnTo>
                  <a:lnTo>
                    <a:pt x="294" y="343"/>
                  </a:lnTo>
                  <a:lnTo>
                    <a:pt x="280" y="324"/>
                  </a:lnTo>
                  <a:lnTo>
                    <a:pt x="261" y="300"/>
                  </a:lnTo>
                  <a:lnTo>
                    <a:pt x="245" y="270"/>
                  </a:lnTo>
                  <a:lnTo>
                    <a:pt x="201" y="189"/>
                  </a:lnTo>
                  <a:lnTo>
                    <a:pt x="225" y="176"/>
                  </a:lnTo>
                  <a:lnTo>
                    <a:pt x="239" y="168"/>
                  </a:lnTo>
                  <a:lnTo>
                    <a:pt x="253" y="157"/>
                  </a:lnTo>
                  <a:lnTo>
                    <a:pt x="264" y="143"/>
                  </a:lnTo>
                  <a:lnTo>
                    <a:pt x="272" y="127"/>
                  </a:lnTo>
                  <a:lnTo>
                    <a:pt x="278" y="111"/>
                  </a:lnTo>
                  <a:lnTo>
                    <a:pt x="280" y="92"/>
                  </a:lnTo>
                  <a:lnTo>
                    <a:pt x="278" y="79"/>
                  </a:lnTo>
                  <a:lnTo>
                    <a:pt x="275" y="65"/>
                  </a:lnTo>
                  <a:lnTo>
                    <a:pt x="272" y="52"/>
                  </a:lnTo>
                  <a:lnTo>
                    <a:pt x="267" y="44"/>
                  </a:lnTo>
                  <a:lnTo>
                    <a:pt x="261" y="33"/>
                  </a:lnTo>
                  <a:lnTo>
                    <a:pt x="253" y="27"/>
                  </a:lnTo>
                  <a:lnTo>
                    <a:pt x="234" y="14"/>
                  </a:lnTo>
                  <a:lnTo>
                    <a:pt x="214" y="6"/>
                  </a:lnTo>
                  <a:lnTo>
                    <a:pt x="192" y="3"/>
                  </a:lnTo>
                  <a:lnTo>
                    <a:pt x="170" y="0"/>
                  </a:lnTo>
                  <a:lnTo>
                    <a:pt x="148" y="0"/>
                  </a:lnTo>
                  <a:lnTo>
                    <a:pt x="0" y="0"/>
                  </a:lnTo>
                  <a:lnTo>
                    <a:pt x="0" y="11"/>
                  </a:lnTo>
                  <a:lnTo>
                    <a:pt x="19" y="14"/>
                  </a:lnTo>
                  <a:lnTo>
                    <a:pt x="33" y="17"/>
                  </a:lnTo>
                  <a:lnTo>
                    <a:pt x="38" y="19"/>
                  </a:lnTo>
                  <a:lnTo>
                    <a:pt x="41" y="25"/>
                  </a:lnTo>
                  <a:lnTo>
                    <a:pt x="41" y="46"/>
                  </a:lnTo>
                  <a:lnTo>
                    <a:pt x="44" y="87"/>
                  </a:lnTo>
                  <a:lnTo>
                    <a:pt x="44" y="284"/>
                  </a:lnTo>
                  <a:lnTo>
                    <a:pt x="41" y="322"/>
                  </a:lnTo>
                  <a:lnTo>
                    <a:pt x="41" y="343"/>
                  </a:lnTo>
                  <a:lnTo>
                    <a:pt x="38" y="351"/>
                  </a:lnTo>
                  <a:lnTo>
                    <a:pt x="33" y="354"/>
                  </a:lnTo>
                  <a:lnTo>
                    <a:pt x="19" y="357"/>
                  </a:lnTo>
                  <a:lnTo>
                    <a:pt x="0" y="360"/>
                  </a:lnTo>
                  <a:lnTo>
                    <a:pt x="0" y="370"/>
                  </a:lnTo>
                  <a:close/>
                  <a:moveTo>
                    <a:pt x="96" y="22"/>
                  </a:moveTo>
                  <a:lnTo>
                    <a:pt x="96" y="22"/>
                  </a:lnTo>
                  <a:lnTo>
                    <a:pt x="113" y="19"/>
                  </a:lnTo>
                  <a:lnTo>
                    <a:pt x="132" y="19"/>
                  </a:lnTo>
                  <a:lnTo>
                    <a:pt x="148" y="19"/>
                  </a:lnTo>
                  <a:lnTo>
                    <a:pt x="165" y="22"/>
                  </a:lnTo>
                  <a:lnTo>
                    <a:pt x="179" y="27"/>
                  </a:lnTo>
                  <a:lnTo>
                    <a:pt x="192" y="35"/>
                  </a:lnTo>
                  <a:lnTo>
                    <a:pt x="203" y="49"/>
                  </a:lnTo>
                  <a:lnTo>
                    <a:pt x="212" y="62"/>
                  </a:lnTo>
                  <a:lnTo>
                    <a:pt x="217" y="81"/>
                  </a:lnTo>
                  <a:lnTo>
                    <a:pt x="220" y="106"/>
                  </a:lnTo>
                  <a:lnTo>
                    <a:pt x="217" y="127"/>
                  </a:lnTo>
                  <a:lnTo>
                    <a:pt x="212" y="146"/>
                  </a:lnTo>
                  <a:lnTo>
                    <a:pt x="203" y="160"/>
                  </a:lnTo>
                  <a:lnTo>
                    <a:pt x="192" y="173"/>
                  </a:lnTo>
                  <a:lnTo>
                    <a:pt x="179" y="181"/>
                  </a:lnTo>
                  <a:lnTo>
                    <a:pt x="162" y="187"/>
                  </a:lnTo>
                  <a:lnTo>
                    <a:pt x="146" y="192"/>
                  </a:lnTo>
                  <a:lnTo>
                    <a:pt x="129" y="192"/>
                  </a:lnTo>
                  <a:lnTo>
                    <a:pt x="96" y="192"/>
                  </a:lnTo>
                  <a:lnTo>
                    <a:pt x="96" y="22"/>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4" name="Freeform 3"/>
            <p:cNvSpPr>
              <a:spLocks/>
            </p:cNvSpPr>
            <p:nvPr/>
          </p:nvSpPr>
          <p:spPr bwMode="auto">
            <a:xfrm>
              <a:off x="2338" y="151"/>
              <a:ext cx="239" cy="386"/>
            </a:xfrm>
            <a:custGeom>
              <a:avLst/>
              <a:gdLst/>
              <a:ahLst/>
              <a:cxnLst>
                <a:cxn ang="0">
                  <a:pos x="115" y="149"/>
                </a:cxn>
                <a:cxn ang="0">
                  <a:pos x="77" y="119"/>
                </a:cxn>
                <a:cxn ang="0">
                  <a:pos x="66" y="100"/>
                </a:cxn>
                <a:cxn ang="0">
                  <a:pos x="60" y="79"/>
                </a:cxn>
                <a:cxn ang="0">
                  <a:pos x="63" y="65"/>
                </a:cxn>
                <a:cxn ang="0">
                  <a:pos x="71" y="43"/>
                </a:cxn>
                <a:cxn ang="0">
                  <a:pos x="88" y="27"/>
                </a:cxn>
                <a:cxn ang="0">
                  <a:pos x="110" y="19"/>
                </a:cxn>
                <a:cxn ang="0">
                  <a:pos x="123" y="19"/>
                </a:cxn>
                <a:cxn ang="0">
                  <a:pos x="162" y="27"/>
                </a:cxn>
                <a:cxn ang="0">
                  <a:pos x="184" y="46"/>
                </a:cxn>
                <a:cxn ang="0">
                  <a:pos x="198" y="70"/>
                </a:cxn>
                <a:cxn ang="0">
                  <a:pos x="217" y="95"/>
                </a:cxn>
                <a:cxn ang="0">
                  <a:pos x="214" y="57"/>
                </a:cxn>
                <a:cxn ang="0">
                  <a:pos x="211" y="16"/>
                </a:cxn>
                <a:cxn ang="0">
                  <a:pos x="178" y="6"/>
                </a:cxn>
                <a:cxn ang="0">
                  <a:pos x="132" y="0"/>
                </a:cxn>
                <a:cxn ang="0">
                  <a:pos x="110" y="0"/>
                </a:cxn>
                <a:cxn ang="0">
                  <a:pos x="68" y="11"/>
                </a:cxn>
                <a:cxn ang="0">
                  <a:pos x="35" y="35"/>
                </a:cxn>
                <a:cxn ang="0">
                  <a:pos x="16" y="73"/>
                </a:cxn>
                <a:cxn ang="0">
                  <a:pos x="13" y="97"/>
                </a:cxn>
                <a:cxn ang="0">
                  <a:pos x="19" y="127"/>
                </a:cxn>
                <a:cxn ang="0">
                  <a:pos x="33" y="154"/>
                </a:cxn>
                <a:cxn ang="0">
                  <a:pos x="52" y="176"/>
                </a:cxn>
                <a:cxn ang="0">
                  <a:pos x="112" y="211"/>
                </a:cxn>
                <a:cxn ang="0">
                  <a:pos x="143" y="227"/>
                </a:cxn>
                <a:cxn ang="0">
                  <a:pos x="170" y="246"/>
                </a:cxn>
                <a:cxn ang="0">
                  <a:pos x="187" y="270"/>
                </a:cxn>
                <a:cxn ang="0">
                  <a:pos x="192" y="300"/>
                </a:cxn>
                <a:cxn ang="0">
                  <a:pos x="192" y="314"/>
                </a:cxn>
                <a:cxn ang="0">
                  <a:pos x="181" y="341"/>
                </a:cxn>
                <a:cxn ang="0">
                  <a:pos x="162" y="357"/>
                </a:cxn>
                <a:cxn ang="0">
                  <a:pos x="137" y="368"/>
                </a:cxn>
                <a:cxn ang="0">
                  <a:pos x="123" y="368"/>
                </a:cxn>
                <a:cxn ang="0">
                  <a:pos x="74" y="357"/>
                </a:cxn>
                <a:cxn ang="0">
                  <a:pos x="44" y="330"/>
                </a:cxn>
                <a:cxn ang="0">
                  <a:pos x="27" y="295"/>
                </a:cxn>
                <a:cxn ang="0">
                  <a:pos x="19" y="262"/>
                </a:cxn>
                <a:cxn ang="0">
                  <a:pos x="0" y="265"/>
                </a:cxn>
                <a:cxn ang="0">
                  <a:pos x="19" y="365"/>
                </a:cxn>
                <a:cxn ang="0">
                  <a:pos x="33" y="373"/>
                </a:cxn>
                <a:cxn ang="0">
                  <a:pos x="77" y="384"/>
                </a:cxn>
                <a:cxn ang="0">
                  <a:pos x="107" y="386"/>
                </a:cxn>
                <a:cxn ang="0">
                  <a:pos x="154" y="381"/>
                </a:cxn>
                <a:cxn ang="0">
                  <a:pos x="198" y="362"/>
                </a:cxn>
                <a:cxn ang="0">
                  <a:pos x="228" y="330"/>
                </a:cxn>
                <a:cxn ang="0">
                  <a:pos x="239" y="295"/>
                </a:cxn>
                <a:cxn ang="0">
                  <a:pos x="239" y="281"/>
                </a:cxn>
                <a:cxn ang="0">
                  <a:pos x="231" y="238"/>
                </a:cxn>
                <a:cxn ang="0">
                  <a:pos x="211" y="208"/>
                </a:cxn>
                <a:cxn ang="0">
                  <a:pos x="181" y="184"/>
                </a:cxn>
                <a:cxn ang="0">
                  <a:pos x="115" y="149"/>
                </a:cxn>
              </a:cxnLst>
              <a:rect l="0" t="0" r="r" b="b"/>
              <a:pathLst>
                <a:path w="239" h="386">
                  <a:moveTo>
                    <a:pt x="115" y="149"/>
                  </a:moveTo>
                  <a:lnTo>
                    <a:pt x="115" y="149"/>
                  </a:lnTo>
                  <a:lnTo>
                    <a:pt x="93" y="135"/>
                  </a:lnTo>
                  <a:lnTo>
                    <a:pt x="77" y="119"/>
                  </a:lnTo>
                  <a:lnTo>
                    <a:pt x="71" y="111"/>
                  </a:lnTo>
                  <a:lnTo>
                    <a:pt x="66" y="100"/>
                  </a:lnTo>
                  <a:lnTo>
                    <a:pt x="63" y="92"/>
                  </a:lnTo>
                  <a:lnTo>
                    <a:pt x="60" y="79"/>
                  </a:lnTo>
                  <a:lnTo>
                    <a:pt x="63" y="65"/>
                  </a:lnTo>
                  <a:lnTo>
                    <a:pt x="66" y="54"/>
                  </a:lnTo>
                  <a:lnTo>
                    <a:pt x="71" y="43"/>
                  </a:lnTo>
                  <a:lnTo>
                    <a:pt x="79" y="35"/>
                  </a:lnTo>
                  <a:lnTo>
                    <a:pt x="88" y="27"/>
                  </a:lnTo>
                  <a:lnTo>
                    <a:pt x="99" y="22"/>
                  </a:lnTo>
                  <a:lnTo>
                    <a:pt x="110" y="19"/>
                  </a:lnTo>
                  <a:lnTo>
                    <a:pt x="123" y="19"/>
                  </a:lnTo>
                  <a:lnTo>
                    <a:pt x="145" y="19"/>
                  </a:lnTo>
                  <a:lnTo>
                    <a:pt x="162" y="27"/>
                  </a:lnTo>
                  <a:lnTo>
                    <a:pt x="176" y="35"/>
                  </a:lnTo>
                  <a:lnTo>
                    <a:pt x="184" y="46"/>
                  </a:lnTo>
                  <a:lnTo>
                    <a:pt x="192" y="57"/>
                  </a:lnTo>
                  <a:lnTo>
                    <a:pt x="198" y="70"/>
                  </a:lnTo>
                  <a:lnTo>
                    <a:pt x="203" y="95"/>
                  </a:lnTo>
                  <a:lnTo>
                    <a:pt x="217" y="95"/>
                  </a:lnTo>
                  <a:lnTo>
                    <a:pt x="214" y="57"/>
                  </a:lnTo>
                  <a:lnTo>
                    <a:pt x="211" y="16"/>
                  </a:lnTo>
                  <a:lnTo>
                    <a:pt x="198" y="11"/>
                  </a:lnTo>
                  <a:lnTo>
                    <a:pt x="178" y="6"/>
                  </a:lnTo>
                  <a:lnTo>
                    <a:pt x="156" y="0"/>
                  </a:lnTo>
                  <a:lnTo>
                    <a:pt x="132" y="0"/>
                  </a:lnTo>
                  <a:lnTo>
                    <a:pt x="110" y="0"/>
                  </a:lnTo>
                  <a:lnTo>
                    <a:pt x="88" y="6"/>
                  </a:lnTo>
                  <a:lnTo>
                    <a:pt x="68" y="11"/>
                  </a:lnTo>
                  <a:lnTo>
                    <a:pt x="49" y="22"/>
                  </a:lnTo>
                  <a:lnTo>
                    <a:pt x="35" y="35"/>
                  </a:lnTo>
                  <a:lnTo>
                    <a:pt x="24" y="52"/>
                  </a:lnTo>
                  <a:lnTo>
                    <a:pt x="16" y="73"/>
                  </a:lnTo>
                  <a:lnTo>
                    <a:pt x="13" y="97"/>
                  </a:lnTo>
                  <a:lnTo>
                    <a:pt x="13" y="111"/>
                  </a:lnTo>
                  <a:lnTo>
                    <a:pt x="19" y="127"/>
                  </a:lnTo>
                  <a:lnTo>
                    <a:pt x="24" y="141"/>
                  </a:lnTo>
                  <a:lnTo>
                    <a:pt x="33" y="154"/>
                  </a:lnTo>
                  <a:lnTo>
                    <a:pt x="41" y="165"/>
                  </a:lnTo>
                  <a:lnTo>
                    <a:pt x="52" y="176"/>
                  </a:lnTo>
                  <a:lnTo>
                    <a:pt x="77" y="192"/>
                  </a:lnTo>
                  <a:lnTo>
                    <a:pt x="112" y="211"/>
                  </a:lnTo>
                  <a:lnTo>
                    <a:pt x="143" y="227"/>
                  </a:lnTo>
                  <a:lnTo>
                    <a:pt x="156" y="235"/>
                  </a:lnTo>
                  <a:lnTo>
                    <a:pt x="170" y="246"/>
                  </a:lnTo>
                  <a:lnTo>
                    <a:pt x="178" y="259"/>
                  </a:lnTo>
                  <a:lnTo>
                    <a:pt x="187" y="270"/>
                  </a:lnTo>
                  <a:lnTo>
                    <a:pt x="189" y="284"/>
                  </a:lnTo>
                  <a:lnTo>
                    <a:pt x="192" y="300"/>
                  </a:lnTo>
                  <a:lnTo>
                    <a:pt x="192" y="314"/>
                  </a:lnTo>
                  <a:lnTo>
                    <a:pt x="187" y="330"/>
                  </a:lnTo>
                  <a:lnTo>
                    <a:pt x="181" y="341"/>
                  </a:lnTo>
                  <a:lnTo>
                    <a:pt x="173" y="351"/>
                  </a:lnTo>
                  <a:lnTo>
                    <a:pt x="162" y="357"/>
                  </a:lnTo>
                  <a:lnTo>
                    <a:pt x="151" y="365"/>
                  </a:lnTo>
                  <a:lnTo>
                    <a:pt x="137" y="368"/>
                  </a:lnTo>
                  <a:lnTo>
                    <a:pt x="123" y="368"/>
                  </a:lnTo>
                  <a:lnTo>
                    <a:pt x="96" y="365"/>
                  </a:lnTo>
                  <a:lnTo>
                    <a:pt x="74" y="357"/>
                  </a:lnTo>
                  <a:lnTo>
                    <a:pt x="57" y="346"/>
                  </a:lnTo>
                  <a:lnTo>
                    <a:pt x="44" y="330"/>
                  </a:lnTo>
                  <a:lnTo>
                    <a:pt x="33" y="314"/>
                  </a:lnTo>
                  <a:lnTo>
                    <a:pt x="27" y="295"/>
                  </a:lnTo>
                  <a:lnTo>
                    <a:pt x="22" y="278"/>
                  </a:lnTo>
                  <a:lnTo>
                    <a:pt x="19" y="262"/>
                  </a:lnTo>
                  <a:lnTo>
                    <a:pt x="0" y="265"/>
                  </a:lnTo>
                  <a:lnTo>
                    <a:pt x="8" y="322"/>
                  </a:lnTo>
                  <a:lnTo>
                    <a:pt x="19" y="365"/>
                  </a:lnTo>
                  <a:lnTo>
                    <a:pt x="33" y="373"/>
                  </a:lnTo>
                  <a:lnTo>
                    <a:pt x="52" y="378"/>
                  </a:lnTo>
                  <a:lnTo>
                    <a:pt x="77" y="384"/>
                  </a:lnTo>
                  <a:lnTo>
                    <a:pt x="107" y="386"/>
                  </a:lnTo>
                  <a:lnTo>
                    <a:pt x="132" y="386"/>
                  </a:lnTo>
                  <a:lnTo>
                    <a:pt x="154" y="381"/>
                  </a:lnTo>
                  <a:lnTo>
                    <a:pt x="176" y="373"/>
                  </a:lnTo>
                  <a:lnTo>
                    <a:pt x="198" y="362"/>
                  </a:lnTo>
                  <a:lnTo>
                    <a:pt x="214" y="349"/>
                  </a:lnTo>
                  <a:lnTo>
                    <a:pt x="228" y="330"/>
                  </a:lnTo>
                  <a:lnTo>
                    <a:pt x="236" y="308"/>
                  </a:lnTo>
                  <a:lnTo>
                    <a:pt x="239" y="295"/>
                  </a:lnTo>
                  <a:lnTo>
                    <a:pt x="239" y="281"/>
                  </a:lnTo>
                  <a:lnTo>
                    <a:pt x="236" y="259"/>
                  </a:lnTo>
                  <a:lnTo>
                    <a:pt x="231" y="238"/>
                  </a:lnTo>
                  <a:lnTo>
                    <a:pt x="222" y="222"/>
                  </a:lnTo>
                  <a:lnTo>
                    <a:pt x="211" y="208"/>
                  </a:lnTo>
                  <a:lnTo>
                    <a:pt x="198" y="195"/>
                  </a:lnTo>
                  <a:lnTo>
                    <a:pt x="181" y="184"/>
                  </a:lnTo>
                  <a:lnTo>
                    <a:pt x="148" y="165"/>
                  </a:lnTo>
                  <a:lnTo>
                    <a:pt x="115" y="149"/>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5" name="Freeform 2"/>
            <p:cNvSpPr>
              <a:spLocks noEditPoints="1"/>
            </p:cNvSpPr>
            <p:nvPr/>
          </p:nvSpPr>
          <p:spPr bwMode="auto">
            <a:xfrm>
              <a:off x="129" y="78"/>
              <a:ext cx="581" cy="646"/>
            </a:xfrm>
            <a:custGeom>
              <a:avLst/>
              <a:gdLst/>
              <a:ahLst/>
              <a:cxnLst>
                <a:cxn ang="0">
                  <a:pos x="259" y="254"/>
                </a:cxn>
                <a:cxn ang="0">
                  <a:pos x="333" y="397"/>
                </a:cxn>
                <a:cxn ang="0">
                  <a:pos x="377" y="470"/>
                </a:cxn>
                <a:cxn ang="0">
                  <a:pos x="471" y="581"/>
                </a:cxn>
                <a:cxn ang="0">
                  <a:pos x="523" y="619"/>
                </a:cxn>
                <a:cxn ang="0">
                  <a:pos x="572" y="632"/>
                </a:cxn>
                <a:cxn ang="0">
                  <a:pos x="567" y="646"/>
                </a:cxn>
                <a:cxn ang="0">
                  <a:pos x="523" y="643"/>
                </a:cxn>
                <a:cxn ang="0">
                  <a:pos x="460" y="616"/>
                </a:cxn>
                <a:cxn ang="0">
                  <a:pos x="366" y="538"/>
                </a:cxn>
                <a:cxn ang="0">
                  <a:pos x="281" y="416"/>
                </a:cxn>
                <a:cxn ang="0">
                  <a:pos x="209" y="281"/>
                </a:cxn>
                <a:cxn ang="0">
                  <a:pos x="190" y="260"/>
                </a:cxn>
                <a:cxn ang="0">
                  <a:pos x="171" y="254"/>
                </a:cxn>
                <a:cxn ang="0">
                  <a:pos x="110" y="251"/>
                </a:cxn>
                <a:cxn ang="0">
                  <a:pos x="110" y="384"/>
                </a:cxn>
                <a:cxn ang="0">
                  <a:pos x="113" y="422"/>
                </a:cxn>
                <a:cxn ang="0">
                  <a:pos x="130" y="438"/>
                </a:cxn>
                <a:cxn ang="0">
                  <a:pos x="163" y="451"/>
                </a:cxn>
                <a:cxn ang="0">
                  <a:pos x="22" y="438"/>
                </a:cxn>
                <a:cxn ang="0">
                  <a:pos x="39" y="435"/>
                </a:cxn>
                <a:cxn ang="0">
                  <a:pos x="50" y="422"/>
                </a:cxn>
                <a:cxn ang="0">
                  <a:pos x="53" y="346"/>
                </a:cxn>
                <a:cxn ang="0">
                  <a:pos x="53" y="68"/>
                </a:cxn>
                <a:cxn ang="0">
                  <a:pos x="50" y="30"/>
                </a:cxn>
                <a:cxn ang="0">
                  <a:pos x="33" y="14"/>
                </a:cxn>
                <a:cxn ang="0">
                  <a:pos x="0" y="0"/>
                </a:cxn>
                <a:cxn ang="0">
                  <a:pos x="187" y="0"/>
                </a:cxn>
                <a:cxn ang="0">
                  <a:pos x="278" y="17"/>
                </a:cxn>
                <a:cxn ang="0">
                  <a:pos x="317" y="46"/>
                </a:cxn>
                <a:cxn ang="0">
                  <a:pos x="336" y="98"/>
                </a:cxn>
                <a:cxn ang="0">
                  <a:pos x="336" y="141"/>
                </a:cxn>
                <a:cxn ang="0">
                  <a:pos x="314" y="189"/>
                </a:cxn>
                <a:cxn ang="0">
                  <a:pos x="273" y="224"/>
                </a:cxn>
                <a:cxn ang="0">
                  <a:pos x="256" y="238"/>
                </a:cxn>
                <a:cxn ang="0">
                  <a:pos x="110" y="238"/>
                </a:cxn>
                <a:cxn ang="0">
                  <a:pos x="187" y="235"/>
                </a:cxn>
                <a:cxn ang="0">
                  <a:pos x="242" y="211"/>
                </a:cxn>
                <a:cxn ang="0">
                  <a:pos x="270" y="160"/>
                </a:cxn>
                <a:cxn ang="0">
                  <a:pos x="270" y="108"/>
                </a:cxn>
                <a:cxn ang="0">
                  <a:pos x="242" y="49"/>
                </a:cxn>
                <a:cxn ang="0">
                  <a:pos x="182" y="22"/>
                </a:cxn>
                <a:cxn ang="0">
                  <a:pos x="132" y="19"/>
                </a:cxn>
              </a:cxnLst>
              <a:rect l="0" t="0" r="r" b="b"/>
              <a:pathLst>
                <a:path w="581" h="646">
                  <a:moveTo>
                    <a:pt x="256" y="238"/>
                  </a:moveTo>
                  <a:lnTo>
                    <a:pt x="256" y="238"/>
                  </a:lnTo>
                  <a:lnTo>
                    <a:pt x="259" y="254"/>
                  </a:lnTo>
                  <a:lnTo>
                    <a:pt x="267" y="273"/>
                  </a:lnTo>
                  <a:lnTo>
                    <a:pt x="289" y="319"/>
                  </a:lnTo>
                  <a:lnTo>
                    <a:pt x="333" y="397"/>
                  </a:lnTo>
                  <a:lnTo>
                    <a:pt x="352" y="432"/>
                  </a:lnTo>
                  <a:lnTo>
                    <a:pt x="377" y="470"/>
                  </a:lnTo>
                  <a:lnTo>
                    <a:pt x="405" y="508"/>
                  </a:lnTo>
                  <a:lnTo>
                    <a:pt x="438" y="546"/>
                  </a:lnTo>
                  <a:lnTo>
                    <a:pt x="471" y="581"/>
                  </a:lnTo>
                  <a:lnTo>
                    <a:pt x="487" y="597"/>
                  </a:lnTo>
                  <a:lnTo>
                    <a:pt x="504" y="611"/>
                  </a:lnTo>
                  <a:lnTo>
                    <a:pt x="523" y="619"/>
                  </a:lnTo>
                  <a:lnTo>
                    <a:pt x="539" y="627"/>
                  </a:lnTo>
                  <a:lnTo>
                    <a:pt x="556" y="632"/>
                  </a:lnTo>
                  <a:lnTo>
                    <a:pt x="572" y="632"/>
                  </a:lnTo>
                  <a:lnTo>
                    <a:pt x="581" y="632"/>
                  </a:lnTo>
                  <a:lnTo>
                    <a:pt x="581" y="646"/>
                  </a:lnTo>
                  <a:lnTo>
                    <a:pt x="567" y="646"/>
                  </a:lnTo>
                  <a:lnTo>
                    <a:pt x="545" y="646"/>
                  </a:lnTo>
                  <a:lnTo>
                    <a:pt x="523" y="643"/>
                  </a:lnTo>
                  <a:lnTo>
                    <a:pt x="501" y="635"/>
                  </a:lnTo>
                  <a:lnTo>
                    <a:pt x="482" y="627"/>
                  </a:lnTo>
                  <a:lnTo>
                    <a:pt x="460" y="616"/>
                  </a:lnTo>
                  <a:lnTo>
                    <a:pt x="440" y="603"/>
                  </a:lnTo>
                  <a:lnTo>
                    <a:pt x="402" y="573"/>
                  </a:lnTo>
                  <a:lnTo>
                    <a:pt x="366" y="538"/>
                  </a:lnTo>
                  <a:lnTo>
                    <a:pt x="333" y="497"/>
                  </a:lnTo>
                  <a:lnTo>
                    <a:pt x="306" y="457"/>
                  </a:lnTo>
                  <a:lnTo>
                    <a:pt x="281" y="416"/>
                  </a:lnTo>
                  <a:lnTo>
                    <a:pt x="242" y="349"/>
                  </a:lnTo>
                  <a:lnTo>
                    <a:pt x="209" y="281"/>
                  </a:lnTo>
                  <a:lnTo>
                    <a:pt x="201" y="268"/>
                  </a:lnTo>
                  <a:lnTo>
                    <a:pt x="190" y="260"/>
                  </a:lnTo>
                  <a:lnTo>
                    <a:pt x="179" y="254"/>
                  </a:lnTo>
                  <a:lnTo>
                    <a:pt x="171" y="254"/>
                  </a:lnTo>
                  <a:lnTo>
                    <a:pt x="149" y="251"/>
                  </a:lnTo>
                  <a:lnTo>
                    <a:pt x="110" y="251"/>
                  </a:lnTo>
                  <a:lnTo>
                    <a:pt x="110" y="346"/>
                  </a:lnTo>
                  <a:lnTo>
                    <a:pt x="110" y="384"/>
                  </a:lnTo>
                  <a:lnTo>
                    <a:pt x="110" y="405"/>
                  </a:lnTo>
                  <a:lnTo>
                    <a:pt x="113" y="422"/>
                  </a:lnTo>
                  <a:lnTo>
                    <a:pt x="116" y="430"/>
                  </a:lnTo>
                  <a:lnTo>
                    <a:pt x="121" y="435"/>
                  </a:lnTo>
                  <a:lnTo>
                    <a:pt x="130" y="438"/>
                  </a:lnTo>
                  <a:lnTo>
                    <a:pt x="138" y="438"/>
                  </a:lnTo>
                  <a:lnTo>
                    <a:pt x="163" y="441"/>
                  </a:lnTo>
                  <a:lnTo>
                    <a:pt x="163" y="451"/>
                  </a:lnTo>
                  <a:lnTo>
                    <a:pt x="0" y="451"/>
                  </a:lnTo>
                  <a:lnTo>
                    <a:pt x="0" y="441"/>
                  </a:lnTo>
                  <a:lnTo>
                    <a:pt x="22" y="438"/>
                  </a:lnTo>
                  <a:lnTo>
                    <a:pt x="33" y="438"/>
                  </a:lnTo>
                  <a:lnTo>
                    <a:pt x="39" y="435"/>
                  </a:lnTo>
                  <a:lnTo>
                    <a:pt x="44" y="430"/>
                  </a:lnTo>
                  <a:lnTo>
                    <a:pt x="50" y="422"/>
                  </a:lnTo>
                  <a:lnTo>
                    <a:pt x="53" y="405"/>
                  </a:lnTo>
                  <a:lnTo>
                    <a:pt x="53" y="384"/>
                  </a:lnTo>
                  <a:lnTo>
                    <a:pt x="53" y="346"/>
                  </a:lnTo>
                  <a:lnTo>
                    <a:pt x="53" y="106"/>
                  </a:lnTo>
                  <a:lnTo>
                    <a:pt x="53" y="68"/>
                  </a:lnTo>
                  <a:lnTo>
                    <a:pt x="53" y="46"/>
                  </a:lnTo>
                  <a:lnTo>
                    <a:pt x="50" y="30"/>
                  </a:lnTo>
                  <a:lnTo>
                    <a:pt x="44" y="22"/>
                  </a:lnTo>
                  <a:lnTo>
                    <a:pt x="39" y="17"/>
                  </a:lnTo>
                  <a:lnTo>
                    <a:pt x="33" y="14"/>
                  </a:lnTo>
                  <a:lnTo>
                    <a:pt x="22" y="14"/>
                  </a:lnTo>
                  <a:lnTo>
                    <a:pt x="0" y="11"/>
                  </a:lnTo>
                  <a:lnTo>
                    <a:pt x="0" y="0"/>
                  </a:lnTo>
                  <a:lnTo>
                    <a:pt x="110" y="0"/>
                  </a:lnTo>
                  <a:lnTo>
                    <a:pt x="187" y="0"/>
                  </a:lnTo>
                  <a:lnTo>
                    <a:pt x="226" y="3"/>
                  </a:lnTo>
                  <a:lnTo>
                    <a:pt x="262" y="11"/>
                  </a:lnTo>
                  <a:lnTo>
                    <a:pt x="278" y="17"/>
                  </a:lnTo>
                  <a:lnTo>
                    <a:pt x="292" y="25"/>
                  </a:lnTo>
                  <a:lnTo>
                    <a:pt x="306" y="33"/>
                  </a:lnTo>
                  <a:lnTo>
                    <a:pt x="317" y="46"/>
                  </a:lnTo>
                  <a:lnTo>
                    <a:pt x="325" y="60"/>
                  </a:lnTo>
                  <a:lnTo>
                    <a:pt x="333" y="76"/>
                  </a:lnTo>
                  <a:lnTo>
                    <a:pt x="336" y="98"/>
                  </a:lnTo>
                  <a:lnTo>
                    <a:pt x="339" y="122"/>
                  </a:lnTo>
                  <a:lnTo>
                    <a:pt x="336" y="141"/>
                  </a:lnTo>
                  <a:lnTo>
                    <a:pt x="333" y="157"/>
                  </a:lnTo>
                  <a:lnTo>
                    <a:pt x="325" y="173"/>
                  </a:lnTo>
                  <a:lnTo>
                    <a:pt x="314" y="189"/>
                  </a:lnTo>
                  <a:lnTo>
                    <a:pt x="303" y="203"/>
                  </a:lnTo>
                  <a:lnTo>
                    <a:pt x="286" y="214"/>
                  </a:lnTo>
                  <a:lnTo>
                    <a:pt x="273" y="224"/>
                  </a:lnTo>
                  <a:lnTo>
                    <a:pt x="256" y="233"/>
                  </a:lnTo>
                  <a:lnTo>
                    <a:pt x="256" y="238"/>
                  </a:lnTo>
                  <a:close/>
                  <a:moveTo>
                    <a:pt x="110" y="238"/>
                  </a:moveTo>
                  <a:lnTo>
                    <a:pt x="110" y="238"/>
                  </a:lnTo>
                  <a:lnTo>
                    <a:pt x="163" y="238"/>
                  </a:lnTo>
                  <a:lnTo>
                    <a:pt x="187" y="235"/>
                  </a:lnTo>
                  <a:lnTo>
                    <a:pt x="209" y="230"/>
                  </a:lnTo>
                  <a:lnTo>
                    <a:pt x="229" y="222"/>
                  </a:lnTo>
                  <a:lnTo>
                    <a:pt x="242" y="211"/>
                  </a:lnTo>
                  <a:lnTo>
                    <a:pt x="256" y="197"/>
                  </a:lnTo>
                  <a:lnTo>
                    <a:pt x="264" y="179"/>
                  </a:lnTo>
                  <a:lnTo>
                    <a:pt x="270" y="160"/>
                  </a:lnTo>
                  <a:lnTo>
                    <a:pt x="273" y="135"/>
                  </a:lnTo>
                  <a:lnTo>
                    <a:pt x="270" y="108"/>
                  </a:lnTo>
                  <a:lnTo>
                    <a:pt x="264" y="87"/>
                  </a:lnTo>
                  <a:lnTo>
                    <a:pt x="256" y="65"/>
                  </a:lnTo>
                  <a:lnTo>
                    <a:pt x="242" y="49"/>
                  </a:lnTo>
                  <a:lnTo>
                    <a:pt x="226" y="35"/>
                  </a:lnTo>
                  <a:lnTo>
                    <a:pt x="207" y="27"/>
                  </a:lnTo>
                  <a:lnTo>
                    <a:pt x="182" y="22"/>
                  </a:lnTo>
                  <a:lnTo>
                    <a:pt x="154" y="19"/>
                  </a:lnTo>
                  <a:lnTo>
                    <a:pt x="132" y="19"/>
                  </a:lnTo>
                  <a:lnTo>
                    <a:pt x="110" y="25"/>
                  </a:lnTo>
                  <a:lnTo>
                    <a:pt x="110" y="238"/>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投影片編號版面配置區 4"/>
          <p:cNvSpPr>
            <a:spLocks noGrp="1"/>
          </p:cNvSpPr>
          <p:nvPr>
            <p:ph type="sldNum" sz="quarter" idx="12"/>
          </p:nvPr>
        </p:nvSpPr>
        <p:spPr/>
        <p:txBody>
          <a:bodyPr/>
          <a:lstStyle/>
          <a:p>
            <a:fld id="{73DA0BB7-265A-403C-9275-D587AB510EDC}" type="slidenum">
              <a:rPr lang="zh-TW" altLang="en-US" smtClean="0"/>
              <a:pPr/>
              <a:t>15</a:t>
            </a:fld>
            <a:endParaRPr lang="zh-TW" altLang="en-US" dirty="0"/>
          </a:p>
        </p:txBody>
      </p:sp>
      <p:grpSp>
        <p:nvGrpSpPr>
          <p:cNvPr id="5" name="Group 1"/>
          <p:cNvGrpSpPr>
            <a:grpSpLocks noChangeAspect="1"/>
          </p:cNvGrpSpPr>
          <p:nvPr/>
        </p:nvGrpSpPr>
        <p:grpSpPr bwMode="auto">
          <a:xfrm>
            <a:off x="179512" y="332656"/>
            <a:ext cx="2286000" cy="790575"/>
            <a:chOff x="0" y="0"/>
            <a:chExt cx="3600" cy="1245"/>
          </a:xfrm>
        </p:grpSpPr>
        <p:sp>
          <p:nvSpPr>
            <p:cNvPr id="6" name="AutoShape 51"/>
            <p:cNvSpPr>
              <a:spLocks noChangeAspect="1" noChangeArrowheads="1" noTextEdit="1"/>
            </p:cNvSpPr>
            <p:nvPr/>
          </p:nvSpPr>
          <p:spPr bwMode="auto">
            <a:xfrm>
              <a:off x="0" y="0"/>
              <a:ext cx="3600" cy="1245"/>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7" name="Freeform 50"/>
            <p:cNvSpPr>
              <a:spLocks noEditPoints="1"/>
            </p:cNvSpPr>
            <p:nvPr/>
          </p:nvSpPr>
          <p:spPr bwMode="auto">
            <a:xfrm>
              <a:off x="850" y="743"/>
              <a:ext cx="99" cy="154"/>
            </a:xfrm>
            <a:custGeom>
              <a:avLst/>
              <a:gdLst/>
              <a:ahLst/>
              <a:cxnLst>
                <a:cxn ang="0">
                  <a:pos x="99" y="154"/>
                </a:cxn>
                <a:cxn ang="0">
                  <a:pos x="82" y="154"/>
                </a:cxn>
                <a:cxn ang="0">
                  <a:pos x="82" y="154"/>
                </a:cxn>
                <a:cxn ang="0">
                  <a:pos x="74" y="143"/>
                </a:cxn>
                <a:cxn ang="0">
                  <a:pos x="55" y="116"/>
                </a:cxn>
                <a:cxn ang="0">
                  <a:pos x="33" y="83"/>
                </a:cxn>
                <a:cxn ang="0">
                  <a:pos x="14" y="89"/>
                </a:cxn>
                <a:cxn ang="0">
                  <a:pos x="16" y="154"/>
                </a:cxn>
                <a:cxn ang="0">
                  <a:pos x="14" y="154"/>
                </a:cxn>
                <a:cxn ang="0">
                  <a:pos x="0" y="154"/>
                </a:cxn>
                <a:cxn ang="0">
                  <a:pos x="0" y="119"/>
                </a:cxn>
                <a:cxn ang="0">
                  <a:pos x="0" y="2"/>
                </a:cxn>
                <a:cxn ang="0">
                  <a:pos x="0" y="2"/>
                </a:cxn>
                <a:cxn ang="0">
                  <a:pos x="16" y="0"/>
                </a:cxn>
                <a:cxn ang="0">
                  <a:pos x="41" y="0"/>
                </a:cxn>
                <a:cxn ang="0">
                  <a:pos x="63" y="2"/>
                </a:cxn>
                <a:cxn ang="0">
                  <a:pos x="82" y="19"/>
                </a:cxn>
                <a:cxn ang="0">
                  <a:pos x="88" y="29"/>
                </a:cxn>
                <a:cxn ang="0">
                  <a:pos x="88" y="40"/>
                </a:cxn>
                <a:cxn ang="0">
                  <a:pos x="85" y="56"/>
                </a:cxn>
                <a:cxn ang="0">
                  <a:pos x="63" y="78"/>
                </a:cxn>
                <a:cxn ang="0">
                  <a:pos x="49" y="83"/>
                </a:cxn>
                <a:cxn ang="0">
                  <a:pos x="85" y="132"/>
                </a:cxn>
                <a:cxn ang="0">
                  <a:pos x="99" y="154"/>
                </a:cxn>
                <a:cxn ang="0">
                  <a:pos x="38" y="13"/>
                </a:cxn>
                <a:cxn ang="0">
                  <a:pos x="14" y="73"/>
                </a:cxn>
                <a:cxn ang="0">
                  <a:pos x="19" y="73"/>
                </a:cxn>
                <a:cxn ang="0">
                  <a:pos x="38" y="73"/>
                </a:cxn>
                <a:cxn ang="0">
                  <a:pos x="63" y="64"/>
                </a:cxn>
                <a:cxn ang="0">
                  <a:pos x="74" y="51"/>
                </a:cxn>
                <a:cxn ang="0">
                  <a:pos x="74" y="40"/>
                </a:cxn>
                <a:cxn ang="0">
                  <a:pos x="71" y="27"/>
                </a:cxn>
                <a:cxn ang="0">
                  <a:pos x="63" y="16"/>
                </a:cxn>
                <a:cxn ang="0">
                  <a:pos x="38" y="13"/>
                </a:cxn>
              </a:cxnLst>
              <a:rect l="0" t="0" r="r" b="b"/>
              <a:pathLst>
                <a:path w="99" h="154">
                  <a:moveTo>
                    <a:pt x="99" y="154"/>
                  </a:moveTo>
                  <a:lnTo>
                    <a:pt x="99" y="154"/>
                  </a:lnTo>
                  <a:lnTo>
                    <a:pt x="82" y="154"/>
                  </a:lnTo>
                  <a:lnTo>
                    <a:pt x="74" y="143"/>
                  </a:lnTo>
                  <a:lnTo>
                    <a:pt x="55" y="116"/>
                  </a:lnTo>
                  <a:lnTo>
                    <a:pt x="33" y="83"/>
                  </a:lnTo>
                  <a:lnTo>
                    <a:pt x="14" y="83"/>
                  </a:lnTo>
                  <a:lnTo>
                    <a:pt x="14" y="89"/>
                  </a:lnTo>
                  <a:lnTo>
                    <a:pt x="16" y="154"/>
                  </a:lnTo>
                  <a:lnTo>
                    <a:pt x="14" y="154"/>
                  </a:lnTo>
                  <a:lnTo>
                    <a:pt x="3" y="154"/>
                  </a:lnTo>
                  <a:lnTo>
                    <a:pt x="0" y="154"/>
                  </a:lnTo>
                  <a:lnTo>
                    <a:pt x="0" y="119"/>
                  </a:lnTo>
                  <a:lnTo>
                    <a:pt x="0" y="2"/>
                  </a:lnTo>
                  <a:lnTo>
                    <a:pt x="16" y="0"/>
                  </a:lnTo>
                  <a:lnTo>
                    <a:pt x="41" y="0"/>
                  </a:lnTo>
                  <a:lnTo>
                    <a:pt x="52" y="0"/>
                  </a:lnTo>
                  <a:lnTo>
                    <a:pt x="63" y="2"/>
                  </a:lnTo>
                  <a:lnTo>
                    <a:pt x="74" y="8"/>
                  </a:lnTo>
                  <a:lnTo>
                    <a:pt x="82" y="19"/>
                  </a:lnTo>
                  <a:lnTo>
                    <a:pt x="88" y="29"/>
                  </a:lnTo>
                  <a:lnTo>
                    <a:pt x="88" y="40"/>
                  </a:lnTo>
                  <a:lnTo>
                    <a:pt x="88" y="48"/>
                  </a:lnTo>
                  <a:lnTo>
                    <a:pt x="85" y="56"/>
                  </a:lnTo>
                  <a:lnTo>
                    <a:pt x="77" y="70"/>
                  </a:lnTo>
                  <a:lnTo>
                    <a:pt x="63" y="78"/>
                  </a:lnTo>
                  <a:lnTo>
                    <a:pt x="49" y="83"/>
                  </a:lnTo>
                  <a:lnTo>
                    <a:pt x="85" y="132"/>
                  </a:lnTo>
                  <a:lnTo>
                    <a:pt x="99" y="151"/>
                  </a:lnTo>
                  <a:lnTo>
                    <a:pt x="99" y="154"/>
                  </a:lnTo>
                  <a:close/>
                  <a:moveTo>
                    <a:pt x="38" y="13"/>
                  </a:moveTo>
                  <a:lnTo>
                    <a:pt x="38" y="13"/>
                  </a:lnTo>
                  <a:lnTo>
                    <a:pt x="14" y="13"/>
                  </a:lnTo>
                  <a:lnTo>
                    <a:pt x="14" y="73"/>
                  </a:lnTo>
                  <a:lnTo>
                    <a:pt x="19" y="73"/>
                  </a:lnTo>
                  <a:lnTo>
                    <a:pt x="38" y="73"/>
                  </a:lnTo>
                  <a:lnTo>
                    <a:pt x="55" y="70"/>
                  </a:lnTo>
                  <a:lnTo>
                    <a:pt x="63" y="64"/>
                  </a:lnTo>
                  <a:lnTo>
                    <a:pt x="69" y="59"/>
                  </a:lnTo>
                  <a:lnTo>
                    <a:pt x="74" y="51"/>
                  </a:lnTo>
                  <a:lnTo>
                    <a:pt x="74" y="40"/>
                  </a:lnTo>
                  <a:lnTo>
                    <a:pt x="74" y="32"/>
                  </a:lnTo>
                  <a:lnTo>
                    <a:pt x="71" y="27"/>
                  </a:lnTo>
                  <a:lnTo>
                    <a:pt x="69" y="21"/>
                  </a:lnTo>
                  <a:lnTo>
                    <a:pt x="63" y="16"/>
                  </a:lnTo>
                  <a:lnTo>
                    <a:pt x="52" y="13"/>
                  </a:lnTo>
                  <a:lnTo>
                    <a:pt x="38"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8" name="Freeform 49"/>
            <p:cNvSpPr>
              <a:spLocks/>
            </p:cNvSpPr>
            <p:nvPr/>
          </p:nvSpPr>
          <p:spPr bwMode="auto">
            <a:xfrm>
              <a:off x="971"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7" y="113"/>
                </a:cxn>
                <a:cxn ang="0">
                  <a:pos x="36" y="113"/>
                </a:cxn>
                <a:cxn ang="0">
                  <a:pos x="36" y="113"/>
                </a:cxn>
                <a:cxn ang="0">
                  <a:pos x="25" y="111"/>
                </a:cxn>
                <a:cxn ang="0">
                  <a:pos x="14" y="108"/>
                </a:cxn>
                <a:cxn ang="0">
                  <a:pos x="14" y="108"/>
                </a:cxn>
                <a:cxn ang="0">
                  <a:pos x="8" y="103"/>
                </a:cxn>
                <a:cxn ang="0">
                  <a:pos x="5" y="97"/>
                </a:cxn>
                <a:cxn ang="0">
                  <a:pos x="3" y="84"/>
                </a:cxn>
                <a:cxn ang="0">
                  <a:pos x="3" y="57"/>
                </a:cxn>
                <a:cxn ang="0">
                  <a:pos x="3" y="43"/>
                </a:cxn>
                <a:cxn ang="0">
                  <a:pos x="3" y="43"/>
                </a:cxn>
                <a:cxn ang="0">
                  <a:pos x="0" y="3"/>
                </a:cxn>
                <a:cxn ang="0">
                  <a:pos x="3" y="0"/>
                </a:cxn>
                <a:cxn ang="0">
                  <a:pos x="3" y="0"/>
                </a:cxn>
                <a:cxn ang="0">
                  <a:pos x="14" y="0"/>
                </a:cxn>
                <a:cxn ang="0">
                  <a:pos x="16" y="0"/>
                </a:cxn>
                <a:cxn ang="0">
                  <a:pos x="16" y="0"/>
                </a:cxn>
                <a:cxn ang="0">
                  <a:pos x="14" y="43"/>
                </a:cxn>
                <a:cxn ang="0">
                  <a:pos x="14" y="67"/>
                </a:cxn>
                <a:cxn ang="0">
                  <a:pos x="14" y="67"/>
                </a:cxn>
                <a:cxn ang="0">
                  <a:pos x="16" y="81"/>
                </a:cxn>
                <a:cxn ang="0">
                  <a:pos x="19" y="92"/>
                </a:cxn>
                <a:cxn ang="0">
                  <a:pos x="27" y="100"/>
                </a:cxn>
                <a:cxn ang="0">
                  <a:pos x="38" y="103"/>
                </a:cxn>
                <a:cxn ang="0">
                  <a:pos x="38" y="103"/>
                </a:cxn>
                <a:cxn ang="0">
                  <a:pos x="49" y="100"/>
                </a:cxn>
                <a:cxn ang="0">
                  <a:pos x="58" y="97"/>
                </a:cxn>
                <a:cxn ang="0">
                  <a:pos x="63" y="94"/>
                </a:cxn>
                <a:cxn ang="0">
                  <a:pos x="71" y="89"/>
                </a:cxn>
                <a:cxn ang="0">
                  <a:pos x="71" y="73"/>
                </a:cxn>
                <a:cxn ang="0">
                  <a:pos x="71" y="57"/>
                </a:cxn>
                <a:cxn ang="0">
                  <a:pos x="71" y="57"/>
                </a:cxn>
                <a:cxn ang="0">
                  <a:pos x="69"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7" y="113"/>
                  </a:lnTo>
                  <a:lnTo>
                    <a:pt x="36" y="113"/>
                  </a:lnTo>
                  <a:lnTo>
                    <a:pt x="25" y="111"/>
                  </a:lnTo>
                  <a:lnTo>
                    <a:pt x="14" y="108"/>
                  </a:lnTo>
                  <a:lnTo>
                    <a:pt x="8" y="103"/>
                  </a:lnTo>
                  <a:lnTo>
                    <a:pt x="5" y="97"/>
                  </a:lnTo>
                  <a:lnTo>
                    <a:pt x="3" y="84"/>
                  </a:lnTo>
                  <a:lnTo>
                    <a:pt x="3" y="57"/>
                  </a:lnTo>
                  <a:lnTo>
                    <a:pt x="3" y="43"/>
                  </a:lnTo>
                  <a:lnTo>
                    <a:pt x="0" y="3"/>
                  </a:lnTo>
                  <a:lnTo>
                    <a:pt x="3" y="0"/>
                  </a:lnTo>
                  <a:lnTo>
                    <a:pt x="14" y="0"/>
                  </a:lnTo>
                  <a:lnTo>
                    <a:pt x="16" y="0"/>
                  </a:lnTo>
                  <a:lnTo>
                    <a:pt x="14" y="43"/>
                  </a:lnTo>
                  <a:lnTo>
                    <a:pt x="14" y="67"/>
                  </a:lnTo>
                  <a:lnTo>
                    <a:pt x="16" y="81"/>
                  </a:lnTo>
                  <a:lnTo>
                    <a:pt x="19" y="92"/>
                  </a:lnTo>
                  <a:lnTo>
                    <a:pt x="27" y="100"/>
                  </a:lnTo>
                  <a:lnTo>
                    <a:pt x="38" y="103"/>
                  </a:lnTo>
                  <a:lnTo>
                    <a:pt x="49" y="100"/>
                  </a:lnTo>
                  <a:lnTo>
                    <a:pt x="58" y="97"/>
                  </a:lnTo>
                  <a:lnTo>
                    <a:pt x="63" y="94"/>
                  </a:lnTo>
                  <a:lnTo>
                    <a:pt x="71" y="89"/>
                  </a:lnTo>
                  <a:lnTo>
                    <a:pt x="71" y="73"/>
                  </a:lnTo>
                  <a:lnTo>
                    <a:pt x="71" y="57"/>
                  </a:lnTo>
                  <a:lnTo>
                    <a:pt x="69"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9" name="Freeform 48"/>
            <p:cNvSpPr>
              <a:spLocks/>
            </p:cNvSpPr>
            <p:nvPr/>
          </p:nvSpPr>
          <p:spPr bwMode="auto">
            <a:xfrm>
              <a:off x="1078" y="756"/>
              <a:ext cx="55" cy="143"/>
            </a:xfrm>
            <a:custGeom>
              <a:avLst/>
              <a:gdLst/>
              <a:ahLst/>
              <a:cxnLst>
                <a:cxn ang="0">
                  <a:pos x="55" y="41"/>
                </a:cxn>
                <a:cxn ang="0">
                  <a:pos x="55" y="41"/>
                </a:cxn>
                <a:cxn ang="0">
                  <a:pos x="55" y="41"/>
                </a:cxn>
                <a:cxn ang="0">
                  <a:pos x="30" y="41"/>
                </a:cxn>
                <a:cxn ang="0">
                  <a:pos x="30" y="111"/>
                </a:cxn>
                <a:cxn ang="0">
                  <a:pos x="30" y="111"/>
                </a:cxn>
                <a:cxn ang="0">
                  <a:pos x="33" y="124"/>
                </a:cxn>
                <a:cxn ang="0">
                  <a:pos x="36" y="130"/>
                </a:cxn>
                <a:cxn ang="0">
                  <a:pos x="44" y="130"/>
                </a:cxn>
                <a:cxn ang="0">
                  <a:pos x="44" y="130"/>
                </a:cxn>
                <a:cxn ang="0">
                  <a:pos x="55" y="127"/>
                </a:cxn>
                <a:cxn ang="0">
                  <a:pos x="55" y="130"/>
                </a:cxn>
                <a:cxn ang="0">
                  <a:pos x="55" y="130"/>
                </a:cxn>
                <a:cxn ang="0">
                  <a:pos x="55" y="138"/>
                </a:cxn>
                <a:cxn ang="0">
                  <a:pos x="52" y="141"/>
                </a:cxn>
                <a:cxn ang="0">
                  <a:pos x="52" y="141"/>
                </a:cxn>
                <a:cxn ang="0">
                  <a:pos x="41" y="143"/>
                </a:cxn>
                <a:cxn ang="0">
                  <a:pos x="41" y="143"/>
                </a:cxn>
                <a:cxn ang="0">
                  <a:pos x="30" y="141"/>
                </a:cxn>
                <a:cxn ang="0">
                  <a:pos x="25" y="138"/>
                </a:cxn>
                <a:cxn ang="0">
                  <a:pos x="22" y="133"/>
                </a:cxn>
                <a:cxn ang="0">
                  <a:pos x="19" y="122"/>
                </a:cxn>
                <a:cxn ang="0">
                  <a:pos x="19" y="108"/>
                </a:cxn>
                <a:cxn ang="0">
                  <a:pos x="19" y="108"/>
                </a:cxn>
                <a:cxn ang="0">
                  <a:pos x="19" y="62"/>
                </a:cxn>
                <a:cxn ang="0">
                  <a:pos x="19" y="41"/>
                </a:cxn>
                <a:cxn ang="0">
                  <a:pos x="19" y="41"/>
                </a:cxn>
                <a:cxn ang="0">
                  <a:pos x="3" y="41"/>
                </a:cxn>
                <a:cxn ang="0">
                  <a:pos x="0" y="41"/>
                </a:cxn>
                <a:cxn ang="0">
                  <a:pos x="0" y="41"/>
                </a:cxn>
                <a:cxn ang="0">
                  <a:pos x="0" y="30"/>
                </a:cxn>
                <a:cxn ang="0">
                  <a:pos x="3" y="30"/>
                </a:cxn>
                <a:cxn ang="0">
                  <a:pos x="3" y="30"/>
                </a:cxn>
                <a:cxn ang="0">
                  <a:pos x="19" y="30"/>
                </a:cxn>
                <a:cxn ang="0">
                  <a:pos x="19" y="30"/>
                </a:cxn>
                <a:cxn ang="0">
                  <a:pos x="19" y="30"/>
                </a:cxn>
                <a:cxn ang="0">
                  <a:pos x="17" y="3"/>
                </a:cxn>
                <a:cxn ang="0">
                  <a:pos x="19" y="3"/>
                </a:cxn>
                <a:cxn ang="0">
                  <a:pos x="19" y="3"/>
                </a:cxn>
                <a:cxn ang="0">
                  <a:pos x="30" y="0"/>
                </a:cxn>
                <a:cxn ang="0">
                  <a:pos x="33" y="0"/>
                </a:cxn>
                <a:cxn ang="0">
                  <a:pos x="33" y="0"/>
                </a:cxn>
                <a:cxn ang="0">
                  <a:pos x="30" y="30"/>
                </a:cxn>
                <a:cxn ang="0">
                  <a:pos x="30" y="30"/>
                </a:cxn>
                <a:cxn ang="0">
                  <a:pos x="55" y="30"/>
                </a:cxn>
                <a:cxn ang="0">
                  <a:pos x="55" y="30"/>
                </a:cxn>
                <a:cxn ang="0">
                  <a:pos x="55" y="30"/>
                </a:cxn>
                <a:cxn ang="0">
                  <a:pos x="55" y="41"/>
                </a:cxn>
                <a:cxn ang="0">
                  <a:pos x="55" y="41"/>
                </a:cxn>
              </a:cxnLst>
              <a:rect l="0" t="0" r="r" b="b"/>
              <a:pathLst>
                <a:path w="55" h="143">
                  <a:moveTo>
                    <a:pt x="55" y="41"/>
                  </a:moveTo>
                  <a:lnTo>
                    <a:pt x="55" y="41"/>
                  </a:lnTo>
                  <a:lnTo>
                    <a:pt x="30" y="41"/>
                  </a:lnTo>
                  <a:lnTo>
                    <a:pt x="30" y="111"/>
                  </a:lnTo>
                  <a:lnTo>
                    <a:pt x="33" y="124"/>
                  </a:lnTo>
                  <a:lnTo>
                    <a:pt x="36" y="130"/>
                  </a:lnTo>
                  <a:lnTo>
                    <a:pt x="44" y="130"/>
                  </a:lnTo>
                  <a:lnTo>
                    <a:pt x="55" y="127"/>
                  </a:lnTo>
                  <a:lnTo>
                    <a:pt x="55" y="130"/>
                  </a:lnTo>
                  <a:lnTo>
                    <a:pt x="55" y="138"/>
                  </a:lnTo>
                  <a:lnTo>
                    <a:pt x="52" y="141"/>
                  </a:lnTo>
                  <a:lnTo>
                    <a:pt x="41" y="143"/>
                  </a:lnTo>
                  <a:lnTo>
                    <a:pt x="30" y="141"/>
                  </a:lnTo>
                  <a:lnTo>
                    <a:pt x="25" y="138"/>
                  </a:lnTo>
                  <a:lnTo>
                    <a:pt x="22" y="133"/>
                  </a:lnTo>
                  <a:lnTo>
                    <a:pt x="19" y="122"/>
                  </a:lnTo>
                  <a:lnTo>
                    <a:pt x="19" y="108"/>
                  </a:lnTo>
                  <a:lnTo>
                    <a:pt x="19" y="62"/>
                  </a:lnTo>
                  <a:lnTo>
                    <a:pt x="19" y="41"/>
                  </a:lnTo>
                  <a:lnTo>
                    <a:pt x="3" y="41"/>
                  </a:lnTo>
                  <a:lnTo>
                    <a:pt x="0" y="41"/>
                  </a:lnTo>
                  <a:lnTo>
                    <a:pt x="0" y="30"/>
                  </a:lnTo>
                  <a:lnTo>
                    <a:pt x="3" y="30"/>
                  </a:lnTo>
                  <a:lnTo>
                    <a:pt x="19" y="30"/>
                  </a:lnTo>
                  <a:lnTo>
                    <a:pt x="17" y="3"/>
                  </a:lnTo>
                  <a:lnTo>
                    <a:pt x="19" y="3"/>
                  </a:lnTo>
                  <a:lnTo>
                    <a:pt x="30" y="0"/>
                  </a:lnTo>
                  <a:lnTo>
                    <a:pt x="33" y="0"/>
                  </a:lnTo>
                  <a:lnTo>
                    <a:pt x="30" y="30"/>
                  </a:lnTo>
                  <a:lnTo>
                    <a:pt x="55" y="30"/>
                  </a:lnTo>
                  <a:lnTo>
                    <a:pt x="55"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 name="Freeform 47"/>
            <p:cNvSpPr>
              <a:spLocks noEditPoints="1"/>
            </p:cNvSpPr>
            <p:nvPr/>
          </p:nvSpPr>
          <p:spPr bwMode="auto">
            <a:xfrm>
              <a:off x="1150" y="786"/>
              <a:ext cx="90" cy="165"/>
            </a:xfrm>
            <a:custGeom>
              <a:avLst/>
              <a:gdLst/>
              <a:ahLst/>
              <a:cxnLst>
                <a:cxn ang="0">
                  <a:pos x="90" y="11"/>
                </a:cxn>
                <a:cxn ang="0">
                  <a:pos x="68" y="11"/>
                </a:cxn>
                <a:cxn ang="0">
                  <a:pos x="74" y="16"/>
                </a:cxn>
                <a:cxn ang="0">
                  <a:pos x="82" y="30"/>
                </a:cxn>
                <a:cxn ang="0">
                  <a:pos x="82" y="40"/>
                </a:cxn>
                <a:cxn ang="0">
                  <a:pos x="79" y="54"/>
                </a:cxn>
                <a:cxn ang="0">
                  <a:pos x="60" y="73"/>
                </a:cxn>
                <a:cxn ang="0">
                  <a:pos x="44" y="76"/>
                </a:cxn>
                <a:cxn ang="0">
                  <a:pos x="33" y="76"/>
                </a:cxn>
                <a:cxn ang="0">
                  <a:pos x="46" y="92"/>
                </a:cxn>
                <a:cxn ang="0">
                  <a:pos x="60" y="97"/>
                </a:cxn>
                <a:cxn ang="0">
                  <a:pos x="79" y="108"/>
                </a:cxn>
                <a:cxn ang="0">
                  <a:pos x="88" y="119"/>
                </a:cxn>
                <a:cxn ang="0">
                  <a:pos x="88" y="130"/>
                </a:cxn>
                <a:cxn ang="0">
                  <a:pos x="85" y="146"/>
                </a:cxn>
                <a:cxn ang="0">
                  <a:pos x="74" y="157"/>
                </a:cxn>
                <a:cxn ang="0">
                  <a:pos x="44" y="165"/>
                </a:cxn>
                <a:cxn ang="0">
                  <a:pos x="30" y="165"/>
                </a:cxn>
                <a:cxn ang="0">
                  <a:pos x="11" y="151"/>
                </a:cxn>
                <a:cxn ang="0">
                  <a:pos x="2" y="140"/>
                </a:cxn>
                <a:cxn ang="0">
                  <a:pos x="0" y="130"/>
                </a:cxn>
                <a:cxn ang="0">
                  <a:pos x="8" y="111"/>
                </a:cxn>
                <a:cxn ang="0">
                  <a:pos x="22" y="97"/>
                </a:cxn>
                <a:cxn ang="0">
                  <a:pos x="11" y="94"/>
                </a:cxn>
                <a:cxn ang="0">
                  <a:pos x="11" y="92"/>
                </a:cxn>
                <a:cxn ang="0">
                  <a:pos x="22" y="73"/>
                </a:cxn>
                <a:cxn ang="0">
                  <a:pos x="13" y="65"/>
                </a:cxn>
                <a:cxn ang="0">
                  <a:pos x="5" y="54"/>
                </a:cxn>
                <a:cxn ang="0">
                  <a:pos x="2" y="40"/>
                </a:cxn>
                <a:cxn ang="0">
                  <a:pos x="11" y="13"/>
                </a:cxn>
                <a:cxn ang="0">
                  <a:pos x="33" y="0"/>
                </a:cxn>
                <a:cxn ang="0">
                  <a:pos x="49" y="0"/>
                </a:cxn>
                <a:cxn ang="0">
                  <a:pos x="74" y="0"/>
                </a:cxn>
                <a:cxn ang="0">
                  <a:pos x="85" y="0"/>
                </a:cxn>
                <a:cxn ang="0">
                  <a:pos x="90" y="0"/>
                </a:cxn>
                <a:cxn ang="0">
                  <a:pos x="90" y="3"/>
                </a:cxn>
                <a:cxn ang="0">
                  <a:pos x="90" y="11"/>
                </a:cxn>
                <a:cxn ang="0">
                  <a:pos x="52" y="108"/>
                </a:cxn>
                <a:cxn ang="0">
                  <a:pos x="30" y="100"/>
                </a:cxn>
                <a:cxn ang="0">
                  <a:pos x="16" y="121"/>
                </a:cxn>
                <a:cxn ang="0">
                  <a:pos x="13" y="130"/>
                </a:cxn>
                <a:cxn ang="0">
                  <a:pos x="24" y="148"/>
                </a:cxn>
                <a:cxn ang="0">
                  <a:pos x="44" y="154"/>
                </a:cxn>
                <a:cxn ang="0">
                  <a:pos x="55" y="154"/>
                </a:cxn>
                <a:cxn ang="0">
                  <a:pos x="71" y="140"/>
                </a:cxn>
                <a:cxn ang="0">
                  <a:pos x="74" y="130"/>
                </a:cxn>
                <a:cxn ang="0">
                  <a:pos x="68" y="113"/>
                </a:cxn>
                <a:cxn ang="0">
                  <a:pos x="52" y="108"/>
                </a:cxn>
                <a:cxn ang="0">
                  <a:pos x="44" y="11"/>
                </a:cxn>
                <a:cxn ang="0">
                  <a:pos x="33" y="13"/>
                </a:cxn>
                <a:cxn ang="0">
                  <a:pos x="19" y="27"/>
                </a:cxn>
                <a:cxn ang="0">
                  <a:pos x="16" y="40"/>
                </a:cxn>
                <a:cxn ang="0">
                  <a:pos x="24" y="59"/>
                </a:cxn>
                <a:cxn ang="0">
                  <a:pos x="44" y="67"/>
                </a:cxn>
                <a:cxn ang="0">
                  <a:pos x="55" y="65"/>
                </a:cxn>
                <a:cxn ang="0">
                  <a:pos x="68" y="49"/>
                </a:cxn>
                <a:cxn ang="0">
                  <a:pos x="68" y="38"/>
                </a:cxn>
                <a:cxn ang="0">
                  <a:pos x="63" y="19"/>
                </a:cxn>
                <a:cxn ang="0">
                  <a:pos x="44" y="11"/>
                </a:cxn>
              </a:cxnLst>
              <a:rect l="0" t="0" r="r" b="b"/>
              <a:pathLst>
                <a:path w="90" h="165">
                  <a:moveTo>
                    <a:pt x="90" y="11"/>
                  </a:moveTo>
                  <a:lnTo>
                    <a:pt x="90" y="11"/>
                  </a:lnTo>
                  <a:lnTo>
                    <a:pt x="68" y="11"/>
                  </a:lnTo>
                  <a:lnTo>
                    <a:pt x="74" y="16"/>
                  </a:lnTo>
                  <a:lnTo>
                    <a:pt x="79" y="24"/>
                  </a:lnTo>
                  <a:lnTo>
                    <a:pt x="82" y="30"/>
                  </a:lnTo>
                  <a:lnTo>
                    <a:pt x="82" y="40"/>
                  </a:lnTo>
                  <a:lnTo>
                    <a:pt x="82" y="49"/>
                  </a:lnTo>
                  <a:lnTo>
                    <a:pt x="79" y="54"/>
                  </a:lnTo>
                  <a:lnTo>
                    <a:pt x="71" y="67"/>
                  </a:lnTo>
                  <a:lnTo>
                    <a:pt x="60" y="73"/>
                  </a:lnTo>
                  <a:lnTo>
                    <a:pt x="44" y="76"/>
                  </a:lnTo>
                  <a:lnTo>
                    <a:pt x="33" y="76"/>
                  </a:lnTo>
                  <a:lnTo>
                    <a:pt x="27" y="86"/>
                  </a:lnTo>
                  <a:lnTo>
                    <a:pt x="46" y="92"/>
                  </a:lnTo>
                  <a:lnTo>
                    <a:pt x="60" y="97"/>
                  </a:lnTo>
                  <a:lnTo>
                    <a:pt x="74" y="103"/>
                  </a:lnTo>
                  <a:lnTo>
                    <a:pt x="79" y="108"/>
                  </a:lnTo>
                  <a:lnTo>
                    <a:pt x="85" y="113"/>
                  </a:lnTo>
                  <a:lnTo>
                    <a:pt x="88" y="119"/>
                  </a:lnTo>
                  <a:lnTo>
                    <a:pt x="88" y="130"/>
                  </a:lnTo>
                  <a:lnTo>
                    <a:pt x="88" y="138"/>
                  </a:lnTo>
                  <a:lnTo>
                    <a:pt x="85" y="146"/>
                  </a:lnTo>
                  <a:lnTo>
                    <a:pt x="79" y="151"/>
                  </a:lnTo>
                  <a:lnTo>
                    <a:pt x="74" y="157"/>
                  </a:lnTo>
                  <a:lnTo>
                    <a:pt x="60" y="162"/>
                  </a:lnTo>
                  <a:lnTo>
                    <a:pt x="44" y="165"/>
                  </a:lnTo>
                  <a:lnTo>
                    <a:pt x="30" y="165"/>
                  </a:lnTo>
                  <a:lnTo>
                    <a:pt x="16" y="157"/>
                  </a:lnTo>
                  <a:lnTo>
                    <a:pt x="11" y="151"/>
                  </a:lnTo>
                  <a:lnTo>
                    <a:pt x="5" y="146"/>
                  </a:lnTo>
                  <a:lnTo>
                    <a:pt x="2" y="140"/>
                  </a:lnTo>
                  <a:lnTo>
                    <a:pt x="0" y="130"/>
                  </a:lnTo>
                  <a:lnTo>
                    <a:pt x="2" y="121"/>
                  </a:lnTo>
                  <a:lnTo>
                    <a:pt x="8" y="111"/>
                  </a:lnTo>
                  <a:lnTo>
                    <a:pt x="13" y="105"/>
                  </a:lnTo>
                  <a:lnTo>
                    <a:pt x="22" y="97"/>
                  </a:lnTo>
                  <a:lnTo>
                    <a:pt x="11" y="94"/>
                  </a:lnTo>
                  <a:lnTo>
                    <a:pt x="11" y="92"/>
                  </a:lnTo>
                  <a:lnTo>
                    <a:pt x="22" y="73"/>
                  </a:lnTo>
                  <a:lnTo>
                    <a:pt x="13" y="65"/>
                  </a:lnTo>
                  <a:lnTo>
                    <a:pt x="11" y="59"/>
                  </a:lnTo>
                  <a:lnTo>
                    <a:pt x="5" y="54"/>
                  </a:lnTo>
                  <a:lnTo>
                    <a:pt x="2" y="40"/>
                  </a:lnTo>
                  <a:lnTo>
                    <a:pt x="5" y="24"/>
                  </a:lnTo>
                  <a:lnTo>
                    <a:pt x="11" y="13"/>
                  </a:lnTo>
                  <a:lnTo>
                    <a:pt x="22" y="5"/>
                  </a:lnTo>
                  <a:lnTo>
                    <a:pt x="33" y="0"/>
                  </a:lnTo>
                  <a:lnTo>
                    <a:pt x="49" y="0"/>
                  </a:lnTo>
                  <a:lnTo>
                    <a:pt x="74" y="0"/>
                  </a:lnTo>
                  <a:lnTo>
                    <a:pt x="85" y="0"/>
                  </a:lnTo>
                  <a:lnTo>
                    <a:pt x="90" y="0"/>
                  </a:lnTo>
                  <a:lnTo>
                    <a:pt x="90" y="3"/>
                  </a:lnTo>
                  <a:lnTo>
                    <a:pt x="90" y="11"/>
                  </a:lnTo>
                  <a:close/>
                  <a:moveTo>
                    <a:pt x="52" y="108"/>
                  </a:moveTo>
                  <a:lnTo>
                    <a:pt x="52" y="108"/>
                  </a:lnTo>
                  <a:lnTo>
                    <a:pt x="30" y="100"/>
                  </a:lnTo>
                  <a:lnTo>
                    <a:pt x="19" y="113"/>
                  </a:lnTo>
                  <a:lnTo>
                    <a:pt x="16" y="121"/>
                  </a:lnTo>
                  <a:lnTo>
                    <a:pt x="13" y="130"/>
                  </a:lnTo>
                  <a:lnTo>
                    <a:pt x="16" y="140"/>
                  </a:lnTo>
                  <a:lnTo>
                    <a:pt x="24" y="148"/>
                  </a:lnTo>
                  <a:lnTo>
                    <a:pt x="33" y="154"/>
                  </a:lnTo>
                  <a:lnTo>
                    <a:pt x="44" y="154"/>
                  </a:lnTo>
                  <a:lnTo>
                    <a:pt x="55" y="154"/>
                  </a:lnTo>
                  <a:lnTo>
                    <a:pt x="66" y="148"/>
                  </a:lnTo>
                  <a:lnTo>
                    <a:pt x="71" y="140"/>
                  </a:lnTo>
                  <a:lnTo>
                    <a:pt x="74" y="130"/>
                  </a:lnTo>
                  <a:lnTo>
                    <a:pt x="74" y="121"/>
                  </a:lnTo>
                  <a:lnTo>
                    <a:pt x="68" y="113"/>
                  </a:lnTo>
                  <a:lnTo>
                    <a:pt x="60" y="111"/>
                  </a:lnTo>
                  <a:lnTo>
                    <a:pt x="52" y="108"/>
                  </a:lnTo>
                  <a:close/>
                  <a:moveTo>
                    <a:pt x="44" y="11"/>
                  </a:moveTo>
                  <a:lnTo>
                    <a:pt x="44" y="11"/>
                  </a:lnTo>
                  <a:lnTo>
                    <a:pt x="33" y="13"/>
                  </a:lnTo>
                  <a:lnTo>
                    <a:pt x="24" y="19"/>
                  </a:lnTo>
                  <a:lnTo>
                    <a:pt x="19" y="27"/>
                  </a:lnTo>
                  <a:lnTo>
                    <a:pt x="16" y="40"/>
                  </a:lnTo>
                  <a:lnTo>
                    <a:pt x="19" y="51"/>
                  </a:lnTo>
                  <a:lnTo>
                    <a:pt x="24" y="59"/>
                  </a:lnTo>
                  <a:lnTo>
                    <a:pt x="33" y="65"/>
                  </a:lnTo>
                  <a:lnTo>
                    <a:pt x="44" y="67"/>
                  </a:lnTo>
                  <a:lnTo>
                    <a:pt x="55" y="65"/>
                  </a:lnTo>
                  <a:lnTo>
                    <a:pt x="63" y="59"/>
                  </a:lnTo>
                  <a:lnTo>
                    <a:pt x="68" y="49"/>
                  </a:lnTo>
                  <a:lnTo>
                    <a:pt x="68" y="38"/>
                  </a:lnTo>
                  <a:lnTo>
                    <a:pt x="68" y="27"/>
                  </a:lnTo>
                  <a:lnTo>
                    <a:pt x="63" y="19"/>
                  </a:lnTo>
                  <a:lnTo>
                    <a:pt x="55" y="13"/>
                  </a:lnTo>
                  <a:lnTo>
                    <a:pt x="44"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1" name="Freeform 46"/>
            <p:cNvSpPr>
              <a:spLocks noEditPoints="1"/>
            </p:cNvSpPr>
            <p:nvPr/>
          </p:nvSpPr>
          <p:spPr bwMode="auto">
            <a:xfrm>
              <a:off x="1260" y="783"/>
              <a:ext cx="90" cy="116"/>
            </a:xfrm>
            <a:custGeom>
              <a:avLst/>
              <a:gdLst/>
              <a:ahLst/>
              <a:cxnLst>
                <a:cxn ang="0">
                  <a:pos x="90" y="57"/>
                </a:cxn>
                <a:cxn ang="0">
                  <a:pos x="13" y="57"/>
                </a:cxn>
                <a:cxn ang="0">
                  <a:pos x="13" y="57"/>
                </a:cxn>
                <a:cxn ang="0">
                  <a:pos x="16" y="76"/>
                </a:cxn>
                <a:cxn ang="0">
                  <a:pos x="24" y="89"/>
                </a:cxn>
                <a:cxn ang="0">
                  <a:pos x="30" y="97"/>
                </a:cxn>
                <a:cxn ang="0">
                  <a:pos x="35" y="100"/>
                </a:cxn>
                <a:cxn ang="0">
                  <a:pos x="44" y="103"/>
                </a:cxn>
                <a:cxn ang="0">
                  <a:pos x="52" y="106"/>
                </a:cxn>
                <a:cxn ang="0">
                  <a:pos x="52" y="106"/>
                </a:cxn>
                <a:cxn ang="0">
                  <a:pos x="63" y="103"/>
                </a:cxn>
                <a:cxn ang="0">
                  <a:pos x="71" y="100"/>
                </a:cxn>
                <a:cxn ang="0">
                  <a:pos x="79" y="97"/>
                </a:cxn>
                <a:cxn ang="0">
                  <a:pos x="88" y="89"/>
                </a:cxn>
                <a:cxn ang="0">
                  <a:pos x="88" y="92"/>
                </a:cxn>
                <a:cxn ang="0">
                  <a:pos x="88" y="92"/>
                </a:cxn>
                <a:cxn ang="0">
                  <a:pos x="88" y="103"/>
                </a:cxn>
                <a:cxn ang="0">
                  <a:pos x="88" y="106"/>
                </a:cxn>
                <a:cxn ang="0">
                  <a:pos x="88" y="106"/>
                </a:cxn>
                <a:cxn ang="0">
                  <a:pos x="68" y="114"/>
                </a:cxn>
                <a:cxn ang="0">
                  <a:pos x="52" y="116"/>
                </a:cxn>
                <a:cxn ang="0">
                  <a:pos x="52" y="116"/>
                </a:cxn>
                <a:cxn ang="0">
                  <a:pos x="41" y="116"/>
                </a:cxn>
                <a:cxn ang="0">
                  <a:pos x="30" y="111"/>
                </a:cxn>
                <a:cxn ang="0">
                  <a:pos x="22" y="108"/>
                </a:cxn>
                <a:cxn ang="0">
                  <a:pos x="13" y="100"/>
                </a:cxn>
                <a:cxn ang="0">
                  <a:pos x="8" y="92"/>
                </a:cxn>
                <a:cxn ang="0">
                  <a:pos x="2" y="81"/>
                </a:cxn>
                <a:cxn ang="0">
                  <a:pos x="0" y="70"/>
                </a:cxn>
                <a:cxn ang="0">
                  <a:pos x="0" y="60"/>
                </a:cxn>
                <a:cxn ang="0">
                  <a:pos x="0" y="60"/>
                </a:cxn>
                <a:cxn ang="0">
                  <a:pos x="2" y="35"/>
                </a:cxn>
                <a:cxn ang="0">
                  <a:pos x="8" y="27"/>
                </a:cxn>
                <a:cxn ang="0">
                  <a:pos x="11" y="16"/>
                </a:cxn>
                <a:cxn ang="0">
                  <a:pos x="19" y="11"/>
                </a:cxn>
                <a:cxn ang="0">
                  <a:pos x="27" y="6"/>
                </a:cxn>
                <a:cxn ang="0">
                  <a:pos x="38" y="3"/>
                </a:cxn>
                <a:cxn ang="0">
                  <a:pos x="49" y="0"/>
                </a:cxn>
                <a:cxn ang="0">
                  <a:pos x="49" y="0"/>
                </a:cxn>
                <a:cxn ang="0">
                  <a:pos x="60" y="3"/>
                </a:cxn>
                <a:cxn ang="0">
                  <a:pos x="68" y="6"/>
                </a:cxn>
                <a:cxn ang="0">
                  <a:pos x="77" y="11"/>
                </a:cxn>
                <a:cxn ang="0">
                  <a:pos x="82" y="16"/>
                </a:cxn>
                <a:cxn ang="0">
                  <a:pos x="88" y="24"/>
                </a:cxn>
                <a:cxn ang="0">
                  <a:pos x="90" y="35"/>
                </a:cxn>
                <a:cxn ang="0">
                  <a:pos x="90" y="57"/>
                </a:cxn>
                <a:cxn ang="0">
                  <a:pos x="90" y="57"/>
                </a:cxn>
                <a:cxn ang="0">
                  <a:pos x="46" y="11"/>
                </a:cxn>
                <a:cxn ang="0">
                  <a:pos x="46" y="11"/>
                </a:cxn>
                <a:cxn ang="0">
                  <a:pos x="35" y="14"/>
                </a:cxn>
                <a:cxn ang="0">
                  <a:pos x="24" y="22"/>
                </a:cxn>
                <a:cxn ang="0">
                  <a:pos x="16" y="33"/>
                </a:cxn>
                <a:cxn ang="0">
                  <a:pos x="13" y="46"/>
                </a:cxn>
                <a:cxn ang="0">
                  <a:pos x="79" y="46"/>
                </a:cxn>
                <a:cxn ang="0">
                  <a:pos x="79" y="46"/>
                </a:cxn>
                <a:cxn ang="0">
                  <a:pos x="77" y="33"/>
                </a:cxn>
                <a:cxn ang="0">
                  <a:pos x="71" y="22"/>
                </a:cxn>
                <a:cxn ang="0">
                  <a:pos x="60" y="14"/>
                </a:cxn>
                <a:cxn ang="0">
                  <a:pos x="46" y="11"/>
                </a:cxn>
                <a:cxn ang="0">
                  <a:pos x="46" y="11"/>
                </a:cxn>
              </a:cxnLst>
              <a:rect l="0" t="0" r="r" b="b"/>
              <a:pathLst>
                <a:path w="90" h="116">
                  <a:moveTo>
                    <a:pt x="90" y="57"/>
                  </a:moveTo>
                  <a:lnTo>
                    <a:pt x="13" y="57"/>
                  </a:lnTo>
                  <a:lnTo>
                    <a:pt x="16" y="76"/>
                  </a:lnTo>
                  <a:lnTo>
                    <a:pt x="24" y="89"/>
                  </a:lnTo>
                  <a:lnTo>
                    <a:pt x="30" y="97"/>
                  </a:lnTo>
                  <a:lnTo>
                    <a:pt x="35" y="100"/>
                  </a:lnTo>
                  <a:lnTo>
                    <a:pt x="44" y="103"/>
                  </a:lnTo>
                  <a:lnTo>
                    <a:pt x="52" y="106"/>
                  </a:lnTo>
                  <a:lnTo>
                    <a:pt x="63" y="103"/>
                  </a:lnTo>
                  <a:lnTo>
                    <a:pt x="71" y="100"/>
                  </a:lnTo>
                  <a:lnTo>
                    <a:pt x="79" y="97"/>
                  </a:lnTo>
                  <a:lnTo>
                    <a:pt x="88" y="89"/>
                  </a:lnTo>
                  <a:lnTo>
                    <a:pt x="88" y="92"/>
                  </a:lnTo>
                  <a:lnTo>
                    <a:pt x="88" y="103"/>
                  </a:lnTo>
                  <a:lnTo>
                    <a:pt x="88" y="106"/>
                  </a:lnTo>
                  <a:lnTo>
                    <a:pt x="68" y="114"/>
                  </a:lnTo>
                  <a:lnTo>
                    <a:pt x="52" y="116"/>
                  </a:lnTo>
                  <a:lnTo>
                    <a:pt x="41" y="116"/>
                  </a:lnTo>
                  <a:lnTo>
                    <a:pt x="30" y="111"/>
                  </a:lnTo>
                  <a:lnTo>
                    <a:pt x="22" y="108"/>
                  </a:lnTo>
                  <a:lnTo>
                    <a:pt x="13" y="100"/>
                  </a:lnTo>
                  <a:lnTo>
                    <a:pt x="8" y="92"/>
                  </a:lnTo>
                  <a:lnTo>
                    <a:pt x="2" y="81"/>
                  </a:lnTo>
                  <a:lnTo>
                    <a:pt x="0" y="70"/>
                  </a:lnTo>
                  <a:lnTo>
                    <a:pt x="0" y="60"/>
                  </a:lnTo>
                  <a:lnTo>
                    <a:pt x="2" y="35"/>
                  </a:lnTo>
                  <a:lnTo>
                    <a:pt x="8" y="27"/>
                  </a:lnTo>
                  <a:lnTo>
                    <a:pt x="11" y="16"/>
                  </a:lnTo>
                  <a:lnTo>
                    <a:pt x="19" y="11"/>
                  </a:lnTo>
                  <a:lnTo>
                    <a:pt x="27" y="6"/>
                  </a:lnTo>
                  <a:lnTo>
                    <a:pt x="38" y="3"/>
                  </a:lnTo>
                  <a:lnTo>
                    <a:pt x="49" y="0"/>
                  </a:lnTo>
                  <a:lnTo>
                    <a:pt x="60" y="3"/>
                  </a:lnTo>
                  <a:lnTo>
                    <a:pt x="68" y="6"/>
                  </a:lnTo>
                  <a:lnTo>
                    <a:pt x="77" y="11"/>
                  </a:lnTo>
                  <a:lnTo>
                    <a:pt x="82" y="16"/>
                  </a:lnTo>
                  <a:lnTo>
                    <a:pt x="88" y="24"/>
                  </a:lnTo>
                  <a:lnTo>
                    <a:pt x="90" y="35"/>
                  </a:lnTo>
                  <a:lnTo>
                    <a:pt x="90" y="57"/>
                  </a:lnTo>
                  <a:close/>
                  <a:moveTo>
                    <a:pt x="46" y="11"/>
                  </a:moveTo>
                  <a:lnTo>
                    <a:pt x="46" y="11"/>
                  </a:lnTo>
                  <a:lnTo>
                    <a:pt x="35" y="14"/>
                  </a:lnTo>
                  <a:lnTo>
                    <a:pt x="24" y="22"/>
                  </a:lnTo>
                  <a:lnTo>
                    <a:pt x="16" y="33"/>
                  </a:lnTo>
                  <a:lnTo>
                    <a:pt x="13" y="46"/>
                  </a:lnTo>
                  <a:lnTo>
                    <a:pt x="79" y="46"/>
                  </a:lnTo>
                  <a:lnTo>
                    <a:pt x="77" y="33"/>
                  </a:lnTo>
                  <a:lnTo>
                    <a:pt x="71"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2" name="Freeform 45"/>
            <p:cNvSpPr>
              <a:spLocks/>
            </p:cNvSpPr>
            <p:nvPr/>
          </p:nvSpPr>
          <p:spPr bwMode="auto">
            <a:xfrm>
              <a:off x="1381" y="783"/>
              <a:ext cx="49" cy="114"/>
            </a:xfrm>
            <a:custGeom>
              <a:avLst/>
              <a:gdLst/>
              <a:ahLst/>
              <a:cxnLst>
                <a:cxn ang="0">
                  <a:pos x="46" y="16"/>
                </a:cxn>
                <a:cxn ang="0">
                  <a:pos x="44" y="16"/>
                </a:cxn>
                <a:cxn ang="0">
                  <a:pos x="44" y="16"/>
                </a:cxn>
                <a:cxn ang="0">
                  <a:pos x="35" y="14"/>
                </a:cxn>
                <a:cxn ang="0">
                  <a:pos x="35" y="14"/>
                </a:cxn>
                <a:cxn ang="0">
                  <a:pos x="30" y="16"/>
                </a:cxn>
                <a:cxn ang="0">
                  <a:pos x="24" y="19"/>
                </a:cxn>
                <a:cxn ang="0">
                  <a:pos x="22" y="24"/>
                </a:cxn>
                <a:cxn ang="0">
                  <a:pos x="19" y="30"/>
                </a:cxn>
                <a:cxn ang="0">
                  <a:pos x="16" y="43"/>
                </a:cxn>
                <a:cxn ang="0">
                  <a:pos x="16" y="57"/>
                </a:cxn>
                <a:cxn ang="0">
                  <a:pos x="16" y="57"/>
                </a:cxn>
                <a:cxn ang="0">
                  <a:pos x="16" y="114"/>
                </a:cxn>
                <a:cxn ang="0">
                  <a:pos x="16" y="114"/>
                </a:cxn>
                <a:cxn ang="0">
                  <a:pos x="16" y="114"/>
                </a:cxn>
                <a:cxn ang="0">
                  <a:pos x="2" y="114"/>
                </a:cxn>
                <a:cxn ang="0">
                  <a:pos x="2" y="114"/>
                </a:cxn>
                <a:cxn ang="0">
                  <a:pos x="2" y="108"/>
                </a:cxn>
                <a:cxn ang="0">
                  <a:pos x="2" y="108"/>
                </a:cxn>
                <a:cxn ang="0">
                  <a:pos x="2" y="84"/>
                </a:cxn>
                <a:cxn ang="0">
                  <a:pos x="2" y="57"/>
                </a:cxn>
                <a:cxn ang="0">
                  <a:pos x="2" y="57"/>
                </a:cxn>
                <a:cxn ang="0">
                  <a:pos x="0" y="6"/>
                </a:cxn>
                <a:cxn ang="0">
                  <a:pos x="2" y="6"/>
                </a:cxn>
                <a:cxn ang="0">
                  <a:pos x="2" y="6"/>
                </a:cxn>
                <a:cxn ang="0">
                  <a:pos x="13" y="3"/>
                </a:cxn>
                <a:cxn ang="0">
                  <a:pos x="16" y="3"/>
                </a:cxn>
                <a:cxn ang="0">
                  <a:pos x="16" y="3"/>
                </a:cxn>
                <a:cxn ang="0">
                  <a:pos x="16" y="22"/>
                </a:cxn>
                <a:cxn ang="0">
                  <a:pos x="16" y="22"/>
                </a:cxn>
                <a:cxn ang="0">
                  <a:pos x="19" y="14"/>
                </a:cxn>
                <a:cxn ang="0">
                  <a:pos x="24" y="6"/>
                </a:cxn>
                <a:cxn ang="0">
                  <a:pos x="30" y="3"/>
                </a:cxn>
                <a:cxn ang="0">
                  <a:pos x="38" y="0"/>
                </a:cxn>
                <a:cxn ang="0">
                  <a:pos x="38" y="0"/>
                </a:cxn>
                <a:cxn ang="0">
                  <a:pos x="46" y="3"/>
                </a:cxn>
                <a:cxn ang="0">
                  <a:pos x="49" y="6"/>
                </a:cxn>
                <a:cxn ang="0">
                  <a:pos x="49" y="6"/>
                </a:cxn>
                <a:cxn ang="0">
                  <a:pos x="46" y="16"/>
                </a:cxn>
                <a:cxn ang="0">
                  <a:pos x="46" y="16"/>
                </a:cxn>
              </a:cxnLst>
              <a:rect l="0" t="0" r="r" b="b"/>
              <a:pathLst>
                <a:path w="49" h="114">
                  <a:moveTo>
                    <a:pt x="46" y="16"/>
                  </a:moveTo>
                  <a:lnTo>
                    <a:pt x="44" y="16"/>
                  </a:lnTo>
                  <a:lnTo>
                    <a:pt x="35" y="14"/>
                  </a:lnTo>
                  <a:lnTo>
                    <a:pt x="30" y="16"/>
                  </a:lnTo>
                  <a:lnTo>
                    <a:pt x="24" y="19"/>
                  </a:lnTo>
                  <a:lnTo>
                    <a:pt x="22" y="24"/>
                  </a:lnTo>
                  <a:lnTo>
                    <a:pt x="19" y="30"/>
                  </a:lnTo>
                  <a:lnTo>
                    <a:pt x="16" y="43"/>
                  </a:lnTo>
                  <a:lnTo>
                    <a:pt x="16" y="57"/>
                  </a:lnTo>
                  <a:lnTo>
                    <a:pt x="16" y="114"/>
                  </a:lnTo>
                  <a:lnTo>
                    <a:pt x="2" y="114"/>
                  </a:lnTo>
                  <a:lnTo>
                    <a:pt x="2" y="108"/>
                  </a:lnTo>
                  <a:lnTo>
                    <a:pt x="2" y="84"/>
                  </a:lnTo>
                  <a:lnTo>
                    <a:pt x="2" y="57"/>
                  </a:lnTo>
                  <a:lnTo>
                    <a:pt x="0" y="6"/>
                  </a:lnTo>
                  <a:lnTo>
                    <a:pt x="2" y="6"/>
                  </a:lnTo>
                  <a:lnTo>
                    <a:pt x="13" y="3"/>
                  </a:lnTo>
                  <a:lnTo>
                    <a:pt x="16" y="3"/>
                  </a:lnTo>
                  <a:lnTo>
                    <a:pt x="16" y="22"/>
                  </a:lnTo>
                  <a:lnTo>
                    <a:pt x="19" y="14"/>
                  </a:lnTo>
                  <a:lnTo>
                    <a:pt x="24" y="6"/>
                  </a:lnTo>
                  <a:lnTo>
                    <a:pt x="30" y="3"/>
                  </a:lnTo>
                  <a:lnTo>
                    <a:pt x="38" y="0"/>
                  </a:lnTo>
                  <a:lnTo>
                    <a:pt x="46" y="3"/>
                  </a:lnTo>
                  <a:lnTo>
                    <a:pt x="49" y="6"/>
                  </a:lnTo>
                  <a:lnTo>
                    <a:pt x="46"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3" name="Freeform 44"/>
            <p:cNvSpPr>
              <a:spLocks/>
            </p:cNvSpPr>
            <p:nvPr/>
          </p:nvSpPr>
          <p:spPr bwMode="auto">
            <a:xfrm>
              <a:off x="1444" y="783"/>
              <a:ext cx="71" cy="116"/>
            </a:xfrm>
            <a:custGeom>
              <a:avLst/>
              <a:gdLst/>
              <a:ahLst/>
              <a:cxnLst>
                <a:cxn ang="0">
                  <a:pos x="33" y="116"/>
                </a:cxn>
                <a:cxn ang="0">
                  <a:pos x="33" y="116"/>
                </a:cxn>
                <a:cxn ang="0">
                  <a:pos x="16" y="114"/>
                </a:cxn>
                <a:cxn ang="0">
                  <a:pos x="3" y="108"/>
                </a:cxn>
                <a:cxn ang="0">
                  <a:pos x="0" y="106"/>
                </a:cxn>
                <a:cxn ang="0">
                  <a:pos x="0" y="106"/>
                </a:cxn>
                <a:cxn ang="0">
                  <a:pos x="3" y="95"/>
                </a:cxn>
                <a:cxn ang="0">
                  <a:pos x="3" y="92"/>
                </a:cxn>
                <a:cxn ang="0">
                  <a:pos x="3" y="92"/>
                </a:cxn>
                <a:cxn ang="0">
                  <a:pos x="16" y="103"/>
                </a:cxn>
                <a:cxn ang="0">
                  <a:pos x="25" y="106"/>
                </a:cxn>
                <a:cxn ang="0">
                  <a:pos x="33" y="106"/>
                </a:cxn>
                <a:cxn ang="0">
                  <a:pos x="33" y="106"/>
                </a:cxn>
                <a:cxn ang="0">
                  <a:pos x="41" y="106"/>
                </a:cxn>
                <a:cxn ang="0">
                  <a:pos x="52" y="100"/>
                </a:cxn>
                <a:cxn ang="0">
                  <a:pos x="58" y="95"/>
                </a:cxn>
                <a:cxn ang="0">
                  <a:pos x="60" y="84"/>
                </a:cxn>
                <a:cxn ang="0">
                  <a:pos x="60" y="84"/>
                </a:cxn>
                <a:cxn ang="0">
                  <a:pos x="58" y="76"/>
                </a:cxn>
                <a:cxn ang="0">
                  <a:pos x="49" y="68"/>
                </a:cxn>
                <a:cxn ang="0">
                  <a:pos x="41" y="65"/>
                </a:cxn>
                <a:cxn ang="0">
                  <a:pos x="30" y="62"/>
                </a:cxn>
                <a:cxn ang="0">
                  <a:pos x="19" y="60"/>
                </a:cxn>
                <a:cxn ang="0">
                  <a:pos x="11" y="54"/>
                </a:cxn>
                <a:cxn ang="0">
                  <a:pos x="3" y="46"/>
                </a:cxn>
                <a:cxn ang="0">
                  <a:pos x="0" y="33"/>
                </a:cxn>
                <a:cxn ang="0">
                  <a:pos x="0" y="33"/>
                </a:cxn>
                <a:cxn ang="0">
                  <a:pos x="3" y="24"/>
                </a:cxn>
                <a:cxn ang="0">
                  <a:pos x="5" y="16"/>
                </a:cxn>
                <a:cxn ang="0">
                  <a:pos x="14" y="8"/>
                </a:cxn>
                <a:cxn ang="0">
                  <a:pos x="25" y="3"/>
                </a:cxn>
                <a:cxn ang="0">
                  <a:pos x="38" y="0"/>
                </a:cxn>
                <a:cxn ang="0">
                  <a:pos x="38" y="0"/>
                </a:cxn>
                <a:cxn ang="0">
                  <a:pos x="52" y="3"/>
                </a:cxn>
                <a:cxn ang="0">
                  <a:pos x="66" y="8"/>
                </a:cxn>
                <a:cxn ang="0">
                  <a:pos x="66" y="8"/>
                </a:cxn>
                <a:cxn ang="0">
                  <a:pos x="66" y="8"/>
                </a:cxn>
                <a:cxn ang="0">
                  <a:pos x="66" y="22"/>
                </a:cxn>
                <a:cxn ang="0">
                  <a:pos x="66" y="22"/>
                </a:cxn>
                <a:cxn ang="0">
                  <a:pos x="66" y="22"/>
                </a:cxn>
                <a:cxn ang="0">
                  <a:pos x="52" y="14"/>
                </a:cxn>
                <a:cxn ang="0">
                  <a:pos x="38" y="14"/>
                </a:cxn>
                <a:cxn ang="0">
                  <a:pos x="38" y="14"/>
                </a:cxn>
                <a:cxn ang="0">
                  <a:pos x="30" y="14"/>
                </a:cxn>
                <a:cxn ang="0">
                  <a:pos x="22" y="16"/>
                </a:cxn>
                <a:cxn ang="0">
                  <a:pos x="16" y="22"/>
                </a:cxn>
                <a:cxn ang="0">
                  <a:pos x="14" y="30"/>
                </a:cxn>
                <a:cxn ang="0">
                  <a:pos x="14" y="30"/>
                </a:cxn>
                <a:cxn ang="0">
                  <a:pos x="16" y="41"/>
                </a:cxn>
                <a:cxn ang="0">
                  <a:pos x="22" y="46"/>
                </a:cxn>
                <a:cxn ang="0">
                  <a:pos x="44" y="52"/>
                </a:cxn>
                <a:cxn ang="0">
                  <a:pos x="55" y="57"/>
                </a:cxn>
                <a:cxn ang="0">
                  <a:pos x="63" y="62"/>
                </a:cxn>
                <a:cxn ang="0">
                  <a:pos x="69" y="70"/>
                </a:cxn>
                <a:cxn ang="0">
                  <a:pos x="71" y="84"/>
                </a:cxn>
                <a:cxn ang="0">
                  <a:pos x="71" y="84"/>
                </a:cxn>
                <a:cxn ang="0">
                  <a:pos x="71" y="92"/>
                </a:cxn>
                <a:cxn ang="0">
                  <a:pos x="69" y="97"/>
                </a:cxn>
                <a:cxn ang="0">
                  <a:pos x="66" y="106"/>
                </a:cxn>
                <a:cxn ang="0">
                  <a:pos x="60" y="108"/>
                </a:cxn>
                <a:cxn ang="0">
                  <a:pos x="47" y="114"/>
                </a:cxn>
                <a:cxn ang="0">
                  <a:pos x="33" y="116"/>
                </a:cxn>
                <a:cxn ang="0">
                  <a:pos x="33" y="116"/>
                </a:cxn>
              </a:cxnLst>
              <a:rect l="0" t="0" r="r" b="b"/>
              <a:pathLst>
                <a:path w="71" h="116">
                  <a:moveTo>
                    <a:pt x="33" y="116"/>
                  </a:moveTo>
                  <a:lnTo>
                    <a:pt x="33" y="116"/>
                  </a:lnTo>
                  <a:lnTo>
                    <a:pt x="16" y="114"/>
                  </a:lnTo>
                  <a:lnTo>
                    <a:pt x="3" y="108"/>
                  </a:lnTo>
                  <a:lnTo>
                    <a:pt x="0" y="106"/>
                  </a:lnTo>
                  <a:lnTo>
                    <a:pt x="3" y="95"/>
                  </a:lnTo>
                  <a:lnTo>
                    <a:pt x="3" y="92"/>
                  </a:lnTo>
                  <a:lnTo>
                    <a:pt x="16" y="103"/>
                  </a:lnTo>
                  <a:lnTo>
                    <a:pt x="25" y="106"/>
                  </a:lnTo>
                  <a:lnTo>
                    <a:pt x="33" y="106"/>
                  </a:lnTo>
                  <a:lnTo>
                    <a:pt x="41" y="106"/>
                  </a:lnTo>
                  <a:lnTo>
                    <a:pt x="52" y="100"/>
                  </a:lnTo>
                  <a:lnTo>
                    <a:pt x="58" y="95"/>
                  </a:lnTo>
                  <a:lnTo>
                    <a:pt x="60" y="84"/>
                  </a:lnTo>
                  <a:lnTo>
                    <a:pt x="58" y="76"/>
                  </a:lnTo>
                  <a:lnTo>
                    <a:pt x="49" y="68"/>
                  </a:lnTo>
                  <a:lnTo>
                    <a:pt x="41" y="65"/>
                  </a:lnTo>
                  <a:lnTo>
                    <a:pt x="30" y="62"/>
                  </a:lnTo>
                  <a:lnTo>
                    <a:pt x="19" y="60"/>
                  </a:lnTo>
                  <a:lnTo>
                    <a:pt x="11" y="54"/>
                  </a:lnTo>
                  <a:lnTo>
                    <a:pt x="3" y="46"/>
                  </a:lnTo>
                  <a:lnTo>
                    <a:pt x="0" y="33"/>
                  </a:lnTo>
                  <a:lnTo>
                    <a:pt x="3" y="24"/>
                  </a:lnTo>
                  <a:lnTo>
                    <a:pt x="5" y="16"/>
                  </a:lnTo>
                  <a:lnTo>
                    <a:pt x="14" y="8"/>
                  </a:lnTo>
                  <a:lnTo>
                    <a:pt x="25" y="3"/>
                  </a:lnTo>
                  <a:lnTo>
                    <a:pt x="38" y="0"/>
                  </a:lnTo>
                  <a:lnTo>
                    <a:pt x="52" y="3"/>
                  </a:lnTo>
                  <a:lnTo>
                    <a:pt x="66" y="8"/>
                  </a:lnTo>
                  <a:lnTo>
                    <a:pt x="66" y="22"/>
                  </a:lnTo>
                  <a:lnTo>
                    <a:pt x="52" y="14"/>
                  </a:lnTo>
                  <a:lnTo>
                    <a:pt x="38" y="14"/>
                  </a:lnTo>
                  <a:lnTo>
                    <a:pt x="30" y="14"/>
                  </a:lnTo>
                  <a:lnTo>
                    <a:pt x="22" y="16"/>
                  </a:lnTo>
                  <a:lnTo>
                    <a:pt x="16" y="22"/>
                  </a:lnTo>
                  <a:lnTo>
                    <a:pt x="14" y="30"/>
                  </a:lnTo>
                  <a:lnTo>
                    <a:pt x="16" y="41"/>
                  </a:lnTo>
                  <a:lnTo>
                    <a:pt x="22" y="46"/>
                  </a:lnTo>
                  <a:lnTo>
                    <a:pt x="44" y="52"/>
                  </a:lnTo>
                  <a:lnTo>
                    <a:pt x="55" y="57"/>
                  </a:lnTo>
                  <a:lnTo>
                    <a:pt x="63" y="62"/>
                  </a:lnTo>
                  <a:lnTo>
                    <a:pt x="69" y="70"/>
                  </a:lnTo>
                  <a:lnTo>
                    <a:pt x="71" y="84"/>
                  </a:lnTo>
                  <a:lnTo>
                    <a:pt x="71" y="92"/>
                  </a:lnTo>
                  <a:lnTo>
                    <a:pt x="69" y="97"/>
                  </a:lnTo>
                  <a:lnTo>
                    <a:pt x="66" y="106"/>
                  </a:lnTo>
                  <a:lnTo>
                    <a:pt x="60" y="108"/>
                  </a:lnTo>
                  <a:lnTo>
                    <a:pt x="47"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4" name="Freeform 43"/>
            <p:cNvSpPr>
              <a:spLocks noEditPoints="1"/>
            </p:cNvSpPr>
            <p:nvPr/>
          </p:nvSpPr>
          <p:spPr bwMode="auto">
            <a:xfrm>
              <a:off x="1617" y="743"/>
              <a:ext cx="96" cy="154"/>
            </a:xfrm>
            <a:custGeom>
              <a:avLst/>
              <a:gdLst/>
              <a:ahLst/>
              <a:cxnLst>
                <a:cxn ang="0">
                  <a:pos x="85" y="140"/>
                </a:cxn>
                <a:cxn ang="0">
                  <a:pos x="74" y="148"/>
                </a:cxn>
                <a:cxn ang="0">
                  <a:pos x="44" y="154"/>
                </a:cxn>
                <a:cxn ang="0">
                  <a:pos x="30" y="154"/>
                </a:cxn>
                <a:cxn ang="0">
                  <a:pos x="3" y="154"/>
                </a:cxn>
                <a:cxn ang="0">
                  <a:pos x="3" y="121"/>
                </a:cxn>
                <a:cxn ang="0">
                  <a:pos x="3" y="51"/>
                </a:cxn>
                <a:cxn ang="0">
                  <a:pos x="0" y="2"/>
                </a:cxn>
                <a:cxn ang="0">
                  <a:pos x="3" y="2"/>
                </a:cxn>
                <a:cxn ang="0">
                  <a:pos x="44" y="0"/>
                </a:cxn>
                <a:cxn ang="0">
                  <a:pos x="55" y="2"/>
                </a:cxn>
                <a:cxn ang="0">
                  <a:pos x="77" y="10"/>
                </a:cxn>
                <a:cxn ang="0">
                  <a:pos x="83" y="19"/>
                </a:cxn>
                <a:cxn ang="0">
                  <a:pos x="88" y="37"/>
                </a:cxn>
                <a:cxn ang="0">
                  <a:pos x="85" y="51"/>
                </a:cxn>
                <a:cxn ang="0">
                  <a:pos x="69" y="70"/>
                </a:cxn>
                <a:cxn ang="0">
                  <a:pos x="58" y="73"/>
                </a:cxn>
                <a:cxn ang="0">
                  <a:pos x="85" y="83"/>
                </a:cxn>
                <a:cxn ang="0">
                  <a:pos x="94" y="94"/>
                </a:cxn>
                <a:cxn ang="0">
                  <a:pos x="96" y="110"/>
                </a:cxn>
                <a:cxn ang="0">
                  <a:pos x="94" y="127"/>
                </a:cxn>
                <a:cxn ang="0">
                  <a:pos x="85" y="140"/>
                </a:cxn>
                <a:cxn ang="0">
                  <a:pos x="17" y="10"/>
                </a:cxn>
                <a:cxn ang="0">
                  <a:pos x="14" y="13"/>
                </a:cxn>
                <a:cxn ang="0">
                  <a:pos x="14" y="62"/>
                </a:cxn>
                <a:cxn ang="0">
                  <a:pos x="30" y="70"/>
                </a:cxn>
                <a:cxn ang="0">
                  <a:pos x="44" y="67"/>
                </a:cxn>
                <a:cxn ang="0">
                  <a:pos x="66" y="59"/>
                </a:cxn>
                <a:cxn ang="0">
                  <a:pos x="74" y="48"/>
                </a:cxn>
                <a:cxn ang="0">
                  <a:pos x="74" y="37"/>
                </a:cxn>
                <a:cxn ang="0">
                  <a:pos x="66" y="19"/>
                </a:cxn>
                <a:cxn ang="0">
                  <a:pos x="47" y="10"/>
                </a:cxn>
                <a:cxn ang="0">
                  <a:pos x="39" y="81"/>
                </a:cxn>
                <a:cxn ang="0">
                  <a:pos x="14" y="81"/>
                </a:cxn>
                <a:cxn ang="0">
                  <a:pos x="14" y="97"/>
                </a:cxn>
                <a:cxn ang="0">
                  <a:pos x="39" y="143"/>
                </a:cxn>
                <a:cxn ang="0">
                  <a:pos x="50" y="143"/>
                </a:cxn>
                <a:cxn ang="0">
                  <a:pos x="72" y="135"/>
                </a:cxn>
                <a:cxn ang="0">
                  <a:pos x="80" y="127"/>
                </a:cxn>
                <a:cxn ang="0">
                  <a:pos x="83" y="110"/>
                </a:cxn>
                <a:cxn ang="0">
                  <a:pos x="83" y="102"/>
                </a:cxn>
                <a:cxn ang="0">
                  <a:pos x="74" y="89"/>
                </a:cxn>
                <a:cxn ang="0">
                  <a:pos x="52" y="81"/>
                </a:cxn>
                <a:cxn ang="0">
                  <a:pos x="39" y="81"/>
                </a:cxn>
              </a:cxnLst>
              <a:rect l="0" t="0" r="r" b="b"/>
              <a:pathLst>
                <a:path w="96" h="154">
                  <a:moveTo>
                    <a:pt x="85" y="140"/>
                  </a:moveTo>
                  <a:lnTo>
                    <a:pt x="85" y="140"/>
                  </a:lnTo>
                  <a:lnTo>
                    <a:pt x="80" y="146"/>
                  </a:lnTo>
                  <a:lnTo>
                    <a:pt x="74" y="148"/>
                  </a:lnTo>
                  <a:lnTo>
                    <a:pt x="61" y="151"/>
                  </a:lnTo>
                  <a:lnTo>
                    <a:pt x="44" y="154"/>
                  </a:lnTo>
                  <a:lnTo>
                    <a:pt x="30" y="154"/>
                  </a:lnTo>
                  <a:lnTo>
                    <a:pt x="3" y="154"/>
                  </a:lnTo>
                  <a:lnTo>
                    <a:pt x="3" y="121"/>
                  </a:lnTo>
                  <a:lnTo>
                    <a:pt x="3" y="51"/>
                  </a:lnTo>
                  <a:lnTo>
                    <a:pt x="0" y="2"/>
                  </a:lnTo>
                  <a:lnTo>
                    <a:pt x="3" y="2"/>
                  </a:lnTo>
                  <a:lnTo>
                    <a:pt x="33" y="0"/>
                  </a:lnTo>
                  <a:lnTo>
                    <a:pt x="44" y="0"/>
                  </a:lnTo>
                  <a:lnTo>
                    <a:pt x="55" y="2"/>
                  </a:lnTo>
                  <a:lnTo>
                    <a:pt x="66" y="5"/>
                  </a:lnTo>
                  <a:lnTo>
                    <a:pt x="77" y="10"/>
                  </a:lnTo>
                  <a:lnTo>
                    <a:pt x="83" y="19"/>
                  </a:lnTo>
                  <a:lnTo>
                    <a:pt x="88" y="27"/>
                  </a:lnTo>
                  <a:lnTo>
                    <a:pt x="88" y="37"/>
                  </a:lnTo>
                  <a:lnTo>
                    <a:pt x="85" y="51"/>
                  </a:lnTo>
                  <a:lnTo>
                    <a:pt x="80" y="62"/>
                  </a:lnTo>
                  <a:lnTo>
                    <a:pt x="69" y="70"/>
                  </a:lnTo>
                  <a:lnTo>
                    <a:pt x="58" y="73"/>
                  </a:lnTo>
                  <a:lnTo>
                    <a:pt x="74" y="75"/>
                  </a:lnTo>
                  <a:lnTo>
                    <a:pt x="85" y="83"/>
                  </a:lnTo>
                  <a:lnTo>
                    <a:pt x="91" y="89"/>
                  </a:lnTo>
                  <a:lnTo>
                    <a:pt x="94" y="94"/>
                  </a:lnTo>
                  <a:lnTo>
                    <a:pt x="96" y="102"/>
                  </a:lnTo>
                  <a:lnTo>
                    <a:pt x="96" y="110"/>
                  </a:lnTo>
                  <a:lnTo>
                    <a:pt x="94" y="127"/>
                  </a:lnTo>
                  <a:lnTo>
                    <a:pt x="85" y="140"/>
                  </a:lnTo>
                  <a:close/>
                  <a:moveTo>
                    <a:pt x="47" y="10"/>
                  </a:moveTo>
                  <a:lnTo>
                    <a:pt x="17" y="10"/>
                  </a:lnTo>
                  <a:lnTo>
                    <a:pt x="14" y="13"/>
                  </a:lnTo>
                  <a:lnTo>
                    <a:pt x="14" y="62"/>
                  </a:lnTo>
                  <a:lnTo>
                    <a:pt x="14" y="70"/>
                  </a:lnTo>
                  <a:lnTo>
                    <a:pt x="30" y="70"/>
                  </a:lnTo>
                  <a:lnTo>
                    <a:pt x="44" y="67"/>
                  </a:lnTo>
                  <a:lnTo>
                    <a:pt x="61" y="64"/>
                  </a:lnTo>
                  <a:lnTo>
                    <a:pt x="66" y="59"/>
                  </a:lnTo>
                  <a:lnTo>
                    <a:pt x="72" y="54"/>
                  </a:lnTo>
                  <a:lnTo>
                    <a:pt x="74" y="48"/>
                  </a:lnTo>
                  <a:lnTo>
                    <a:pt x="74" y="37"/>
                  </a:lnTo>
                  <a:lnTo>
                    <a:pt x="72" y="27"/>
                  </a:lnTo>
                  <a:lnTo>
                    <a:pt x="66" y="19"/>
                  </a:lnTo>
                  <a:lnTo>
                    <a:pt x="58" y="13"/>
                  </a:lnTo>
                  <a:lnTo>
                    <a:pt x="47" y="10"/>
                  </a:lnTo>
                  <a:close/>
                  <a:moveTo>
                    <a:pt x="39" y="81"/>
                  </a:moveTo>
                  <a:lnTo>
                    <a:pt x="39" y="81"/>
                  </a:lnTo>
                  <a:lnTo>
                    <a:pt x="14" y="81"/>
                  </a:lnTo>
                  <a:lnTo>
                    <a:pt x="14" y="97"/>
                  </a:lnTo>
                  <a:lnTo>
                    <a:pt x="17" y="143"/>
                  </a:lnTo>
                  <a:lnTo>
                    <a:pt x="39" y="143"/>
                  </a:lnTo>
                  <a:lnTo>
                    <a:pt x="50" y="143"/>
                  </a:lnTo>
                  <a:lnTo>
                    <a:pt x="61" y="140"/>
                  </a:lnTo>
                  <a:lnTo>
                    <a:pt x="72" y="135"/>
                  </a:lnTo>
                  <a:lnTo>
                    <a:pt x="80" y="127"/>
                  </a:lnTo>
                  <a:lnTo>
                    <a:pt x="83" y="119"/>
                  </a:lnTo>
                  <a:lnTo>
                    <a:pt x="83" y="110"/>
                  </a:lnTo>
                  <a:lnTo>
                    <a:pt x="83" y="102"/>
                  </a:lnTo>
                  <a:lnTo>
                    <a:pt x="80" y="94"/>
                  </a:lnTo>
                  <a:lnTo>
                    <a:pt x="74" y="89"/>
                  </a:lnTo>
                  <a:lnTo>
                    <a:pt x="69" y="86"/>
                  </a:lnTo>
                  <a:lnTo>
                    <a:pt x="52" y="81"/>
                  </a:lnTo>
                  <a:lnTo>
                    <a:pt x="39"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5" name="Freeform 42"/>
            <p:cNvSpPr>
              <a:spLocks/>
            </p:cNvSpPr>
            <p:nvPr/>
          </p:nvSpPr>
          <p:spPr bwMode="auto">
            <a:xfrm>
              <a:off x="1744"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3"/>
                </a:cxn>
                <a:cxn ang="0">
                  <a:pos x="35" y="113"/>
                </a:cxn>
                <a:cxn ang="0">
                  <a:pos x="35" y="113"/>
                </a:cxn>
                <a:cxn ang="0">
                  <a:pos x="24" y="111"/>
                </a:cxn>
                <a:cxn ang="0">
                  <a:pos x="13" y="108"/>
                </a:cxn>
                <a:cxn ang="0">
                  <a:pos x="13" y="108"/>
                </a:cxn>
                <a:cxn ang="0">
                  <a:pos x="8"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3" y="43"/>
                </a:cxn>
                <a:cxn ang="0">
                  <a:pos x="13" y="67"/>
                </a:cxn>
                <a:cxn ang="0">
                  <a:pos x="13" y="67"/>
                </a:cxn>
                <a:cxn ang="0">
                  <a:pos x="16" y="81"/>
                </a:cxn>
                <a:cxn ang="0">
                  <a:pos x="19" y="92"/>
                </a:cxn>
                <a:cxn ang="0">
                  <a:pos x="27" y="100"/>
                </a:cxn>
                <a:cxn ang="0">
                  <a:pos x="38" y="103"/>
                </a:cxn>
                <a:cxn ang="0">
                  <a:pos x="38" y="103"/>
                </a:cxn>
                <a:cxn ang="0">
                  <a:pos x="49" y="100"/>
                </a:cxn>
                <a:cxn ang="0">
                  <a:pos x="57" y="97"/>
                </a:cxn>
                <a:cxn ang="0">
                  <a:pos x="63" y="94"/>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6" y="113"/>
                  </a:lnTo>
                  <a:lnTo>
                    <a:pt x="35" y="113"/>
                  </a:lnTo>
                  <a:lnTo>
                    <a:pt x="24" y="111"/>
                  </a:lnTo>
                  <a:lnTo>
                    <a:pt x="13" y="108"/>
                  </a:lnTo>
                  <a:lnTo>
                    <a:pt x="8" y="103"/>
                  </a:lnTo>
                  <a:lnTo>
                    <a:pt x="5" y="97"/>
                  </a:lnTo>
                  <a:lnTo>
                    <a:pt x="2" y="84"/>
                  </a:lnTo>
                  <a:lnTo>
                    <a:pt x="2" y="57"/>
                  </a:lnTo>
                  <a:lnTo>
                    <a:pt x="2" y="43"/>
                  </a:lnTo>
                  <a:lnTo>
                    <a:pt x="0" y="3"/>
                  </a:lnTo>
                  <a:lnTo>
                    <a:pt x="2" y="0"/>
                  </a:lnTo>
                  <a:lnTo>
                    <a:pt x="13" y="0"/>
                  </a:lnTo>
                  <a:lnTo>
                    <a:pt x="16" y="0"/>
                  </a:lnTo>
                  <a:lnTo>
                    <a:pt x="13" y="43"/>
                  </a:lnTo>
                  <a:lnTo>
                    <a:pt x="13" y="67"/>
                  </a:lnTo>
                  <a:lnTo>
                    <a:pt x="16" y="81"/>
                  </a:lnTo>
                  <a:lnTo>
                    <a:pt x="19" y="92"/>
                  </a:lnTo>
                  <a:lnTo>
                    <a:pt x="27" y="100"/>
                  </a:lnTo>
                  <a:lnTo>
                    <a:pt x="38" y="103"/>
                  </a:lnTo>
                  <a:lnTo>
                    <a:pt x="49" y="100"/>
                  </a:lnTo>
                  <a:lnTo>
                    <a:pt x="57" y="97"/>
                  </a:lnTo>
                  <a:lnTo>
                    <a:pt x="63" y="94"/>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6" name="Freeform 41"/>
            <p:cNvSpPr>
              <a:spLocks/>
            </p:cNvSpPr>
            <p:nvPr/>
          </p:nvSpPr>
          <p:spPr bwMode="auto">
            <a:xfrm>
              <a:off x="1859" y="783"/>
              <a:ext cx="72" cy="116"/>
            </a:xfrm>
            <a:custGeom>
              <a:avLst/>
              <a:gdLst/>
              <a:ahLst/>
              <a:cxnLst>
                <a:cxn ang="0">
                  <a:pos x="30" y="116"/>
                </a:cxn>
                <a:cxn ang="0">
                  <a:pos x="30" y="116"/>
                </a:cxn>
                <a:cxn ang="0">
                  <a:pos x="17" y="114"/>
                </a:cxn>
                <a:cxn ang="0">
                  <a:pos x="0" y="108"/>
                </a:cxn>
                <a:cxn ang="0">
                  <a:pos x="0" y="106"/>
                </a:cxn>
                <a:cxn ang="0">
                  <a:pos x="0" y="106"/>
                </a:cxn>
                <a:cxn ang="0">
                  <a:pos x="0" y="95"/>
                </a:cxn>
                <a:cxn ang="0">
                  <a:pos x="3" y="92"/>
                </a:cxn>
                <a:cxn ang="0">
                  <a:pos x="3" y="92"/>
                </a:cxn>
                <a:cxn ang="0">
                  <a:pos x="17" y="103"/>
                </a:cxn>
                <a:cxn ang="0">
                  <a:pos x="25" y="106"/>
                </a:cxn>
                <a:cxn ang="0">
                  <a:pos x="33" y="106"/>
                </a:cxn>
                <a:cxn ang="0">
                  <a:pos x="33" y="106"/>
                </a:cxn>
                <a:cxn ang="0">
                  <a:pos x="41" y="106"/>
                </a:cxn>
                <a:cxn ang="0">
                  <a:pos x="50" y="100"/>
                </a:cxn>
                <a:cxn ang="0">
                  <a:pos x="55" y="95"/>
                </a:cxn>
                <a:cxn ang="0">
                  <a:pos x="58" y="84"/>
                </a:cxn>
                <a:cxn ang="0">
                  <a:pos x="58" y="84"/>
                </a:cxn>
                <a:cxn ang="0">
                  <a:pos x="55" y="76"/>
                </a:cxn>
                <a:cxn ang="0">
                  <a:pos x="50" y="68"/>
                </a:cxn>
                <a:cxn ang="0">
                  <a:pos x="39" y="65"/>
                </a:cxn>
                <a:cxn ang="0">
                  <a:pos x="30" y="62"/>
                </a:cxn>
                <a:cxn ang="0">
                  <a:pos x="19" y="60"/>
                </a:cxn>
                <a:cxn ang="0">
                  <a:pos x="8" y="54"/>
                </a:cxn>
                <a:cxn ang="0">
                  <a:pos x="3" y="46"/>
                </a:cxn>
                <a:cxn ang="0">
                  <a:pos x="0" y="33"/>
                </a:cxn>
                <a:cxn ang="0">
                  <a:pos x="0" y="33"/>
                </a:cxn>
                <a:cxn ang="0">
                  <a:pos x="0" y="24"/>
                </a:cxn>
                <a:cxn ang="0">
                  <a:pos x="3" y="16"/>
                </a:cxn>
                <a:cxn ang="0">
                  <a:pos x="11" y="8"/>
                </a:cxn>
                <a:cxn ang="0">
                  <a:pos x="25" y="3"/>
                </a:cxn>
                <a:cxn ang="0">
                  <a:pos x="36" y="0"/>
                </a:cxn>
                <a:cxn ang="0">
                  <a:pos x="36" y="0"/>
                </a:cxn>
                <a:cxn ang="0">
                  <a:pos x="52" y="3"/>
                </a:cxn>
                <a:cxn ang="0">
                  <a:pos x="66" y="8"/>
                </a:cxn>
                <a:cxn ang="0">
                  <a:pos x="66" y="8"/>
                </a:cxn>
                <a:cxn ang="0">
                  <a:pos x="66" y="8"/>
                </a:cxn>
                <a:cxn ang="0">
                  <a:pos x="66" y="22"/>
                </a:cxn>
                <a:cxn ang="0">
                  <a:pos x="63" y="22"/>
                </a:cxn>
                <a:cxn ang="0">
                  <a:pos x="63" y="22"/>
                </a:cxn>
                <a:cxn ang="0">
                  <a:pos x="50" y="14"/>
                </a:cxn>
                <a:cxn ang="0">
                  <a:pos x="36" y="14"/>
                </a:cxn>
                <a:cxn ang="0">
                  <a:pos x="36" y="14"/>
                </a:cxn>
                <a:cxn ang="0">
                  <a:pos x="28" y="14"/>
                </a:cxn>
                <a:cxn ang="0">
                  <a:pos x="22" y="16"/>
                </a:cxn>
                <a:cxn ang="0">
                  <a:pos x="17" y="22"/>
                </a:cxn>
                <a:cxn ang="0">
                  <a:pos x="14" y="30"/>
                </a:cxn>
                <a:cxn ang="0">
                  <a:pos x="14" y="30"/>
                </a:cxn>
                <a:cxn ang="0">
                  <a:pos x="17" y="41"/>
                </a:cxn>
                <a:cxn ang="0">
                  <a:pos x="22" y="46"/>
                </a:cxn>
                <a:cxn ang="0">
                  <a:pos x="41" y="52"/>
                </a:cxn>
                <a:cxn ang="0">
                  <a:pos x="52" y="57"/>
                </a:cxn>
                <a:cxn ang="0">
                  <a:pos x="63" y="62"/>
                </a:cxn>
                <a:cxn ang="0">
                  <a:pos x="69" y="70"/>
                </a:cxn>
                <a:cxn ang="0">
                  <a:pos x="72" y="84"/>
                </a:cxn>
                <a:cxn ang="0">
                  <a:pos x="72" y="84"/>
                </a:cxn>
                <a:cxn ang="0">
                  <a:pos x="69" y="92"/>
                </a:cxn>
                <a:cxn ang="0">
                  <a:pos x="69" y="97"/>
                </a:cxn>
                <a:cxn ang="0">
                  <a:pos x="63" y="106"/>
                </a:cxn>
                <a:cxn ang="0">
                  <a:pos x="58" y="108"/>
                </a:cxn>
                <a:cxn ang="0">
                  <a:pos x="47" y="114"/>
                </a:cxn>
                <a:cxn ang="0">
                  <a:pos x="30" y="116"/>
                </a:cxn>
                <a:cxn ang="0">
                  <a:pos x="30" y="116"/>
                </a:cxn>
              </a:cxnLst>
              <a:rect l="0" t="0" r="r" b="b"/>
              <a:pathLst>
                <a:path w="72" h="116">
                  <a:moveTo>
                    <a:pt x="30" y="116"/>
                  </a:moveTo>
                  <a:lnTo>
                    <a:pt x="30" y="116"/>
                  </a:lnTo>
                  <a:lnTo>
                    <a:pt x="17" y="114"/>
                  </a:lnTo>
                  <a:lnTo>
                    <a:pt x="0" y="108"/>
                  </a:lnTo>
                  <a:lnTo>
                    <a:pt x="0" y="106"/>
                  </a:lnTo>
                  <a:lnTo>
                    <a:pt x="0" y="95"/>
                  </a:lnTo>
                  <a:lnTo>
                    <a:pt x="3" y="92"/>
                  </a:lnTo>
                  <a:lnTo>
                    <a:pt x="17" y="103"/>
                  </a:lnTo>
                  <a:lnTo>
                    <a:pt x="25" y="106"/>
                  </a:lnTo>
                  <a:lnTo>
                    <a:pt x="33" y="106"/>
                  </a:lnTo>
                  <a:lnTo>
                    <a:pt x="41" y="106"/>
                  </a:lnTo>
                  <a:lnTo>
                    <a:pt x="50" y="100"/>
                  </a:lnTo>
                  <a:lnTo>
                    <a:pt x="55" y="95"/>
                  </a:lnTo>
                  <a:lnTo>
                    <a:pt x="58" y="84"/>
                  </a:lnTo>
                  <a:lnTo>
                    <a:pt x="55" y="76"/>
                  </a:lnTo>
                  <a:lnTo>
                    <a:pt x="50" y="68"/>
                  </a:lnTo>
                  <a:lnTo>
                    <a:pt x="39" y="65"/>
                  </a:lnTo>
                  <a:lnTo>
                    <a:pt x="30" y="62"/>
                  </a:lnTo>
                  <a:lnTo>
                    <a:pt x="19" y="60"/>
                  </a:lnTo>
                  <a:lnTo>
                    <a:pt x="8" y="54"/>
                  </a:lnTo>
                  <a:lnTo>
                    <a:pt x="3" y="46"/>
                  </a:lnTo>
                  <a:lnTo>
                    <a:pt x="0" y="33"/>
                  </a:lnTo>
                  <a:lnTo>
                    <a:pt x="0" y="24"/>
                  </a:lnTo>
                  <a:lnTo>
                    <a:pt x="3" y="16"/>
                  </a:lnTo>
                  <a:lnTo>
                    <a:pt x="11" y="8"/>
                  </a:lnTo>
                  <a:lnTo>
                    <a:pt x="25" y="3"/>
                  </a:lnTo>
                  <a:lnTo>
                    <a:pt x="36" y="0"/>
                  </a:lnTo>
                  <a:lnTo>
                    <a:pt x="52" y="3"/>
                  </a:lnTo>
                  <a:lnTo>
                    <a:pt x="66" y="8"/>
                  </a:lnTo>
                  <a:lnTo>
                    <a:pt x="66" y="22"/>
                  </a:lnTo>
                  <a:lnTo>
                    <a:pt x="63" y="22"/>
                  </a:lnTo>
                  <a:lnTo>
                    <a:pt x="50" y="14"/>
                  </a:lnTo>
                  <a:lnTo>
                    <a:pt x="36" y="14"/>
                  </a:lnTo>
                  <a:lnTo>
                    <a:pt x="28" y="14"/>
                  </a:lnTo>
                  <a:lnTo>
                    <a:pt x="22" y="16"/>
                  </a:lnTo>
                  <a:lnTo>
                    <a:pt x="17" y="22"/>
                  </a:lnTo>
                  <a:lnTo>
                    <a:pt x="14" y="30"/>
                  </a:lnTo>
                  <a:lnTo>
                    <a:pt x="17" y="41"/>
                  </a:lnTo>
                  <a:lnTo>
                    <a:pt x="22" y="46"/>
                  </a:lnTo>
                  <a:lnTo>
                    <a:pt x="41" y="52"/>
                  </a:lnTo>
                  <a:lnTo>
                    <a:pt x="52" y="57"/>
                  </a:lnTo>
                  <a:lnTo>
                    <a:pt x="63" y="62"/>
                  </a:lnTo>
                  <a:lnTo>
                    <a:pt x="69" y="70"/>
                  </a:lnTo>
                  <a:lnTo>
                    <a:pt x="72" y="84"/>
                  </a:lnTo>
                  <a:lnTo>
                    <a:pt x="69" y="92"/>
                  </a:lnTo>
                  <a:lnTo>
                    <a:pt x="69" y="97"/>
                  </a:lnTo>
                  <a:lnTo>
                    <a:pt x="63" y="106"/>
                  </a:lnTo>
                  <a:lnTo>
                    <a:pt x="58" y="108"/>
                  </a:lnTo>
                  <a:lnTo>
                    <a:pt x="47"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7" name="Freeform 40"/>
            <p:cNvSpPr>
              <a:spLocks noEditPoints="1"/>
            </p:cNvSpPr>
            <p:nvPr/>
          </p:nvSpPr>
          <p:spPr bwMode="auto">
            <a:xfrm>
              <a:off x="1958" y="732"/>
              <a:ext cx="17" cy="165"/>
            </a:xfrm>
            <a:custGeom>
              <a:avLst/>
              <a:gdLst/>
              <a:ahLst/>
              <a:cxnLst>
                <a:cxn ang="0">
                  <a:pos x="17" y="16"/>
                </a:cxn>
                <a:cxn ang="0">
                  <a:pos x="17" y="19"/>
                </a:cxn>
                <a:cxn ang="0">
                  <a:pos x="17" y="19"/>
                </a:cxn>
                <a:cxn ang="0">
                  <a:pos x="3" y="19"/>
                </a:cxn>
                <a:cxn ang="0">
                  <a:pos x="0" y="16"/>
                </a:cxn>
                <a:cxn ang="0">
                  <a:pos x="0" y="16"/>
                </a:cxn>
                <a:cxn ang="0">
                  <a:pos x="0" y="5"/>
                </a:cxn>
                <a:cxn ang="0">
                  <a:pos x="3" y="3"/>
                </a:cxn>
                <a:cxn ang="0">
                  <a:pos x="3" y="3"/>
                </a:cxn>
                <a:cxn ang="0">
                  <a:pos x="17" y="0"/>
                </a:cxn>
                <a:cxn ang="0">
                  <a:pos x="17" y="3"/>
                </a:cxn>
                <a:cxn ang="0">
                  <a:pos x="17" y="3"/>
                </a:cxn>
                <a:cxn ang="0">
                  <a:pos x="17" y="16"/>
                </a:cxn>
                <a:cxn ang="0">
                  <a:pos x="17" y="16"/>
                </a:cxn>
                <a:cxn ang="0">
                  <a:pos x="17" y="165"/>
                </a:cxn>
                <a:cxn ang="0">
                  <a:pos x="17" y="165"/>
                </a:cxn>
                <a:cxn ang="0">
                  <a:pos x="6" y="165"/>
                </a:cxn>
                <a:cxn ang="0">
                  <a:pos x="3" y="165"/>
                </a:cxn>
                <a:cxn ang="0">
                  <a:pos x="3" y="165"/>
                </a:cxn>
                <a:cxn ang="0">
                  <a:pos x="3" y="138"/>
                </a:cxn>
                <a:cxn ang="0">
                  <a:pos x="3" y="138"/>
                </a:cxn>
                <a:cxn ang="0">
                  <a:pos x="3" y="97"/>
                </a:cxn>
                <a:cxn ang="0">
                  <a:pos x="3" y="57"/>
                </a:cxn>
                <a:cxn ang="0">
                  <a:pos x="3" y="57"/>
                </a:cxn>
                <a:cxn ang="0">
                  <a:pos x="3" y="57"/>
                </a:cxn>
                <a:cxn ang="0">
                  <a:pos x="17" y="54"/>
                </a:cxn>
                <a:cxn ang="0">
                  <a:pos x="17" y="54"/>
                </a:cxn>
                <a:cxn ang="0">
                  <a:pos x="17" y="54"/>
                </a:cxn>
                <a:cxn ang="0">
                  <a:pos x="17" y="78"/>
                </a:cxn>
                <a:cxn ang="0">
                  <a:pos x="17" y="78"/>
                </a:cxn>
                <a:cxn ang="0">
                  <a:pos x="17" y="165"/>
                </a:cxn>
                <a:cxn ang="0">
                  <a:pos x="17" y="165"/>
                </a:cxn>
              </a:cxnLst>
              <a:rect l="0" t="0" r="r" b="b"/>
              <a:pathLst>
                <a:path w="17" h="165">
                  <a:moveTo>
                    <a:pt x="17" y="16"/>
                  </a:moveTo>
                  <a:lnTo>
                    <a:pt x="17" y="19"/>
                  </a:lnTo>
                  <a:lnTo>
                    <a:pt x="3" y="19"/>
                  </a:lnTo>
                  <a:lnTo>
                    <a:pt x="0" y="16"/>
                  </a:lnTo>
                  <a:lnTo>
                    <a:pt x="0" y="5"/>
                  </a:lnTo>
                  <a:lnTo>
                    <a:pt x="3" y="3"/>
                  </a:lnTo>
                  <a:lnTo>
                    <a:pt x="17" y="0"/>
                  </a:lnTo>
                  <a:lnTo>
                    <a:pt x="17" y="3"/>
                  </a:lnTo>
                  <a:lnTo>
                    <a:pt x="17" y="16"/>
                  </a:lnTo>
                  <a:close/>
                  <a:moveTo>
                    <a:pt x="17" y="165"/>
                  </a:moveTo>
                  <a:lnTo>
                    <a:pt x="17" y="165"/>
                  </a:lnTo>
                  <a:lnTo>
                    <a:pt x="6" y="165"/>
                  </a:lnTo>
                  <a:lnTo>
                    <a:pt x="3" y="165"/>
                  </a:lnTo>
                  <a:lnTo>
                    <a:pt x="3" y="138"/>
                  </a:lnTo>
                  <a:lnTo>
                    <a:pt x="3" y="97"/>
                  </a:lnTo>
                  <a:lnTo>
                    <a:pt x="3" y="57"/>
                  </a:lnTo>
                  <a:lnTo>
                    <a:pt x="17" y="54"/>
                  </a:lnTo>
                  <a:lnTo>
                    <a:pt x="17" y="78"/>
                  </a:lnTo>
                  <a:lnTo>
                    <a:pt x="17"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8" name="Freeform 39"/>
            <p:cNvSpPr>
              <a:spLocks/>
            </p:cNvSpPr>
            <p:nvPr/>
          </p:nvSpPr>
          <p:spPr bwMode="auto">
            <a:xfrm>
              <a:off x="2010" y="783"/>
              <a:ext cx="86" cy="114"/>
            </a:xfrm>
            <a:custGeom>
              <a:avLst/>
              <a:gdLst/>
              <a:ahLst/>
              <a:cxnLst>
                <a:cxn ang="0">
                  <a:pos x="86" y="114"/>
                </a:cxn>
                <a:cxn ang="0">
                  <a:pos x="86" y="114"/>
                </a:cxn>
                <a:cxn ang="0">
                  <a:pos x="72" y="114"/>
                </a:cxn>
                <a:cxn ang="0">
                  <a:pos x="72" y="114"/>
                </a:cxn>
                <a:cxn ang="0">
                  <a:pos x="72" y="114"/>
                </a:cxn>
                <a:cxn ang="0">
                  <a:pos x="72" y="84"/>
                </a:cxn>
                <a:cxn ang="0">
                  <a:pos x="72" y="84"/>
                </a:cxn>
                <a:cxn ang="0">
                  <a:pos x="72" y="43"/>
                </a:cxn>
                <a:cxn ang="0">
                  <a:pos x="72" y="43"/>
                </a:cxn>
                <a:cxn ang="0">
                  <a:pos x="72" y="33"/>
                </a:cxn>
                <a:cxn ang="0">
                  <a:pos x="66" y="22"/>
                </a:cxn>
                <a:cxn ang="0">
                  <a:pos x="61" y="16"/>
                </a:cxn>
                <a:cxn ang="0">
                  <a:pos x="50" y="14"/>
                </a:cxn>
                <a:cxn ang="0">
                  <a:pos x="50" y="14"/>
                </a:cxn>
                <a:cxn ang="0">
                  <a:pos x="42" y="14"/>
                </a:cxn>
                <a:cxn ang="0">
                  <a:pos x="31" y="16"/>
                </a:cxn>
                <a:cxn ang="0">
                  <a:pos x="17" y="27"/>
                </a:cxn>
                <a:cxn ang="0">
                  <a:pos x="17" y="33"/>
                </a:cxn>
                <a:cxn ang="0">
                  <a:pos x="17" y="33"/>
                </a:cxn>
                <a:cxn ang="0">
                  <a:pos x="17" y="114"/>
                </a:cxn>
                <a:cxn ang="0">
                  <a:pos x="17" y="114"/>
                </a:cxn>
                <a:cxn ang="0">
                  <a:pos x="17" y="114"/>
                </a:cxn>
                <a:cxn ang="0">
                  <a:pos x="6" y="114"/>
                </a:cxn>
                <a:cxn ang="0">
                  <a:pos x="3" y="114"/>
                </a:cxn>
                <a:cxn ang="0">
                  <a:pos x="3" y="114"/>
                </a:cxn>
                <a:cxn ang="0">
                  <a:pos x="3" y="87"/>
                </a:cxn>
                <a:cxn ang="0">
                  <a:pos x="3" y="70"/>
                </a:cxn>
                <a:cxn ang="0">
                  <a:pos x="3" y="70"/>
                </a:cxn>
                <a:cxn ang="0">
                  <a:pos x="0" y="6"/>
                </a:cxn>
                <a:cxn ang="0">
                  <a:pos x="3" y="3"/>
                </a:cxn>
                <a:cxn ang="0">
                  <a:pos x="3" y="3"/>
                </a:cxn>
                <a:cxn ang="0">
                  <a:pos x="14" y="3"/>
                </a:cxn>
                <a:cxn ang="0">
                  <a:pos x="17" y="3"/>
                </a:cxn>
                <a:cxn ang="0">
                  <a:pos x="17" y="3"/>
                </a:cxn>
                <a:cxn ang="0">
                  <a:pos x="17" y="14"/>
                </a:cxn>
                <a:cxn ang="0">
                  <a:pos x="17" y="14"/>
                </a:cxn>
                <a:cxn ang="0">
                  <a:pos x="33" y="6"/>
                </a:cxn>
                <a:cxn ang="0">
                  <a:pos x="42" y="3"/>
                </a:cxn>
                <a:cxn ang="0">
                  <a:pos x="53" y="0"/>
                </a:cxn>
                <a:cxn ang="0">
                  <a:pos x="53" y="0"/>
                </a:cxn>
                <a:cxn ang="0">
                  <a:pos x="61" y="3"/>
                </a:cxn>
                <a:cxn ang="0">
                  <a:pos x="69" y="6"/>
                </a:cxn>
                <a:cxn ang="0">
                  <a:pos x="77" y="11"/>
                </a:cxn>
                <a:cxn ang="0">
                  <a:pos x="83" y="19"/>
                </a:cxn>
                <a:cxn ang="0">
                  <a:pos x="83" y="19"/>
                </a:cxn>
                <a:cxn ang="0">
                  <a:pos x="86" y="33"/>
                </a:cxn>
                <a:cxn ang="0">
                  <a:pos x="86" y="46"/>
                </a:cxn>
                <a:cxn ang="0">
                  <a:pos x="86" y="68"/>
                </a:cxn>
                <a:cxn ang="0">
                  <a:pos x="86" y="68"/>
                </a:cxn>
                <a:cxn ang="0">
                  <a:pos x="86" y="114"/>
                </a:cxn>
                <a:cxn ang="0">
                  <a:pos x="86" y="114"/>
                </a:cxn>
              </a:cxnLst>
              <a:rect l="0" t="0" r="r" b="b"/>
              <a:pathLst>
                <a:path w="86" h="114">
                  <a:moveTo>
                    <a:pt x="86" y="114"/>
                  </a:moveTo>
                  <a:lnTo>
                    <a:pt x="86" y="114"/>
                  </a:lnTo>
                  <a:lnTo>
                    <a:pt x="72" y="114"/>
                  </a:lnTo>
                  <a:lnTo>
                    <a:pt x="72" y="84"/>
                  </a:lnTo>
                  <a:lnTo>
                    <a:pt x="72" y="43"/>
                  </a:lnTo>
                  <a:lnTo>
                    <a:pt x="72" y="33"/>
                  </a:lnTo>
                  <a:lnTo>
                    <a:pt x="66" y="22"/>
                  </a:lnTo>
                  <a:lnTo>
                    <a:pt x="61" y="16"/>
                  </a:lnTo>
                  <a:lnTo>
                    <a:pt x="50" y="14"/>
                  </a:lnTo>
                  <a:lnTo>
                    <a:pt x="42" y="14"/>
                  </a:lnTo>
                  <a:lnTo>
                    <a:pt x="31" y="16"/>
                  </a:lnTo>
                  <a:lnTo>
                    <a:pt x="17" y="27"/>
                  </a:lnTo>
                  <a:lnTo>
                    <a:pt x="17" y="33"/>
                  </a:lnTo>
                  <a:lnTo>
                    <a:pt x="17" y="114"/>
                  </a:lnTo>
                  <a:lnTo>
                    <a:pt x="6" y="114"/>
                  </a:lnTo>
                  <a:lnTo>
                    <a:pt x="3" y="114"/>
                  </a:lnTo>
                  <a:lnTo>
                    <a:pt x="3" y="87"/>
                  </a:lnTo>
                  <a:lnTo>
                    <a:pt x="3" y="70"/>
                  </a:lnTo>
                  <a:lnTo>
                    <a:pt x="0" y="6"/>
                  </a:lnTo>
                  <a:lnTo>
                    <a:pt x="3" y="3"/>
                  </a:lnTo>
                  <a:lnTo>
                    <a:pt x="14" y="3"/>
                  </a:lnTo>
                  <a:lnTo>
                    <a:pt x="17" y="3"/>
                  </a:lnTo>
                  <a:lnTo>
                    <a:pt x="17" y="14"/>
                  </a:lnTo>
                  <a:lnTo>
                    <a:pt x="33" y="6"/>
                  </a:lnTo>
                  <a:lnTo>
                    <a:pt x="42" y="3"/>
                  </a:lnTo>
                  <a:lnTo>
                    <a:pt x="53" y="0"/>
                  </a:lnTo>
                  <a:lnTo>
                    <a:pt x="61" y="3"/>
                  </a:lnTo>
                  <a:lnTo>
                    <a:pt x="69" y="6"/>
                  </a:lnTo>
                  <a:lnTo>
                    <a:pt x="77" y="11"/>
                  </a:lnTo>
                  <a:lnTo>
                    <a:pt x="83" y="19"/>
                  </a:lnTo>
                  <a:lnTo>
                    <a:pt x="86" y="33"/>
                  </a:lnTo>
                  <a:lnTo>
                    <a:pt x="86" y="46"/>
                  </a:lnTo>
                  <a:lnTo>
                    <a:pt x="86" y="68"/>
                  </a:lnTo>
                  <a:lnTo>
                    <a:pt x="86"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9" name="Freeform 38"/>
            <p:cNvSpPr>
              <a:spLocks noEditPoints="1"/>
            </p:cNvSpPr>
            <p:nvPr/>
          </p:nvSpPr>
          <p:spPr bwMode="auto">
            <a:xfrm>
              <a:off x="2129" y="783"/>
              <a:ext cx="90" cy="116"/>
            </a:xfrm>
            <a:custGeom>
              <a:avLst/>
              <a:gdLst/>
              <a:ahLst/>
              <a:cxnLst>
                <a:cxn ang="0">
                  <a:pos x="90" y="57"/>
                </a:cxn>
                <a:cxn ang="0">
                  <a:pos x="11" y="57"/>
                </a:cxn>
                <a:cxn ang="0">
                  <a:pos x="11" y="57"/>
                </a:cxn>
                <a:cxn ang="0">
                  <a:pos x="13" y="76"/>
                </a:cxn>
                <a:cxn ang="0">
                  <a:pos x="22" y="89"/>
                </a:cxn>
                <a:cxn ang="0">
                  <a:pos x="27" y="97"/>
                </a:cxn>
                <a:cxn ang="0">
                  <a:pos x="35" y="100"/>
                </a:cxn>
                <a:cxn ang="0">
                  <a:pos x="44" y="103"/>
                </a:cxn>
                <a:cxn ang="0">
                  <a:pos x="52" y="106"/>
                </a:cxn>
                <a:cxn ang="0">
                  <a:pos x="52" y="106"/>
                </a:cxn>
                <a:cxn ang="0">
                  <a:pos x="60" y="103"/>
                </a:cxn>
                <a:cxn ang="0">
                  <a:pos x="71" y="100"/>
                </a:cxn>
                <a:cxn ang="0">
                  <a:pos x="77" y="97"/>
                </a:cxn>
                <a:cxn ang="0">
                  <a:pos x="85" y="89"/>
                </a:cxn>
                <a:cxn ang="0">
                  <a:pos x="88" y="92"/>
                </a:cxn>
                <a:cxn ang="0">
                  <a:pos x="88" y="92"/>
                </a:cxn>
                <a:cxn ang="0">
                  <a:pos x="85" y="103"/>
                </a:cxn>
                <a:cxn ang="0">
                  <a:pos x="85" y="106"/>
                </a:cxn>
                <a:cxn ang="0">
                  <a:pos x="85" y="106"/>
                </a:cxn>
                <a:cxn ang="0">
                  <a:pos x="68" y="114"/>
                </a:cxn>
                <a:cxn ang="0">
                  <a:pos x="49" y="116"/>
                </a:cxn>
                <a:cxn ang="0">
                  <a:pos x="49" y="116"/>
                </a:cxn>
                <a:cxn ang="0">
                  <a:pos x="38" y="116"/>
                </a:cxn>
                <a:cxn ang="0">
                  <a:pos x="27" y="111"/>
                </a:cxn>
                <a:cxn ang="0">
                  <a:pos x="19" y="108"/>
                </a:cxn>
                <a:cxn ang="0">
                  <a:pos x="11" y="100"/>
                </a:cxn>
                <a:cxn ang="0">
                  <a:pos x="5" y="92"/>
                </a:cxn>
                <a:cxn ang="0">
                  <a:pos x="2" y="81"/>
                </a:cxn>
                <a:cxn ang="0">
                  <a:pos x="0" y="70"/>
                </a:cxn>
                <a:cxn ang="0">
                  <a:pos x="0" y="60"/>
                </a:cxn>
                <a:cxn ang="0">
                  <a:pos x="0" y="60"/>
                </a:cxn>
                <a:cxn ang="0">
                  <a:pos x="2" y="35"/>
                </a:cxn>
                <a:cxn ang="0">
                  <a:pos x="5" y="27"/>
                </a:cxn>
                <a:cxn ang="0">
                  <a:pos x="11" y="16"/>
                </a:cxn>
                <a:cxn ang="0">
                  <a:pos x="16" y="11"/>
                </a:cxn>
                <a:cxn ang="0">
                  <a:pos x="27" y="6"/>
                </a:cxn>
                <a:cxn ang="0">
                  <a:pos x="35" y="3"/>
                </a:cxn>
                <a:cxn ang="0">
                  <a:pos x="46" y="0"/>
                </a:cxn>
                <a:cxn ang="0">
                  <a:pos x="46" y="0"/>
                </a:cxn>
                <a:cxn ang="0">
                  <a:pos x="57" y="3"/>
                </a:cxn>
                <a:cxn ang="0">
                  <a:pos x="68" y="6"/>
                </a:cxn>
                <a:cxn ang="0">
                  <a:pos x="74" y="11"/>
                </a:cxn>
                <a:cxn ang="0">
                  <a:pos x="79" y="16"/>
                </a:cxn>
                <a:cxn ang="0">
                  <a:pos x="85" y="24"/>
                </a:cxn>
                <a:cxn ang="0">
                  <a:pos x="88" y="35"/>
                </a:cxn>
                <a:cxn ang="0">
                  <a:pos x="90" y="57"/>
                </a:cxn>
                <a:cxn ang="0">
                  <a:pos x="90" y="57"/>
                </a:cxn>
                <a:cxn ang="0">
                  <a:pos x="46" y="11"/>
                </a:cxn>
                <a:cxn ang="0">
                  <a:pos x="46" y="11"/>
                </a:cxn>
                <a:cxn ang="0">
                  <a:pos x="33" y="14"/>
                </a:cxn>
                <a:cxn ang="0">
                  <a:pos x="22" y="22"/>
                </a:cxn>
                <a:cxn ang="0">
                  <a:pos x="16" y="33"/>
                </a:cxn>
                <a:cxn ang="0">
                  <a:pos x="13" y="46"/>
                </a:cxn>
                <a:cxn ang="0">
                  <a:pos x="77" y="46"/>
                </a:cxn>
                <a:cxn ang="0">
                  <a:pos x="77" y="46"/>
                </a:cxn>
                <a:cxn ang="0">
                  <a:pos x="74" y="33"/>
                </a:cxn>
                <a:cxn ang="0">
                  <a:pos x="68" y="22"/>
                </a:cxn>
                <a:cxn ang="0">
                  <a:pos x="60" y="14"/>
                </a:cxn>
                <a:cxn ang="0">
                  <a:pos x="46" y="11"/>
                </a:cxn>
                <a:cxn ang="0">
                  <a:pos x="46" y="11"/>
                </a:cxn>
              </a:cxnLst>
              <a:rect l="0" t="0" r="r" b="b"/>
              <a:pathLst>
                <a:path w="90" h="116">
                  <a:moveTo>
                    <a:pt x="90" y="57"/>
                  </a:moveTo>
                  <a:lnTo>
                    <a:pt x="11" y="57"/>
                  </a:lnTo>
                  <a:lnTo>
                    <a:pt x="13" y="76"/>
                  </a:lnTo>
                  <a:lnTo>
                    <a:pt x="22" y="89"/>
                  </a:lnTo>
                  <a:lnTo>
                    <a:pt x="27" y="97"/>
                  </a:lnTo>
                  <a:lnTo>
                    <a:pt x="35" y="100"/>
                  </a:lnTo>
                  <a:lnTo>
                    <a:pt x="44" y="103"/>
                  </a:lnTo>
                  <a:lnTo>
                    <a:pt x="52" y="106"/>
                  </a:lnTo>
                  <a:lnTo>
                    <a:pt x="60" y="103"/>
                  </a:lnTo>
                  <a:lnTo>
                    <a:pt x="71" y="100"/>
                  </a:lnTo>
                  <a:lnTo>
                    <a:pt x="77" y="97"/>
                  </a:lnTo>
                  <a:lnTo>
                    <a:pt x="85" y="89"/>
                  </a:lnTo>
                  <a:lnTo>
                    <a:pt x="88" y="92"/>
                  </a:lnTo>
                  <a:lnTo>
                    <a:pt x="85" y="103"/>
                  </a:lnTo>
                  <a:lnTo>
                    <a:pt x="85" y="106"/>
                  </a:lnTo>
                  <a:lnTo>
                    <a:pt x="68" y="114"/>
                  </a:lnTo>
                  <a:lnTo>
                    <a:pt x="49" y="116"/>
                  </a:lnTo>
                  <a:lnTo>
                    <a:pt x="38" y="116"/>
                  </a:lnTo>
                  <a:lnTo>
                    <a:pt x="27" y="111"/>
                  </a:lnTo>
                  <a:lnTo>
                    <a:pt x="19" y="108"/>
                  </a:lnTo>
                  <a:lnTo>
                    <a:pt x="11" y="100"/>
                  </a:lnTo>
                  <a:lnTo>
                    <a:pt x="5" y="92"/>
                  </a:lnTo>
                  <a:lnTo>
                    <a:pt x="2" y="81"/>
                  </a:lnTo>
                  <a:lnTo>
                    <a:pt x="0" y="70"/>
                  </a:lnTo>
                  <a:lnTo>
                    <a:pt x="0" y="60"/>
                  </a:lnTo>
                  <a:lnTo>
                    <a:pt x="2" y="35"/>
                  </a:lnTo>
                  <a:lnTo>
                    <a:pt x="5" y="27"/>
                  </a:lnTo>
                  <a:lnTo>
                    <a:pt x="11" y="16"/>
                  </a:lnTo>
                  <a:lnTo>
                    <a:pt x="16" y="11"/>
                  </a:lnTo>
                  <a:lnTo>
                    <a:pt x="27" y="6"/>
                  </a:lnTo>
                  <a:lnTo>
                    <a:pt x="35" y="3"/>
                  </a:lnTo>
                  <a:lnTo>
                    <a:pt x="46" y="0"/>
                  </a:lnTo>
                  <a:lnTo>
                    <a:pt x="57" y="3"/>
                  </a:lnTo>
                  <a:lnTo>
                    <a:pt x="68" y="6"/>
                  </a:lnTo>
                  <a:lnTo>
                    <a:pt x="74" y="11"/>
                  </a:lnTo>
                  <a:lnTo>
                    <a:pt x="79" y="16"/>
                  </a:lnTo>
                  <a:lnTo>
                    <a:pt x="85" y="24"/>
                  </a:lnTo>
                  <a:lnTo>
                    <a:pt x="88" y="35"/>
                  </a:lnTo>
                  <a:lnTo>
                    <a:pt x="90" y="57"/>
                  </a:lnTo>
                  <a:close/>
                  <a:moveTo>
                    <a:pt x="46" y="11"/>
                  </a:moveTo>
                  <a:lnTo>
                    <a:pt x="46" y="11"/>
                  </a:lnTo>
                  <a:lnTo>
                    <a:pt x="33" y="14"/>
                  </a:lnTo>
                  <a:lnTo>
                    <a:pt x="22" y="22"/>
                  </a:lnTo>
                  <a:lnTo>
                    <a:pt x="16" y="33"/>
                  </a:lnTo>
                  <a:lnTo>
                    <a:pt x="13" y="46"/>
                  </a:lnTo>
                  <a:lnTo>
                    <a:pt x="77" y="46"/>
                  </a:lnTo>
                  <a:lnTo>
                    <a:pt x="74" y="33"/>
                  </a:lnTo>
                  <a:lnTo>
                    <a:pt x="68"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37"/>
            <p:cNvSpPr>
              <a:spLocks/>
            </p:cNvSpPr>
            <p:nvPr/>
          </p:nvSpPr>
          <p:spPr bwMode="auto">
            <a:xfrm>
              <a:off x="2244" y="783"/>
              <a:ext cx="72" cy="116"/>
            </a:xfrm>
            <a:custGeom>
              <a:avLst/>
              <a:gdLst/>
              <a:ahLst/>
              <a:cxnLst>
                <a:cxn ang="0">
                  <a:pos x="30" y="116"/>
                </a:cxn>
                <a:cxn ang="0">
                  <a:pos x="30" y="116"/>
                </a:cxn>
                <a:cxn ang="0">
                  <a:pos x="14" y="114"/>
                </a:cxn>
                <a:cxn ang="0">
                  <a:pos x="0" y="108"/>
                </a:cxn>
                <a:cxn ang="0">
                  <a:pos x="0" y="106"/>
                </a:cxn>
                <a:cxn ang="0">
                  <a:pos x="0" y="106"/>
                </a:cxn>
                <a:cxn ang="0">
                  <a:pos x="0" y="95"/>
                </a:cxn>
                <a:cxn ang="0">
                  <a:pos x="3" y="92"/>
                </a:cxn>
                <a:cxn ang="0">
                  <a:pos x="3" y="92"/>
                </a:cxn>
                <a:cxn ang="0">
                  <a:pos x="17" y="103"/>
                </a:cxn>
                <a:cxn ang="0">
                  <a:pos x="22" y="106"/>
                </a:cxn>
                <a:cxn ang="0">
                  <a:pos x="30" y="106"/>
                </a:cxn>
                <a:cxn ang="0">
                  <a:pos x="30" y="106"/>
                </a:cxn>
                <a:cxn ang="0">
                  <a:pos x="41" y="106"/>
                </a:cxn>
                <a:cxn ang="0">
                  <a:pos x="50" y="100"/>
                </a:cxn>
                <a:cxn ang="0">
                  <a:pos x="55" y="95"/>
                </a:cxn>
                <a:cxn ang="0">
                  <a:pos x="58" y="84"/>
                </a:cxn>
                <a:cxn ang="0">
                  <a:pos x="58" y="84"/>
                </a:cxn>
                <a:cxn ang="0">
                  <a:pos x="55" y="76"/>
                </a:cxn>
                <a:cxn ang="0">
                  <a:pos x="50" y="68"/>
                </a:cxn>
                <a:cxn ang="0">
                  <a:pos x="39" y="65"/>
                </a:cxn>
                <a:cxn ang="0">
                  <a:pos x="28" y="62"/>
                </a:cxn>
                <a:cxn ang="0">
                  <a:pos x="17" y="60"/>
                </a:cxn>
                <a:cxn ang="0">
                  <a:pos x="8" y="54"/>
                </a:cxn>
                <a:cxn ang="0">
                  <a:pos x="3" y="46"/>
                </a:cxn>
                <a:cxn ang="0">
                  <a:pos x="0" y="33"/>
                </a:cxn>
                <a:cxn ang="0">
                  <a:pos x="0" y="33"/>
                </a:cxn>
                <a:cxn ang="0">
                  <a:pos x="0" y="24"/>
                </a:cxn>
                <a:cxn ang="0">
                  <a:pos x="3" y="16"/>
                </a:cxn>
                <a:cxn ang="0">
                  <a:pos x="11" y="8"/>
                </a:cxn>
                <a:cxn ang="0">
                  <a:pos x="22" y="3"/>
                </a:cxn>
                <a:cxn ang="0">
                  <a:pos x="36" y="0"/>
                </a:cxn>
                <a:cxn ang="0">
                  <a:pos x="36" y="0"/>
                </a:cxn>
                <a:cxn ang="0">
                  <a:pos x="50" y="3"/>
                </a:cxn>
                <a:cxn ang="0">
                  <a:pos x="63" y="8"/>
                </a:cxn>
                <a:cxn ang="0">
                  <a:pos x="66" y="8"/>
                </a:cxn>
                <a:cxn ang="0">
                  <a:pos x="66" y="8"/>
                </a:cxn>
                <a:cxn ang="0">
                  <a:pos x="63" y="22"/>
                </a:cxn>
                <a:cxn ang="0">
                  <a:pos x="63" y="22"/>
                </a:cxn>
                <a:cxn ang="0">
                  <a:pos x="63" y="22"/>
                </a:cxn>
                <a:cxn ang="0">
                  <a:pos x="50" y="14"/>
                </a:cxn>
                <a:cxn ang="0">
                  <a:pos x="36" y="14"/>
                </a:cxn>
                <a:cxn ang="0">
                  <a:pos x="36" y="14"/>
                </a:cxn>
                <a:cxn ang="0">
                  <a:pos x="28" y="14"/>
                </a:cxn>
                <a:cxn ang="0">
                  <a:pos x="19" y="16"/>
                </a:cxn>
                <a:cxn ang="0">
                  <a:pos x="14" y="22"/>
                </a:cxn>
                <a:cxn ang="0">
                  <a:pos x="11" y="30"/>
                </a:cxn>
                <a:cxn ang="0">
                  <a:pos x="11" y="30"/>
                </a:cxn>
                <a:cxn ang="0">
                  <a:pos x="14" y="41"/>
                </a:cxn>
                <a:cxn ang="0">
                  <a:pos x="22" y="46"/>
                </a:cxn>
                <a:cxn ang="0">
                  <a:pos x="41" y="52"/>
                </a:cxn>
                <a:cxn ang="0">
                  <a:pos x="52" y="57"/>
                </a:cxn>
                <a:cxn ang="0">
                  <a:pos x="61" y="62"/>
                </a:cxn>
                <a:cxn ang="0">
                  <a:pos x="69" y="70"/>
                </a:cxn>
                <a:cxn ang="0">
                  <a:pos x="72" y="84"/>
                </a:cxn>
                <a:cxn ang="0">
                  <a:pos x="72" y="84"/>
                </a:cxn>
                <a:cxn ang="0">
                  <a:pos x="69" y="92"/>
                </a:cxn>
                <a:cxn ang="0">
                  <a:pos x="66" y="97"/>
                </a:cxn>
                <a:cxn ang="0">
                  <a:pos x="63" y="106"/>
                </a:cxn>
                <a:cxn ang="0">
                  <a:pos x="58" y="108"/>
                </a:cxn>
                <a:cxn ang="0">
                  <a:pos x="44" y="114"/>
                </a:cxn>
                <a:cxn ang="0">
                  <a:pos x="30" y="116"/>
                </a:cxn>
                <a:cxn ang="0">
                  <a:pos x="30" y="116"/>
                </a:cxn>
              </a:cxnLst>
              <a:rect l="0" t="0" r="r" b="b"/>
              <a:pathLst>
                <a:path w="72" h="116">
                  <a:moveTo>
                    <a:pt x="30" y="116"/>
                  </a:moveTo>
                  <a:lnTo>
                    <a:pt x="30" y="116"/>
                  </a:lnTo>
                  <a:lnTo>
                    <a:pt x="14" y="114"/>
                  </a:lnTo>
                  <a:lnTo>
                    <a:pt x="0" y="108"/>
                  </a:lnTo>
                  <a:lnTo>
                    <a:pt x="0" y="106"/>
                  </a:lnTo>
                  <a:lnTo>
                    <a:pt x="0" y="95"/>
                  </a:lnTo>
                  <a:lnTo>
                    <a:pt x="3" y="92"/>
                  </a:lnTo>
                  <a:lnTo>
                    <a:pt x="17" y="103"/>
                  </a:lnTo>
                  <a:lnTo>
                    <a:pt x="22" y="106"/>
                  </a:lnTo>
                  <a:lnTo>
                    <a:pt x="30" y="106"/>
                  </a:lnTo>
                  <a:lnTo>
                    <a:pt x="41" y="106"/>
                  </a:lnTo>
                  <a:lnTo>
                    <a:pt x="50" y="100"/>
                  </a:lnTo>
                  <a:lnTo>
                    <a:pt x="55" y="95"/>
                  </a:lnTo>
                  <a:lnTo>
                    <a:pt x="58" y="84"/>
                  </a:lnTo>
                  <a:lnTo>
                    <a:pt x="55" y="76"/>
                  </a:lnTo>
                  <a:lnTo>
                    <a:pt x="50" y="68"/>
                  </a:lnTo>
                  <a:lnTo>
                    <a:pt x="39" y="65"/>
                  </a:lnTo>
                  <a:lnTo>
                    <a:pt x="28" y="62"/>
                  </a:lnTo>
                  <a:lnTo>
                    <a:pt x="17" y="60"/>
                  </a:lnTo>
                  <a:lnTo>
                    <a:pt x="8" y="54"/>
                  </a:lnTo>
                  <a:lnTo>
                    <a:pt x="3" y="46"/>
                  </a:lnTo>
                  <a:lnTo>
                    <a:pt x="0" y="33"/>
                  </a:lnTo>
                  <a:lnTo>
                    <a:pt x="0" y="24"/>
                  </a:lnTo>
                  <a:lnTo>
                    <a:pt x="3" y="16"/>
                  </a:lnTo>
                  <a:lnTo>
                    <a:pt x="11" y="8"/>
                  </a:lnTo>
                  <a:lnTo>
                    <a:pt x="22" y="3"/>
                  </a:lnTo>
                  <a:lnTo>
                    <a:pt x="36" y="0"/>
                  </a:lnTo>
                  <a:lnTo>
                    <a:pt x="50" y="3"/>
                  </a:lnTo>
                  <a:lnTo>
                    <a:pt x="63" y="8"/>
                  </a:lnTo>
                  <a:lnTo>
                    <a:pt x="66" y="8"/>
                  </a:lnTo>
                  <a:lnTo>
                    <a:pt x="63" y="22"/>
                  </a:lnTo>
                  <a:lnTo>
                    <a:pt x="50" y="14"/>
                  </a:lnTo>
                  <a:lnTo>
                    <a:pt x="36" y="14"/>
                  </a:lnTo>
                  <a:lnTo>
                    <a:pt x="28" y="14"/>
                  </a:lnTo>
                  <a:lnTo>
                    <a:pt x="19" y="16"/>
                  </a:lnTo>
                  <a:lnTo>
                    <a:pt x="14" y="22"/>
                  </a:lnTo>
                  <a:lnTo>
                    <a:pt x="11" y="30"/>
                  </a:lnTo>
                  <a:lnTo>
                    <a:pt x="14" y="41"/>
                  </a:lnTo>
                  <a:lnTo>
                    <a:pt x="22" y="46"/>
                  </a:lnTo>
                  <a:lnTo>
                    <a:pt x="41" y="52"/>
                  </a:lnTo>
                  <a:lnTo>
                    <a:pt x="52" y="57"/>
                  </a:lnTo>
                  <a:lnTo>
                    <a:pt x="61" y="62"/>
                  </a:lnTo>
                  <a:lnTo>
                    <a:pt x="69" y="70"/>
                  </a:lnTo>
                  <a:lnTo>
                    <a:pt x="72" y="84"/>
                  </a:lnTo>
                  <a:lnTo>
                    <a:pt x="69" y="92"/>
                  </a:lnTo>
                  <a:lnTo>
                    <a:pt x="66" y="97"/>
                  </a:lnTo>
                  <a:lnTo>
                    <a:pt x="63" y="106"/>
                  </a:lnTo>
                  <a:lnTo>
                    <a:pt x="58" y="108"/>
                  </a:lnTo>
                  <a:lnTo>
                    <a:pt x="44"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1" name="Freeform 36"/>
            <p:cNvSpPr>
              <a:spLocks/>
            </p:cNvSpPr>
            <p:nvPr/>
          </p:nvSpPr>
          <p:spPr bwMode="auto">
            <a:xfrm>
              <a:off x="2338" y="783"/>
              <a:ext cx="71" cy="116"/>
            </a:xfrm>
            <a:custGeom>
              <a:avLst/>
              <a:gdLst/>
              <a:ahLst/>
              <a:cxnLst>
                <a:cxn ang="0">
                  <a:pos x="33" y="116"/>
                </a:cxn>
                <a:cxn ang="0">
                  <a:pos x="33" y="116"/>
                </a:cxn>
                <a:cxn ang="0">
                  <a:pos x="16" y="114"/>
                </a:cxn>
                <a:cxn ang="0">
                  <a:pos x="0" y="108"/>
                </a:cxn>
                <a:cxn ang="0">
                  <a:pos x="0" y="106"/>
                </a:cxn>
                <a:cxn ang="0">
                  <a:pos x="0" y="106"/>
                </a:cxn>
                <a:cxn ang="0">
                  <a:pos x="2" y="95"/>
                </a:cxn>
                <a:cxn ang="0">
                  <a:pos x="2" y="92"/>
                </a:cxn>
                <a:cxn ang="0">
                  <a:pos x="2" y="92"/>
                </a:cxn>
                <a:cxn ang="0">
                  <a:pos x="16" y="103"/>
                </a:cxn>
                <a:cxn ang="0">
                  <a:pos x="24" y="106"/>
                </a:cxn>
                <a:cxn ang="0">
                  <a:pos x="33" y="106"/>
                </a:cxn>
                <a:cxn ang="0">
                  <a:pos x="33" y="106"/>
                </a:cxn>
                <a:cxn ang="0">
                  <a:pos x="41" y="106"/>
                </a:cxn>
                <a:cxn ang="0">
                  <a:pos x="49" y="100"/>
                </a:cxn>
                <a:cxn ang="0">
                  <a:pos x="57" y="95"/>
                </a:cxn>
                <a:cxn ang="0">
                  <a:pos x="57" y="84"/>
                </a:cxn>
                <a:cxn ang="0">
                  <a:pos x="57" y="84"/>
                </a:cxn>
                <a:cxn ang="0">
                  <a:pos x="55" y="76"/>
                </a:cxn>
                <a:cxn ang="0">
                  <a:pos x="49" y="68"/>
                </a:cxn>
                <a:cxn ang="0">
                  <a:pos x="41" y="65"/>
                </a:cxn>
                <a:cxn ang="0">
                  <a:pos x="30" y="62"/>
                </a:cxn>
                <a:cxn ang="0">
                  <a:pos x="19" y="60"/>
                </a:cxn>
                <a:cxn ang="0">
                  <a:pos x="11" y="54"/>
                </a:cxn>
                <a:cxn ang="0">
                  <a:pos x="2" y="46"/>
                </a:cxn>
                <a:cxn ang="0">
                  <a:pos x="0" y="33"/>
                </a:cxn>
                <a:cxn ang="0">
                  <a:pos x="0" y="33"/>
                </a:cxn>
                <a:cxn ang="0">
                  <a:pos x="2" y="24"/>
                </a:cxn>
                <a:cxn ang="0">
                  <a:pos x="2" y="16"/>
                </a:cxn>
                <a:cxn ang="0">
                  <a:pos x="13" y="8"/>
                </a:cxn>
                <a:cxn ang="0">
                  <a:pos x="24" y="3"/>
                </a:cxn>
                <a:cxn ang="0">
                  <a:pos x="38" y="0"/>
                </a:cxn>
                <a:cxn ang="0">
                  <a:pos x="38" y="0"/>
                </a:cxn>
                <a:cxn ang="0">
                  <a:pos x="52" y="3"/>
                </a:cxn>
                <a:cxn ang="0">
                  <a:pos x="66" y="8"/>
                </a:cxn>
                <a:cxn ang="0">
                  <a:pos x="66" y="8"/>
                </a:cxn>
                <a:cxn ang="0">
                  <a:pos x="66" y="8"/>
                </a:cxn>
                <a:cxn ang="0">
                  <a:pos x="66" y="22"/>
                </a:cxn>
                <a:cxn ang="0">
                  <a:pos x="63" y="22"/>
                </a:cxn>
                <a:cxn ang="0">
                  <a:pos x="63" y="22"/>
                </a:cxn>
                <a:cxn ang="0">
                  <a:pos x="52" y="14"/>
                </a:cxn>
                <a:cxn ang="0">
                  <a:pos x="38" y="14"/>
                </a:cxn>
                <a:cxn ang="0">
                  <a:pos x="38" y="14"/>
                </a:cxn>
                <a:cxn ang="0">
                  <a:pos x="30" y="14"/>
                </a:cxn>
                <a:cxn ang="0">
                  <a:pos x="22" y="16"/>
                </a:cxn>
                <a:cxn ang="0">
                  <a:pos x="16" y="22"/>
                </a:cxn>
                <a:cxn ang="0">
                  <a:pos x="13" y="30"/>
                </a:cxn>
                <a:cxn ang="0">
                  <a:pos x="13" y="30"/>
                </a:cxn>
                <a:cxn ang="0">
                  <a:pos x="16" y="41"/>
                </a:cxn>
                <a:cxn ang="0">
                  <a:pos x="22" y="46"/>
                </a:cxn>
                <a:cxn ang="0">
                  <a:pos x="44" y="52"/>
                </a:cxn>
                <a:cxn ang="0">
                  <a:pos x="52" y="57"/>
                </a:cxn>
                <a:cxn ang="0">
                  <a:pos x="63" y="62"/>
                </a:cxn>
                <a:cxn ang="0">
                  <a:pos x="68" y="70"/>
                </a:cxn>
                <a:cxn ang="0">
                  <a:pos x="71" y="84"/>
                </a:cxn>
                <a:cxn ang="0">
                  <a:pos x="71" y="84"/>
                </a:cxn>
                <a:cxn ang="0">
                  <a:pos x="71" y="92"/>
                </a:cxn>
                <a:cxn ang="0">
                  <a:pos x="68" y="97"/>
                </a:cxn>
                <a:cxn ang="0">
                  <a:pos x="63" y="106"/>
                </a:cxn>
                <a:cxn ang="0">
                  <a:pos x="60" y="108"/>
                </a:cxn>
                <a:cxn ang="0">
                  <a:pos x="46" y="114"/>
                </a:cxn>
                <a:cxn ang="0">
                  <a:pos x="33" y="116"/>
                </a:cxn>
                <a:cxn ang="0">
                  <a:pos x="33" y="116"/>
                </a:cxn>
              </a:cxnLst>
              <a:rect l="0" t="0" r="r" b="b"/>
              <a:pathLst>
                <a:path w="71" h="116">
                  <a:moveTo>
                    <a:pt x="33" y="116"/>
                  </a:moveTo>
                  <a:lnTo>
                    <a:pt x="33" y="116"/>
                  </a:lnTo>
                  <a:lnTo>
                    <a:pt x="16" y="114"/>
                  </a:lnTo>
                  <a:lnTo>
                    <a:pt x="0" y="108"/>
                  </a:lnTo>
                  <a:lnTo>
                    <a:pt x="0" y="106"/>
                  </a:lnTo>
                  <a:lnTo>
                    <a:pt x="2" y="95"/>
                  </a:lnTo>
                  <a:lnTo>
                    <a:pt x="2" y="92"/>
                  </a:lnTo>
                  <a:lnTo>
                    <a:pt x="16" y="103"/>
                  </a:lnTo>
                  <a:lnTo>
                    <a:pt x="24" y="106"/>
                  </a:lnTo>
                  <a:lnTo>
                    <a:pt x="33" y="106"/>
                  </a:lnTo>
                  <a:lnTo>
                    <a:pt x="41" y="106"/>
                  </a:lnTo>
                  <a:lnTo>
                    <a:pt x="49" y="100"/>
                  </a:lnTo>
                  <a:lnTo>
                    <a:pt x="57" y="95"/>
                  </a:lnTo>
                  <a:lnTo>
                    <a:pt x="57" y="84"/>
                  </a:lnTo>
                  <a:lnTo>
                    <a:pt x="55" y="76"/>
                  </a:lnTo>
                  <a:lnTo>
                    <a:pt x="49" y="68"/>
                  </a:lnTo>
                  <a:lnTo>
                    <a:pt x="41" y="65"/>
                  </a:lnTo>
                  <a:lnTo>
                    <a:pt x="30" y="62"/>
                  </a:lnTo>
                  <a:lnTo>
                    <a:pt x="19" y="60"/>
                  </a:lnTo>
                  <a:lnTo>
                    <a:pt x="11" y="54"/>
                  </a:lnTo>
                  <a:lnTo>
                    <a:pt x="2" y="46"/>
                  </a:lnTo>
                  <a:lnTo>
                    <a:pt x="0" y="33"/>
                  </a:lnTo>
                  <a:lnTo>
                    <a:pt x="2" y="24"/>
                  </a:lnTo>
                  <a:lnTo>
                    <a:pt x="2" y="16"/>
                  </a:lnTo>
                  <a:lnTo>
                    <a:pt x="13" y="8"/>
                  </a:lnTo>
                  <a:lnTo>
                    <a:pt x="24" y="3"/>
                  </a:lnTo>
                  <a:lnTo>
                    <a:pt x="38" y="0"/>
                  </a:lnTo>
                  <a:lnTo>
                    <a:pt x="52" y="3"/>
                  </a:lnTo>
                  <a:lnTo>
                    <a:pt x="66" y="8"/>
                  </a:lnTo>
                  <a:lnTo>
                    <a:pt x="66" y="22"/>
                  </a:lnTo>
                  <a:lnTo>
                    <a:pt x="63" y="22"/>
                  </a:lnTo>
                  <a:lnTo>
                    <a:pt x="52" y="14"/>
                  </a:lnTo>
                  <a:lnTo>
                    <a:pt x="38" y="14"/>
                  </a:lnTo>
                  <a:lnTo>
                    <a:pt x="30" y="14"/>
                  </a:lnTo>
                  <a:lnTo>
                    <a:pt x="22" y="16"/>
                  </a:lnTo>
                  <a:lnTo>
                    <a:pt x="16" y="22"/>
                  </a:lnTo>
                  <a:lnTo>
                    <a:pt x="13" y="30"/>
                  </a:lnTo>
                  <a:lnTo>
                    <a:pt x="16" y="41"/>
                  </a:lnTo>
                  <a:lnTo>
                    <a:pt x="22" y="46"/>
                  </a:lnTo>
                  <a:lnTo>
                    <a:pt x="44" y="52"/>
                  </a:lnTo>
                  <a:lnTo>
                    <a:pt x="52" y="57"/>
                  </a:lnTo>
                  <a:lnTo>
                    <a:pt x="63" y="62"/>
                  </a:lnTo>
                  <a:lnTo>
                    <a:pt x="68" y="70"/>
                  </a:lnTo>
                  <a:lnTo>
                    <a:pt x="71" y="84"/>
                  </a:lnTo>
                  <a:lnTo>
                    <a:pt x="71" y="92"/>
                  </a:lnTo>
                  <a:lnTo>
                    <a:pt x="68" y="97"/>
                  </a:lnTo>
                  <a:lnTo>
                    <a:pt x="63" y="106"/>
                  </a:lnTo>
                  <a:lnTo>
                    <a:pt x="60" y="108"/>
                  </a:lnTo>
                  <a:lnTo>
                    <a:pt x="46"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Freeform 35"/>
            <p:cNvSpPr>
              <a:spLocks/>
            </p:cNvSpPr>
            <p:nvPr/>
          </p:nvSpPr>
          <p:spPr bwMode="auto">
            <a:xfrm>
              <a:off x="2505" y="740"/>
              <a:ext cx="88" cy="159"/>
            </a:xfrm>
            <a:custGeom>
              <a:avLst/>
              <a:gdLst/>
              <a:ahLst/>
              <a:cxnLst>
                <a:cxn ang="0">
                  <a:pos x="83" y="132"/>
                </a:cxn>
                <a:cxn ang="0">
                  <a:pos x="66" y="154"/>
                </a:cxn>
                <a:cxn ang="0">
                  <a:pos x="39" y="159"/>
                </a:cxn>
                <a:cxn ang="0">
                  <a:pos x="20" y="157"/>
                </a:cxn>
                <a:cxn ang="0">
                  <a:pos x="3" y="149"/>
                </a:cxn>
                <a:cxn ang="0">
                  <a:pos x="3" y="132"/>
                </a:cxn>
                <a:cxn ang="0">
                  <a:pos x="3" y="132"/>
                </a:cxn>
                <a:cxn ang="0">
                  <a:pos x="20" y="146"/>
                </a:cxn>
                <a:cxn ang="0">
                  <a:pos x="39" y="149"/>
                </a:cxn>
                <a:cxn ang="0">
                  <a:pos x="53" y="146"/>
                </a:cxn>
                <a:cxn ang="0">
                  <a:pos x="72" y="130"/>
                </a:cxn>
                <a:cxn ang="0">
                  <a:pos x="75" y="116"/>
                </a:cxn>
                <a:cxn ang="0">
                  <a:pos x="72" y="105"/>
                </a:cxn>
                <a:cxn ang="0">
                  <a:pos x="50" y="89"/>
                </a:cxn>
                <a:cxn ang="0">
                  <a:pos x="25" y="76"/>
                </a:cxn>
                <a:cxn ang="0">
                  <a:pos x="3" y="57"/>
                </a:cxn>
                <a:cxn ang="0">
                  <a:pos x="0" y="40"/>
                </a:cxn>
                <a:cxn ang="0">
                  <a:pos x="3" y="30"/>
                </a:cxn>
                <a:cxn ang="0">
                  <a:pos x="9" y="16"/>
                </a:cxn>
                <a:cxn ang="0">
                  <a:pos x="31" y="3"/>
                </a:cxn>
                <a:cxn ang="0">
                  <a:pos x="47" y="0"/>
                </a:cxn>
                <a:cxn ang="0">
                  <a:pos x="80" y="11"/>
                </a:cxn>
                <a:cxn ang="0">
                  <a:pos x="80" y="22"/>
                </a:cxn>
                <a:cxn ang="0">
                  <a:pos x="80" y="24"/>
                </a:cxn>
                <a:cxn ang="0">
                  <a:pos x="47" y="13"/>
                </a:cxn>
                <a:cxn ang="0">
                  <a:pos x="33" y="13"/>
                </a:cxn>
                <a:cxn ang="0">
                  <a:pos x="17" y="27"/>
                </a:cxn>
                <a:cxn ang="0">
                  <a:pos x="14" y="40"/>
                </a:cxn>
                <a:cxn ang="0">
                  <a:pos x="17" y="51"/>
                </a:cxn>
                <a:cxn ang="0">
                  <a:pos x="36" y="67"/>
                </a:cxn>
                <a:cxn ang="0">
                  <a:pos x="64" y="78"/>
                </a:cxn>
                <a:cxn ang="0">
                  <a:pos x="83" y="100"/>
                </a:cxn>
                <a:cxn ang="0">
                  <a:pos x="88" y="116"/>
                </a:cxn>
                <a:cxn ang="0">
                  <a:pos x="83" y="132"/>
                </a:cxn>
              </a:cxnLst>
              <a:rect l="0" t="0" r="r" b="b"/>
              <a:pathLst>
                <a:path w="88" h="159">
                  <a:moveTo>
                    <a:pt x="83" y="132"/>
                  </a:moveTo>
                  <a:lnTo>
                    <a:pt x="83" y="132"/>
                  </a:lnTo>
                  <a:lnTo>
                    <a:pt x="77" y="146"/>
                  </a:lnTo>
                  <a:lnTo>
                    <a:pt x="66" y="154"/>
                  </a:lnTo>
                  <a:lnTo>
                    <a:pt x="53" y="159"/>
                  </a:lnTo>
                  <a:lnTo>
                    <a:pt x="39" y="159"/>
                  </a:lnTo>
                  <a:lnTo>
                    <a:pt x="20" y="157"/>
                  </a:lnTo>
                  <a:lnTo>
                    <a:pt x="11" y="154"/>
                  </a:lnTo>
                  <a:lnTo>
                    <a:pt x="3" y="149"/>
                  </a:lnTo>
                  <a:lnTo>
                    <a:pt x="0" y="146"/>
                  </a:lnTo>
                  <a:lnTo>
                    <a:pt x="3" y="132"/>
                  </a:lnTo>
                  <a:lnTo>
                    <a:pt x="11" y="140"/>
                  </a:lnTo>
                  <a:lnTo>
                    <a:pt x="20" y="146"/>
                  </a:lnTo>
                  <a:lnTo>
                    <a:pt x="31" y="149"/>
                  </a:lnTo>
                  <a:lnTo>
                    <a:pt x="39" y="149"/>
                  </a:lnTo>
                  <a:lnTo>
                    <a:pt x="53" y="146"/>
                  </a:lnTo>
                  <a:lnTo>
                    <a:pt x="64" y="140"/>
                  </a:lnTo>
                  <a:lnTo>
                    <a:pt x="72" y="130"/>
                  </a:lnTo>
                  <a:lnTo>
                    <a:pt x="75" y="116"/>
                  </a:lnTo>
                  <a:lnTo>
                    <a:pt x="72" y="111"/>
                  </a:lnTo>
                  <a:lnTo>
                    <a:pt x="72" y="105"/>
                  </a:lnTo>
                  <a:lnTo>
                    <a:pt x="64" y="95"/>
                  </a:lnTo>
                  <a:lnTo>
                    <a:pt x="50" y="89"/>
                  </a:lnTo>
                  <a:lnTo>
                    <a:pt x="36" y="81"/>
                  </a:lnTo>
                  <a:lnTo>
                    <a:pt x="25" y="76"/>
                  </a:lnTo>
                  <a:lnTo>
                    <a:pt x="11" y="67"/>
                  </a:lnTo>
                  <a:lnTo>
                    <a:pt x="3" y="57"/>
                  </a:lnTo>
                  <a:lnTo>
                    <a:pt x="0" y="49"/>
                  </a:lnTo>
                  <a:lnTo>
                    <a:pt x="0" y="40"/>
                  </a:lnTo>
                  <a:lnTo>
                    <a:pt x="3" y="30"/>
                  </a:lnTo>
                  <a:lnTo>
                    <a:pt x="6" y="22"/>
                  </a:lnTo>
                  <a:lnTo>
                    <a:pt x="9" y="16"/>
                  </a:lnTo>
                  <a:lnTo>
                    <a:pt x="14" y="11"/>
                  </a:lnTo>
                  <a:lnTo>
                    <a:pt x="31" y="3"/>
                  </a:lnTo>
                  <a:lnTo>
                    <a:pt x="47" y="0"/>
                  </a:lnTo>
                  <a:lnTo>
                    <a:pt x="64" y="3"/>
                  </a:lnTo>
                  <a:lnTo>
                    <a:pt x="80" y="11"/>
                  </a:lnTo>
                  <a:lnTo>
                    <a:pt x="83" y="11"/>
                  </a:lnTo>
                  <a:lnTo>
                    <a:pt x="80" y="22"/>
                  </a:lnTo>
                  <a:lnTo>
                    <a:pt x="80" y="24"/>
                  </a:lnTo>
                  <a:lnTo>
                    <a:pt x="64" y="16"/>
                  </a:lnTo>
                  <a:lnTo>
                    <a:pt x="47" y="13"/>
                  </a:lnTo>
                  <a:lnTo>
                    <a:pt x="33" y="13"/>
                  </a:lnTo>
                  <a:lnTo>
                    <a:pt x="25" y="19"/>
                  </a:lnTo>
                  <a:lnTo>
                    <a:pt x="17" y="27"/>
                  </a:lnTo>
                  <a:lnTo>
                    <a:pt x="14" y="40"/>
                  </a:lnTo>
                  <a:lnTo>
                    <a:pt x="14" y="46"/>
                  </a:lnTo>
                  <a:lnTo>
                    <a:pt x="17" y="51"/>
                  </a:lnTo>
                  <a:lnTo>
                    <a:pt x="25" y="59"/>
                  </a:lnTo>
                  <a:lnTo>
                    <a:pt x="36" y="67"/>
                  </a:lnTo>
                  <a:lnTo>
                    <a:pt x="50" y="73"/>
                  </a:lnTo>
                  <a:lnTo>
                    <a:pt x="64" y="78"/>
                  </a:lnTo>
                  <a:lnTo>
                    <a:pt x="75" y="86"/>
                  </a:lnTo>
                  <a:lnTo>
                    <a:pt x="83" y="100"/>
                  </a:lnTo>
                  <a:lnTo>
                    <a:pt x="86" y="108"/>
                  </a:lnTo>
                  <a:lnTo>
                    <a:pt x="88" y="116"/>
                  </a:lnTo>
                  <a:lnTo>
                    <a:pt x="83" y="1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3" name="Freeform 34"/>
            <p:cNvSpPr>
              <a:spLocks/>
            </p:cNvSpPr>
            <p:nvPr/>
          </p:nvSpPr>
          <p:spPr bwMode="auto">
            <a:xfrm>
              <a:off x="2621" y="783"/>
              <a:ext cx="80" cy="116"/>
            </a:xfrm>
            <a:custGeom>
              <a:avLst/>
              <a:gdLst/>
              <a:ahLst/>
              <a:cxnLst>
                <a:cxn ang="0">
                  <a:pos x="77" y="106"/>
                </a:cxn>
                <a:cxn ang="0">
                  <a:pos x="77" y="108"/>
                </a:cxn>
                <a:cxn ang="0">
                  <a:pos x="77" y="108"/>
                </a:cxn>
                <a:cxn ang="0">
                  <a:pos x="63" y="114"/>
                </a:cxn>
                <a:cxn ang="0">
                  <a:pos x="47" y="116"/>
                </a:cxn>
                <a:cxn ang="0">
                  <a:pos x="47" y="116"/>
                </a:cxn>
                <a:cxn ang="0">
                  <a:pos x="38" y="116"/>
                </a:cxn>
                <a:cxn ang="0">
                  <a:pos x="30" y="114"/>
                </a:cxn>
                <a:cxn ang="0">
                  <a:pos x="30" y="114"/>
                </a:cxn>
                <a:cxn ang="0">
                  <a:pos x="16" y="106"/>
                </a:cxn>
                <a:cxn ang="0">
                  <a:pos x="5" y="92"/>
                </a:cxn>
                <a:cxn ang="0">
                  <a:pos x="0" y="79"/>
                </a:cxn>
                <a:cxn ang="0">
                  <a:pos x="0" y="60"/>
                </a:cxn>
                <a:cxn ang="0">
                  <a:pos x="0" y="60"/>
                </a:cxn>
                <a:cxn ang="0">
                  <a:pos x="0" y="49"/>
                </a:cxn>
                <a:cxn ang="0">
                  <a:pos x="3" y="38"/>
                </a:cxn>
                <a:cxn ang="0">
                  <a:pos x="5" y="27"/>
                </a:cxn>
                <a:cxn ang="0">
                  <a:pos x="11" y="19"/>
                </a:cxn>
                <a:cxn ang="0">
                  <a:pos x="19" y="11"/>
                </a:cxn>
                <a:cxn ang="0">
                  <a:pos x="27" y="6"/>
                </a:cxn>
                <a:cxn ang="0">
                  <a:pos x="38" y="3"/>
                </a:cxn>
                <a:cxn ang="0">
                  <a:pos x="49" y="0"/>
                </a:cxn>
                <a:cxn ang="0">
                  <a:pos x="49" y="0"/>
                </a:cxn>
                <a:cxn ang="0">
                  <a:pos x="63" y="3"/>
                </a:cxn>
                <a:cxn ang="0">
                  <a:pos x="77" y="8"/>
                </a:cxn>
                <a:cxn ang="0">
                  <a:pos x="77" y="11"/>
                </a:cxn>
                <a:cxn ang="0">
                  <a:pos x="77" y="11"/>
                </a:cxn>
                <a:cxn ang="0">
                  <a:pos x="77" y="22"/>
                </a:cxn>
                <a:cxn ang="0">
                  <a:pos x="74" y="22"/>
                </a:cxn>
                <a:cxn ang="0">
                  <a:pos x="74" y="22"/>
                </a:cxn>
                <a:cxn ang="0">
                  <a:pos x="63" y="16"/>
                </a:cxn>
                <a:cxn ang="0">
                  <a:pos x="49" y="14"/>
                </a:cxn>
                <a:cxn ang="0">
                  <a:pos x="49" y="14"/>
                </a:cxn>
                <a:cxn ang="0">
                  <a:pos x="41" y="14"/>
                </a:cxn>
                <a:cxn ang="0">
                  <a:pos x="33" y="16"/>
                </a:cxn>
                <a:cxn ang="0">
                  <a:pos x="27" y="22"/>
                </a:cxn>
                <a:cxn ang="0">
                  <a:pos x="22" y="27"/>
                </a:cxn>
                <a:cxn ang="0">
                  <a:pos x="14" y="41"/>
                </a:cxn>
                <a:cxn ang="0">
                  <a:pos x="11" y="60"/>
                </a:cxn>
                <a:cxn ang="0">
                  <a:pos x="11" y="60"/>
                </a:cxn>
                <a:cxn ang="0">
                  <a:pos x="14" y="76"/>
                </a:cxn>
                <a:cxn ang="0">
                  <a:pos x="22" y="92"/>
                </a:cxn>
                <a:cxn ang="0">
                  <a:pos x="25" y="97"/>
                </a:cxn>
                <a:cxn ang="0">
                  <a:pos x="33" y="100"/>
                </a:cxn>
                <a:cxn ang="0">
                  <a:pos x="41" y="103"/>
                </a:cxn>
                <a:cxn ang="0">
                  <a:pos x="49" y="106"/>
                </a:cxn>
                <a:cxn ang="0">
                  <a:pos x="49" y="106"/>
                </a:cxn>
                <a:cxn ang="0">
                  <a:pos x="58" y="103"/>
                </a:cxn>
                <a:cxn ang="0">
                  <a:pos x="63" y="100"/>
                </a:cxn>
                <a:cxn ang="0">
                  <a:pos x="77" y="92"/>
                </a:cxn>
                <a:cxn ang="0">
                  <a:pos x="80" y="92"/>
                </a:cxn>
                <a:cxn ang="0">
                  <a:pos x="80" y="92"/>
                </a:cxn>
                <a:cxn ang="0">
                  <a:pos x="77" y="106"/>
                </a:cxn>
                <a:cxn ang="0">
                  <a:pos x="77" y="106"/>
                </a:cxn>
              </a:cxnLst>
              <a:rect l="0" t="0" r="r" b="b"/>
              <a:pathLst>
                <a:path w="80" h="116">
                  <a:moveTo>
                    <a:pt x="77" y="106"/>
                  </a:moveTo>
                  <a:lnTo>
                    <a:pt x="77" y="108"/>
                  </a:lnTo>
                  <a:lnTo>
                    <a:pt x="63" y="114"/>
                  </a:lnTo>
                  <a:lnTo>
                    <a:pt x="47" y="116"/>
                  </a:lnTo>
                  <a:lnTo>
                    <a:pt x="38" y="116"/>
                  </a:lnTo>
                  <a:lnTo>
                    <a:pt x="30" y="114"/>
                  </a:lnTo>
                  <a:lnTo>
                    <a:pt x="16" y="106"/>
                  </a:lnTo>
                  <a:lnTo>
                    <a:pt x="5" y="92"/>
                  </a:lnTo>
                  <a:lnTo>
                    <a:pt x="0" y="79"/>
                  </a:lnTo>
                  <a:lnTo>
                    <a:pt x="0" y="60"/>
                  </a:lnTo>
                  <a:lnTo>
                    <a:pt x="0" y="49"/>
                  </a:lnTo>
                  <a:lnTo>
                    <a:pt x="3" y="38"/>
                  </a:lnTo>
                  <a:lnTo>
                    <a:pt x="5" y="27"/>
                  </a:lnTo>
                  <a:lnTo>
                    <a:pt x="11" y="19"/>
                  </a:lnTo>
                  <a:lnTo>
                    <a:pt x="19" y="11"/>
                  </a:lnTo>
                  <a:lnTo>
                    <a:pt x="27" y="6"/>
                  </a:lnTo>
                  <a:lnTo>
                    <a:pt x="38" y="3"/>
                  </a:lnTo>
                  <a:lnTo>
                    <a:pt x="49" y="0"/>
                  </a:lnTo>
                  <a:lnTo>
                    <a:pt x="63" y="3"/>
                  </a:lnTo>
                  <a:lnTo>
                    <a:pt x="77" y="8"/>
                  </a:lnTo>
                  <a:lnTo>
                    <a:pt x="77" y="11"/>
                  </a:lnTo>
                  <a:lnTo>
                    <a:pt x="77" y="22"/>
                  </a:lnTo>
                  <a:lnTo>
                    <a:pt x="74" y="22"/>
                  </a:lnTo>
                  <a:lnTo>
                    <a:pt x="63" y="16"/>
                  </a:lnTo>
                  <a:lnTo>
                    <a:pt x="49" y="14"/>
                  </a:lnTo>
                  <a:lnTo>
                    <a:pt x="41" y="14"/>
                  </a:lnTo>
                  <a:lnTo>
                    <a:pt x="33" y="16"/>
                  </a:lnTo>
                  <a:lnTo>
                    <a:pt x="27" y="22"/>
                  </a:lnTo>
                  <a:lnTo>
                    <a:pt x="22" y="27"/>
                  </a:lnTo>
                  <a:lnTo>
                    <a:pt x="14" y="41"/>
                  </a:lnTo>
                  <a:lnTo>
                    <a:pt x="11" y="60"/>
                  </a:lnTo>
                  <a:lnTo>
                    <a:pt x="14" y="76"/>
                  </a:lnTo>
                  <a:lnTo>
                    <a:pt x="22" y="92"/>
                  </a:lnTo>
                  <a:lnTo>
                    <a:pt x="25" y="97"/>
                  </a:lnTo>
                  <a:lnTo>
                    <a:pt x="33" y="100"/>
                  </a:lnTo>
                  <a:lnTo>
                    <a:pt x="41" y="103"/>
                  </a:lnTo>
                  <a:lnTo>
                    <a:pt x="49" y="106"/>
                  </a:lnTo>
                  <a:lnTo>
                    <a:pt x="58" y="103"/>
                  </a:lnTo>
                  <a:lnTo>
                    <a:pt x="63" y="100"/>
                  </a:lnTo>
                  <a:lnTo>
                    <a:pt x="77" y="92"/>
                  </a:lnTo>
                  <a:lnTo>
                    <a:pt x="80" y="92"/>
                  </a:lnTo>
                  <a:lnTo>
                    <a:pt x="77"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4" name="Freeform 33"/>
            <p:cNvSpPr>
              <a:spLocks/>
            </p:cNvSpPr>
            <p:nvPr/>
          </p:nvSpPr>
          <p:spPr bwMode="auto">
            <a:xfrm>
              <a:off x="2723" y="726"/>
              <a:ext cx="85" cy="171"/>
            </a:xfrm>
            <a:custGeom>
              <a:avLst/>
              <a:gdLst/>
              <a:ahLst/>
              <a:cxnLst>
                <a:cxn ang="0">
                  <a:pos x="85" y="171"/>
                </a:cxn>
                <a:cxn ang="0">
                  <a:pos x="85" y="171"/>
                </a:cxn>
                <a:cxn ang="0">
                  <a:pos x="71" y="171"/>
                </a:cxn>
                <a:cxn ang="0">
                  <a:pos x="71" y="171"/>
                </a:cxn>
                <a:cxn ang="0">
                  <a:pos x="71" y="171"/>
                </a:cxn>
                <a:cxn ang="0">
                  <a:pos x="71" y="136"/>
                </a:cxn>
                <a:cxn ang="0">
                  <a:pos x="71" y="136"/>
                </a:cxn>
                <a:cxn ang="0">
                  <a:pos x="71" y="106"/>
                </a:cxn>
                <a:cxn ang="0">
                  <a:pos x="71" y="106"/>
                </a:cxn>
                <a:cxn ang="0">
                  <a:pos x="71" y="92"/>
                </a:cxn>
                <a:cxn ang="0">
                  <a:pos x="68" y="81"/>
                </a:cxn>
                <a:cxn ang="0">
                  <a:pos x="68" y="81"/>
                </a:cxn>
                <a:cxn ang="0">
                  <a:pos x="66" y="76"/>
                </a:cxn>
                <a:cxn ang="0">
                  <a:pos x="60" y="73"/>
                </a:cxn>
                <a:cxn ang="0">
                  <a:pos x="55" y="71"/>
                </a:cxn>
                <a:cxn ang="0">
                  <a:pos x="49" y="71"/>
                </a:cxn>
                <a:cxn ang="0">
                  <a:pos x="49" y="71"/>
                </a:cxn>
                <a:cxn ang="0">
                  <a:pos x="38" y="71"/>
                </a:cxn>
                <a:cxn ang="0">
                  <a:pos x="30" y="73"/>
                </a:cxn>
                <a:cxn ang="0">
                  <a:pos x="16" y="84"/>
                </a:cxn>
                <a:cxn ang="0">
                  <a:pos x="16" y="84"/>
                </a:cxn>
                <a:cxn ang="0">
                  <a:pos x="16" y="87"/>
                </a:cxn>
                <a:cxn ang="0">
                  <a:pos x="16" y="87"/>
                </a:cxn>
                <a:cxn ang="0">
                  <a:pos x="16" y="171"/>
                </a:cxn>
                <a:cxn ang="0">
                  <a:pos x="16" y="171"/>
                </a:cxn>
                <a:cxn ang="0">
                  <a:pos x="16" y="171"/>
                </a:cxn>
                <a:cxn ang="0">
                  <a:pos x="2" y="171"/>
                </a:cxn>
                <a:cxn ang="0">
                  <a:pos x="2" y="171"/>
                </a:cxn>
                <a:cxn ang="0">
                  <a:pos x="2" y="171"/>
                </a:cxn>
                <a:cxn ang="0">
                  <a:pos x="2" y="76"/>
                </a:cxn>
                <a:cxn ang="0">
                  <a:pos x="2" y="76"/>
                </a:cxn>
                <a:cxn ang="0">
                  <a:pos x="2" y="38"/>
                </a:cxn>
                <a:cxn ang="0">
                  <a:pos x="0" y="3"/>
                </a:cxn>
                <a:cxn ang="0">
                  <a:pos x="2" y="0"/>
                </a:cxn>
                <a:cxn ang="0">
                  <a:pos x="2" y="0"/>
                </a:cxn>
                <a:cxn ang="0">
                  <a:pos x="13" y="0"/>
                </a:cxn>
                <a:cxn ang="0">
                  <a:pos x="16" y="0"/>
                </a:cxn>
                <a:cxn ang="0">
                  <a:pos x="16" y="0"/>
                </a:cxn>
                <a:cxn ang="0">
                  <a:pos x="16" y="33"/>
                </a:cxn>
                <a:cxn ang="0">
                  <a:pos x="16" y="71"/>
                </a:cxn>
                <a:cxn ang="0">
                  <a:pos x="16" y="71"/>
                </a:cxn>
                <a:cxn ang="0">
                  <a:pos x="33" y="63"/>
                </a:cxn>
                <a:cxn ang="0">
                  <a:pos x="41" y="60"/>
                </a:cxn>
                <a:cxn ang="0">
                  <a:pos x="52" y="57"/>
                </a:cxn>
                <a:cxn ang="0">
                  <a:pos x="52" y="57"/>
                </a:cxn>
                <a:cxn ang="0">
                  <a:pos x="60" y="60"/>
                </a:cxn>
                <a:cxn ang="0">
                  <a:pos x="68" y="63"/>
                </a:cxn>
                <a:cxn ang="0">
                  <a:pos x="77" y="68"/>
                </a:cxn>
                <a:cxn ang="0">
                  <a:pos x="79" y="76"/>
                </a:cxn>
                <a:cxn ang="0">
                  <a:pos x="79" y="76"/>
                </a:cxn>
                <a:cxn ang="0">
                  <a:pos x="82" y="90"/>
                </a:cxn>
                <a:cxn ang="0">
                  <a:pos x="85" y="103"/>
                </a:cxn>
                <a:cxn ang="0">
                  <a:pos x="85" y="125"/>
                </a:cxn>
                <a:cxn ang="0">
                  <a:pos x="85" y="125"/>
                </a:cxn>
                <a:cxn ang="0">
                  <a:pos x="85" y="171"/>
                </a:cxn>
                <a:cxn ang="0">
                  <a:pos x="85" y="171"/>
                </a:cxn>
              </a:cxnLst>
              <a:rect l="0" t="0" r="r" b="b"/>
              <a:pathLst>
                <a:path w="85" h="171">
                  <a:moveTo>
                    <a:pt x="85" y="171"/>
                  </a:moveTo>
                  <a:lnTo>
                    <a:pt x="85" y="171"/>
                  </a:lnTo>
                  <a:lnTo>
                    <a:pt x="71" y="171"/>
                  </a:lnTo>
                  <a:lnTo>
                    <a:pt x="71" y="136"/>
                  </a:lnTo>
                  <a:lnTo>
                    <a:pt x="71" y="106"/>
                  </a:lnTo>
                  <a:lnTo>
                    <a:pt x="71" y="92"/>
                  </a:lnTo>
                  <a:lnTo>
                    <a:pt x="68" y="81"/>
                  </a:lnTo>
                  <a:lnTo>
                    <a:pt x="66" y="76"/>
                  </a:lnTo>
                  <a:lnTo>
                    <a:pt x="60" y="73"/>
                  </a:lnTo>
                  <a:lnTo>
                    <a:pt x="55" y="71"/>
                  </a:lnTo>
                  <a:lnTo>
                    <a:pt x="49" y="71"/>
                  </a:lnTo>
                  <a:lnTo>
                    <a:pt x="38" y="71"/>
                  </a:lnTo>
                  <a:lnTo>
                    <a:pt x="30" y="73"/>
                  </a:lnTo>
                  <a:lnTo>
                    <a:pt x="16" y="84"/>
                  </a:lnTo>
                  <a:lnTo>
                    <a:pt x="16" y="87"/>
                  </a:lnTo>
                  <a:lnTo>
                    <a:pt x="16" y="171"/>
                  </a:lnTo>
                  <a:lnTo>
                    <a:pt x="2" y="171"/>
                  </a:lnTo>
                  <a:lnTo>
                    <a:pt x="2" y="76"/>
                  </a:lnTo>
                  <a:lnTo>
                    <a:pt x="2" y="38"/>
                  </a:lnTo>
                  <a:lnTo>
                    <a:pt x="0" y="3"/>
                  </a:lnTo>
                  <a:lnTo>
                    <a:pt x="2" y="0"/>
                  </a:lnTo>
                  <a:lnTo>
                    <a:pt x="13" y="0"/>
                  </a:lnTo>
                  <a:lnTo>
                    <a:pt x="16" y="0"/>
                  </a:lnTo>
                  <a:lnTo>
                    <a:pt x="16" y="33"/>
                  </a:lnTo>
                  <a:lnTo>
                    <a:pt x="16" y="71"/>
                  </a:lnTo>
                  <a:lnTo>
                    <a:pt x="33" y="63"/>
                  </a:lnTo>
                  <a:lnTo>
                    <a:pt x="41" y="60"/>
                  </a:lnTo>
                  <a:lnTo>
                    <a:pt x="52" y="57"/>
                  </a:lnTo>
                  <a:lnTo>
                    <a:pt x="60" y="60"/>
                  </a:lnTo>
                  <a:lnTo>
                    <a:pt x="68" y="63"/>
                  </a:lnTo>
                  <a:lnTo>
                    <a:pt x="77" y="68"/>
                  </a:lnTo>
                  <a:lnTo>
                    <a:pt x="79" y="76"/>
                  </a:lnTo>
                  <a:lnTo>
                    <a:pt x="82" y="90"/>
                  </a:lnTo>
                  <a:lnTo>
                    <a:pt x="85" y="103"/>
                  </a:lnTo>
                  <a:lnTo>
                    <a:pt x="85" y="125"/>
                  </a:lnTo>
                  <a:lnTo>
                    <a:pt x="85"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5" name="Freeform 32"/>
            <p:cNvSpPr>
              <a:spLocks noEditPoints="1"/>
            </p:cNvSpPr>
            <p:nvPr/>
          </p:nvSpPr>
          <p:spPr bwMode="auto">
            <a:xfrm>
              <a:off x="2841" y="783"/>
              <a:ext cx="93" cy="116"/>
            </a:xfrm>
            <a:custGeom>
              <a:avLst/>
              <a:gdLst/>
              <a:ahLst/>
              <a:cxnLst>
                <a:cxn ang="0">
                  <a:pos x="47" y="116"/>
                </a:cxn>
                <a:cxn ang="0">
                  <a:pos x="25" y="111"/>
                </a:cxn>
                <a:cxn ang="0">
                  <a:pos x="11" y="100"/>
                </a:cxn>
                <a:cxn ang="0">
                  <a:pos x="3" y="81"/>
                </a:cxn>
                <a:cxn ang="0">
                  <a:pos x="0" y="57"/>
                </a:cxn>
                <a:cxn ang="0">
                  <a:pos x="5" y="24"/>
                </a:cxn>
                <a:cxn ang="0">
                  <a:pos x="16" y="11"/>
                </a:cxn>
                <a:cxn ang="0">
                  <a:pos x="36" y="3"/>
                </a:cxn>
                <a:cxn ang="0">
                  <a:pos x="47" y="0"/>
                </a:cxn>
                <a:cxn ang="0">
                  <a:pos x="69" y="6"/>
                </a:cxn>
                <a:cxn ang="0">
                  <a:pos x="82" y="19"/>
                </a:cxn>
                <a:cxn ang="0">
                  <a:pos x="91" y="35"/>
                </a:cxn>
                <a:cxn ang="0">
                  <a:pos x="93" y="60"/>
                </a:cxn>
                <a:cxn ang="0">
                  <a:pos x="88" y="92"/>
                </a:cxn>
                <a:cxn ang="0">
                  <a:pos x="74" y="106"/>
                </a:cxn>
                <a:cxn ang="0">
                  <a:pos x="58" y="116"/>
                </a:cxn>
                <a:cxn ang="0">
                  <a:pos x="47" y="116"/>
                </a:cxn>
                <a:cxn ang="0">
                  <a:pos x="47" y="11"/>
                </a:cxn>
                <a:cxn ang="0">
                  <a:pos x="30" y="16"/>
                </a:cxn>
                <a:cxn ang="0">
                  <a:pos x="19" y="24"/>
                </a:cxn>
                <a:cxn ang="0">
                  <a:pos x="14" y="57"/>
                </a:cxn>
                <a:cxn ang="0">
                  <a:pos x="14" y="76"/>
                </a:cxn>
                <a:cxn ang="0">
                  <a:pos x="25" y="97"/>
                </a:cxn>
                <a:cxn ang="0">
                  <a:pos x="38" y="103"/>
                </a:cxn>
                <a:cxn ang="0">
                  <a:pos x="47" y="106"/>
                </a:cxn>
                <a:cxn ang="0">
                  <a:pos x="63" y="100"/>
                </a:cxn>
                <a:cxn ang="0">
                  <a:pos x="71" y="92"/>
                </a:cxn>
                <a:cxn ang="0">
                  <a:pos x="80" y="60"/>
                </a:cxn>
                <a:cxn ang="0">
                  <a:pos x="77" y="43"/>
                </a:cxn>
                <a:cxn ang="0">
                  <a:pos x="69" y="22"/>
                </a:cxn>
                <a:cxn ang="0">
                  <a:pos x="55" y="14"/>
                </a:cxn>
                <a:cxn ang="0">
                  <a:pos x="47" y="11"/>
                </a:cxn>
              </a:cxnLst>
              <a:rect l="0" t="0" r="r" b="b"/>
              <a:pathLst>
                <a:path w="93" h="116">
                  <a:moveTo>
                    <a:pt x="47" y="116"/>
                  </a:moveTo>
                  <a:lnTo>
                    <a:pt x="47" y="116"/>
                  </a:lnTo>
                  <a:lnTo>
                    <a:pt x="33" y="116"/>
                  </a:lnTo>
                  <a:lnTo>
                    <a:pt x="25" y="111"/>
                  </a:lnTo>
                  <a:lnTo>
                    <a:pt x="16" y="106"/>
                  </a:lnTo>
                  <a:lnTo>
                    <a:pt x="11" y="100"/>
                  </a:lnTo>
                  <a:lnTo>
                    <a:pt x="5" y="92"/>
                  </a:lnTo>
                  <a:lnTo>
                    <a:pt x="3" y="81"/>
                  </a:lnTo>
                  <a:lnTo>
                    <a:pt x="0" y="57"/>
                  </a:lnTo>
                  <a:lnTo>
                    <a:pt x="3" y="35"/>
                  </a:lnTo>
                  <a:lnTo>
                    <a:pt x="5" y="24"/>
                  </a:lnTo>
                  <a:lnTo>
                    <a:pt x="11" y="16"/>
                  </a:lnTo>
                  <a:lnTo>
                    <a:pt x="16" y="11"/>
                  </a:lnTo>
                  <a:lnTo>
                    <a:pt x="25" y="6"/>
                  </a:lnTo>
                  <a:lnTo>
                    <a:pt x="36" y="3"/>
                  </a:lnTo>
                  <a:lnTo>
                    <a:pt x="47" y="0"/>
                  </a:lnTo>
                  <a:lnTo>
                    <a:pt x="58" y="3"/>
                  </a:lnTo>
                  <a:lnTo>
                    <a:pt x="69" y="6"/>
                  </a:lnTo>
                  <a:lnTo>
                    <a:pt x="77" y="11"/>
                  </a:lnTo>
                  <a:lnTo>
                    <a:pt x="82" y="19"/>
                  </a:lnTo>
                  <a:lnTo>
                    <a:pt x="88" y="27"/>
                  </a:lnTo>
                  <a:lnTo>
                    <a:pt x="91" y="35"/>
                  </a:lnTo>
                  <a:lnTo>
                    <a:pt x="93" y="60"/>
                  </a:lnTo>
                  <a:lnTo>
                    <a:pt x="91" y="81"/>
                  </a:lnTo>
                  <a:lnTo>
                    <a:pt x="88" y="92"/>
                  </a:lnTo>
                  <a:lnTo>
                    <a:pt x="82" y="100"/>
                  </a:lnTo>
                  <a:lnTo>
                    <a:pt x="74" y="106"/>
                  </a:lnTo>
                  <a:lnTo>
                    <a:pt x="66" y="111"/>
                  </a:lnTo>
                  <a:lnTo>
                    <a:pt x="58" y="116"/>
                  </a:lnTo>
                  <a:lnTo>
                    <a:pt x="47" y="116"/>
                  </a:lnTo>
                  <a:close/>
                  <a:moveTo>
                    <a:pt x="47" y="11"/>
                  </a:moveTo>
                  <a:lnTo>
                    <a:pt x="47" y="11"/>
                  </a:lnTo>
                  <a:lnTo>
                    <a:pt x="38" y="14"/>
                  </a:lnTo>
                  <a:lnTo>
                    <a:pt x="30" y="16"/>
                  </a:lnTo>
                  <a:lnTo>
                    <a:pt x="25" y="19"/>
                  </a:lnTo>
                  <a:lnTo>
                    <a:pt x="19" y="24"/>
                  </a:lnTo>
                  <a:lnTo>
                    <a:pt x="14" y="41"/>
                  </a:lnTo>
                  <a:lnTo>
                    <a:pt x="14" y="57"/>
                  </a:lnTo>
                  <a:lnTo>
                    <a:pt x="14" y="76"/>
                  </a:lnTo>
                  <a:lnTo>
                    <a:pt x="19" y="89"/>
                  </a:lnTo>
                  <a:lnTo>
                    <a:pt x="25" y="97"/>
                  </a:lnTo>
                  <a:lnTo>
                    <a:pt x="30" y="100"/>
                  </a:lnTo>
                  <a:lnTo>
                    <a:pt x="38" y="103"/>
                  </a:lnTo>
                  <a:lnTo>
                    <a:pt x="47" y="106"/>
                  </a:lnTo>
                  <a:lnTo>
                    <a:pt x="55" y="103"/>
                  </a:lnTo>
                  <a:lnTo>
                    <a:pt x="63" y="100"/>
                  </a:lnTo>
                  <a:lnTo>
                    <a:pt x="69" y="97"/>
                  </a:lnTo>
                  <a:lnTo>
                    <a:pt x="71" y="92"/>
                  </a:lnTo>
                  <a:lnTo>
                    <a:pt x="77" y="76"/>
                  </a:lnTo>
                  <a:lnTo>
                    <a:pt x="80" y="60"/>
                  </a:lnTo>
                  <a:lnTo>
                    <a:pt x="77" y="43"/>
                  </a:lnTo>
                  <a:lnTo>
                    <a:pt x="74" y="27"/>
                  </a:lnTo>
                  <a:lnTo>
                    <a:pt x="69" y="22"/>
                  </a:lnTo>
                  <a:lnTo>
                    <a:pt x="63" y="16"/>
                  </a:lnTo>
                  <a:lnTo>
                    <a:pt x="55"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6" name="Freeform 31"/>
            <p:cNvSpPr>
              <a:spLocks noEditPoints="1"/>
            </p:cNvSpPr>
            <p:nvPr/>
          </p:nvSpPr>
          <p:spPr bwMode="auto">
            <a:xfrm>
              <a:off x="2959" y="783"/>
              <a:ext cx="96" cy="116"/>
            </a:xfrm>
            <a:custGeom>
              <a:avLst/>
              <a:gdLst/>
              <a:ahLst/>
              <a:cxnLst>
                <a:cxn ang="0">
                  <a:pos x="50" y="116"/>
                </a:cxn>
                <a:cxn ang="0">
                  <a:pos x="28" y="111"/>
                </a:cxn>
                <a:cxn ang="0">
                  <a:pos x="11" y="100"/>
                </a:cxn>
                <a:cxn ang="0">
                  <a:pos x="3" y="81"/>
                </a:cxn>
                <a:cxn ang="0">
                  <a:pos x="0" y="57"/>
                </a:cxn>
                <a:cxn ang="0">
                  <a:pos x="8" y="24"/>
                </a:cxn>
                <a:cxn ang="0">
                  <a:pos x="19" y="11"/>
                </a:cxn>
                <a:cxn ang="0">
                  <a:pos x="39" y="3"/>
                </a:cxn>
                <a:cxn ang="0">
                  <a:pos x="50" y="0"/>
                </a:cxn>
                <a:cxn ang="0">
                  <a:pos x="72" y="6"/>
                </a:cxn>
                <a:cxn ang="0">
                  <a:pos x="85" y="19"/>
                </a:cxn>
                <a:cxn ang="0">
                  <a:pos x="94" y="35"/>
                </a:cxn>
                <a:cxn ang="0">
                  <a:pos x="96" y="60"/>
                </a:cxn>
                <a:cxn ang="0">
                  <a:pos x="91" y="92"/>
                </a:cxn>
                <a:cxn ang="0">
                  <a:pos x="77" y="106"/>
                </a:cxn>
                <a:cxn ang="0">
                  <a:pos x="61" y="116"/>
                </a:cxn>
                <a:cxn ang="0">
                  <a:pos x="50" y="116"/>
                </a:cxn>
                <a:cxn ang="0">
                  <a:pos x="50" y="11"/>
                </a:cxn>
                <a:cxn ang="0">
                  <a:pos x="33" y="16"/>
                </a:cxn>
                <a:cxn ang="0">
                  <a:pos x="22" y="24"/>
                </a:cxn>
                <a:cxn ang="0">
                  <a:pos x="14" y="57"/>
                </a:cxn>
                <a:cxn ang="0">
                  <a:pos x="17" y="76"/>
                </a:cxn>
                <a:cxn ang="0">
                  <a:pos x="28" y="97"/>
                </a:cxn>
                <a:cxn ang="0">
                  <a:pos x="41" y="103"/>
                </a:cxn>
                <a:cxn ang="0">
                  <a:pos x="50" y="106"/>
                </a:cxn>
                <a:cxn ang="0">
                  <a:pos x="66" y="100"/>
                </a:cxn>
                <a:cxn ang="0">
                  <a:pos x="74" y="92"/>
                </a:cxn>
                <a:cxn ang="0">
                  <a:pos x="83" y="60"/>
                </a:cxn>
                <a:cxn ang="0">
                  <a:pos x="80" y="43"/>
                </a:cxn>
                <a:cxn ang="0">
                  <a:pos x="72" y="22"/>
                </a:cxn>
                <a:cxn ang="0">
                  <a:pos x="58" y="14"/>
                </a:cxn>
                <a:cxn ang="0">
                  <a:pos x="50" y="11"/>
                </a:cxn>
              </a:cxnLst>
              <a:rect l="0" t="0" r="r" b="b"/>
              <a:pathLst>
                <a:path w="96" h="116">
                  <a:moveTo>
                    <a:pt x="50" y="116"/>
                  </a:moveTo>
                  <a:lnTo>
                    <a:pt x="50" y="116"/>
                  </a:lnTo>
                  <a:lnTo>
                    <a:pt x="36" y="116"/>
                  </a:lnTo>
                  <a:lnTo>
                    <a:pt x="28" y="111"/>
                  </a:lnTo>
                  <a:lnTo>
                    <a:pt x="19" y="106"/>
                  </a:lnTo>
                  <a:lnTo>
                    <a:pt x="11" y="100"/>
                  </a:lnTo>
                  <a:lnTo>
                    <a:pt x="8" y="92"/>
                  </a:lnTo>
                  <a:lnTo>
                    <a:pt x="3" y="81"/>
                  </a:lnTo>
                  <a:lnTo>
                    <a:pt x="0" y="57"/>
                  </a:lnTo>
                  <a:lnTo>
                    <a:pt x="3" y="35"/>
                  </a:lnTo>
                  <a:lnTo>
                    <a:pt x="8" y="24"/>
                  </a:lnTo>
                  <a:lnTo>
                    <a:pt x="14" y="16"/>
                  </a:lnTo>
                  <a:lnTo>
                    <a:pt x="19" y="11"/>
                  </a:lnTo>
                  <a:lnTo>
                    <a:pt x="28" y="6"/>
                  </a:lnTo>
                  <a:lnTo>
                    <a:pt x="39" y="3"/>
                  </a:lnTo>
                  <a:lnTo>
                    <a:pt x="50" y="0"/>
                  </a:lnTo>
                  <a:lnTo>
                    <a:pt x="61" y="3"/>
                  </a:lnTo>
                  <a:lnTo>
                    <a:pt x="72" y="6"/>
                  </a:lnTo>
                  <a:lnTo>
                    <a:pt x="80" y="11"/>
                  </a:lnTo>
                  <a:lnTo>
                    <a:pt x="85" y="19"/>
                  </a:lnTo>
                  <a:lnTo>
                    <a:pt x="91" y="27"/>
                  </a:lnTo>
                  <a:lnTo>
                    <a:pt x="94" y="35"/>
                  </a:lnTo>
                  <a:lnTo>
                    <a:pt x="96" y="60"/>
                  </a:lnTo>
                  <a:lnTo>
                    <a:pt x="94" y="81"/>
                  </a:lnTo>
                  <a:lnTo>
                    <a:pt x="91" y="92"/>
                  </a:lnTo>
                  <a:lnTo>
                    <a:pt x="85" y="100"/>
                  </a:lnTo>
                  <a:lnTo>
                    <a:pt x="77" y="106"/>
                  </a:lnTo>
                  <a:lnTo>
                    <a:pt x="69" y="111"/>
                  </a:lnTo>
                  <a:lnTo>
                    <a:pt x="61" y="116"/>
                  </a:lnTo>
                  <a:lnTo>
                    <a:pt x="50" y="116"/>
                  </a:lnTo>
                  <a:close/>
                  <a:moveTo>
                    <a:pt x="50" y="11"/>
                  </a:moveTo>
                  <a:lnTo>
                    <a:pt x="50" y="11"/>
                  </a:lnTo>
                  <a:lnTo>
                    <a:pt x="41" y="14"/>
                  </a:lnTo>
                  <a:lnTo>
                    <a:pt x="33" y="16"/>
                  </a:lnTo>
                  <a:lnTo>
                    <a:pt x="28" y="19"/>
                  </a:lnTo>
                  <a:lnTo>
                    <a:pt x="22" y="24"/>
                  </a:lnTo>
                  <a:lnTo>
                    <a:pt x="17" y="41"/>
                  </a:lnTo>
                  <a:lnTo>
                    <a:pt x="14" y="57"/>
                  </a:lnTo>
                  <a:lnTo>
                    <a:pt x="17" y="76"/>
                  </a:lnTo>
                  <a:lnTo>
                    <a:pt x="22" y="89"/>
                  </a:lnTo>
                  <a:lnTo>
                    <a:pt x="28" y="97"/>
                  </a:lnTo>
                  <a:lnTo>
                    <a:pt x="33" y="100"/>
                  </a:lnTo>
                  <a:lnTo>
                    <a:pt x="41" y="103"/>
                  </a:lnTo>
                  <a:lnTo>
                    <a:pt x="50" y="106"/>
                  </a:lnTo>
                  <a:lnTo>
                    <a:pt x="58" y="103"/>
                  </a:lnTo>
                  <a:lnTo>
                    <a:pt x="66" y="100"/>
                  </a:lnTo>
                  <a:lnTo>
                    <a:pt x="72" y="97"/>
                  </a:lnTo>
                  <a:lnTo>
                    <a:pt x="74" y="92"/>
                  </a:lnTo>
                  <a:lnTo>
                    <a:pt x="80" y="76"/>
                  </a:lnTo>
                  <a:lnTo>
                    <a:pt x="83" y="60"/>
                  </a:lnTo>
                  <a:lnTo>
                    <a:pt x="80" y="43"/>
                  </a:lnTo>
                  <a:lnTo>
                    <a:pt x="74" y="27"/>
                  </a:lnTo>
                  <a:lnTo>
                    <a:pt x="72" y="22"/>
                  </a:lnTo>
                  <a:lnTo>
                    <a:pt x="66" y="16"/>
                  </a:lnTo>
                  <a:lnTo>
                    <a:pt x="58" y="14"/>
                  </a:lnTo>
                  <a:lnTo>
                    <a:pt x="5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30"/>
            <p:cNvSpPr>
              <a:spLocks/>
            </p:cNvSpPr>
            <p:nvPr/>
          </p:nvSpPr>
          <p:spPr bwMode="auto">
            <a:xfrm>
              <a:off x="3086" y="726"/>
              <a:ext cx="16" cy="171"/>
            </a:xfrm>
            <a:custGeom>
              <a:avLst/>
              <a:gdLst/>
              <a:ahLst/>
              <a:cxnLst>
                <a:cxn ang="0">
                  <a:pos x="13" y="171"/>
                </a:cxn>
                <a:cxn ang="0">
                  <a:pos x="13" y="171"/>
                </a:cxn>
                <a:cxn ang="0">
                  <a:pos x="2" y="171"/>
                </a:cxn>
                <a:cxn ang="0">
                  <a:pos x="2" y="171"/>
                </a:cxn>
                <a:cxn ang="0">
                  <a:pos x="2" y="171"/>
                </a:cxn>
                <a:cxn ang="0">
                  <a:pos x="2" y="100"/>
                </a:cxn>
                <a:cxn ang="0">
                  <a:pos x="2" y="68"/>
                </a:cxn>
                <a:cxn ang="0">
                  <a:pos x="2" y="68"/>
                </a:cxn>
                <a:cxn ang="0">
                  <a:pos x="0" y="3"/>
                </a:cxn>
                <a:cxn ang="0">
                  <a:pos x="0" y="0"/>
                </a:cxn>
                <a:cxn ang="0">
                  <a:pos x="0" y="0"/>
                </a:cxn>
                <a:cxn ang="0">
                  <a:pos x="13" y="0"/>
                </a:cxn>
                <a:cxn ang="0">
                  <a:pos x="13" y="0"/>
                </a:cxn>
                <a:cxn ang="0">
                  <a:pos x="13" y="0"/>
                </a:cxn>
                <a:cxn ang="0">
                  <a:pos x="13" y="73"/>
                </a:cxn>
                <a:cxn ang="0">
                  <a:pos x="13" y="73"/>
                </a:cxn>
                <a:cxn ang="0">
                  <a:pos x="13" y="133"/>
                </a:cxn>
                <a:cxn ang="0">
                  <a:pos x="13" y="133"/>
                </a:cxn>
                <a:cxn ang="0">
                  <a:pos x="16" y="171"/>
                </a:cxn>
                <a:cxn ang="0">
                  <a:pos x="13" y="171"/>
                </a:cxn>
              </a:cxnLst>
              <a:rect l="0" t="0" r="r" b="b"/>
              <a:pathLst>
                <a:path w="16" h="171">
                  <a:moveTo>
                    <a:pt x="13" y="171"/>
                  </a:moveTo>
                  <a:lnTo>
                    <a:pt x="13" y="171"/>
                  </a:lnTo>
                  <a:lnTo>
                    <a:pt x="2" y="171"/>
                  </a:lnTo>
                  <a:lnTo>
                    <a:pt x="2" y="100"/>
                  </a:lnTo>
                  <a:lnTo>
                    <a:pt x="2" y="68"/>
                  </a:lnTo>
                  <a:lnTo>
                    <a:pt x="0" y="3"/>
                  </a:lnTo>
                  <a:lnTo>
                    <a:pt x="0" y="0"/>
                  </a:lnTo>
                  <a:lnTo>
                    <a:pt x="13" y="0"/>
                  </a:lnTo>
                  <a:lnTo>
                    <a:pt x="13" y="73"/>
                  </a:lnTo>
                  <a:lnTo>
                    <a:pt x="13" y="133"/>
                  </a:lnTo>
                  <a:lnTo>
                    <a:pt x="16" y="171"/>
                  </a:lnTo>
                  <a:lnTo>
                    <a:pt x="13"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8" name="Freeform 29"/>
            <p:cNvSpPr>
              <a:spLocks/>
            </p:cNvSpPr>
            <p:nvPr/>
          </p:nvSpPr>
          <p:spPr bwMode="auto">
            <a:xfrm>
              <a:off x="850" y="975"/>
              <a:ext cx="110" cy="154"/>
            </a:xfrm>
            <a:custGeom>
              <a:avLst/>
              <a:gdLst/>
              <a:ahLst/>
              <a:cxnLst>
                <a:cxn ang="0">
                  <a:pos x="107" y="154"/>
                </a:cxn>
                <a:cxn ang="0">
                  <a:pos x="107" y="154"/>
                </a:cxn>
                <a:cxn ang="0">
                  <a:pos x="91" y="154"/>
                </a:cxn>
                <a:cxn ang="0">
                  <a:pos x="88" y="154"/>
                </a:cxn>
                <a:cxn ang="0">
                  <a:pos x="88" y="154"/>
                </a:cxn>
                <a:cxn ang="0">
                  <a:pos x="49" y="84"/>
                </a:cxn>
                <a:cxn ang="0">
                  <a:pos x="11" y="13"/>
                </a:cxn>
                <a:cxn ang="0">
                  <a:pos x="11" y="13"/>
                </a:cxn>
                <a:cxn ang="0">
                  <a:pos x="14" y="84"/>
                </a:cxn>
                <a:cxn ang="0">
                  <a:pos x="14" y="84"/>
                </a:cxn>
                <a:cxn ang="0">
                  <a:pos x="14" y="154"/>
                </a:cxn>
                <a:cxn ang="0">
                  <a:pos x="14" y="154"/>
                </a:cxn>
                <a:cxn ang="0">
                  <a:pos x="8" y="154"/>
                </a:cxn>
                <a:cxn ang="0">
                  <a:pos x="8" y="154"/>
                </a:cxn>
                <a:cxn ang="0">
                  <a:pos x="3"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6" y="32"/>
                </a:cxn>
                <a:cxn ang="0">
                  <a:pos x="36" y="32"/>
                </a:cxn>
                <a:cxn ang="0">
                  <a:pos x="55" y="62"/>
                </a:cxn>
                <a:cxn ang="0">
                  <a:pos x="96" y="143"/>
                </a:cxn>
                <a:cxn ang="0">
                  <a:pos x="96" y="143"/>
                </a:cxn>
                <a:cxn ang="0">
                  <a:pos x="96" y="111"/>
                </a:cxn>
                <a:cxn ang="0">
                  <a:pos x="96" y="111"/>
                </a:cxn>
                <a:cxn ang="0">
                  <a:pos x="93"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1" y="154"/>
                  </a:lnTo>
                  <a:lnTo>
                    <a:pt x="88" y="154"/>
                  </a:lnTo>
                  <a:lnTo>
                    <a:pt x="49" y="84"/>
                  </a:lnTo>
                  <a:lnTo>
                    <a:pt x="11" y="13"/>
                  </a:lnTo>
                  <a:lnTo>
                    <a:pt x="14" y="84"/>
                  </a:lnTo>
                  <a:lnTo>
                    <a:pt x="14" y="154"/>
                  </a:lnTo>
                  <a:lnTo>
                    <a:pt x="8" y="154"/>
                  </a:lnTo>
                  <a:lnTo>
                    <a:pt x="3" y="154"/>
                  </a:lnTo>
                  <a:lnTo>
                    <a:pt x="0" y="154"/>
                  </a:lnTo>
                  <a:lnTo>
                    <a:pt x="0" y="113"/>
                  </a:lnTo>
                  <a:lnTo>
                    <a:pt x="0" y="3"/>
                  </a:lnTo>
                  <a:lnTo>
                    <a:pt x="19" y="0"/>
                  </a:lnTo>
                  <a:lnTo>
                    <a:pt x="19" y="3"/>
                  </a:lnTo>
                  <a:lnTo>
                    <a:pt x="36" y="32"/>
                  </a:lnTo>
                  <a:lnTo>
                    <a:pt x="55" y="62"/>
                  </a:lnTo>
                  <a:lnTo>
                    <a:pt x="96" y="143"/>
                  </a:lnTo>
                  <a:lnTo>
                    <a:pt x="96" y="111"/>
                  </a:lnTo>
                  <a:lnTo>
                    <a:pt x="93" y="3"/>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9" name="Freeform 28"/>
            <p:cNvSpPr>
              <a:spLocks noEditPoints="1"/>
            </p:cNvSpPr>
            <p:nvPr/>
          </p:nvSpPr>
          <p:spPr bwMode="auto">
            <a:xfrm>
              <a:off x="993" y="1015"/>
              <a:ext cx="91" cy="117"/>
            </a:xfrm>
            <a:custGeom>
              <a:avLst/>
              <a:gdLst/>
              <a:ahLst/>
              <a:cxnLst>
                <a:cxn ang="0">
                  <a:pos x="91" y="57"/>
                </a:cxn>
                <a:cxn ang="0">
                  <a:pos x="14" y="57"/>
                </a:cxn>
                <a:cxn ang="0">
                  <a:pos x="14" y="57"/>
                </a:cxn>
                <a:cxn ang="0">
                  <a:pos x="14" y="76"/>
                </a:cxn>
                <a:cxn ang="0">
                  <a:pos x="22" y="90"/>
                </a:cxn>
                <a:cxn ang="0">
                  <a:pos x="27" y="98"/>
                </a:cxn>
                <a:cxn ang="0">
                  <a:pos x="36" y="100"/>
                </a:cxn>
                <a:cxn ang="0">
                  <a:pos x="44" y="103"/>
                </a:cxn>
                <a:cxn ang="0">
                  <a:pos x="52" y="106"/>
                </a:cxn>
                <a:cxn ang="0">
                  <a:pos x="52" y="106"/>
                </a:cxn>
                <a:cxn ang="0">
                  <a:pos x="60" y="103"/>
                </a:cxn>
                <a:cxn ang="0">
                  <a:pos x="71" y="100"/>
                </a:cxn>
                <a:cxn ang="0">
                  <a:pos x="80" y="98"/>
                </a:cxn>
                <a:cxn ang="0">
                  <a:pos x="85" y="90"/>
                </a:cxn>
                <a:cxn ang="0">
                  <a:pos x="88" y="92"/>
                </a:cxn>
                <a:cxn ang="0">
                  <a:pos x="88" y="92"/>
                </a:cxn>
                <a:cxn ang="0">
                  <a:pos x="88" y="103"/>
                </a:cxn>
                <a:cxn ang="0">
                  <a:pos x="85" y="106"/>
                </a:cxn>
                <a:cxn ang="0">
                  <a:pos x="85" y="106"/>
                </a:cxn>
                <a:cxn ang="0">
                  <a:pos x="69" y="114"/>
                </a:cxn>
                <a:cxn ang="0">
                  <a:pos x="52" y="117"/>
                </a:cxn>
                <a:cxn ang="0">
                  <a:pos x="52" y="117"/>
                </a:cxn>
                <a:cxn ang="0">
                  <a:pos x="38" y="117"/>
                </a:cxn>
                <a:cxn ang="0">
                  <a:pos x="30" y="111"/>
                </a:cxn>
                <a:cxn ang="0">
                  <a:pos x="19" y="108"/>
                </a:cxn>
                <a:cxn ang="0">
                  <a:pos x="14" y="100"/>
                </a:cxn>
                <a:cxn ang="0">
                  <a:pos x="8" y="92"/>
                </a:cxn>
                <a:cxn ang="0">
                  <a:pos x="3" y="81"/>
                </a:cxn>
                <a:cxn ang="0">
                  <a:pos x="0" y="71"/>
                </a:cxn>
                <a:cxn ang="0">
                  <a:pos x="0" y="60"/>
                </a:cxn>
                <a:cxn ang="0">
                  <a:pos x="0" y="60"/>
                </a:cxn>
                <a:cxn ang="0">
                  <a:pos x="3" y="36"/>
                </a:cxn>
                <a:cxn ang="0">
                  <a:pos x="5" y="27"/>
                </a:cxn>
                <a:cxn ang="0">
                  <a:pos x="11" y="17"/>
                </a:cxn>
                <a:cxn ang="0">
                  <a:pos x="19" y="11"/>
                </a:cxn>
                <a:cxn ang="0">
                  <a:pos x="27" y="6"/>
                </a:cxn>
                <a:cxn ang="0">
                  <a:pos x="36" y="3"/>
                </a:cxn>
                <a:cxn ang="0">
                  <a:pos x="47" y="0"/>
                </a:cxn>
                <a:cxn ang="0">
                  <a:pos x="47" y="0"/>
                </a:cxn>
                <a:cxn ang="0">
                  <a:pos x="58" y="3"/>
                </a:cxn>
                <a:cxn ang="0">
                  <a:pos x="69" y="6"/>
                </a:cxn>
                <a:cxn ang="0">
                  <a:pos x="74" y="11"/>
                </a:cxn>
                <a:cxn ang="0">
                  <a:pos x="82" y="17"/>
                </a:cxn>
                <a:cxn ang="0">
                  <a:pos x="85" y="25"/>
                </a:cxn>
                <a:cxn ang="0">
                  <a:pos x="88" y="36"/>
                </a:cxn>
                <a:cxn ang="0">
                  <a:pos x="91" y="57"/>
                </a:cxn>
                <a:cxn ang="0">
                  <a:pos x="91" y="57"/>
                </a:cxn>
                <a:cxn ang="0">
                  <a:pos x="47" y="11"/>
                </a:cxn>
                <a:cxn ang="0">
                  <a:pos x="47" y="11"/>
                </a:cxn>
                <a:cxn ang="0">
                  <a:pos x="33" y="14"/>
                </a:cxn>
                <a:cxn ang="0">
                  <a:pos x="25" y="22"/>
                </a:cxn>
                <a:cxn ang="0">
                  <a:pos x="16" y="33"/>
                </a:cxn>
                <a:cxn ang="0">
                  <a:pos x="14" y="46"/>
                </a:cxn>
                <a:cxn ang="0">
                  <a:pos x="77" y="46"/>
                </a:cxn>
                <a:cxn ang="0">
                  <a:pos x="77" y="46"/>
                </a:cxn>
                <a:cxn ang="0">
                  <a:pos x="74" y="33"/>
                </a:cxn>
                <a:cxn ang="0">
                  <a:pos x="69" y="22"/>
                </a:cxn>
                <a:cxn ang="0">
                  <a:pos x="60" y="14"/>
                </a:cxn>
                <a:cxn ang="0">
                  <a:pos x="47" y="11"/>
                </a:cxn>
                <a:cxn ang="0">
                  <a:pos x="47" y="11"/>
                </a:cxn>
              </a:cxnLst>
              <a:rect l="0" t="0" r="r" b="b"/>
              <a:pathLst>
                <a:path w="91" h="117">
                  <a:moveTo>
                    <a:pt x="91" y="57"/>
                  </a:moveTo>
                  <a:lnTo>
                    <a:pt x="14" y="57"/>
                  </a:lnTo>
                  <a:lnTo>
                    <a:pt x="14" y="76"/>
                  </a:lnTo>
                  <a:lnTo>
                    <a:pt x="22" y="90"/>
                  </a:lnTo>
                  <a:lnTo>
                    <a:pt x="27" y="98"/>
                  </a:lnTo>
                  <a:lnTo>
                    <a:pt x="36" y="100"/>
                  </a:lnTo>
                  <a:lnTo>
                    <a:pt x="44" y="103"/>
                  </a:lnTo>
                  <a:lnTo>
                    <a:pt x="52" y="106"/>
                  </a:lnTo>
                  <a:lnTo>
                    <a:pt x="60" y="103"/>
                  </a:lnTo>
                  <a:lnTo>
                    <a:pt x="71" y="100"/>
                  </a:lnTo>
                  <a:lnTo>
                    <a:pt x="80" y="98"/>
                  </a:lnTo>
                  <a:lnTo>
                    <a:pt x="85" y="90"/>
                  </a:lnTo>
                  <a:lnTo>
                    <a:pt x="88" y="92"/>
                  </a:lnTo>
                  <a:lnTo>
                    <a:pt x="88" y="103"/>
                  </a:lnTo>
                  <a:lnTo>
                    <a:pt x="85" y="106"/>
                  </a:lnTo>
                  <a:lnTo>
                    <a:pt x="69" y="114"/>
                  </a:lnTo>
                  <a:lnTo>
                    <a:pt x="52" y="117"/>
                  </a:lnTo>
                  <a:lnTo>
                    <a:pt x="38" y="117"/>
                  </a:lnTo>
                  <a:lnTo>
                    <a:pt x="30" y="111"/>
                  </a:lnTo>
                  <a:lnTo>
                    <a:pt x="19" y="108"/>
                  </a:lnTo>
                  <a:lnTo>
                    <a:pt x="14" y="100"/>
                  </a:lnTo>
                  <a:lnTo>
                    <a:pt x="8" y="92"/>
                  </a:lnTo>
                  <a:lnTo>
                    <a:pt x="3" y="81"/>
                  </a:lnTo>
                  <a:lnTo>
                    <a:pt x="0" y="71"/>
                  </a:lnTo>
                  <a:lnTo>
                    <a:pt x="0" y="60"/>
                  </a:lnTo>
                  <a:lnTo>
                    <a:pt x="3" y="36"/>
                  </a:lnTo>
                  <a:lnTo>
                    <a:pt x="5" y="27"/>
                  </a:lnTo>
                  <a:lnTo>
                    <a:pt x="11" y="17"/>
                  </a:lnTo>
                  <a:lnTo>
                    <a:pt x="19" y="11"/>
                  </a:lnTo>
                  <a:lnTo>
                    <a:pt x="27" y="6"/>
                  </a:lnTo>
                  <a:lnTo>
                    <a:pt x="36" y="3"/>
                  </a:lnTo>
                  <a:lnTo>
                    <a:pt x="47" y="0"/>
                  </a:lnTo>
                  <a:lnTo>
                    <a:pt x="58" y="3"/>
                  </a:lnTo>
                  <a:lnTo>
                    <a:pt x="69" y="6"/>
                  </a:lnTo>
                  <a:lnTo>
                    <a:pt x="74" y="11"/>
                  </a:lnTo>
                  <a:lnTo>
                    <a:pt x="82" y="17"/>
                  </a:lnTo>
                  <a:lnTo>
                    <a:pt x="85" y="25"/>
                  </a:lnTo>
                  <a:lnTo>
                    <a:pt x="88" y="36"/>
                  </a:lnTo>
                  <a:lnTo>
                    <a:pt x="91" y="57"/>
                  </a:lnTo>
                  <a:close/>
                  <a:moveTo>
                    <a:pt x="47" y="11"/>
                  </a:moveTo>
                  <a:lnTo>
                    <a:pt x="47" y="11"/>
                  </a:lnTo>
                  <a:lnTo>
                    <a:pt x="33" y="14"/>
                  </a:lnTo>
                  <a:lnTo>
                    <a:pt x="25" y="22"/>
                  </a:lnTo>
                  <a:lnTo>
                    <a:pt x="16" y="33"/>
                  </a:lnTo>
                  <a:lnTo>
                    <a:pt x="14" y="46"/>
                  </a:lnTo>
                  <a:lnTo>
                    <a:pt x="77" y="46"/>
                  </a:lnTo>
                  <a:lnTo>
                    <a:pt x="74" y="33"/>
                  </a:lnTo>
                  <a:lnTo>
                    <a:pt x="69" y="22"/>
                  </a:lnTo>
                  <a:lnTo>
                    <a:pt x="60"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0" name="Freeform 27"/>
            <p:cNvSpPr>
              <a:spLocks/>
            </p:cNvSpPr>
            <p:nvPr/>
          </p:nvSpPr>
          <p:spPr bwMode="auto">
            <a:xfrm>
              <a:off x="1100" y="1018"/>
              <a:ext cx="146" cy="111"/>
            </a:xfrm>
            <a:custGeom>
              <a:avLst/>
              <a:gdLst/>
              <a:ahLst/>
              <a:cxnLst>
                <a:cxn ang="0">
                  <a:pos x="132" y="46"/>
                </a:cxn>
                <a:cxn ang="0">
                  <a:pos x="124" y="87"/>
                </a:cxn>
                <a:cxn ang="0">
                  <a:pos x="124" y="87"/>
                </a:cxn>
                <a:cxn ang="0">
                  <a:pos x="118" y="108"/>
                </a:cxn>
                <a:cxn ang="0">
                  <a:pos x="116" y="111"/>
                </a:cxn>
                <a:cxn ang="0">
                  <a:pos x="116" y="111"/>
                </a:cxn>
                <a:cxn ang="0">
                  <a:pos x="99" y="111"/>
                </a:cxn>
                <a:cxn ang="0">
                  <a:pos x="99" y="111"/>
                </a:cxn>
                <a:cxn ang="0">
                  <a:pos x="99" y="111"/>
                </a:cxn>
                <a:cxn ang="0">
                  <a:pos x="91" y="78"/>
                </a:cxn>
                <a:cxn ang="0">
                  <a:pos x="72" y="8"/>
                </a:cxn>
                <a:cxn ang="0">
                  <a:pos x="58" y="65"/>
                </a:cxn>
                <a:cxn ang="0">
                  <a:pos x="58" y="65"/>
                </a:cxn>
                <a:cxn ang="0">
                  <a:pos x="47"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7" y="3"/>
                </a:cxn>
                <a:cxn ang="0">
                  <a:pos x="17" y="3"/>
                </a:cxn>
                <a:cxn ang="0">
                  <a:pos x="22" y="33"/>
                </a:cxn>
                <a:cxn ang="0">
                  <a:pos x="39" y="103"/>
                </a:cxn>
                <a:cxn ang="0">
                  <a:pos x="58" y="30"/>
                </a:cxn>
                <a:cxn ang="0">
                  <a:pos x="58" y="30"/>
                </a:cxn>
                <a:cxn ang="0">
                  <a:pos x="63" y="3"/>
                </a:cxn>
                <a:cxn ang="0">
                  <a:pos x="63" y="0"/>
                </a:cxn>
                <a:cxn ang="0">
                  <a:pos x="63" y="0"/>
                </a:cxn>
                <a:cxn ang="0">
                  <a:pos x="83" y="0"/>
                </a:cxn>
                <a:cxn ang="0">
                  <a:pos x="83" y="3"/>
                </a:cxn>
                <a:cxn ang="0">
                  <a:pos x="83" y="3"/>
                </a:cxn>
                <a:cxn ang="0">
                  <a:pos x="110" y="100"/>
                </a:cxn>
                <a:cxn ang="0">
                  <a:pos x="124" y="43"/>
                </a:cxn>
                <a:cxn ang="0">
                  <a:pos x="124" y="43"/>
                </a:cxn>
                <a:cxn ang="0">
                  <a:pos x="129" y="14"/>
                </a:cxn>
                <a:cxn ang="0">
                  <a:pos x="129" y="14"/>
                </a:cxn>
                <a:cxn ang="0">
                  <a:pos x="132" y="3"/>
                </a:cxn>
                <a:cxn ang="0">
                  <a:pos x="132" y="0"/>
                </a:cxn>
                <a:cxn ang="0">
                  <a:pos x="132" y="0"/>
                </a:cxn>
                <a:cxn ang="0">
                  <a:pos x="138" y="0"/>
                </a:cxn>
                <a:cxn ang="0">
                  <a:pos x="138" y="0"/>
                </a:cxn>
                <a:cxn ang="0">
                  <a:pos x="143" y="0"/>
                </a:cxn>
                <a:cxn ang="0">
                  <a:pos x="146" y="3"/>
                </a:cxn>
                <a:cxn ang="0">
                  <a:pos x="146" y="3"/>
                </a:cxn>
                <a:cxn ang="0">
                  <a:pos x="132" y="46"/>
                </a:cxn>
                <a:cxn ang="0">
                  <a:pos x="132" y="46"/>
                </a:cxn>
              </a:cxnLst>
              <a:rect l="0" t="0" r="r" b="b"/>
              <a:pathLst>
                <a:path w="146" h="111">
                  <a:moveTo>
                    <a:pt x="132" y="46"/>
                  </a:moveTo>
                  <a:lnTo>
                    <a:pt x="124" y="87"/>
                  </a:lnTo>
                  <a:lnTo>
                    <a:pt x="118" y="108"/>
                  </a:lnTo>
                  <a:lnTo>
                    <a:pt x="116" y="111"/>
                  </a:lnTo>
                  <a:lnTo>
                    <a:pt x="99" y="111"/>
                  </a:lnTo>
                  <a:lnTo>
                    <a:pt x="91" y="78"/>
                  </a:lnTo>
                  <a:lnTo>
                    <a:pt x="72" y="8"/>
                  </a:lnTo>
                  <a:lnTo>
                    <a:pt x="58" y="65"/>
                  </a:lnTo>
                  <a:lnTo>
                    <a:pt x="47" y="111"/>
                  </a:lnTo>
                  <a:lnTo>
                    <a:pt x="30" y="111"/>
                  </a:lnTo>
                  <a:lnTo>
                    <a:pt x="22" y="78"/>
                  </a:lnTo>
                  <a:lnTo>
                    <a:pt x="0" y="3"/>
                  </a:lnTo>
                  <a:lnTo>
                    <a:pt x="3" y="0"/>
                  </a:lnTo>
                  <a:lnTo>
                    <a:pt x="14" y="0"/>
                  </a:lnTo>
                  <a:lnTo>
                    <a:pt x="17" y="3"/>
                  </a:lnTo>
                  <a:lnTo>
                    <a:pt x="22" y="33"/>
                  </a:lnTo>
                  <a:lnTo>
                    <a:pt x="39" y="103"/>
                  </a:lnTo>
                  <a:lnTo>
                    <a:pt x="58" y="30"/>
                  </a:lnTo>
                  <a:lnTo>
                    <a:pt x="63" y="3"/>
                  </a:lnTo>
                  <a:lnTo>
                    <a:pt x="63" y="0"/>
                  </a:lnTo>
                  <a:lnTo>
                    <a:pt x="83" y="0"/>
                  </a:lnTo>
                  <a:lnTo>
                    <a:pt x="83" y="3"/>
                  </a:lnTo>
                  <a:lnTo>
                    <a:pt x="110" y="100"/>
                  </a:lnTo>
                  <a:lnTo>
                    <a:pt x="124" y="43"/>
                  </a:lnTo>
                  <a:lnTo>
                    <a:pt x="129" y="14"/>
                  </a:lnTo>
                  <a:lnTo>
                    <a:pt x="132" y="3"/>
                  </a:lnTo>
                  <a:lnTo>
                    <a:pt x="132" y="0"/>
                  </a:lnTo>
                  <a:lnTo>
                    <a:pt x="138" y="0"/>
                  </a:lnTo>
                  <a:lnTo>
                    <a:pt x="143" y="0"/>
                  </a:lnTo>
                  <a:lnTo>
                    <a:pt x="146"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1" name="Freeform 26"/>
            <p:cNvSpPr>
              <a:spLocks noEditPoints="1"/>
            </p:cNvSpPr>
            <p:nvPr/>
          </p:nvSpPr>
          <p:spPr bwMode="auto">
            <a:xfrm>
              <a:off x="1262" y="1015"/>
              <a:ext cx="77" cy="117"/>
            </a:xfrm>
            <a:custGeom>
              <a:avLst/>
              <a:gdLst/>
              <a:ahLst/>
              <a:cxnLst>
                <a:cxn ang="0">
                  <a:pos x="77" y="114"/>
                </a:cxn>
                <a:cxn ang="0">
                  <a:pos x="64" y="114"/>
                </a:cxn>
                <a:cxn ang="0">
                  <a:pos x="64" y="106"/>
                </a:cxn>
                <a:cxn ang="0">
                  <a:pos x="33" y="117"/>
                </a:cxn>
                <a:cxn ang="0">
                  <a:pos x="20" y="114"/>
                </a:cxn>
                <a:cxn ang="0">
                  <a:pos x="3" y="95"/>
                </a:cxn>
                <a:cxn ang="0">
                  <a:pos x="0" y="81"/>
                </a:cxn>
                <a:cxn ang="0">
                  <a:pos x="6" y="60"/>
                </a:cxn>
                <a:cxn ang="0">
                  <a:pos x="22" y="49"/>
                </a:cxn>
                <a:cxn ang="0">
                  <a:pos x="64" y="38"/>
                </a:cxn>
                <a:cxn ang="0">
                  <a:pos x="64" y="36"/>
                </a:cxn>
                <a:cxn ang="0">
                  <a:pos x="58" y="17"/>
                </a:cxn>
                <a:cxn ang="0">
                  <a:pos x="42" y="11"/>
                </a:cxn>
                <a:cxn ang="0">
                  <a:pos x="25" y="14"/>
                </a:cxn>
                <a:cxn ang="0">
                  <a:pos x="11" y="19"/>
                </a:cxn>
                <a:cxn ang="0">
                  <a:pos x="11" y="9"/>
                </a:cxn>
                <a:cxn ang="0">
                  <a:pos x="14" y="9"/>
                </a:cxn>
                <a:cxn ang="0">
                  <a:pos x="44" y="0"/>
                </a:cxn>
                <a:cxn ang="0">
                  <a:pos x="53" y="0"/>
                </a:cxn>
                <a:cxn ang="0">
                  <a:pos x="69" y="9"/>
                </a:cxn>
                <a:cxn ang="0">
                  <a:pos x="75" y="19"/>
                </a:cxn>
                <a:cxn ang="0">
                  <a:pos x="77" y="33"/>
                </a:cxn>
                <a:cxn ang="0">
                  <a:pos x="77" y="71"/>
                </a:cxn>
                <a:cxn ang="0">
                  <a:pos x="77" y="84"/>
                </a:cxn>
                <a:cxn ang="0">
                  <a:pos x="77" y="114"/>
                </a:cxn>
                <a:cxn ang="0">
                  <a:pos x="64" y="49"/>
                </a:cxn>
                <a:cxn ang="0">
                  <a:pos x="31" y="57"/>
                </a:cxn>
                <a:cxn ang="0">
                  <a:pos x="20" y="65"/>
                </a:cxn>
                <a:cxn ang="0">
                  <a:pos x="14" y="81"/>
                </a:cxn>
                <a:cxn ang="0">
                  <a:pos x="14" y="92"/>
                </a:cxn>
                <a:cxn ang="0">
                  <a:pos x="28" y="103"/>
                </a:cxn>
                <a:cxn ang="0">
                  <a:pos x="36" y="106"/>
                </a:cxn>
                <a:cxn ang="0">
                  <a:pos x="64" y="95"/>
                </a:cxn>
              </a:cxnLst>
              <a:rect l="0" t="0" r="r" b="b"/>
              <a:pathLst>
                <a:path w="77" h="117">
                  <a:moveTo>
                    <a:pt x="77" y="114"/>
                  </a:moveTo>
                  <a:lnTo>
                    <a:pt x="77" y="114"/>
                  </a:lnTo>
                  <a:lnTo>
                    <a:pt x="66" y="114"/>
                  </a:lnTo>
                  <a:lnTo>
                    <a:pt x="64" y="114"/>
                  </a:lnTo>
                  <a:lnTo>
                    <a:pt x="64" y="106"/>
                  </a:lnTo>
                  <a:lnTo>
                    <a:pt x="50" y="114"/>
                  </a:lnTo>
                  <a:lnTo>
                    <a:pt x="33" y="117"/>
                  </a:lnTo>
                  <a:lnTo>
                    <a:pt x="20" y="114"/>
                  </a:lnTo>
                  <a:lnTo>
                    <a:pt x="9" y="106"/>
                  </a:lnTo>
                  <a:lnTo>
                    <a:pt x="3" y="95"/>
                  </a:lnTo>
                  <a:lnTo>
                    <a:pt x="0" y="81"/>
                  </a:lnTo>
                  <a:lnTo>
                    <a:pt x="3" y="71"/>
                  </a:lnTo>
                  <a:lnTo>
                    <a:pt x="6" y="60"/>
                  </a:lnTo>
                  <a:lnTo>
                    <a:pt x="14" y="52"/>
                  </a:lnTo>
                  <a:lnTo>
                    <a:pt x="22" y="49"/>
                  </a:lnTo>
                  <a:lnTo>
                    <a:pt x="44" y="44"/>
                  </a:lnTo>
                  <a:lnTo>
                    <a:pt x="64" y="38"/>
                  </a:lnTo>
                  <a:lnTo>
                    <a:pt x="64" y="36"/>
                  </a:lnTo>
                  <a:lnTo>
                    <a:pt x="64" y="25"/>
                  </a:lnTo>
                  <a:lnTo>
                    <a:pt x="58" y="17"/>
                  </a:lnTo>
                  <a:lnTo>
                    <a:pt x="50" y="14"/>
                  </a:lnTo>
                  <a:lnTo>
                    <a:pt x="42" y="11"/>
                  </a:lnTo>
                  <a:lnTo>
                    <a:pt x="25" y="14"/>
                  </a:lnTo>
                  <a:lnTo>
                    <a:pt x="14" y="19"/>
                  </a:lnTo>
                  <a:lnTo>
                    <a:pt x="11" y="19"/>
                  </a:lnTo>
                  <a:lnTo>
                    <a:pt x="11" y="9"/>
                  </a:lnTo>
                  <a:lnTo>
                    <a:pt x="14" y="9"/>
                  </a:lnTo>
                  <a:lnTo>
                    <a:pt x="28" y="3"/>
                  </a:lnTo>
                  <a:lnTo>
                    <a:pt x="44" y="0"/>
                  </a:lnTo>
                  <a:lnTo>
                    <a:pt x="53" y="0"/>
                  </a:lnTo>
                  <a:lnTo>
                    <a:pt x="61" y="6"/>
                  </a:lnTo>
                  <a:lnTo>
                    <a:pt x="69" y="9"/>
                  </a:lnTo>
                  <a:lnTo>
                    <a:pt x="75" y="19"/>
                  </a:lnTo>
                  <a:lnTo>
                    <a:pt x="77" y="25"/>
                  </a:lnTo>
                  <a:lnTo>
                    <a:pt x="77" y="33"/>
                  </a:lnTo>
                  <a:lnTo>
                    <a:pt x="77" y="71"/>
                  </a:lnTo>
                  <a:lnTo>
                    <a:pt x="77" y="84"/>
                  </a:lnTo>
                  <a:lnTo>
                    <a:pt x="77" y="111"/>
                  </a:lnTo>
                  <a:lnTo>
                    <a:pt x="77" y="114"/>
                  </a:lnTo>
                  <a:close/>
                  <a:moveTo>
                    <a:pt x="64" y="49"/>
                  </a:moveTo>
                  <a:lnTo>
                    <a:pt x="64" y="49"/>
                  </a:lnTo>
                  <a:lnTo>
                    <a:pt x="47" y="52"/>
                  </a:lnTo>
                  <a:lnTo>
                    <a:pt x="31" y="57"/>
                  </a:lnTo>
                  <a:lnTo>
                    <a:pt x="25" y="60"/>
                  </a:lnTo>
                  <a:lnTo>
                    <a:pt x="20" y="65"/>
                  </a:lnTo>
                  <a:lnTo>
                    <a:pt x="14" y="73"/>
                  </a:lnTo>
                  <a:lnTo>
                    <a:pt x="14" y="81"/>
                  </a:lnTo>
                  <a:lnTo>
                    <a:pt x="14" y="92"/>
                  </a:lnTo>
                  <a:lnTo>
                    <a:pt x="20" y="98"/>
                  </a:lnTo>
                  <a:lnTo>
                    <a:pt x="28" y="103"/>
                  </a:lnTo>
                  <a:lnTo>
                    <a:pt x="36" y="106"/>
                  </a:lnTo>
                  <a:lnTo>
                    <a:pt x="53" y="103"/>
                  </a:lnTo>
                  <a:lnTo>
                    <a:pt x="64" y="95"/>
                  </a:lnTo>
                  <a:lnTo>
                    <a:pt x="64"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2" name="Freeform 25"/>
            <p:cNvSpPr>
              <a:spLocks/>
            </p:cNvSpPr>
            <p:nvPr/>
          </p:nvSpPr>
          <p:spPr bwMode="auto">
            <a:xfrm>
              <a:off x="1375" y="1015"/>
              <a:ext cx="50" cy="114"/>
            </a:xfrm>
            <a:custGeom>
              <a:avLst/>
              <a:gdLst/>
              <a:ahLst/>
              <a:cxnLst>
                <a:cxn ang="0">
                  <a:pos x="47" y="17"/>
                </a:cxn>
                <a:cxn ang="0">
                  <a:pos x="44" y="17"/>
                </a:cxn>
                <a:cxn ang="0">
                  <a:pos x="44" y="17"/>
                </a:cxn>
                <a:cxn ang="0">
                  <a:pos x="36" y="14"/>
                </a:cxn>
                <a:cxn ang="0">
                  <a:pos x="36" y="14"/>
                </a:cxn>
                <a:cxn ang="0">
                  <a:pos x="30" y="17"/>
                </a:cxn>
                <a:cxn ang="0">
                  <a:pos x="25" y="19"/>
                </a:cxn>
                <a:cxn ang="0">
                  <a:pos x="22" y="25"/>
                </a:cxn>
                <a:cxn ang="0">
                  <a:pos x="19" y="30"/>
                </a:cxn>
                <a:cxn ang="0">
                  <a:pos x="17" y="44"/>
                </a:cxn>
                <a:cxn ang="0">
                  <a:pos x="17" y="57"/>
                </a:cxn>
                <a:cxn ang="0">
                  <a:pos x="17" y="57"/>
                </a:cxn>
                <a:cxn ang="0">
                  <a:pos x="17" y="114"/>
                </a:cxn>
                <a:cxn ang="0">
                  <a:pos x="17" y="114"/>
                </a:cxn>
                <a:cxn ang="0">
                  <a:pos x="17" y="114"/>
                </a:cxn>
                <a:cxn ang="0">
                  <a:pos x="3" y="114"/>
                </a:cxn>
                <a:cxn ang="0">
                  <a:pos x="3" y="114"/>
                </a:cxn>
                <a:cxn ang="0">
                  <a:pos x="3" y="108"/>
                </a:cxn>
                <a:cxn ang="0">
                  <a:pos x="3" y="108"/>
                </a:cxn>
                <a:cxn ang="0">
                  <a:pos x="3" y="84"/>
                </a:cxn>
                <a:cxn ang="0">
                  <a:pos x="3" y="57"/>
                </a:cxn>
                <a:cxn ang="0">
                  <a:pos x="3" y="57"/>
                </a:cxn>
                <a:cxn ang="0">
                  <a:pos x="0" y="6"/>
                </a:cxn>
                <a:cxn ang="0">
                  <a:pos x="3" y="6"/>
                </a:cxn>
                <a:cxn ang="0">
                  <a:pos x="3" y="6"/>
                </a:cxn>
                <a:cxn ang="0">
                  <a:pos x="14" y="3"/>
                </a:cxn>
                <a:cxn ang="0">
                  <a:pos x="17" y="3"/>
                </a:cxn>
                <a:cxn ang="0">
                  <a:pos x="17" y="3"/>
                </a:cxn>
                <a:cxn ang="0">
                  <a:pos x="17" y="22"/>
                </a:cxn>
                <a:cxn ang="0">
                  <a:pos x="17" y="22"/>
                </a:cxn>
                <a:cxn ang="0">
                  <a:pos x="19" y="14"/>
                </a:cxn>
                <a:cxn ang="0">
                  <a:pos x="25" y="6"/>
                </a:cxn>
                <a:cxn ang="0">
                  <a:pos x="30" y="3"/>
                </a:cxn>
                <a:cxn ang="0">
                  <a:pos x="39" y="0"/>
                </a:cxn>
                <a:cxn ang="0">
                  <a:pos x="39" y="0"/>
                </a:cxn>
                <a:cxn ang="0">
                  <a:pos x="47" y="3"/>
                </a:cxn>
                <a:cxn ang="0">
                  <a:pos x="50" y="6"/>
                </a:cxn>
                <a:cxn ang="0">
                  <a:pos x="50" y="6"/>
                </a:cxn>
                <a:cxn ang="0">
                  <a:pos x="47" y="17"/>
                </a:cxn>
                <a:cxn ang="0">
                  <a:pos x="47" y="17"/>
                </a:cxn>
              </a:cxnLst>
              <a:rect l="0" t="0" r="r" b="b"/>
              <a:pathLst>
                <a:path w="50" h="114">
                  <a:moveTo>
                    <a:pt x="47" y="17"/>
                  </a:moveTo>
                  <a:lnTo>
                    <a:pt x="44" y="17"/>
                  </a:lnTo>
                  <a:lnTo>
                    <a:pt x="36" y="14"/>
                  </a:lnTo>
                  <a:lnTo>
                    <a:pt x="30" y="17"/>
                  </a:lnTo>
                  <a:lnTo>
                    <a:pt x="25" y="19"/>
                  </a:lnTo>
                  <a:lnTo>
                    <a:pt x="22" y="25"/>
                  </a:lnTo>
                  <a:lnTo>
                    <a:pt x="19" y="30"/>
                  </a:lnTo>
                  <a:lnTo>
                    <a:pt x="17" y="44"/>
                  </a:lnTo>
                  <a:lnTo>
                    <a:pt x="17" y="57"/>
                  </a:lnTo>
                  <a:lnTo>
                    <a:pt x="17" y="114"/>
                  </a:lnTo>
                  <a:lnTo>
                    <a:pt x="3" y="114"/>
                  </a:lnTo>
                  <a:lnTo>
                    <a:pt x="3" y="108"/>
                  </a:lnTo>
                  <a:lnTo>
                    <a:pt x="3" y="84"/>
                  </a:lnTo>
                  <a:lnTo>
                    <a:pt x="3" y="57"/>
                  </a:lnTo>
                  <a:lnTo>
                    <a:pt x="0" y="6"/>
                  </a:lnTo>
                  <a:lnTo>
                    <a:pt x="3" y="6"/>
                  </a:lnTo>
                  <a:lnTo>
                    <a:pt x="14" y="3"/>
                  </a:lnTo>
                  <a:lnTo>
                    <a:pt x="17" y="3"/>
                  </a:lnTo>
                  <a:lnTo>
                    <a:pt x="17" y="22"/>
                  </a:lnTo>
                  <a:lnTo>
                    <a:pt x="19" y="14"/>
                  </a:lnTo>
                  <a:lnTo>
                    <a:pt x="25" y="6"/>
                  </a:lnTo>
                  <a:lnTo>
                    <a:pt x="30" y="3"/>
                  </a:lnTo>
                  <a:lnTo>
                    <a:pt x="39" y="0"/>
                  </a:lnTo>
                  <a:lnTo>
                    <a:pt x="47" y="3"/>
                  </a:lnTo>
                  <a:lnTo>
                    <a:pt x="50" y="6"/>
                  </a:lnTo>
                  <a:lnTo>
                    <a:pt x="47"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3" name="Freeform 24"/>
            <p:cNvSpPr>
              <a:spLocks/>
            </p:cNvSpPr>
            <p:nvPr/>
          </p:nvSpPr>
          <p:spPr bwMode="auto">
            <a:xfrm>
              <a:off x="1444" y="959"/>
              <a:ext cx="82" cy="170"/>
            </a:xfrm>
            <a:custGeom>
              <a:avLst/>
              <a:gdLst/>
              <a:ahLst/>
              <a:cxnLst>
                <a:cxn ang="0">
                  <a:pos x="80" y="170"/>
                </a:cxn>
                <a:cxn ang="0">
                  <a:pos x="80"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3" y="170"/>
                </a:cxn>
                <a:cxn ang="0">
                  <a:pos x="3" y="75"/>
                </a:cxn>
                <a:cxn ang="0">
                  <a:pos x="3" y="75"/>
                </a:cxn>
                <a:cxn ang="0">
                  <a:pos x="0" y="2"/>
                </a:cxn>
                <a:cxn ang="0">
                  <a:pos x="3" y="0"/>
                </a:cxn>
                <a:cxn ang="0">
                  <a:pos x="3" y="0"/>
                </a:cxn>
                <a:cxn ang="0">
                  <a:pos x="16" y="0"/>
                </a:cxn>
                <a:cxn ang="0">
                  <a:pos x="16" y="0"/>
                </a:cxn>
                <a:cxn ang="0">
                  <a:pos x="16" y="0"/>
                </a:cxn>
                <a:cxn ang="0">
                  <a:pos x="16" y="27"/>
                </a:cxn>
                <a:cxn ang="0">
                  <a:pos x="16" y="102"/>
                </a:cxn>
                <a:cxn ang="0">
                  <a:pos x="33" y="83"/>
                </a:cxn>
                <a:cxn ang="0">
                  <a:pos x="33" y="83"/>
                </a:cxn>
                <a:cxn ang="0">
                  <a:pos x="55" y="62"/>
                </a:cxn>
                <a:cxn ang="0">
                  <a:pos x="58"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80" y="170"/>
                </a:cxn>
              </a:cxnLst>
              <a:rect l="0" t="0" r="r" b="b"/>
              <a:pathLst>
                <a:path w="82" h="170">
                  <a:moveTo>
                    <a:pt x="80" y="170"/>
                  </a:moveTo>
                  <a:lnTo>
                    <a:pt x="80" y="170"/>
                  </a:lnTo>
                  <a:lnTo>
                    <a:pt x="74" y="170"/>
                  </a:lnTo>
                  <a:lnTo>
                    <a:pt x="66" y="170"/>
                  </a:lnTo>
                  <a:lnTo>
                    <a:pt x="63" y="170"/>
                  </a:lnTo>
                  <a:lnTo>
                    <a:pt x="16" y="105"/>
                  </a:lnTo>
                  <a:lnTo>
                    <a:pt x="16" y="110"/>
                  </a:lnTo>
                  <a:lnTo>
                    <a:pt x="16" y="154"/>
                  </a:lnTo>
                  <a:lnTo>
                    <a:pt x="16" y="170"/>
                  </a:lnTo>
                  <a:lnTo>
                    <a:pt x="5" y="170"/>
                  </a:lnTo>
                  <a:lnTo>
                    <a:pt x="3" y="170"/>
                  </a:lnTo>
                  <a:lnTo>
                    <a:pt x="3" y="75"/>
                  </a:lnTo>
                  <a:lnTo>
                    <a:pt x="0" y="2"/>
                  </a:lnTo>
                  <a:lnTo>
                    <a:pt x="3" y="0"/>
                  </a:lnTo>
                  <a:lnTo>
                    <a:pt x="16" y="0"/>
                  </a:lnTo>
                  <a:lnTo>
                    <a:pt x="16" y="27"/>
                  </a:lnTo>
                  <a:lnTo>
                    <a:pt x="16" y="102"/>
                  </a:lnTo>
                  <a:lnTo>
                    <a:pt x="33" y="83"/>
                  </a:lnTo>
                  <a:lnTo>
                    <a:pt x="55" y="62"/>
                  </a:lnTo>
                  <a:lnTo>
                    <a:pt x="58" y="59"/>
                  </a:lnTo>
                  <a:lnTo>
                    <a:pt x="71" y="59"/>
                  </a:lnTo>
                  <a:lnTo>
                    <a:pt x="71" y="62"/>
                  </a:lnTo>
                  <a:lnTo>
                    <a:pt x="52" y="83"/>
                  </a:lnTo>
                  <a:lnTo>
                    <a:pt x="30" y="102"/>
                  </a:lnTo>
                  <a:lnTo>
                    <a:pt x="49" y="129"/>
                  </a:lnTo>
                  <a:lnTo>
                    <a:pt x="66" y="151"/>
                  </a:lnTo>
                  <a:lnTo>
                    <a:pt x="82" y="167"/>
                  </a:lnTo>
                  <a:lnTo>
                    <a:pt x="80"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4" name="Freeform 23"/>
            <p:cNvSpPr>
              <a:spLocks noEditPoints="1"/>
            </p:cNvSpPr>
            <p:nvPr/>
          </p:nvSpPr>
          <p:spPr bwMode="auto">
            <a:xfrm>
              <a:off x="1609" y="1015"/>
              <a:ext cx="77" cy="117"/>
            </a:xfrm>
            <a:custGeom>
              <a:avLst/>
              <a:gdLst/>
              <a:ahLst/>
              <a:cxnLst>
                <a:cxn ang="0">
                  <a:pos x="77" y="114"/>
                </a:cxn>
                <a:cxn ang="0">
                  <a:pos x="63" y="114"/>
                </a:cxn>
                <a:cxn ang="0">
                  <a:pos x="63" y="106"/>
                </a:cxn>
                <a:cxn ang="0">
                  <a:pos x="33" y="117"/>
                </a:cxn>
                <a:cxn ang="0">
                  <a:pos x="19" y="114"/>
                </a:cxn>
                <a:cxn ang="0">
                  <a:pos x="3" y="95"/>
                </a:cxn>
                <a:cxn ang="0">
                  <a:pos x="0" y="81"/>
                </a:cxn>
                <a:cxn ang="0">
                  <a:pos x="5" y="60"/>
                </a:cxn>
                <a:cxn ang="0">
                  <a:pos x="22" y="49"/>
                </a:cxn>
                <a:cxn ang="0">
                  <a:pos x="63" y="38"/>
                </a:cxn>
                <a:cxn ang="0">
                  <a:pos x="63" y="36"/>
                </a:cxn>
                <a:cxn ang="0">
                  <a:pos x="58" y="17"/>
                </a:cxn>
                <a:cxn ang="0">
                  <a:pos x="41" y="11"/>
                </a:cxn>
                <a:cxn ang="0">
                  <a:pos x="25" y="14"/>
                </a:cxn>
                <a:cxn ang="0">
                  <a:pos x="11" y="19"/>
                </a:cxn>
                <a:cxn ang="0">
                  <a:pos x="11" y="9"/>
                </a:cxn>
                <a:cxn ang="0">
                  <a:pos x="14" y="9"/>
                </a:cxn>
                <a:cxn ang="0">
                  <a:pos x="44" y="0"/>
                </a:cxn>
                <a:cxn ang="0">
                  <a:pos x="52" y="0"/>
                </a:cxn>
                <a:cxn ang="0">
                  <a:pos x="69" y="9"/>
                </a:cxn>
                <a:cxn ang="0">
                  <a:pos x="74" y="19"/>
                </a:cxn>
                <a:cxn ang="0">
                  <a:pos x="77" y="33"/>
                </a:cxn>
                <a:cxn ang="0">
                  <a:pos x="77" y="71"/>
                </a:cxn>
                <a:cxn ang="0">
                  <a:pos x="77" y="84"/>
                </a:cxn>
                <a:cxn ang="0">
                  <a:pos x="77" y="114"/>
                </a:cxn>
                <a:cxn ang="0">
                  <a:pos x="63" y="49"/>
                </a:cxn>
                <a:cxn ang="0">
                  <a:pos x="30" y="57"/>
                </a:cxn>
                <a:cxn ang="0">
                  <a:pos x="19" y="65"/>
                </a:cxn>
                <a:cxn ang="0">
                  <a:pos x="14" y="81"/>
                </a:cxn>
                <a:cxn ang="0">
                  <a:pos x="14" y="92"/>
                </a:cxn>
                <a:cxn ang="0">
                  <a:pos x="27" y="103"/>
                </a:cxn>
                <a:cxn ang="0">
                  <a:pos x="36" y="106"/>
                </a:cxn>
                <a:cxn ang="0">
                  <a:pos x="63" y="95"/>
                </a:cxn>
              </a:cxnLst>
              <a:rect l="0" t="0" r="r" b="b"/>
              <a:pathLst>
                <a:path w="77" h="117">
                  <a:moveTo>
                    <a:pt x="77" y="114"/>
                  </a:moveTo>
                  <a:lnTo>
                    <a:pt x="77" y="114"/>
                  </a:lnTo>
                  <a:lnTo>
                    <a:pt x="66" y="114"/>
                  </a:lnTo>
                  <a:lnTo>
                    <a:pt x="63" y="114"/>
                  </a:lnTo>
                  <a:lnTo>
                    <a:pt x="63" y="106"/>
                  </a:lnTo>
                  <a:lnTo>
                    <a:pt x="49" y="114"/>
                  </a:lnTo>
                  <a:lnTo>
                    <a:pt x="33" y="117"/>
                  </a:lnTo>
                  <a:lnTo>
                    <a:pt x="19" y="114"/>
                  </a:lnTo>
                  <a:lnTo>
                    <a:pt x="8" y="106"/>
                  </a:lnTo>
                  <a:lnTo>
                    <a:pt x="3" y="95"/>
                  </a:lnTo>
                  <a:lnTo>
                    <a:pt x="0" y="81"/>
                  </a:lnTo>
                  <a:lnTo>
                    <a:pt x="0" y="71"/>
                  </a:lnTo>
                  <a:lnTo>
                    <a:pt x="5" y="60"/>
                  </a:lnTo>
                  <a:lnTo>
                    <a:pt x="14" y="52"/>
                  </a:lnTo>
                  <a:lnTo>
                    <a:pt x="22" y="49"/>
                  </a:lnTo>
                  <a:lnTo>
                    <a:pt x="41" y="44"/>
                  </a:lnTo>
                  <a:lnTo>
                    <a:pt x="63" y="38"/>
                  </a:lnTo>
                  <a:lnTo>
                    <a:pt x="63" y="36"/>
                  </a:lnTo>
                  <a:lnTo>
                    <a:pt x="63" y="25"/>
                  </a:lnTo>
                  <a:lnTo>
                    <a:pt x="58" y="17"/>
                  </a:lnTo>
                  <a:lnTo>
                    <a:pt x="49" y="14"/>
                  </a:lnTo>
                  <a:lnTo>
                    <a:pt x="41" y="11"/>
                  </a:lnTo>
                  <a:lnTo>
                    <a:pt x="25" y="14"/>
                  </a:lnTo>
                  <a:lnTo>
                    <a:pt x="14" y="19"/>
                  </a:lnTo>
                  <a:lnTo>
                    <a:pt x="11" y="19"/>
                  </a:lnTo>
                  <a:lnTo>
                    <a:pt x="11" y="9"/>
                  </a:lnTo>
                  <a:lnTo>
                    <a:pt x="14" y="9"/>
                  </a:lnTo>
                  <a:lnTo>
                    <a:pt x="27" y="3"/>
                  </a:lnTo>
                  <a:lnTo>
                    <a:pt x="44" y="0"/>
                  </a:lnTo>
                  <a:lnTo>
                    <a:pt x="52" y="0"/>
                  </a:lnTo>
                  <a:lnTo>
                    <a:pt x="60" y="6"/>
                  </a:lnTo>
                  <a:lnTo>
                    <a:pt x="69" y="9"/>
                  </a:lnTo>
                  <a:lnTo>
                    <a:pt x="74" y="19"/>
                  </a:lnTo>
                  <a:lnTo>
                    <a:pt x="77" y="25"/>
                  </a:lnTo>
                  <a:lnTo>
                    <a:pt x="77" y="33"/>
                  </a:lnTo>
                  <a:lnTo>
                    <a:pt x="77" y="71"/>
                  </a:lnTo>
                  <a:lnTo>
                    <a:pt x="77" y="84"/>
                  </a:lnTo>
                  <a:lnTo>
                    <a:pt x="77" y="111"/>
                  </a:lnTo>
                  <a:lnTo>
                    <a:pt x="77" y="114"/>
                  </a:lnTo>
                  <a:close/>
                  <a:moveTo>
                    <a:pt x="63" y="49"/>
                  </a:moveTo>
                  <a:lnTo>
                    <a:pt x="63" y="49"/>
                  </a:lnTo>
                  <a:lnTo>
                    <a:pt x="47" y="52"/>
                  </a:lnTo>
                  <a:lnTo>
                    <a:pt x="30" y="57"/>
                  </a:lnTo>
                  <a:lnTo>
                    <a:pt x="25" y="60"/>
                  </a:lnTo>
                  <a:lnTo>
                    <a:pt x="19" y="65"/>
                  </a:lnTo>
                  <a:lnTo>
                    <a:pt x="14" y="73"/>
                  </a:lnTo>
                  <a:lnTo>
                    <a:pt x="14" y="81"/>
                  </a:lnTo>
                  <a:lnTo>
                    <a:pt x="14" y="92"/>
                  </a:lnTo>
                  <a:lnTo>
                    <a:pt x="19" y="98"/>
                  </a:lnTo>
                  <a:lnTo>
                    <a:pt x="27" y="103"/>
                  </a:lnTo>
                  <a:lnTo>
                    <a:pt x="36" y="106"/>
                  </a:lnTo>
                  <a:lnTo>
                    <a:pt x="52" y="103"/>
                  </a:lnTo>
                  <a:lnTo>
                    <a:pt x="63" y="95"/>
                  </a:lnTo>
                  <a:lnTo>
                    <a:pt x="63"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5" name="Freeform 22"/>
            <p:cNvSpPr>
              <a:spLocks/>
            </p:cNvSpPr>
            <p:nvPr/>
          </p:nvSpPr>
          <p:spPr bwMode="auto">
            <a:xfrm>
              <a:off x="1724" y="1015"/>
              <a:ext cx="83" cy="114"/>
            </a:xfrm>
            <a:custGeom>
              <a:avLst/>
              <a:gdLst/>
              <a:ahLst/>
              <a:cxnLst>
                <a:cxn ang="0">
                  <a:pos x="83" y="114"/>
                </a:cxn>
                <a:cxn ang="0">
                  <a:pos x="83" y="114"/>
                </a:cxn>
                <a:cxn ang="0">
                  <a:pos x="69" y="114"/>
                </a:cxn>
                <a:cxn ang="0">
                  <a:pos x="69" y="114"/>
                </a:cxn>
                <a:cxn ang="0">
                  <a:pos x="69" y="114"/>
                </a:cxn>
                <a:cxn ang="0">
                  <a:pos x="69" y="84"/>
                </a:cxn>
                <a:cxn ang="0">
                  <a:pos x="69" y="84"/>
                </a:cxn>
                <a:cxn ang="0">
                  <a:pos x="69" y="44"/>
                </a:cxn>
                <a:cxn ang="0">
                  <a:pos x="69" y="44"/>
                </a:cxn>
                <a:cxn ang="0">
                  <a:pos x="69" y="33"/>
                </a:cxn>
                <a:cxn ang="0">
                  <a:pos x="66" y="22"/>
                </a:cxn>
                <a:cxn ang="0">
                  <a:pos x="58" y="17"/>
                </a:cxn>
                <a:cxn ang="0">
                  <a:pos x="47" y="14"/>
                </a:cxn>
                <a:cxn ang="0">
                  <a:pos x="47" y="14"/>
                </a:cxn>
                <a:cxn ang="0">
                  <a:pos x="39" y="14"/>
                </a:cxn>
                <a:cxn ang="0">
                  <a:pos x="28" y="17"/>
                </a:cxn>
                <a:cxn ang="0">
                  <a:pos x="14" y="27"/>
                </a:cxn>
                <a:cxn ang="0">
                  <a:pos x="14" y="33"/>
                </a:cxn>
                <a:cxn ang="0">
                  <a:pos x="14" y="33"/>
                </a:cxn>
                <a:cxn ang="0">
                  <a:pos x="14" y="114"/>
                </a:cxn>
                <a:cxn ang="0">
                  <a:pos x="14" y="114"/>
                </a:cxn>
                <a:cxn ang="0">
                  <a:pos x="14" y="114"/>
                </a:cxn>
                <a:cxn ang="0">
                  <a:pos x="3" y="114"/>
                </a:cxn>
                <a:cxn ang="0">
                  <a:pos x="0" y="114"/>
                </a:cxn>
                <a:cxn ang="0">
                  <a:pos x="0" y="114"/>
                </a:cxn>
                <a:cxn ang="0">
                  <a:pos x="0" y="87"/>
                </a:cxn>
                <a:cxn ang="0">
                  <a:pos x="0" y="71"/>
                </a:cxn>
                <a:cxn ang="0">
                  <a:pos x="0" y="71"/>
                </a:cxn>
                <a:cxn ang="0">
                  <a:pos x="0" y="6"/>
                </a:cxn>
                <a:cxn ang="0">
                  <a:pos x="0" y="3"/>
                </a:cxn>
                <a:cxn ang="0">
                  <a:pos x="0" y="3"/>
                </a:cxn>
                <a:cxn ang="0">
                  <a:pos x="11" y="3"/>
                </a:cxn>
                <a:cxn ang="0">
                  <a:pos x="14" y="3"/>
                </a:cxn>
                <a:cxn ang="0">
                  <a:pos x="14" y="3"/>
                </a:cxn>
                <a:cxn ang="0">
                  <a:pos x="14" y="14"/>
                </a:cxn>
                <a:cxn ang="0">
                  <a:pos x="14" y="14"/>
                </a:cxn>
                <a:cxn ang="0">
                  <a:pos x="31" y="6"/>
                </a:cxn>
                <a:cxn ang="0">
                  <a:pos x="42" y="3"/>
                </a:cxn>
                <a:cxn ang="0">
                  <a:pos x="50" y="0"/>
                </a:cxn>
                <a:cxn ang="0">
                  <a:pos x="50" y="0"/>
                </a:cxn>
                <a:cxn ang="0">
                  <a:pos x="61" y="3"/>
                </a:cxn>
                <a:cxn ang="0">
                  <a:pos x="66" y="6"/>
                </a:cxn>
                <a:cxn ang="0">
                  <a:pos x="75" y="11"/>
                </a:cxn>
                <a:cxn ang="0">
                  <a:pos x="80" y="19"/>
                </a:cxn>
                <a:cxn ang="0">
                  <a:pos x="80" y="19"/>
                </a:cxn>
                <a:cxn ang="0">
                  <a:pos x="83" y="33"/>
                </a:cxn>
                <a:cxn ang="0">
                  <a:pos x="83" y="46"/>
                </a:cxn>
                <a:cxn ang="0">
                  <a:pos x="83" y="68"/>
                </a:cxn>
                <a:cxn ang="0">
                  <a:pos x="83" y="68"/>
                </a:cxn>
                <a:cxn ang="0">
                  <a:pos x="83" y="114"/>
                </a:cxn>
                <a:cxn ang="0">
                  <a:pos x="83" y="114"/>
                </a:cxn>
              </a:cxnLst>
              <a:rect l="0" t="0" r="r" b="b"/>
              <a:pathLst>
                <a:path w="83" h="114">
                  <a:moveTo>
                    <a:pt x="83" y="114"/>
                  </a:moveTo>
                  <a:lnTo>
                    <a:pt x="83" y="114"/>
                  </a:lnTo>
                  <a:lnTo>
                    <a:pt x="69" y="114"/>
                  </a:lnTo>
                  <a:lnTo>
                    <a:pt x="69" y="84"/>
                  </a:lnTo>
                  <a:lnTo>
                    <a:pt x="69" y="44"/>
                  </a:lnTo>
                  <a:lnTo>
                    <a:pt x="69" y="33"/>
                  </a:lnTo>
                  <a:lnTo>
                    <a:pt x="66" y="22"/>
                  </a:lnTo>
                  <a:lnTo>
                    <a:pt x="58" y="17"/>
                  </a:lnTo>
                  <a:lnTo>
                    <a:pt x="47" y="14"/>
                  </a:lnTo>
                  <a:lnTo>
                    <a:pt x="39" y="14"/>
                  </a:lnTo>
                  <a:lnTo>
                    <a:pt x="28" y="17"/>
                  </a:lnTo>
                  <a:lnTo>
                    <a:pt x="14" y="27"/>
                  </a:lnTo>
                  <a:lnTo>
                    <a:pt x="14" y="33"/>
                  </a:lnTo>
                  <a:lnTo>
                    <a:pt x="14" y="114"/>
                  </a:lnTo>
                  <a:lnTo>
                    <a:pt x="3" y="114"/>
                  </a:lnTo>
                  <a:lnTo>
                    <a:pt x="0" y="114"/>
                  </a:lnTo>
                  <a:lnTo>
                    <a:pt x="0" y="87"/>
                  </a:lnTo>
                  <a:lnTo>
                    <a:pt x="0" y="71"/>
                  </a:lnTo>
                  <a:lnTo>
                    <a:pt x="0" y="6"/>
                  </a:lnTo>
                  <a:lnTo>
                    <a:pt x="0" y="3"/>
                  </a:lnTo>
                  <a:lnTo>
                    <a:pt x="11" y="3"/>
                  </a:lnTo>
                  <a:lnTo>
                    <a:pt x="14" y="3"/>
                  </a:lnTo>
                  <a:lnTo>
                    <a:pt x="14" y="14"/>
                  </a:lnTo>
                  <a:lnTo>
                    <a:pt x="31" y="6"/>
                  </a:lnTo>
                  <a:lnTo>
                    <a:pt x="42" y="3"/>
                  </a:lnTo>
                  <a:lnTo>
                    <a:pt x="50" y="0"/>
                  </a:lnTo>
                  <a:lnTo>
                    <a:pt x="61" y="3"/>
                  </a:lnTo>
                  <a:lnTo>
                    <a:pt x="66" y="6"/>
                  </a:lnTo>
                  <a:lnTo>
                    <a:pt x="75" y="11"/>
                  </a:lnTo>
                  <a:lnTo>
                    <a:pt x="80" y="19"/>
                  </a:lnTo>
                  <a:lnTo>
                    <a:pt x="83" y="33"/>
                  </a:lnTo>
                  <a:lnTo>
                    <a:pt x="83" y="46"/>
                  </a:lnTo>
                  <a:lnTo>
                    <a:pt x="83" y="68"/>
                  </a:lnTo>
                  <a:lnTo>
                    <a:pt x="83"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6" name="Freeform 21"/>
            <p:cNvSpPr>
              <a:spLocks noEditPoints="1"/>
            </p:cNvSpPr>
            <p:nvPr/>
          </p:nvSpPr>
          <p:spPr bwMode="auto">
            <a:xfrm>
              <a:off x="1840" y="959"/>
              <a:ext cx="91" cy="173"/>
            </a:xfrm>
            <a:custGeom>
              <a:avLst/>
              <a:gdLst/>
              <a:ahLst/>
              <a:cxnLst>
                <a:cxn ang="0">
                  <a:pos x="88" y="170"/>
                </a:cxn>
                <a:cxn ang="0">
                  <a:pos x="77" y="170"/>
                </a:cxn>
                <a:cxn ang="0">
                  <a:pos x="77" y="159"/>
                </a:cxn>
                <a:cxn ang="0">
                  <a:pos x="55" y="170"/>
                </a:cxn>
                <a:cxn ang="0">
                  <a:pos x="47" y="173"/>
                </a:cxn>
                <a:cxn ang="0">
                  <a:pos x="27" y="167"/>
                </a:cxn>
                <a:cxn ang="0">
                  <a:pos x="11" y="154"/>
                </a:cxn>
                <a:cxn ang="0">
                  <a:pos x="3" y="137"/>
                </a:cxn>
                <a:cxn ang="0">
                  <a:pos x="0" y="116"/>
                </a:cxn>
                <a:cxn ang="0">
                  <a:pos x="8" y="86"/>
                </a:cxn>
                <a:cxn ang="0">
                  <a:pos x="14" y="78"/>
                </a:cxn>
                <a:cxn ang="0">
                  <a:pos x="33" y="65"/>
                </a:cxn>
                <a:cxn ang="0">
                  <a:pos x="66" y="59"/>
                </a:cxn>
                <a:cxn ang="0">
                  <a:pos x="77" y="59"/>
                </a:cxn>
                <a:cxn ang="0">
                  <a:pos x="74" y="29"/>
                </a:cxn>
                <a:cxn ang="0">
                  <a:pos x="74" y="0"/>
                </a:cxn>
                <a:cxn ang="0">
                  <a:pos x="88" y="0"/>
                </a:cxn>
                <a:cxn ang="0">
                  <a:pos x="88" y="0"/>
                </a:cxn>
                <a:cxn ang="0">
                  <a:pos x="88" y="83"/>
                </a:cxn>
                <a:cxn ang="0">
                  <a:pos x="91" y="170"/>
                </a:cxn>
                <a:cxn ang="0">
                  <a:pos x="77" y="105"/>
                </a:cxn>
                <a:cxn ang="0">
                  <a:pos x="77" y="70"/>
                </a:cxn>
                <a:cxn ang="0">
                  <a:pos x="63" y="70"/>
                </a:cxn>
                <a:cxn ang="0">
                  <a:pos x="44" y="73"/>
                </a:cxn>
                <a:cxn ang="0">
                  <a:pos x="27" y="81"/>
                </a:cxn>
                <a:cxn ang="0">
                  <a:pos x="16" y="94"/>
                </a:cxn>
                <a:cxn ang="0">
                  <a:pos x="14" y="116"/>
                </a:cxn>
                <a:cxn ang="0">
                  <a:pos x="16" y="132"/>
                </a:cxn>
                <a:cxn ang="0">
                  <a:pos x="27" y="151"/>
                </a:cxn>
                <a:cxn ang="0">
                  <a:pos x="41" y="159"/>
                </a:cxn>
                <a:cxn ang="0">
                  <a:pos x="49" y="159"/>
                </a:cxn>
                <a:cxn ang="0">
                  <a:pos x="63" y="156"/>
                </a:cxn>
                <a:cxn ang="0">
                  <a:pos x="77" y="146"/>
                </a:cxn>
                <a:cxn ang="0">
                  <a:pos x="77" y="105"/>
                </a:cxn>
              </a:cxnLst>
              <a:rect l="0" t="0" r="r" b="b"/>
              <a:pathLst>
                <a:path w="91" h="173">
                  <a:moveTo>
                    <a:pt x="88" y="170"/>
                  </a:moveTo>
                  <a:lnTo>
                    <a:pt x="88" y="170"/>
                  </a:lnTo>
                  <a:lnTo>
                    <a:pt x="77" y="170"/>
                  </a:lnTo>
                  <a:lnTo>
                    <a:pt x="77" y="159"/>
                  </a:lnTo>
                  <a:lnTo>
                    <a:pt x="63" y="170"/>
                  </a:lnTo>
                  <a:lnTo>
                    <a:pt x="55" y="170"/>
                  </a:lnTo>
                  <a:lnTo>
                    <a:pt x="47" y="173"/>
                  </a:lnTo>
                  <a:lnTo>
                    <a:pt x="36" y="170"/>
                  </a:lnTo>
                  <a:lnTo>
                    <a:pt x="27" y="167"/>
                  </a:lnTo>
                  <a:lnTo>
                    <a:pt x="19" y="162"/>
                  </a:lnTo>
                  <a:lnTo>
                    <a:pt x="11" y="154"/>
                  </a:lnTo>
                  <a:lnTo>
                    <a:pt x="8" y="146"/>
                  </a:lnTo>
                  <a:lnTo>
                    <a:pt x="3" y="137"/>
                  </a:lnTo>
                  <a:lnTo>
                    <a:pt x="0" y="116"/>
                  </a:lnTo>
                  <a:lnTo>
                    <a:pt x="3" y="100"/>
                  </a:lnTo>
                  <a:lnTo>
                    <a:pt x="8" y="86"/>
                  </a:lnTo>
                  <a:lnTo>
                    <a:pt x="14" y="78"/>
                  </a:lnTo>
                  <a:lnTo>
                    <a:pt x="19" y="73"/>
                  </a:lnTo>
                  <a:lnTo>
                    <a:pt x="33" y="65"/>
                  </a:lnTo>
                  <a:lnTo>
                    <a:pt x="49" y="59"/>
                  </a:lnTo>
                  <a:lnTo>
                    <a:pt x="66" y="59"/>
                  </a:lnTo>
                  <a:lnTo>
                    <a:pt x="77" y="59"/>
                  </a:lnTo>
                  <a:lnTo>
                    <a:pt x="74" y="29"/>
                  </a:lnTo>
                  <a:lnTo>
                    <a:pt x="74" y="2"/>
                  </a:lnTo>
                  <a:lnTo>
                    <a:pt x="74" y="0"/>
                  </a:lnTo>
                  <a:lnTo>
                    <a:pt x="88" y="0"/>
                  </a:lnTo>
                  <a:lnTo>
                    <a:pt x="88" y="51"/>
                  </a:lnTo>
                  <a:lnTo>
                    <a:pt x="88" y="83"/>
                  </a:lnTo>
                  <a:lnTo>
                    <a:pt x="91" y="170"/>
                  </a:lnTo>
                  <a:lnTo>
                    <a:pt x="88" y="170"/>
                  </a:lnTo>
                  <a:close/>
                  <a:moveTo>
                    <a:pt x="77" y="105"/>
                  </a:moveTo>
                  <a:lnTo>
                    <a:pt x="77" y="105"/>
                  </a:lnTo>
                  <a:lnTo>
                    <a:pt x="77" y="70"/>
                  </a:lnTo>
                  <a:lnTo>
                    <a:pt x="63" y="70"/>
                  </a:lnTo>
                  <a:lnTo>
                    <a:pt x="44" y="73"/>
                  </a:lnTo>
                  <a:lnTo>
                    <a:pt x="36" y="75"/>
                  </a:lnTo>
                  <a:lnTo>
                    <a:pt x="27" y="81"/>
                  </a:lnTo>
                  <a:lnTo>
                    <a:pt x="22" y="86"/>
                  </a:lnTo>
                  <a:lnTo>
                    <a:pt x="16" y="94"/>
                  </a:lnTo>
                  <a:lnTo>
                    <a:pt x="14" y="105"/>
                  </a:lnTo>
                  <a:lnTo>
                    <a:pt x="14" y="116"/>
                  </a:lnTo>
                  <a:lnTo>
                    <a:pt x="16" y="132"/>
                  </a:lnTo>
                  <a:lnTo>
                    <a:pt x="22" y="146"/>
                  </a:lnTo>
                  <a:lnTo>
                    <a:pt x="27" y="151"/>
                  </a:lnTo>
                  <a:lnTo>
                    <a:pt x="33" y="156"/>
                  </a:lnTo>
                  <a:lnTo>
                    <a:pt x="41" y="159"/>
                  </a:lnTo>
                  <a:lnTo>
                    <a:pt x="49" y="159"/>
                  </a:lnTo>
                  <a:lnTo>
                    <a:pt x="58" y="159"/>
                  </a:lnTo>
                  <a:lnTo>
                    <a:pt x="63" y="156"/>
                  </a:lnTo>
                  <a:lnTo>
                    <a:pt x="71" y="151"/>
                  </a:lnTo>
                  <a:lnTo>
                    <a:pt x="77" y="146"/>
                  </a:lnTo>
                  <a:lnTo>
                    <a:pt x="77" y="10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7" name="Freeform 20"/>
            <p:cNvSpPr>
              <a:spLocks/>
            </p:cNvSpPr>
            <p:nvPr/>
          </p:nvSpPr>
          <p:spPr bwMode="auto">
            <a:xfrm>
              <a:off x="2041" y="975"/>
              <a:ext cx="110" cy="154"/>
            </a:xfrm>
            <a:custGeom>
              <a:avLst/>
              <a:gdLst/>
              <a:ahLst/>
              <a:cxnLst>
                <a:cxn ang="0">
                  <a:pos x="107" y="154"/>
                </a:cxn>
                <a:cxn ang="0">
                  <a:pos x="107" y="154"/>
                </a:cxn>
                <a:cxn ang="0">
                  <a:pos x="90" y="154"/>
                </a:cxn>
                <a:cxn ang="0">
                  <a:pos x="88" y="154"/>
                </a:cxn>
                <a:cxn ang="0">
                  <a:pos x="88" y="154"/>
                </a:cxn>
                <a:cxn ang="0">
                  <a:pos x="49" y="84"/>
                </a:cxn>
                <a:cxn ang="0">
                  <a:pos x="11" y="13"/>
                </a:cxn>
                <a:cxn ang="0">
                  <a:pos x="11" y="13"/>
                </a:cxn>
                <a:cxn ang="0">
                  <a:pos x="13" y="84"/>
                </a:cxn>
                <a:cxn ang="0">
                  <a:pos x="13" y="84"/>
                </a:cxn>
                <a:cxn ang="0">
                  <a:pos x="13" y="154"/>
                </a:cxn>
                <a:cxn ang="0">
                  <a:pos x="13" y="154"/>
                </a:cxn>
                <a:cxn ang="0">
                  <a:pos x="8" y="154"/>
                </a:cxn>
                <a:cxn ang="0">
                  <a:pos x="8" y="154"/>
                </a:cxn>
                <a:cxn ang="0">
                  <a:pos x="2"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5" y="32"/>
                </a:cxn>
                <a:cxn ang="0">
                  <a:pos x="35" y="32"/>
                </a:cxn>
                <a:cxn ang="0">
                  <a:pos x="55" y="62"/>
                </a:cxn>
                <a:cxn ang="0">
                  <a:pos x="96" y="143"/>
                </a:cxn>
                <a:cxn ang="0">
                  <a:pos x="96" y="143"/>
                </a:cxn>
                <a:cxn ang="0">
                  <a:pos x="96" y="111"/>
                </a:cxn>
                <a:cxn ang="0">
                  <a:pos x="96" y="111"/>
                </a:cxn>
                <a:cxn ang="0">
                  <a:pos x="96"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0" y="154"/>
                  </a:lnTo>
                  <a:lnTo>
                    <a:pt x="88" y="154"/>
                  </a:lnTo>
                  <a:lnTo>
                    <a:pt x="49" y="84"/>
                  </a:lnTo>
                  <a:lnTo>
                    <a:pt x="11" y="13"/>
                  </a:lnTo>
                  <a:lnTo>
                    <a:pt x="13" y="84"/>
                  </a:lnTo>
                  <a:lnTo>
                    <a:pt x="13" y="154"/>
                  </a:lnTo>
                  <a:lnTo>
                    <a:pt x="8" y="154"/>
                  </a:lnTo>
                  <a:lnTo>
                    <a:pt x="2" y="154"/>
                  </a:lnTo>
                  <a:lnTo>
                    <a:pt x="0" y="154"/>
                  </a:lnTo>
                  <a:lnTo>
                    <a:pt x="0" y="113"/>
                  </a:lnTo>
                  <a:lnTo>
                    <a:pt x="0" y="3"/>
                  </a:lnTo>
                  <a:lnTo>
                    <a:pt x="19" y="0"/>
                  </a:lnTo>
                  <a:lnTo>
                    <a:pt x="19" y="3"/>
                  </a:lnTo>
                  <a:lnTo>
                    <a:pt x="35" y="32"/>
                  </a:lnTo>
                  <a:lnTo>
                    <a:pt x="55" y="62"/>
                  </a:lnTo>
                  <a:lnTo>
                    <a:pt x="96" y="143"/>
                  </a:lnTo>
                  <a:lnTo>
                    <a:pt x="96" y="111"/>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8" name="Freeform 19"/>
            <p:cNvSpPr>
              <a:spLocks noEditPoints="1"/>
            </p:cNvSpPr>
            <p:nvPr/>
          </p:nvSpPr>
          <p:spPr bwMode="auto">
            <a:xfrm>
              <a:off x="2184" y="1015"/>
              <a:ext cx="93" cy="117"/>
            </a:xfrm>
            <a:custGeom>
              <a:avLst/>
              <a:gdLst/>
              <a:ahLst/>
              <a:cxnLst>
                <a:cxn ang="0">
                  <a:pos x="90" y="57"/>
                </a:cxn>
                <a:cxn ang="0">
                  <a:pos x="13" y="57"/>
                </a:cxn>
                <a:cxn ang="0">
                  <a:pos x="13" y="57"/>
                </a:cxn>
                <a:cxn ang="0">
                  <a:pos x="16" y="76"/>
                </a:cxn>
                <a:cxn ang="0">
                  <a:pos x="24" y="90"/>
                </a:cxn>
                <a:cxn ang="0">
                  <a:pos x="30" y="98"/>
                </a:cxn>
                <a:cxn ang="0">
                  <a:pos x="35" y="100"/>
                </a:cxn>
                <a:cxn ang="0">
                  <a:pos x="44" y="103"/>
                </a:cxn>
                <a:cxn ang="0">
                  <a:pos x="55" y="106"/>
                </a:cxn>
                <a:cxn ang="0">
                  <a:pos x="55" y="106"/>
                </a:cxn>
                <a:cxn ang="0">
                  <a:pos x="63" y="103"/>
                </a:cxn>
                <a:cxn ang="0">
                  <a:pos x="71" y="100"/>
                </a:cxn>
                <a:cxn ang="0">
                  <a:pos x="79" y="98"/>
                </a:cxn>
                <a:cxn ang="0">
                  <a:pos x="88" y="90"/>
                </a:cxn>
                <a:cxn ang="0">
                  <a:pos x="88" y="92"/>
                </a:cxn>
                <a:cxn ang="0">
                  <a:pos x="88" y="92"/>
                </a:cxn>
                <a:cxn ang="0">
                  <a:pos x="88" y="103"/>
                </a:cxn>
                <a:cxn ang="0">
                  <a:pos x="88" y="106"/>
                </a:cxn>
                <a:cxn ang="0">
                  <a:pos x="88" y="106"/>
                </a:cxn>
                <a:cxn ang="0">
                  <a:pos x="71" y="114"/>
                </a:cxn>
                <a:cxn ang="0">
                  <a:pos x="52" y="117"/>
                </a:cxn>
                <a:cxn ang="0">
                  <a:pos x="52" y="117"/>
                </a:cxn>
                <a:cxn ang="0">
                  <a:pos x="41" y="117"/>
                </a:cxn>
                <a:cxn ang="0">
                  <a:pos x="30" y="111"/>
                </a:cxn>
                <a:cxn ang="0">
                  <a:pos x="22" y="108"/>
                </a:cxn>
                <a:cxn ang="0">
                  <a:pos x="13" y="100"/>
                </a:cxn>
                <a:cxn ang="0">
                  <a:pos x="8" y="92"/>
                </a:cxn>
                <a:cxn ang="0">
                  <a:pos x="5" y="81"/>
                </a:cxn>
                <a:cxn ang="0">
                  <a:pos x="2" y="71"/>
                </a:cxn>
                <a:cxn ang="0">
                  <a:pos x="0" y="60"/>
                </a:cxn>
                <a:cxn ang="0">
                  <a:pos x="0" y="60"/>
                </a:cxn>
                <a:cxn ang="0">
                  <a:pos x="2" y="36"/>
                </a:cxn>
                <a:cxn ang="0">
                  <a:pos x="8" y="27"/>
                </a:cxn>
                <a:cxn ang="0">
                  <a:pos x="13" y="17"/>
                </a:cxn>
                <a:cxn ang="0">
                  <a:pos x="19" y="11"/>
                </a:cxn>
                <a:cxn ang="0">
                  <a:pos x="27" y="6"/>
                </a:cxn>
                <a:cxn ang="0">
                  <a:pos x="38" y="3"/>
                </a:cxn>
                <a:cxn ang="0">
                  <a:pos x="49" y="0"/>
                </a:cxn>
                <a:cxn ang="0">
                  <a:pos x="49" y="0"/>
                </a:cxn>
                <a:cxn ang="0">
                  <a:pos x="60" y="3"/>
                </a:cxn>
                <a:cxn ang="0">
                  <a:pos x="68" y="6"/>
                </a:cxn>
                <a:cxn ang="0">
                  <a:pos x="77" y="11"/>
                </a:cxn>
                <a:cxn ang="0">
                  <a:pos x="82" y="17"/>
                </a:cxn>
                <a:cxn ang="0">
                  <a:pos x="88" y="25"/>
                </a:cxn>
                <a:cxn ang="0">
                  <a:pos x="90" y="36"/>
                </a:cxn>
                <a:cxn ang="0">
                  <a:pos x="93" y="57"/>
                </a:cxn>
                <a:cxn ang="0">
                  <a:pos x="90" y="57"/>
                </a:cxn>
                <a:cxn ang="0">
                  <a:pos x="49" y="11"/>
                </a:cxn>
                <a:cxn ang="0">
                  <a:pos x="49" y="11"/>
                </a:cxn>
                <a:cxn ang="0">
                  <a:pos x="35" y="14"/>
                </a:cxn>
                <a:cxn ang="0">
                  <a:pos x="24" y="22"/>
                </a:cxn>
                <a:cxn ang="0">
                  <a:pos x="19" y="33"/>
                </a:cxn>
                <a:cxn ang="0">
                  <a:pos x="13" y="46"/>
                </a:cxn>
                <a:cxn ang="0">
                  <a:pos x="79" y="46"/>
                </a:cxn>
                <a:cxn ang="0">
                  <a:pos x="79" y="46"/>
                </a:cxn>
                <a:cxn ang="0">
                  <a:pos x="77" y="33"/>
                </a:cxn>
                <a:cxn ang="0">
                  <a:pos x="71" y="22"/>
                </a:cxn>
                <a:cxn ang="0">
                  <a:pos x="60" y="14"/>
                </a:cxn>
                <a:cxn ang="0">
                  <a:pos x="49" y="11"/>
                </a:cxn>
                <a:cxn ang="0">
                  <a:pos x="49" y="11"/>
                </a:cxn>
              </a:cxnLst>
              <a:rect l="0" t="0" r="r" b="b"/>
              <a:pathLst>
                <a:path w="93" h="117">
                  <a:moveTo>
                    <a:pt x="90" y="57"/>
                  </a:moveTo>
                  <a:lnTo>
                    <a:pt x="13" y="57"/>
                  </a:lnTo>
                  <a:lnTo>
                    <a:pt x="16" y="76"/>
                  </a:lnTo>
                  <a:lnTo>
                    <a:pt x="24" y="90"/>
                  </a:lnTo>
                  <a:lnTo>
                    <a:pt x="30" y="98"/>
                  </a:lnTo>
                  <a:lnTo>
                    <a:pt x="35" y="100"/>
                  </a:lnTo>
                  <a:lnTo>
                    <a:pt x="44" y="103"/>
                  </a:lnTo>
                  <a:lnTo>
                    <a:pt x="55" y="106"/>
                  </a:lnTo>
                  <a:lnTo>
                    <a:pt x="63" y="103"/>
                  </a:lnTo>
                  <a:lnTo>
                    <a:pt x="71" y="100"/>
                  </a:lnTo>
                  <a:lnTo>
                    <a:pt x="79" y="98"/>
                  </a:lnTo>
                  <a:lnTo>
                    <a:pt x="88" y="90"/>
                  </a:lnTo>
                  <a:lnTo>
                    <a:pt x="88" y="92"/>
                  </a:lnTo>
                  <a:lnTo>
                    <a:pt x="88" y="103"/>
                  </a:lnTo>
                  <a:lnTo>
                    <a:pt x="88" y="106"/>
                  </a:lnTo>
                  <a:lnTo>
                    <a:pt x="71" y="114"/>
                  </a:lnTo>
                  <a:lnTo>
                    <a:pt x="52" y="117"/>
                  </a:lnTo>
                  <a:lnTo>
                    <a:pt x="41" y="117"/>
                  </a:lnTo>
                  <a:lnTo>
                    <a:pt x="30" y="111"/>
                  </a:lnTo>
                  <a:lnTo>
                    <a:pt x="22" y="108"/>
                  </a:lnTo>
                  <a:lnTo>
                    <a:pt x="13" y="100"/>
                  </a:lnTo>
                  <a:lnTo>
                    <a:pt x="8" y="92"/>
                  </a:lnTo>
                  <a:lnTo>
                    <a:pt x="5" y="81"/>
                  </a:lnTo>
                  <a:lnTo>
                    <a:pt x="2" y="71"/>
                  </a:lnTo>
                  <a:lnTo>
                    <a:pt x="0" y="60"/>
                  </a:lnTo>
                  <a:lnTo>
                    <a:pt x="2" y="36"/>
                  </a:lnTo>
                  <a:lnTo>
                    <a:pt x="8" y="27"/>
                  </a:lnTo>
                  <a:lnTo>
                    <a:pt x="13" y="17"/>
                  </a:lnTo>
                  <a:lnTo>
                    <a:pt x="19" y="11"/>
                  </a:lnTo>
                  <a:lnTo>
                    <a:pt x="27" y="6"/>
                  </a:lnTo>
                  <a:lnTo>
                    <a:pt x="38" y="3"/>
                  </a:lnTo>
                  <a:lnTo>
                    <a:pt x="49" y="0"/>
                  </a:lnTo>
                  <a:lnTo>
                    <a:pt x="60" y="3"/>
                  </a:lnTo>
                  <a:lnTo>
                    <a:pt x="68" y="6"/>
                  </a:lnTo>
                  <a:lnTo>
                    <a:pt x="77" y="11"/>
                  </a:lnTo>
                  <a:lnTo>
                    <a:pt x="82" y="17"/>
                  </a:lnTo>
                  <a:lnTo>
                    <a:pt x="88" y="25"/>
                  </a:lnTo>
                  <a:lnTo>
                    <a:pt x="90" y="36"/>
                  </a:lnTo>
                  <a:lnTo>
                    <a:pt x="93" y="57"/>
                  </a:lnTo>
                  <a:lnTo>
                    <a:pt x="90" y="57"/>
                  </a:lnTo>
                  <a:close/>
                  <a:moveTo>
                    <a:pt x="49" y="11"/>
                  </a:moveTo>
                  <a:lnTo>
                    <a:pt x="49" y="11"/>
                  </a:lnTo>
                  <a:lnTo>
                    <a:pt x="35" y="14"/>
                  </a:lnTo>
                  <a:lnTo>
                    <a:pt x="24" y="22"/>
                  </a:lnTo>
                  <a:lnTo>
                    <a:pt x="19" y="33"/>
                  </a:lnTo>
                  <a:lnTo>
                    <a:pt x="13" y="46"/>
                  </a:lnTo>
                  <a:lnTo>
                    <a:pt x="79" y="46"/>
                  </a:lnTo>
                  <a:lnTo>
                    <a:pt x="77" y="33"/>
                  </a:lnTo>
                  <a:lnTo>
                    <a:pt x="71" y="22"/>
                  </a:lnTo>
                  <a:lnTo>
                    <a:pt x="60" y="14"/>
                  </a:lnTo>
                  <a:lnTo>
                    <a:pt x="49"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9" name="Freeform 18"/>
            <p:cNvSpPr>
              <a:spLocks/>
            </p:cNvSpPr>
            <p:nvPr/>
          </p:nvSpPr>
          <p:spPr bwMode="auto">
            <a:xfrm>
              <a:off x="2294" y="1018"/>
              <a:ext cx="145" cy="111"/>
            </a:xfrm>
            <a:custGeom>
              <a:avLst/>
              <a:gdLst/>
              <a:ahLst/>
              <a:cxnLst>
                <a:cxn ang="0">
                  <a:pos x="132" y="46"/>
                </a:cxn>
                <a:cxn ang="0">
                  <a:pos x="123" y="87"/>
                </a:cxn>
                <a:cxn ang="0">
                  <a:pos x="123" y="87"/>
                </a:cxn>
                <a:cxn ang="0">
                  <a:pos x="118" y="108"/>
                </a:cxn>
                <a:cxn ang="0">
                  <a:pos x="115" y="111"/>
                </a:cxn>
                <a:cxn ang="0">
                  <a:pos x="115" y="111"/>
                </a:cxn>
                <a:cxn ang="0">
                  <a:pos x="99" y="111"/>
                </a:cxn>
                <a:cxn ang="0">
                  <a:pos x="99" y="111"/>
                </a:cxn>
                <a:cxn ang="0">
                  <a:pos x="99" y="111"/>
                </a:cxn>
                <a:cxn ang="0">
                  <a:pos x="90" y="78"/>
                </a:cxn>
                <a:cxn ang="0">
                  <a:pos x="71" y="8"/>
                </a:cxn>
                <a:cxn ang="0">
                  <a:pos x="57" y="65"/>
                </a:cxn>
                <a:cxn ang="0">
                  <a:pos x="57" y="65"/>
                </a:cxn>
                <a:cxn ang="0">
                  <a:pos x="46" y="111"/>
                </a:cxn>
                <a:cxn ang="0">
                  <a:pos x="46" y="111"/>
                </a:cxn>
                <a:cxn ang="0">
                  <a:pos x="46" y="111"/>
                </a:cxn>
                <a:cxn ang="0">
                  <a:pos x="30" y="111"/>
                </a:cxn>
                <a:cxn ang="0">
                  <a:pos x="30" y="111"/>
                </a:cxn>
                <a:cxn ang="0">
                  <a:pos x="30" y="111"/>
                </a:cxn>
                <a:cxn ang="0">
                  <a:pos x="22" y="78"/>
                </a:cxn>
                <a:cxn ang="0">
                  <a:pos x="22" y="78"/>
                </a:cxn>
                <a:cxn ang="0">
                  <a:pos x="0" y="3"/>
                </a:cxn>
                <a:cxn ang="0">
                  <a:pos x="2" y="0"/>
                </a:cxn>
                <a:cxn ang="0">
                  <a:pos x="2" y="0"/>
                </a:cxn>
                <a:cxn ang="0">
                  <a:pos x="13" y="0"/>
                </a:cxn>
                <a:cxn ang="0">
                  <a:pos x="16" y="3"/>
                </a:cxn>
                <a:cxn ang="0">
                  <a:pos x="16" y="3"/>
                </a:cxn>
                <a:cxn ang="0">
                  <a:pos x="22" y="33"/>
                </a:cxn>
                <a:cxn ang="0">
                  <a:pos x="38" y="103"/>
                </a:cxn>
                <a:cxn ang="0">
                  <a:pos x="57" y="30"/>
                </a:cxn>
                <a:cxn ang="0">
                  <a:pos x="57" y="30"/>
                </a:cxn>
                <a:cxn ang="0">
                  <a:pos x="63" y="3"/>
                </a:cxn>
                <a:cxn ang="0">
                  <a:pos x="63" y="0"/>
                </a:cxn>
                <a:cxn ang="0">
                  <a:pos x="63" y="0"/>
                </a:cxn>
                <a:cxn ang="0">
                  <a:pos x="82" y="0"/>
                </a:cxn>
                <a:cxn ang="0">
                  <a:pos x="82" y="3"/>
                </a:cxn>
                <a:cxn ang="0">
                  <a:pos x="82" y="3"/>
                </a:cxn>
                <a:cxn ang="0">
                  <a:pos x="110" y="100"/>
                </a:cxn>
                <a:cxn ang="0">
                  <a:pos x="123" y="43"/>
                </a:cxn>
                <a:cxn ang="0">
                  <a:pos x="123" y="43"/>
                </a:cxn>
                <a:cxn ang="0">
                  <a:pos x="129" y="14"/>
                </a:cxn>
                <a:cxn ang="0">
                  <a:pos x="129" y="14"/>
                </a:cxn>
                <a:cxn ang="0">
                  <a:pos x="132" y="3"/>
                </a:cxn>
                <a:cxn ang="0">
                  <a:pos x="132" y="0"/>
                </a:cxn>
                <a:cxn ang="0">
                  <a:pos x="132" y="0"/>
                </a:cxn>
                <a:cxn ang="0">
                  <a:pos x="137" y="0"/>
                </a:cxn>
                <a:cxn ang="0">
                  <a:pos x="137" y="0"/>
                </a:cxn>
                <a:cxn ang="0">
                  <a:pos x="143" y="0"/>
                </a:cxn>
                <a:cxn ang="0">
                  <a:pos x="145" y="3"/>
                </a:cxn>
                <a:cxn ang="0">
                  <a:pos x="145" y="3"/>
                </a:cxn>
                <a:cxn ang="0">
                  <a:pos x="132" y="46"/>
                </a:cxn>
                <a:cxn ang="0">
                  <a:pos x="132" y="46"/>
                </a:cxn>
              </a:cxnLst>
              <a:rect l="0" t="0" r="r" b="b"/>
              <a:pathLst>
                <a:path w="145" h="111">
                  <a:moveTo>
                    <a:pt x="132" y="46"/>
                  </a:moveTo>
                  <a:lnTo>
                    <a:pt x="123" y="87"/>
                  </a:lnTo>
                  <a:lnTo>
                    <a:pt x="118" y="108"/>
                  </a:lnTo>
                  <a:lnTo>
                    <a:pt x="115" y="111"/>
                  </a:lnTo>
                  <a:lnTo>
                    <a:pt x="99" y="111"/>
                  </a:lnTo>
                  <a:lnTo>
                    <a:pt x="90" y="78"/>
                  </a:lnTo>
                  <a:lnTo>
                    <a:pt x="71" y="8"/>
                  </a:lnTo>
                  <a:lnTo>
                    <a:pt x="57" y="65"/>
                  </a:lnTo>
                  <a:lnTo>
                    <a:pt x="46" y="111"/>
                  </a:lnTo>
                  <a:lnTo>
                    <a:pt x="30" y="111"/>
                  </a:lnTo>
                  <a:lnTo>
                    <a:pt x="22" y="78"/>
                  </a:lnTo>
                  <a:lnTo>
                    <a:pt x="0" y="3"/>
                  </a:lnTo>
                  <a:lnTo>
                    <a:pt x="2" y="0"/>
                  </a:lnTo>
                  <a:lnTo>
                    <a:pt x="13" y="0"/>
                  </a:lnTo>
                  <a:lnTo>
                    <a:pt x="16" y="3"/>
                  </a:lnTo>
                  <a:lnTo>
                    <a:pt x="22" y="33"/>
                  </a:lnTo>
                  <a:lnTo>
                    <a:pt x="38" y="103"/>
                  </a:lnTo>
                  <a:lnTo>
                    <a:pt x="57" y="30"/>
                  </a:lnTo>
                  <a:lnTo>
                    <a:pt x="63" y="3"/>
                  </a:lnTo>
                  <a:lnTo>
                    <a:pt x="63" y="0"/>
                  </a:lnTo>
                  <a:lnTo>
                    <a:pt x="82" y="0"/>
                  </a:lnTo>
                  <a:lnTo>
                    <a:pt x="82" y="3"/>
                  </a:lnTo>
                  <a:lnTo>
                    <a:pt x="110" y="100"/>
                  </a:lnTo>
                  <a:lnTo>
                    <a:pt x="123" y="43"/>
                  </a:lnTo>
                  <a:lnTo>
                    <a:pt x="129" y="14"/>
                  </a:lnTo>
                  <a:lnTo>
                    <a:pt x="132" y="3"/>
                  </a:lnTo>
                  <a:lnTo>
                    <a:pt x="132" y="0"/>
                  </a:lnTo>
                  <a:lnTo>
                    <a:pt x="137" y="0"/>
                  </a:lnTo>
                  <a:lnTo>
                    <a:pt x="143" y="0"/>
                  </a:lnTo>
                  <a:lnTo>
                    <a:pt x="145"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0" name="Freeform 17"/>
            <p:cNvSpPr>
              <a:spLocks noEditPoints="1"/>
            </p:cNvSpPr>
            <p:nvPr/>
          </p:nvSpPr>
          <p:spPr bwMode="auto">
            <a:xfrm>
              <a:off x="2536" y="975"/>
              <a:ext cx="96" cy="154"/>
            </a:xfrm>
            <a:custGeom>
              <a:avLst/>
              <a:gdLst/>
              <a:ahLst/>
              <a:cxnLst>
                <a:cxn ang="0">
                  <a:pos x="85" y="140"/>
                </a:cxn>
                <a:cxn ang="0">
                  <a:pos x="74" y="148"/>
                </a:cxn>
                <a:cxn ang="0">
                  <a:pos x="44" y="154"/>
                </a:cxn>
                <a:cxn ang="0">
                  <a:pos x="30" y="154"/>
                </a:cxn>
                <a:cxn ang="0">
                  <a:pos x="2" y="154"/>
                </a:cxn>
                <a:cxn ang="0">
                  <a:pos x="2" y="121"/>
                </a:cxn>
                <a:cxn ang="0">
                  <a:pos x="2" y="51"/>
                </a:cxn>
                <a:cxn ang="0">
                  <a:pos x="0" y="3"/>
                </a:cxn>
                <a:cxn ang="0">
                  <a:pos x="2" y="3"/>
                </a:cxn>
                <a:cxn ang="0">
                  <a:pos x="44" y="0"/>
                </a:cxn>
                <a:cxn ang="0">
                  <a:pos x="55" y="3"/>
                </a:cxn>
                <a:cxn ang="0">
                  <a:pos x="77" y="11"/>
                </a:cxn>
                <a:cxn ang="0">
                  <a:pos x="82" y="19"/>
                </a:cxn>
                <a:cxn ang="0">
                  <a:pos x="88" y="38"/>
                </a:cxn>
                <a:cxn ang="0">
                  <a:pos x="85" y="51"/>
                </a:cxn>
                <a:cxn ang="0">
                  <a:pos x="68" y="70"/>
                </a:cxn>
                <a:cxn ang="0">
                  <a:pos x="57" y="73"/>
                </a:cxn>
                <a:cxn ang="0">
                  <a:pos x="85" y="84"/>
                </a:cxn>
                <a:cxn ang="0">
                  <a:pos x="93" y="94"/>
                </a:cxn>
                <a:cxn ang="0">
                  <a:pos x="96" y="111"/>
                </a:cxn>
                <a:cxn ang="0">
                  <a:pos x="93" y="127"/>
                </a:cxn>
                <a:cxn ang="0">
                  <a:pos x="85" y="140"/>
                </a:cxn>
                <a:cxn ang="0">
                  <a:pos x="16" y="11"/>
                </a:cxn>
                <a:cxn ang="0">
                  <a:pos x="13" y="13"/>
                </a:cxn>
                <a:cxn ang="0">
                  <a:pos x="13" y="62"/>
                </a:cxn>
                <a:cxn ang="0">
                  <a:pos x="30" y="70"/>
                </a:cxn>
                <a:cxn ang="0">
                  <a:pos x="44" y="67"/>
                </a:cxn>
                <a:cxn ang="0">
                  <a:pos x="66" y="59"/>
                </a:cxn>
                <a:cxn ang="0">
                  <a:pos x="74" y="49"/>
                </a:cxn>
                <a:cxn ang="0">
                  <a:pos x="74" y="38"/>
                </a:cxn>
                <a:cxn ang="0">
                  <a:pos x="66" y="19"/>
                </a:cxn>
                <a:cxn ang="0">
                  <a:pos x="46" y="11"/>
                </a:cxn>
                <a:cxn ang="0">
                  <a:pos x="35" y="81"/>
                </a:cxn>
                <a:cxn ang="0">
                  <a:pos x="13" y="81"/>
                </a:cxn>
                <a:cxn ang="0">
                  <a:pos x="13" y="97"/>
                </a:cxn>
                <a:cxn ang="0">
                  <a:pos x="38" y="143"/>
                </a:cxn>
                <a:cxn ang="0">
                  <a:pos x="49" y="143"/>
                </a:cxn>
                <a:cxn ang="0">
                  <a:pos x="71" y="135"/>
                </a:cxn>
                <a:cxn ang="0">
                  <a:pos x="79" y="127"/>
                </a:cxn>
                <a:cxn ang="0">
                  <a:pos x="82" y="111"/>
                </a:cxn>
                <a:cxn ang="0">
                  <a:pos x="82" y="103"/>
                </a:cxn>
                <a:cxn ang="0">
                  <a:pos x="74" y="89"/>
                </a:cxn>
                <a:cxn ang="0">
                  <a:pos x="52" y="81"/>
                </a:cxn>
                <a:cxn ang="0">
                  <a:pos x="35" y="81"/>
                </a:cxn>
              </a:cxnLst>
              <a:rect l="0" t="0" r="r" b="b"/>
              <a:pathLst>
                <a:path w="96" h="154">
                  <a:moveTo>
                    <a:pt x="85" y="140"/>
                  </a:moveTo>
                  <a:lnTo>
                    <a:pt x="85" y="140"/>
                  </a:lnTo>
                  <a:lnTo>
                    <a:pt x="79" y="146"/>
                  </a:lnTo>
                  <a:lnTo>
                    <a:pt x="74" y="148"/>
                  </a:lnTo>
                  <a:lnTo>
                    <a:pt x="60" y="151"/>
                  </a:lnTo>
                  <a:lnTo>
                    <a:pt x="44" y="154"/>
                  </a:lnTo>
                  <a:lnTo>
                    <a:pt x="30" y="154"/>
                  </a:lnTo>
                  <a:lnTo>
                    <a:pt x="2" y="154"/>
                  </a:lnTo>
                  <a:lnTo>
                    <a:pt x="2" y="121"/>
                  </a:lnTo>
                  <a:lnTo>
                    <a:pt x="2" y="51"/>
                  </a:lnTo>
                  <a:lnTo>
                    <a:pt x="0" y="3"/>
                  </a:lnTo>
                  <a:lnTo>
                    <a:pt x="2" y="3"/>
                  </a:lnTo>
                  <a:lnTo>
                    <a:pt x="33" y="0"/>
                  </a:lnTo>
                  <a:lnTo>
                    <a:pt x="44" y="0"/>
                  </a:lnTo>
                  <a:lnTo>
                    <a:pt x="55" y="3"/>
                  </a:lnTo>
                  <a:lnTo>
                    <a:pt x="66" y="5"/>
                  </a:lnTo>
                  <a:lnTo>
                    <a:pt x="77" y="11"/>
                  </a:lnTo>
                  <a:lnTo>
                    <a:pt x="82" y="19"/>
                  </a:lnTo>
                  <a:lnTo>
                    <a:pt x="88" y="27"/>
                  </a:lnTo>
                  <a:lnTo>
                    <a:pt x="88" y="38"/>
                  </a:lnTo>
                  <a:lnTo>
                    <a:pt x="85" y="51"/>
                  </a:lnTo>
                  <a:lnTo>
                    <a:pt x="79" y="62"/>
                  </a:lnTo>
                  <a:lnTo>
                    <a:pt x="68" y="70"/>
                  </a:lnTo>
                  <a:lnTo>
                    <a:pt x="57" y="73"/>
                  </a:lnTo>
                  <a:lnTo>
                    <a:pt x="74" y="76"/>
                  </a:lnTo>
                  <a:lnTo>
                    <a:pt x="85" y="84"/>
                  </a:lnTo>
                  <a:lnTo>
                    <a:pt x="90" y="89"/>
                  </a:lnTo>
                  <a:lnTo>
                    <a:pt x="93" y="94"/>
                  </a:lnTo>
                  <a:lnTo>
                    <a:pt x="96" y="103"/>
                  </a:lnTo>
                  <a:lnTo>
                    <a:pt x="96" y="111"/>
                  </a:lnTo>
                  <a:lnTo>
                    <a:pt x="93" y="127"/>
                  </a:lnTo>
                  <a:lnTo>
                    <a:pt x="85" y="140"/>
                  </a:lnTo>
                  <a:close/>
                  <a:moveTo>
                    <a:pt x="46" y="11"/>
                  </a:moveTo>
                  <a:lnTo>
                    <a:pt x="16" y="11"/>
                  </a:lnTo>
                  <a:lnTo>
                    <a:pt x="13" y="13"/>
                  </a:lnTo>
                  <a:lnTo>
                    <a:pt x="13" y="62"/>
                  </a:lnTo>
                  <a:lnTo>
                    <a:pt x="13" y="70"/>
                  </a:lnTo>
                  <a:lnTo>
                    <a:pt x="30" y="70"/>
                  </a:lnTo>
                  <a:lnTo>
                    <a:pt x="44" y="67"/>
                  </a:lnTo>
                  <a:lnTo>
                    <a:pt x="60" y="65"/>
                  </a:lnTo>
                  <a:lnTo>
                    <a:pt x="66" y="59"/>
                  </a:lnTo>
                  <a:lnTo>
                    <a:pt x="71" y="54"/>
                  </a:lnTo>
                  <a:lnTo>
                    <a:pt x="74" y="49"/>
                  </a:lnTo>
                  <a:lnTo>
                    <a:pt x="74" y="38"/>
                  </a:lnTo>
                  <a:lnTo>
                    <a:pt x="71" y="27"/>
                  </a:lnTo>
                  <a:lnTo>
                    <a:pt x="66" y="19"/>
                  </a:lnTo>
                  <a:lnTo>
                    <a:pt x="57" y="13"/>
                  </a:lnTo>
                  <a:lnTo>
                    <a:pt x="46" y="11"/>
                  </a:lnTo>
                  <a:close/>
                  <a:moveTo>
                    <a:pt x="35" y="81"/>
                  </a:moveTo>
                  <a:lnTo>
                    <a:pt x="35" y="81"/>
                  </a:lnTo>
                  <a:lnTo>
                    <a:pt x="13" y="81"/>
                  </a:lnTo>
                  <a:lnTo>
                    <a:pt x="13" y="97"/>
                  </a:lnTo>
                  <a:lnTo>
                    <a:pt x="16" y="143"/>
                  </a:lnTo>
                  <a:lnTo>
                    <a:pt x="38" y="143"/>
                  </a:lnTo>
                  <a:lnTo>
                    <a:pt x="49" y="143"/>
                  </a:lnTo>
                  <a:lnTo>
                    <a:pt x="60" y="140"/>
                  </a:lnTo>
                  <a:lnTo>
                    <a:pt x="71" y="135"/>
                  </a:lnTo>
                  <a:lnTo>
                    <a:pt x="79" y="127"/>
                  </a:lnTo>
                  <a:lnTo>
                    <a:pt x="82" y="119"/>
                  </a:lnTo>
                  <a:lnTo>
                    <a:pt x="82" y="111"/>
                  </a:lnTo>
                  <a:lnTo>
                    <a:pt x="82" y="103"/>
                  </a:lnTo>
                  <a:lnTo>
                    <a:pt x="79" y="94"/>
                  </a:lnTo>
                  <a:lnTo>
                    <a:pt x="74" y="89"/>
                  </a:lnTo>
                  <a:lnTo>
                    <a:pt x="68" y="86"/>
                  </a:lnTo>
                  <a:lnTo>
                    <a:pt x="52" y="81"/>
                  </a:lnTo>
                  <a:lnTo>
                    <a:pt x="35"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1" name="Freeform 16"/>
            <p:cNvSpPr>
              <a:spLocks/>
            </p:cNvSpPr>
            <p:nvPr/>
          </p:nvSpPr>
          <p:spPr bwMode="auto">
            <a:xfrm>
              <a:off x="2665" y="1015"/>
              <a:ext cx="47" cy="114"/>
            </a:xfrm>
            <a:custGeom>
              <a:avLst/>
              <a:gdLst/>
              <a:ahLst/>
              <a:cxnLst>
                <a:cxn ang="0">
                  <a:pos x="44" y="17"/>
                </a:cxn>
                <a:cxn ang="0">
                  <a:pos x="44" y="17"/>
                </a:cxn>
                <a:cxn ang="0">
                  <a:pos x="44" y="17"/>
                </a:cxn>
                <a:cxn ang="0">
                  <a:pos x="36" y="14"/>
                </a:cxn>
                <a:cxn ang="0">
                  <a:pos x="36" y="14"/>
                </a:cxn>
                <a:cxn ang="0">
                  <a:pos x="27" y="17"/>
                </a:cxn>
                <a:cxn ang="0">
                  <a:pos x="22" y="19"/>
                </a:cxn>
                <a:cxn ang="0">
                  <a:pos x="19" y="25"/>
                </a:cxn>
                <a:cxn ang="0">
                  <a:pos x="16" y="30"/>
                </a:cxn>
                <a:cxn ang="0">
                  <a:pos x="14" y="44"/>
                </a:cxn>
                <a:cxn ang="0">
                  <a:pos x="14" y="57"/>
                </a:cxn>
                <a:cxn ang="0">
                  <a:pos x="14" y="57"/>
                </a:cxn>
                <a:cxn ang="0">
                  <a:pos x="16" y="114"/>
                </a:cxn>
                <a:cxn ang="0">
                  <a:pos x="14" y="114"/>
                </a:cxn>
                <a:cxn ang="0">
                  <a:pos x="14" y="114"/>
                </a:cxn>
                <a:cxn ang="0">
                  <a:pos x="3" y="114"/>
                </a:cxn>
                <a:cxn ang="0">
                  <a:pos x="0" y="114"/>
                </a:cxn>
                <a:cxn ang="0">
                  <a:pos x="0" y="108"/>
                </a:cxn>
                <a:cxn ang="0">
                  <a:pos x="0" y="108"/>
                </a:cxn>
                <a:cxn ang="0">
                  <a:pos x="0" y="84"/>
                </a:cxn>
                <a:cxn ang="0">
                  <a:pos x="0" y="57"/>
                </a:cxn>
                <a:cxn ang="0">
                  <a:pos x="0" y="57"/>
                </a:cxn>
                <a:cxn ang="0">
                  <a:pos x="0" y="6"/>
                </a:cxn>
                <a:cxn ang="0">
                  <a:pos x="0" y="6"/>
                </a:cxn>
                <a:cxn ang="0">
                  <a:pos x="0" y="6"/>
                </a:cxn>
                <a:cxn ang="0">
                  <a:pos x="14" y="3"/>
                </a:cxn>
                <a:cxn ang="0">
                  <a:pos x="14" y="3"/>
                </a:cxn>
                <a:cxn ang="0">
                  <a:pos x="14" y="3"/>
                </a:cxn>
                <a:cxn ang="0">
                  <a:pos x="14" y="22"/>
                </a:cxn>
                <a:cxn ang="0">
                  <a:pos x="14" y="22"/>
                </a:cxn>
                <a:cxn ang="0">
                  <a:pos x="16" y="14"/>
                </a:cxn>
                <a:cxn ang="0">
                  <a:pos x="22" y="6"/>
                </a:cxn>
                <a:cxn ang="0">
                  <a:pos x="27" y="3"/>
                </a:cxn>
                <a:cxn ang="0">
                  <a:pos x="36" y="0"/>
                </a:cxn>
                <a:cxn ang="0">
                  <a:pos x="36" y="0"/>
                </a:cxn>
                <a:cxn ang="0">
                  <a:pos x="47" y="3"/>
                </a:cxn>
                <a:cxn ang="0">
                  <a:pos x="47" y="6"/>
                </a:cxn>
                <a:cxn ang="0">
                  <a:pos x="47" y="6"/>
                </a:cxn>
                <a:cxn ang="0">
                  <a:pos x="44" y="17"/>
                </a:cxn>
                <a:cxn ang="0">
                  <a:pos x="44" y="17"/>
                </a:cxn>
              </a:cxnLst>
              <a:rect l="0" t="0" r="r" b="b"/>
              <a:pathLst>
                <a:path w="47" h="114">
                  <a:moveTo>
                    <a:pt x="44" y="17"/>
                  </a:moveTo>
                  <a:lnTo>
                    <a:pt x="44" y="17"/>
                  </a:lnTo>
                  <a:lnTo>
                    <a:pt x="36" y="14"/>
                  </a:lnTo>
                  <a:lnTo>
                    <a:pt x="27" y="17"/>
                  </a:lnTo>
                  <a:lnTo>
                    <a:pt x="22" y="19"/>
                  </a:lnTo>
                  <a:lnTo>
                    <a:pt x="19" y="25"/>
                  </a:lnTo>
                  <a:lnTo>
                    <a:pt x="16" y="30"/>
                  </a:lnTo>
                  <a:lnTo>
                    <a:pt x="14" y="44"/>
                  </a:lnTo>
                  <a:lnTo>
                    <a:pt x="14" y="57"/>
                  </a:lnTo>
                  <a:lnTo>
                    <a:pt x="16" y="114"/>
                  </a:lnTo>
                  <a:lnTo>
                    <a:pt x="14" y="114"/>
                  </a:lnTo>
                  <a:lnTo>
                    <a:pt x="3" y="114"/>
                  </a:lnTo>
                  <a:lnTo>
                    <a:pt x="0" y="114"/>
                  </a:lnTo>
                  <a:lnTo>
                    <a:pt x="0" y="108"/>
                  </a:lnTo>
                  <a:lnTo>
                    <a:pt x="0" y="84"/>
                  </a:lnTo>
                  <a:lnTo>
                    <a:pt x="0" y="57"/>
                  </a:lnTo>
                  <a:lnTo>
                    <a:pt x="0" y="6"/>
                  </a:lnTo>
                  <a:lnTo>
                    <a:pt x="14" y="3"/>
                  </a:lnTo>
                  <a:lnTo>
                    <a:pt x="14" y="22"/>
                  </a:lnTo>
                  <a:lnTo>
                    <a:pt x="16" y="14"/>
                  </a:lnTo>
                  <a:lnTo>
                    <a:pt x="22" y="6"/>
                  </a:lnTo>
                  <a:lnTo>
                    <a:pt x="27" y="3"/>
                  </a:lnTo>
                  <a:lnTo>
                    <a:pt x="36" y="0"/>
                  </a:lnTo>
                  <a:lnTo>
                    <a:pt x="47" y="3"/>
                  </a:lnTo>
                  <a:lnTo>
                    <a:pt x="47" y="6"/>
                  </a:lnTo>
                  <a:lnTo>
                    <a:pt x="44"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2" name="Freeform 15"/>
            <p:cNvSpPr>
              <a:spLocks/>
            </p:cNvSpPr>
            <p:nvPr/>
          </p:nvSpPr>
          <p:spPr bwMode="auto">
            <a:xfrm>
              <a:off x="2734" y="1018"/>
              <a:ext cx="85" cy="114"/>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4"/>
                </a:cxn>
                <a:cxn ang="0">
                  <a:pos x="35" y="114"/>
                </a:cxn>
                <a:cxn ang="0">
                  <a:pos x="35" y="114"/>
                </a:cxn>
                <a:cxn ang="0">
                  <a:pos x="24" y="111"/>
                </a:cxn>
                <a:cxn ang="0">
                  <a:pos x="13" y="108"/>
                </a:cxn>
                <a:cxn ang="0">
                  <a:pos x="13" y="108"/>
                </a:cxn>
                <a:cxn ang="0">
                  <a:pos x="11"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6" y="43"/>
                </a:cxn>
                <a:cxn ang="0">
                  <a:pos x="16" y="68"/>
                </a:cxn>
                <a:cxn ang="0">
                  <a:pos x="16" y="68"/>
                </a:cxn>
                <a:cxn ang="0">
                  <a:pos x="16" y="81"/>
                </a:cxn>
                <a:cxn ang="0">
                  <a:pos x="19" y="92"/>
                </a:cxn>
                <a:cxn ang="0">
                  <a:pos x="27" y="100"/>
                </a:cxn>
                <a:cxn ang="0">
                  <a:pos x="41" y="103"/>
                </a:cxn>
                <a:cxn ang="0">
                  <a:pos x="41" y="103"/>
                </a:cxn>
                <a:cxn ang="0">
                  <a:pos x="49" y="100"/>
                </a:cxn>
                <a:cxn ang="0">
                  <a:pos x="57" y="97"/>
                </a:cxn>
                <a:cxn ang="0">
                  <a:pos x="63" y="95"/>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4">
                  <a:moveTo>
                    <a:pt x="82" y="111"/>
                  </a:moveTo>
                  <a:lnTo>
                    <a:pt x="71" y="111"/>
                  </a:lnTo>
                  <a:lnTo>
                    <a:pt x="71" y="100"/>
                  </a:lnTo>
                  <a:lnTo>
                    <a:pt x="63" y="105"/>
                  </a:lnTo>
                  <a:lnTo>
                    <a:pt x="55" y="111"/>
                  </a:lnTo>
                  <a:lnTo>
                    <a:pt x="46" y="114"/>
                  </a:lnTo>
                  <a:lnTo>
                    <a:pt x="35" y="114"/>
                  </a:lnTo>
                  <a:lnTo>
                    <a:pt x="24" y="111"/>
                  </a:lnTo>
                  <a:lnTo>
                    <a:pt x="13" y="108"/>
                  </a:lnTo>
                  <a:lnTo>
                    <a:pt x="11" y="103"/>
                  </a:lnTo>
                  <a:lnTo>
                    <a:pt x="5" y="97"/>
                  </a:lnTo>
                  <a:lnTo>
                    <a:pt x="2" y="84"/>
                  </a:lnTo>
                  <a:lnTo>
                    <a:pt x="2" y="57"/>
                  </a:lnTo>
                  <a:lnTo>
                    <a:pt x="2" y="43"/>
                  </a:lnTo>
                  <a:lnTo>
                    <a:pt x="0" y="3"/>
                  </a:lnTo>
                  <a:lnTo>
                    <a:pt x="2" y="0"/>
                  </a:lnTo>
                  <a:lnTo>
                    <a:pt x="13" y="0"/>
                  </a:lnTo>
                  <a:lnTo>
                    <a:pt x="16" y="0"/>
                  </a:lnTo>
                  <a:lnTo>
                    <a:pt x="16" y="43"/>
                  </a:lnTo>
                  <a:lnTo>
                    <a:pt x="16" y="68"/>
                  </a:lnTo>
                  <a:lnTo>
                    <a:pt x="16" y="81"/>
                  </a:lnTo>
                  <a:lnTo>
                    <a:pt x="19" y="92"/>
                  </a:lnTo>
                  <a:lnTo>
                    <a:pt x="27" y="100"/>
                  </a:lnTo>
                  <a:lnTo>
                    <a:pt x="41" y="103"/>
                  </a:lnTo>
                  <a:lnTo>
                    <a:pt x="49" y="100"/>
                  </a:lnTo>
                  <a:lnTo>
                    <a:pt x="57" y="97"/>
                  </a:lnTo>
                  <a:lnTo>
                    <a:pt x="63" y="95"/>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3" name="Freeform 14"/>
            <p:cNvSpPr>
              <a:spLocks/>
            </p:cNvSpPr>
            <p:nvPr/>
          </p:nvSpPr>
          <p:spPr bwMode="auto">
            <a:xfrm>
              <a:off x="2855" y="1015"/>
              <a:ext cx="85" cy="114"/>
            </a:xfrm>
            <a:custGeom>
              <a:avLst/>
              <a:gdLst/>
              <a:ahLst/>
              <a:cxnLst>
                <a:cxn ang="0">
                  <a:pos x="85" y="114"/>
                </a:cxn>
                <a:cxn ang="0">
                  <a:pos x="85" y="114"/>
                </a:cxn>
                <a:cxn ang="0">
                  <a:pos x="71" y="114"/>
                </a:cxn>
                <a:cxn ang="0">
                  <a:pos x="71" y="114"/>
                </a:cxn>
                <a:cxn ang="0">
                  <a:pos x="71" y="114"/>
                </a:cxn>
                <a:cxn ang="0">
                  <a:pos x="71" y="84"/>
                </a:cxn>
                <a:cxn ang="0">
                  <a:pos x="71" y="84"/>
                </a:cxn>
                <a:cxn ang="0">
                  <a:pos x="71" y="44"/>
                </a:cxn>
                <a:cxn ang="0">
                  <a:pos x="71" y="44"/>
                </a:cxn>
                <a:cxn ang="0">
                  <a:pos x="71" y="33"/>
                </a:cxn>
                <a:cxn ang="0">
                  <a:pos x="68" y="22"/>
                </a:cxn>
                <a:cxn ang="0">
                  <a:pos x="60" y="17"/>
                </a:cxn>
                <a:cxn ang="0">
                  <a:pos x="49" y="14"/>
                </a:cxn>
                <a:cxn ang="0">
                  <a:pos x="49" y="14"/>
                </a:cxn>
                <a:cxn ang="0">
                  <a:pos x="41" y="14"/>
                </a:cxn>
                <a:cxn ang="0">
                  <a:pos x="30" y="17"/>
                </a:cxn>
                <a:cxn ang="0">
                  <a:pos x="16" y="27"/>
                </a:cxn>
                <a:cxn ang="0">
                  <a:pos x="16" y="33"/>
                </a:cxn>
                <a:cxn ang="0">
                  <a:pos x="16" y="33"/>
                </a:cxn>
                <a:cxn ang="0">
                  <a:pos x="16" y="114"/>
                </a:cxn>
                <a:cxn ang="0">
                  <a:pos x="16" y="114"/>
                </a:cxn>
                <a:cxn ang="0">
                  <a:pos x="16" y="114"/>
                </a:cxn>
                <a:cxn ang="0">
                  <a:pos x="5" y="114"/>
                </a:cxn>
                <a:cxn ang="0">
                  <a:pos x="2" y="114"/>
                </a:cxn>
                <a:cxn ang="0">
                  <a:pos x="2" y="114"/>
                </a:cxn>
                <a:cxn ang="0">
                  <a:pos x="2" y="87"/>
                </a:cxn>
                <a:cxn ang="0">
                  <a:pos x="2" y="71"/>
                </a:cxn>
                <a:cxn ang="0">
                  <a:pos x="2" y="71"/>
                </a:cxn>
                <a:cxn ang="0">
                  <a:pos x="2" y="38"/>
                </a:cxn>
                <a:cxn ang="0">
                  <a:pos x="0" y="6"/>
                </a:cxn>
                <a:cxn ang="0">
                  <a:pos x="2" y="3"/>
                </a:cxn>
                <a:cxn ang="0">
                  <a:pos x="2" y="3"/>
                </a:cxn>
                <a:cxn ang="0">
                  <a:pos x="13" y="3"/>
                </a:cxn>
                <a:cxn ang="0">
                  <a:pos x="16" y="3"/>
                </a:cxn>
                <a:cxn ang="0">
                  <a:pos x="16" y="3"/>
                </a:cxn>
                <a:cxn ang="0">
                  <a:pos x="16" y="14"/>
                </a:cxn>
                <a:cxn ang="0">
                  <a:pos x="16" y="14"/>
                </a:cxn>
                <a:cxn ang="0">
                  <a:pos x="33" y="6"/>
                </a:cxn>
                <a:cxn ang="0">
                  <a:pos x="41" y="3"/>
                </a:cxn>
                <a:cxn ang="0">
                  <a:pos x="52" y="0"/>
                </a:cxn>
                <a:cxn ang="0">
                  <a:pos x="52" y="0"/>
                </a:cxn>
                <a:cxn ang="0">
                  <a:pos x="60" y="3"/>
                </a:cxn>
                <a:cxn ang="0">
                  <a:pos x="68" y="6"/>
                </a:cxn>
                <a:cxn ang="0">
                  <a:pos x="77" y="11"/>
                </a:cxn>
                <a:cxn ang="0">
                  <a:pos x="82" y="19"/>
                </a:cxn>
                <a:cxn ang="0">
                  <a:pos x="82" y="19"/>
                </a:cxn>
                <a:cxn ang="0">
                  <a:pos x="85" y="33"/>
                </a:cxn>
                <a:cxn ang="0">
                  <a:pos x="85" y="46"/>
                </a:cxn>
                <a:cxn ang="0">
                  <a:pos x="85" y="68"/>
                </a:cxn>
                <a:cxn ang="0">
                  <a:pos x="85" y="68"/>
                </a:cxn>
                <a:cxn ang="0">
                  <a:pos x="85" y="114"/>
                </a:cxn>
                <a:cxn ang="0">
                  <a:pos x="85" y="114"/>
                </a:cxn>
              </a:cxnLst>
              <a:rect l="0" t="0" r="r" b="b"/>
              <a:pathLst>
                <a:path w="85" h="114">
                  <a:moveTo>
                    <a:pt x="85" y="114"/>
                  </a:moveTo>
                  <a:lnTo>
                    <a:pt x="85" y="114"/>
                  </a:lnTo>
                  <a:lnTo>
                    <a:pt x="71" y="114"/>
                  </a:lnTo>
                  <a:lnTo>
                    <a:pt x="71" y="84"/>
                  </a:lnTo>
                  <a:lnTo>
                    <a:pt x="71" y="44"/>
                  </a:lnTo>
                  <a:lnTo>
                    <a:pt x="71" y="33"/>
                  </a:lnTo>
                  <a:lnTo>
                    <a:pt x="68" y="22"/>
                  </a:lnTo>
                  <a:lnTo>
                    <a:pt x="60" y="17"/>
                  </a:lnTo>
                  <a:lnTo>
                    <a:pt x="49" y="14"/>
                  </a:lnTo>
                  <a:lnTo>
                    <a:pt x="41" y="14"/>
                  </a:lnTo>
                  <a:lnTo>
                    <a:pt x="30" y="17"/>
                  </a:lnTo>
                  <a:lnTo>
                    <a:pt x="16" y="27"/>
                  </a:lnTo>
                  <a:lnTo>
                    <a:pt x="16" y="33"/>
                  </a:lnTo>
                  <a:lnTo>
                    <a:pt x="16" y="114"/>
                  </a:lnTo>
                  <a:lnTo>
                    <a:pt x="5" y="114"/>
                  </a:lnTo>
                  <a:lnTo>
                    <a:pt x="2" y="114"/>
                  </a:lnTo>
                  <a:lnTo>
                    <a:pt x="2" y="87"/>
                  </a:lnTo>
                  <a:lnTo>
                    <a:pt x="2" y="71"/>
                  </a:lnTo>
                  <a:lnTo>
                    <a:pt x="2" y="38"/>
                  </a:lnTo>
                  <a:lnTo>
                    <a:pt x="0" y="6"/>
                  </a:lnTo>
                  <a:lnTo>
                    <a:pt x="2" y="3"/>
                  </a:lnTo>
                  <a:lnTo>
                    <a:pt x="13" y="3"/>
                  </a:lnTo>
                  <a:lnTo>
                    <a:pt x="16" y="3"/>
                  </a:lnTo>
                  <a:lnTo>
                    <a:pt x="16" y="14"/>
                  </a:lnTo>
                  <a:lnTo>
                    <a:pt x="33" y="6"/>
                  </a:lnTo>
                  <a:lnTo>
                    <a:pt x="41" y="3"/>
                  </a:lnTo>
                  <a:lnTo>
                    <a:pt x="52" y="0"/>
                  </a:lnTo>
                  <a:lnTo>
                    <a:pt x="60" y="3"/>
                  </a:lnTo>
                  <a:lnTo>
                    <a:pt x="68" y="6"/>
                  </a:lnTo>
                  <a:lnTo>
                    <a:pt x="77" y="11"/>
                  </a:lnTo>
                  <a:lnTo>
                    <a:pt x="82" y="19"/>
                  </a:lnTo>
                  <a:lnTo>
                    <a:pt x="85" y="33"/>
                  </a:lnTo>
                  <a:lnTo>
                    <a:pt x="85" y="46"/>
                  </a:lnTo>
                  <a:lnTo>
                    <a:pt x="85" y="68"/>
                  </a:lnTo>
                  <a:lnTo>
                    <a:pt x="85"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4" name="Freeform 13"/>
            <p:cNvSpPr>
              <a:spLocks/>
            </p:cNvSpPr>
            <p:nvPr/>
          </p:nvSpPr>
          <p:spPr bwMode="auto">
            <a:xfrm>
              <a:off x="2973" y="1015"/>
              <a:ext cx="71" cy="117"/>
            </a:xfrm>
            <a:custGeom>
              <a:avLst/>
              <a:gdLst/>
              <a:ahLst/>
              <a:cxnLst>
                <a:cxn ang="0">
                  <a:pos x="30" y="117"/>
                </a:cxn>
                <a:cxn ang="0">
                  <a:pos x="30" y="117"/>
                </a:cxn>
                <a:cxn ang="0">
                  <a:pos x="14" y="114"/>
                </a:cxn>
                <a:cxn ang="0">
                  <a:pos x="0" y="108"/>
                </a:cxn>
                <a:cxn ang="0">
                  <a:pos x="0" y="106"/>
                </a:cxn>
                <a:cxn ang="0">
                  <a:pos x="0" y="106"/>
                </a:cxn>
                <a:cxn ang="0">
                  <a:pos x="0" y="95"/>
                </a:cxn>
                <a:cxn ang="0">
                  <a:pos x="3" y="92"/>
                </a:cxn>
                <a:cxn ang="0">
                  <a:pos x="3" y="92"/>
                </a:cxn>
                <a:cxn ang="0">
                  <a:pos x="16" y="103"/>
                </a:cxn>
                <a:cxn ang="0">
                  <a:pos x="22" y="106"/>
                </a:cxn>
                <a:cxn ang="0">
                  <a:pos x="30" y="106"/>
                </a:cxn>
                <a:cxn ang="0">
                  <a:pos x="30" y="106"/>
                </a:cxn>
                <a:cxn ang="0">
                  <a:pos x="41" y="106"/>
                </a:cxn>
                <a:cxn ang="0">
                  <a:pos x="49" y="100"/>
                </a:cxn>
                <a:cxn ang="0">
                  <a:pos x="55" y="95"/>
                </a:cxn>
                <a:cxn ang="0">
                  <a:pos x="58" y="84"/>
                </a:cxn>
                <a:cxn ang="0">
                  <a:pos x="58" y="84"/>
                </a:cxn>
                <a:cxn ang="0">
                  <a:pos x="55" y="76"/>
                </a:cxn>
                <a:cxn ang="0">
                  <a:pos x="49" y="68"/>
                </a:cxn>
                <a:cxn ang="0">
                  <a:pos x="38" y="65"/>
                </a:cxn>
                <a:cxn ang="0">
                  <a:pos x="27" y="63"/>
                </a:cxn>
                <a:cxn ang="0">
                  <a:pos x="19" y="60"/>
                </a:cxn>
                <a:cxn ang="0">
                  <a:pos x="8" y="54"/>
                </a:cxn>
                <a:cxn ang="0">
                  <a:pos x="3" y="46"/>
                </a:cxn>
                <a:cxn ang="0">
                  <a:pos x="0" y="33"/>
                </a:cxn>
                <a:cxn ang="0">
                  <a:pos x="0" y="33"/>
                </a:cxn>
                <a:cxn ang="0">
                  <a:pos x="0" y="25"/>
                </a:cxn>
                <a:cxn ang="0">
                  <a:pos x="3" y="17"/>
                </a:cxn>
                <a:cxn ang="0">
                  <a:pos x="11" y="9"/>
                </a:cxn>
                <a:cxn ang="0">
                  <a:pos x="25" y="3"/>
                </a:cxn>
                <a:cxn ang="0">
                  <a:pos x="36" y="0"/>
                </a:cxn>
                <a:cxn ang="0">
                  <a:pos x="36" y="0"/>
                </a:cxn>
                <a:cxn ang="0">
                  <a:pos x="52" y="3"/>
                </a:cxn>
                <a:cxn ang="0">
                  <a:pos x="66" y="9"/>
                </a:cxn>
                <a:cxn ang="0">
                  <a:pos x="66" y="9"/>
                </a:cxn>
                <a:cxn ang="0">
                  <a:pos x="66" y="9"/>
                </a:cxn>
                <a:cxn ang="0">
                  <a:pos x="63" y="22"/>
                </a:cxn>
                <a:cxn ang="0">
                  <a:pos x="63" y="22"/>
                </a:cxn>
                <a:cxn ang="0">
                  <a:pos x="63" y="22"/>
                </a:cxn>
                <a:cxn ang="0">
                  <a:pos x="49" y="14"/>
                </a:cxn>
                <a:cxn ang="0">
                  <a:pos x="36" y="14"/>
                </a:cxn>
                <a:cxn ang="0">
                  <a:pos x="36" y="14"/>
                </a:cxn>
                <a:cxn ang="0">
                  <a:pos x="27" y="14"/>
                </a:cxn>
                <a:cxn ang="0">
                  <a:pos x="19" y="17"/>
                </a:cxn>
                <a:cxn ang="0">
                  <a:pos x="14" y="22"/>
                </a:cxn>
                <a:cxn ang="0">
                  <a:pos x="14" y="30"/>
                </a:cxn>
                <a:cxn ang="0">
                  <a:pos x="14" y="30"/>
                </a:cxn>
                <a:cxn ang="0">
                  <a:pos x="16" y="41"/>
                </a:cxn>
                <a:cxn ang="0">
                  <a:pos x="22" y="46"/>
                </a:cxn>
                <a:cxn ang="0">
                  <a:pos x="41" y="52"/>
                </a:cxn>
                <a:cxn ang="0">
                  <a:pos x="52" y="57"/>
                </a:cxn>
                <a:cxn ang="0">
                  <a:pos x="60" y="63"/>
                </a:cxn>
                <a:cxn ang="0">
                  <a:pos x="69" y="71"/>
                </a:cxn>
                <a:cxn ang="0">
                  <a:pos x="71" y="84"/>
                </a:cxn>
                <a:cxn ang="0">
                  <a:pos x="71" y="84"/>
                </a:cxn>
                <a:cxn ang="0">
                  <a:pos x="69" y="92"/>
                </a:cxn>
                <a:cxn ang="0">
                  <a:pos x="66" y="98"/>
                </a:cxn>
                <a:cxn ang="0">
                  <a:pos x="63" y="106"/>
                </a:cxn>
                <a:cxn ang="0">
                  <a:pos x="58" y="108"/>
                </a:cxn>
                <a:cxn ang="0">
                  <a:pos x="47" y="114"/>
                </a:cxn>
                <a:cxn ang="0">
                  <a:pos x="30" y="117"/>
                </a:cxn>
                <a:cxn ang="0">
                  <a:pos x="30" y="117"/>
                </a:cxn>
              </a:cxnLst>
              <a:rect l="0" t="0" r="r" b="b"/>
              <a:pathLst>
                <a:path w="71" h="117">
                  <a:moveTo>
                    <a:pt x="30" y="117"/>
                  </a:moveTo>
                  <a:lnTo>
                    <a:pt x="30" y="117"/>
                  </a:lnTo>
                  <a:lnTo>
                    <a:pt x="14" y="114"/>
                  </a:lnTo>
                  <a:lnTo>
                    <a:pt x="0" y="108"/>
                  </a:lnTo>
                  <a:lnTo>
                    <a:pt x="0" y="106"/>
                  </a:lnTo>
                  <a:lnTo>
                    <a:pt x="0" y="95"/>
                  </a:lnTo>
                  <a:lnTo>
                    <a:pt x="3" y="92"/>
                  </a:lnTo>
                  <a:lnTo>
                    <a:pt x="16" y="103"/>
                  </a:lnTo>
                  <a:lnTo>
                    <a:pt x="22" y="106"/>
                  </a:lnTo>
                  <a:lnTo>
                    <a:pt x="30" y="106"/>
                  </a:lnTo>
                  <a:lnTo>
                    <a:pt x="41" y="106"/>
                  </a:lnTo>
                  <a:lnTo>
                    <a:pt x="49" y="100"/>
                  </a:lnTo>
                  <a:lnTo>
                    <a:pt x="55" y="95"/>
                  </a:lnTo>
                  <a:lnTo>
                    <a:pt x="58" y="84"/>
                  </a:lnTo>
                  <a:lnTo>
                    <a:pt x="55" y="76"/>
                  </a:lnTo>
                  <a:lnTo>
                    <a:pt x="49" y="68"/>
                  </a:lnTo>
                  <a:lnTo>
                    <a:pt x="38" y="65"/>
                  </a:lnTo>
                  <a:lnTo>
                    <a:pt x="27" y="63"/>
                  </a:lnTo>
                  <a:lnTo>
                    <a:pt x="19" y="60"/>
                  </a:lnTo>
                  <a:lnTo>
                    <a:pt x="8" y="54"/>
                  </a:lnTo>
                  <a:lnTo>
                    <a:pt x="3" y="46"/>
                  </a:lnTo>
                  <a:lnTo>
                    <a:pt x="0" y="33"/>
                  </a:lnTo>
                  <a:lnTo>
                    <a:pt x="0" y="25"/>
                  </a:lnTo>
                  <a:lnTo>
                    <a:pt x="3" y="17"/>
                  </a:lnTo>
                  <a:lnTo>
                    <a:pt x="11" y="9"/>
                  </a:lnTo>
                  <a:lnTo>
                    <a:pt x="25" y="3"/>
                  </a:lnTo>
                  <a:lnTo>
                    <a:pt x="36" y="0"/>
                  </a:lnTo>
                  <a:lnTo>
                    <a:pt x="52" y="3"/>
                  </a:lnTo>
                  <a:lnTo>
                    <a:pt x="66" y="9"/>
                  </a:lnTo>
                  <a:lnTo>
                    <a:pt x="63" y="22"/>
                  </a:lnTo>
                  <a:lnTo>
                    <a:pt x="49" y="14"/>
                  </a:lnTo>
                  <a:lnTo>
                    <a:pt x="36" y="14"/>
                  </a:lnTo>
                  <a:lnTo>
                    <a:pt x="27" y="14"/>
                  </a:lnTo>
                  <a:lnTo>
                    <a:pt x="19" y="17"/>
                  </a:lnTo>
                  <a:lnTo>
                    <a:pt x="14" y="22"/>
                  </a:lnTo>
                  <a:lnTo>
                    <a:pt x="14" y="30"/>
                  </a:lnTo>
                  <a:lnTo>
                    <a:pt x="16" y="41"/>
                  </a:lnTo>
                  <a:lnTo>
                    <a:pt x="22" y="46"/>
                  </a:lnTo>
                  <a:lnTo>
                    <a:pt x="41" y="52"/>
                  </a:lnTo>
                  <a:lnTo>
                    <a:pt x="52" y="57"/>
                  </a:lnTo>
                  <a:lnTo>
                    <a:pt x="60" y="63"/>
                  </a:lnTo>
                  <a:lnTo>
                    <a:pt x="69" y="71"/>
                  </a:lnTo>
                  <a:lnTo>
                    <a:pt x="71" y="84"/>
                  </a:lnTo>
                  <a:lnTo>
                    <a:pt x="69" y="92"/>
                  </a:lnTo>
                  <a:lnTo>
                    <a:pt x="66" y="98"/>
                  </a:lnTo>
                  <a:lnTo>
                    <a:pt x="63" y="106"/>
                  </a:lnTo>
                  <a:lnTo>
                    <a:pt x="58" y="108"/>
                  </a:lnTo>
                  <a:lnTo>
                    <a:pt x="47" y="114"/>
                  </a:lnTo>
                  <a:lnTo>
                    <a:pt x="30" y="1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5" name="Freeform 12"/>
            <p:cNvSpPr>
              <a:spLocks/>
            </p:cNvSpPr>
            <p:nvPr/>
          </p:nvSpPr>
          <p:spPr bwMode="auto">
            <a:xfrm>
              <a:off x="3061" y="1018"/>
              <a:ext cx="146" cy="111"/>
            </a:xfrm>
            <a:custGeom>
              <a:avLst/>
              <a:gdLst/>
              <a:ahLst/>
              <a:cxnLst>
                <a:cxn ang="0">
                  <a:pos x="135" y="46"/>
                </a:cxn>
                <a:cxn ang="0">
                  <a:pos x="124" y="87"/>
                </a:cxn>
                <a:cxn ang="0">
                  <a:pos x="124" y="87"/>
                </a:cxn>
                <a:cxn ang="0">
                  <a:pos x="118" y="108"/>
                </a:cxn>
                <a:cxn ang="0">
                  <a:pos x="115" y="111"/>
                </a:cxn>
                <a:cxn ang="0">
                  <a:pos x="115" y="111"/>
                </a:cxn>
                <a:cxn ang="0">
                  <a:pos x="99" y="111"/>
                </a:cxn>
                <a:cxn ang="0">
                  <a:pos x="99" y="111"/>
                </a:cxn>
                <a:cxn ang="0">
                  <a:pos x="99" y="111"/>
                </a:cxn>
                <a:cxn ang="0">
                  <a:pos x="91" y="78"/>
                </a:cxn>
                <a:cxn ang="0">
                  <a:pos x="71" y="8"/>
                </a:cxn>
                <a:cxn ang="0">
                  <a:pos x="58" y="65"/>
                </a:cxn>
                <a:cxn ang="0">
                  <a:pos x="58" y="65"/>
                </a:cxn>
                <a:cxn ang="0">
                  <a:pos x="49"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6" y="3"/>
                </a:cxn>
                <a:cxn ang="0">
                  <a:pos x="16" y="3"/>
                </a:cxn>
                <a:cxn ang="0">
                  <a:pos x="22" y="33"/>
                </a:cxn>
                <a:cxn ang="0">
                  <a:pos x="38" y="103"/>
                </a:cxn>
                <a:cxn ang="0">
                  <a:pos x="58" y="30"/>
                </a:cxn>
                <a:cxn ang="0">
                  <a:pos x="58" y="30"/>
                </a:cxn>
                <a:cxn ang="0">
                  <a:pos x="63" y="3"/>
                </a:cxn>
                <a:cxn ang="0">
                  <a:pos x="63" y="0"/>
                </a:cxn>
                <a:cxn ang="0">
                  <a:pos x="63" y="0"/>
                </a:cxn>
                <a:cxn ang="0">
                  <a:pos x="82" y="0"/>
                </a:cxn>
                <a:cxn ang="0">
                  <a:pos x="82" y="3"/>
                </a:cxn>
                <a:cxn ang="0">
                  <a:pos x="82" y="3"/>
                </a:cxn>
                <a:cxn ang="0">
                  <a:pos x="110" y="100"/>
                </a:cxn>
                <a:cxn ang="0">
                  <a:pos x="124" y="43"/>
                </a:cxn>
                <a:cxn ang="0">
                  <a:pos x="124" y="43"/>
                </a:cxn>
                <a:cxn ang="0">
                  <a:pos x="129" y="14"/>
                </a:cxn>
                <a:cxn ang="0">
                  <a:pos x="129" y="14"/>
                </a:cxn>
                <a:cxn ang="0">
                  <a:pos x="132" y="3"/>
                </a:cxn>
                <a:cxn ang="0">
                  <a:pos x="132" y="0"/>
                </a:cxn>
                <a:cxn ang="0">
                  <a:pos x="132" y="0"/>
                </a:cxn>
                <a:cxn ang="0">
                  <a:pos x="140" y="0"/>
                </a:cxn>
                <a:cxn ang="0">
                  <a:pos x="140" y="0"/>
                </a:cxn>
                <a:cxn ang="0">
                  <a:pos x="143" y="0"/>
                </a:cxn>
                <a:cxn ang="0">
                  <a:pos x="146" y="3"/>
                </a:cxn>
                <a:cxn ang="0">
                  <a:pos x="146" y="3"/>
                </a:cxn>
                <a:cxn ang="0">
                  <a:pos x="135" y="46"/>
                </a:cxn>
                <a:cxn ang="0">
                  <a:pos x="135" y="46"/>
                </a:cxn>
              </a:cxnLst>
              <a:rect l="0" t="0" r="r" b="b"/>
              <a:pathLst>
                <a:path w="146" h="111">
                  <a:moveTo>
                    <a:pt x="135" y="46"/>
                  </a:moveTo>
                  <a:lnTo>
                    <a:pt x="124" y="87"/>
                  </a:lnTo>
                  <a:lnTo>
                    <a:pt x="118" y="108"/>
                  </a:lnTo>
                  <a:lnTo>
                    <a:pt x="115" y="111"/>
                  </a:lnTo>
                  <a:lnTo>
                    <a:pt x="99" y="111"/>
                  </a:lnTo>
                  <a:lnTo>
                    <a:pt x="91" y="78"/>
                  </a:lnTo>
                  <a:lnTo>
                    <a:pt x="71" y="8"/>
                  </a:lnTo>
                  <a:lnTo>
                    <a:pt x="58" y="65"/>
                  </a:lnTo>
                  <a:lnTo>
                    <a:pt x="49" y="111"/>
                  </a:lnTo>
                  <a:lnTo>
                    <a:pt x="47" y="111"/>
                  </a:lnTo>
                  <a:lnTo>
                    <a:pt x="30" y="111"/>
                  </a:lnTo>
                  <a:lnTo>
                    <a:pt x="22" y="78"/>
                  </a:lnTo>
                  <a:lnTo>
                    <a:pt x="0" y="3"/>
                  </a:lnTo>
                  <a:lnTo>
                    <a:pt x="3" y="0"/>
                  </a:lnTo>
                  <a:lnTo>
                    <a:pt x="14" y="0"/>
                  </a:lnTo>
                  <a:lnTo>
                    <a:pt x="16" y="3"/>
                  </a:lnTo>
                  <a:lnTo>
                    <a:pt x="22" y="33"/>
                  </a:lnTo>
                  <a:lnTo>
                    <a:pt x="38" y="103"/>
                  </a:lnTo>
                  <a:lnTo>
                    <a:pt x="58" y="30"/>
                  </a:lnTo>
                  <a:lnTo>
                    <a:pt x="63" y="3"/>
                  </a:lnTo>
                  <a:lnTo>
                    <a:pt x="63" y="0"/>
                  </a:lnTo>
                  <a:lnTo>
                    <a:pt x="82" y="0"/>
                  </a:lnTo>
                  <a:lnTo>
                    <a:pt x="82" y="3"/>
                  </a:lnTo>
                  <a:lnTo>
                    <a:pt x="110" y="100"/>
                  </a:lnTo>
                  <a:lnTo>
                    <a:pt x="124" y="43"/>
                  </a:lnTo>
                  <a:lnTo>
                    <a:pt x="129" y="14"/>
                  </a:lnTo>
                  <a:lnTo>
                    <a:pt x="132" y="3"/>
                  </a:lnTo>
                  <a:lnTo>
                    <a:pt x="132" y="0"/>
                  </a:lnTo>
                  <a:lnTo>
                    <a:pt x="140" y="0"/>
                  </a:lnTo>
                  <a:lnTo>
                    <a:pt x="143" y="0"/>
                  </a:lnTo>
                  <a:lnTo>
                    <a:pt x="146" y="3"/>
                  </a:lnTo>
                  <a:lnTo>
                    <a:pt x="135"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6" name="Freeform 11"/>
            <p:cNvSpPr>
              <a:spLocks noEditPoints="1"/>
            </p:cNvSpPr>
            <p:nvPr/>
          </p:nvSpPr>
          <p:spPr bwMode="auto">
            <a:xfrm>
              <a:off x="3229" y="964"/>
              <a:ext cx="19" cy="165"/>
            </a:xfrm>
            <a:custGeom>
              <a:avLst/>
              <a:gdLst/>
              <a:ahLst/>
              <a:cxnLst>
                <a:cxn ang="0">
                  <a:pos x="16" y="16"/>
                </a:cxn>
                <a:cxn ang="0">
                  <a:pos x="16" y="19"/>
                </a:cxn>
                <a:cxn ang="0">
                  <a:pos x="16" y="19"/>
                </a:cxn>
                <a:cxn ang="0">
                  <a:pos x="2" y="19"/>
                </a:cxn>
                <a:cxn ang="0">
                  <a:pos x="0" y="16"/>
                </a:cxn>
                <a:cxn ang="0">
                  <a:pos x="0" y="16"/>
                </a:cxn>
                <a:cxn ang="0">
                  <a:pos x="0" y="6"/>
                </a:cxn>
                <a:cxn ang="0">
                  <a:pos x="2" y="3"/>
                </a:cxn>
                <a:cxn ang="0">
                  <a:pos x="2" y="3"/>
                </a:cxn>
                <a:cxn ang="0">
                  <a:pos x="16" y="0"/>
                </a:cxn>
                <a:cxn ang="0">
                  <a:pos x="16" y="3"/>
                </a:cxn>
                <a:cxn ang="0">
                  <a:pos x="16" y="3"/>
                </a:cxn>
                <a:cxn ang="0">
                  <a:pos x="16" y="16"/>
                </a:cxn>
                <a:cxn ang="0">
                  <a:pos x="16" y="16"/>
                </a:cxn>
                <a:cxn ang="0">
                  <a:pos x="16" y="165"/>
                </a:cxn>
                <a:cxn ang="0">
                  <a:pos x="16" y="165"/>
                </a:cxn>
                <a:cxn ang="0">
                  <a:pos x="5" y="165"/>
                </a:cxn>
                <a:cxn ang="0">
                  <a:pos x="2" y="165"/>
                </a:cxn>
                <a:cxn ang="0">
                  <a:pos x="2" y="165"/>
                </a:cxn>
                <a:cxn ang="0">
                  <a:pos x="2" y="138"/>
                </a:cxn>
                <a:cxn ang="0">
                  <a:pos x="2" y="138"/>
                </a:cxn>
                <a:cxn ang="0">
                  <a:pos x="2" y="97"/>
                </a:cxn>
                <a:cxn ang="0">
                  <a:pos x="2" y="57"/>
                </a:cxn>
                <a:cxn ang="0">
                  <a:pos x="2" y="57"/>
                </a:cxn>
                <a:cxn ang="0">
                  <a:pos x="2" y="57"/>
                </a:cxn>
                <a:cxn ang="0">
                  <a:pos x="16" y="54"/>
                </a:cxn>
                <a:cxn ang="0">
                  <a:pos x="16" y="54"/>
                </a:cxn>
                <a:cxn ang="0">
                  <a:pos x="16" y="54"/>
                </a:cxn>
                <a:cxn ang="0">
                  <a:pos x="16" y="78"/>
                </a:cxn>
                <a:cxn ang="0">
                  <a:pos x="16" y="78"/>
                </a:cxn>
                <a:cxn ang="0">
                  <a:pos x="19" y="165"/>
                </a:cxn>
                <a:cxn ang="0">
                  <a:pos x="16" y="165"/>
                </a:cxn>
              </a:cxnLst>
              <a:rect l="0" t="0" r="r" b="b"/>
              <a:pathLst>
                <a:path w="19" h="165">
                  <a:moveTo>
                    <a:pt x="16" y="16"/>
                  </a:moveTo>
                  <a:lnTo>
                    <a:pt x="16" y="19"/>
                  </a:lnTo>
                  <a:lnTo>
                    <a:pt x="2" y="19"/>
                  </a:lnTo>
                  <a:lnTo>
                    <a:pt x="0" y="16"/>
                  </a:lnTo>
                  <a:lnTo>
                    <a:pt x="0" y="6"/>
                  </a:lnTo>
                  <a:lnTo>
                    <a:pt x="2" y="3"/>
                  </a:lnTo>
                  <a:lnTo>
                    <a:pt x="16" y="0"/>
                  </a:lnTo>
                  <a:lnTo>
                    <a:pt x="16" y="3"/>
                  </a:lnTo>
                  <a:lnTo>
                    <a:pt x="16" y="16"/>
                  </a:lnTo>
                  <a:close/>
                  <a:moveTo>
                    <a:pt x="16" y="165"/>
                  </a:moveTo>
                  <a:lnTo>
                    <a:pt x="16" y="165"/>
                  </a:lnTo>
                  <a:lnTo>
                    <a:pt x="5" y="165"/>
                  </a:lnTo>
                  <a:lnTo>
                    <a:pt x="2" y="165"/>
                  </a:lnTo>
                  <a:lnTo>
                    <a:pt x="2" y="138"/>
                  </a:lnTo>
                  <a:lnTo>
                    <a:pt x="2" y="97"/>
                  </a:lnTo>
                  <a:lnTo>
                    <a:pt x="2" y="57"/>
                  </a:lnTo>
                  <a:lnTo>
                    <a:pt x="16" y="54"/>
                  </a:lnTo>
                  <a:lnTo>
                    <a:pt x="16" y="78"/>
                  </a:lnTo>
                  <a:lnTo>
                    <a:pt x="19" y="165"/>
                  </a:lnTo>
                  <a:lnTo>
                    <a:pt x="16"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7" name="Freeform 10"/>
            <p:cNvSpPr>
              <a:spLocks/>
            </p:cNvSpPr>
            <p:nvPr/>
          </p:nvSpPr>
          <p:spPr bwMode="auto">
            <a:xfrm>
              <a:off x="3278" y="1015"/>
              <a:ext cx="80" cy="117"/>
            </a:xfrm>
            <a:custGeom>
              <a:avLst/>
              <a:gdLst/>
              <a:ahLst/>
              <a:cxnLst>
                <a:cxn ang="0">
                  <a:pos x="80" y="106"/>
                </a:cxn>
                <a:cxn ang="0">
                  <a:pos x="77" y="108"/>
                </a:cxn>
                <a:cxn ang="0">
                  <a:pos x="77" y="108"/>
                </a:cxn>
                <a:cxn ang="0">
                  <a:pos x="63" y="114"/>
                </a:cxn>
                <a:cxn ang="0">
                  <a:pos x="50" y="117"/>
                </a:cxn>
                <a:cxn ang="0">
                  <a:pos x="50" y="117"/>
                </a:cxn>
                <a:cxn ang="0">
                  <a:pos x="39" y="117"/>
                </a:cxn>
                <a:cxn ang="0">
                  <a:pos x="30" y="114"/>
                </a:cxn>
                <a:cxn ang="0">
                  <a:pos x="30" y="114"/>
                </a:cxn>
                <a:cxn ang="0">
                  <a:pos x="17" y="106"/>
                </a:cxn>
                <a:cxn ang="0">
                  <a:pos x="8" y="92"/>
                </a:cxn>
                <a:cxn ang="0">
                  <a:pos x="3" y="79"/>
                </a:cxn>
                <a:cxn ang="0">
                  <a:pos x="0" y="60"/>
                </a:cxn>
                <a:cxn ang="0">
                  <a:pos x="0" y="60"/>
                </a:cxn>
                <a:cxn ang="0">
                  <a:pos x="0" y="49"/>
                </a:cxn>
                <a:cxn ang="0">
                  <a:pos x="3" y="38"/>
                </a:cxn>
                <a:cxn ang="0">
                  <a:pos x="8" y="27"/>
                </a:cxn>
                <a:cxn ang="0">
                  <a:pos x="14" y="19"/>
                </a:cxn>
                <a:cxn ang="0">
                  <a:pos x="19" y="11"/>
                </a:cxn>
                <a:cxn ang="0">
                  <a:pos x="30" y="6"/>
                </a:cxn>
                <a:cxn ang="0">
                  <a:pos x="39" y="3"/>
                </a:cxn>
                <a:cxn ang="0">
                  <a:pos x="52" y="0"/>
                </a:cxn>
                <a:cxn ang="0">
                  <a:pos x="52" y="0"/>
                </a:cxn>
                <a:cxn ang="0">
                  <a:pos x="66" y="3"/>
                </a:cxn>
                <a:cxn ang="0">
                  <a:pos x="77" y="9"/>
                </a:cxn>
                <a:cxn ang="0">
                  <a:pos x="80" y="11"/>
                </a:cxn>
                <a:cxn ang="0">
                  <a:pos x="80" y="11"/>
                </a:cxn>
                <a:cxn ang="0">
                  <a:pos x="77" y="22"/>
                </a:cxn>
                <a:cxn ang="0">
                  <a:pos x="77" y="22"/>
                </a:cxn>
                <a:cxn ang="0">
                  <a:pos x="77" y="22"/>
                </a:cxn>
                <a:cxn ang="0">
                  <a:pos x="63" y="17"/>
                </a:cxn>
                <a:cxn ang="0">
                  <a:pos x="52" y="14"/>
                </a:cxn>
                <a:cxn ang="0">
                  <a:pos x="52" y="14"/>
                </a:cxn>
                <a:cxn ang="0">
                  <a:pos x="41" y="14"/>
                </a:cxn>
                <a:cxn ang="0">
                  <a:pos x="36" y="17"/>
                </a:cxn>
                <a:cxn ang="0">
                  <a:pos x="28" y="22"/>
                </a:cxn>
                <a:cxn ang="0">
                  <a:pos x="22" y="27"/>
                </a:cxn>
                <a:cxn ang="0">
                  <a:pos x="17" y="41"/>
                </a:cxn>
                <a:cxn ang="0">
                  <a:pos x="14" y="60"/>
                </a:cxn>
                <a:cxn ang="0">
                  <a:pos x="14" y="60"/>
                </a:cxn>
                <a:cxn ang="0">
                  <a:pos x="17" y="76"/>
                </a:cxn>
                <a:cxn ang="0">
                  <a:pos x="22" y="92"/>
                </a:cxn>
                <a:cxn ang="0">
                  <a:pos x="28" y="98"/>
                </a:cxn>
                <a:cxn ang="0">
                  <a:pos x="33" y="100"/>
                </a:cxn>
                <a:cxn ang="0">
                  <a:pos x="41" y="103"/>
                </a:cxn>
                <a:cxn ang="0">
                  <a:pos x="50" y="106"/>
                </a:cxn>
                <a:cxn ang="0">
                  <a:pos x="50" y="106"/>
                </a:cxn>
                <a:cxn ang="0">
                  <a:pos x="58" y="103"/>
                </a:cxn>
                <a:cxn ang="0">
                  <a:pos x="66" y="100"/>
                </a:cxn>
                <a:cxn ang="0">
                  <a:pos x="80" y="92"/>
                </a:cxn>
                <a:cxn ang="0">
                  <a:pos x="80" y="92"/>
                </a:cxn>
                <a:cxn ang="0">
                  <a:pos x="80" y="92"/>
                </a:cxn>
                <a:cxn ang="0">
                  <a:pos x="80" y="106"/>
                </a:cxn>
                <a:cxn ang="0">
                  <a:pos x="80" y="106"/>
                </a:cxn>
              </a:cxnLst>
              <a:rect l="0" t="0" r="r" b="b"/>
              <a:pathLst>
                <a:path w="80" h="117">
                  <a:moveTo>
                    <a:pt x="80" y="106"/>
                  </a:moveTo>
                  <a:lnTo>
                    <a:pt x="77" y="108"/>
                  </a:lnTo>
                  <a:lnTo>
                    <a:pt x="63" y="114"/>
                  </a:lnTo>
                  <a:lnTo>
                    <a:pt x="50" y="117"/>
                  </a:lnTo>
                  <a:lnTo>
                    <a:pt x="39" y="117"/>
                  </a:lnTo>
                  <a:lnTo>
                    <a:pt x="30" y="114"/>
                  </a:lnTo>
                  <a:lnTo>
                    <a:pt x="17" y="106"/>
                  </a:lnTo>
                  <a:lnTo>
                    <a:pt x="8" y="92"/>
                  </a:lnTo>
                  <a:lnTo>
                    <a:pt x="3" y="79"/>
                  </a:lnTo>
                  <a:lnTo>
                    <a:pt x="0" y="60"/>
                  </a:lnTo>
                  <a:lnTo>
                    <a:pt x="0" y="49"/>
                  </a:lnTo>
                  <a:lnTo>
                    <a:pt x="3" y="38"/>
                  </a:lnTo>
                  <a:lnTo>
                    <a:pt x="8" y="27"/>
                  </a:lnTo>
                  <a:lnTo>
                    <a:pt x="14" y="19"/>
                  </a:lnTo>
                  <a:lnTo>
                    <a:pt x="19" y="11"/>
                  </a:lnTo>
                  <a:lnTo>
                    <a:pt x="30" y="6"/>
                  </a:lnTo>
                  <a:lnTo>
                    <a:pt x="39" y="3"/>
                  </a:lnTo>
                  <a:lnTo>
                    <a:pt x="52" y="0"/>
                  </a:lnTo>
                  <a:lnTo>
                    <a:pt x="66" y="3"/>
                  </a:lnTo>
                  <a:lnTo>
                    <a:pt x="77" y="9"/>
                  </a:lnTo>
                  <a:lnTo>
                    <a:pt x="80" y="11"/>
                  </a:lnTo>
                  <a:lnTo>
                    <a:pt x="77" y="22"/>
                  </a:lnTo>
                  <a:lnTo>
                    <a:pt x="63" y="17"/>
                  </a:lnTo>
                  <a:lnTo>
                    <a:pt x="52" y="14"/>
                  </a:lnTo>
                  <a:lnTo>
                    <a:pt x="41" y="14"/>
                  </a:lnTo>
                  <a:lnTo>
                    <a:pt x="36" y="17"/>
                  </a:lnTo>
                  <a:lnTo>
                    <a:pt x="28" y="22"/>
                  </a:lnTo>
                  <a:lnTo>
                    <a:pt x="22" y="27"/>
                  </a:lnTo>
                  <a:lnTo>
                    <a:pt x="17" y="41"/>
                  </a:lnTo>
                  <a:lnTo>
                    <a:pt x="14" y="60"/>
                  </a:lnTo>
                  <a:lnTo>
                    <a:pt x="17" y="76"/>
                  </a:lnTo>
                  <a:lnTo>
                    <a:pt x="22" y="92"/>
                  </a:lnTo>
                  <a:lnTo>
                    <a:pt x="28" y="98"/>
                  </a:lnTo>
                  <a:lnTo>
                    <a:pt x="33" y="100"/>
                  </a:lnTo>
                  <a:lnTo>
                    <a:pt x="41" y="103"/>
                  </a:lnTo>
                  <a:lnTo>
                    <a:pt x="50" y="106"/>
                  </a:lnTo>
                  <a:lnTo>
                    <a:pt x="58" y="103"/>
                  </a:lnTo>
                  <a:lnTo>
                    <a:pt x="66" y="100"/>
                  </a:lnTo>
                  <a:lnTo>
                    <a:pt x="80" y="92"/>
                  </a:lnTo>
                  <a:lnTo>
                    <a:pt x="80"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8" name="Freeform 9"/>
            <p:cNvSpPr>
              <a:spLocks/>
            </p:cNvSpPr>
            <p:nvPr/>
          </p:nvSpPr>
          <p:spPr bwMode="auto">
            <a:xfrm>
              <a:off x="3383" y="959"/>
              <a:ext cx="82" cy="170"/>
            </a:xfrm>
            <a:custGeom>
              <a:avLst/>
              <a:gdLst/>
              <a:ahLst/>
              <a:cxnLst>
                <a:cxn ang="0">
                  <a:pos x="79" y="170"/>
                </a:cxn>
                <a:cxn ang="0">
                  <a:pos x="79"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2" y="170"/>
                </a:cxn>
                <a:cxn ang="0">
                  <a:pos x="2" y="75"/>
                </a:cxn>
                <a:cxn ang="0">
                  <a:pos x="2" y="75"/>
                </a:cxn>
                <a:cxn ang="0">
                  <a:pos x="0" y="2"/>
                </a:cxn>
                <a:cxn ang="0">
                  <a:pos x="2" y="0"/>
                </a:cxn>
                <a:cxn ang="0">
                  <a:pos x="2" y="0"/>
                </a:cxn>
                <a:cxn ang="0">
                  <a:pos x="16" y="0"/>
                </a:cxn>
                <a:cxn ang="0">
                  <a:pos x="16" y="0"/>
                </a:cxn>
                <a:cxn ang="0">
                  <a:pos x="16" y="0"/>
                </a:cxn>
                <a:cxn ang="0">
                  <a:pos x="16" y="27"/>
                </a:cxn>
                <a:cxn ang="0">
                  <a:pos x="16" y="102"/>
                </a:cxn>
                <a:cxn ang="0">
                  <a:pos x="33" y="83"/>
                </a:cxn>
                <a:cxn ang="0">
                  <a:pos x="33" y="83"/>
                </a:cxn>
                <a:cxn ang="0">
                  <a:pos x="55" y="62"/>
                </a:cxn>
                <a:cxn ang="0">
                  <a:pos x="57"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79" y="170"/>
                </a:cxn>
              </a:cxnLst>
              <a:rect l="0" t="0" r="r" b="b"/>
              <a:pathLst>
                <a:path w="82" h="170">
                  <a:moveTo>
                    <a:pt x="79" y="170"/>
                  </a:moveTo>
                  <a:lnTo>
                    <a:pt x="79" y="170"/>
                  </a:lnTo>
                  <a:lnTo>
                    <a:pt x="74" y="170"/>
                  </a:lnTo>
                  <a:lnTo>
                    <a:pt x="66" y="170"/>
                  </a:lnTo>
                  <a:lnTo>
                    <a:pt x="63" y="170"/>
                  </a:lnTo>
                  <a:lnTo>
                    <a:pt x="16" y="105"/>
                  </a:lnTo>
                  <a:lnTo>
                    <a:pt x="16" y="110"/>
                  </a:lnTo>
                  <a:lnTo>
                    <a:pt x="16" y="154"/>
                  </a:lnTo>
                  <a:lnTo>
                    <a:pt x="16" y="170"/>
                  </a:lnTo>
                  <a:lnTo>
                    <a:pt x="5" y="170"/>
                  </a:lnTo>
                  <a:lnTo>
                    <a:pt x="2" y="170"/>
                  </a:lnTo>
                  <a:lnTo>
                    <a:pt x="2" y="75"/>
                  </a:lnTo>
                  <a:lnTo>
                    <a:pt x="0" y="2"/>
                  </a:lnTo>
                  <a:lnTo>
                    <a:pt x="2" y="0"/>
                  </a:lnTo>
                  <a:lnTo>
                    <a:pt x="16" y="0"/>
                  </a:lnTo>
                  <a:lnTo>
                    <a:pt x="16" y="27"/>
                  </a:lnTo>
                  <a:lnTo>
                    <a:pt x="16" y="102"/>
                  </a:lnTo>
                  <a:lnTo>
                    <a:pt x="33" y="83"/>
                  </a:lnTo>
                  <a:lnTo>
                    <a:pt x="55" y="62"/>
                  </a:lnTo>
                  <a:lnTo>
                    <a:pt x="57" y="59"/>
                  </a:lnTo>
                  <a:lnTo>
                    <a:pt x="71" y="59"/>
                  </a:lnTo>
                  <a:lnTo>
                    <a:pt x="71" y="62"/>
                  </a:lnTo>
                  <a:lnTo>
                    <a:pt x="52" y="83"/>
                  </a:lnTo>
                  <a:lnTo>
                    <a:pt x="30" y="102"/>
                  </a:lnTo>
                  <a:lnTo>
                    <a:pt x="49" y="129"/>
                  </a:lnTo>
                  <a:lnTo>
                    <a:pt x="66" y="151"/>
                  </a:lnTo>
                  <a:lnTo>
                    <a:pt x="82" y="167"/>
                  </a:lnTo>
                  <a:lnTo>
                    <a:pt x="79"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9" name="Freeform 8"/>
            <p:cNvSpPr>
              <a:spLocks/>
            </p:cNvSpPr>
            <p:nvPr/>
          </p:nvSpPr>
          <p:spPr bwMode="auto">
            <a:xfrm>
              <a:off x="517" y="159"/>
              <a:ext cx="396" cy="378"/>
            </a:xfrm>
            <a:custGeom>
              <a:avLst/>
              <a:gdLst/>
              <a:ahLst/>
              <a:cxnLst>
                <a:cxn ang="0">
                  <a:pos x="355" y="370"/>
                </a:cxn>
                <a:cxn ang="0">
                  <a:pos x="355" y="87"/>
                </a:cxn>
                <a:cxn ang="0">
                  <a:pos x="358" y="25"/>
                </a:cxn>
                <a:cxn ang="0">
                  <a:pos x="363" y="17"/>
                </a:cxn>
                <a:cxn ang="0">
                  <a:pos x="396" y="11"/>
                </a:cxn>
                <a:cxn ang="0">
                  <a:pos x="259" y="0"/>
                </a:cxn>
                <a:cxn ang="0">
                  <a:pos x="278" y="14"/>
                </a:cxn>
                <a:cxn ang="0">
                  <a:pos x="292" y="17"/>
                </a:cxn>
                <a:cxn ang="0">
                  <a:pos x="297" y="25"/>
                </a:cxn>
                <a:cxn ang="0">
                  <a:pos x="300" y="87"/>
                </a:cxn>
                <a:cxn ang="0">
                  <a:pos x="300" y="316"/>
                </a:cxn>
                <a:cxn ang="0">
                  <a:pos x="267" y="341"/>
                </a:cxn>
                <a:cxn ang="0">
                  <a:pos x="237" y="354"/>
                </a:cxn>
                <a:cxn ang="0">
                  <a:pos x="198" y="360"/>
                </a:cxn>
                <a:cxn ang="0">
                  <a:pos x="168" y="357"/>
                </a:cxn>
                <a:cxn ang="0">
                  <a:pos x="127" y="338"/>
                </a:cxn>
                <a:cxn ang="0">
                  <a:pos x="105" y="303"/>
                </a:cxn>
                <a:cxn ang="0">
                  <a:pos x="96" y="254"/>
                </a:cxn>
                <a:cxn ang="0">
                  <a:pos x="94" y="87"/>
                </a:cxn>
                <a:cxn ang="0">
                  <a:pos x="96" y="46"/>
                </a:cxn>
                <a:cxn ang="0">
                  <a:pos x="99" y="19"/>
                </a:cxn>
                <a:cxn ang="0">
                  <a:pos x="118" y="14"/>
                </a:cxn>
                <a:cxn ang="0">
                  <a:pos x="138" y="0"/>
                </a:cxn>
                <a:cxn ang="0">
                  <a:pos x="0" y="11"/>
                </a:cxn>
                <a:cxn ang="0">
                  <a:pos x="19" y="14"/>
                </a:cxn>
                <a:cxn ang="0">
                  <a:pos x="36" y="19"/>
                </a:cxn>
                <a:cxn ang="0">
                  <a:pos x="41" y="46"/>
                </a:cxn>
                <a:cxn ang="0">
                  <a:pos x="41" y="235"/>
                </a:cxn>
                <a:cxn ang="0">
                  <a:pos x="41" y="262"/>
                </a:cxn>
                <a:cxn ang="0">
                  <a:pos x="52" y="314"/>
                </a:cxn>
                <a:cxn ang="0">
                  <a:pos x="69" y="346"/>
                </a:cxn>
                <a:cxn ang="0">
                  <a:pos x="88" y="360"/>
                </a:cxn>
                <a:cxn ang="0">
                  <a:pos x="113" y="373"/>
                </a:cxn>
                <a:cxn ang="0">
                  <a:pos x="149" y="378"/>
                </a:cxn>
                <a:cxn ang="0">
                  <a:pos x="171" y="378"/>
                </a:cxn>
                <a:cxn ang="0">
                  <a:pos x="220" y="373"/>
                </a:cxn>
                <a:cxn ang="0">
                  <a:pos x="261" y="362"/>
                </a:cxn>
                <a:cxn ang="0">
                  <a:pos x="300" y="343"/>
                </a:cxn>
                <a:cxn ang="0">
                  <a:pos x="308" y="346"/>
                </a:cxn>
                <a:cxn ang="0">
                  <a:pos x="322" y="360"/>
                </a:cxn>
              </a:cxnLst>
              <a:rect l="0" t="0" r="r" b="b"/>
              <a:pathLst>
                <a:path w="396" h="378">
                  <a:moveTo>
                    <a:pt x="336" y="376"/>
                  </a:moveTo>
                  <a:lnTo>
                    <a:pt x="355" y="370"/>
                  </a:lnTo>
                  <a:lnTo>
                    <a:pt x="355" y="87"/>
                  </a:lnTo>
                  <a:lnTo>
                    <a:pt x="355" y="46"/>
                  </a:lnTo>
                  <a:lnTo>
                    <a:pt x="358" y="25"/>
                  </a:lnTo>
                  <a:lnTo>
                    <a:pt x="360" y="19"/>
                  </a:lnTo>
                  <a:lnTo>
                    <a:pt x="363" y="17"/>
                  </a:lnTo>
                  <a:lnTo>
                    <a:pt x="377" y="14"/>
                  </a:lnTo>
                  <a:lnTo>
                    <a:pt x="396" y="11"/>
                  </a:lnTo>
                  <a:lnTo>
                    <a:pt x="396" y="0"/>
                  </a:lnTo>
                  <a:lnTo>
                    <a:pt x="259" y="0"/>
                  </a:lnTo>
                  <a:lnTo>
                    <a:pt x="259" y="11"/>
                  </a:lnTo>
                  <a:lnTo>
                    <a:pt x="278" y="14"/>
                  </a:lnTo>
                  <a:lnTo>
                    <a:pt x="292" y="17"/>
                  </a:lnTo>
                  <a:lnTo>
                    <a:pt x="294" y="19"/>
                  </a:lnTo>
                  <a:lnTo>
                    <a:pt x="297" y="25"/>
                  </a:lnTo>
                  <a:lnTo>
                    <a:pt x="300" y="46"/>
                  </a:lnTo>
                  <a:lnTo>
                    <a:pt x="300" y="87"/>
                  </a:lnTo>
                  <a:lnTo>
                    <a:pt x="300" y="316"/>
                  </a:lnTo>
                  <a:lnTo>
                    <a:pt x="289" y="327"/>
                  </a:lnTo>
                  <a:lnTo>
                    <a:pt x="267" y="341"/>
                  </a:lnTo>
                  <a:lnTo>
                    <a:pt x="253" y="349"/>
                  </a:lnTo>
                  <a:lnTo>
                    <a:pt x="237" y="354"/>
                  </a:lnTo>
                  <a:lnTo>
                    <a:pt x="217" y="360"/>
                  </a:lnTo>
                  <a:lnTo>
                    <a:pt x="198" y="360"/>
                  </a:lnTo>
                  <a:lnTo>
                    <a:pt x="168" y="357"/>
                  </a:lnTo>
                  <a:lnTo>
                    <a:pt x="143" y="351"/>
                  </a:lnTo>
                  <a:lnTo>
                    <a:pt x="127" y="338"/>
                  </a:lnTo>
                  <a:lnTo>
                    <a:pt x="113" y="324"/>
                  </a:lnTo>
                  <a:lnTo>
                    <a:pt x="105" y="303"/>
                  </a:lnTo>
                  <a:lnTo>
                    <a:pt x="99" y="281"/>
                  </a:lnTo>
                  <a:lnTo>
                    <a:pt x="96" y="254"/>
                  </a:lnTo>
                  <a:lnTo>
                    <a:pt x="94" y="227"/>
                  </a:lnTo>
                  <a:lnTo>
                    <a:pt x="94" y="87"/>
                  </a:lnTo>
                  <a:lnTo>
                    <a:pt x="96" y="46"/>
                  </a:lnTo>
                  <a:lnTo>
                    <a:pt x="96" y="25"/>
                  </a:lnTo>
                  <a:lnTo>
                    <a:pt x="99" y="19"/>
                  </a:lnTo>
                  <a:lnTo>
                    <a:pt x="105" y="17"/>
                  </a:lnTo>
                  <a:lnTo>
                    <a:pt x="118" y="14"/>
                  </a:lnTo>
                  <a:lnTo>
                    <a:pt x="138" y="11"/>
                  </a:lnTo>
                  <a:lnTo>
                    <a:pt x="138" y="0"/>
                  </a:lnTo>
                  <a:lnTo>
                    <a:pt x="0" y="0"/>
                  </a:lnTo>
                  <a:lnTo>
                    <a:pt x="0" y="11"/>
                  </a:lnTo>
                  <a:lnTo>
                    <a:pt x="19" y="14"/>
                  </a:lnTo>
                  <a:lnTo>
                    <a:pt x="33" y="17"/>
                  </a:lnTo>
                  <a:lnTo>
                    <a:pt x="36" y="19"/>
                  </a:lnTo>
                  <a:lnTo>
                    <a:pt x="39" y="25"/>
                  </a:lnTo>
                  <a:lnTo>
                    <a:pt x="41" y="46"/>
                  </a:lnTo>
                  <a:lnTo>
                    <a:pt x="41" y="87"/>
                  </a:lnTo>
                  <a:lnTo>
                    <a:pt x="41" y="235"/>
                  </a:lnTo>
                  <a:lnTo>
                    <a:pt x="41" y="262"/>
                  </a:lnTo>
                  <a:lnTo>
                    <a:pt x="44" y="289"/>
                  </a:lnTo>
                  <a:lnTo>
                    <a:pt x="52" y="314"/>
                  </a:lnTo>
                  <a:lnTo>
                    <a:pt x="61" y="335"/>
                  </a:lnTo>
                  <a:lnTo>
                    <a:pt x="69" y="346"/>
                  </a:lnTo>
                  <a:lnTo>
                    <a:pt x="77" y="354"/>
                  </a:lnTo>
                  <a:lnTo>
                    <a:pt x="88" y="360"/>
                  </a:lnTo>
                  <a:lnTo>
                    <a:pt x="99" y="368"/>
                  </a:lnTo>
                  <a:lnTo>
                    <a:pt x="113" y="373"/>
                  </a:lnTo>
                  <a:lnTo>
                    <a:pt x="129" y="376"/>
                  </a:lnTo>
                  <a:lnTo>
                    <a:pt x="149" y="378"/>
                  </a:lnTo>
                  <a:lnTo>
                    <a:pt x="171" y="378"/>
                  </a:lnTo>
                  <a:lnTo>
                    <a:pt x="198" y="378"/>
                  </a:lnTo>
                  <a:lnTo>
                    <a:pt x="220" y="373"/>
                  </a:lnTo>
                  <a:lnTo>
                    <a:pt x="242" y="368"/>
                  </a:lnTo>
                  <a:lnTo>
                    <a:pt x="261" y="362"/>
                  </a:lnTo>
                  <a:lnTo>
                    <a:pt x="289" y="349"/>
                  </a:lnTo>
                  <a:lnTo>
                    <a:pt x="300" y="343"/>
                  </a:lnTo>
                  <a:lnTo>
                    <a:pt x="308" y="346"/>
                  </a:lnTo>
                  <a:lnTo>
                    <a:pt x="311" y="349"/>
                  </a:lnTo>
                  <a:lnTo>
                    <a:pt x="322" y="360"/>
                  </a:lnTo>
                  <a:lnTo>
                    <a:pt x="336" y="376"/>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0" name="Freeform 7"/>
            <p:cNvSpPr>
              <a:spLocks/>
            </p:cNvSpPr>
            <p:nvPr/>
          </p:nvSpPr>
          <p:spPr bwMode="auto">
            <a:xfrm>
              <a:off x="900" y="170"/>
              <a:ext cx="330" cy="370"/>
            </a:xfrm>
            <a:custGeom>
              <a:avLst/>
              <a:gdLst/>
              <a:ahLst/>
              <a:cxnLst>
                <a:cxn ang="0">
                  <a:pos x="86" y="370"/>
                </a:cxn>
                <a:cxn ang="0">
                  <a:pos x="245" y="370"/>
                </a:cxn>
                <a:cxn ang="0">
                  <a:pos x="245" y="360"/>
                </a:cxn>
                <a:cxn ang="0">
                  <a:pos x="223" y="357"/>
                </a:cxn>
                <a:cxn ang="0">
                  <a:pos x="223" y="357"/>
                </a:cxn>
                <a:cxn ang="0">
                  <a:pos x="204" y="354"/>
                </a:cxn>
                <a:cxn ang="0">
                  <a:pos x="198" y="351"/>
                </a:cxn>
                <a:cxn ang="0">
                  <a:pos x="196" y="343"/>
                </a:cxn>
                <a:cxn ang="0">
                  <a:pos x="193" y="335"/>
                </a:cxn>
                <a:cxn ang="0">
                  <a:pos x="193" y="322"/>
                </a:cxn>
                <a:cxn ang="0">
                  <a:pos x="190" y="284"/>
                </a:cxn>
                <a:cxn ang="0">
                  <a:pos x="190" y="17"/>
                </a:cxn>
                <a:cxn ang="0">
                  <a:pos x="220" y="17"/>
                </a:cxn>
                <a:cxn ang="0">
                  <a:pos x="220" y="17"/>
                </a:cxn>
                <a:cxn ang="0">
                  <a:pos x="248" y="17"/>
                </a:cxn>
                <a:cxn ang="0">
                  <a:pos x="267" y="19"/>
                </a:cxn>
                <a:cxn ang="0">
                  <a:pos x="284" y="22"/>
                </a:cxn>
                <a:cxn ang="0">
                  <a:pos x="295" y="27"/>
                </a:cxn>
                <a:cxn ang="0">
                  <a:pos x="300" y="38"/>
                </a:cxn>
                <a:cxn ang="0">
                  <a:pos x="306" y="49"/>
                </a:cxn>
                <a:cxn ang="0">
                  <a:pos x="317" y="89"/>
                </a:cxn>
                <a:cxn ang="0">
                  <a:pos x="330" y="89"/>
                </a:cxn>
                <a:cxn ang="0">
                  <a:pos x="330" y="89"/>
                </a:cxn>
                <a:cxn ang="0">
                  <a:pos x="328" y="49"/>
                </a:cxn>
                <a:cxn ang="0">
                  <a:pos x="325" y="0"/>
                </a:cxn>
                <a:cxn ang="0">
                  <a:pos x="6" y="0"/>
                </a:cxn>
                <a:cxn ang="0">
                  <a:pos x="6" y="0"/>
                </a:cxn>
                <a:cxn ang="0">
                  <a:pos x="3" y="49"/>
                </a:cxn>
                <a:cxn ang="0">
                  <a:pos x="0" y="89"/>
                </a:cxn>
                <a:cxn ang="0">
                  <a:pos x="14" y="89"/>
                </a:cxn>
                <a:cxn ang="0">
                  <a:pos x="14" y="89"/>
                </a:cxn>
                <a:cxn ang="0">
                  <a:pos x="22" y="49"/>
                </a:cxn>
                <a:cxn ang="0">
                  <a:pos x="28" y="38"/>
                </a:cxn>
                <a:cxn ang="0">
                  <a:pos x="36" y="27"/>
                </a:cxn>
                <a:cxn ang="0">
                  <a:pos x="47" y="22"/>
                </a:cxn>
                <a:cxn ang="0">
                  <a:pos x="61" y="19"/>
                </a:cxn>
                <a:cxn ang="0">
                  <a:pos x="83" y="17"/>
                </a:cxn>
                <a:cxn ang="0">
                  <a:pos x="108" y="17"/>
                </a:cxn>
                <a:cxn ang="0">
                  <a:pos x="138" y="17"/>
                </a:cxn>
                <a:cxn ang="0">
                  <a:pos x="138" y="284"/>
                </a:cxn>
                <a:cxn ang="0">
                  <a:pos x="138" y="284"/>
                </a:cxn>
                <a:cxn ang="0">
                  <a:pos x="138" y="322"/>
                </a:cxn>
                <a:cxn ang="0">
                  <a:pos x="138" y="335"/>
                </a:cxn>
                <a:cxn ang="0">
                  <a:pos x="135" y="343"/>
                </a:cxn>
                <a:cxn ang="0">
                  <a:pos x="130" y="351"/>
                </a:cxn>
                <a:cxn ang="0">
                  <a:pos x="124" y="354"/>
                </a:cxn>
                <a:cxn ang="0">
                  <a:pos x="108" y="357"/>
                </a:cxn>
                <a:cxn ang="0">
                  <a:pos x="86" y="360"/>
                </a:cxn>
                <a:cxn ang="0">
                  <a:pos x="86" y="370"/>
                </a:cxn>
              </a:cxnLst>
              <a:rect l="0" t="0" r="r" b="b"/>
              <a:pathLst>
                <a:path w="330" h="370">
                  <a:moveTo>
                    <a:pt x="86" y="370"/>
                  </a:moveTo>
                  <a:lnTo>
                    <a:pt x="245" y="370"/>
                  </a:lnTo>
                  <a:lnTo>
                    <a:pt x="245" y="360"/>
                  </a:lnTo>
                  <a:lnTo>
                    <a:pt x="223" y="357"/>
                  </a:lnTo>
                  <a:lnTo>
                    <a:pt x="204" y="354"/>
                  </a:lnTo>
                  <a:lnTo>
                    <a:pt x="198" y="351"/>
                  </a:lnTo>
                  <a:lnTo>
                    <a:pt x="196" y="343"/>
                  </a:lnTo>
                  <a:lnTo>
                    <a:pt x="193" y="335"/>
                  </a:lnTo>
                  <a:lnTo>
                    <a:pt x="193" y="322"/>
                  </a:lnTo>
                  <a:lnTo>
                    <a:pt x="190" y="284"/>
                  </a:lnTo>
                  <a:lnTo>
                    <a:pt x="190" y="17"/>
                  </a:lnTo>
                  <a:lnTo>
                    <a:pt x="220" y="17"/>
                  </a:lnTo>
                  <a:lnTo>
                    <a:pt x="248" y="17"/>
                  </a:lnTo>
                  <a:lnTo>
                    <a:pt x="267" y="19"/>
                  </a:lnTo>
                  <a:lnTo>
                    <a:pt x="284" y="22"/>
                  </a:lnTo>
                  <a:lnTo>
                    <a:pt x="295" y="27"/>
                  </a:lnTo>
                  <a:lnTo>
                    <a:pt x="300" y="38"/>
                  </a:lnTo>
                  <a:lnTo>
                    <a:pt x="306" y="49"/>
                  </a:lnTo>
                  <a:lnTo>
                    <a:pt x="317" y="89"/>
                  </a:lnTo>
                  <a:lnTo>
                    <a:pt x="330" y="89"/>
                  </a:lnTo>
                  <a:lnTo>
                    <a:pt x="328" y="49"/>
                  </a:lnTo>
                  <a:lnTo>
                    <a:pt x="325" y="0"/>
                  </a:lnTo>
                  <a:lnTo>
                    <a:pt x="6" y="0"/>
                  </a:lnTo>
                  <a:lnTo>
                    <a:pt x="3" y="49"/>
                  </a:lnTo>
                  <a:lnTo>
                    <a:pt x="0" y="89"/>
                  </a:lnTo>
                  <a:lnTo>
                    <a:pt x="14" y="89"/>
                  </a:lnTo>
                  <a:lnTo>
                    <a:pt x="22" y="49"/>
                  </a:lnTo>
                  <a:lnTo>
                    <a:pt x="28" y="38"/>
                  </a:lnTo>
                  <a:lnTo>
                    <a:pt x="36" y="27"/>
                  </a:lnTo>
                  <a:lnTo>
                    <a:pt x="47" y="22"/>
                  </a:lnTo>
                  <a:lnTo>
                    <a:pt x="61" y="19"/>
                  </a:lnTo>
                  <a:lnTo>
                    <a:pt x="83" y="17"/>
                  </a:lnTo>
                  <a:lnTo>
                    <a:pt x="108" y="17"/>
                  </a:lnTo>
                  <a:lnTo>
                    <a:pt x="138" y="17"/>
                  </a:lnTo>
                  <a:lnTo>
                    <a:pt x="138" y="284"/>
                  </a:lnTo>
                  <a:lnTo>
                    <a:pt x="138" y="322"/>
                  </a:lnTo>
                  <a:lnTo>
                    <a:pt x="138" y="335"/>
                  </a:lnTo>
                  <a:lnTo>
                    <a:pt x="135" y="343"/>
                  </a:lnTo>
                  <a:lnTo>
                    <a:pt x="130" y="351"/>
                  </a:lnTo>
                  <a:lnTo>
                    <a:pt x="124" y="354"/>
                  </a:lnTo>
                  <a:lnTo>
                    <a:pt x="108" y="357"/>
                  </a:lnTo>
                  <a:lnTo>
                    <a:pt x="86" y="360"/>
                  </a:lnTo>
                  <a:lnTo>
                    <a:pt x="86"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1" name="Freeform 6"/>
            <p:cNvSpPr>
              <a:spLocks/>
            </p:cNvSpPr>
            <p:nvPr/>
          </p:nvSpPr>
          <p:spPr bwMode="auto">
            <a:xfrm>
              <a:off x="1260" y="151"/>
              <a:ext cx="374" cy="386"/>
            </a:xfrm>
            <a:custGeom>
              <a:avLst/>
              <a:gdLst/>
              <a:ahLst/>
              <a:cxnLst>
                <a:cxn ang="0">
                  <a:pos x="341" y="305"/>
                </a:cxn>
                <a:cxn ang="0">
                  <a:pos x="343" y="254"/>
                </a:cxn>
                <a:cxn ang="0">
                  <a:pos x="352" y="246"/>
                </a:cxn>
                <a:cxn ang="0">
                  <a:pos x="374" y="230"/>
                </a:cxn>
                <a:cxn ang="0">
                  <a:pos x="228" y="243"/>
                </a:cxn>
                <a:cxn ang="0">
                  <a:pos x="250" y="246"/>
                </a:cxn>
                <a:cxn ang="0">
                  <a:pos x="280" y="251"/>
                </a:cxn>
                <a:cxn ang="0">
                  <a:pos x="286" y="265"/>
                </a:cxn>
                <a:cxn ang="0">
                  <a:pos x="288" y="319"/>
                </a:cxn>
                <a:cxn ang="0">
                  <a:pos x="288" y="362"/>
                </a:cxn>
                <a:cxn ang="0">
                  <a:pos x="222" y="368"/>
                </a:cxn>
                <a:cxn ang="0">
                  <a:pos x="200" y="368"/>
                </a:cxn>
                <a:cxn ang="0">
                  <a:pos x="165" y="359"/>
                </a:cxn>
                <a:cxn ang="0">
                  <a:pos x="134" y="346"/>
                </a:cxn>
                <a:cxn ang="0">
                  <a:pos x="110" y="324"/>
                </a:cxn>
                <a:cxn ang="0">
                  <a:pos x="90" y="297"/>
                </a:cxn>
                <a:cxn ang="0">
                  <a:pos x="68" y="254"/>
                </a:cxn>
                <a:cxn ang="0">
                  <a:pos x="60" y="184"/>
                </a:cxn>
                <a:cxn ang="0">
                  <a:pos x="63" y="146"/>
                </a:cxn>
                <a:cxn ang="0">
                  <a:pos x="85" y="84"/>
                </a:cxn>
                <a:cxn ang="0">
                  <a:pos x="112" y="52"/>
                </a:cxn>
                <a:cxn ang="0">
                  <a:pos x="148" y="30"/>
                </a:cxn>
                <a:cxn ang="0">
                  <a:pos x="211" y="19"/>
                </a:cxn>
                <a:cxn ang="0">
                  <a:pos x="231" y="19"/>
                </a:cxn>
                <a:cxn ang="0">
                  <a:pos x="258" y="25"/>
                </a:cxn>
                <a:cxn ang="0">
                  <a:pos x="288" y="41"/>
                </a:cxn>
                <a:cxn ang="0">
                  <a:pos x="310" y="70"/>
                </a:cxn>
                <a:cxn ang="0">
                  <a:pos x="324" y="108"/>
                </a:cxn>
                <a:cxn ang="0">
                  <a:pos x="338" y="106"/>
                </a:cxn>
                <a:cxn ang="0">
                  <a:pos x="330" y="22"/>
                </a:cxn>
                <a:cxn ang="0">
                  <a:pos x="288" y="8"/>
                </a:cxn>
                <a:cxn ang="0">
                  <a:pos x="214" y="0"/>
                </a:cxn>
                <a:cxn ang="0">
                  <a:pos x="178" y="3"/>
                </a:cxn>
                <a:cxn ang="0">
                  <a:pos x="107" y="22"/>
                </a:cxn>
                <a:cxn ang="0">
                  <a:pos x="74" y="41"/>
                </a:cxn>
                <a:cxn ang="0">
                  <a:pos x="44" y="68"/>
                </a:cxn>
                <a:cxn ang="0">
                  <a:pos x="22" y="100"/>
                </a:cxn>
                <a:cxn ang="0">
                  <a:pos x="5" y="143"/>
                </a:cxn>
                <a:cxn ang="0">
                  <a:pos x="0" y="195"/>
                </a:cxn>
                <a:cxn ang="0">
                  <a:pos x="2" y="219"/>
                </a:cxn>
                <a:cxn ang="0">
                  <a:pos x="11" y="265"/>
                </a:cxn>
                <a:cxn ang="0">
                  <a:pos x="27" y="303"/>
                </a:cxn>
                <a:cxn ang="0">
                  <a:pos x="52" y="332"/>
                </a:cxn>
                <a:cxn ang="0">
                  <a:pos x="82" y="354"/>
                </a:cxn>
                <a:cxn ang="0">
                  <a:pos x="115" y="370"/>
                </a:cxn>
                <a:cxn ang="0">
                  <a:pos x="176" y="384"/>
                </a:cxn>
                <a:cxn ang="0">
                  <a:pos x="217" y="386"/>
                </a:cxn>
                <a:cxn ang="0">
                  <a:pos x="297" y="378"/>
                </a:cxn>
                <a:cxn ang="0">
                  <a:pos x="343" y="365"/>
                </a:cxn>
                <a:cxn ang="0">
                  <a:pos x="341" y="305"/>
                </a:cxn>
              </a:cxnLst>
              <a:rect l="0" t="0" r="r" b="b"/>
              <a:pathLst>
                <a:path w="374" h="386">
                  <a:moveTo>
                    <a:pt x="341" y="305"/>
                  </a:moveTo>
                  <a:lnTo>
                    <a:pt x="341" y="305"/>
                  </a:lnTo>
                  <a:lnTo>
                    <a:pt x="343" y="273"/>
                  </a:lnTo>
                  <a:lnTo>
                    <a:pt x="343" y="254"/>
                  </a:lnTo>
                  <a:lnTo>
                    <a:pt x="346" y="246"/>
                  </a:lnTo>
                  <a:lnTo>
                    <a:pt x="352" y="246"/>
                  </a:lnTo>
                  <a:lnTo>
                    <a:pt x="374" y="243"/>
                  </a:lnTo>
                  <a:lnTo>
                    <a:pt x="374" y="230"/>
                  </a:lnTo>
                  <a:lnTo>
                    <a:pt x="228" y="230"/>
                  </a:lnTo>
                  <a:lnTo>
                    <a:pt x="228" y="243"/>
                  </a:lnTo>
                  <a:lnTo>
                    <a:pt x="250" y="246"/>
                  </a:lnTo>
                  <a:lnTo>
                    <a:pt x="272" y="249"/>
                  </a:lnTo>
                  <a:lnTo>
                    <a:pt x="280" y="251"/>
                  </a:lnTo>
                  <a:lnTo>
                    <a:pt x="283" y="257"/>
                  </a:lnTo>
                  <a:lnTo>
                    <a:pt x="286" y="265"/>
                  </a:lnTo>
                  <a:lnTo>
                    <a:pt x="288" y="278"/>
                  </a:lnTo>
                  <a:lnTo>
                    <a:pt x="288" y="319"/>
                  </a:lnTo>
                  <a:lnTo>
                    <a:pt x="288" y="362"/>
                  </a:lnTo>
                  <a:lnTo>
                    <a:pt x="255" y="368"/>
                  </a:lnTo>
                  <a:lnTo>
                    <a:pt x="222" y="368"/>
                  </a:lnTo>
                  <a:lnTo>
                    <a:pt x="200" y="368"/>
                  </a:lnTo>
                  <a:lnTo>
                    <a:pt x="184" y="365"/>
                  </a:lnTo>
                  <a:lnTo>
                    <a:pt x="165" y="359"/>
                  </a:lnTo>
                  <a:lnTo>
                    <a:pt x="148" y="354"/>
                  </a:lnTo>
                  <a:lnTo>
                    <a:pt x="134" y="346"/>
                  </a:lnTo>
                  <a:lnTo>
                    <a:pt x="121" y="335"/>
                  </a:lnTo>
                  <a:lnTo>
                    <a:pt x="110" y="324"/>
                  </a:lnTo>
                  <a:lnTo>
                    <a:pt x="99" y="311"/>
                  </a:lnTo>
                  <a:lnTo>
                    <a:pt x="90" y="297"/>
                  </a:lnTo>
                  <a:lnTo>
                    <a:pt x="82" y="284"/>
                  </a:lnTo>
                  <a:lnTo>
                    <a:pt x="68" y="254"/>
                  </a:lnTo>
                  <a:lnTo>
                    <a:pt x="63" y="219"/>
                  </a:lnTo>
                  <a:lnTo>
                    <a:pt x="60" y="184"/>
                  </a:lnTo>
                  <a:lnTo>
                    <a:pt x="63" y="146"/>
                  </a:lnTo>
                  <a:lnTo>
                    <a:pt x="71" y="114"/>
                  </a:lnTo>
                  <a:lnTo>
                    <a:pt x="85" y="84"/>
                  </a:lnTo>
                  <a:lnTo>
                    <a:pt x="101" y="62"/>
                  </a:lnTo>
                  <a:lnTo>
                    <a:pt x="112" y="52"/>
                  </a:lnTo>
                  <a:lnTo>
                    <a:pt x="123" y="43"/>
                  </a:lnTo>
                  <a:lnTo>
                    <a:pt x="148" y="30"/>
                  </a:lnTo>
                  <a:lnTo>
                    <a:pt x="178" y="22"/>
                  </a:lnTo>
                  <a:lnTo>
                    <a:pt x="211" y="19"/>
                  </a:lnTo>
                  <a:lnTo>
                    <a:pt x="231" y="19"/>
                  </a:lnTo>
                  <a:lnTo>
                    <a:pt x="244" y="22"/>
                  </a:lnTo>
                  <a:lnTo>
                    <a:pt x="258" y="25"/>
                  </a:lnTo>
                  <a:lnTo>
                    <a:pt x="269" y="30"/>
                  </a:lnTo>
                  <a:lnTo>
                    <a:pt x="288" y="41"/>
                  </a:lnTo>
                  <a:lnTo>
                    <a:pt x="302" y="54"/>
                  </a:lnTo>
                  <a:lnTo>
                    <a:pt x="310" y="70"/>
                  </a:lnTo>
                  <a:lnTo>
                    <a:pt x="319" y="84"/>
                  </a:lnTo>
                  <a:lnTo>
                    <a:pt x="324" y="108"/>
                  </a:lnTo>
                  <a:lnTo>
                    <a:pt x="338" y="106"/>
                  </a:lnTo>
                  <a:lnTo>
                    <a:pt x="330" y="22"/>
                  </a:lnTo>
                  <a:lnTo>
                    <a:pt x="313" y="16"/>
                  </a:lnTo>
                  <a:lnTo>
                    <a:pt x="288" y="8"/>
                  </a:lnTo>
                  <a:lnTo>
                    <a:pt x="253" y="3"/>
                  </a:lnTo>
                  <a:lnTo>
                    <a:pt x="214" y="0"/>
                  </a:lnTo>
                  <a:lnTo>
                    <a:pt x="178" y="3"/>
                  </a:lnTo>
                  <a:lnTo>
                    <a:pt x="143" y="8"/>
                  </a:lnTo>
                  <a:lnTo>
                    <a:pt x="107" y="22"/>
                  </a:lnTo>
                  <a:lnTo>
                    <a:pt x="90" y="30"/>
                  </a:lnTo>
                  <a:lnTo>
                    <a:pt x="74" y="41"/>
                  </a:lnTo>
                  <a:lnTo>
                    <a:pt x="57" y="52"/>
                  </a:lnTo>
                  <a:lnTo>
                    <a:pt x="44" y="68"/>
                  </a:lnTo>
                  <a:lnTo>
                    <a:pt x="33" y="84"/>
                  </a:lnTo>
                  <a:lnTo>
                    <a:pt x="22" y="100"/>
                  </a:lnTo>
                  <a:lnTo>
                    <a:pt x="13" y="122"/>
                  </a:lnTo>
                  <a:lnTo>
                    <a:pt x="5" y="143"/>
                  </a:lnTo>
                  <a:lnTo>
                    <a:pt x="2" y="168"/>
                  </a:lnTo>
                  <a:lnTo>
                    <a:pt x="0" y="195"/>
                  </a:lnTo>
                  <a:lnTo>
                    <a:pt x="2" y="219"/>
                  </a:lnTo>
                  <a:lnTo>
                    <a:pt x="5" y="243"/>
                  </a:lnTo>
                  <a:lnTo>
                    <a:pt x="11" y="265"/>
                  </a:lnTo>
                  <a:lnTo>
                    <a:pt x="19" y="284"/>
                  </a:lnTo>
                  <a:lnTo>
                    <a:pt x="27" y="303"/>
                  </a:lnTo>
                  <a:lnTo>
                    <a:pt x="38" y="319"/>
                  </a:lnTo>
                  <a:lnTo>
                    <a:pt x="52" y="332"/>
                  </a:lnTo>
                  <a:lnTo>
                    <a:pt x="66" y="343"/>
                  </a:lnTo>
                  <a:lnTo>
                    <a:pt x="82" y="354"/>
                  </a:lnTo>
                  <a:lnTo>
                    <a:pt x="99" y="365"/>
                  </a:lnTo>
                  <a:lnTo>
                    <a:pt x="115" y="370"/>
                  </a:lnTo>
                  <a:lnTo>
                    <a:pt x="134" y="376"/>
                  </a:lnTo>
                  <a:lnTo>
                    <a:pt x="176" y="384"/>
                  </a:lnTo>
                  <a:lnTo>
                    <a:pt x="217" y="386"/>
                  </a:lnTo>
                  <a:lnTo>
                    <a:pt x="261" y="384"/>
                  </a:lnTo>
                  <a:lnTo>
                    <a:pt x="297" y="378"/>
                  </a:lnTo>
                  <a:lnTo>
                    <a:pt x="324" y="370"/>
                  </a:lnTo>
                  <a:lnTo>
                    <a:pt x="343" y="365"/>
                  </a:lnTo>
                  <a:lnTo>
                    <a:pt x="341" y="305"/>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2" name="Freeform 5"/>
            <p:cNvSpPr>
              <a:spLocks/>
            </p:cNvSpPr>
            <p:nvPr/>
          </p:nvSpPr>
          <p:spPr bwMode="auto">
            <a:xfrm>
              <a:off x="1669" y="159"/>
              <a:ext cx="281" cy="370"/>
            </a:xfrm>
            <a:custGeom>
              <a:avLst/>
              <a:gdLst/>
              <a:ahLst/>
              <a:cxnLst>
                <a:cxn ang="0">
                  <a:pos x="262" y="370"/>
                </a:cxn>
                <a:cxn ang="0">
                  <a:pos x="273" y="324"/>
                </a:cxn>
                <a:cxn ang="0">
                  <a:pos x="264" y="276"/>
                </a:cxn>
                <a:cxn ang="0">
                  <a:pos x="256" y="306"/>
                </a:cxn>
                <a:cxn ang="0">
                  <a:pos x="242" y="333"/>
                </a:cxn>
                <a:cxn ang="0">
                  <a:pos x="212" y="349"/>
                </a:cxn>
                <a:cxn ang="0">
                  <a:pos x="157" y="354"/>
                </a:cxn>
                <a:cxn ang="0">
                  <a:pos x="127" y="351"/>
                </a:cxn>
                <a:cxn ang="0">
                  <a:pos x="97" y="187"/>
                </a:cxn>
                <a:cxn ang="0">
                  <a:pos x="146" y="187"/>
                </a:cxn>
                <a:cxn ang="0">
                  <a:pos x="190" y="189"/>
                </a:cxn>
                <a:cxn ang="0">
                  <a:pos x="201" y="195"/>
                </a:cxn>
                <a:cxn ang="0">
                  <a:pos x="207" y="227"/>
                </a:cxn>
                <a:cxn ang="0">
                  <a:pos x="223" y="127"/>
                </a:cxn>
                <a:cxn ang="0">
                  <a:pos x="204" y="146"/>
                </a:cxn>
                <a:cxn ang="0">
                  <a:pos x="201" y="160"/>
                </a:cxn>
                <a:cxn ang="0">
                  <a:pos x="190" y="168"/>
                </a:cxn>
                <a:cxn ang="0">
                  <a:pos x="146" y="170"/>
                </a:cxn>
                <a:cxn ang="0">
                  <a:pos x="97" y="17"/>
                </a:cxn>
                <a:cxn ang="0">
                  <a:pos x="143" y="17"/>
                </a:cxn>
                <a:cxn ang="0">
                  <a:pos x="190" y="19"/>
                </a:cxn>
                <a:cxn ang="0">
                  <a:pos x="215" y="27"/>
                </a:cxn>
                <a:cxn ang="0">
                  <a:pos x="229" y="49"/>
                </a:cxn>
                <a:cxn ang="0">
                  <a:pos x="251" y="81"/>
                </a:cxn>
                <a:cxn ang="0">
                  <a:pos x="248" y="44"/>
                </a:cxn>
                <a:cxn ang="0">
                  <a:pos x="0" y="0"/>
                </a:cxn>
                <a:cxn ang="0">
                  <a:pos x="20" y="14"/>
                </a:cxn>
                <a:cxn ang="0">
                  <a:pos x="33" y="17"/>
                </a:cxn>
                <a:cxn ang="0">
                  <a:pos x="39" y="25"/>
                </a:cxn>
                <a:cxn ang="0">
                  <a:pos x="42" y="87"/>
                </a:cxn>
                <a:cxn ang="0">
                  <a:pos x="42" y="284"/>
                </a:cxn>
                <a:cxn ang="0">
                  <a:pos x="39" y="343"/>
                </a:cxn>
                <a:cxn ang="0">
                  <a:pos x="33" y="354"/>
                </a:cxn>
                <a:cxn ang="0">
                  <a:pos x="0" y="360"/>
                </a:cxn>
              </a:cxnLst>
              <a:rect l="0" t="0" r="r" b="b"/>
              <a:pathLst>
                <a:path w="281" h="370">
                  <a:moveTo>
                    <a:pt x="0" y="370"/>
                  </a:moveTo>
                  <a:lnTo>
                    <a:pt x="262" y="370"/>
                  </a:lnTo>
                  <a:lnTo>
                    <a:pt x="273" y="324"/>
                  </a:lnTo>
                  <a:lnTo>
                    <a:pt x="281" y="276"/>
                  </a:lnTo>
                  <a:lnTo>
                    <a:pt x="264" y="276"/>
                  </a:lnTo>
                  <a:lnTo>
                    <a:pt x="256" y="306"/>
                  </a:lnTo>
                  <a:lnTo>
                    <a:pt x="251" y="319"/>
                  </a:lnTo>
                  <a:lnTo>
                    <a:pt x="242" y="333"/>
                  </a:lnTo>
                  <a:lnTo>
                    <a:pt x="229" y="341"/>
                  </a:lnTo>
                  <a:lnTo>
                    <a:pt x="212" y="349"/>
                  </a:lnTo>
                  <a:lnTo>
                    <a:pt x="187" y="354"/>
                  </a:lnTo>
                  <a:lnTo>
                    <a:pt x="157" y="354"/>
                  </a:lnTo>
                  <a:lnTo>
                    <a:pt x="127" y="351"/>
                  </a:lnTo>
                  <a:lnTo>
                    <a:pt x="97" y="346"/>
                  </a:lnTo>
                  <a:lnTo>
                    <a:pt x="97" y="187"/>
                  </a:lnTo>
                  <a:lnTo>
                    <a:pt x="146" y="187"/>
                  </a:lnTo>
                  <a:lnTo>
                    <a:pt x="174" y="187"/>
                  </a:lnTo>
                  <a:lnTo>
                    <a:pt x="190" y="189"/>
                  </a:lnTo>
                  <a:lnTo>
                    <a:pt x="196" y="192"/>
                  </a:lnTo>
                  <a:lnTo>
                    <a:pt x="201" y="195"/>
                  </a:lnTo>
                  <a:lnTo>
                    <a:pt x="204" y="208"/>
                  </a:lnTo>
                  <a:lnTo>
                    <a:pt x="207" y="227"/>
                  </a:lnTo>
                  <a:lnTo>
                    <a:pt x="223" y="227"/>
                  </a:lnTo>
                  <a:lnTo>
                    <a:pt x="223" y="127"/>
                  </a:lnTo>
                  <a:lnTo>
                    <a:pt x="207" y="127"/>
                  </a:lnTo>
                  <a:lnTo>
                    <a:pt x="204" y="146"/>
                  </a:lnTo>
                  <a:lnTo>
                    <a:pt x="201" y="160"/>
                  </a:lnTo>
                  <a:lnTo>
                    <a:pt x="196" y="165"/>
                  </a:lnTo>
                  <a:lnTo>
                    <a:pt x="190" y="168"/>
                  </a:lnTo>
                  <a:lnTo>
                    <a:pt x="174" y="170"/>
                  </a:lnTo>
                  <a:lnTo>
                    <a:pt x="146" y="170"/>
                  </a:lnTo>
                  <a:lnTo>
                    <a:pt x="97" y="170"/>
                  </a:lnTo>
                  <a:lnTo>
                    <a:pt x="97" y="17"/>
                  </a:lnTo>
                  <a:lnTo>
                    <a:pt x="143" y="17"/>
                  </a:lnTo>
                  <a:lnTo>
                    <a:pt x="168" y="17"/>
                  </a:lnTo>
                  <a:lnTo>
                    <a:pt x="190" y="19"/>
                  </a:lnTo>
                  <a:lnTo>
                    <a:pt x="204" y="22"/>
                  </a:lnTo>
                  <a:lnTo>
                    <a:pt x="215" y="27"/>
                  </a:lnTo>
                  <a:lnTo>
                    <a:pt x="223" y="35"/>
                  </a:lnTo>
                  <a:lnTo>
                    <a:pt x="229" y="49"/>
                  </a:lnTo>
                  <a:lnTo>
                    <a:pt x="237" y="84"/>
                  </a:lnTo>
                  <a:lnTo>
                    <a:pt x="251" y="81"/>
                  </a:lnTo>
                  <a:lnTo>
                    <a:pt x="248" y="44"/>
                  </a:lnTo>
                  <a:lnTo>
                    <a:pt x="245" y="0"/>
                  </a:lnTo>
                  <a:lnTo>
                    <a:pt x="0" y="0"/>
                  </a:lnTo>
                  <a:lnTo>
                    <a:pt x="0" y="11"/>
                  </a:lnTo>
                  <a:lnTo>
                    <a:pt x="20" y="14"/>
                  </a:lnTo>
                  <a:lnTo>
                    <a:pt x="33" y="17"/>
                  </a:lnTo>
                  <a:lnTo>
                    <a:pt x="36" y="19"/>
                  </a:lnTo>
                  <a:lnTo>
                    <a:pt x="39" y="25"/>
                  </a:lnTo>
                  <a:lnTo>
                    <a:pt x="42" y="46"/>
                  </a:lnTo>
                  <a:lnTo>
                    <a:pt x="42" y="87"/>
                  </a:lnTo>
                  <a:lnTo>
                    <a:pt x="42" y="284"/>
                  </a:lnTo>
                  <a:lnTo>
                    <a:pt x="42" y="322"/>
                  </a:lnTo>
                  <a:lnTo>
                    <a:pt x="39" y="343"/>
                  </a:lnTo>
                  <a:lnTo>
                    <a:pt x="36" y="351"/>
                  </a:lnTo>
                  <a:lnTo>
                    <a:pt x="33" y="354"/>
                  </a:lnTo>
                  <a:lnTo>
                    <a:pt x="20" y="357"/>
                  </a:lnTo>
                  <a:lnTo>
                    <a:pt x="0" y="360"/>
                  </a:lnTo>
                  <a:lnTo>
                    <a:pt x="0"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3" name="Freeform 4"/>
            <p:cNvSpPr>
              <a:spLocks noEditPoints="1"/>
            </p:cNvSpPr>
            <p:nvPr/>
          </p:nvSpPr>
          <p:spPr bwMode="auto">
            <a:xfrm>
              <a:off x="1994" y="159"/>
              <a:ext cx="335" cy="370"/>
            </a:xfrm>
            <a:custGeom>
              <a:avLst/>
              <a:gdLst/>
              <a:ahLst/>
              <a:cxnLst>
                <a:cxn ang="0">
                  <a:pos x="137" y="370"/>
                </a:cxn>
                <a:cxn ang="0">
                  <a:pos x="118" y="357"/>
                </a:cxn>
                <a:cxn ang="0">
                  <a:pos x="104" y="354"/>
                </a:cxn>
                <a:cxn ang="0">
                  <a:pos x="99" y="343"/>
                </a:cxn>
                <a:cxn ang="0">
                  <a:pos x="96" y="284"/>
                </a:cxn>
                <a:cxn ang="0">
                  <a:pos x="118" y="208"/>
                </a:cxn>
                <a:cxn ang="0">
                  <a:pos x="135" y="208"/>
                </a:cxn>
                <a:cxn ang="0">
                  <a:pos x="151" y="216"/>
                </a:cxn>
                <a:cxn ang="0">
                  <a:pos x="168" y="235"/>
                </a:cxn>
                <a:cxn ang="0">
                  <a:pos x="212" y="314"/>
                </a:cxn>
                <a:cxn ang="0">
                  <a:pos x="225" y="335"/>
                </a:cxn>
                <a:cxn ang="0">
                  <a:pos x="253" y="360"/>
                </a:cxn>
                <a:cxn ang="0">
                  <a:pos x="278" y="370"/>
                </a:cxn>
                <a:cxn ang="0">
                  <a:pos x="335" y="370"/>
                </a:cxn>
                <a:cxn ang="0">
                  <a:pos x="335" y="360"/>
                </a:cxn>
                <a:cxn ang="0">
                  <a:pos x="308" y="351"/>
                </a:cxn>
                <a:cxn ang="0">
                  <a:pos x="294" y="343"/>
                </a:cxn>
                <a:cxn ang="0">
                  <a:pos x="261" y="300"/>
                </a:cxn>
                <a:cxn ang="0">
                  <a:pos x="245" y="270"/>
                </a:cxn>
                <a:cxn ang="0">
                  <a:pos x="201" y="189"/>
                </a:cxn>
                <a:cxn ang="0">
                  <a:pos x="239" y="168"/>
                </a:cxn>
                <a:cxn ang="0">
                  <a:pos x="264" y="143"/>
                </a:cxn>
                <a:cxn ang="0">
                  <a:pos x="278" y="111"/>
                </a:cxn>
                <a:cxn ang="0">
                  <a:pos x="280" y="92"/>
                </a:cxn>
                <a:cxn ang="0">
                  <a:pos x="275" y="65"/>
                </a:cxn>
                <a:cxn ang="0">
                  <a:pos x="267" y="44"/>
                </a:cxn>
                <a:cxn ang="0">
                  <a:pos x="253" y="27"/>
                </a:cxn>
                <a:cxn ang="0">
                  <a:pos x="214" y="6"/>
                </a:cxn>
                <a:cxn ang="0">
                  <a:pos x="170" y="0"/>
                </a:cxn>
                <a:cxn ang="0">
                  <a:pos x="0" y="0"/>
                </a:cxn>
                <a:cxn ang="0">
                  <a:pos x="19" y="14"/>
                </a:cxn>
                <a:cxn ang="0">
                  <a:pos x="33" y="17"/>
                </a:cxn>
                <a:cxn ang="0">
                  <a:pos x="41" y="25"/>
                </a:cxn>
                <a:cxn ang="0">
                  <a:pos x="44" y="87"/>
                </a:cxn>
                <a:cxn ang="0">
                  <a:pos x="44" y="284"/>
                </a:cxn>
                <a:cxn ang="0">
                  <a:pos x="41" y="343"/>
                </a:cxn>
                <a:cxn ang="0">
                  <a:pos x="33" y="354"/>
                </a:cxn>
                <a:cxn ang="0">
                  <a:pos x="0" y="360"/>
                </a:cxn>
                <a:cxn ang="0">
                  <a:pos x="96" y="22"/>
                </a:cxn>
                <a:cxn ang="0">
                  <a:pos x="113" y="19"/>
                </a:cxn>
                <a:cxn ang="0">
                  <a:pos x="132" y="19"/>
                </a:cxn>
                <a:cxn ang="0">
                  <a:pos x="165" y="22"/>
                </a:cxn>
                <a:cxn ang="0">
                  <a:pos x="192" y="35"/>
                </a:cxn>
                <a:cxn ang="0">
                  <a:pos x="212" y="62"/>
                </a:cxn>
                <a:cxn ang="0">
                  <a:pos x="220" y="106"/>
                </a:cxn>
                <a:cxn ang="0">
                  <a:pos x="217" y="127"/>
                </a:cxn>
                <a:cxn ang="0">
                  <a:pos x="203" y="160"/>
                </a:cxn>
                <a:cxn ang="0">
                  <a:pos x="179" y="181"/>
                </a:cxn>
                <a:cxn ang="0">
                  <a:pos x="146" y="192"/>
                </a:cxn>
                <a:cxn ang="0">
                  <a:pos x="96" y="192"/>
                </a:cxn>
              </a:cxnLst>
              <a:rect l="0" t="0" r="r" b="b"/>
              <a:pathLst>
                <a:path w="335" h="370">
                  <a:moveTo>
                    <a:pt x="0" y="370"/>
                  </a:moveTo>
                  <a:lnTo>
                    <a:pt x="137" y="370"/>
                  </a:lnTo>
                  <a:lnTo>
                    <a:pt x="137" y="360"/>
                  </a:lnTo>
                  <a:lnTo>
                    <a:pt x="118" y="357"/>
                  </a:lnTo>
                  <a:lnTo>
                    <a:pt x="104" y="354"/>
                  </a:lnTo>
                  <a:lnTo>
                    <a:pt x="102" y="351"/>
                  </a:lnTo>
                  <a:lnTo>
                    <a:pt x="99" y="343"/>
                  </a:lnTo>
                  <a:lnTo>
                    <a:pt x="96" y="322"/>
                  </a:lnTo>
                  <a:lnTo>
                    <a:pt x="96" y="284"/>
                  </a:lnTo>
                  <a:lnTo>
                    <a:pt x="96" y="208"/>
                  </a:lnTo>
                  <a:lnTo>
                    <a:pt x="118" y="208"/>
                  </a:lnTo>
                  <a:lnTo>
                    <a:pt x="135" y="208"/>
                  </a:lnTo>
                  <a:lnTo>
                    <a:pt x="146" y="211"/>
                  </a:lnTo>
                  <a:lnTo>
                    <a:pt x="151" y="216"/>
                  </a:lnTo>
                  <a:lnTo>
                    <a:pt x="168" y="235"/>
                  </a:lnTo>
                  <a:lnTo>
                    <a:pt x="187" y="270"/>
                  </a:lnTo>
                  <a:lnTo>
                    <a:pt x="212" y="314"/>
                  </a:lnTo>
                  <a:lnTo>
                    <a:pt x="225" y="335"/>
                  </a:lnTo>
                  <a:lnTo>
                    <a:pt x="245" y="354"/>
                  </a:lnTo>
                  <a:lnTo>
                    <a:pt x="253" y="360"/>
                  </a:lnTo>
                  <a:lnTo>
                    <a:pt x="267" y="365"/>
                  </a:lnTo>
                  <a:lnTo>
                    <a:pt x="278" y="370"/>
                  </a:lnTo>
                  <a:lnTo>
                    <a:pt x="291" y="370"/>
                  </a:lnTo>
                  <a:lnTo>
                    <a:pt x="335" y="370"/>
                  </a:lnTo>
                  <a:lnTo>
                    <a:pt x="335" y="360"/>
                  </a:lnTo>
                  <a:lnTo>
                    <a:pt x="319" y="357"/>
                  </a:lnTo>
                  <a:lnTo>
                    <a:pt x="308" y="351"/>
                  </a:lnTo>
                  <a:lnTo>
                    <a:pt x="294" y="343"/>
                  </a:lnTo>
                  <a:lnTo>
                    <a:pt x="280" y="324"/>
                  </a:lnTo>
                  <a:lnTo>
                    <a:pt x="261" y="300"/>
                  </a:lnTo>
                  <a:lnTo>
                    <a:pt x="245" y="270"/>
                  </a:lnTo>
                  <a:lnTo>
                    <a:pt x="201" y="189"/>
                  </a:lnTo>
                  <a:lnTo>
                    <a:pt x="225" y="176"/>
                  </a:lnTo>
                  <a:lnTo>
                    <a:pt x="239" y="168"/>
                  </a:lnTo>
                  <a:lnTo>
                    <a:pt x="253" y="157"/>
                  </a:lnTo>
                  <a:lnTo>
                    <a:pt x="264" y="143"/>
                  </a:lnTo>
                  <a:lnTo>
                    <a:pt x="272" y="127"/>
                  </a:lnTo>
                  <a:lnTo>
                    <a:pt x="278" y="111"/>
                  </a:lnTo>
                  <a:lnTo>
                    <a:pt x="280" y="92"/>
                  </a:lnTo>
                  <a:lnTo>
                    <a:pt x="278" y="79"/>
                  </a:lnTo>
                  <a:lnTo>
                    <a:pt x="275" y="65"/>
                  </a:lnTo>
                  <a:lnTo>
                    <a:pt x="272" y="52"/>
                  </a:lnTo>
                  <a:lnTo>
                    <a:pt x="267" y="44"/>
                  </a:lnTo>
                  <a:lnTo>
                    <a:pt x="261" y="33"/>
                  </a:lnTo>
                  <a:lnTo>
                    <a:pt x="253" y="27"/>
                  </a:lnTo>
                  <a:lnTo>
                    <a:pt x="234" y="14"/>
                  </a:lnTo>
                  <a:lnTo>
                    <a:pt x="214" y="6"/>
                  </a:lnTo>
                  <a:lnTo>
                    <a:pt x="192" y="3"/>
                  </a:lnTo>
                  <a:lnTo>
                    <a:pt x="170" y="0"/>
                  </a:lnTo>
                  <a:lnTo>
                    <a:pt x="148" y="0"/>
                  </a:lnTo>
                  <a:lnTo>
                    <a:pt x="0" y="0"/>
                  </a:lnTo>
                  <a:lnTo>
                    <a:pt x="0" y="11"/>
                  </a:lnTo>
                  <a:lnTo>
                    <a:pt x="19" y="14"/>
                  </a:lnTo>
                  <a:lnTo>
                    <a:pt x="33" y="17"/>
                  </a:lnTo>
                  <a:lnTo>
                    <a:pt x="38" y="19"/>
                  </a:lnTo>
                  <a:lnTo>
                    <a:pt x="41" y="25"/>
                  </a:lnTo>
                  <a:lnTo>
                    <a:pt x="41" y="46"/>
                  </a:lnTo>
                  <a:lnTo>
                    <a:pt x="44" y="87"/>
                  </a:lnTo>
                  <a:lnTo>
                    <a:pt x="44" y="284"/>
                  </a:lnTo>
                  <a:lnTo>
                    <a:pt x="41" y="322"/>
                  </a:lnTo>
                  <a:lnTo>
                    <a:pt x="41" y="343"/>
                  </a:lnTo>
                  <a:lnTo>
                    <a:pt x="38" y="351"/>
                  </a:lnTo>
                  <a:lnTo>
                    <a:pt x="33" y="354"/>
                  </a:lnTo>
                  <a:lnTo>
                    <a:pt x="19" y="357"/>
                  </a:lnTo>
                  <a:lnTo>
                    <a:pt x="0" y="360"/>
                  </a:lnTo>
                  <a:lnTo>
                    <a:pt x="0" y="370"/>
                  </a:lnTo>
                  <a:close/>
                  <a:moveTo>
                    <a:pt x="96" y="22"/>
                  </a:moveTo>
                  <a:lnTo>
                    <a:pt x="96" y="22"/>
                  </a:lnTo>
                  <a:lnTo>
                    <a:pt x="113" y="19"/>
                  </a:lnTo>
                  <a:lnTo>
                    <a:pt x="132" y="19"/>
                  </a:lnTo>
                  <a:lnTo>
                    <a:pt x="148" y="19"/>
                  </a:lnTo>
                  <a:lnTo>
                    <a:pt x="165" y="22"/>
                  </a:lnTo>
                  <a:lnTo>
                    <a:pt x="179" y="27"/>
                  </a:lnTo>
                  <a:lnTo>
                    <a:pt x="192" y="35"/>
                  </a:lnTo>
                  <a:lnTo>
                    <a:pt x="203" y="49"/>
                  </a:lnTo>
                  <a:lnTo>
                    <a:pt x="212" y="62"/>
                  </a:lnTo>
                  <a:lnTo>
                    <a:pt x="217" y="81"/>
                  </a:lnTo>
                  <a:lnTo>
                    <a:pt x="220" y="106"/>
                  </a:lnTo>
                  <a:lnTo>
                    <a:pt x="217" y="127"/>
                  </a:lnTo>
                  <a:lnTo>
                    <a:pt x="212" y="146"/>
                  </a:lnTo>
                  <a:lnTo>
                    <a:pt x="203" y="160"/>
                  </a:lnTo>
                  <a:lnTo>
                    <a:pt x="192" y="173"/>
                  </a:lnTo>
                  <a:lnTo>
                    <a:pt x="179" y="181"/>
                  </a:lnTo>
                  <a:lnTo>
                    <a:pt x="162" y="187"/>
                  </a:lnTo>
                  <a:lnTo>
                    <a:pt x="146" y="192"/>
                  </a:lnTo>
                  <a:lnTo>
                    <a:pt x="129" y="192"/>
                  </a:lnTo>
                  <a:lnTo>
                    <a:pt x="96" y="192"/>
                  </a:lnTo>
                  <a:lnTo>
                    <a:pt x="96" y="22"/>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4" name="Freeform 3"/>
            <p:cNvSpPr>
              <a:spLocks/>
            </p:cNvSpPr>
            <p:nvPr/>
          </p:nvSpPr>
          <p:spPr bwMode="auto">
            <a:xfrm>
              <a:off x="2338" y="151"/>
              <a:ext cx="239" cy="386"/>
            </a:xfrm>
            <a:custGeom>
              <a:avLst/>
              <a:gdLst/>
              <a:ahLst/>
              <a:cxnLst>
                <a:cxn ang="0">
                  <a:pos x="115" y="149"/>
                </a:cxn>
                <a:cxn ang="0">
                  <a:pos x="77" y="119"/>
                </a:cxn>
                <a:cxn ang="0">
                  <a:pos x="66" y="100"/>
                </a:cxn>
                <a:cxn ang="0">
                  <a:pos x="60" y="79"/>
                </a:cxn>
                <a:cxn ang="0">
                  <a:pos x="63" y="65"/>
                </a:cxn>
                <a:cxn ang="0">
                  <a:pos x="71" y="43"/>
                </a:cxn>
                <a:cxn ang="0">
                  <a:pos x="88" y="27"/>
                </a:cxn>
                <a:cxn ang="0">
                  <a:pos x="110" y="19"/>
                </a:cxn>
                <a:cxn ang="0">
                  <a:pos x="123" y="19"/>
                </a:cxn>
                <a:cxn ang="0">
                  <a:pos x="162" y="27"/>
                </a:cxn>
                <a:cxn ang="0">
                  <a:pos x="184" y="46"/>
                </a:cxn>
                <a:cxn ang="0">
                  <a:pos x="198" y="70"/>
                </a:cxn>
                <a:cxn ang="0">
                  <a:pos x="217" y="95"/>
                </a:cxn>
                <a:cxn ang="0">
                  <a:pos x="214" y="57"/>
                </a:cxn>
                <a:cxn ang="0">
                  <a:pos x="211" y="16"/>
                </a:cxn>
                <a:cxn ang="0">
                  <a:pos x="178" y="6"/>
                </a:cxn>
                <a:cxn ang="0">
                  <a:pos x="132" y="0"/>
                </a:cxn>
                <a:cxn ang="0">
                  <a:pos x="110" y="0"/>
                </a:cxn>
                <a:cxn ang="0">
                  <a:pos x="68" y="11"/>
                </a:cxn>
                <a:cxn ang="0">
                  <a:pos x="35" y="35"/>
                </a:cxn>
                <a:cxn ang="0">
                  <a:pos x="16" y="73"/>
                </a:cxn>
                <a:cxn ang="0">
                  <a:pos x="13" y="97"/>
                </a:cxn>
                <a:cxn ang="0">
                  <a:pos x="19" y="127"/>
                </a:cxn>
                <a:cxn ang="0">
                  <a:pos x="33" y="154"/>
                </a:cxn>
                <a:cxn ang="0">
                  <a:pos x="52" y="176"/>
                </a:cxn>
                <a:cxn ang="0">
                  <a:pos x="112" y="211"/>
                </a:cxn>
                <a:cxn ang="0">
                  <a:pos x="143" y="227"/>
                </a:cxn>
                <a:cxn ang="0">
                  <a:pos x="170" y="246"/>
                </a:cxn>
                <a:cxn ang="0">
                  <a:pos x="187" y="270"/>
                </a:cxn>
                <a:cxn ang="0">
                  <a:pos x="192" y="300"/>
                </a:cxn>
                <a:cxn ang="0">
                  <a:pos x="192" y="314"/>
                </a:cxn>
                <a:cxn ang="0">
                  <a:pos x="181" y="341"/>
                </a:cxn>
                <a:cxn ang="0">
                  <a:pos x="162" y="357"/>
                </a:cxn>
                <a:cxn ang="0">
                  <a:pos x="137" y="368"/>
                </a:cxn>
                <a:cxn ang="0">
                  <a:pos x="123" y="368"/>
                </a:cxn>
                <a:cxn ang="0">
                  <a:pos x="74" y="357"/>
                </a:cxn>
                <a:cxn ang="0">
                  <a:pos x="44" y="330"/>
                </a:cxn>
                <a:cxn ang="0">
                  <a:pos x="27" y="295"/>
                </a:cxn>
                <a:cxn ang="0">
                  <a:pos x="19" y="262"/>
                </a:cxn>
                <a:cxn ang="0">
                  <a:pos x="0" y="265"/>
                </a:cxn>
                <a:cxn ang="0">
                  <a:pos x="19" y="365"/>
                </a:cxn>
                <a:cxn ang="0">
                  <a:pos x="33" y="373"/>
                </a:cxn>
                <a:cxn ang="0">
                  <a:pos x="77" y="384"/>
                </a:cxn>
                <a:cxn ang="0">
                  <a:pos x="107" y="386"/>
                </a:cxn>
                <a:cxn ang="0">
                  <a:pos x="154" y="381"/>
                </a:cxn>
                <a:cxn ang="0">
                  <a:pos x="198" y="362"/>
                </a:cxn>
                <a:cxn ang="0">
                  <a:pos x="228" y="330"/>
                </a:cxn>
                <a:cxn ang="0">
                  <a:pos x="239" y="295"/>
                </a:cxn>
                <a:cxn ang="0">
                  <a:pos x="239" y="281"/>
                </a:cxn>
                <a:cxn ang="0">
                  <a:pos x="231" y="238"/>
                </a:cxn>
                <a:cxn ang="0">
                  <a:pos x="211" y="208"/>
                </a:cxn>
                <a:cxn ang="0">
                  <a:pos x="181" y="184"/>
                </a:cxn>
                <a:cxn ang="0">
                  <a:pos x="115" y="149"/>
                </a:cxn>
              </a:cxnLst>
              <a:rect l="0" t="0" r="r" b="b"/>
              <a:pathLst>
                <a:path w="239" h="386">
                  <a:moveTo>
                    <a:pt x="115" y="149"/>
                  </a:moveTo>
                  <a:lnTo>
                    <a:pt x="115" y="149"/>
                  </a:lnTo>
                  <a:lnTo>
                    <a:pt x="93" y="135"/>
                  </a:lnTo>
                  <a:lnTo>
                    <a:pt x="77" y="119"/>
                  </a:lnTo>
                  <a:lnTo>
                    <a:pt x="71" y="111"/>
                  </a:lnTo>
                  <a:lnTo>
                    <a:pt x="66" y="100"/>
                  </a:lnTo>
                  <a:lnTo>
                    <a:pt x="63" y="92"/>
                  </a:lnTo>
                  <a:lnTo>
                    <a:pt x="60" y="79"/>
                  </a:lnTo>
                  <a:lnTo>
                    <a:pt x="63" y="65"/>
                  </a:lnTo>
                  <a:lnTo>
                    <a:pt x="66" y="54"/>
                  </a:lnTo>
                  <a:lnTo>
                    <a:pt x="71" y="43"/>
                  </a:lnTo>
                  <a:lnTo>
                    <a:pt x="79" y="35"/>
                  </a:lnTo>
                  <a:lnTo>
                    <a:pt x="88" y="27"/>
                  </a:lnTo>
                  <a:lnTo>
                    <a:pt x="99" y="22"/>
                  </a:lnTo>
                  <a:lnTo>
                    <a:pt x="110" y="19"/>
                  </a:lnTo>
                  <a:lnTo>
                    <a:pt x="123" y="19"/>
                  </a:lnTo>
                  <a:lnTo>
                    <a:pt x="145" y="19"/>
                  </a:lnTo>
                  <a:lnTo>
                    <a:pt x="162" y="27"/>
                  </a:lnTo>
                  <a:lnTo>
                    <a:pt x="176" y="35"/>
                  </a:lnTo>
                  <a:lnTo>
                    <a:pt x="184" y="46"/>
                  </a:lnTo>
                  <a:lnTo>
                    <a:pt x="192" y="57"/>
                  </a:lnTo>
                  <a:lnTo>
                    <a:pt x="198" y="70"/>
                  </a:lnTo>
                  <a:lnTo>
                    <a:pt x="203" y="95"/>
                  </a:lnTo>
                  <a:lnTo>
                    <a:pt x="217" y="95"/>
                  </a:lnTo>
                  <a:lnTo>
                    <a:pt x="214" y="57"/>
                  </a:lnTo>
                  <a:lnTo>
                    <a:pt x="211" y="16"/>
                  </a:lnTo>
                  <a:lnTo>
                    <a:pt x="198" y="11"/>
                  </a:lnTo>
                  <a:lnTo>
                    <a:pt x="178" y="6"/>
                  </a:lnTo>
                  <a:lnTo>
                    <a:pt x="156" y="0"/>
                  </a:lnTo>
                  <a:lnTo>
                    <a:pt x="132" y="0"/>
                  </a:lnTo>
                  <a:lnTo>
                    <a:pt x="110" y="0"/>
                  </a:lnTo>
                  <a:lnTo>
                    <a:pt x="88" y="6"/>
                  </a:lnTo>
                  <a:lnTo>
                    <a:pt x="68" y="11"/>
                  </a:lnTo>
                  <a:lnTo>
                    <a:pt x="49" y="22"/>
                  </a:lnTo>
                  <a:lnTo>
                    <a:pt x="35" y="35"/>
                  </a:lnTo>
                  <a:lnTo>
                    <a:pt x="24" y="52"/>
                  </a:lnTo>
                  <a:lnTo>
                    <a:pt x="16" y="73"/>
                  </a:lnTo>
                  <a:lnTo>
                    <a:pt x="13" y="97"/>
                  </a:lnTo>
                  <a:lnTo>
                    <a:pt x="13" y="111"/>
                  </a:lnTo>
                  <a:lnTo>
                    <a:pt x="19" y="127"/>
                  </a:lnTo>
                  <a:lnTo>
                    <a:pt x="24" y="141"/>
                  </a:lnTo>
                  <a:lnTo>
                    <a:pt x="33" y="154"/>
                  </a:lnTo>
                  <a:lnTo>
                    <a:pt x="41" y="165"/>
                  </a:lnTo>
                  <a:lnTo>
                    <a:pt x="52" y="176"/>
                  </a:lnTo>
                  <a:lnTo>
                    <a:pt x="77" y="192"/>
                  </a:lnTo>
                  <a:lnTo>
                    <a:pt x="112" y="211"/>
                  </a:lnTo>
                  <a:lnTo>
                    <a:pt x="143" y="227"/>
                  </a:lnTo>
                  <a:lnTo>
                    <a:pt x="156" y="235"/>
                  </a:lnTo>
                  <a:lnTo>
                    <a:pt x="170" y="246"/>
                  </a:lnTo>
                  <a:lnTo>
                    <a:pt x="178" y="259"/>
                  </a:lnTo>
                  <a:lnTo>
                    <a:pt x="187" y="270"/>
                  </a:lnTo>
                  <a:lnTo>
                    <a:pt x="189" y="284"/>
                  </a:lnTo>
                  <a:lnTo>
                    <a:pt x="192" y="300"/>
                  </a:lnTo>
                  <a:lnTo>
                    <a:pt x="192" y="314"/>
                  </a:lnTo>
                  <a:lnTo>
                    <a:pt x="187" y="330"/>
                  </a:lnTo>
                  <a:lnTo>
                    <a:pt x="181" y="341"/>
                  </a:lnTo>
                  <a:lnTo>
                    <a:pt x="173" y="351"/>
                  </a:lnTo>
                  <a:lnTo>
                    <a:pt x="162" y="357"/>
                  </a:lnTo>
                  <a:lnTo>
                    <a:pt x="151" y="365"/>
                  </a:lnTo>
                  <a:lnTo>
                    <a:pt x="137" y="368"/>
                  </a:lnTo>
                  <a:lnTo>
                    <a:pt x="123" y="368"/>
                  </a:lnTo>
                  <a:lnTo>
                    <a:pt x="96" y="365"/>
                  </a:lnTo>
                  <a:lnTo>
                    <a:pt x="74" y="357"/>
                  </a:lnTo>
                  <a:lnTo>
                    <a:pt x="57" y="346"/>
                  </a:lnTo>
                  <a:lnTo>
                    <a:pt x="44" y="330"/>
                  </a:lnTo>
                  <a:lnTo>
                    <a:pt x="33" y="314"/>
                  </a:lnTo>
                  <a:lnTo>
                    <a:pt x="27" y="295"/>
                  </a:lnTo>
                  <a:lnTo>
                    <a:pt x="22" y="278"/>
                  </a:lnTo>
                  <a:lnTo>
                    <a:pt x="19" y="262"/>
                  </a:lnTo>
                  <a:lnTo>
                    <a:pt x="0" y="265"/>
                  </a:lnTo>
                  <a:lnTo>
                    <a:pt x="8" y="322"/>
                  </a:lnTo>
                  <a:lnTo>
                    <a:pt x="19" y="365"/>
                  </a:lnTo>
                  <a:lnTo>
                    <a:pt x="33" y="373"/>
                  </a:lnTo>
                  <a:lnTo>
                    <a:pt x="52" y="378"/>
                  </a:lnTo>
                  <a:lnTo>
                    <a:pt x="77" y="384"/>
                  </a:lnTo>
                  <a:lnTo>
                    <a:pt x="107" y="386"/>
                  </a:lnTo>
                  <a:lnTo>
                    <a:pt x="132" y="386"/>
                  </a:lnTo>
                  <a:lnTo>
                    <a:pt x="154" y="381"/>
                  </a:lnTo>
                  <a:lnTo>
                    <a:pt x="176" y="373"/>
                  </a:lnTo>
                  <a:lnTo>
                    <a:pt x="198" y="362"/>
                  </a:lnTo>
                  <a:lnTo>
                    <a:pt x="214" y="349"/>
                  </a:lnTo>
                  <a:lnTo>
                    <a:pt x="228" y="330"/>
                  </a:lnTo>
                  <a:lnTo>
                    <a:pt x="236" y="308"/>
                  </a:lnTo>
                  <a:lnTo>
                    <a:pt x="239" y="295"/>
                  </a:lnTo>
                  <a:lnTo>
                    <a:pt x="239" y="281"/>
                  </a:lnTo>
                  <a:lnTo>
                    <a:pt x="236" y="259"/>
                  </a:lnTo>
                  <a:lnTo>
                    <a:pt x="231" y="238"/>
                  </a:lnTo>
                  <a:lnTo>
                    <a:pt x="222" y="222"/>
                  </a:lnTo>
                  <a:lnTo>
                    <a:pt x="211" y="208"/>
                  </a:lnTo>
                  <a:lnTo>
                    <a:pt x="198" y="195"/>
                  </a:lnTo>
                  <a:lnTo>
                    <a:pt x="181" y="184"/>
                  </a:lnTo>
                  <a:lnTo>
                    <a:pt x="148" y="165"/>
                  </a:lnTo>
                  <a:lnTo>
                    <a:pt x="115" y="149"/>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5" name="Freeform 2"/>
            <p:cNvSpPr>
              <a:spLocks noEditPoints="1"/>
            </p:cNvSpPr>
            <p:nvPr/>
          </p:nvSpPr>
          <p:spPr bwMode="auto">
            <a:xfrm>
              <a:off x="129" y="78"/>
              <a:ext cx="581" cy="646"/>
            </a:xfrm>
            <a:custGeom>
              <a:avLst/>
              <a:gdLst/>
              <a:ahLst/>
              <a:cxnLst>
                <a:cxn ang="0">
                  <a:pos x="259" y="254"/>
                </a:cxn>
                <a:cxn ang="0">
                  <a:pos x="333" y="397"/>
                </a:cxn>
                <a:cxn ang="0">
                  <a:pos x="377" y="470"/>
                </a:cxn>
                <a:cxn ang="0">
                  <a:pos x="471" y="581"/>
                </a:cxn>
                <a:cxn ang="0">
                  <a:pos x="523" y="619"/>
                </a:cxn>
                <a:cxn ang="0">
                  <a:pos x="572" y="632"/>
                </a:cxn>
                <a:cxn ang="0">
                  <a:pos x="567" y="646"/>
                </a:cxn>
                <a:cxn ang="0">
                  <a:pos x="523" y="643"/>
                </a:cxn>
                <a:cxn ang="0">
                  <a:pos x="460" y="616"/>
                </a:cxn>
                <a:cxn ang="0">
                  <a:pos x="366" y="538"/>
                </a:cxn>
                <a:cxn ang="0">
                  <a:pos x="281" y="416"/>
                </a:cxn>
                <a:cxn ang="0">
                  <a:pos x="209" y="281"/>
                </a:cxn>
                <a:cxn ang="0">
                  <a:pos x="190" y="260"/>
                </a:cxn>
                <a:cxn ang="0">
                  <a:pos x="171" y="254"/>
                </a:cxn>
                <a:cxn ang="0">
                  <a:pos x="110" y="251"/>
                </a:cxn>
                <a:cxn ang="0">
                  <a:pos x="110" y="384"/>
                </a:cxn>
                <a:cxn ang="0">
                  <a:pos x="113" y="422"/>
                </a:cxn>
                <a:cxn ang="0">
                  <a:pos x="130" y="438"/>
                </a:cxn>
                <a:cxn ang="0">
                  <a:pos x="163" y="451"/>
                </a:cxn>
                <a:cxn ang="0">
                  <a:pos x="22" y="438"/>
                </a:cxn>
                <a:cxn ang="0">
                  <a:pos x="39" y="435"/>
                </a:cxn>
                <a:cxn ang="0">
                  <a:pos x="50" y="422"/>
                </a:cxn>
                <a:cxn ang="0">
                  <a:pos x="53" y="346"/>
                </a:cxn>
                <a:cxn ang="0">
                  <a:pos x="53" y="68"/>
                </a:cxn>
                <a:cxn ang="0">
                  <a:pos x="50" y="30"/>
                </a:cxn>
                <a:cxn ang="0">
                  <a:pos x="33" y="14"/>
                </a:cxn>
                <a:cxn ang="0">
                  <a:pos x="0" y="0"/>
                </a:cxn>
                <a:cxn ang="0">
                  <a:pos x="187" y="0"/>
                </a:cxn>
                <a:cxn ang="0">
                  <a:pos x="278" y="17"/>
                </a:cxn>
                <a:cxn ang="0">
                  <a:pos x="317" y="46"/>
                </a:cxn>
                <a:cxn ang="0">
                  <a:pos x="336" y="98"/>
                </a:cxn>
                <a:cxn ang="0">
                  <a:pos x="336" y="141"/>
                </a:cxn>
                <a:cxn ang="0">
                  <a:pos x="314" y="189"/>
                </a:cxn>
                <a:cxn ang="0">
                  <a:pos x="273" y="224"/>
                </a:cxn>
                <a:cxn ang="0">
                  <a:pos x="256" y="238"/>
                </a:cxn>
                <a:cxn ang="0">
                  <a:pos x="110" y="238"/>
                </a:cxn>
                <a:cxn ang="0">
                  <a:pos x="187" y="235"/>
                </a:cxn>
                <a:cxn ang="0">
                  <a:pos x="242" y="211"/>
                </a:cxn>
                <a:cxn ang="0">
                  <a:pos x="270" y="160"/>
                </a:cxn>
                <a:cxn ang="0">
                  <a:pos x="270" y="108"/>
                </a:cxn>
                <a:cxn ang="0">
                  <a:pos x="242" y="49"/>
                </a:cxn>
                <a:cxn ang="0">
                  <a:pos x="182" y="22"/>
                </a:cxn>
                <a:cxn ang="0">
                  <a:pos x="132" y="19"/>
                </a:cxn>
              </a:cxnLst>
              <a:rect l="0" t="0" r="r" b="b"/>
              <a:pathLst>
                <a:path w="581" h="646">
                  <a:moveTo>
                    <a:pt x="256" y="238"/>
                  </a:moveTo>
                  <a:lnTo>
                    <a:pt x="256" y="238"/>
                  </a:lnTo>
                  <a:lnTo>
                    <a:pt x="259" y="254"/>
                  </a:lnTo>
                  <a:lnTo>
                    <a:pt x="267" y="273"/>
                  </a:lnTo>
                  <a:lnTo>
                    <a:pt x="289" y="319"/>
                  </a:lnTo>
                  <a:lnTo>
                    <a:pt x="333" y="397"/>
                  </a:lnTo>
                  <a:lnTo>
                    <a:pt x="352" y="432"/>
                  </a:lnTo>
                  <a:lnTo>
                    <a:pt x="377" y="470"/>
                  </a:lnTo>
                  <a:lnTo>
                    <a:pt x="405" y="508"/>
                  </a:lnTo>
                  <a:lnTo>
                    <a:pt x="438" y="546"/>
                  </a:lnTo>
                  <a:lnTo>
                    <a:pt x="471" y="581"/>
                  </a:lnTo>
                  <a:lnTo>
                    <a:pt x="487" y="597"/>
                  </a:lnTo>
                  <a:lnTo>
                    <a:pt x="504" y="611"/>
                  </a:lnTo>
                  <a:lnTo>
                    <a:pt x="523" y="619"/>
                  </a:lnTo>
                  <a:lnTo>
                    <a:pt x="539" y="627"/>
                  </a:lnTo>
                  <a:lnTo>
                    <a:pt x="556" y="632"/>
                  </a:lnTo>
                  <a:lnTo>
                    <a:pt x="572" y="632"/>
                  </a:lnTo>
                  <a:lnTo>
                    <a:pt x="581" y="632"/>
                  </a:lnTo>
                  <a:lnTo>
                    <a:pt x="581" y="646"/>
                  </a:lnTo>
                  <a:lnTo>
                    <a:pt x="567" y="646"/>
                  </a:lnTo>
                  <a:lnTo>
                    <a:pt x="545" y="646"/>
                  </a:lnTo>
                  <a:lnTo>
                    <a:pt x="523" y="643"/>
                  </a:lnTo>
                  <a:lnTo>
                    <a:pt x="501" y="635"/>
                  </a:lnTo>
                  <a:lnTo>
                    <a:pt x="482" y="627"/>
                  </a:lnTo>
                  <a:lnTo>
                    <a:pt x="460" y="616"/>
                  </a:lnTo>
                  <a:lnTo>
                    <a:pt x="440" y="603"/>
                  </a:lnTo>
                  <a:lnTo>
                    <a:pt x="402" y="573"/>
                  </a:lnTo>
                  <a:lnTo>
                    <a:pt x="366" y="538"/>
                  </a:lnTo>
                  <a:lnTo>
                    <a:pt x="333" y="497"/>
                  </a:lnTo>
                  <a:lnTo>
                    <a:pt x="306" y="457"/>
                  </a:lnTo>
                  <a:lnTo>
                    <a:pt x="281" y="416"/>
                  </a:lnTo>
                  <a:lnTo>
                    <a:pt x="242" y="349"/>
                  </a:lnTo>
                  <a:lnTo>
                    <a:pt x="209" y="281"/>
                  </a:lnTo>
                  <a:lnTo>
                    <a:pt x="201" y="268"/>
                  </a:lnTo>
                  <a:lnTo>
                    <a:pt x="190" y="260"/>
                  </a:lnTo>
                  <a:lnTo>
                    <a:pt x="179" y="254"/>
                  </a:lnTo>
                  <a:lnTo>
                    <a:pt x="171" y="254"/>
                  </a:lnTo>
                  <a:lnTo>
                    <a:pt x="149" y="251"/>
                  </a:lnTo>
                  <a:lnTo>
                    <a:pt x="110" y="251"/>
                  </a:lnTo>
                  <a:lnTo>
                    <a:pt x="110" y="346"/>
                  </a:lnTo>
                  <a:lnTo>
                    <a:pt x="110" y="384"/>
                  </a:lnTo>
                  <a:lnTo>
                    <a:pt x="110" y="405"/>
                  </a:lnTo>
                  <a:lnTo>
                    <a:pt x="113" y="422"/>
                  </a:lnTo>
                  <a:lnTo>
                    <a:pt x="116" y="430"/>
                  </a:lnTo>
                  <a:lnTo>
                    <a:pt x="121" y="435"/>
                  </a:lnTo>
                  <a:lnTo>
                    <a:pt x="130" y="438"/>
                  </a:lnTo>
                  <a:lnTo>
                    <a:pt x="138" y="438"/>
                  </a:lnTo>
                  <a:lnTo>
                    <a:pt x="163" y="441"/>
                  </a:lnTo>
                  <a:lnTo>
                    <a:pt x="163" y="451"/>
                  </a:lnTo>
                  <a:lnTo>
                    <a:pt x="0" y="451"/>
                  </a:lnTo>
                  <a:lnTo>
                    <a:pt x="0" y="441"/>
                  </a:lnTo>
                  <a:lnTo>
                    <a:pt x="22" y="438"/>
                  </a:lnTo>
                  <a:lnTo>
                    <a:pt x="33" y="438"/>
                  </a:lnTo>
                  <a:lnTo>
                    <a:pt x="39" y="435"/>
                  </a:lnTo>
                  <a:lnTo>
                    <a:pt x="44" y="430"/>
                  </a:lnTo>
                  <a:lnTo>
                    <a:pt x="50" y="422"/>
                  </a:lnTo>
                  <a:lnTo>
                    <a:pt x="53" y="405"/>
                  </a:lnTo>
                  <a:lnTo>
                    <a:pt x="53" y="384"/>
                  </a:lnTo>
                  <a:lnTo>
                    <a:pt x="53" y="346"/>
                  </a:lnTo>
                  <a:lnTo>
                    <a:pt x="53" y="106"/>
                  </a:lnTo>
                  <a:lnTo>
                    <a:pt x="53" y="68"/>
                  </a:lnTo>
                  <a:lnTo>
                    <a:pt x="53" y="46"/>
                  </a:lnTo>
                  <a:lnTo>
                    <a:pt x="50" y="30"/>
                  </a:lnTo>
                  <a:lnTo>
                    <a:pt x="44" y="22"/>
                  </a:lnTo>
                  <a:lnTo>
                    <a:pt x="39" y="17"/>
                  </a:lnTo>
                  <a:lnTo>
                    <a:pt x="33" y="14"/>
                  </a:lnTo>
                  <a:lnTo>
                    <a:pt x="22" y="14"/>
                  </a:lnTo>
                  <a:lnTo>
                    <a:pt x="0" y="11"/>
                  </a:lnTo>
                  <a:lnTo>
                    <a:pt x="0" y="0"/>
                  </a:lnTo>
                  <a:lnTo>
                    <a:pt x="110" y="0"/>
                  </a:lnTo>
                  <a:lnTo>
                    <a:pt x="187" y="0"/>
                  </a:lnTo>
                  <a:lnTo>
                    <a:pt x="226" y="3"/>
                  </a:lnTo>
                  <a:lnTo>
                    <a:pt x="262" y="11"/>
                  </a:lnTo>
                  <a:lnTo>
                    <a:pt x="278" y="17"/>
                  </a:lnTo>
                  <a:lnTo>
                    <a:pt x="292" y="25"/>
                  </a:lnTo>
                  <a:lnTo>
                    <a:pt x="306" y="33"/>
                  </a:lnTo>
                  <a:lnTo>
                    <a:pt x="317" y="46"/>
                  </a:lnTo>
                  <a:lnTo>
                    <a:pt x="325" y="60"/>
                  </a:lnTo>
                  <a:lnTo>
                    <a:pt x="333" y="76"/>
                  </a:lnTo>
                  <a:lnTo>
                    <a:pt x="336" y="98"/>
                  </a:lnTo>
                  <a:lnTo>
                    <a:pt x="339" y="122"/>
                  </a:lnTo>
                  <a:lnTo>
                    <a:pt x="336" y="141"/>
                  </a:lnTo>
                  <a:lnTo>
                    <a:pt x="333" y="157"/>
                  </a:lnTo>
                  <a:lnTo>
                    <a:pt x="325" y="173"/>
                  </a:lnTo>
                  <a:lnTo>
                    <a:pt x="314" y="189"/>
                  </a:lnTo>
                  <a:lnTo>
                    <a:pt x="303" y="203"/>
                  </a:lnTo>
                  <a:lnTo>
                    <a:pt x="286" y="214"/>
                  </a:lnTo>
                  <a:lnTo>
                    <a:pt x="273" y="224"/>
                  </a:lnTo>
                  <a:lnTo>
                    <a:pt x="256" y="233"/>
                  </a:lnTo>
                  <a:lnTo>
                    <a:pt x="256" y="238"/>
                  </a:lnTo>
                  <a:close/>
                  <a:moveTo>
                    <a:pt x="110" y="238"/>
                  </a:moveTo>
                  <a:lnTo>
                    <a:pt x="110" y="238"/>
                  </a:lnTo>
                  <a:lnTo>
                    <a:pt x="163" y="238"/>
                  </a:lnTo>
                  <a:lnTo>
                    <a:pt x="187" y="235"/>
                  </a:lnTo>
                  <a:lnTo>
                    <a:pt x="209" y="230"/>
                  </a:lnTo>
                  <a:lnTo>
                    <a:pt x="229" y="222"/>
                  </a:lnTo>
                  <a:lnTo>
                    <a:pt x="242" y="211"/>
                  </a:lnTo>
                  <a:lnTo>
                    <a:pt x="256" y="197"/>
                  </a:lnTo>
                  <a:lnTo>
                    <a:pt x="264" y="179"/>
                  </a:lnTo>
                  <a:lnTo>
                    <a:pt x="270" y="160"/>
                  </a:lnTo>
                  <a:lnTo>
                    <a:pt x="273" y="135"/>
                  </a:lnTo>
                  <a:lnTo>
                    <a:pt x="270" y="108"/>
                  </a:lnTo>
                  <a:lnTo>
                    <a:pt x="264" y="87"/>
                  </a:lnTo>
                  <a:lnTo>
                    <a:pt x="256" y="65"/>
                  </a:lnTo>
                  <a:lnTo>
                    <a:pt x="242" y="49"/>
                  </a:lnTo>
                  <a:lnTo>
                    <a:pt x="226" y="35"/>
                  </a:lnTo>
                  <a:lnTo>
                    <a:pt x="207" y="27"/>
                  </a:lnTo>
                  <a:lnTo>
                    <a:pt x="182" y="22"/>
                  </a:lnTo>
                  <a:lnTo>
                    <a:pt x="154" y="19"/>
                  </a:lnTo>
                  <a:lnTo>
                    <a:pt x="132" y="19"/>
                  </a:lnTo>
                  <a:lnTo>
                    <a:pt x="110" y="25"/>
                  </a:lnTo>
                  <a:lnTo>
                    <a:pt x="110" y="238"/>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graphicFrame>
        <p:nvGraphicFramePr>
          <p:cNvPr id="56" name="圖表 55"/>
          <p:cNvGraphicFramePr/>
          <p:nvPr/>
        </p:nvGraphicFramePr>
        <p:xfrm>
          <a:off x="390524" y="1785926"/>
          <a:ext cx="8539194" cy="34290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投影片編號版面配置區 4"/>
          <p:cNvSpPr>
            <a:spLocks noGrp="1"/>
          </p:cNvSpPr>
          <p:nvPr>
            <p:ph type="sldNum" sz="quarter" idx="12"/>
          </p:nvPr>
        </p:nvSpPr>
        <p:spPr/>
        <p:txBody>
          <a:bodyPr/>
          <a:lstStyle/>
          <a:p>
            <a:fld id="{73DA0BB7-265A-403C-9275-D587AB510EDC}" type="slidenum">
              <a:rPr lang="zh-TW" altLang="en-US" smtClean="0"/>
              <a:pPr/>
              <a:t>16</a:t>
            </a:fld>
            <a:endParaRPr lang="zh-TW" altLang="en-US" dirty="0"/>
          </a:p>
        </p:txBody>
      </p:sp>
      <p:grpSp>
        <p:nvGrpSpPr>
          <p:cNvPr id="2" name="Group 1"/>
          <p:cNvGrpSpPr>
            <a:grpSpLocks noChangeAspect="1"/>
          </p:cNvGrpSpPr>
          <p:nvPr/>
        </p:nvGrpSpPr>
        <p:grpSpPr bwMode="auto">
          <a:xfrm>
            <a:off x="179512" y="332656"/>
            <a:ext cx="2286000" cy="790575"/>
            <a:chOff x="0" y="0"/>
            <a:chExt cx="3600" cy="1245"/>
          </a:xfrm>
        </p:grpSpPr>
        <p:sp>
          <p:nvSpPr>
            <p:cNvPr id="6" name="AutoShape 51"/>
            <p:cNvSpPr>
              <a:spLocks noChangeAspect="1" noChangeArrowheads="1" noTextEdit="1"/>
            </p:cNvSpPr>
            <p:nvPr/>
          </p:nvSpPr>
          <p:spPr bwMode="auto">
            <a:xfrm>
              <a:off x="0" y="0"/>
              <a:ext cx="3600" cy="1245"/>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7" name="Freeform 50"/>
            <p:cNvSpPr>
              <a:spLocks noEditPoints="1"/>
            </p:cNvSpPr>
            <p:nvPr/>
          </p:nvSpPr>
          <p:spPr bwMode="auto">
            <a:xfrm>
              <a:off x="850" y="743"/>
              <a:ext cx="99" cy="154"/>
            </a:xfrm>
            <a:custGeom>
              <a:avLst/>
              <a:gdLst/>
              <a:ahLst/>
              <a:cxnLst>
                <a:cxn ang="0">
                  <a:pos x="99" y="154"/>
                </a:cxn>
                <a:cxn ang="0">
                  <a:pos x="82" y="154"/>
                </a:cxn>
                <a:cxn ang="0">
                  <a:pos x="82" y="154"/>
                </a:cxn>
                <a:cxn ang="0">
                  <a:pos x="74" y="143"/>
                </a:cxn>
                <a:cxn ang="0">
                  <a:pos x="55" y="116"/>
                </a:cxn>
                <a:cxn ang="0">
                  <a:pos x="33" y="83"/>
                </a:cxn>
                <a:cxn ang="0">
                  <a:pos x="14" y="89"/>
                </a:cxn>
                <a:cxn ang="0">
                  <a:pos x="16" y="154"/>
                </a:cxn>
                <a:cxn ang="0">
                  <a:pos x="14" y="154"/>
                </a:cxn>
                <a:cxn ang="0">
                  <a:pos x="0" y="154"/>
                </a:cxn>
                <a:cxn ang="0">
                  <a:pos x="0" y="119"/>
                </a:cxn>
                <a:cxn ang="0">
                  <a:pos x="0" y="2"/>
                </a:cxn>
                <a:cxn ang="0">
                  <a:pos x="0" y="2"/>
                </a:cxn>
                <a:cxn ang="0">
                  <a:pos x="16" y="0"/>
                </a:cxn>
                <a:cxn ang="0">
                  <a:pos x="41" y="0"/>
                </a:cxn>
                <a:cxn ang="0">
                  <a:pos x="63" y="2"/>
                </a:cxn>
                <a:cxn ang="0">
                  <a:pos x="82" y="19"/>
                </a:cxn>
                <a:cxn ang="0">
                  <a:pos x="88" y="29"/>
                </a:cxn>
                <a:cxn ang="0">
                  <a:pos x="88" y="40"/>
                </a:cxn>
                <a:cxn ang="0">
                  <a:pos x="85" y="56"/>
                </a:cxn>
                <a:cxn ang="0">
                  <a:pos x="63" y="78"/>
                </a:cxn>
                <a:cxn ang="0">
                  <a:pos x="49" y="83"/>
                </a:cxn>
                <a:cxn ang="0">
                  <a:pos x="85" y="132"/>
                </a:cxn>
                <a:cxn ang="0">
                  <a:pos x="99" y="154"/>
                </a:cxn>
                <a:cxn ang="0">
                  <a:pos x="38" y="13"/>
                </a:cxn>
                <a:cxn ang="0">
                  <a:pos x="14" y="73"/>
                </a:cxn>
                <a:cxn ang="0">
                  <a:pos x="19" y="73"/>
                </a:cxn>
                <a:cxn ang="0">
                  <a:pos x="38" y="73"/>
                </a:cxn>
                <a:cxn ang="0">
                  <a:pos x="63" y="64"/>
                </a:cxn>
                <a:cxn ang="0">
                  <a:pos x="74" y="51"/>
                </a:cxn>
                <a:cxn ang="0">
                  <a:pos x="74" y="40"/>
                </a:cxn>
                <a:cxn ang="0">
                  <a:pos x="71" y="27"/>
                </a:cxn>
                <a:cxn ang="0">
                  <a:pos x="63" y="16"/>
                </a:cxn>
                <a:cxn ang="0">
                  <a:pos x="38" y="13"/>
                </a:cxn>
              </a:cxnLst>
              <a:rect l="0" t="0" r="r" b="b"/>
              <a:pathLst>
                <a:path w="99" h="154">
                  <a:moveTo>
                    <a:pt x="99" y="154"/>
                  </a:moveTo>
                  <a:lnTo>
                    <a:pt x="99" y="154"/>
                  </a:lnTo>
                  <a:lnTo>
                    <a:pt x="82" y="154"/>
                  </a:lnTo>
                  <a:lnTo>
                    <a:pt x="74" y="143"/>
                  </a:lnTo>
                  <a:lnTo>
                    <a:pt x="55" y="116"/>
                  </a:lnTo>
                  <a:lnTo>
                    <a:pt x="33" y="83"/>
                  </a:lnTo>
                  <a:lnTo>
                    <a:pt x="14" y="83"/>
                  </a:lnTo>
                  <a:lnTo>
                    <a:pt x="14" y="89"/>
                  </a:lnTo>
                  <a:lnTo>
                    <a:pt x="16" y="154"/>
                  </a:lnTo>
                  <a:lnTo>
                    <a:pt x="14" y="154"/>
                  </a:lnTo>
                  <a:lnTo>
                    <a:pt x="3" y="154"/>
                  </a:lnTo>
                  <a:lnTo>
                    <a:pt x="0" y="154"/>
                  </a:lnTo>
                  <a:lnTo>
                    <a:pt x="0" y="119"/>
                  </a:lnTo>
                  <a:lnTo>
                    <a:pt x="0" y="2"/>
                  </a:lnTo>
                  <a:lnTo>
                    <a:pt x="16" y="0"/>
                  </a:lnTo>
                  <a:lnTo>
                    <a:pt x="41" y="0"/>
                  </a:lnTo>
                  <a:lnTo>
                    <a:pt x="52" y="0"/>
                  </a:lnTo>
                  <a:lnTo>
                    <a:pt x="63" y="2"/>
                  </a:lnTo>
                  <a:lnTo>
                    <a:pt x="74" y="8"/>
                  </a:lnTo>
                  <a:lnTo>
                    <a:pt x="82" y="19"/>
                  </a:lnTo>
                  <a:lnTo>
                    <a:pt x="88" y="29"/>
                  </a:lnTo>
                  <a:lnTo>
                    <a:pt x="88" y="40"/>
                  </a:lnTo>
                  <a:lnTo>
                    <a:pt x="88" y="48"/>
                  </a:lnTo>
                  <a:lnTo>
                    <a:pt x="85" y="56"/>
                  </a:lnTo>
                  <a:lnTo>
                    <a:pt x="77" y="70"/>
                  </a:lnTo>
                  <a:lnTo>
                    <a:pt x="63" y="78"/>
                  </a:lnTo>
                  <a:lnTo>
                    <a:pt x="49" y="83"/>
                  </a:lnTo>
                  <a:lnTo>
                    <a:pt x="85" y="132"/>
                  </a:lnTo>
                  <a:lnTo>
                    <a:pt x="99" y="151"/>
                  </a:lnTo>
                  <a:lnTo>
                    <a:pt x="99" y="154"/>
                  </a:lnTo>
                  <a:close/>
                  <a:moveTo>
                    <a:pt x="38" y="13"/>
                  </a:moveTo>
                  <a:lnTo>
                    <a:pt x="38" y="13"/>
                  </a:lnTo>
                  <a:lnTo>
                    <a:pt x="14" y="13"/>
                  </a:lnTo>
                  <a:lnTo>
                    <a:pt x="14" y="73"/>
                  </a:lnTo>
                  <a:lnTo>
                    <a:pt x="19" y="73"/>
                  </a:lnTo>
                  <a:lnTo>
                    <a:pt x="38" y="73"/>
                  </a:lnTo>
                  <a:lnTo>
                    <a:pt x="55" y="70"/>
                  </a:lnTo>
                  <a:lnTo>
                    <a:pt x="63" y="64"/>
                  </a:lnTo>
                  <a:lnTo>
                    <a:pt x="69" y="59"/>
                  </a:lnTo>
                  <a:lnTo>
                    <a:pt x="74" y="51"/>
                  </a:lnTo>
                  <a:lnTo>
                    <a:pt x="74" y="40"/>
                  </a:lnTo>
                  <a:lnTo>
                    <a:pt x="74" y="32"/>
                  </a:lnTo>
                  <a:lnTo>
                    <a:pt x="71" y="27"/>
                  </a:lnTo>
                  <a:lnTo>
                    <a:pt x="69" y="21"/>
                  </a:lnTo>
                  <a:lnTo>
                    <a:pt x="63" y="16"/>
                  </a:lnTo>
                  <a:lnTo>
                    <a:pt x="52" y="13"/>
                  </a:lnTo>
                  <a:lnTo>
                    <a:pt x="38"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8" name="Freeform 49"/>
            <p:cNvSpPr>
              <a:spLocks/>
            </p:cNvSpPr>
            <p:nvPr/>
          </p:nvSpPr>
          <p:spPr bwMode="auto">
            <a:xfrm>
              <a:off x="971"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7" y="113"/>
                </a:cxn>
                <a:cxn ang="0">
                  <a:pos x="36" y="113"/>
                </a:cxn>
                <a:cxn ang="0">
                  <a:pos x="36" y="113"/>
                </a:cxn>
                <a:cxn ang="0">
                  <a:pos x="25" y="111"/>
                </a:cxn>
                <a:cxn ang="0">
                  <a:pos x="14" y="108"/>
                </a:cxn>
                <a:cxn ang="0">
                  <a:pos x="14" y="108"/>
                </a:cxn>
                <a:cxn ang="0">
                  <a:pos x="8" y="103"/>
                </a:cxn>
                <a:cxn ang="0">
                  <a:pos x="5" y="97"/>
                </a:cxn>
                <a:cxn ang="0">
                  <a:pos x="3" y="84"/>
                </a:cxn>
                <a:cxn ang="0">
                  <a:pos x="3" y="57"/>
                </a:cxn>
                <a:cxn ang="0">
                  <a:pos x="3" y="43"/>
                </a:cxn>
                <a:cxn ang="0">
                  <a:pos x="3" y="43"/>
                </a:cxn>
                <a:cxn ang="0">
                  <a:pos x="0" y="3"/>
                </a:cxn>
                <a:cxn ang="0">
                  <a:pos x="3" y="0"/>
                </a:cxn>
                <a:cxn ang="0">
                  <a:pos x="3" y="0"/>
                </a:cxn>
                <a:cxn ang="0">
                  <a:pos x="14" y="0"/>
                </a:cxn>
                <a:cxn ang="0">
                  <a:pos x="16" y="0"/>
                </a:cxn>
                <a:cxn ang="0">
                  <a:pos x="16" y="0"/>
                </a:cxn>
                <a:cxn ang="0">
                  <a:pos x="14" y="43"/>
                </a:cxn>
                <a:cxn ang="0">
                  <a:pos x="14" y="67"/>
                </a:cxn>
                <a:cxn ang="0">
                  <a:pos x="14" y="67"/>
                </a:cxn>
                <a:cxn ang="0">
                  <a:pos x="16" y="81"/>
                </a:cxn>
                <a:cxn ang="0">
                  <a:pos x="19" y="92"/>
                </a:cxn>
                <a:cxn ang="0">
                  <a:pos x="27" y="100"/>
                </a:cxn>
                <a:cxn ang="0">
                  <a:pos x="38" y="103"/>
                </a:cxn>
                <a:cxn ang="0">
                  <a:pos x="38" y="103"/>
                </a:cxn>
                <a:cxn ang="0">
                  <a:pos x="49" y="100"/>
                </a:cxn>
                <a:cxn ang="0">
                  <a:pos x="58" y="97"/>
                </a:cxn>
                <a:cxn ang="0">
                  <a:pos x="63" y="94"/>
                </a:cxn>
                <a:cxn ang="0">
                  <a:pos x="71" y="89"/>
                </a:cxn>
                <a:cxn ang="0">
                  <a:pos x="71" y="73"/>
                </a:cxn>
                <a:cxn ang="0">
                  <a:pos x="71" y="57"/>
                </a:cxn>
                <a:cxn ang="0">
                  <a:pos x="71" y="57"/>
                </a:cxn>
                <a:cxn ang="0">
                  <a:pos x="69"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7" y="113"/>
                  </a:lnTo>
                  <a:lnTo>
                    <a:pt x="36" y="113"/>
                  </a:lnTo>
                  <a:lnTo>
                    <a:pt x="25" y="111"/>
                  </a:lnTo>
                  <a:lnTo>
                    <a:pt x="14" y="108"/>
                  </a:lnTo>
                  <a:lnTo>
                    <a:pt x="8" y="103"/>
                  </a:lnTo>
                  <a:lnTo>
                    <a:pt x="5" y="97"/>
                  </a:lnTo>
                  <a:lnTo>
                    <a:pt x="3" y="84"/>
                  </a:lnTo>
                  <a:lnTo>
                    <a:pt x="3" y="57"/>
                  </a:lnTo>
                  <a:lnTo>
                    <a:pt x="3" y="43"/>
                  </a:lnTo>
                  <a:lnTo>
                    <a:pt x="0" y="3"/>
                  </a:lnTo>
                  <a:lnTo>
                    <a:pt x="3" y="0"/>
                  </a:lnTo>
                  <a:lnTo>
                    <a:pt x="14" y="0"/>
                  </a:lnTo>
                  <a:lnTo>
                    <a:pt x="16" y="0"/>
                  </a:lnTo>
                  <a:lnTo>
                    <a:pt x="14" y="43"/>
                  </a:lnTo>
                  <a:lnTo>
                    <a:pt x="14" y="67"/>
                  </a:lnTo>
                  <a:lnTo>
                    <a:pt x="16" y="81"/>
                  </a:lnTo>
                  <a:lnTo>
                    <a:pt x="19" y="92"/>
                  </a:lnTo>
                  <a:lnTo>
                    <a:pt x="27" y="100"/>
                  </a:lnTo>
                  <a:lnTo>
                    <a:pt x="38" y="103"/>
                  </a:lnTo>
                  <a:lnTo>
                    <a:pt x="49" y="100"/>
                  </a:lnTo>
                  <a:lnTo>
                    <a:pt x="58" y="97"/>
                  </a:lnTo>
                  <a:lnTo>
                    <a:pt x="63" y="94"/>
                  </a:lnTo>
                  <a:lnTo>
                    <a:pt x="71" y="89"/>
                  </a:lnTo>
                  <a:lnTo>
                    <a:pt x="71" y="73"/>
                  </a:lnTo>
                  <a:lnTo>
                    <a:pt x="71" y="57"/>
                  </a:lnTo>
                  <a:lnTo>
                    <a:pt x="69"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9" name="Freeform 48"/>
            <p:cNvSpPr>
              <a:spLocks/>
            </p:cNvSpPr>
            <p:nvPr/>
          </p:nvSpPr>
          <p:spPr bwMode="auto">
            <a:xfrm>
              <a:off x="1078" y="756"/>
              <a:ext cx="55" cy="143"/>
            </a:xfrm>
            <a:custGeom>
              <a:avLst/>
              <a:gdLst/>
              <a:ahLst/>
              <a:cxnLst>
                <a:cxn ang="0">
                  <a:pos x="55" y="41"/>
                </a:cxn>
                <a:cxn ang="0">
                  <a:pos x="55" y="41"/>
                </a:cxn>
                <a:cxn ang="0">
                  <a:pos x="55" y="41"/>
                </a:cxn>
                <a:cxn ang="0">
                  <a:pos x="30" y="41"/>
                </a:cxn>
                <a:cxn ang="0">
                  <a:pos x="30" y="111"/>
                </a:cxn>
                <a:cxn ang="0">
                  <a:pos x="30" y="111"/>
                </a:cxn>
                <a:cxn ang="0">
                  <a:pos x="33" y="124"/>
                </a:cxn>
                <a:cxn ang="0">
                  <a:pos x="36" y="130"/>
                </a:cxn>
                <a:cxn ang="0">
                  <a:pos x="44" y="130"/>
                </a:cxn>
                <a:cxn ang="0">
                  <a:pos x="44" y="130"/>
                </a:cxn>
                <a:cxn ang="0">
                  <a:pos x="55" y="127"/>
                </a:cxn>
                <a:cxn ang="0">
                  <a:pos x="55" y="130"/>
                </a:cxn>
                <a:cxn ang="0">
                  <a:pos x="55" y="130"/>
                </a:cxn>
                <a:cxn ang="0">
                  <a:pos x="55" y="138"/>
                </a:cxn>
                <a:cxn ang="0">
                  <a:pos x="52" y="141"/>
                </a:cxn>
                <a:cxn ang="0">
                  <a:pos x="52" y="141"/>
                </a:cxn>
                <a:cxn ang="0">
                  <a:pos x="41" y="143"/>
                </a:cxn>
                <a:cxn ang="0">
                  <a:pos x="41" y="143"/>
                </a:cxn>
                <a:cxn ang="0">
                  <a:pos x="30" y="141"/>
                </a:cxn>
                <a:cxn ang="0">
                  <a:pos x="25" y="138"/>
                </a:cxn>
                <a:cxn ang="0">
                  <a:pos x="22" y="133"/>
                </a:cxn>
                <a:cxn ang="0">
                  <a:pos x="19" y="122"/>
                </a:cxn>
                <a:cxn ang="0">
                  <a:pos x="19" y="108"/>
                </a:cxn>
                <a:cxn ang="0">
                  <a:pos x="19" y="108"/>
                </a:cxn>
                <a:cxn ang="0">
                  <a:pos x="19" y="62"/>
                </a:cxn>
                <a:cxn ang="0">
                  <a:pos x="19" y="41"/>
                </a:cxn>
                <a:cxn ang="0">
                  <a:pos x="19" y="41"/>
                </a:cxn>
                <a:cxn ang="0">
                  <a:pos x="3" y="41"/>
                </a:cxn>
                <a:cxn ang="0">
                  <a:pos x="0" y="41"/>
                </a:cxn>
                <a:cxn ang="0">
                  <a:pos x="0" y="41"/>
                </a:cxn>
                <a:cxn ang="0">
                  <a:pos x="0" y="30"/>
                </a:cxn>
                <a:cxn ang="0">
                  <a:pos x="3" y="30"/>
                </a:cxn>
                <a:cxn ang="0">
                  <a:pos x="3" y="30"/>
                </a:cxn>
                <a:cxn ang="0">
                  <a:pos x="19" y="30"/>
                </a:cxn>
                <a:cxn ang="0">
                  <a:pos x="19" y="30"/>
                </a:cxn>
                <a:cxn ang="0">
                  <a:pos x="19" y="30"/>
                </a:cxn>
                <a:cxn ang="0">
                  <a:pos x="17" y="3"/>
                </a:cxn>
                <a:cxn ang="0">
                  <a:pos x="19" y="3"/>
                </a:cxn>
                <a:cxn ang="0">
                  <a:pos x="19" y="3"/>
                </a:cxn>
                <a:cxn ang="0">
                  <a:pos x="30" y="0"/>
                </a:cxn>
                <a:cxn ang="0">
                  <a:pos x="33" y="0"/>
                </a:cxn>
                <a:cxn ang="0">
                  <a:pos x="33" y="0"/>
                </a:cxn>
                <a:cxn ang="0">
                  <a:pos x="30" y="30"/>
                </a:cxn>
                <a:cxn ang="0">
                  <a:pos x="30" y="30"/>
                </a:cxn>
                <a:cxn ang="0">
                  <a:pos x="55" y="30"/>
                </a:cxn>
                <a:cxn ang="0">
                  <a:pos x="55" y="30"/>
                </a:cxn>
                <a:cxn ang="0">
                  <a:pos x="55" y="30"/>
                </a:cxn>
                <a:cxn ang="0">
                  <a:pos x="55" y="41"/>
                </a:cxn>
                <a:cxn ang="0">
                  <a:pos x="55" y="41"/>
                </a:cxn>
              </a:cxnLst>
              <a:rect l="0" t="0" r="r" b="b"/>
              <a:pathLst>
                <a:path w="55" h="143">
                  <a:moveTo>
                    <a:pt x="55" y="41"/>
                  </a:moveTo>
                  <a:lnTo>
                    <a:pt x="55" y="41"/>
                  </a:lnTo>
                  <a:lnTo>
                    <a:pt x="30" y="41"/>
                  </a:lnTo>
                  <a:lnTo>
                    <a:pt x="30" y="111"/>
                  </a:lnTo>
                  <a:lnTo>
                    <a:pt x="33" y="124"/>
                  </a:lnTo>
                  <a:lnTo>
                    <a:pt x="36" y="130"/>
                  </a:lnTo>
                  <a:lnTo>
                    <a:pt x="44" y="130"/>
                  </a:lnTo>
                  <a:lnTo>
                    <a:pt x="55" y="127"/>
                  </a:lnTo>
                  <a:lnTo>
                    <a:pt x="55" y="130"/>
                  </a:lnTo>
                  <a:lnTo>
                    <a:pt x="55" y="138"/>
                  </a:lnTo>
                  <a:lnTo>
                    <a:pt x="52" y="141"/>
                  </a:lnTo>
                  <a:lnTo>
                    <a:pt x="41" y="143"/>
                  </a:lnTo>
                  <a:lnTo>
                    <a:pt x="30" y="141"/>
                  </a:lnTo>
                  <a:lnTo>
                    <a:pt x="25" y="138"/>
                  </a:lnTo>
                  <a:lnTo>
                    <a:pt x="22" y="133"/>
                  </a:lnTo>
                  <a:lnTo>
                    <a:pt x="19" y="122"/>
                  </a:lnTo>
                  <a:lnTo>
                    <a:pt x="19" y="108"/>
                  </a:lnTo>
                  <a:lnTo>
                    <a:pt x="19" y="62"/>
                  </a:lnTo>
                  <a:lnTo>
                    <a:pt x="19" y="41"/>
                  </a:lnTo>
                  <a:lnTo>
                    <a:pt x="3" y="41"/>
                  </a:lnTo>
                  <a:lnTo>
                    <a:pt x="0" y="41"/>
                  </a:lnTo>
                  <a:lnTo>
                    <a:pt x="0" y="30"/>
                  </a:lnTo>
                  <a:lnTo>
                    <a:pt x="3" y="30"/>
                  </a:lnTo>
                  <a:lnTo>
                    <a:pt x="19" y="30"/>
                  </a:lnTo>
                  <a:lnTo>
                    <a:pt x="17" y="3"/>
                  </a:lnTo>
                  <a:lnTo>
                    <a:pt x="19" y="3"/>
                  </a:lnTo>
                  <a:lnTo>
                    <a:pt x="30" y="0"/>
                  </a:lnTo>
                  <a:lnTo>
                    <a:pt x="33" y="0"/>
                  </a:lnTo>
                  <a:lnTo>
                    <a:pt x="30" y="30"/>
                  </a:lnTo>
                  <a:lnTo>
                    <a:pt x="55" y="30"/>
                  </a:lnTo>
                  <a:lnTo>
                    <a:pt x="55"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 name="Freeform 47"/>
            <p:cNvSpPr>
              <a:spLocks noEditPoints="1"/>
            </p:cNvSpPr>
            <p:nvPr/>
          </p:nvSpPr>
          <p:spPr bwMode="auto">
            <a:xfrm>
              <a:off x="1150" y="786"/>
              <a:ext cx="90" cy="165"/>
            </a:xfrm>
            <a:custGeom>
              <a:avLst/>
              <a:gdLst/>
              <a:ahLst/>
              <a:cxnLst>
                <a:cxn ang="0">
                  <a:pos x="90" y="11"/>
                </a:cxn>
                <a:cxn ang="0">
                  <a:pos x="68" y="11"/>
                </a:cxn>
                <a:cxn ang="0">
                  <a:pos x="74" y="16"/>
                </a:cxn>
                <a:cxn ang="0">
                  <a:pos x="82" y="30"/>
                </a:cxn>
                <a:cxn ang="0">
                  <a:pos x="82" y="40"/>
                </a:cxn>
                <a:cxn ang="0">
                  <a:pos x="79" y="54"/>
                </a:cxn>
                <a:cxn ang="0">
                  <a:pos x="60" y="73"/>
                </a:cxn>
                <a:cxn ang="0">
                  <a:pos x="44" y="76"/>
                </a:cxn>
                <a:cxn ang="0">
                  <a:pos x="33" y="76"/>
                </a:cxn>
                <a:cxn ang="0">
                  <a:pos x="46" y="92"/>
                </a:cxn>
                <a:cxn ang="0">
                  <a:pos x="60" y="97"/>
                </a:cxn>
                <a:cxn ang="0">
                  <a:pos x="79" y="108"/>
                </a:cxn>
                <a:cxn ang="0">
                  <a:pos x="88" y="119"/>
                </a:cxn>
                <a:cxn ang="0">
                  <a:pos x="88" y="130"/>
                </a:cxn>
                <a:cxn ang="0">
                  <a:pos x="85" y="146"/>
                </a:cxn>
                <a:cxn ang="0">
                  <a:pos x="74" y="157"/>
                </a:cxn>
                <a:cxn ang="0">
                  <a:pos x="44" y="165"/>
                </a:cxn>
                <a:cxn ang="0">
                  <a:pos x="30" y="165"/>
                </a:cxn>
                <a:cxn ang="0">
                  <a:pos x="11" y="151"/>
                </a:cxn>
                <a:cxn ang="0">
                  <a:pos x="2" y="140"/>
                </a:cxn>
                <a:cxn ang="0">
                  <a:pos x="0" y="130"/>
                </a:cxn>
                <a:cxn ang="0">
                  <a:pos x="8" y="111"/>
                </a:cxn>
                <a:cxn ang="0">
                  <a:pos x="22" y="97"/>
                </a:cxn>
                <a:cxn ang="0">
                  <a:pos x="11" y="94"/>
                </a:cxn>
                <a:cxn ang="0">
                  <a:pos x="11" y="92"/>
                </a:cxn>
                <a:cxn ang="0">
                  <a:pos x="22" y="73"/>
                </a:cxn>
                <a:cxn ang="0">
                  <a:pos x="13" y="65"/>
                </a:cxn>
                <a:cxn ang="0">
                  <a:pos x="5" y="54"/>
                </a:cxn>
                <a:cxn ang="0">
                  <a:pos x="2" y="40"/>
                </a:cxn>
                <a:cxn ang="0">
                  <a:pos x="11" y="13"/>
                </a:cxn>
                <a:cxn ang="0">
                  <a:pos x="33" y="0"/>
                </a:cxn>
                <a:cxn ang="0">
                  <a:pos x="49" y="0"/>
                </a:cxn>
                <a:cxn ang="0">
                  <a:pos x="74" y="0"/>
                </a:cxn>
                <a:cxn ang="0">
                  <a:pos x="85" y="0"/>
                </a:cxn>
                <a:cxn ang="0">
                  <a:pos x="90" y="0"/>
                </a:cxn>
                <a:cxn ang="0">
                  <a:pos x="90" y="3"/>
                </a:cxn>
                <a:cxn ang="0">
                  <a:pos x="90" y="11"/>
                </a:cxn>
                <a:cxn ang="0">
                  <a:pos x="52" y="108"/>
                </a:cxn>
                <a:cxn ang="0">
                  <a:pos x="30" y="100"/>
                </a:cxn>
                <a:cxn ang="0">
                  <a:pos x="16" y="121"/>
                </a:cxn>
                <a:cxn ang="0">
                  <a:pos x="13" y="130"/>
                </a:cxn>
                <a:cxn ang="0">
                  <a:pos x="24" y="148"/>
                </a:cxn>
                <a:cxn ang="0">
                  <a:pos x="44" y="154"/>
                </a:cxn>
                <a:cxn ang="0">
                  <a:pos x="55" y="154"/>
                </a:cxn>
                <a:cxn ang="0">
                  <a:pos x="71" y="140"/>
                </a:cxn>
                <a:cxn ang="0">
                  <a:pos x="74" y="130"/>
                </a:cxn>
                <a:cxn ang="0">
                  <a:pos x="68" y="113"/>
                </a:cxn>
                <a:cxn ang="0">
                  <a:pos x="52" y="108"/>
                </a:cxn>
                <a:cxn ang="0">
                  <a:pos x="44" y="11"/>
                </a:cxn>
                <a:cxn ang="0">
                  <a:pos x="33" y="13"/>
                </a:cxn>
                <a:cxn ang="0">
                  <a:pos x="19" y="27"/>
                </a:cxn>
                <a:cxn ang="0">
                  <a:pos x="16" y="40"/>
                </a:cxn>
                <a:cxn ang="0">
                  <a:pos x="24" y="59"/>
                </a:cxn>
                <a:cxn ang="0">
                  <a:pos x="44" y="67"/>
                </a:cxn>
                <a:cxn ang="0">
                  <a:pos x="55" y="65"/>
                </a:cxn>
                <a:cxn ang="0">
                  <a:pos x="68" y="49"/>
                </a:cxn>
                <a:cxn ang="0">
                  <a:pos x="68" y="38"/>
                </a:cxn>
                <a:cxn ang="0">
                  <a:pos x="63" y="19"/>
                </a:cxn>
                <a:cxn ang="0">
                  <a:pos x="44" y="11"/>
                </a:cxn>
              </a:cxnLst>
              <a:rect l="0" t="0" r="r" b="b"/>
              <a:pathLst>
                <a:path w="90" h="165">
                  <a:moveTo>
                    <a:pt x="90" y="11"/>
                  </a:moveTo>
                  <a:lnTo>
                    <a:pt x="90" y="11"/>
                  </a:lnTo>
                  <a:lnTo>
                    <a:pt x="68" y="11"/>
                  </a:lnTo>
                  <a:lnTo>
                    <a:pt x="74" y="16"/>
                  </a:lnTo>
                  <a:lnTo>
                    <a:pt x="79" y="24"/>
                  </a:lnTo>
                  <a:lnTo>
                    <a:pt x="82" y="30"/>
                  </a:lnTo>
                  <a:lnTo>
                    <a:pt x="82" y="40"/>
                  </a:lnTo>
                  <a:lnTo>
                    <a:pt x="82" y="49"/>
                  </a:lnTo>
                  <a:lnTo>
                    <a:pt x="79" y="54"/>
                  </a:lnTo>
                  <a:lnTo>
                    <a:pt x="71" y="67"/>
                  </a:lnTo>
                  <a:lnTo>
                    <a:pt x="60" y="73"/>
                  </a:lnTo>
                  <a:lnTo>
                    <a:pt x="44" y="76"/>
                  </a:lnTo>
                  <a:lnTo>
                    <a:pt x="33" y="76"/>
                  </a:lnTo>
                  <a:lnTo>
                    <a:pt x="27" y="86"/>
                  </a:lnTo>
                  <a:lnTo>
                    <a:pt x="46" y="92"/>
                  </a:lnTo>
                  <a:lnTo>
                    <a:pt x="60" y="97"/>
                  </a:lnTo>
                  <a:lnTo>
                    <a:pt x="74" y="103"/>
                  </a:lnTo>
                  <a:lnTo>
                    <a:pt x="79" y="108"/>
                  </a:lnTo>
                  <a:lnTo>
                    <a:pt x="85" y="113"/>
                  </a:lnTo>
                  <a:lnTo>
                    <a:pt x="88" y="119"/>
                  </a:lnTo>
                  <a:lnTo>
                    <a:pt x="88" y="130"/>
                  </a:lnTo>
                  <a:lnTo>
                    <a:pt x="88" y="138"/>
                  </a:lnTo>
                  <a:lnTo>
                    <a:pt x="85" y="146"/>
                  </a:lnTo>
                  <a:lnTo>
                    <a:pt x="79" y="151"/>
                  </a:lnTo>
                  <a:lnTo>
                    <a:pt x="74" y="157"/>
                  </a:lnTo>
                  <a:lnTo>
                    <a:pt x="60" y="162"/>
                  </a:lnTo>
                  <a:lnTo>
                    <a:pt x="44" y="165"/>
                  </a:lnTo>
                  <a:lnTo>
                    <a:pt x="30" y="165"/>
                  </a:lnTo>
                  <a:lnTo>
                    <a:pt x="16" y="157"/>
                  </a:lnTo>
                  <a:lnTo>
                    <a:pt x="11" y="151"/>
                  </a:lnTo>
                  <a:lnTo>
                    <a:pt x="5" y="146"/>
                  </a:lnTo>
                  <a:lnTo>
                    <a:pt x="2" y="140"/>
                  </a:lnTo>
                  <a:lnTo>
                    <a:pt x="0" y="130"/>
                  </a:lnTo>
                  <a:lnTo>
                    <a:pt x="2" y="121"/>
                  </a:lnTo>
                  <a:lnTo>
                    <a:pt x="8" y="111"/>
                  </a:lnTo>
                  <a:lnTo>
                    <a:pt x="13" y="105"/>
                  </a:lnTo>
                  <a:lnTo>
                    <a:pt x="22" y="97"/>
                  </a:lnTo>
                  <a:lnTo>
                    <a:pt x="11" y="94"/>
                  </a:lnTo>
                  <a:lnTo>
                    <a:pt x="11" y="92"/>
                  </a:lnTo>
                  <a:lnTo>
                    <a:pt x="22" y="73"/>
                  </a:lnTo>
                  <a:lnTo>
                    <a:pt x="13" y="65"/>
                  </a:lnTo>
                  <a:lnTo>
                    <a:pt x="11" y="59"/>
                  </a:lnTo>
                  <a:lnTo>
                    <a:pt x="5" y="54"/>
                  </a:lnTo>
                  <a:lnTo>
                    <a:pt x="2" y="40"/>
                  </a:lnTo>
                  <a:lnTo>
                    <a:pt x="5" y="24"/>
                  </a:lnTo>
                  <a:lnTo>
                    <a:pt x="11" y="13"/>
                  </a:lnTo>
                  <a:lnTo>
                    <a:pt x="22" y="5"/>
                  </a:lnTo>
                  <a:lnTo>
                    <a:pt x="33" y="0"/>
                  </a:lnTo>
                  <a:lnTo>
                    <a:pt x="49" y="0"/>
                  </a:lnTo>
                  <a:lnTo>
                    <a:pt x="74" y="0"/>
                  </a:lnTo>
                  <a:lnTo>
                    <a:pt x="85" y="0"/>
                  </a:lnTo>
                  <a:lnTo>
                    <a:pt x="90" y="0"/>
                  </a:lnTo>
                  <a:lnTo>
                    <a:pt x="90" y="3"/>
                  </a:lnTo>
                  <a:lnTo>
                    <a:pt x="90" y="11"/>
                  </a:lnTo>
                  <a:close/>
                  <a:moveTo>
                    <a:pt x="52" y="108"/>
                  </a:moveTo>
                  <a:lnTo>
                    <a:pt x="52" y="108"/>
                  </a:lnTo>
                  <a:lnTo>
                    <a:pt x="30" y="100"/>
                  </a:lnTo>
                  <a:lnTo>
                    <a:pt x="19" y="113"/>
                  </a:lnTo>
                  <a:lnTo>
                    <a:pt x="16" y="121"/>
                  </a:lnTo>
                  <a:lnTo>
                    <a:pt x="13" y="130"/>
                  </a:lnTo>
                  <a:lnTo>
                    <a:pt x="16" y="140"/>
                  </a:lnTo>
                  <a:lnTo>
                    <a:pt x="24" y="148"/>
                  </a:lnTo>
                  <a:lnTo>
                    <a:pt x="33" y="154"/>
                  </a:lnTo>
                  <a:lnTo>
                    <a:pt x="44" y="154"/>
                  </a:lnTo>
                  <a:lnTo>
                    <a:pt x="55" y="154"/>
                  </a:lnTo>
                  <a:lnTo>
                    <a:pt x="66" y="148"/>
                  </a:lnTo>
                  <a:lnTo>
                    <a:pt x="71" y="140"/>
                  </a:lnTo>
                  <a:lnTo>
                    <a:pt x="74" y="130"/>
                  </a:lnTo>
                  <a:lnTo>
                    <a:pt x="74" y="121"/>
                  </a:lnTo>
                  <a:lnTo>
                    <a:pt x="68" y="113"/>
                  </a:lnTo>
                  <a:lnTo>
                    <a:pt x="60" y="111"/>
                  </a:lnTo>
                  <a:lnTo>
                    <a:pt x="52" y="108"/>
                  </a:lnTo>
                  <a:close/>
                  <a:moveTo>
                    <a:pt x="44" y="11"/>
                  </a:moveTo>
                  <a:lnTo>
                    <a:pt x="44" y="11"/>
                  </a:lnTo>
                  <a:lnTo>
                    <a:pt x="33" y="13"/>
                  </a:lnTo>
                  <a:lnTo>
                    <a:pt x="24" y="19"/>
                  </a:lnTo>
                  <a:lnTo>
                    <a:pt x="19" y="27"/>
                  </a:lnTo>
                  <a:lnTo>
                    <a:pt x="16" y="40"/>
                  </a:lnTo>
                  <a:lnTo>
                    <a:pt x="19" y="51"/>
                  </a:lnTo>
                  <a:lnTo>
                    <a:pt x="24" y="59"/>
                  </a:lnTo>
                  <a:lnTo>
                    <a:pt x="33" y="65"/>
                  </a:lnTo>
                  <a:lnTo>
                    <a:pt x="44" y="67"/>
                  </a:lnTo>
                  <a:lnTo>
                    <a:pt x="55" y="65"/>
                  </a:lnTo>
                  <a:lnTo>
                    <a:pt x="63" y="59"/>
                  </a:lnTo>
                  <a:lnTo>
                    <a:pt x="68" y="49"/>
                  </a:lnTo>
                  <a:lnTo>
                    <a:pt x="68" y="38"/>
                  </a:lnTo>
                  <a:lnTo>
                    <a:pt x="68" y="27"/>
                  </a:lnTo>
                  <a:lnTo>
                    <a:pt x="63" y="19"/>
                  </a:lnTo>
                  <a:lnTo>
                    <a:pt x="55" y="13"/>
                  </a:lnTo>
                  <a:lnTo>
                    <a:pt x="44"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1" name="Freeform 46"/>
            <p:cNvSpPr>
              <a:spLocks noEditPoints="1"/>
            </p:cNvSpPr>
            <p:nvPr/>
          </p:nvSpPr>
          <p:spPr bwMode="auto">
            <a:xfrm>
              <a:off x="1260" y="783"/>
              <a:ext cx="90" cy="116"/>
            </a:xfrm>
            <a:custGeom>
              <a:avLst/>
              <a:gdLst/>
              <a:ahLst/>
              <a:cxnLst>
                <a:cxn ang="0">
                  <a:pos x="90" y="57"/>
                </a:cxn>
                <a:cxn ang="0">
                  <a:pos x="13" y="57"/>
                </a:cxn>
                <a:cxn ang="0">
                  <a:pos x="13" y="57"/>
                </a:cxn>
                <a:cxn ang="0">
                  <a:pos x="16" y="76"/>
                </a:cxn>
                <a:cxn ang="0">
                  <a:pos x="24" y="89"/>
                </a:cxn>
                <a:cxn ang="0">
                  <a:pos x="30" y="97"/>
                </a:cxn>
                <a:cxn ang="0">
                  <a:pos x="35" y="100"/>
                </a:cxn>
                <a:cxn ang="0">
                  <a:pos x="44" y="103"/>
                </a:cxn>
                <a:cxn ang="0">
                  <a:pos x="52" y="106"/>
                </a:cxn>
                <a:cxn ang="0">
                  <a:pos x="52" y="106"/>
                </a:cxn>
                <a:cxn ang="0">
                  <a:pos x="63" y="103"/>
                </a:cxn>
                <a:cxn ang="0">
                  <a:pos x="71" y="100"/>
                </a:cxn>
                <a:cxn ang="0">
                  <a:pos x="79" y="97"/>
                </a:cxn>
                <a:cxn ang="0">
                  <a:pos x="88" y="89"/>
                </a:cxn>
                <a:cxn ang="0">
                  <a:pos x="88" y="92"/>
                </a:cxn>
                <a:cxn ang="0">
                  <a:pos x="88" y="92"/>
                </a:cxn>
                <a:cxn ang="0">
                  <a:pos x="88" y="103"/>
                </a:cxn>
                <a:cxn ang="0">
                  <a:pos x="88" y="106"/>
                </a:cxn>
                <a:cxn ang="0">
                  <a:pos x="88" y="106"/>
                </a:cxn>
                <a:cxn ang="0">
                  <a:pos x="68" y="114"/>
                </a:cxn>
                <a:cxn ang="0">
                  <a:pos x="52" y="116"/>
                </a:cxn>
                <a:cxn ang="0">
                  <a:pos x="52" y="116"/>
                </a:cxn>
                <a:cxn ang="0">
                  <a:pos x="41" y="116"/>
                </a:cxn>
                <a:cxn ang="0">
                  <a:pos x="30" y="111"/>
                </a:cxn>
                <a:cxn ang="0">
                  <a:pos x="22" y="108"/>
                </a:cxn>
                <a:cxn ang="0">
                  <a:pos x="13" y="100"/>
                </a:cxn>
                <a:cxn ang="0">
                  <a:pos x="8" y="92"/>
                </a:cxn>
                <a:cxn ang="0">
                  <a:pos x="2" y="81"/>
                </a:cxn>
                <a:cxn ang="0">
                  <a:pos x="0" y="70"/>
                </a:cxn>
                <a:cxn ang="0">
                  <a:pos x="0" y="60"/>
                </a:cxn>
                <a:cxn ang="0">
                  <a:pos x="0" y="60"/>
                </a:cxn>
                <a:cxn ang="0">
                  <a:pos x="2" y="35"/>
                </a:cxn>
                <a:cxn ang="0">
                  <a:pos x="8" y="27"/>
                </a:cxn>
                <a:cxn ang="0">
                  <a:pos x="11" y="16"/>
                </a:cxn>
                <a:cxn ang="0">
                  <a:pos x="19" y="11"/>
                </a:cxn>
                <a:cxn ang="0">
                  <a:pos x="27" y="6"/>
                </a:cxn>
                <a:cxn ang="0">
                  <a:pos x="38" y="3"/>
                </a:cxn>
                <a:cxn ang="0">
                  <a:pos x="49" y="0"/>
                </a:cxn>
                <a:cxn ang="0">
                  <a:pos x="49" y="0"/>
                </a:cxn>
                <a:cxn ang="0">
                  <a:pos x="60" y="3"/>
                </a:cxn>
                <a:cxn ang="0">
                  <a:pos x="68" y="6"/>
                </a:cxn>
                <a:cxn ang="0">
                  <a:pos x="77" y="11"/>
                </a:cxn>
                <a:cxn ang="0">
                  <a:pos x="82" y="16"/>
                </a:cxn>
                <a:cxn ang="0">
                  <a:pos x="88" y="24"/>
                </a:cxn>
                <a:cxn ang="0">
                  <a:pos x="90" y="35"/>
                </a:cxn>
                <a:cxn ang="0">
                  <a:pos x="90" y="57"/>
                </a:cxn>
                <a:cxn ang="0">
                  <a:pos x="90" y="57"/>
                </a:cxn>
                <a:cxn ang="0">
                  <a:pos x="46" y="11"/>
                </a:cxn>
                <a:cxn ang="0">
                  <a:pos x="46" y="11"/>
                </a:cxn>
                <a:cxn ang="0">
                  <a:pos x="35" y="14"/>
                </a:cxn>
                <a:cxn ang="0">
                  <a:pos x="24" y="22"/>
                </a:cxn>
                <a:cxn ang="0">
                  <a:pos x="16" y="33"/>
                </a:cxn>
                <a:cxn ang="0">
                  <a:pos x="13" y="46"/>
                </a:cxn>
                <a:cxn ang="0">
                  <a:pos x="79" y="46"/>
                </a:cxn>
                <a:cxn ang="0">
                  <a:pos x="79" y="46"/>
                </a:cxn>
                <a:cxn ang="0">
                  <a:pos x="77" y="33"/>
                </a:cxn>
                <a:cxn ang="0">
                  <a:pos x="71" y="22"/>
                </a:cxn>
                <a:cxn ang="0">
                  <a:pos x="60" y="14"/>
                </a:cxn>
                <a:cxn ang="0">
                  <a:pos x="46" y="11"/>
                </a:cxn>
                <a:cxn ang="0">
                  <a:pos x="46" y="11"/>
                </a:cxn>
              </a:cxnLst>
              <a:rect l="0" t="0" r="r" b="b"/>
              <a:pathLst>
                <a:path w="90" h="116">
                  <a:moveTo>
                    <a:pt x="90" y="57"/>
                  </a:moveTo>
                  <a:lnTo>
                    <a:pt x="13" y="57"/>
                  </a:lnTo>
                  <a:lnTo>
                    <a:pt x="16" y="76"/>
                  </a:lnTo>
                  <a:lnTo>
                    <a:pt x="24" y="89"/>
                  </a:lnTo>
                  <a:lnTo>
                    <a:pt x="30" y="97"/>
                  </a:lnTo>
                  <a:lnTo>
                    <a:pt x="35" y="100"/>
                  </a:lnTo>
                  <a:lnTo>
                    <a:pt x="44" y="103"/>
                  </a:lnTo>
                  <a:lnTo>
                    <a:pt x="52" y="106"/>
                  </a:lnTo>
                  <a:lnTo>
                    <a:pt x="63" y="103"/>
                  </a:lnTo>
                  <a:lnTo>
                    <a:pt x="71" y="100"/>
                  </a:lnTo>
                  <a:lnTo>
                    <a:pt x="79" y="97"/>
                  </a:lnTo>
                  <a:lnTo>
                    <a:pt x="88" y="89"/>
                  </a:lnTo>
                  <a:lnTo>
                    <a:pt x="88" y="92"/>
                  </a:lnTo>
                  <a:lnTo>
                    <a:pt x="88" y="103"/>
                  </a:lnTo>
                  <a:lnTo>
                    <a:pt x="88" y="106"/>
                  </a:lnTo>
                  <a:lnTo>
                    <a:pt x="68" y="114"/>
                  </a:lnTo>
                  <a:lnTo>
                    <a:pt x="52" y="116"/>
                  </a:lnTo>
                  <a:lnTo>
                    <a:pt x="41" y="116"/>
                  </a:lnTo>
                  <a:lnTo>
                    <a:pt x="30" y="111"/>
                  </a:lnTo>
                  <a:lnTo>
                    <a:pt x="22" y="108"/>
                  </a:lnTo>
                  <a:lnTo>
                    <a:pt x="13" y="100"/>
                  </a:lnTo>
                  <a:lnTo>
                    <a:pt x="8" y="92"/>
                  </a:lnTo>
                  <a:lnTo>
                    <a:pt x="2" y="81"/>
                  </a:lnTo>
                  <a:lnTo>
                    <a:pt x="0" y="70"/>
                  </a:lnTo>
                  <a:lnTo>
                    <a:pt x="0" y="60"/>
                  </a:lnTo>
                  <a:lnTo>
                    <a:pt x="2" y="35"/>
                  </a:lnTo>
                  <a:lnTo>
                    <a:pt x="8" y="27"/>
                  </a:lnTo>
                  <a:lnTo>
                    <a:pt x="11" y="16"/>
                  </a:lnTo>
                  <a:lnTo>
                    <a:pt x="19" y="11"/>
                  </a:lnTo>
                  <a:lnTo>
                    <a:pt x="27" y="6"/>
                  </a:lnTo>
                  <a:lnTo>
                    <a:pt x="38" y="3"/>
                  </a:lnTo>
                  <a:lnTo>
                    <a:pt x="49" y="0"/>
                  </a:lnTo>
                  <a:lnTo>
                    <a:pt x="60" y="3"/>
                  </a:lnTo>
                  <a:lnTo>
                    <a:pt x="68" y="6"/>
                  </a:lnTo>
                  <a:lnTo>
                    <a:pt x="77" y="11"/>
                  </a:lnTo>
                  <a:lnTo>
                    <a:pt x="82" y="16"/>
                  </a:lnTo>
                  <a:lnTo>
                    <a:pt x="88" y="24"/>
                  </a:lnTo>
                  <a:lnTo>
                    <a:pt x="90" y="35"/>
                  </a:lnTo>
                  <a:lnTo>
                    <a:pt x="90" y="57"/>
                  </a:lnTo>
                  <a:close/>
                  <a:moveTo>
                    <a:pt x="46" y="11"/>
                  </a:moveTo>
                  <a:lnTo>
                    <a:pt x="46" y="11"/>
                  </a:lnTo>
                  <a:lnTo>
                    <a:pt x="35" y="14"/>
                  </a:lnTo>
                  <a:lnTo>
                    <a:pt x="24" y="22"/>
                  </a:lnTo>
                  <a:lnTo>
                    <a:pt x="16" y="33"/>
                  </a:lnTo>
                  <a:lnTo>
                    <a:pt x="13" y="46"/>
                  </a:lnTo>
                  <a:lnTo>
                    <a:pt x="79" y="46"/>
                  </a:lnTo>
                  <a:lnTo>
                    <a:pt x="77" y="33"/>
                  </a:lnTo>
                  <a:lnTo>
                    <a:pt x="71"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2" name="Freeform 45"/>
            <p:cNvSpPr>
              <a:spLocks/>
            </p:cNvSpPr>
            <p:nvPr/>
          </p:nvSpPr>
          <p:spPr bwMode="auto">
            <a:xfrm>
              <a:off x="1381" y="783"/>
              <a:ext cx="49" cy="114"/>
            </a:xfrm>
            <a:custGeom>
              <a:avLst/>
              <a:gdLst/>
              <a:ahLst/>
              <a:cxnLst>
                <a:cxn ang="0">
                  <a:pos x="46" y="16"/>
                </a:cxn>
                <a:cxn ang="0">
                  <a:pos x="44" y="16"/>
                </a:cxn>
                <a:cxn ang="0">
                  <a:pos x="44" y="16"/>
                </a:cxn>
                <a:cxn ang="0">
                  <a:pos x="35" y="14"/>
                </a:cxn>
                <a:cxn ang="0">
                  <a:pos x="35" y="14"/>
                </a:cxn>
                <a:cxn ang="0">
                  <a:pos x="30" y="16"/>
                </a:cxn>
                <a:cxn ang="0">
                  <a:pos x="24" y="19"/>
                </a:cxn>
                <a:cxn ang="0">
                  <a:pos x="22" y="24"/>
                </a:cxn>
                <a:cxn ang="0">
                  <a:pos x="19" y="30"/>
                </a:cxn>
                <a:cxn ang="0">
                  <a:pos x="16" y="43"/>
                </a:cxn>
                <a:cxn ang="0">
                  <a:pos x="16" y="57"/>
                </a:cxn>
                <a:cxn ang="0">
                  <a:pos x="16" y="57"/>
                </a:cxn>
                <a:cxn ang="0">
                  <a:pos x="16" y="114"/>
                </a:cxn>
                <a:cxn ang="0">
                  <a:pos x="16" y="114"/>
                </a:cxn>
                <a:cxn ang="0">
                  <a:pos x="16" y="114"/>
                </a:cxn>
                <a:cxn ang="0">
                  <a:pos x="2" y="114"/>
                </a:cxn>
                <a:cxn ang="0">
                  <a:pos x="2" y="114"/>
                </a:cxn>
                <a:cxn ang="0">
                  <a:pos x="2" y="108"/>
                </a:cxn>
                <a:cxn ang="0">
                  <a:pos x="2" y="108"/>
                </a:cxn>
                <a:cxn ang="0">
                  <a:pos x="2" y="84"/>
                </a:cxn>
                <a:cxn ang="0">
                  <a:pos x="2" y="57"/>
                </a:cxn>
                <a:cxn ang="0">
                  <a:pos x="2" y="57"/>
                </a:cxn>
                <a:cxn ang="0">
                  <a:pos x="0" y="6"/>
                </a:cxn>
                <a:cxn ang="0">
                  <a:pos x="2" y="6"/>
                </a:cxn>
                <a:cxn ang="0">
                  <a:pos x="2" y="6"/>
                </a:cxn>
                <a:cxn ang="0">
                  <a:pos x="13" y="3"/>
                </a:cxn>
                <a:cxn ang="0">
                  <a:pos x="16" y="3"/>
                </a:cxn>
                <a:cxn ang="0">
                  <a:pos x="16" y="3"/>
                </a:cxn>
                <a:cxn ang="0">
                  <a:pos x="16" y="22"/>
                </a:cxn>
                <a:cxn ang="0">
                  <a:pos x="16" y="22"/>
                </a:cxn>
                <a:cxn ang="0">
                  <a:pos x="19" y="14"/>
                </a:cxn>
                <a:cxn ang="0">
                  <a:pos x="24" y="6"/>
                </a:cxn>
                <a:cxn ang="0">
                  <a:pos x="30" y="3"/>
                </a:cxn>
                <a:cxn ang="0">
                  <a:pos x="38" y="0"/>
                </a:cxn>
                <a:cxn ang="0">
                  <a:pos x="38" y="0"/>
                </a:cxn>
                <a:cxn ang="0">
                  <a:pos x="46" y="3"/>
                </a:cxn>
                <a:cxn ang="0">
                  <a:pos x="49" y="6"/>
                </a:cxn>
                <a:cxn ang="0">
                  <a:pos x="49" y="6"/>
                </a:cxn>
                <a:cxn ang="0">
                  <a:pos x="46" y="16"/>
                </a:cxn>
                <a:cxn ang="0">
                  <a:pos x="46" y="16"/>
                </a:cxn>
              </a:cxnLst>
              <a:rect l="0" t="0" r="r" b="b"/>
              <a:pathLst>
                <a:path w="49" h="114">
                  <a:moveTo>
                    <a:pt x="46" y="16"/>
                  </a:moveTo>
                  <a:lnTo>
                    <a:pt x="44" y="16"/>
                  </a:lnTo>
                  <a:lnTo>
                    <a:pt x="35" y="14"/>
                  </a:lnTo>
                  <a:lnTo>
                    <a:pt x="30" y="16"/>
                  </a:lnTo>
                  <a:lnTo>
                    <a:pt x="24" y="19"/>
                  </a:lnTo>
                  <a:lnTo>
                    <a:pt x="22" y="24"/>
                  </a:lnTo>
                  <a:lnTo>
                    <a:pt x="19" y="30"/>
                  </a:lnTo>
                  <a:lnTo>
                    <a:pt x="16" y="43"/>
                  </a:lnTo>
                  <a:lnTo>
                    <a:pt x="16" y="57"/>
                  </a:lnTo>
                  <a:lnTo>
                    <a:pt x="16" y="114"/>
                  </a:lnTo>
                  <a:lnTo>
                    <a:pt x="2" y="114"/>
                  </a:lnTo>
                  <a:lnTo>
                    <a:pt x="2" y="108"/>
                  </a:lnTo>
                  <a:lnTo>
                    <a:pt x="2" y="84"/>
                  </a:lnTo>
                  <a:lnTo>
                    <a:pt x="2" y="57"/>
                  </a:lnTo>
                  <a:lnTo>
                    <a:pt x="0" y="6"/>
                  </a:lnTo>
                  <a:lnTo>
                    <a:pt x="2" y="6"/>
                  </a:lnTo>
                  <a:lnTo>
                    <a:pt x="13" y="3"/>
                  </a:lnTo>
                  <a:lnTo>
                    <a:pt x="16" y="3"/>
                  </a:lnTo>
                  <a:lnTo>
                    <a:pt x="16" y="22"/>
                  </a:lnTo>
                  <a:lnTo>
                    <a:pt x="19" y="14"/>
                  </a:lnTo>
                  <a:lnTo>
                    <a:pt x="24" y="6"/>
                  </a:lnTo>
                  <a:lnTo>
                    <a:pt x="30" y="3"/>
                  </a:lnTo>
                  <a:lnTo>
                    <a:pt x="38" y="0"/>
                  </a:lnTo>
                  <a:lnTo>
                    <a:pt x="46" y="3"/>
                  </a:lnTo>
                  <a:lnTo>
                    <a:pt x="49" y="6"/>
                  </a:lnTo>
                  <a:lnTo>
                    <a:pt x="46"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3" name="Freeform 44"/>
            <p:cNvSpPr>
              <a:spLocks/>
            </p:cNvSpPr>
            <p:nvPr/>
          </p:nvSpPr>
          <p:spPr bwMode="auto">
            <a:xfrm>
              <a:off x="1444" y="783"/>
              <a:ext cx="71" cy="116"/>
            </a:xfrm>
            <a:custGeom>
              <a:avLst/>
              <a:gdLst/>
              <a:ahLst/>
              <a:cxnLst>
                <a:cxn ang="0">
                  <a:pos x="33" y="116"/>
                </a:cxn>
                <a:cxn ang="0">
                  <a:pos x="33" y="116"/>
                </a:cxn>
                <a:cxn ang="0">
                  <a:pos x="16" y="114"/>
                </a:cxn>
                <a:cxn ang="0">
                  <a:pos x="3" y="108"/>
                </a:cxn>
                <a:cxn ang="0">
                  <a:pos x="0" y="106"/>
                </a:cxn>
                <a:cxn ang="0">
                  <a:pos x="0" y="106"/>
                </a:cxn>
                <a:cxn ang="0">
                  <a:pos x="3" y="95"/>
                </a:cxn>
                <a:cxn ang="0">
                  <a:pos x="3" y="92"/>
                </a:cxn>
                <a:cxn ang="0">
                  <a:pos x="3" y="92"/>
                </a:cxn>
                <a:cxn ang="0">
                  <a:pos x="16" y="103"/>
                </a:cxn>
                <a:cxn ang="0">
                  <a:pos x="25" y="106"/>
                </a:cxn>
                <a:cxn ang="0">
                  <a:pos x="33" y="106"/>
                </a:cxn>
                <a:cxn ang="0">
                  <a:pos x="33" y="106"/>
                </a:cxn>
                <a:cxn ang="0">
                  <a:pos x="41" y="106"/>
                </a:cxn>
                <a:cxn ang="0">
                  <a:pos x="52" y="100"/>
                </a:cxn>
                <a:cxn ang="0">
                  <a:pos x="58" y="95"/>
                </a:cxn>
                <a:cxn ang="0">
                  <a:pos x="60" y="84"/>
                </a:cxn>
                <a:cxn ang="0">
                  <a:pos x="60" y="84"/>
                </a:cxn>
                <a:cxn ang="0">
                  <a:pos x="58" y="76"/>
                </a:cxn>
                <a:cxn ang="0">
                  <a:pos x="49" y="68"/>
                </a:cxn>
                <a:cxn ang="0">
                  <a:pos x="41" y="65"/>
                </a:cxn>
                <a:cxn ang="0">
                  <a:pos x="30" y="62"/>
                </a:cxn>
                <a:cxn ang="0">
                  <a:pos x="19" y="60"/>
                </a:cxn>
                <a:cxn ang="0">
                  <a:pos x="11" y="54"/>
                </a:cxn>
                <a:cxn ang="0">
                  <a:pos x="3" y="46"/>
                </a:cxn>
                <a:cxn ang="0">
                  <a:pos x="0" y="33"/>
                </a:cxn>
                <a:cxn ang="0">
                  <a:pos x="0" y="33"/>
                </a:cxn>
                <a:cxn ang="0">
                  <a:pos x="3" y="24"/>
                </a:cxn>
                <a:cxn ang="0">
                  <a:pos x="5" y="16"/>
                </a:cxn>
                <a:cxn ang="0">
                  <a:pos x="14" y="8"/>
                </a:cxn>
                <a:cxn ang="0">
                  <a:pos x="25" y="3"/>
                </a:cxn>
                <a:cxn ang="0">
                  <a:pos x="38" y="0"/>
                </a:cxn>
                <a:cxn ang="0">
                  <a:pos x="38" y="0"/>
                </a:cxn>
                <a:cxn ang="0">
                  <a:pos x="52" y="3"/>
                </a:cxn>
                <a:cxn ang="0">
                  <a:pos x="66" y="8"/>
                </a:cxn>
                <a:cxn ang="0">
                  <a:pos x="66" y="8"/>
                </a:cxn>
                <a:cxn ang="0">
                  <a:pos x="66" y="8"/>
                </a:cxn>
                <a:cxn ang="0">
                  <a:pos x="66" y="22"/>
                </a:cxn>
                <a:cxn ang="0">
                  <a:pos x="66" y="22"/>
                </a:cxn>
                <a:cxn ang="0">
                  <a:pos x="66" y="22"/>
                </a:cxn>
                <a:cxn ang="0">
                  <a:pos x="52" y="14"/>
                </a:cxn>
                <a:cxn ang="0">
                  <a:pos x="38" y="14"/>
                </a:cxn>
                <a:cxn ang="0">
                  <a:pos x="38" y="14"/>
                </a:cxn>
                <a:cxn ang="0">
                  <a:pos x="30" y="14"/>
                </a:cxn>
                <a:cxn ang="0">
                  <a:pos x="22" y="16"/>
                </a:cxn>
                <a:cxn ang="0">
                  <a:pos x="16" y="22"/>
                </a:cxn>
                <a:cxn ang="0">
                  <a:pos x="14" y="30"/>
                </a:cxn>
                <a:cxn ang="0">
                  <a:pos x="14" y="30"/>
                </a:cxn>
                <a:cxn ang="0">
                  <a:pos x="16" y="41"/>
                </a:cxn>
                <a:cxn ang="0">
                  <a:pos x="22" y="46"/>
                </a:cxn>
                <a:cxn ang="0">
                  <a:pos x="44" y="52"/>
                </a:cxn>
                <a:cxn ang="0">
                  <a:pos x="55" y="57"/>
                </a:cxn>
                <a:cxn ang="0">
                  <a:pos x="63" y="62"/>
                </a:cxn>
                <a:cxn ang="0">
                  <a:pos x="69" y="70"/>
                </a:cxn>
                <a:cxn ang="0">
                  <a:pos x="71" y="84"/>
                </a:cxn>
                <a:cxn ang="0">
                  <a:pos x="71" y="84"/>
                </a:cxn>
                <a:cxn ang="0">
                  <a:pos x="71" y="92"/>
                </a:cxn>
                <a:cxn ang="0">
                  <a:pos x="69" y="97"/>
                </a:cxn>
                <a:cxn ang="0">
                  <a:pos x="66" y="106"/>
                </a:cxn>
                <a:cxn ang="0">
                  <a:pos x="60" y="108"/>
                </a:cxn>
                <a:cxn ang="0">
                  <a:pos x="47" y="114"/>
                </a:cxn>
                <a:cxn ang="0">
                  <a:pos x="33" y="116"/>
                </a:cxn>
                <a:cxn ang="0">
                  <a:pos x="33" y="116"/>
                </a:cxn>
              </a:cxnLst>
              <a:rect l="0" t="0" r="r" b="b"/>
              <a:pathLst>
                <a:path w="71" h="116">
                  <a:moveTo>
                    <a:pt x="33" y="116"/>
                  </a:moveTo>
                  <a:lnTo>
                    <a:pt x="33" y="116"/>
                  </a:lnTo>
                  <a:lnTo>
                    <a:pt x="16" y="114"/>
                  </a:lnTo>
                  <a:lnTo>
                    <a:pt x="3" y="108"/>
                  </a:lnTo>
                  <a:lnTo>
                    <a:pt x="0" y="106"/>
                  </a:lnTo>
                  <a:lnTo>
                    <a:pt x="3" y="95"/>
                  </a:lnTo>
                  <a:lnTo>
                    <a:pt x="3" y="92"/>
                  </a:lnTo>
                  <a:lnTo>
                    <a:pt x="16" y="103"/>
                  </a:lnTo>
                  <a:lnTo>
                    <a:pt x="25" y="106"/>
                  </a:lnTo>
                  <a:lnTo>
                    <a:pt x="33" y="106"/>
                  </a:lnTo>
                  <a:lnTo>
                    <a:pt x="41" y="106"/>
                  </a:lnTo>
                  <a:lnTo>
                    <a:pt x="52" y="100"/>
                  </a:lnTo>
                  <a:lnTo>
                    <a:pt x="58" y="95"/>
                  </a:lnTo>
                  <a:lnTo>
                    <a:pt x="60" y="84"/>
                  </a:lnTo>
                  <a:lnTo>
                    <a:pt x="58" y="76"/>
                  </a:lnTo>
                  <a:lnTo>
                    <a:pt x="49" y="68"/>
                  </a:lnTo>
                  <a:lnTo>
                    <a:pt x="41" y="65"/>
                  </a:lnTo>
                  <a:lnTo>
                    <a:pt x="30" y="62"/>
                  </a:lnTo>
                  <a:lnTo>
                    <a:pt x="19" y="60"/>
                  </a:lnTo>
                  <a:lnTo>
                    <a:pt x="11" y="54"/>
                  </a:lnTo>
                  <a:lnTo>
                    <a:pt x="3" y="46"/>
                  </a:lnTo>
                  <a:lnTo>
                    <a:pt x="0" y="33"/>
                  </a:lnTo>
                  <a:lnTo>
                    <a:pt x="3" y="24"/>
                  </a:lnTo>
                  <a:lnTo>
                    <a:pt x="5" y="16"/>
                  </a:lnTo>
                  <a:lnTo>
                    <a:pt x="14" y="8"/>
                  </a:lnTo>
                  <a:lnTo>
                    <a:pt x="25" y="3"/>
                  </a:lnTo>
                  <a:lnTo>
                    <a:pt x="38" y="0"/>
                  </a:lnTo>
                  <a:lnTo>
                    <a:pt x="52" y="3"/>
                  </a:lnTo>
                  <a:lnTo>
                    <a:pt x="66" y="8"/>
                  </a:lnTo>
                  <a:lnTo>
                    <a:pt x="66" y="22"/>
                  </a:lnTo>
                  <a:lnTo>
                    <a:pt x="52" y="14"/>
                  </a:lnTo>
                  <a:lnTo>
                    <a:pt x="38" y="14"/>
                  </a:lnTo>
                  <a:lnTo>
                    <a:pt x="30" y="14"/>
                  </a:lnTo>
                  <a:lnTo>
                    <a:pt x="22" y="16"/>
                  </a:lnTo>
                  <a:lnTo>
                    <a:pt x="16" y="22"/>
                  </a:lnTo>
                  <a:lnTo>
                    <a:pt x="14" y="30"/>
                  </a:lnTo>
                  <a:lnTo>
                    <a:pt x="16" y="41"/>
                  </a:lnTo>
                  <a:lnTo>
                    <a:pt x="22" y="46"/>
                  </a:lnTo>
                  <a:lnTo>
                    <a:pt x="44" y="52"/>
                  </a:lnTo>
                  <a:lnTo>
                    <a:pt x="55" y="57"/>
                  </a:lnTo>
                  <a:lnTo>
                    <a:pt x="63" y="62"/>
                  </a:lnTo>
                  <a:lnTo>
                    <a:pt x="69" y="70"/>
                  </a:lnTo>
                  <a:lnTo>
                    <a:pt x="71" y="84"/>
                  </a:lnTo>
                  <a:lnTo>
                    <a:pt x="71" y="92"/>
                  </a:lnTo>
                  <a:lnTo>
                    <a:pt x="69" y="97"/>
                  </a:lnTo>
                  <a:lnTo>
                    <a:pt x="66" y="106"/>
                  </a:lnTo>
                  <a:lnTo>
                    <a:pt x="60" y="108"/>
                  </a:lnTo>
                  <a:lnTo>
                    <a:pt x="47"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4" name="Freeform 43"/>
            <p:cNvSpPr>
              <a:spLocks noEditPoints="1"/>
            </p:cNvSpPr>
            <p:nvPr/>
          </p:nvSpPr>
          <p:spPr bwMode="auto">
            <a:xfrm>
              <a:off x="1617" y="743"/>
              <a:ext cx="96" cy="154"/>
            </a:xfrm>
            <a:custGeom>
              <a:avLst/>
              <a:gdLst/>
              <a:ahLst/>
              <a:cxnLst>
                <a:cxn ang="0">
                  <a:pos x="85" y="140"/>
                </a:cxn>
                <a:cxn ang="0">
                  <a:pos x="74" y="148"/>
                </a:cxn>
                <a:cxn ang="0">
                  <a:pos x="44" y="154"/>
                </a:cxn>
                <a:cxn ang="0">
                  <a:pos x="30" y="154"/>
                </a:cxn>
                <a:cxn ang="0">
                  <a:pos x="3" y="154"/>
                </a:cxn>
                <a:cxn ang="0">
                  <a:pos x="3" y="121"/>
                </a:cxn>
                <a:cxn ang="0">
                  <a:pos x="3" y="51"/>
                </a:cxn>
                <a:cxn ang="0">
                  <a:pos x="0" y="2"/>
                </a:cxn>
                <a:cxn ang="0">
                  <a:pos x="3" y="2"/>
                </a:cxn>
                <a:cxn ang="0">
                  <a:pos x="44" y="0"/>
                </a:cxn>
                <a:cxn ang="0">
                  <a:pos x="55" y="2"/>
                </a:cxn>
                <a:cxn ang="0">
                  <a:pos x="77" y="10"/>
                </a:cxn>
                <a:cxn ang="0">
                  <a:pos x="83" y="19"/>
                </a:cxn>
                <a:cxn ang="0">
                  <a:pos x="88" y="37"/>
                </a:cxn>
                <a:cxn ang="0">
                  <a:pos x="85" y="51"/>
                </a:cxn>
                <a:cxn ang="0">
                  <a:pos x="69" y="70"/>
                </a:cxn>
                <a:cxn ang="0">
                  <a:pos x="58" y="73"/>
                </a:cxn>
                <a:cxn ang="0">
                  <a:pos x="85" y="83"/>
                </a:cxn>
                <a:cxn ang="0">
                  <a:pos x="94" y="94"/>
                </a:cxn>
                <a:cxn ang="0">
                  <a:pos x="96" y="110"/>
                </a:cxn>
                <a:cxn ang="0">
                  <a:pos x="94" y="127"/>
                </a:cxn>
                <a:cxn ang="0">
                  <a:pos x="85" y="140"/>
                </a:cxn>
                <a:cxn ang="0">
                  <a:pos x="17" y="10"/>
                </a:cxn>
                <a:cxn ang="0">
                  <a:pos x="14" y="13"/>
                </a:cxn>
                <a:cxn ang="0">
                  <a:pos x="14" y="62"/>
                </a:cxn>
                <a:cxn ang="0">
                  <a:pos x="30" y="70"/>
                </a:cxn>
                <a:cxn ang="0">
                  <a:pos x="44" y="67"/>
                </a:cxn>
                <a:cxn ang="0">
                  <a:pos x="66" y="59"/>
                </a:cxn>
                <a:cxn ang="0">
                  <a:pos x="74" y="48"/>
                </a:cxn>
                <a:cxn ang="0">
                  <a:pos x="74" y="37"/>
                </a:cxn>
                <a:cxn ang="0">
                  <a:pos x="66" y="19"/>
                </a:cxn>
                <a:cxn ang="0">
                  <a:pos x="47" y="10"/>
                </a:cxn>
                <a:cxn ang="0">
                  <a:pos x="39" y="81"/>
                </a:cxn>
                <a:cxn ang="0">
                  <a:pos x="14" y="81"/>
                </a:cxn>
                <a:cxn ang="0">
                  <a:pos x="14" y="97"/>
                </a:cxn>
                <a:cxn ang="0">
                  <a:pos x="39" y="143"/>
                </a:cxn>
                <a:cxn ang="0">
                  <a:pos x="50" y="143"/>
                </a:cxn>
                <a:cxn ang="0">
                  <a:pos x="72" y="135"/>
                </a:cxn>
                <a:cxn ang="0">
                  <a:pos x="80" y="127"/>
                </a:cxn>
                <a:cxn ang="0">
                  <a:pos x="83" y="110"/>
                </a:cxn>
                <a:cxn ang="0">
                  <a:pos x="83" y="102"/>
                </a:cxn>
                <a:cxn ang="0">
                  <a:pos x="74" y="89"/>
                </a:cxn>
                <a:cxn ang="0">
                  <a:pos x="52" y="81"/>
                </a:cxn>
                <a:cxn ang="0">
                  <a:pos x="39" y="81"/>
                </a:cxn>
              </a:cxnLst>
              <a:rect l="0" t="0" r="r" b="b"/>
              <a:pathLst>
                <a:path w="96" h="154">
                  <a:moveTo>
                    <a:pt x="85" y="140"/>
                  </a:moveTo>
                  <a:lnTo>
                    <a:pt x="85" y="140"/>
                  </a:lnTo>
                  <a:lnTo>
                    <a:pt x="80" y="146"/>
                  </a:lnTo>
                  <a:lnTo>
                    <a:pt x="74" y="148"/>
                  </a:lnTo>
                  <a:lnTo>
                    <a:pt x="61" y="151"/>
                  </a:lnTo>
                  <a:lnTo>
                    <a:pt x="44" y="154"/>
                  </a:lnTo>
                  <a:lnTo>
                    <a:pt x="30" y="154"/>
                  </a:lnTo>
                  <a:lnTo>
                    <a:pt x="3" y="154"/>
                  </a:lnTo>
                  <a:lnTo>
                    <a:pt x="3" y="121"/>
                  </a:lnTo>
                  <a:lnTo>
                    <a:pt x="3" y="51"/>
                  </a:lnTo>
                  <a:lnTo>
                    <a:pt x="0" y="2"/>
                  </a:lnTo>
                  <a:lnTo>
                    <a:pt x="3" y="2"/>
                  </a:lnTo>
                  <a:lnTo>
                    <a:pt x="33" y="0"/>
                  </a:lnTo>
                  <a:lnTo>
                    <a:pt x="44" y="0"/>
                  </a:lnTo>
                  <a:lnTo>
                    <a:pt x="55" y="2"/>
                  </a:lnTo>
                  <a:lnTo>
                    <a:pt x="66" y="5"/>
                  </a:lnTo>
                  <a:lnTo>
                    <a:pt x="77" y="10"/>
                  </a:lnTo>
                  <a:lnTo>
                    <a:pt x="83" y="19"/>
                  </a:lnTo>
                  <a:lnTo>
                    <a:pt x="88" y="27"/>
                  </a:lnTo>
                  <a:lnTo>
                    <a:pt x="88" y="37"/>
                  </a:lnTo>
                  <a:lnTo>
                    <a:pt x="85" y="51"/>
                  </a:lnTo>
                  <a:lnTo>
                    <a:pt x="80" y="62"/>
                  </a:lnTo>
                  <a:lnTo>
                    <a:pt x="69" y="70"/>
                  </a:lnTo>
                  <a:lnTo>
                    <a:pt x="58" y="73"/>
                  </a:lnTo>
                  <a:lnTo>
                    <a:pt x="74" y="75"/>
                  </a:lnTo>
                  <a:lnTo>
                    <a:pt x="85" y="83"/>
                  </a:lnTo>
                  <a:lnTo>
                    <a:pt x="91" y="89"/>
                  </a:lnTo>
                  <a:lnTo>
                    <a:pt x="94" y="94"/>
                  </a:lnTo>
                  <a:lnTo>
                    <a:pt x="96" y="102"/>
                  </a:lnTo>
                  <a:lnTo>
                    <a:pt x="96" y="110"/>
                  </a:lnTo>
                  <a:lnTo>
                    <a:pt x="94" y="127"/>
                  </a:lnTo>
                  <a:lnTo>
                    <a:pt x="85" y="140"/>
                  </a:lnTo>
                  <a:close/>
                  <a:moveTo>
                    <a:pt x="47" y="10"/>
                  </a:moveTo>
                  <a:lnTo>
                    <a:pt x="17" y="10"/>
                  </a:lnTo>
                  <a:lnTo>
                    <a:pt x="14" y="13"/>
                  </a:lnTo>
                  <a:lnTo>
                    <a:pt x="14" y="62"/>
                  </a:lnTo>
                  <a:lnTo>
                    <a:pt x="14" y="70"/>
                  </a:lnTo>
                  <a:lnTo>
                    <a:pt x="30" y="70"/>
                  </a:lnTo>
                  <a:lnTo>
                    <a:pt x="44" y="67"/>
                  </a:lnTo>
                  <a:lnTo>
                    <a:pt x="61" y="64"/>
                  </a:lnTo>
                  <a:lnTo>
                    <a:pt x="66" y="59"/>
                  </a:lnTo>
                  <a:lnTo>
                    <a:pt x="72" y="54"/>
                  </a:lnTo>
                  <a:lnTo>
                    <a:pt x="74" y="48"/>
                  </a:lnTo>
                  <a:lnTo>
                    <a:pt x="74" y="37"/>
                  </a:lnTo>
                  <a:lnTo>
                    <a:pt x="72" y="27"/>
                  </a:lnTo>
                  <a:lnTo>
                    <a:pt x="66" y="19"/>
                  </a:lnTo>
                  <a:lnTo>
                    <a:pt x="58" y="13"/>
                  </a:lnTo>
                  <a:lnTo>
                    <a:pt x="47" y="10"/>
                  </a:lnTo>
                  <a:close/>
                  <a:moveTo>
                    <a:pt x="39" y="81"/>
                  </a:moveTo>
                  <a:lnTo>
                    <a:pt x="39" y="81"/>
                  </a:lnTo>
                  <a:lnTo>
                    <a:pt x="14" y="81"/>
                  </a:lnTo>
                  <a:lnTo>
                    <a:pt x="14" y="97"/>
                  </a:lnTo>
                  <a:lnTo>
                    <a:pt x="17" y="143"/>
                  </a:lnTo>
                  <a:lnTo>
                    <a:pt x="39" y="143"/>
                  </a:lnTo>
                  <a:lnTo>
                    <a:pt x="50" y="143"/>
                  </a:lnTo>
                  <a:lnTo>
                    <a:pt x="61" y="140"/>
                  </a:lnTo>
                  <a:lnTo>
                    <a:pt x="72" y="135"/>
                  </a:lnTo>
                  <a:lnTo>
                    <a:pt x="80" y="127"/>
                  </a:lnTo>
                  <a:lnTo>
                    <a:pt x="83" y="119"/>
                  </a:lnTo>
                  <a:lnTo>
                    <a:pt x="83" y="110"/>
                  </a:lnTo>
                  <a:lnTo>
                    <a:pt x="83" y="102"/>
                  </a:lnTo>
                  <a:lnTo>
                    <a:pt x="80" y="94"/>
                  </a:lnTo>
                  <a:lnTo>
                    <a:pt x="74" y="89"/>
                  </a:lnTo>
                  <a:lnTo>
                    <a:pt x="69" y="86"/>
                  </a:lnTo>
                  <a:lnTo>
                    <a:pt x="52" y="81"/>
                  </a:lnTo>
                  <a:lnTo>
                    <a:pt x="39"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5" name="Freeform 42"/>
            <p:cNvSpPr>
              <a:spLocks/>
            </p:cNvSpPr>
            <p:nvPr/>
          </p:nvSpPr>
          <p:spPr bwMode="auto">
            <a:xfrm>
              <a:off x="1744"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3"/>
                </a:cxn>
                <a:cxn ang="0">
                  <a:pos x="35" y="113"/>
                </a:cxn>
                <a:cxn ang="0">
                  <a:pos x="35" y="113"/>
                </a:cxn>
                <a:cxn ang="0">
                  <a:pos x="24" y="111"/>
                </a:cxn>
                <a:cxn ang="0">
                  <a:pos x="13" y="108"/>
                </a:cxn>
                <a:cxn ang="0">
                  <a:pos x="13" y="108"/>
                </a:cxn>
                <a:cxn ang="0">
                  <a:pos x="8"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3" y="43"/>
                </a:cxn>
                <a:cxn ang="0">
                  <a:pos x="13" y="67"/>
                </a:cxn>
                <a:cxn ang="0">
                  <a:pos x="13" y="67"/>
                </a:cxn>
                <a:cxn ang="0">
                  <a:pos x="16" y="81"/>
                </a:cxn>
                <a:cxn ang="0">
                  <a:pos x="19" y="92"/>
                </a:cxn>
                <a:cxn ang="0">
                  <a:pos x="27" y="100"/>
                </a:cxn>
                <a:cxn ang="0">
                  <a:pos x="38" y="103"/>
                </a:cxn>
                <a:cxn ang="0">
                  <a:pos x="38" y="103"/>
                </a:cxn>
                <a:cxn ang="0">
                  <a:pos x="49" y="100"/>
                </a:cxn>
                <a:cxn ang="0">
                  <a:pos x="57" y="97"/>
                </a:cxn>
                <a:cxn ang="0">
                  <a:pos x="63" y="94"/>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6" y="113"/>
                  </a:lnTo>
                  <a:lnTo>
                    <a:pt x="35" y="113"/>
                  </a:lnTo>
                  <a:lnTo>
                    <a:pt x="24" y="111"/>
                  </a:lnTo>
                  <a:lnTo>
                    <a:pt x="13" y="108"/>
                  </a:lnTo>
                  <a:lnTo>
                    <a:pt x="8" y="103"/>
                  </a:lnTo>
                  <a:lnTo>
                    <a:pt x="5" y="97"/>
                  </a:lnTo>
                  <a:lnTo>
                    <a:pt x="2" y="84"/>
                  </a:lnTo>
                  <a:lnTo>
                    <a:pt x="2" y="57"/>
                  </a:lnTo>
                  <a:lnTo>
                    <a:pt x="2" y="43"/>
                  </a:lnTo>
                  <a:lnTo>
                    <a:pt x="0" y="3"/>
                  </a:lnTo>
                  <a:lnTo>
                    <a:pt x="2" y="0"/>
                  </a:lnTo>
                  <a:lnTo>
                    <a:pt x="13" y="0"/>
                  </a:lnTo>
                  <a:lnTo>
                    <a:pt x="16" y="0"/>
                  </a:lnTo>
                  <a:lnTo>
                    <a:pt x="13" y="43"/>
                  </a:lnTo>
                  <a:lnTo>
                    <a:pt x="13" y="67"/>
                  </a:lnTo>
                  <a:lnTo>
                    <a:pt x="16" y="81"/>
                  </a:lnTo>
                  <a:lnTo>
                    <a:pt x="19" y="92"/>
                  </a:lnTo>
                  <a:lnTo>
                    <a:pt x="27" y="100"/>
                  </a:lnTo>
                  <a:lnTo>
                    <a:pt x="38" y="103"/>
                  </a:lnTo>
                  <a:lnTo>
                    <a:pt x="49" y="100"/>
                  </a:lnTo>
                  <a:lnTo>
                    <a:pt x="57" y="97"/>
                  </a:lnTo>
                  <a:lnTo>
                    <a:pt x="63" y="94"/>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6" name="Freeform 41"/>
            <p:cNvSpPr>
              <a:spLocks/>
            </p:cNvSpPr>
            <p:nvPr/>
          </p:nvSpPr>
          <p:spPr bwMode="auto">
            <a:xfrm>
              <a:off x="1859" y="783"/>
              <a:ext cx="72" cy="116"/>
            </a:xfrm>
            <a:custGeom>
              <a:avLst/>
              <a:gdLst/>
              <a:ahLst/>
              <a:cxnLst>
                <a:cxn ang="0">
                  <a:pos x="30" y="116"/>
                </a:cxn>
                <a:cxn ang="0">
                  <a:pos x="30" y="116"/>
                </a:cxn>
                <a:cxn ang="0">
                  <a:pos x="17" y="114"/>
                </a:cxn>
                <a:cxn ang="0">
                  <a:pos x="0" y="108"/>
                </a:cxn>
                <a:cxn ang="0">
                  <a:pos x="0" y="106"/>
                </a:cxn>
                <a:cxn ang="0">
                  <a:pos x="0" y="106"/>
                </a:cxn>
                <a:cxn ang="0">
                  <a:pos x="0" y="95"/>
                </a:cxn>
                <a:cxn ang="0">
                  <a:pos x="3" y="92"/>
                </a:cxn>
                <a:cxn ang="0">
                  <a:pos x="3" y="92"/>
                </a:cxn>
                <a:cxn ang="0">
                  <a:pos x="17" y="103"/>
                </a:cxn>
                <a:cxn ang="0">
                  <a:pos x="25" y="106"/>
                </a:cxn>
                <a:cxn ang="0">
                  <a:pos x="33" y="106"/>
                </a:cxn>
                <a:cxn ang="0">
                  <a:pos x="33" y="106"/>
                </a:cxn>
                <a:cxn ang="0">
                  <a:pos x="41" y="106"/>
                </a:cxn>
                <a:cxn ang="0">
                  <a:pos x="50" y="100"/>
                </a:cxn>
                <a:cxn ang="0">
                  <a:pos x="55" y="95"/>
                </a:cxn>
                <a:cxn ang="0">
                  <a:pos x="58" y="84"/>
                </a:cxn>
                <a:cxn ang="0">
                  <a:pos x="58" y="84"/>
                </a:cxn>
                <a:cxn ang="0">
                  <a:pos x="55" y="76"/>
                </a:cxn>
                <a:cxn ang="0">
                  <a:pos x="50" y="68"/>
                </a:cxn>
                <a:cxn ang="0">
                  <a:pos x="39" y="65"/>
                </a:cxn>
                <a:cxn ang="0">
                  <a:pos x="30" y="62"/>
                </a:cxn>
                <a:cxn ang="0">
                  <a:pos x="19" y="60"/>
                </a:cxn>
                <a:cxn ang="0">
                  <a:pos x="8" y="54"/>
                </a:cxn>
                <a:cxn ang="0">
                  <a:pos x="3" y="46"/>
                </a:cxn>
                <a:cxn ang="0">
                  <a:pos x="0" y="33"/>
                </a:cxn>
                <a:cxn ang="0">
                  <a:pos x="0" y="33"/>
                </a:cxn>
                <a:cxn ang="0">
                  <a:pos x="0" y="24"/>
                </a:cxn>
                <a:cxn ang="0">
                  <a:pos x="3" y="16"/>
                </a:cxn>
                <a:cxn ang="0">
                  <a:pos x="11" y="8"/>
                </a:cxn>
                <a:cxn ang="0">
                  <a:pos x="25" y="3"/>
                </a:cxn>
                <a:cxn ang="0">
                  <a:pos x="36" y="0"/>
                </a:cxn>
                <a:cxn ang="0">
                  <a:pos x="36" y="0"/>
                </a:cxn>
                <a:cxn ang="0">
                  <a:pos x="52" y="3"/>
                </a:cxn>
                <a:cxn ang="0">
                  <a:pos x="66" y="8"/>
                </a:cxn>
                <a:cxn ang="0">
                  <a:pos x="66" y="8"/>
                </a:cxn>
                <a:cxn ang="0">
                  <a:pos x="66" y="8"/>
                </a:cxn>
                <a:cxn ang="0">
                  <a:pos x="66" y="22"/>
                </a:cxn>
                <a:cxn ang="0">
                  <a:pos x="63" y="22"/>
                </a:cxn>
                <a:cxn ang="0">
                  <a:pos x="63" y="22"/>
                </a:cxn>
                <a:cxn ang="0">
                  <a:pos x="50" y="14"/>
                </a:cxn>
                <a:cxn ang="0">
                  <a:pos x="36" y="14"/>
                </a:cxn>
                <a:cxn ang="0">
                  <a:pos x="36" y="14"/>
                </a:cxn>
                <a:cxn ang="0">
                  <a:pos x="28" y="14"/>
                </a:cxn>
                <a:cxn ang="0">
                  <a:pos x="22" y="16"/>
                </a:cxn>
                <a:cxn ang="0">
                  <a:pos x="17" y="22"/>
                </a:cxn>
                <a:cxn ang="0">
                  <a:pos x="14" y="30"/>
                </a:cxn>
                <a:cxn ang="0">
                  <a:pos x="14" y="30"/>
                </a:cxn>
                <a:cxn ang="0">
                  <a:pos x="17" y="41"/>
                </a:cxn>
                <a:cxn ang="0">
                  <a:pos x="22" y="46"/>
                </a:cxn>
                <a:cxn ang="0">
                  <a:pos x="41" y="52"/>
                </a:cxn>
                <a:cxn ang="0">
                  <a:pos x="52" y="57"/>
                </a:cxn>
                <a:cxn ang="0">
                  <a:pos x="63" y="62"/>
                </a:cxn>
                <a:cxn ang="0">
                  <a:pos x="69" y="70"/>
                </a:cxn>
                <a:cxn ang="0">
                  <a:pos x="72" y="84"/>
                </a:cxn>
                <a:cxn ang="0">
                  <a:pos x="72" y="84"/>
                </a:cxn>
                <a:cxn ang="0">
                  <a:pos x="69" y="92"/>
                </a:cxn>
                <a:cxn ang="0">
                  <a:pos x="69" y="97"/>
                </a:cxn>
                <a:cxn ang="0">
                  <a:pos x="63" y="106"/>
                </a:cxn>
                <a:cxn ang="0">
                  <a:pos x="58" y="108"/>
                </a:cxn>
                <a:cxn ang="0">
                  <a:pos x="47" y="114"/>
                </a:cxn>
                <a:cxn ang="0">
                  <a:pos x="30" y="116"/>
                </a:cxn>
                <a:cxn ang="0">
                  <a:pos x="30" y="116"/>
                </a:cxn>
              </a:cxnLst>
              <a:rect l="0" t="0" r="r" b="b"/>
              <a:pathLst>
                <a:path w="72" h="116">
                  <a:moveTo>
                    <a:pt x="30" y="116"/>
                  </a:moveTo>
                  <a:lnTo>
                    <a:pt x="30" y="116"/>
                  </a:lnTo>
                  <a:lnTo>
                    <a:pt x="17" y="114"/>
                  </a:lnTo>
                  <a:lnTo>
                    <a:pt x="0" y="108"/>
                  </a:lnTo>
                  <a:lnTo>
                    <a:pt x="0" y="106"/>
                  </a:lnTo>
                  <a:lnTo>
                    <a:pt x="0" y="95"/>
                  </a:lnTo>
                  <a:lnTo>
                    <a:pt x="3" y="92"/>
                  </a:lnTo>
                  <a:lnTo>
                    <a:pt x="17" y="103"/>
                  </a:lnTo>
                  <a:lnTo>
                    <a:pt x="25" y="106"/>
                  </a:lnTo>
                  <a:lnTo>
                    <a:pt x="33" y="106"/>
                  </a:lnTo>
                  <a:lnTo>
                    <a:pt x="41" y="106"/>
                  </a:lnTo>
                  <a:lnTo>
                    <a:pt x="50" y="100"/>
                  </a:lnTo>
                  <a:lnTo>
                    <a:pt x="55" y="95"/>
                  </a:lnTo>
                  <a:lnTo>
                    <a:pt x="58" y="84"/>
                  </a:lnTo>
                  <a:lnTo>
                    <a:pt x="55" y="76"/>
                  </a:lnTo>
                  <a:lnTo>
                    <a:pt x="50" y="68"/>
                  </a:lnTo>
                  <a:lnTo>
                    <a:pt x="39" y="65"/>
                  </a:lnTo>
                  <a:lnTo>
                    <a:pt x="30" y="62"/>
                  </a:lnTo>
                  <a:lnTo>
                    <a:pt x="19" y="60"/>
                  </a:lnTo>
                  <a:lnTo>
                    <a:pt x="8" y="54"/>
                  </a:lnTo>
                  <a:lnTo>
                    <a:pt x="3" y="46"/>
                  </a:lnTo>
                  <a:lnTo>
                    <a:pt x="0" y="33"/>
                  </a:lnTo>
                  <a:lnTo>
                    <a:pt x="0" y="24"/>
                  </a:lnTo>
                  <a:lnTo>
                    <a:pt x="3" y="16"/>
                  </a:lnTo>
                  <a:lnTo>
                    <a:pt x="11" y="8"/>
                  </a:lnTo>
                  <a:lnTo>
                    <a:pt x="25" y="3"/>
                  </a:lnTo>
                  <a:lnTo>
                    <a:pt x="36" y="0"/>
                  </a:lnTo>
                  <a:lnTo>
                    <a:pt x="52" y="3"/>
                  </a:lnTo>
                  <a:lnTo>
                    <a:pt x="66" y="8"/>
                  </a:lnTo>
                  <a:lnTo>
                    <a:pt x="66" y="22"/>
                  </a:lnTo>
                  <a:lnTo>
                    <a:pt x="63" y="22"/>
                  </a:lnTo>
                  <a:lnTo>
                    <a:pt x="50" y="14"/>
                  </a:lnTo>
                  <a:lnTo>
                    <a:pt x="36" y="14"/>
                  </a:lnTo>
                  <a:lnTo>
                    <a:pt x="28" y="14"/>
                  </a:lnTo>
                  <a:lnTo>
                    <a:pt x="22" y="16"/>
                  </a:lnTo>
                  <a:lnTo>
                    <a:pt x="17" y="22"/>
                  </a:lnTo>
                  <a:lnTo>
                    <a:pt x="14" y="30"/>
                  </a:lnTo>
                  <a:lnTo>
                    <a:pt x="17" y="41"/>
                  </a:lnTo>
                  <a:lnTo>
                    <a:pt x="22" y="46"/>
                  </a:lnTo>
                  <a:lnTo>
                    <a:pt x="41" y="52"/>
                  </a:lnTo>
                  <a:lnTo>
                    <a:pt x="52" y="57"/>
                  </a:lnTo>
                  <a:lnTo>
                    <a:pt x="63" y="62"/>
                  </a:lnTo>
                  <a:lnTo>
                    <a:pt x="69" y="70"/>
                  </a:lnTo>
                  <a:lnTo>
                    <a:pt x="72" y="84"/>
                  </a:lnTo>
                  <a:lnTo>
                    <a:pt x="69" y="92"/>
                  </a:lnTo>
                  <a:lnTo>
                    <a:pt x="69" y="97"/>
                  </a:lnTo>
                  <a:lnTo>
                    <a:pt x="63" y="106"/>
                  </a:lnTo>
                  <a:lnTo>
                    <a:pt x="58" y="108"/>
                  </a:lnTo>
                  <a:lnTo>
                    <a:pt x="47"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7" name="Freeform 40"/>
            <p:cNvSpPr>
              <a:spLocks noEditPoints="1"/>
            </p:cNvSpPr>
            <p:nvPr/>
          </p:nvSpPr>
          <p:spPr bwMode="auto">
            <a:xfrm>
              <a:off x="1958" y="732"/>
              <a:ext cx="17" cy="165"/>
            </a:xfrm>
            <a:custGeom>
              <a:avLst/>
              <a:gdLst/>
              <a:ahLst/>
              <a:cxnLst>
                <a:cxn ang="0">
                  <a:pos x="17" y="16"/>
                </a:cxn>
                <a:cxn ang="0">
                  <a:pos x="17" y="19"/>
                </a:cxn>
                <a:cxn ang="0">
                  <a:pos x="17" y="19"/>
                </a:cxn>
                <a:cxn ang="0">
                  <a:pos x="3" y="19"/>
                </a:cxn>
                <a:cxn ang="0">
                  <a:pos x="0" y="16"/>
                </a:cxn>
                <a:cxn ang="0">
                  <a:pos x="0" y="16"/>
                </a:cxn>
                <a:cxn ang="0">
                  <a:pos x="0" y="5"/>
                </a:cxn>
                <a:cxn ang="0">
                  <a:pos x="3" y="3"/>
                </a:cxn>
                <a:cxn ang="0">
                  <a:pos x="3" y="3"/>
                </a:cxn>
                <a:cxn ang="0">
                  <a:pos x="17" y="0"/>
                </a:cxn>
                <a:cxn ang="0">
                  <a:pos x="17" y="3"/>
                </a:cxn>
                <a:cxn ang="0">
                  <a:pos x="17" y="3"/>
                </a:cxn>
                <a:cxn ang="0">
                  <a:pos x="17" y="16"/>
                </a:cxn>
                <a:cxn ang="0">
                  <a:pos x="17" y="16"/>
                </a:cxn>
                <a:cxn ang="0">
                  <a:pos x="17" y="165"/>
                </a:cxn>
                <a:cxn ang="0">
                  <a:pos x="17" y="165"/>
                </a:cxn>
                <a:cxn ang="0">
                  <a:pos x="6" y="165"/>
                </a:cxn>
                <a:cxn ang="0">
                  <a:pos x="3" y="165"/>
                </a:cxn>
                <a:cxn ang="0">
                  <a:pos x="3" y="165"/>
                </a:cxn>
                <a:cxn ang="0">
                  <a:pos x="3" y="138"/>
                </a:cxn>
                <a:cxn ang="0">
                  <a:pos x="3" y="138"/>
                </a:cxn>
                <a:cxn ang="0">
                  <a:pos x="3" y="97"/>
                </a:cxn>
                <a:cxn ang="0">
                  <a:pos x="3" y="57"/>
                </a:cxn>
                <a:cxn ang="0">
                  <a:pos x="3" y="57"/>
                </a:cxn>
                <a:cxn ang="0">
                  <a:pos x="3" y="57"/>
                </a:cxn>
                <a:cxn ang="0">
                  <a:pos x="17" y="54"/>
                </a:cxn>
                <a:cxn ang="0">
                  <a:pos x="17" y="54"/>
                </a:cxn>
                <a:cxn ang="0">
                  <a:pos x="17" y="54"/>
                </a:cxn>
                <a:cxn ang="0">
                  <a:pos x="17" y="78"/>
                </a:cxn>
                <a:cxn ang="0">
                  <a:pos x="17" y="78"/>
                </a:cxn>
                <a:cxn ang="0">
                  <a:pos x="17" y="165"/>
                </a:cxn>
                <a:cxn ang="0">
                  <a:pos x="17" y="165"/>
                </a:cxn>
              </a:cxnLst>
              <a:rect l="0" t="0" r="r" b="b"/>
              <a:pathLst>
                <a:path w="17" h="165">
                  <a:moveTo>
                    <a:pt x="17" y="16"/>
                  </a:moveTo>
                  <a:lnTo>
                    <a:pt x="17" y="19"/>
                  </a:lnTo>
                  <a:lnTo>
                    <a:pt x="3" y="19"/>
                  </a:lnTo>
                  <a:lnTo>
                    <a:pt x="0" y="16"/>
                  </a:lnTo>
                  <a:lnTo>
                    <a:pt x="0" y="5"/>
                  </a:lnTo>
                  <a:lnTo>
                    <a:pt x="3" y="3"/>
                  </a:lnTo>
                  <a:lnTo>
                    <a:pt x="17" y="0"/>
                  </a:lnTo>
                  <a:lnTo>
                    <a:pt x="17" y="3"/>
                  </a:lnTo>
                  <a:lnTo>
                    <a:pt x="17" y="16"/>
                  </a:lnTo>
                  <a:close/>
                  <a:moveTo>
                    <a:pt x="17" y="165"/>
                  </a:moveTo>
                  <a:lnTo>
                    <a:pt x="17" y="165"/>
                  </a:lnTo>
                  <a:lnTo>
                    <a:pt x="6" y="165"/>
                  </a:lnTo>
                  <a:lnTo>
                    <a:pt x="3" y="165"/>
                  </a:lnTo>
                  <a:lnTo>
                    <a:pt x="3" y="138"/>
                  </a:lnTo>
                  <a:lnTo>
                    <a:pt x="3" y="97"/>
                  </a:lnTo>
                  <a:lnTo>
                    <a:pt x="3" y="57"/>
                  </a:lnTo>
                  <a:lnTo>
                    <a:pt x="17" y="54"/>
                  </a:lnTo>
                  <a:lnTo>
                    <a:pt x="17" y="78"/>
                  </a:lnTo>
                  <a:lnTo>
                    <a:pt x="17"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8" name="Freeform 39"/>
            <p:cNvSpPr>
              <a:spLocks/>
            </p:cNvSpPr>
            <p:nvPr/>
          </p:nvSpPr>
          <p:spPr bwMode="auto">
            <a:xfrm>
              <a:off x="2010" y="783"/>
              <a:ext cx="86" cy="114"/>
            </a:xfrm>
            <a:custGeom>
              <a:avLst/>
              <a:gdLst/>
              <a:ahLst/>
              <a:cxnLst>
                <a:cxn ang="0">
                  <a:pos x="86" y="114"/>
                </a:cxn>
                <a:cxn ang="0">
                  <a:pos x="86" y="114"/>
                </a:cxn>
                <a:cxn ang="0">
                  <a:pos x="72" y="114"/>
                </a:cxn>
                <a:cxn ang="0">
                  <a:pos x="72" y="114"/>
                </a:cxn>
                <a:cxn ang="0">
                  <a:pos x="72" y="114"/>
                </a:cxn>
                <a:cxn ang="0">
                  <a:pos x="72" y="84"/>
                </a:cxn>
                <a:cxn ang="0">
                  <a:pos x="72" y="84"/>
                </a:cxn>
                <a:cxn ang="0">
                  <a:pos x="72" y="43"/>
                </a:cxn>
                <a:cxn ang="0">
                  <a:pos x="72" y="43"/>
                </a:cxn>
                <a:cxn ang="0">
                  <a:pos x="72" y="33"/>
                </a:cxn>
                <a:cxn ang="0">
                  <a:pos x="66" y="22"/>
                </a:cxn>
                <a:cxn ang="0">
                  <a:pos x="61" y="16"/>
                </a:cxn>
                <a:cxn ang="0">
                  <a:pos x="50" y="14"/>
                </a:cxn>
                <a:cxn ang="0">
                  <a:pos x="50" y="14"/>
                </a:cxn>
                <a:cxn ang="0">
                  <a:pos x="42" y="14"/>
                </a:cxn>
                <a:cxn ang="0">
                  <a:pos x="31" y="16"/>
                </a:cxn>
                <a:cxn ang="0">
                  <a:pos x="17" y="27"/>
                </a:cxn>
                <a:cxn ang="0">
                  <a:pos x="17" y="33"/>
                </a:cxn>
                <a:cxn ang="0">
                  <a:pos x="17" y="33"/>
                </a:cxn>
                <a:cxn ang="0">
                  <a:pos x="17" y="114"/>
                </a:cxn>
                <a:cxn ang="0">
                  <a:pos x="17" y="114"/>
                </a:cxn>
                <a:cxn ang="0">
                  <a:pos x="17" y="114"/>
                </a:cxn>
                <a:cxn ang="0">
                  <a:pos x="6" y="114"/>
                </a:cxn>
                <a:cxn ang="0">
                  <a:pos x="3" y="114"/>
                </a:cxn>
                <a:cxn ang="0">
                  <a:pos x="3" y="114"/>
                </a:cxn>
                <a:cxn ang="0">
                  <a:pos x="3" y="87"/>
                </a:cxn>
                <a:cxn ang="0">
                  <a:pos x="3" y="70"/>
                </a:cxn>
                <a:cxn ang="0">
                  <a:pos x="3" y="70"/>
                </a:cxn>
                <a:cxn ang="0">
                  <a:pos x="0" y="6"/>
                </a:cxn>
                <a:cxn ang="0">
                  <a:pos x="3" y="3"/>
                </a:cxn>
                <a:cxn ang="0">
                  <a:pos x="3" y="3"/>
                </a:cxn>
                <a:cxn ang="0">
                  <a:pos x="14" y="3"/>
                </a:cxn>
                <a:cxn ang="0">
                  <a:pos x="17" y="3"/>
                </a:cxn>
                <a:cxn ang="0">
                  <a:pos x="17" y="3"/>
                </a:cxn>
                <a:cxn ang="0">
                  <a:pos x="17" y="14"/>
                </a:cxn>
                <a:cxn ang="0">
                  <a:pos x="17" y="14"/>
                </a:cxn>
                <a:cxn ang="0">
                  <a:pos x="33" y="6"/>
                </a:cxn>
                <a:cxn ang="0">
                  <a:pos x="42" y="3"/>
                </a:cxn>
                <a:cxn ang="0">
                  <a:pos x="53" y="0"/>
                </a:cxn>
                <a:cxn ang="0">
                  <a:pos x="53" y="0"/>
                </a:cxn>
                <a:cxn ang="0">
                  <a:pos x="61" y="3"/>
                </a:cxn>
                <a:cxn ang="0">
                  <a:pos x="69" y="6"/>
                </a:cxn>
                <a:cxn ang="0">
                  <a:pos x="77" y="11"/>
                </a:cxn>
                <a:cxn ang="0">
                  <a:pos x="83" y="19"/>
                </a:cxn>
                <a:cxn ang="0">
                  <a:pos x="83" y="19"/>
                </a:cxn>
                <a:cxn ang="0">
                  <a:pos x="86" y="33"/>
                </a:cxn>
                <a:cxn ang="0">
                  <a:pos x="86" y="46"/>
                </a:cxn>
                <a:cxn ang="0">
                  <a:pos x="86" y="68"/>
                </a:cxn>
                <a:cxn ang="0">
                  <a:pos x="86" y="68"/>
                </a:cxn>
                <a:cxn ang="0">
                  <a:pos x="86" y="114"/>
                </a:cxn>
                <a:cxn ang="0">
                  <a:pos x="86" y="114"/>
                </a:cxn>
              </a:cxnLst>
              <a:rect l="0" t="0" r="r" b="b"/>
              <a:pathLst>
                <a:path w="86" h="114">
                  <a:moveTo>
                    <a:pt x="86" y="114"/>
                  </a:moveTo>
                  <a:lnTo>
                    <a:pt x="86" y="114"/>
                  </a:lnTo>
                  <a:lnTo>
                    <a:pt x="72" y="114"/>
                  </a:lnTo>
                  <a:lnTo>
                    <a:pt x="72" y="84"/>
                  </a:lnTo>
                  <a:lnTo>
                    <a:pt x="72" y="43"/>
                  </a:lnTo>
                  <a:lnTo>
                    <a:pt x="72" y="33"/>
                  </a:lnTo>
                  <a:lnTo>
                    <a:pt x="66" y="22"/>
                  </a:lnTo>
                  <a:lnTo>
                    <a:pt x="61" y="16"/>
                  </a:lnTo>
                  <a:lnTo>
                    <a:pt x="50" y="14"/>
                  </a:lnTo>
                  <a:lnTo>
                    <a:pt x="42" y="14"/>
                  </a:lnTo>
                  <a:lnTo>
                    <a:pt x="31" y="16"/>
                  </a:lnTo>
                  <a:lnTo>
                    <a:pt x="17" y="27"/>
                  </a:lnTo>
                  <a:lnTo>
                    <a:pt x="17" y="33"/>
                  </a:lnTo>
                  <a:lnTo>
                    <a:pt x="17" y="114"/>
                  </a:lnTo>
                  <a:lnTo>
                    <a:pt x="6" y="114"/>
                  </a:lnTo>
                  <a:lnTo>
                    <a:pt x="3" y="114"/>
                  </a:lnTo>
                  <a:lnTo>
                    <a:pt x="3" y="87"/>
                  </a:lnTo>
                  <a:lnTo>
                    <a:pt x="3" y="70"/>
                  </a:lnTo>
                  <a:lnTo>
                    <a:pt x="0" y="6"/>
                  </a:lnTo>
                  <a:lnTo>
                    <a:pt x="3" y="3"/>
                  </a:lnTo>
                  <a:lnTo>
                    <a:pt x="14" y="3"/>
                  </a:lnTo>
                  <a:lnTo>
                    <a:pt x="17" y="3"/>
                  </a:lnTo>
                  <a:lnTo>
                    <a:pt x="17" y="14"/>
                  </a:lnTo>
                  <a:lnTo>
                    <a:pt x="33" y="6"/>
                  </a:lnTo>
                  <a:lnTo>
                    <a:pt x="42" y="3"/>
                  </a:lnTo>
                  <a:lnTo>
                    <a:pt x="53" y="0"/>
                  </a:lnTo>
                  <a:lnTo>
                    <a:pt x="61" y="3"/>
                  </a:lnTo>
                  <a:lnTo>
                    <a:pt x="69" y="6"/>
                  </a:lnTo>
                  <a:lnTo>
                    <a:pt x="77" y="11"/>
                  </a:lnTo>
                  <a:lnTo>
                    <a:pt x="83" y="19"/>
                  </a:lnTo>
                  <a:lnTo>
                    <a:pt x="86" y="33"/>
                  </a:lnTo>
                  <a:lnTo>
                    <a:pt x="86" y="46"/>
                  </a:lnTo>
                  <a:lnTo>
                    <a:pt x="86" y="68"/>
                  </a:lnTo>
                  <a:lnTo>
                    <a:pt x="86"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9" name="Freeform 38"/>
            <p:cNvSpPr>
              <a:spLocks noEditPoints="1"/>
            </p:cNvSpPr>
            <p:nvPr/>
          </p:nvSpPr>
          <p:spPr bwMode="auto">
            <a:xfrm>
              <a:off x="2129" y="783"/>
              <a:ext cx="90" cy="116"/>
            </a:xfrm>
            <a:custGeom>
              <a:avLst/>
              <a:gdLst/>
              <a:ahLst/>
              <a:cxnLst>
                <a:cxn ang="0">
                  <a:pos x="90" y="57"/>
                </a:cxn>
                <a:cxn ang="0">
                  <a:pos x="11" y="57"/>
                </a:cxn>
                <a:cxn ang="0">
                  <a:pos x="11" y="57"/>
                </a:cxn>
                <a:cxn ang="0">
                  <a:pos x="13" y="76"/>
                </a:cxn>
                <a:cxn ang="0">
                  <a:pos x="22" y="89"/>
                </a:cxn>
                <a:cxn ang="0">
                  <a:pos x="27" y="97"/>
                </a:cxn>
                <a:cxn ang="0">
                  <a:pos x="35" y="100"/>
                </a:cxn>
                <a:cxn ang="0">
                  <a:pos x="44" y="103"/>
                </a:cxn>
                <a:cxn ang="0">
                  <a:pos x="52" y="106"/>
                </a:cxn>
                <a:cxn ang="0">
                  <a:pos x="52" y="106"/>
                </a:cxn>
                <a:cxn ang="0">
                  <a:pos x="60" y="103"/>
                </a:cxn>
                <a:cxn ang="0">
                  <a:pos x="71" y="100"/>
                </a:cxn>
                <a:cxn ang="0">
                  <a:pos x="77" y="97"/>
                </a:cxn>
                <a:cxn ang="0">
                  <a:pos x="85" y="89"/>
                </a:cxn>
                <a:cxn ang="0">
                  <a:pos x="88" y="92"/>
                </a:cxn>
                <a:cxn ang="0">
                  <a:pos x="88" y="92"/>
                </a:cxn>
                <a:cxn ang="0">
                  <a:pos x="85" y="103"/>
                </a:cxn>
                <a:cxn ang="0">
                  <a:pos x="85" y="106"/>
                </a:cxn>
                <a:cxn ang="0">
                  <a:pos x="85" y="106"/>
                </a:cxn>
                <a:cxn ang="0">
                  <a:pos x="68" y="114"/>
                </a:cxn>
                <a:cxn ang="0">
                  <a:pos x="49" y="116"/>
                </a:cxn>
                <a:cxn ang="0">
                  <a:pos x="49" y="116"/>
                </a:cxn>
                <a:cxn ang="0">
                  <a:pos x="38" y="116"/>
                </a:cxn>
                <a:cxn ang="0">
                  <a:pos x="27" y="111"/>
                </a:cxn>
                <a:cxn ang="0">
                  <a:pos x="19" y="108"/>
                </a:cxn>
                <a:cxn ang="0">
                  <a:pos x="11" y="100"/>
                </a:cxn>
                <a:cxn ang="0">
                  <a:pos x="5" y="92"/>
                </a:cxn>
                <a:cxn ang="0">
                  <a:pos x="2" y="81"/>
                </a:cxn>
                <a:cxn ang="0">
                  <a:pos x="0" y="70"/>
                </a:cxn>
                <a:cxn ang="0">
                  <a:pos x="0" y="60"/>
                </a:cxn>
                <a:cxn ang="0">
                  <a:pos x="0" y="60"/>
                </a:cxn>
                <a:cxn ang="0">
                  <a:pos x="2" y="35"/>
                </a:cxn>
                <a:cxn ang="0">
                  <a:pos x="5" y="27"/>
                </a:cxn>
                <a:cxn ang="0">
                  <a:pos x="11" y="16"/>
                </a:cxn>
                <a:cxn ang="0">
                  <a:pos x="16" y="11"/>
                </a:cxn>
                <a:cxn ang="0">
                  <a:pos x="27" y="6"/>
                </a:cxn>
                <a:cxn ang="0">
                  <a:pos x="35" y="3"/>
                </a:cxn>
                <a:cxn ang="0">
                  <a:pos x="46" y="0"/>
                </a:cxn>
                <a:cxn ang="0">
                  <a:pos x="46" y="0"/>
                </a:cxn>
                <a:cxn ang="0">
                  <a:pos x="57" y="3"/>
                </a:cxn>
                <a:cxn ang="0">
                  <a:pos x="68" y="6"/>
                </a:cxn>
                <a:cxn ang="0">
                  <a:pos x="74" y="11"/>
                </a:cxn>
                <a:cxn ang="0">
                  <a:pos x="79" y="16"/>
                </a:cxn>
                <a:cxn ang="0">
                  <a:pos x="85" y="24"/>
                </a:cxn>
                <a:cxn ang="0">
                  <a:pos x="88" y="35"/>
                </a:cxn>
                <a:cxn ang="0">
                  <a:pos x="90" y="57"/>
                </a:cxn>
                <a:cxn ang="0">
                  <a:pos x="90" y="57"/>
                </a:cxn>
                <a:cxn ang="0">
                  <a:pos x="46" y="11"/>
                </a:cxn>
                <a:cxn ang="0">
                  <a:pos x="46" y="11"/>
                </a:cxn>
                <a:cxn ang="0">
                  <a:pos x="33" y="14"/>
                </a:cxn>
                <a:cxn ang="0">
                  <a:pos x="22" y="22"/>
                </a:cxn>
                <a:cxn ang="0">
                  <a:pos x="16" y="33"/>
                </a:cxn>
                <a:cxn ang="0">
                  <a:pos x="13" y="46"/>
                </a:cxn>
                <a:cxn ang="0">
                  <a:pos x="77" y="46"/>
                </a:cxn>
                <a:cxn ang="0">
                  <a:pos x="77" y="46"/>
                </a:cxn>
                <a:cxn ang="0">
                  <a:pos x="74" y="33"/>
                </a:cxn>
                <a:cxn ang="0">
                  <a:pos x="68" y="22"/>
                </a:cxn>
                <a:cxn ang="0">
                  <a:pos x="60" y="14"/>
                </a:cxn>
                <a:cxn ang="0">
                  <a:pos x="46" y="11"/>
                </a:cxn>
                <a:cxn ang="0">
                  <a:pos x="46" y="11"/>
                </a:cxn>
              </a:cxnLst>
              <a:rect l="0" t="0" r="r" b="b"/>
              <a:pathLst>
                <a:path w="90" h="116">
                  <a:moveTo>
                    <a:pt x="90" y="57"/>
                  </a:moveTo>
                  <a:lnTo>
                    <a:pt x="11" y="57"/>
                  </a:lnTo>
                  <a:lnTo>
                    <a:pt x="13" y="76"/>
                  </a:lnTo>
                  <a:lnTo>
                    <a:pt x="22" y="89"/>
                  </a:lnTo>
                  <a:lnTo>
                    <a:pt x="27" y="97"/>
                  </a:lnTo>
                  <a:lnTo>
                    <a:pt x="35" y="100"/>
                  </a:lnTo>
                  <a:lnTo>
                    <a:pt x="44" y="103"/>
                  </a:lnTo>
                  <a:lnTo>
                    <a:pt x="52" y="106"/>
                  </a:lnTo>
                  <a:lnTo>
                    <a:pt x="60" y="103"/>
                  </a:lnTo>
                  <a:lnTo>
                    <a:pt x="71" y="100"/>
                  </a:lnTo>
                  <a:lnTo>
                    <a:pt x="77" y="97"/>
                  </a:lnTo>
                  <a:lnTo>
                    <a:pt x="85" y="89"/>
                  </a:lnTo>
                  <a:lnTo>
                    <a:pt x="88" y="92"/>
                  </a:lnTo>
                  <a:lnTo>
                    <a:pt x="85" y="103"/>
                  </a:lnTo>
                  <a:lnTo>
                    <a:pt x="85" y="106"/>
                  </a:lnTo>
                  <a:lnTo>
                    <a:pt x="68" y="114"/>
                  </a:lnTo>
                  <a:lnTo>
                    <a:pt x="49" y="116"/>
                  </a:lnTo>
                  <a:lnTo>
                    <a:pt x="38" y="116"/>
                  </a:lnTo>
                  <a:lnTo>
                    <a:pt x="27" y="111"/>
                  </a:lnTo>
                  <a:lnTo>
                    <a:pt x="19" y="108"/>
                  </a:lnTo>
                  <a:lnTo>
                    <a:pt x="11" y="100"/>
                  </a:lnTo>
                  <a:lnTo>
                    <a:pt x="5" y="92"/>
                  </a:lnTo>
                  <a:lnTo>
                    <a:pt x="2" y="81"/>
                  </a:lnTo>
                  <a:lnTo>
                    <a:pt x="0" y="70"/>
                  </a:lnTo>
                  <a:lnTo>
                    <a:pt x="0" y="60"/>
                  </a:lnTo>
                  <a:lnTo>
                    <a:pt x="2" y="35"/>
                  </a:lnTo>
                  <a:lnTo>
                    <a:pt x="5" y="27"/>
                  </a:lnTo>
                  <a:lnTo>
                    <a:pt x="11" y="16"/>
                  </a:lnTo>
                  <a:lnTo>
                    <a:pt x="16" y="11"/>
                  </a:lnTo>
                  <a:lnTo>
                    <a:pt x="27" y="6"/>
                  </a:lnTo>
                  <a:lnTo>
                    <a:pt x="35" y="3"/>
                  </a:lnTo>
                  <a:lnTo>
                    <a:pt x="46" y="0"/>
                  </a:lnTo>
                  <a:lnTo>
                    <a:pt x="57" y="3"/>
                  </a:lnTo>
                  <a:lnTo>
                    <a:pt x="68" y="6"/>
                  </a:lnTo>
                  <a:lnTo>
                    <a:pt x="74" y="11"/>
                  </a:lnTo>
                  <a:lnTo>
                    <a:pt x="79" y="16"/>
                  </a:lnTo>
                  <a:lnTo>
                    <a:pt x="85" y="24"/>
                  </a:lnTo>
                  <a:lnTo>
                    <a:pt x="88" y="35"/>
                  </a:lnTo>
                  <a:lnTo>
                    <a:pt x="90" y="57"/>
                  </a:lnTo>
                  <a:close/>
                  <a:moveTo>
                    <a:pt x="46" y="11"/>
                  </a:moveTo>
                  <a:lnTo>
                    <a:pt x="46" y="11"/>
                  </a:lnTo>
                  <a:lnTo>
                    <a:pt x="33" y="14"/>
                  </a:lnTo>
                  <a:lnTo>
                    <a:pt x="22" y="22"/>
                  </a:lnTo>
                  <a:lnTo>
                    <a:pt x="16" y="33"/>
                  </a:lnTo>
                  <a:lnTo>
                    <a:pt x="13" y="46"/>
                  </a:lnTo>
                  <a:lnTo>
                    <a:pt x="77" y="46"/>
                  </a:lnTo>
                  <a:lnTo>
                    <a:pt x="74" y="33"/>
                  </a:lnTo>
                  <a:lnTo>
                    <a:pt x="68"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37"/>
            <p:cNvSpPr>
              <a:spLocks/>
            </p:cNvSpPr>
            <p:nvPr/>
          </p:nvSpPr>
          <p:spPr bwMode="auto">
            <a:xfrm>
              <a:off x="2244" y="783"/>
              <a:ext cx="72" cy="116"/>
            </a:xfrm>
            <a:custGeom>
              <a:avLst/>
              <a:gdLst/>
              <a:ahLst/>
              <a:cxnLst>
                <a:cxn ang="0">
                  <a:pos x="30" y="116"/>
                </a:cxn>
                <a:cxn ang="0">
                  <a:pos x="30" y="116"/>
                </a:cxn>
                <a:cxn ang="0">
                  <a:pos x="14" y="114"/>
                </a:cxn>
                <a:cxn ang="0">
                  <a:pos x="0" y="108"/>
                </a:cxn>
                <a:cxn ang="0">
                  <a:pos x="0" y="106"/>
                </a:cxn>
                <a:cxn ang="0">
                  <a:pos x="0" y="106"/>
                </a:cxn>
                <a:cxn ang="0">
                  <a:pos x="0" y="95"/>
                </a:cxn>
                <a:cxn ang="0">
                  <a:pos x="3" y="92"/>
                </a:cxn>
                <a:cxn ang="0">
                  <a:pos x="3" y="92"/>
                </a:cxn>
                <a:cxn ang="0">
                  <a:pos x="17" y="103"/>
                </a:cxn>
                <a:cxn ang="0">
                  <a:pos x="22" y="106"/>
                </a:cxn>
                <a:cxn ang="0">
                  <a:pos x="30" y="106"/>
                </a:cxn>
                <a:cxn ang="0">
                  <a:pos x="30" y="106"/>
                </a:cxn>
                <a:cxn ang="0">
                  <a:pos x="41" y="106"/>
                </a:cxn>
                <a:cxn ang="0">
                  <a:pos x="50" y="100"/>
                </a:cxn>
                <a:cxn ang="0">
                  <a:pos x="55" y="95"/>
                </a:cxn>
                <a:cxn ang="0">
                  <a:pos x="58" y="84"/>
                </a:cxn>
                <a:cxn ang="0">
                  <a:pos x="58" y="84"/>
                </a:cxn>
                <a:cxn ang="0">
                  <a:pos x="55" y="76"/>
                </a:cxn>
                <a:cxn ang="0">
                  <a:pos x="50" y="68"/>
                </a:cxn>
                <a:cxn ang="0">
                  <a:pos x="39" y="65"/>
                </a:cxn>
                <a:cxn ang="0">
                  <a:pos x="28" y="62"/>
                </a:cxn>
                <a:cxn ang="0">
                  <a:pos x="17" y="60"/>
                </a:cxn>
                <a:cxn ang="0">
                  <a:pos x="8" y="54"/>
                </a:cxn>
                <a:cxn ang="0">
                  <a:pos x="3" y="46"/>
                </a:cxn>
                <a:cxn ang="0">
                  <a:pos x="0" y="33"/>
                </a:cxn>
                <a:cxn ang="0">
                  <a:pos x="0" y="33"/>
                </a:cxn>
                <a:cxn ang="0">
                  <a:pos x="0" y="24"/>
                </a:cxn>
                <a:cxn ang="0">
                  <a:pos x="3" y="16"/>
                </a:cxn>
                <a:cxn ang="0">
                  <a:pos x="11" y="8"/>
                </a:cxn>
                <a:cxn ang="0">
                  <a:pos x="22" y="3"/>
                </a:cxn>
                <a:cxn ang="0">
                  <a:pos x="36" y="0"/>
                </a:cxn>
                <a:cxn ang="0">
                  <a:pos x="36" y="0"/>
                </a:cxn>
                <a:cxn ang="0">
                  <a:pos x="50" y="3"/>
                </a:cxn>
                <a:cxn ang="0">
                  <a:pos x="63" y="8"/>
                </a:cxn>
                <a:cxn ang="0">
                  <a:pos x="66" y="8"/>
                </a:cxn>
                <a:cxn ang="0">
                  <a:pos x="66" y="8"/>
                </a:cxn>
                <a:cxn ang="0">
                  <a:pos x="63" y="22"/>
                </a:cxn>
                <a:cxn ang="0">
                  <a:pos x="63" y="22"/>
                </a:cxn>
                <a:cxn ang="0">
                  <a:pos x="63" y="22"/>
                </a:cxn>
                <a:cxn ang="0">
                  <a:pos x="50" y="14"/>
                </a:cxn>
                <a:cxn ang="0">
                  <a:pos x="36" y="14"/>
                </a:cxn>
                <a:cxn ang="0">
                  <a:pos x="36" y="14"/>
                </a:cxn>
                <a:cxn ang="0">
                  <a:pos x="28" y="14"/>
                </a:cxn>
                <a:cxn ang="0">
                  <a:pos x="19" y="16"/>
                </a:cxn>
                <a:cxn ang="0">
                  <a:pos x="14" y="22"/>
                </a:cxn>
                <a:cxn ang="0">
                  <a:pos x="11" y="30"/>
                </a:cxn>
                <a:cxn ang="0">
                  <a:pos x="11" y="30"/>
                </a:cxn>
                <a:cxn ang="0">
                  <a:pos x="14" y="41"/>
                </a:cxn>
                <a:cxn ang="0">
                  <a:pos x="22" y="46"/>
                </a:cxn>
                <a:cxn ang="0">
                  <a:pos x="41" y="52"/>
                </a:cxn>
                <a:cxn ang="0">
                  <a:pos x="52" y="57"/>
                </a:cxn>
                <a:cxn ang="0">
                  <a:pos x="61" y="62"/>
                </a:cxn>
                <a:cxn ang="0">
                  <a:pos x="69" y="70"/>
                </a:cxn>
                <a:cxn ang="0">
                  <a:pos x="72" y="84"/>
                </a:cxn>
                <a:cxn ang="0">
                  <a:pos x="72" y="84"/>
                </a:cxn>
                <a:cxn ang="0">
                  <a:pos x="69" y="92"/>
                </a:cxn>
                <a:cxn ang="0">
                  <a:pos x="66" y="97"/>
                </a:cxn>
                <a:cxn ang="0">
                  <a:pos x="63" y="106"/>
                </a:cxn>
                <a:cxn ang="0">
                  <a:pos x="58" y="108"/>
                </a:cxn>
                <a:cxn ang="0">
                  <a:pos x="44" y="114"/>
                </a:cxn>
                <a:cxn ang="0">
                  <a:pos x="30" y="116"/>
                </a:cxn>
                <a:cxn ang="0">
                  <a:pos x="30" y="116"/>
                </a:cxn>
              </a:cxnLst>
              <a:rect l="0" t="0" r="r" b="b"/>
              <a:pathLst>
                <a:path w="72" h="116">
                  <a:moveTo>
                    <a:pt x="30" y="116"/>
                  </a:moveTo>
                  <a:lnTo>
                    <a:pt x="30" y="116"/>
                  </a:lnTo>
                  <a:lnTo>
                    <a:pt x="14" y="114"/>
                  </a:lnTo>
                  <a:lnTo>
                    <a:pt x="0" y="108"/>
                  </a:lnTo>
                  <a:lnTo>
                    <a:pt x="0" y="106"/>
                  </a:lnTo>
                  <a:lnTo>
                    <a:pt x="0" y="95"/>
                  </a:lnTo>
                  <a:lnTo>
                    <a:pt x="3" y="92"/>
                  </a:lnTo>
                  <a:lnTo>
                    <a:pt x="17" y="103"/>
                  </a:lnTo>
                  <a:lnTo>
                    <a:pt x="22" y="106"/>
                  </a:lnTo>
                  <a:lnTo>
                    <a:pt x="30" y="106"/>
                  </a:lnTo>
                  <a:lnTo>
                    <a:pt x="41" y="106"/>
                  </a:lnTo>
                  <a:lnTo>
                    <a:pt x="50" y="100"/>
                  </a:lnTo>
                  <a:lnTo>
                    <a:pt x="55" y="95"/>
                  </a:lnTo>
                  <a:lnTo>
                    <a:pt x="58" y="84"/>
                  </a:lnTo>
                  <a:lnTo>
                    <a:pt x="55" y="76"/>
                  </a:lnTo>
                  <a:lnTo>
                    <a:pt x="50" y="68"/>
                  </a:lnTo>
                  <a:lnTo>
                    <a:pt x="39" y="65"/>
                  </a:lnTo>
                  <a:lnTo>
                    <a:pt x="28" y="62"/>
                  </a:lnTo>
                  <a:lnTo>
                    <a:pt x="17" y="60"/>
                  </a:lnTo>
                  <a:lnTo>
                    <a:pt x="8" y="54"/>
                  </a:lnTo>
                  <a:lnTo>
                    <a:pt x="3" y="46"/>
                  </a:lnTo>
                  <a:lnTo>
                    <a:pt x="0" y="33"/>
                  </a:lnTo>
                  <a:lnTo>
                    <a:pt x="0" y="24"/>
                  </a:lnTo>
                  <a:lnTo>
                    <a:pt x="3" y="16"/>
                  </a:lnTo>
                  <a:lnTo>
                    <a:pt x="11" y="8"/>
                  </a:lnTo>
                  <a:lnTo>
                    <a:pt x="22" y="3"/>
                  </a:lnTo>
                  <a:lnTo>
                    <a:pt x="36" y="0"/>
                  </a:lnTo>
                  <a:lnTo>
                    <a:pt x="50" y="3"/>
                  </a:lnTo>
                  <a:lnTo>
                    <a:pt x="63" y="8"/>
                  </a:lnTo>
                  <a:lnTo>
                    <a:pt x="66" y="8"/>
                  </a:lnTo>
                  <a:lnTo>
                    <a:pt x="63" y="22"/>
                  </a:lnTo>
                  <a:lnTo>
                    <a:pt x="50" y="14"/>
                  </a:lnTo>
                  <a:lnTo>
                    <a:pt x="36" y="14"/>
                  </a:lnTo>
                  <a:lnTo>
                    <a:pt x="28" y="14"/>
                  </a:lnTo>
                  <a:lnTo>
                    <a:pt x="19" y="16"/>
                  </a:lnTo>
                  <a:lnTo>
                    <a:pt x="14" y="22"/>
                  </a:lnTo>
                  <a:lnTo>
                    <a:pt x="11" y="30"/>
                  </a:lnTo>
                  <a:lnTo>
                    <a:pt x="14" y="41"/>
                  </a:lnTo>
                  <a:lnTo>
                    <a:pt x="22" y="46"/>
                  </a:lnTo>
                  <a:lnTo>
                    <a:pt x="41" y="52"/>
                  </a:lnTo>
                  <a:lnTo>
                    <a:pt x="52" y="57"/>
                  </a:lnTo>
                  <a:lnTo>
                    <a:pt x="61" y="62"/>
                  </a:lnTo>
                  <a:lnTo>
                    <a:pt x="69" y="70"/>
                  </a:lnTo>
                  <a:lnTo>
                    <a:pt x="72" y="84"/>
                  </a:lnTo>
                  <a:lnTo>
                    <a:pt x="69" y="92"/>
                  </a:lnTo>
                  <a:lnTo>
                    <a:pt x="66" y="97"/>
                  </a:lnTo>
                  <a:lnTo>
                    <a:pt x="63" y="106"/>
                  </a:lnTo>
                  <a:lnTo>
                    <a:pt x="58" y="108"/>
                  </a:lnTo>
                  <a:lnTo>
                    <a:pt x="44"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1" name="Freeform 36"/>
            <p:cNvSpPr>
              <a:spLocks/>
            </p:cNvSpPr>
            <p:nvPr/>
          </p:nvSpPr>
          <p:spPr bwMode="auto">
            <a:xfrm>
              <a:off x="2338" y="783"/>
              <a:ext cx="71" cy="116"/>
            </a:xfrm>
            <a:custGeom>
              <a:avLst/>
              <a:gdLst/>
              <a:ahLst/>
              <a:cxnLst>
                <a:cxn ang="0">
                  <a:pos x="33" y="116"/>
                </a:cxn>
                <a:cxn ang="0">
                  <a:pos x="33" y="116"/>
                </a:cxn>
                <a:cxn ang="0">
                  <a:pos x="16" y="114"/>
                </a:cxn>
                <a:cxn ang="0">
                  <a:pos x="0" y="108"/>
                </a:cxn>
                <a:cxn ang="0">
                  <a:pos x="0" y="106"/>
                </a:cxn>
                <a:cxn ang="0">
                  <a:pos x="0" y="106"/>
                </a:cxn>
                <a:cxn ang="0">
                  <a:pos x="2" y="95"/>
                </a:cxn>
                <a:cxn ang="0">
                  <a:pos x="2" y="92"/>
                </a:cxn>
                <a:cxn ang="0">
                  <a:pos x="2" y="92"/>
                </a:cxn>
                <a:cxn ang="0">
                  <a:pos x="16" y="103"/>
                </a:cxn>
                <a:cxn ang="0">
                  <a:pos x="24" y="106"/>
                </a:cxn>
                <a:cxn ang="0">
                  <a:pos x="33" y="106"/>
                </a:cxn>
                <a:cxn ang="0">
                  <a:pos x="33" y="106"/>
                </a:cxn>
                <a:cxn ang="0">
                  <a:pos x="41" y="106"/>
                </a:cxn>
                <a:cxn ang="0">
                  <a:pos x="49" y="100"/>
                </a:cxn>
                <a:cxn ang="0">
                  <a:pos x="57" y="95"/>
                </a:cxn>
                <a:cxn ang="0">
                  <a:pos x="57" y="84"/>
                </a:cxn>
                <a:cxn ang="0">
                  <a:pos x="57" y="84"/>
                </a:cxn>
                <a:cxn ang="0">
                  <a:pos x="55" y="76"/>
                </a:cxn>
                <a:cxn ang="0">
                  <a:pos x="49" y="68"/>
                </a:cxn>
                <a:cxn ang="0">
                  <a:pos x="41" y="65"/>
                </a:cxn>
                <a:cxn ang="0">
                  <a:pos x="30" y="62"/>
                </a:cxn>
                <a:cxn ang="0">
                  <a:pos x="19" y="60"/>
                </a:cxn>
                <a:cxn ang="0">
                  <a:pos x="11" y="54"/>
                </a:cxn>
                <a:cxn ang="0">
                  <a:pos x="2" y="46"/>
                </a:cxn>
                <a:cxn ang="0">
                  <a:pos x="0" y="33"/>
                </a:cxn>
                <a:cxn ang="0">
                  <a:pos x="0" y="33"/>
                </a:cxn>
                <a:cxn ang="0">
                  <a:pos x="2" y="24"/>
                </a:cxn>
                <a:cxn ang="0">
                  <a:pos x="2" y="16"/>
                </a:cxn>
                <a:cxn ang="0">
                  <a:pos x="13" y="8"/>
                </a:cxn>
                <a:cxn ang="0">
                  <a:pos x="24" y="3"/>
                </a:cxn>
                <a:cxn ang="0">
                  <a:pos x="38" y="0"/>
                </a:cxn>
                <a:cxn ang="0">
                  <a:pos x="38" y="0"/>
                </a:cxn>
                <a:cxn ang="0">
                  <a:pos x="52" y="3"/>
                </a:cxn>
                <a:cxn ang="0">
                  <a:pos x="66" y="8"/>
                </a:cxn>
                <a:cxn ang="0">
                  <a:pos x="66" y="8"/>
                </a:cxn>
                <a:cxn ang="0">
                  <a:pos x="66" y="8"/>
                </a:cxn>
                <a:cxn ang="0">
                  <a:pos x="66" y="22"/>
                </a:cxn>
                <a:cxn ang="0">
                  <a:pos x="63" y="22"/>
                </a:cxn>
                <a:cxn ang="0">
                  <a:pos x="63" y="22"/>
                </a:cxn>
                <a:cxn ang="0">
                  <a:pos x="52" y="14"/>
                </a:cxn>
                <a:cxn ang="0">
                  <a:pos x="38" y="14"/>
                </a:cxn>
                <a:cxn ang="0">
                  <a:pos x="38" y="14"/>
                </a:cxn>
                <a:cxn ang="0">
                  <a:pos x="30" y="14"/>
                </a:cxn>
                <a:cxn ang="0">
                  <a:pos x="22" y="16"/>
                </a:cxn>
                <a:cxn ang="0">
                  <a:pos x="16" y="22"/>
                </a:cxn>
                <a:cxn ang="0">
                  <a:pos x="13" y="30"/>
                </a:cxn>
                <a:cxn ang="0">
                  <a:pos x="13" y="30"/>
                </a:cxn>
                <a:cxn ang="0">
                  <a:pos x="16" y="41"/>
                </a:cxn>
                <a:cxn ang="0">
                  <a:pos x="22" y="46"/>
                </a:cxn>
                <a:cxn ang="0">
                  <a:pos x="44" y="52"/>
                </a:cxn>
                <a:cxn ang="0">
                  <a:pos x="52" y="57"/>
                </a:cxn>
                <a:cxn ang="0">
                  <a:pos x="63" y="62"/>
                </a:cxn>
                <a:cxn ang="0">
                  <a:pos x="68" y="70"/>
                </a:cxn>
                <a:cxn ang="0">
                  <a:pos x="71" y="84"/>
                </a:cxn>
                <a:cxn ang="0">
                  <a:pos x="71" y="84"/>
                </a:cxn>
                <a:cxn ang="0">
                  <a:pos x="71" y="92"/>
                </a:cxn>
                <a:cxn ang="0">
                  <a:pos x="68" y="97"/>
                </a:cxn>
                <a:cxn ang="0">
                  <a:pos x="63" y="106"/>
                </a:cxn>
                <a:cxn ang="0">
                  <a:pos x="60" y="108"/>
                </a:cxn>
                <a:cxn ang="0">
                  <a:pos x="46" y="114"/>
                </a:cxn>
                <a:cxn ang="0">
                  <a:pos x="33" y="116"/>
                </a:cxn>
                <a:cxn ang="0">
                  <a:pos x="33" y="116"/>
                </a:cxn>
              </a:cxnLst>
              <a:rect l="0" t="0" r="r" b="b"/>
              <a:pathLst>
                <a:path w="71" h="116">
                  <a:moveTo>
                    <a:pt x="33" y="116"/>
                  </a:moveTo>
                  <a:lnTo>
                    <a:pt x="33" y="116"/>
                  </a:lnTo>
                  <a:lnTo>
                    <a:pt x="16" y="114"/>
                  </a:lnTo>
                  <a:lnTo>
                    <a:pt x="0" y="108"/>
                  </a:lnTo>
                  <a:lnTo>
                    <a:pt x="0" y="106"/>
                  </a:lnTo>
                  <a:lnTo>
                    <a:pt x="2" y="95"/>
                  </a:lnTo>
                  <a:lnTo>
                    <a:pt x="2" y="92"/>
                  </a:lnTo>
                  <a:lnTo>
                    <a:pt x="16" y="103"/>
                  </a:lnTo>
                  <a:lnTo>
                    <a:pt x="24" y="106"/>
                  </a:lnTo>
                  <a:lnTo>
                    <a:pt x="33" y="106"/>
                  </a:lnTo>
                  <a:lnTo>
                    <a:pt x="41" y="106"/>
                  </a:lnTo>
                  <a:lnTo>
                    <a:pt x="49" y="100"/>
                  </a:lnTo>
                  <a:lnTo>
                    <a:pt x="57" y="95"/>
                  </a:lnTo>
                  <a:lnTo>
                    <a:pt x="57" y="84"/>
                  </a:lnTo>
                  <a:lnTo>
                    <a:pt x="55" y="76"/>
                  </a:lnTo>
                  <a:lnTo>
                    <a:pt x="49" y="68"/>
                  </a:lnTo>
                  <a:lnTo>
                    <a:pt x="41" y="65"/>
                  </a:lnTo>
                  <a:lnTo>
                    <a:pt x="30" y="62"/>
                  </a:lnTo>
                  <a:lnTo>
                    <a:pt x="19" y="60"/>
                  </a:lnTo>
                  <a:lnTo>
                    <a:pt x="11" y="54"/>
                  </a:lnTo>
                  <a:lnTo>
                    <a:pt x="2" y="46"/>
                  </a:lnTo>
                  <a:lnTo>
                    <a:pt x="0" y="33"/>
                  </a:lnTo>
                  <a:lnTo>
                    <a:pt x="2" y="24"/>
                  </a:lnTo>
                  <a:lnTo>
                    <a:pt x="2" y="16"/>
                  </a:lnTo>
                  <a:lnTo>
                    <a:pt x="13" y="8"/>
                  </a:lnTo>
                  <a:lnTo>
                    <a:pt x="24" y="3"/>
                  </a:lnTo>
                  <a:lnTo>
                    <a:pt x="38" y="0"/>
                  </a:lnTo>
                  <a:lnTo>
                    <a:pt x="52" y="3"/>
                  </a:lnTo>
                  <a:lnTo>
                    <a:pt x="66" y="8"/>
                  </a:lnTo>
                  <a:lnTo>
                    <a:pt x="66" y="22"/>
                  </a:lnTo>
                  <a:lnTo>
                    <a:pt x="63" y="22"/>
                  </a:lnTo>
                  <a:lnTo>
                    <a:pt x="52" y="14"/>
                  </a:lnTo>
                  <a:lnTo>
                    <a:pt x="38" y="14"/>
                  </a:lnTo>
                  <a:lnTo>
                    <a:pt x="30" y="14"/>
                  </a:lnTo>
                  <a:lnTo>
                    <a:pt x="22" y="16"/>
                  </a:lnTo>
                  <a:lnTo>
                    <a:pt x="16" y="22"/>
                  </a:lnTo>
                  <a:lnTo>
                    <a:pt x="13" y="30"/>
                  </a:lnTo>
                  <a:lnTo>
                    <a:pt x="16" y="41"/>
                  </a:lnTo>
                  <a:lnTo>
                    <a:pt x="22" y="46"/>
                  </a:lnTo>
                  <a:lnTo>
                    <a:pt x="44" y="52"/>
                  </a:lnTo>
                  <a:lnTo>
                    <a:pt x="52" y="57"/>
                  </a:lnTo>
                  <a:lnTo>
                    <a:pt x="63" y="62"/>
                  </a:lnTo>
                  <a:lnTo>
                    <a:pt x="68" y="70"/>
                  </a:lnTo>
                  <a:lnTo>
                    <a:pt x="71" y="84"/>
                  </a:lnTo>
                  <a:lnTo>
                    <a:pt x="71" y="92"/>
                  </a:lnTo>
                  <a:lnTo>
                    <a:pt x="68" y="97"/>
                  </a:lnTo>
                  <a:lnTo>
                    <a:pt x="63" y="106"/>
                  </a:lnTo>
                  <a:lnTo>
                    <a:pt x="60" y="108"/>
                  </a:lnTo>
                  <a:lnTo>
                    <a:pt x="46"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Freeform 35"/>
            <p:cNvSpPr>
              <a:spLocks/>
            </p:cNvSpPr>
            <p:nvPr/>
          </p:nvSpPr>
          <p:spPr bwMode="auto">
            <a:xfrm>
              <a:off x="2505" y="740"/>
              <a:ext cx="88" cy="159"/>
            </a:xfrm>
            <a:custGeom>
              <a:avLst/>
              <a:gdLst/>
              <a:ahLst/>
              <a:cxnLst>
                <a:cxn ang="0">
                  <a:pos x="83" y="132"/>
                </a:cxn>
                <a:cxn ang="0">
                  <a:pos x="66" y="154"/>
                </a:cxn>
                <a:cxn ang="0">
                  <a:pos x="39" y="159"/>
                </a:cxn>
                <a:cxn ang="0">
                  <a:pos x="20" y="157"/>
                </a:cxn>
                <a:cxn ang="0">
                  <a:pos x="3" y="149"/>
                </a:cxn>
                <a:cxn ang="0">
                  <a:pos x="3" y="132"/>
                </a:cxn>
                <a:cxn ang="0">
                  <a:pos x="3" y="132"/>
                </a:cxn>
                <a:cxn ang="0">
                  <a:pos x="20" y="146"/>
                </a:cxn>
                <a:cxn ang="0">
                  <a:pos x="39" y="149"/>
                </a:cxn>
                <a:cxn ang="0">
                  <a:pos x="53" y="146"/>
                </a:cxn>
                <a:cxn ang="0">
                  <a:pos x="72" y="130"/>
                </a:cxn>
                <a:cxn ang="0">
                  <a:pos x="75" y="116"/>
                </a:cxn>
                <a:cxn ang="0">
                  <a:pos x="72" y="105"/>
                </a:cxn>
                <a:cxn ang="0">
                  <a:pos x="50" y="89"/>
                </a:cxn>
                <a:cxn ang="0">
                  <a:pos x="25" y="76"/>
                </a:cxn>
                <a:cxn ang="0">
                  <a:pos x="3" y="57"/>
                </a:cxn>
                <a:cxn ang="0">
                  <a:pos x="0" y="40"/>
                </a:cxn>
                <a:cxn ang="0">
                  <a:pos x="3" y="30"/>
                </a:cxn>
                <a:cxn ang="0">
                  <a:pos x="9" y="16"/>
                </a:cxn>
                <a:cxn ang="0">
                  <a:pos x="31" y="3"/>
                </a:cxn>
                <a:cxn ang="0">
                  <a:pos x="47" y="0"/>
                </a:cxn>
                <a:cxn ang="0">
                  <a:pos x="80" y="11"/>
                </a:cxn>
                <a:cxn ang="0">
                  <a:pos x="80" y="22"/>
                </a:cxn>
                <a:cxn ang="0">
                  <a:pos x="80" y="24"/>
                </a:cxn>
                <a:cxn ang="0">
                  <a:pos x="47" y="13"/>
                </a:cxn>
                <a:cxn ang="0">
                  <a:pos x="33" y="13"/>
                </a:cxn>
                <a:cxn ang="0">
                  <a:pos x="17" y="27"/>
                </a:cxn>
                <a:cxn ang="0">
                  <a:pos x="14" y="40"/>
                </a:cxn>
                <a:cxn ang="0">
                  <a:pos x="17" y="51"/>
                </a:cxn>
                <a:cxn ang="0">
                  <a:pos x="36" y="67"/>
                </a:cxn>
                <a:cxn ang="0">
                  <a:pos x="64" y="78"/>
                </a:cxn>
                <a:cxn ang="0">
                  <a:pos x="83" y="100"/>
                </a:cxn>
                <a:cxn ang="0">
                  <a:pos x="88" y="116"/>
                </a:cxn>
                <a:cxn ang="0">
                  <a:pos x="83" y="132"/>
                </a:cxn>
              </a:cxnLst>
              <a:rect l="0" t="0" r="r" b="b"/>
              <a:pathLst>
                <a:path w="88" h="159">
                  <a:moveTo>
                    <a:pt x="83" y="132"/>
                  </a:moveTo>
                  <a:lnTo>
                    <a:pt x="83" y="132"/>
                  </a:lnTo>
                  <a:lnTo>
                    <a:pt x="77" y="146"/>
                  </a:lnTo>
                  <a:lnTo>
                    <a:pt x="66" y="154"/>
                  </a:lnTo>
                  <a:lnTo>
                    <a:pt x="53" y="159"/>
                  </a:lnTo>
                  <a:lnTo>
                    <a:pt x="39" y="159"/>
                  </a:lnTo>
                  <a:lnTo>
                    <a:pt x="20" y="157"/>
                  </a:lnTo>
                  <a:lnTo>
                    <a:pt x="11" y="154"/>
                  </a:lnTo>
                  <a:lnTo>
                    <a:pt x="3" y="149"/>
                  </a:lnTo>
                  <a:lnTo>
                    <a:pt x="0" y="146"/>
                  </a:lnTo>
                  <a:lnTo>
                    <a:pt x="3" y="132"/>
                  </a:lnTo>
                  <a:lnTo>
                    <a:pt x="11" y="140"/>
                  </a:lnTo>
                  <a:lnTo>
                    <a:pt x="20" y="146"/>
                  </a:lnTo>
                  <a:lnTo>
                    <a:pt x="31" y="149"/>
                  </a:lnTo>
                  <a:lnTo>
                    <a:pt x="39" y="149"/>
                  </a:lnTo>
                  <a:lnTo>
                    <a:pt x="53" y="146"/>
                  </a:lnTo>
                  <a:lnTo>
                    <a:pt x="64" y="140"/>
                  </a:lnTo>
                  <a:lnTo>
                    <a:pt x="72" y="130"/>
                  </a:lnTo>
                  <a:lnTo>
                    <a:pt x="75" y="116"/>
                  </a:lnTo>
                  <a:lnTo>
                    <a:pt x="72" y="111"/>
                  </a:lnTo>
                  <a:lnTo>
                    <a:pt x="72" y="105"/>
                  </a:lnTo>
                  <a:lnTo>
                    <a:pt x="64" y="95"/>
                  </a:lnTo>
                  <a:lnTo>
                    <a:pt x="50" y="89"/>
                  </a:lnTo>
                  <a:lnTo>
                    <a:pt x="36" y="81"/>
                  </a:lnTo>
                  <a:lnTo>
                    <a:pt x="25" y="76"/>
                  </a:lnTo>
                  <a:lnTo>
                    <a:pt x="11" y="67"/>
                  </a:lnTo>
                  <a:lnTo>
                    <a:pt x="3" y="57"/>
                  </a:lnTo>
                  <a:lnTo>
                    <a:pt x="0" y="49"/>
                  </a:lnTo>
                  <a:lnTo>
                    <a:pt x="0" y="40"/>
                  </a:lnTo>
                  <a:lnTo>
                    <a:pt x="3" y="30"/>
                  </a:lnTo>
                  <a:lnTo>
                    <a:pt x="6" y="22"/>
                  </a:lnTo>
                  <a:lnTo>
                    <a:pt x="9" y="16"/>
                  </a:lnTo>
                  <a:lnTo>
                    <a:pt x="14" y="11"/>
                  </a:lnTo>
                  <a:lnTo>
                    <a:pt x="31" y="3"/>
                  </a:lnTo>
                  <a:lnTo>
                    <a:pt x="47" y="0"/>
                  </a:lnTo>
                  <a:lnTo>
                    <a:pt x="64" y="3"/>
                  </a:lnTo>
                  <a:lnTo>
                    <a:pt x="80" y="11"/>
                  </a:lnTo>
                  <a:lnTo>
                    <a:pt x="83" y="11"/>
                  </a:lnTo>
                  <a:lnTo>
                    <a:pt x="80" y="22"/>
                  </a:lnTo>
                  <a:lnTo>
                    <a:pt x="80" y="24"/>
                  </a:lnTo>
                  <a:lnTo>
                    <a:pt x="64" y="16"/>
                  </a:lnTo>
                  <a:lnTo>
                    <a:pt x="47" y="13"/>
                  </a:lnTo>
                  <a:lnTo>
                    <a:pt x="33" y="13"/>
                  </a:lnTo>
                  <a:lnTo>
                    <a:pt x="25" y="19"/>
                  </a:lnTo>
                  <a:lnTo>
                    <a:pt x="17" y="27"/>
                  </a:lnTo>
                  <a:lnTo>
                    <a:pt x="14" y="40"/>
                  </a:lnTo>
                  <a:lnTo>
                    <a:pt x="14" y="46"/>
                  </a:lnTo>
                  <a:lnTo>
                    <a:pt x="17" y="51"/>
                  </a:lnTo>
                  <a:lnTo>
                    <a:pt x="25" y="59"/>
                  </a:lnTo>
                  <a:lnTo>
                    <a:pt x="36" y="67"/>
                  </a:lnTo>
                  <a:lnTo>
                    <a:pt x="50" y="73"/>
                  </a:lnTo>
                  <a:lnTo>
                    <a:pt x="64" y="78"/>
                  </a:lnTo>
                  <a:lnTo>
                    <a:pt x="75" y="86"/>
                  </a:lnTo>
                  <a:lnTo>
                    <a:pt x="83" y="100"/>
                  </a:lnTo>
                  <a:lnTo>
                    <a:pt x="86" y="108"/>
                  </a:lnTo>
                  <a:lnTo>
                    <a:pt x="88" y="116"/>
                  </a:lnTo>
                  <a:lnTo>
                    <a:pt x="83" y="1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3" name="Freeform 34"/>
            <p:cNvSpPr>
              <a:spLocks/>
            </p:cNvSpPr>
            <p:nvPr/>
          </p:nvSpPr>
          <p:spPr bwMode="auto">
            <a:xfrm>
              <a:off x="2621" y="783"/>
              <a:ext cx="80" cy="116"/>
            </a:xfrm>
            <a:custGeom>
              <a:avLst/>
              <a:gdLst/>
              <a:ahLst/>
              <a:cxnLst>
                <a:cxn ang="0">
                  <a:pos x="77" y="106"/>
                </a:cxn>
                <a:cxn ang="0">
                  <a:pos x="77" y="108"/>
                </a:cxn>
                <a:cxn ang="0">
                  <a:pos x="77" y="108"/>
                </a:cxn>
                <a:cxn ang="0">
                  <a:pos x="63" y="114"/>
                </a:cxn>
                <a:cxn ang="0">
                  <a:pos x="47" y="116"/>
                </a:cxn>
                <a:cxn ang="0">
                  <a:pos x="47" y="116"/>
                </a:cxn>
                <a:cxn ang="0">
                  <a:pos x="38" y="116"/>
                </a:cxn>
                <a:cxn ang="0">
                  <a:pos x="30" y="114"/>
                </a:cxn>
                <a:cxn ang="0">
                  <a:pos x="30" y="114"/>
                </a:cxn>
                <a:cxn ang="0">
                  <a:pos x="16" y="106"/>
                </a:cxn>
                <a:cxn ang="0">
                  <a:pos x="5" y="92"/>
                </a:cxn>
                <a:cxn ang="0">
                  <a:pos x="0" y="79"/>
                </a:cxn>
                <a:cxn ang="0">
                  <a:pos x="0" y="60"/>
                </a:cxn>
                <a:cxn ang="0">
                  <a:pos x="0" y="60"/>
                </a:cxn>
                <a:cxn ang="0">
                  <a:pos x="0" y="49"/>
                </a:cxn>
                <a:cxn ang="0">
                  <a:pos x="3" y="38"/>
                </a:cxn>
                <a:cxn ang="0">
                  <a:pos x="5" y="27"/>
                </a:cxn>
                <a:cxn ang="0">
                  <a:pos x="11" y="19"/>
                </a:cxn>
                <a:cxn ang="0">
                  <a:pos x="19" y="11"/>
                </a:cxn>
                <a:cxn ang="0">
                  <a:pos x="27" y="6"/>
                </a:cxn>
                <a:cxn ang="0">
                  <a:pos x="38" y="3"/>
                </a:cxn>
                <a:cxn ang="0">
                  <a:pos x="49" y="0"/>
                </a:cxn>
                <a:cxn ang="0">
                  <a:pos x="49" y="0"/>
                </a:cxn>
                <a:cxn ang="0">
                  <a:pos x="63" y="3"/>
                </a:cxn>
                <a:cxn ang="0">
                  <a:pos x="77" y="8"/>
                </a:cxn>
                <a:cxn ang="0">
                  <a:pos x="77" y="11"/>
                </a:cxn>
                <a:cxn ang="0">
                  <a:pos x="77" y="11"/>
                </a:cxn>
                <a:cxn ang="0">
                  <a:pos x="77" y="22"/>
                </a:cxn>
                <a:cxn ang="0">
                  <a:pos x="74" y="22"/>
                </a:cxn>
                <a:cxn ang="0">
                  <a:pos x="74" y="22"/>
                </a:cxn>
                <a:cxn ang="0">
                  <a:pos x="63" y="16"/>
                </a:cxn>
                <a:cxn ang="0">
                  <a:pos x="49" y="14"/>
                </a:cxn>
                <a:cxn ang="0">
                  <a:pos x="49" y="14"/>
                </a:cxn>
                <a:cxn ang="0">
                  <a:pos x="41" y="14"/>
                </a:cxn>
                <a:cxn ang="0">
                  <a:pos x="33" y="16"/>
                </a:cxn>
                <a:cxn ang="0">
                  <a:pos x="27" y="22"/>
                </a:cxn>
                <a:cxn ang="0">
                  <a:pos x="22" y="27"/>
                </a:cxn>
                <a:cxn ang="0">
                  <a:pos x="14" y="41"/>
                </a:cxn>
                <a:cxn ang="0">
                  <a:pos x="11" y="60"/>
                </a:cxn>
                <a:cxn ang="0">
                  <a:pos x="11" y="60"/>
                </a:cxn>
                <a:cxn ang="0">
                  <a:pos x="14" y="76"/>
                </a:cxn>
                <a:cxn ang="0">
                  <a:pos x="22" y="92"/>
                </a:cxn>
                <a:cxn ang="0">
                  <a:pos x="25" y="97"/>
                </a:cxn>
                <a:cxn ang="0">
                  <a:pos x="33" y="100"/>
                </a:cxn>
                <a:cxn ang="0">
                  <a:pos x="41" y="103"/>
                </a:cxn>
                <a:cxn ang="0">
                  <a:pos x="49" y="106"/>
                </a:cxn>
                <a:cxn ang="0">
                  <a:pos x="49" y="106"/>
                </a:cxn>
                <a:cxn ang="0">
                  <a:pos x="58" y="103"/>
                </a:cxn>
                <a:cxn ang="0">
                  <a:pos x="63" y="100"/>
                </a:cxn>
                <a:cxn ang="0">
                  <a:pos x="77" y="92"/>
                </a:cxn>
                <a:cxn ang="0">
                  <a:pos x="80" y="92"/>
                </a:cxn>
                <a:cxn ang="0">
                  <a:pos x="80" y="92"/>
                </a:cxn>
                <a:cxn ang="0">
                  <a:pos x="77" y="106"/>
                </a:cxn>
                <a:cxn ang="0">
                  <a:pos x="77" y="106"/>
                </a:cxn>
              </a:cxnLst>
              <a:rect l="0" t="0" r="r" b="b"/>
              <a:pathLst>
                <a:path w="80" h="116">
                  <a:moveTo>
                    <a:pt x="77" y="106"/>
                  </a:moveTo>
                  <a:lnTo>
                    <a:pt x="77" y="108"/>
                  </a:lnTo>
                  <a:lnTo>
                    <a:pt x="63" y="114"/>
                  </a:lnTo>
                  <a:lnTo>
                    <a:pt x="47" y="116"/>
                  </a:lnTo>
                  <a:lnTo>
                    <a:pt x="38" y="116"/>
                  </a:lnTo>
                  <a:lnTo>
                    <a:pt x="30" y="114"/>
                  </a:lnTo>
                  <a:lnTo>
                    <a:pt x="16" y="106"/>
                  </a:lnTo>
                  <a:lnTo>
                    <a:pt x="5" y="92"/>
                  </a:lnTo>
                  <a:lnTo>
                    <a:pt x="0" y="79"/>
                  </a:lnTo>
                  <a:lnTo>
                    <a:pt x="0" y="60"/>
                  </a:lnTo>
                  <a:lnTo>
                    <a:pt x="0" y="49"/>
                  </a:lnTo>
                  <a:lnTo>
                    <a:pt x="3" y="38"/>
                  </a:lnTo>
                  <a:lnTo>
                    <a:pt x="5" y="27"/>
                  </a:lnTo>
                  <a:lnTo>
                    <a:pt x="11" y="19"/>
                  </a:lnTo>
                  <a:lnTo>
                    <a:pt x="19" y="11"/>
                  </a:lnTo>
                  <a:lnTo>
                    <a:pt x="27" y="6"/>
                  </a:lnTo>
                  <a:lnTo>
                    <a:pt x="38" y="3"/>
                  </a:lnTo>
                  <a:lnTo>
                    <a:pt x="49" y="0"/>
                  </a:lnTo>
                  <a:lnTo>
                    <a:pt x="63" y="3"/>
                  </a:lnTo>
                  <a:lnTo>
                    <a:pt x="77" y="8"/>
                  </a:lnTo>
                  <a:lnTo>
                    <a:pt x="77" y="11"/>
                  </a:lnTo>
                  <a:lnTo>
                    <a:pt x="77" y="22"/>
                  </a:lnTo>
                  <a:lnTo>
                    <a:pt x="74" y="22"/>
                  </a:lnTo>
                  <a:lnTo>
                    <a:pt x="63" y="16"/>
                  </a:lnTo>
                  <a:lnTo>
                    <a:pt x="49" y="14"/>
                  </a:lnTo>
                  <a:lnTo>
                    <a:pt x="41" y="14"/>
                  </a:lnTo>
                  <a:lnTo>
                    <a:pt x="33" y="16"/>
                  </a:lnTo>
                  <a:lnTo>
                    <a:pt x="27" y="22"/>
                  </a:lnTo>
                  <a:lnTo>
                    <a:pt x="22" y="27"/>
                  </a:lnTo>
                  <a:lnTo>
                    <a:pt x="14" y="41"/>
                  </a:lnTo>
                  <a:lnTo>
                    <a:pt x="11" y="60"/>
                  </a:lnTo>
                  <a:lnTo>
                    <a:pt x="14" y="76"/>
                  </a:lnTo>
                  <a:lnTo>
                    <a:pt x="22" y="92"/>
                  </a:lnTo>
                  <a:lnTo>
                    <a:pt x="25" y="97"/>
                  </a:lnTo>
                  <a:lnTo>
                    <a:pt x="33" y="100"/>
                  </a:lnTo>
                  <a:lnTo>
                    <a:pt x="41" y="103"/>
                  </a:lnTo>
                  <a:lnTo>
                    <a:pt x="49" y="106"/>
                  </a:lnTo>
                  <a:lnTo>
                    <a:pt x="58" y="103"/>
                  </a:lnTo>
                  <a:lnTo>
                    <a:pt x="63" y="100"/>
                  </a:lnTo>
                  <a:lnTo>
                    <a:pt x="77" y="92"/>
                  </a:lnTo>
                  <a:lnTo>
                    <a:pt x="80" y="92"/>
                  </a:lnTo>
                  <a:lnTo>
                    <a:pt x="77"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4" name="Freeform 33"/>
            <p:cNvSpPr>
              <a:spLocks/>
            </p:cNvSpPr>
            <p:nvPr/>
          </p:nvSpPr>
          <p:spPr bwMode="auto">
            <a:xfrm>
              <a:off x="2723" y="726"/>
              <a:ext cx="85" cy="171"/>
            </a:xfrm>
            <a:custGeom>
              <a:avLst/>
              <a:gdLst/>
              <a:ahLst/>
              <a:cxnLst>
                <a:cxn ang="0">
                  <a:pos x="85" y="171"/>
                </a:cxn>
                <a:cxn ang="0">
                  <a:pos x="85" y="171"/>
                </a:cxn>
                <a:cxn ang="0">
                  <a:pos x="71" y="171"/>
                </a:cxn>
                <a:cxn ang="0">
                  <a:pos x="71" y="171"/>
                </a:cxn>
                <a:cxn ang="0">
                  <a:pos x="71" y="171"/>
                </a:cxn>
                <a:cxn ang="0">
                  <a:pos x="71" y="136"/>
                </a:cxn>
                <a:cxn ang="0">
                  <a:pos x="71" y="136"/>
                </a:cxn>
                <a:cxn ang="0">
                  <a:pos x="71" y="106"/>
                </a:cxn>
                <a:cxn ang="0">
                  <a:pos x="71" y="106"/>
                </a:cxn>
                <a:cxn ang="0">
                  <a:pos x="71" y="92"/>
                </a:cxn>
                <a:cxn ang="0">
                  <a:pos x="68" y="81"/>
                </a:cxn>
                <a:cxn ang="0">
                  <a:pos x="68" y="81"/>
                </a:cxn>
                <a:cxn ang="0">
                  <a:pos x="66" y="76"/>
                </a:cxn>
                <a:cxn ang="0">
                  <a:pos x="60" y="73"/>
                </a:cxn>
                <a:cxn ang="0">
                  <a:pos x="55" y="71"/>
                </a:cxn>
                <a:cxn ang="0">
                  <a:pos x="49" y="71"/>
                </a:cxn>
                <a:cxn ang="0">
                  <a:pos x="49" y="71"/>
                </a:cxn>
                <a:cxn ang="0">
                  <a:pos x="38" y="71"/>
                </a:cxn>
                <a:cxn ang="0">
                  <a:pos x="30" y="73"/>
                </a:cxn>
                <a:cxn ang="0">
                  <a:pos x="16" y="84"/>
                </a:cxn>
                <a:cxn ang="0">
                  <a:pos x="16" y="84"/>
                </a:cxn>
                <a:cxn ang="0">
                  <a:pos x="16" y="87"/>
                </a:cxn>
                <a:cxn ang="0">
                  <a:pos x="16" y="87"/>
                </a:cxn>
                <a:cxn ang="0">
                  <a:pos x="16" y="171"/>
                </a:cxn>
                <a:cxn ang="0">
                  <a:pos x="16" y="171"/>
                </a:cxn>
                <a:cxn ang="0">
                  <a:pos x="16" y="171"/>
                </a:cxn>
                <a:cxn ang="0">
                  <a:pos x="2" y="171"/>
                </a:cxn>
                <a:cxn ang="0">
                  <a:pos x="2" y="171"/>
                </a:cxn>
                <a:cxn ang="0">
                  <a:pos x="2" y="171"/>
                </a:cxn>
                <a:cxn ang="0">
                  <a:pos x="2" y="76"/>
                </a:cxn>
                <a:cxn ang="0">
                  <a:pos x="2" y="76"/>
                </a:cxn>
                <a:cxn ang="0">
                  <a:pos x="2" y="38"/>
                </a:cxn>
                <a:cxn ang="0">
                  <a:pos x="0" y="3"/>
                </a:cxn>
                <a:cxn ang="0">
                  <a:pos x="2" y="0"/>
                </a:cxn>
                <a:cxn ang="0">
                  <a:pos x="2" y="0"/>
                </a:cxn>
                <a:cxn ang="0">
                  <a:pos x="13" y="0"/>
                </a:cxn>
                <a:cxn ang="0">
                  <a:pos x="16" y="0"/>
                </a:cxn>
                <a:cxn ang="0">
                  <a:pos x="16" y="0"/>
                </a:cxn>
                <a:cxn ang="0">
                  <a:pos x="16" y="33"/>
                </a:cxn>
                <a:cxn ang="0">
                  <a:pos x="16" y="71"/>
                </a:cxn>
                <a:cxn ang="0">
                  <a:pos x="16" y="71"/>
                </a:cxn>
                <a:cxn ang="0">
                  <a:pos x="33" y="63"/>
                </a:cxn>
                <a:cxn ang="0">
                  <a:pos x="41" y="60"/>
                </a:cxn>
                <a:cxn ang="0">
                  <a:pos x="52" y="57"/>
                </a:cxn>
                <a:cxn ang="0">
                  <a:pos x="52" y="57"/>
                </a:cxn>
                <a:cxn ang="0">
                  <a:pos x="60" y="60"/>
                </a:cxn>
                <a:cxn ang="0">
                  <a:pos x="68" y="63"/>
                </a:cxn>
                <a:cxn ang="0">
                  <a:pos x="77" y="68"/>
                </a:cxn>
                <a:cxn ang="0">
                  <a:pos x="79" y="76"/>
                </a:cxn>
                <a:cxn ang="0">
                  <a:pos x="79" y="76"/>
                </a:cxn>
                <a:cxn ang="0">
                  <a:pos x="82" y="90"/>
                </a:cxn>
                <a:cxn ang="0">
                  <a:pos x="85" y="103"/>
                </a:cxn>
                <a:cxn ang="0">
                  <a:pos x="85" y="125"/>
                </a:cxn>
                <a:cxn ang="0">
                  <a:pos x="85" y="125"/>
                </a:cxn>
                <a:cxn ang="0">
                  <a:pos x="85" y="171"/>
                </a:cxn>
                <a:cxn ang="0">
                  <a:pos x="85" y="171"/>
                </a:cxn>
              </a:cxnLst>
              <a:rect l="0" t="0" r="r" b="b"/>
              <a:pathLst>
                <a:path w="85" h="171">
                  <a:moveTo>
                    <a:pt x="85" y="171"/>
                  </a:moveTo>
                  <a:lnTo>
                    <a:pt x="85" y="171"/>
                  </a:lnTo>
                  <a:lnTo>
                    <a:pt x="71" y="171"/>
                  </a:lnTo>
                  <a:lnTo>
                    <a:pt x="71" y="136"/>
                  </a:lnTo>
                  <a:lnTo>
                    <a:pt x="71" y="106"/>
                  </a:lnTo>
                  <a:lnTo>
                    <a:pt x="71" y="92"/>
                  </a:lnTo>
                  <a:lnTo>
                    <a:pt x="68" y="81"/>
                  </a:lnTo>
                  <a:lnTo>
                    <a:pt x="66" y="76"/>
                  </a:lnTo>
                  <a:lnTo>
                    <a:pt x="60" y="73"/>
                  </a:lnTo>
                  <a:lnTo>
                    <a:pt x="55" y="71"/>
                  </a:lnTo>
                  <a:lnTo>
                    <a:pt x="49" y="71"/>
                  </a:lnTo>
                  <a:lnTo>
                    <a:pt x="38" y="71"/>
                  </a:lnTo>
                  <a:lnTo>
                    <a:pt x="30" y="73"/>
                  </a:lnTo>
                  <a:lnTo>
                    <a:pt x="16" y="84"/>
                  </a:lnTo>
                  <a:lnTo>
                    <a:pt x="16" y="87"/>
                  </a:lnTo>
                  <a:lnTo>
                    <a:pt x="16" y="171"/>
                  </a:lnTo>
                  <a:lnTo>
                    <a:pt x="2" y="171"/>
                  </a:lnTo>
                  <a:lnTo>
                    <a:pt x="2" y="76"/>
                  </a:lnTo>
                  <a:lnTo>
                    <a:pt x="2" y="38"/>
                  </a:lnTo>
                  <a:lnTo>
                    <a:pt x="0" y="3"/>
                  </a:lnTo>
                  <a:lnTo>
                    <a:pt x="2" y="0"/>
                  </a:lnTo>
                  <a:lnTo>
                    <a:pt x="13" y="0"/>
                  </a:lnTo>
                  <a:lnTo>
                    <a:pt x="16" y="0"/>
                  </a:lnTo>
                  <a:lnTo>
                    <a:pt x="16" y="33"/>
                  </a:lnTo>
                  <a:lnTo>
                    <a:pt x="16" y="71"/>
                  </a:lnTo>
                  <a:lnTo>
                    <a:pt x="33" y="63"/>
                  </a:lnTo>
                  <a:lnTo>
                    <a:pt x="41" y="60"/>
                  </a:lnTo>
                  <a:lnTo>
                    <a:pt x="52" y="57"/>
                  </a:lnTo>
                  <a:lnTo>
                    <a:pt x="60" y="60"/>
                  </a:lnTo>
                  <a:lnTo>
                    <a:pt x="68" y="63"/>
                  </a:lnTo>
                  <a:lnTo>
                    <a:pt x="77" y="68"/>
                  </a:lnTo>
                  <a:lnTo>
                    <a:pt x="79" y="76"/>
                  </a:lnTo>
                  <a:lnTo>
                    <a:pt x="82" y="90"/>
                  </a:lnTo>
                  <a:lnTo>
                    <a:pt x="85" y="103"/>
                  </a:lnTo>
                  <a:lnTo>
                    <a:pt x="85" y="125"/>
                  </a:lnTo>
                  <a:lnTo>
                    <a:pt x="85"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5" name="Freeform 32"/>
            <p:cNvSpPr>
              <a:spLocks noEditPoints="1"/>
            </p:cNvSpPr>
            <p:nvPr/>
          </p:nvSpPr>
          <p:spPr bwMode="auto">
            <a:xfrm>
              <a:off x="2841" y="783"/>
              <a:ext cx="93" cy="116"/>
            </a:xfrm>
            <a:custGeom>
              <a:avLst/>
              <a:gdLst/>
              <a:ahLst/>
              <a:cxnLst>
                <a:cxn ang="0">
                  <a:pos x="47" y="116"/>
                </a:cxn>
                <a:cxn ang="0">
                  <a:pos x="25" y="111"/>
                </a:cxn>
                <a:cxn ang="0">
                  <a:pos x="11" y="100"/>
                </a:cxn>
                <a:cxn ang="0">
                  <a:pos x="3" y="81"/>
                </a:cxn>
                <a:cxn ang="0">
                  <a:pos x="0" y="57"/>
                </a:cxn>
                <a:cxn ang="0">
                  <a:pos x="5" y="24"/>
                </a:cxn>
                <a:cxn ang="0">
                  <a:pos x="16" y="11"/>
                </a:cxn>
                <a:cxn ang="0">
                  <a:pos x="36" y="3"/>
                </a:cxn>
                <a:cxn ang="0">
                  <a:pos x="47" y="0"/>
                </a:cxn>
                <a:cxn ang="0">
                  <a:pos x="69" y="6"/>
                </a:cxn>
                <a:cxn ang="0">
                  <a:pos x="82" y="19"/>
                </a:cxn>
                <a:cxn ang="0">
                  <a:pos x="91" y="35"/>
                </a:cxn>
                <a:cxn ang="0">
                  <a:pos x="93" y="60"/>
                </a:cxn>
                <a:cxn ang="0">
                  <a:pos x="88" y="92"/>
                </a:cxn>
                <a:cxn ang="0">
                  <a:pos x="74" y="106"/>
                </a:cxn>
                <a:cxn ang="0">
                  <a:pos x="58" y="116"/>
                </a:cxn>
                <a:cxn ang="0">
                  <a:pos x="47" y="116"/>
                </a:cxn>
                <a:cxn ang="0">
                  <a:pos x="47" y="11"/>
                </a:cxn>
                <a:cxn ang="0">
                  <a:pos x="30" y="16"/>
                </a:cxn>
                <a:cxn ang="0">
                  <a:pos x="19" y="24"/>
                </a:cxn>
                <a:cxn ang="0">
                  <a:pos x="14" y="57"/>
                </a:cxn>
                <a:cxn ang="0">
                  <a:pos x="14" y="76"/>
                </a:cxn>
                <a:cxn ang="0">
                  <a:pos x="25" y="97"/>
                </a:cxn>
                <a:cxn ang="0">
                  <a:pos x="38" y="103"/>
                </a:cxn>
                <a:cxn ang="0">
                  <a:pos x="47" y="106"/>
                </a:cxn>
                <a:cxn ang="0">
                  <a:pos x="63" y="100"/>
                </a:cxn>
                <a:cxn ang="0">
                  <a:pos x="71" y="92"/>
                </a:cxn>
                <a:cxn ang="0">
                  <a:pos x="80" y="60"/>
                </a:cxn>
                <a:cxn ang="0">
                  <a:pos x="77" y="43"/>
                </a:cxn>
                <a:cxn ang="0">
                  <a:pos x="69" y="22"/>
                </a:cxn>
                <a:cxn ang="0">
                  <a:pos x="55" y="14"/>
                </a:cxn>
                <a:cxn ang="0">
                  <a:pos x="47" y="11"/>
                </a:cxn>
              </a:cxnLst>
              <a:rect l="0" t="0" r="r" b="b"/>
              <a:pathLst>
                <a:path w="93" h="116">
                  <a:moveTo>
                    <a:pt x="47" y="116"/>
                  </a:moveTo>
                  <a:lnTo>
                    <a:pt x="47" y="116"/>
                  </a:lnTo>
                  <a:lnTo>
                    <a:pt x="33" y="116"/>
                  </a:lnTo>
                  <a:lnTo>
                    <a:pt x="25" y="111"/>
                  </a:lnTo>
                  <a:lnTo>
                    <a:pt x="16" y="106"/>
                  </a:lnTo>
                  <a:lnTo>
                    <a:pt x="11" y="100"/>
                  </a:lnTo>
                  <a:lnTo>
                    <a:pt x="5" y="92"/>
                  </a:lnTo>
                  <a:lnTo>
                    <a:pt x="3" y="81"/>
                  </a:lnTo>
                  <a:lnTo>
                    <a:pt x="0" y="57"/>
                  </a:lnTo>
                  <a:lnTo>
                    <a:pt x="3" y="35"/>
                  </a:lnTo>
                  <a:lnTo>
                    <a:pt x="5" y="24"/>
                  </a:lnTo>
                  <a:lnTo>
                    <a:pt x="11" y="16"/>
                  </a:lnTo>
                  <a:lnTo>
                    <a:pt x="16" y="11"/>
                  </a:lnTo>
                  <a:lnTo>
                    <a:pt x="25" y="6"/>
                  </a:lnTo>
                  <a:lnTo>
                    <a:pt x="36" y="3"/>
                  </a:lnTo>
                  <a:lnTo>
                    <a:pt x="47" y="0"/>
                  </a:lnTo>
                  <a:lnTo>
                    <a:pt x="58" y="3"/>
                  </a:lnTo>
                  <a:lnTo>
                    <a:pt x="69" y="6"/>
                  </a:lnTo>
                  <a:lnTo>
                    <a:pt x="77" y="11"/>
                  </a:lnTo>
                  <a:lnTo>
                    <a:pt x="82" y="19"/>
                  </a:lnTo>
                  <a:lnTo>
                    <a:pt x="88" y="27"/>
                  </a:lnTo>
                  <a:lnTo>
                    <a:pt x="91" y="35"/>
                  </a:lnTo>
                  <a:lnTo>
                    <a:pt x="93" y="60"/>
                  </a:lnTo>
                  <a:lnTo>
                    <a:pt x="91" y="81"/>
                  </a:lnTo>
                  <a:lnTo>
                    <a:pt x="88" y="92"/>
                  </a:lnTo>
                  <a:lnTo>
                    <a:pt x="82" y="100"/>
                  </a:lnTo>
                  <a:lnTo>
                    <a:pt x="74" y="106"/>
                  </a:lnTo>
                  <a:lnTo>
                    <a:pt x="66" y="111"/>
                  </a:lnTo>
                  <a:lnTo>
                    <a:pt x="58" y="116"/>
                  </a:lnTo>
                  <a:lnTo>
                    <a:pt x="47" y="116"/>
                  </a:lnTo>
                  <a:close/>
                  <a:moveTo>
                    <a:pt x="47" y="11"/>
                  </a:moveTo>
                  <a:lnTo>
                    <a:pt x="47" y="11"/>
                  </a:lnTo>
                  <a:lnTo>
                    <a:pt x="38" y="14"/>
                  </a:lnTo>
                  <a:lnTo>
                    <a:pt x="30" y="16"/>
                  </a:lnTo>
                  <a:lnTo>
                    <a:pt x="25" y="19"/>
                  </a:lnTo>
                  <a:lnTo>
                    <a:pt x="19" y="24"/>
                  </a:lnTo>
                  <a:lnTo>
                    <a:pt x="14" y="41"/>
                  </a:lnTo>
                  <a:lnTo>
                    <a:pt x="14" y="57"/>
                  </a:lnTo>
                  <a:lnTo>
                    <a:pt x="14" y="76"/>
                  </a:lnTo>
                  <a:lnTo>
                    <a:pt x="19" y="89"/>
                  </a:lnTo>
                  <a:lnTo>
                    <a:pt x="25" y="97"/>
                  </a:lnTo>
                  <a:lnTo>
                    <a:pt x="30" y="100"/>
                  </a:lnTo>
                  <a:lnTo>
                    <a:pt x="38" y="103"/>
                  </a:lnTo>
                  <a:lnTo>
                    <a:pt x="47" y="106"/>
                  </a:lnTo>
                  <a:lnTo>
                    <a:pt x="55" y="103"/>
                  </a:lnTo>
                  <a:lnTo>
                    <a:pt x="63" y="100"/>
                  </a:lnTo>
                  <a:lnTo>
                    <a:pt x="69" y="97"/>
                  </a:lnTo>
                  <a:lnTo>
                    <a:pt x="71" y="92"/>
                  </a:lnTo>
                  <a:lnTo>
                    <a:pt x="77" y="76"/>
                  </a:lnTo>
                  <a:lnTo>
                    <a:pt x="80" y="60"/>
                  </a:lnTo>
                  <a:lnTo>
                    <a:pt x="77" y="43"/>
                  </a:lnTo>
                  <a:lnTo>
                    <a:pt x="74" y="27"/>
                  </a:lnTo>
                  <a:lnTo>
                    <a:pt x="69" y="22"/>
                  </a:lnTo>
                  <a:lnTo>
                    <a:pt x="63" y="16"/>
                  </a:lnTo>
                  <a:lnTo>
                    <a:pt x="55"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6" name="Freeform 31"/>
            <p:cNvSpPr>
              <a:spLocks noEditPoints="1"/>
            </p:cNvSpPr>
            <p:nvPr/>
          </p:nvSpPr>
          <p:spPr bwMode="auto">
            <a:xfrm>
              <a:off x="2959" y="783"/>
              <a:ext cx="96" cy="116"/>
            </a:xfrm>
            <a:custGeom>
              <a:avLst/>
              <a:gdLst/>
              <a:ahLst/>
              <a:cxnLst>
                <a:cxn ang="0">
                  <a:pos x="50" y="116"/>
                </a:cxn>
                <a:cxn ang="0">
                  <a:pos x="28" y="111"/>
                </a:cxn>
                <a:cxn ang="0">
                  <a:pos x="11" y="100"/>
                </a:cxn>
                <a:cxn ang="0">
                  <a:pos x="3" y="81"/>
                </a:cxn>
                <a:cxn ang="0">
                  <a:pos x="0" y="57"/>
                </a:cxn>
                <a:cxn ang="0">
                  <a:pos x="8" y="24"/>
                </a:cxn>
                <a:cxn ang="0">
                  <a:pos x="19" y="11"/>
                </a:cxn>
                <a:cxn ang="0">
                  <a:pos x="39" y="3"/>
                </a:cxn>
                <a:cxn ang="0">
                  <a:pos x="50" y="0"/>
                </a:cxn>
                <a:cxn ang="0">
                  <a:pos x="72" y="6"/>
                </a:cxn>
                <a:cxn ang="0">
                  <a:pos x="85" y="19"/>
                </a:cxn>
                <a:cxn ang="0">
                  <a:pos x="94" y="35"/>
                </a:cxn>
                <a:cxn ang="0">
                  <a:pos x="96" y="60"/>
                </a:cxn>
                <a:cxn ang="0">
                  <a:pos x="91" y="92"/>
                </a:cxn>
                <a:cxn ang="0">
                  <a:pos x="77" y="106"/>
                </a:cxn>
                <a:cxn ang="0">
                  <a:pos x="61" y="116"/>
                </a:cxn>
                <a:cxn ang="0">
                  <a:pos x="50" y="116"/>
                </a:cxn>
                <a:cxn ang="0">
                  <a:pos x="50" y="11"/>
                </a:cxn>
                <a:cxn ang="0">
                  <a:pos x="33" y="16"/>
                </a:cxn>
                <a:cxn ang="0">
                  <a:pos x="22" y="24"/>
                </a:cxn>
                <a:cxn ang="0">
                  <a:pos x="14" y="57"/>
                </a:cxn>
                <a:cxn ang="0">
                  <a:pos x="17" y="76"/>
                </a:cxn>
                <a:cxn ang="0">
                  <a:pos x="28" y="97"/>
                </a:cxn>
                <a:cxn ang="0">
                  <a:pos x="41" y="103"/>
                </a:cxn>
                <a:cxn ang="0">
                  <a:pos x="50" y="106"/>
                </a:cxn>
                <a:cxn ang="0">
                  <a:pos x="66" y="100"/>
                </a:cxn>
                <a:cxn ang="0">
                  <a:pos x="74" y="92"/>
                </a:cxn>
                <a:cxn ang="0">
                  <a:pos x="83" y="60"/>
                </a:cxn>
                <a:cxn ang="0">
                  <a:pos x="80" y="43"/>
                </a:cxn>
                <a:cxn ang="0">
                  <a:pos x="72" y="22"/>
                </a:cxn>
                <a:cxn ang="0">
                  <a:pos x="58" y="14"/>
                </a:cxn>
                <a:cxn ang="0">
                  <a:pos x="50" y="11"/>
                </a:cxn>
              </a:cxnLst>
              <a:rect l="0" t="0" r="r" b="b"/>
              <a:pathLst>
                <a:path w="96" h="116">
                  <a:moveTo>
                    <a:pt x="50" y="116"/>
                  </a:moveTo>
                  <a:lnTo>
                    <a:pt x="50" y="116"/>
                  </a:lnTo>
                  <a:lnTo>
                    <a:pt x="36" y="116"/>
                  </a:lnTo>
                  <a:lnTo>
                    <a:pt x="28" y="111"/>
                  </a:lnTo>
                  <a:lnTo>
                    <a:pt x="19" y="106"/>
                  </a:lnTo>
                  <a:lnTo>
                    <a:pt x="11" y="100"/>
                  </a:lnTo>
                  <a:lnTo>
                    <a:pt x="8" y="92"/>
                  </a:lnTo>
                  <a:lnTo>
                    <a:pt x="3" y="81"/>
                  </a:lnTo>
                  <a:lnTo>
                    <a:pt x="0" y="57"/>
                  </a:lnTo>
                  <a:lnTo>
                    <a:pt x="3" y="35"/>
                  </a:lnTo>
                  <a:lnTo>
                    <a:pt x="8" y="24"/>
                  </a:lnTo>
                  <a:lnTo>
                    <a:pt x="14" y="16"/>
                  </a:lnTo>
                  <a:lnTo>
                    <a:pt x="19" y="11"/>
                  </a:lnTo>
                  <a:lnTo>
                    <a:pt x="28" y="6"/>
                  </a:lnTo>
                  <a:lnTo>
                    <a:pt x="39" y="3"/>
                  </a:lnTo>
                  <a:lnTo>
                    <a:pt x="50" y="0"/>
                  </a:lnTo>
                  <a:lnTo>
                    <a:pt x="61" y="3"/>
                  </a:lnTo>
                  <a:lnTo>
                    <a:pt x="72" y="6"/>
                  </a:lnTo>
                  <a:lnTo>
                    <a:pt x="80" y="11"/>
                  </a:lnTo>
                  <a:lnTo>
                    <a:pt x="85" y="19"/>
                  </a:lnTo>
                  <a:lnTo>
                    <a:pt x="91" y="27"/>
                  </a:lnTo>
                  <a:lnTo>
                    <a:pt x="94" y="35"/>
                  </a:lnTo>
                  <a:lnTo>
                    <a:pt x="96" y="60"/>
                  </a:lnTo>
                  <a:lnTo>
                    <a:pt x="94" y="81"/>
                  </a:lnTo>
                  <a:lnTo>
                    <a:pt x="91" y="92"/>
                  </a:lnTo>
                  <a:lnTo>
                    <a:pt x="85" y="100"/>
                  </a:lnTo>
                  <a:lnTo>
                    <a:pt x="77" y="106"/>
                  </a:lnTo>
                  <a:lnTo>
                    <a:pt x="69" y="111"/>
                  </a:lnTo>
                  <a:lnTo>
                    <a:pt x="61" y="116"/>
                  </a:lnTo>
                  <a:lnTo>
                    <a:pt x="50" y="116"/>
                  </a:lnTo>
                  <a:close/>
                  <a:moveTo>
                    <a:pt x="50" y="11"/>
                  </a:moveTo>
                  <a:lnTo>
                    <a:pt x="50" y="11"/>
                  </a:lnTo>
                  <a:lnTo>
                    <a:pt x="41" y="14"/>
                  </a:lnTo>
                  <a:lnTo>
                    <a:pt x="33" y="16"/>
                  </a:lnTo>
                  <a:lnTo>
                    <a:pt x="28" y="19"/>
                  </a:lnTo>
                  <a:lnTo>
                    <a:pt x="22" y="24"/>
                  </a:lnTo>
                  <a:lnTo>
                    <a:pt x="17" y="41"/>
                  </a:lnTo>
                  <a:lnTo>
                    <a:pt x="14" y="57"/>
                  </a:lnTo>
                  <a:lnTo>
                    <a:pt x="17" y="76"/>
                  </a:lnTo>
                  <a:lnTo>
                    <a:pt x="22" y="89"/>
                  </a:lnTo>
                  <a:lnTo>
                    <a:pt x="28" y="97"/>
                  </a:lnTo>
                  <a:lnTo>
                    <a:pt x="33" y="100"/>
                  </a:lnTo>
                  <a:lnTo>
                    <a:pt x="41" y="103"/>
                  </a:lnTo>
                  <a:lnTo>
                    <a:pt x="50" y="106"/>
                  </a:lnTo>
                  <a:lnTo>
                    <a:pt x="58" y="103"/>
                  </a:lnTo>
                  <a:lnTo>
                    <a:pt x="66" y="100"/>
                  </a:lnTo>
                  <a:lnTo>
                    <a:pt x="72" y="97"/>
                  </a:lnTo>
                  <a:lnTo>
                    <a:pt x="74" y="92"/>
                  </a:lnTo>
                  <a:lnTo>
                    <a:pt x="80" y="76"/>
                  </a:lnTo>
                  <a:lnTo>
                    <a:pt x="83" y="60"/>
                  </a:lnTo>
                  <a:lnTo>
                    <a:pt x="80" y="43"/>
                  </a:lnTo>
                  <a:lnTo>
                    <a:pt x="74" y="27"/>
                  </a:lnTo>
                  <a:lnTo>
                    <a:pt x="72" y="22"/>
                  </a:lnTo>
                  <a:lnTo>
                    <a:pt x="66" y="16"/>
                  </a:lnTo>
                  <a:lnTo>
                    <a:pt x="58" y="14"/>
                  </a:lnTo>
                  <a:lnTo>
                    <a:pt x="5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30"/>
            <p:cNvSpPr>
              <a:spLocks/>
            </p:cNvSpPr>
            <p:nvPr/>
          </p:nvSpPr>
          <p:spPr bwMode="auto">
            <a:xfrm>
              <a:off x="3086" y="726"/>
              <a:ext cx="16" cy="171"/>
            </a:xfrm>
            <a:custGeom>
              <a:avLst/>
              <a:gdLst/>
              <a:ahLst/>
              <a:cxnLst>
                <a:cxn ang="0">
                  <a:pos x="13" y="171"/>
                </a:cxn>
                <a:cxn ang="0">
                  <a:pos x="13" y="171"/>
                </a:cxn>
                <a:cxn ang="0">
                  <a:pos x="2" y="171"/>
                </a:cxn>
                <a:cxn ang="0">
                  <a:pos x="2" y="171"/>
                </a:cxn>
                <a:cxn ang="0">
                  <a:pos x="2" y="171"/>
                </a:cxn>
                <a:cxn ang="0">
                  <a:pos x="2" y="100"/>
                </a:cxn>
                <a:cxn ang="0">
                  <a:pos x="2" y="68"/>
                </a:cxn>
                <a:cxn ang="0">
                  <a:pos x="2" y="68"/>
                </a:cxn>
                <a:cxn ang="0">
                  <a:pos x="0" y="3"/>
                </a:cxn>
                <a:cxn ang="0">
                  <a:pos x="0" y="0"/>
                </a:cxn>
                <a:cxn ang="0">
                  <a:pos x="0" y="0"/>
                </a:cxn>
                <a:cxn ang="0">
                  <a:pos x="13" y="0"/>
                </a:cxn>
                <a:cxn ang="0">
                  <a:pos x="13" y="0"/>
                </a:cxn>
                <a:cxn ang="0">
                  <a:pos x="13" y="0"/>
                </a:cxn>
                <a:cxn ang="0">
                  <a:pos x="13" y="73"/>
                </a:cxn>
                <a:cxn ang="0">
                  <a:pos x="13" y="73"/>
                </a:cxn>
                <a:cxn ang="0">
                  <a:pos x="13" y="133"/>
                </a:cxn>
                <a:cxn ang="0">
                  <a:pos x="13" y="133"/>
                </a:cxn>
                <a:cxn ang="0">
                  <a:pos x="16" y="171"/>
                </a:cxn>
                <a:cxn ang="0">
                  <a:pos x="13" y="171"/>
                </a:cxn>
              </a:cxnLst>
              <a:rect l="0" t="0" r="r" b="b"/>
              <a:pathLst>
                <a:path w="16" h="171">
                  <a:moveTo>
                    <a:pt x="13" y="171"/>
                  </a:moveTo>
                  <a:lnTo>
                    <a:pt x="13" y="171"/>
                  </a:lnTo>
                  <a:lnTo>
                    <a:pt x="2" y="171"/>
                  </a:lnTo>
                  <a:lnTo>
                    <a:pt x="2" y="100"/>
                  </a:lnTo>
                  <a:lnTo>
                    <a:pt x="2" y="68"/>
                  </a:lnTo>
                  <a:lnTo>
                    <a:pt x="0" y="3"/>
                  </a:lnTo>
                  <a:lnTo>
                    <a:pt x="0" y="0"/>
                  </a:lnTo>
                  <a:lnTo>
                    <a:pt x="13" y="0"/>
                  </a:lnTo>
                  <a:lnTo>
                    <a:pt x="13" y="73"/>
                  </a:lnTo>
                  <a:lnTo>
                    <a:pt x="13" y="133"/>
                  </a:lnTo>
                  <a:lnTo>
                    <a:pt x="16" y="171"/>
                  </a:lnTo>
                  <a:lnTo>
                    <a:pt x="13"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8" name="Freeform 29"/>
            <p:cNvSpPr>
              <a:spLocks/>
            </p:cNvSpPr>
            <p:nvPr/>
          </p:nvSpPr>
          <p:spPr bwMode="auto">
            <a:xfrm>
              <a:off x="850" y="975"/>
              <a:ext cx="110" cy="154"/>
            </a:xfrm>
            <a:custGeom>
              <a:avLst/>
              <a:gdLst/>
              <a:ahLst/>
              <a:cxnLst>
                <a:cxn ang="0">
                  <a:pos x="107" y="154"/>
                </a:cxn>
                <a:cxn ang="0">
                  <a:pos x="107" y="154"/>
                </a:cxn>
                <a:cxn ang="0">
                  <a:pos x="91" y="154"/>
                </a:cxn>
                <a:cxn ang="0">
                  <a:pos x="88" y="154"/>
                </a:cxn>
                <a:cxn ang="0">
                  <a:pos x="88" y="154"/>
                </a:cxn>
                <a:cxn ang="0">
                  <a:pos x="49" y="84"/>
                </a:cxn>
                <a:cxn ang="0">
                  <a:pos x="11" y="13"/>
                </a:cxn>
                <a:cxn ang="0">
                  <a:pos x="11" y="13"/>
                </a:cxn>
                <a:cxn ang="0">
                  <a:pos x="14" y="84"/>
                </a:cxn>
                <a:cxn ang="0">
                  <a:pos x="14" y="84"/>
                </a:cxn>
                <a:cxn ang="0">
                  <a:pos x="14" y="154"/>
                </a:cxn>
                <a:cxn ang="0">
                  <a:pos x="14" y="154"/>
                </a:cxn>
                <a:cxn ang="0">
                  <a:pos x="8" y="154"/>
                </a:cxn>
                <a:cxn ang="0">
                  <a:pos x="8" y="154"/>
                </a:cxn>
                <a:cxn ang="0">
                  <a:pos x="3"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6" y="32"/>
                </a:cxn>
                <a:cxn ang="0">
                  <a:pos x="36" y="32"/>
                </a:cxn>
                <a:cxn ang="0">
                  <a:pos x="55" y="62"/>
                </a:cxn>
                <a:cxn ang="0">
                  <a:pos x="96" y="143"/>
                </a:cxn>
                <a:cxn ang="0">
                  <a:pos x="96" y="143"/>
                </a:cxn>
                <a:cxn ang="0">
                  <a:pos x="96" y="111"/>
                </a:cxn>
                <a:cxn ang="0">
                  <a:pos x="96" y="111"/>
                </a:cxn>
                <a:cxn ang="0">
                  <a:pos x="93"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1" y="154"/>
                  </a:lnTo>
                  <a:lnTo>
                    <a:pt x="88" y="154"/>
                  </a:lnTo>
                  <a:lnTo>
                    <a:pt x="49" y="84"/>
                  </a:lnTo>
                  <a:lnTo>
                    <a:pt x="11" y="13"/>
                  </a:lnTo>
                  <a:lnTo>
                    <a:pt x="14" y="84"/>
                  </a:lnTo>
                  <a:lnTo>
                    <a:pt x="14" y="154"/>
                  </a:lnTo>
                  <a:lnTo>
                    <a:pt x="8" y="154"/>
                  </a:lnTo>
                  <a:lnTo>
                    <a:pt x="3" y="154"/>
                  </a:lnTo>
                  <a:lnTo>
                    <a:pt x="0" y="154"/>
                  </a:lnTo>
                  <a:lnTo>
                    <a:pt x="0" y="113"/>
                  </a:lnTo>
                  <a:lnTo>
                    <a:pt x="0" y="3"/>
                  </a:lnTo>
                  <a:lnTo>
                    <a:pt x="19" y="0"/>
                  </a:lnTo>
                  <a:lnTo>
                    <a:pt x="19" y="3"/>
                  </a:lnTo>
                  <a:lnTo>
                    <a:pt x="36" y="32"/>
                  </a:lnTo>
                  <a:lnTo>
                    <a:pt x="55" y="62"/>
                  </a:lnTo>
                  <a:lnTo>
                    <a:pt x="96" y="143"/>
                  </a:lnTo>
                  <a:lnTo>
                    <a:pt x="96" y="111"/>
                  </a:lnTo>
                  <a:lnTo>
                    <a:pt x="93" y="3"/>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9" name="Freeform 28"/>
            <p:cNvSpPr>
              <a:spLocks noEditPoints="1"/>
            </p:cNvSpPr>
            <p:nvPr/>
          </p:nvSpPr>
          <p:spPr bwMode="auto">
            <a:xfrm>
              <a:off x="993" y="1015"/>
              <a:ext cx="91" cy="117"/>
            </a:xfrm>
            <a:custGeom>
              <a:avLst/>
              <a:gdLst/>
              <a:ahLst/>
              <a:cxnLst>
                <a:cxn ang="0">
                  <a:pos x="91" y="57"/>
                </a:cxn>
                <a:cxn ang="0">
                  <a:pos x="14" y="57"/>
                </a:cxn>
                <a:cxn ang="0">
                  <a:pos x="14" y="57"/>
                </a:cxn>
                <a:cxn ang="0">
                  <a:pos x="14" y="76"/>
                </a:cxn>
                <a:cxn ang="0">
                  <a:pos x="22" y="90"/>
                </a:cxn>
                <a:cxn ang="0">
                  <a:pos x="27" y="98"/>
                </a:cxn>
                <a:cxn ang="0">
                  <a:pos x="36" y="100"/>
                </a:cxn>
                <a:cxn ang="0">
                  <a:pos x="44" y="103"/>
                </a:cxn>
                <a:cxn ang="0">
                  <a:pos x="52" y="106"/>
                </a:cxn>
                <a:cxn ang="0">
                  <a:pos x="52" y="106"/>
                </a:cxn>
                <a:cxn ang="0">
                  <a:pos x="60" y="103"/>
                </a:cxn>
                <a:cxn ang="0">
                  <a:pos x="71" y="100"/>
                </a:cxn>
                <a:cxn ang="0">
                  <a:pos x="80" y="98"/>
                </a:cxn>
                <a:cxn ang="0">
                  <a:pos x="85" y="90"/>
                </a:cxn>
                <a:cxn ang="0">
                  <a:pos x="88" y="92"/>
                </a:cxn>
                <a:cxn ang="0">
                  <a:pos x="88" y="92"/>
                </a:cxn>
                <a:cxn ang="0">
                  <a:pos x="88" y="103"/>
                </a:cxn>
                <a:cxn ang="0">
                  <a:pos x="85" y="106"/>
                </a:cxn>
                <a:cxn ang="0">
                  <a:pos x="85" y="106"/>
                </a:cxn>
                <a:cxn ang="0">
                  <a:pos x="69" y="114"/>
                </a:cxn>
                <a:cxn ang="0">
                  <a:pos x="52" y="117"/>
                </a:cxn>
                <a:cxn ang="0">
                  <a:pos x="52" y="117"/>
                </a:cxn>
                <a:cxn ang="0">
                  <a:pos x="38" y="117"/>
                </a:cxn>
                <a:cxn ang="0">
                  <a:pos x="30" y="111"/>
                </a:cxn>
                <a:cxn ang="0">
                  <a:pos x="19" y="108"/>
                </a:cxn>
                <a:cxn ang="0">
                  <a:pos x="14" y="100"/>
                </a:cxn>
                <a:cxn ang="0">
                  <a:pos x="8" y="92"/>
                </a:cxn>
                <a:cxn ang="0">
                  <a:pos x="3" y="81"/>
                </a:cxn>
                <a:cxn ang="0">
                  <a:pos x="0" y="71"/>
                </a:cxn>
                <a:cxn ang="0">
                  <a:pos x="0" y="60"/>
                </a:cxn>
                <a:cxn ang="0">
                  <a:pos x="0" y="60"/>
                </a:cxn>
                <a:cxn ang="0">
                  <a:pos x="3" y="36"/>
                </a:cxn>
                <a:cxn ang="0">
                  <a:pos x="5" y="27"/>
                </a:cxn>
                <a:cxn ang="0">
                  <a:pos x="11" y="17"/>
                </a:cxn>
                <a:cxn ang="0">
                  <a:pos x="19" y="11"/>
                </a:cxn>
                <a:cxn ang="0">
                  <a:pos x="27" y="6"/>
                </a:cxn>
                <a:cxn ang="0">
                  <a:pos x="36" y="3"/>
                </a:cxn>
                <a:cxn ang="0">
                  <a:pos x="47" y="0"/>
                </a:cxn>
                <a:cxn ang="0">
                  <a:pos x="47" y="0"/>
                </a:cxn>
                <a:cxn ang="0">
                  <a:pos x="58" y="3"/>
                </a:cxn>
                <a:cxn ang="0">
                  <a:pos x="69" y="6"/>
                </a:cxn>
                <a:cxn ang="0">
                  <a:pos x="74" y="11"/>
                </a:cxn>
                <a:cxn ang="0">
                  <a:pos x="82" y="17"/>
                </a:cxn>
                <a:cxn ang="0">
                  <a:pos x="85" y="25"/>
                </a:cxn>
                <a:cxn ang="0">
                  <a:pos x="88" y="36"/>
                </a:cxn>
                <a:cxn ang="0">
                  <a:pos x="91" y="57"/>
                </a:cxn>
                <a:cxn ang="0">
                  <a:pos x="91" y="57"/>
                </a:cxn>
                <a:cxn ang="0">
                  <a:pos x="47" y="11"/>
                </a:cxn>
                <a:cxn ang="0">
                  <a:pos x="47" y="11"/>
                </a:cxn>
                <a:cxn ang="0">
                  <a:pos x="33" y="14"/>
                </a:cxn>
                <a:cxn ang="0">
                  <a:pos x="25" y="22"/>
                </a:cxn>
                <a:cxn ang="0">
                  <a:pos x="16" y="33"/>
                </a:cxn>
                <a:cxn ang="0">
                  <a:pos x="14" y="46"/>
                </a:cxn>
                <a:cxn ang="0">
                  <a:pos x="77" y="46"/>
                </a:cxn>
                <a:cxn ang="0">
                  <a:pos x="77" y="46"/>
                </a:cxn>
                <a:cxn ang="0">
                  <a:pos x="74" y="33"/>
                </a:cxn>
                <a:cxn ang="0">
                  <a:pos x="69" y="22"/>
                </a:cxn>
                <a:cxn ang="0">
                  <a:pos x="60" y="14"/>
                </a:cxn>
                <a:cxn ang="0">
                  <a:pos x="47" y="11"/>
                </a:cxn>
                <a:cxn ang="0">
                  <a:pos x="47" y="11"/>
                </a:cxn>
              </a:cxnLst>
              <a:rect l="0" t="0" r="r" b="b"/>
              <a:pathLst>
                <a:path w="91" h="117">
                  <a:moveTo>
                    <a:pt x="91" y="57"/>
                  </a:moveTo>
                  <a:lnTo>
                    <a:pt x="14" y="57"/>
                  </a:lnTo>
                  <a:lnTo>
                    <a:pt x="14" y="76"/>
                  </a:lnTo>
                  <a:lnTo>
                    <a:pt x="22" y="90"/>
                  </a:lnTo>
                  <a:lnTo>
                    <a:pt x="27" y="98"/>
                  </a:lnTo>
                  <a:lnTo>
                    <a:pt x="36" y="100"/>
                  </a:lnTo>
                  <a:lnTo>
                    <a:pt x="44" y="103"/>
                  </a:lnTo>
                  <a:lnTo>
                    <a:pt x="52" y="106"/>
                  </a:lnTo>
                  <a:lnTo>
                    <a:pt x="60" y="103"/>
                  </a:lnTo>
                  <a:lnTo>
                    <a:pt x="71" y="100"/>
                  </a:lnTo>
                  <a:lnTo>
                    <a:pt x="80" y="98"/>
                  </a:lnTo>
                  <a:lnTo>
                    <a:pt x="85" y="90"/>
                  </a:lnTo>
                  <a:lnTo>
                    <a:pt x="88" y="92"/>
                  </a:lnTo>
                  <a:lnTo>
                    <a:pt x="88" y="103"/>
                  </a:lnTo>
                  <a:lnTo>
                    <a:pt x="85" y="106"/>
                  </a:lnTo>
                  <a:lnTo>
                    <a:pt x="69" y="114"/>
                  </a:lnTo>
                  <a:lnTo>
                    <a:pt x="52" y="117"/>
                  </a:lnTo>
                  <a:lnTo>
                    <a:pt x="38" y="117"/>
                  </a:lnTo>
                  <a:lnTo>
                    <a:pt x="30" y="111"/>
                  </a:lnTo>
                  <a:lnTo>
                    <a:pt x="19" y="108"/>
                  </a:lnTo>
                  <a:lnTo>
                    <a:pt x="14" y="100"/>
                  </a:lnTo>
                  <a:lnTo>
                    <a:pt x="8" y="92"/>
                  </a:lnTo>
                  <a:lnTo>
                    <a:pt x="3" y="81"/>
                  </a:lnTo>
                  <a:lnTo>
                    <a:pt x="0" y="71"/>
                  </a:lnTo>
                  <a:lnTo>
                    <a:pt x="0" y="60"/>
                  </a:lnTo>
                  <a:lnTo>
                    <a:pt x="3" y="36"/>
                  </a:lnTo>
                  <a:lnTo>
                    <a:pt x="5" y="27"/>
                  </a:lnTo>
                  <a:lnTo>
                    <a:pt x="11" y="17"/>
                  </a:lnTo>
                  <a:lnTo>
                    <a:pt x="19" y="11"/>
                  </a:lnTo>
                  <a:lnTo>
                    <a:pt x="27" y="6"/>
                  </a:lnTo>
                  <a:lnTo>
                    <a:pt x="36" y="3"/>
                  </a:lnTo>
                  <a:lnTo>
                    <a:pt x="47" y="0"/>
                  </a:lnTo>
                  <a:lnTo>
                    <a:pt x="58" y="3"/>
                  </a:lnTo>
                  <a:lnTo>
                    <a:pt x="69" y="6"/>
                  </a:lnTo>
                  <a:lnTo>
                    <a:pt x="74" y="11"/>
                  </a:lnTo>
                  <a:lnTo>
                    <a:pt x="82" y="17"/>
                  </a:lnTo>
                  <a:lnTo>
                    <a:pt x="85" y="25"/>
                  </a:lnTo>
                  <a:lnTo>
                    <a:pt x="88" y="36"/>
                  </a:lnTo>
                  <a:lnTo>
                    <a:pt x="91" y="57"/>
                  </a:lnTo>
                  <a:close/>
                  <a:moveTo>
                    <a:pt x="47" y="11"/>
                  </a:moveTo>
                  <a:lnTo>
                    <a:pt x="47" y="11"/>
                  </a:lnTo>
                  <a:lnTo>
                    <a:pt x="33" y="14"/>
                  </a:lnTo>
                  <a:lnTo>
                    <a:pt x="25" y="22"/>
                  </a:lnTo>
                  <a:lnTo>
                    <a:pt x="16" y="33"/>
                  </a:lnTo>
                  <a:lnTo>
                    <a:pt x="14" y="46"/>
                  </a:lnTo>
                  <a:lnTo>
                    <a:pt x="77" y="46"/>
                  </a:lnTo>
                  <a:lnTo>
                    <a:pt x="74" y="33"/>
                  </a:lnTo>
                  <a:lnTo>
                    <a:pt x="69" y="22"/>
                  </a:lnTo>
                  <a:lnTo>
                    <a:pt x="60"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0" name="Freeform 27"/>
            <p:cNvSpPr>
              <a:spLocks/>
            </p:cNvSpPr>
            <p:nvPr/>
          </p:nvSpPr>
          <p:spPr bwMode="auto">
            <a:xfrm>
              <a:off x="1100" y="1018"/>
              <a:ext cx="146" cy="111"/>
            </a:xfrm>
            <a:custGeom>
              <a:avLst/>
              <a:gdLst/>
              <a:ahLst/>
              <a:cxnLst>
                <a:cxn ang="0">
                  <a:pos x="132" y="46"/>
                </a:cxn>
                <a:cxn ang="0">
                  <a:pos x="124" y="87"/>
                </a:cxn>
                <a:cxn ang="0">
                  <a:pos x="124" y="87"/>
                </a:cxn>
                <a:cxn ang="0">
                  <a:pos x="118" y="108"/>
                </a:cxn>
                <a:cxn ang="0">
                  <a:pos x="116" y="111"/>
                </a:cxn>
                <a:cxn ang="0">
                  <a:pos x="116" y="111"/>
                </a:cxn>
                <a:cxn ang="0">
                  <a:pos x="99" y="111"/>
                </a:cxn>
                <a:cxn ang="0">
                  <a:pos x="99" y="111"/>
                </a:cxn>
                <a:cxn ang="0">
                  <a:pos x="99" y="111"/>
                </a:cxn>
                <a:cxn ang="0">
                  <a:pos x="91" y="78"/>
                </a:cxn>
                <a:cxn ang="0">
                  <a:pos x="72" y="8"/>
                </a:cxn>
                <a:cxn ang="0">
                  <a:pos x="58" y="65"/>
                </a:cxn>
                <a:cxn ang="0">
                  <a:pos x="58" y="65"/>
                </a:cxn>
                <a:cxn ang="0">
                  <a:pos x="47"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7" y="3"/>
                </a:cxn>
                <a:cxn ang="0">
                  <a:pos x="17" y="3"/>
                </a:cxn>
                <a:cxn ang="0">
                  <a:pos x="22" y="33"/>
                </a:cxn>
                <a:cxn ang="0">
                  <a:pos x="39" y="103"/>
                </a:cxn>
                <a:cxn ang="0">
                  <a:pos x="58" y="30"/>
                </a:cxn>
                <a:cxn ang="0">
                  <a:pos x="58" y="30"/>
                </a:cxn>
                <a:cxn ang="0">
                  <a:pos x="63" y="3"/>
                </a:cxn>
                <a:cxn ang="0">
                  <a:pos x="63" y="0"/>
                </a:cxn>
                <a:cxn ang="0">
                  <a:pos x="63" y="0"/>
                </a:cxn>
                <a:cxn ang="0">
                  <a:pos x="83" y="0"/>
                </a:cxn>
                <a:cxn ang="0">
                  <a:pos x="83" y="3"/>
                </a:cxn>
                <a:cxn ang="0">
                  <a:pos x="83" y="3"/>
                </a:cxn>
                <a:cxn ang="0">
                  <a:pos x="110" y="100"/>
                </a:cxn>
                <a:cxn ang="0">
                  <a:pos x="124" y="43"/>
                </a:cxn>
                <a:cxn ang="0">
                  <a:pos x="124" y="43"/>
                </a:cxn>
                <a:cxn ang="0">
                  <a:pos x="129" y="14"/>
                </a:cxn>
                <a:cxn ang="0">
                  <a:pos x="129" y="14"/>
                </a:cxn>
                <a:cxn ang="0">
                  <a:pos x="132" y="3"/>
                </a:cxn>
                <a:cxn ang="0">
                  <a:pos x="132" y="0"/>
                </a:cxn>
                <a:cxn ang="0">
                  <a:pos x="132" y="0"/>
                </a:cxn>
                <a:cxn ang="0">
                  <a:pos x="138" y="0"/>
                </a:cxn>
                <a:cxn ang="0">
                  <a:pos x="138" y="0"/>
                </a:cxn>
                <a:cxn ang="0">
                  <a:pos x="143" y="0"/>
                </a:cxn>
                <a:cxn ang="0">
                  <a:pos x="146" y="3"/>
                </a:cxn>
                <a:cxn ang="0">
                  <a:pos x="146" y="3"/>
                </a:cxn>
                <a:cxn ang="0">
                  <a:pos x="132" y="46"/>
                </a:cxn>
                <a:cxn ang="0">
                  <a:pos x="132" y="46"/>
                </a:cxn>
              </a:cxnLst>
              <a:rect l="0" t="0" r="r" b="b"/>
              <a:pathLst>
                <a:path w="146" h="111">
                  <a:moveTo>
                    <a:pt x="132" y="46"/>
                  </a:moveTo>
                  <a:lnTo>
                    <a:pt x="124" y="87"/>
                  </a:lnTo>
                  <a:lnTo>
                    <a:pt x="118" y="108"/>
                  </a:lnTo>
                  <a:lnTo>
                    <a:pt x="116" y="111"/>
                  </a:lnTo>
                  <a:lnTo>
                    <a:pt x="99" y="111"/>
                  </a:lnTo>
                  <a:lnTo>
                    <a:pt x="91" y="78"/>
                  </a:lnTo>
                  <a:lnTo>
                    <a:pt x="72" y="8"/>
                  </a:lnTo>
                  <a:lnTo>
                    <a:pt x="58" y="65"/>
                  </a:lnTo>
                  <a:lnTo>
                    <a:pt x="47" y="111"/>
                  </a:lnTo>
                  <a:lnTo>
                    <a:pt x="30" y="111"/>
                  </a:lnTo>
                  <a:lnTo>
                    <a:pt x="22" y="78"/>
                  </a:lnTo>
                  <a:lnTo>
                    <a:pt x="0" y="3"/>
                  </a:lnTo>
                  <a:lnTo>
                    <a:pt x="3" y="0"/>
                  </a:lnTo>
                  <a:lnTo>
                    <a:pt x="14" y="0"/>
                  </a:lnTo>
                  <a:lnTo>
                    <a:pt x="17" y="3"/>
                  </a:lnTo>
                  <a:lnTo>
                    <a:pt x="22" y="33"/>
                  </a:lnTo>
                  <a:lnTo>
                    <a:pt x="39" y="103"/>
                  </a:lnTo>
                  <a:lnTo>
                    <a:pt x="58" y="30"/>
                  </a:lnTo>
                  <a:lnTo>
                    <a:pt x="63" y="3"/>
                  </a:lnTo>
                  <a:lnTo>
                    <a:pt x="63" y="0"/>
                  </a:lnTo>
                  <a:lnTo>
                    <a:pt x="83" y="0"/>
                  </a:lnTo>
                  <a:lnTo>
                    <a:pt x="83" y="3"/>
                  </a:lnTo>
                  <a:lnTo>
                    <a:pt x="110" y="100"/>
                  </a:lnTo>
                  <a:lnTo>
                    <a:pt x="124" y="43"/>
                  </a:lnTo>
                  <a:lnTo>
                    <a:pt x="129" y="14"/>
                  </a:lnTo>
                  <a:lnTo>
                    <a:pt x="132" y="3"/>
                  </a:lnTo>
                  <a:lnTo>
                    <a:pt x="132" y="0"/>
                  </a:lnTo>
                  <a:lnTo>
                    <a:pt x="138" y="0"/>
                  </a:lnTo>
                  <a:lnTo>
                    <a:pt x="143" y="0"/>
                  </a:lnTo>
                  <a:lnTo>
                    <a:pt x="146"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1" name="Freeform 26"/>
            <p:cNvSpPr>
              <a:spLocks noEditPoints="1"/>
            </p:cNvSpPr>
            <p:nvPr/>
          </p:nvSpPr>
          <p:spPr bwMode="auto">
            <a:xfrm>
              <a:off x="1262" y="1015"/>
              <a:ext cx="77" cy="117"/>
            </a:xfrm>
            <a:custGeom>
              <a:avLst/>
              <a:gdLst/>
              <a:ahLst/>
              <a:cxnLst>
                <a:cxn ang="0">
                  <a:pos x="77" y="114"/>
                </a:cxn>
                <a:cxn ang="0">
                  <a:pos x="64" y="114"/>
                </a:cxn>
                <a:cxn ang="0">
                  <a:pos x="64" y="106"/>
                </a:cxn>
                <a:cxn ang="0">
                  <a:pos x="33" y="117"/>
                </a:cxn>
                <a:cxn ang="0">
                  <a:pos x="20" y="114"/>
                </a:cxn>
                <a:cxn ang="0">
                  <a:pos x="3" y="95"/>
                </a:cxn>
                <a:cxn ang="0">
                  <a:pos x="0" y="81"/>
                </a:cxn>
                <a:cxn ang="0">
                  <a:pos x="6" y="60"/>
                </a:cxn>
                <a:cxn ang="0">
                  <a:pos x="22" y="49"/>
                </a:cxn>
                <a:cxn ang="0">
                  <a:pos x="64" y="38"/>
                </a:cxn>
                <a:cxn ang="0">
                  <a:pos x="64" y="36"/>
                </a:cxn>
                <a:cxn ang="0">
                  <a:pos x="58" y="17"/>
                </a:cxn>
                <a:cxn ang="0">
                  <a:pos x="42" y="11"/>
                </a:cxn>
                <a:cxn ang="0">
                  <a:pos x="25" y="14"/>
                </a:cxn>
                <a:cxn ang="0">
                  <a:pos x="11" y="19"/>
                </a:cxn>
                <a:cxn ang="0">
                  <a:pos x="11" y="9"/>
                </a:cxn>
                <a:cxn ang="0">
                  <a:pos x="14" y="9"/>
                </a:cxn>
                <a:cxn ang="0">
                  <a:pos x="44" y="0"/>
                </a:cxn>
                <a:cxn ang="0">
                  <a:pos x="53" y="0"/>
                </a:cxn>
                <a:cxn ang="0">
                  <a:pos x="69" y="9"/>
                </a:cxn>
                <a:cxn ang="0">
                  <a:pos x="75" y="19"/>
                </a:cxn>
                <a:cxn ang="0">
                  <a:pos x="77" y="33"/>
                </a:cxn>
                <a:cxn ang="0">
                  <a:pos x="77" y="71"/>
                </a:cxn>
                <a:cxn ang="0">
                  <a:pos x="77" y="84"/>
                </a:cxn>
                <a:cxn ang="0">
                  <a:pos x="77" y="114"/>
                </a:cxn>
                <a:cxn ang="0">
                  <a:pos x="64" y="49"/>
                </a:cxn>
                <a:cxn ang="0">
                  <a:pos x="31" y="57"/>
                </a:cxn>
                <a:cxn ang="0">
                  <a:pos x="20" y="65"/>
                </a:cxn>
                <a:cxn ang="0">
                  <a:pos x="14" y="81"/>
                </a:cxn>
                <a:cxn ang="0">
                  <a:pos x="14" y="92"/>
                </a:cxn>
                <a:cxn ang="0">
                  <a:pos x="28" y="103"/>
                </a:cxn>
                <a:cxn ang="0">
                  <a:pos x="36" y="106"/>
                </a:cxn>
                <a:cxn ang="0">
                  <a:pos x="64" y="95"/>
                </a:cxn>
              </a:cxnLst>
              <a:rect l="0" t="0" r="r" b="b"/>
              <a:pathLst>
                <a:path w="77" h="117">
                  <a:moveTo>
                    <a:pt x="77" y="114"/>
                  </a:moveTo>
                  <a:lnTo>
                    <a:pt x="77" y="114"/>
                  </a:lnTo>
                  <a:lnTo>
                    <a:pt x="66" y="114"/>
                  </a:lnTo>
                  <a:lnTo>
                    <a:pt x="64" y="114"/>
                  </a:lnTo>
                  <a:lnTo>
                    <a:pt x="64" y="106"/>
                  </a:lnTo>
                  <a:lnTo>
                    <a:pt x="50" y="114"/>
                  </a:lnTo>
                  <a:lnTo>
                    <a:pt x="33" y="117"/>
                  </a:lnTo>
                  <a:lnTo>
                    <a:pt x="20" y="114"/>
                  </a:lnTo>
                  <a:lnTo>
                    <a:pt x="9" y="106"/>
                  </a:lnTo>
                  <a:lnTo>
                    <a:pt x="3" y="95"/>
                  </a:lnTo>
                  <a:lnTo>
                    <a:pt x="0" y="81"/>
                  </a:lnTo>
                  <a:lnTo>
                    <a:pt x="3" y="71"/>
                  </a:lnTo>
                  <a:lnTo>
                    <a:pt x="6" y="60"/>
                  </a:lnTo>
                  <a:lnTo>
                    <a:pt x="14" y="52"/>
                  </a:lnTo>
                  <a:lnTo>
                    <a:pt x="22" y="49"/>
                  </a:lnTo>
                  <a:lnTo>
                    <a:pt x="44" y="44"/>
                  </a:lnTo>
                  <a:lnTo>
                    <a:pt x="64" y="38"/>
                  </a:lnTo>
                  <a:lnTo>
                    <a:pt x="64" y="36"/>
                  </a:lnTo>
                  <a:lnTo>
                    <a:pt x="64" y="25"/>
                  </a:lnTo>
                  <a:lnTo>
                    <a:pt x="58" y="17"/>
                  </a:lnTo>
                  <a:lnTo>
                    <a:pt x="50" y="14"/>
                  </a:lnTo>
                  <a:lnTo>
                    <a:pt x="42" y="11"/>
                  </a:lnTo>
                  <a:lnTo>
                    <a:pt x="25" y="14"/>
                  </a:lnTo>
                  <a:lnTo>
                    <a:pt x="14" y="19"/>
                  </a:lnTo>
                  <a:lnTo>
                    <a:pt x="11" y="19"/>
                  </a:lnTo>
                  <a:lnTo>
                    <a:pt x="11" y="9"/>
                  </a:lnTo>
                  <a:lnTo>
                    <a:pt x="14" y="9"/>
                  </a:lnTo>
                  <a:lnTo>
                    <a:pt x="28" y="3"/>
                  </a:lnTo>
                  <a:lnTo>
                    <a:pt x="44" y="0"/>
                  </a:lnTo>
                  <a:lnTo>
                    <a:pt x="53" y="0"/>
                  </a:lnTo>
                  <a:lnTo>
                    <a:pt x="61" y="6"/>
                  </a:lnTo>
                  <a:lnTo>
                    <a:pt x="69" y="9"/>
                  </a:lnTo>
                  <a:lnTo>
                    <a:pt x="75" y="19"/>
                  </a:lnTo>
                  <a:lnTo>
                    <a:pt x="77" y="25"/>
                  </a:lnTo>
                  <a:lnTo>
                    <a:pt x="77" y="33"/>
                  </a:lnTo>
                  <a:lnTo>
                    <a:pt x="77" y="71"/>
                  </a:lnTo>
                  <a:lnTo>
                    <a:pt x="77" y="84"/>
                  </a:lnTo>
                  <a:lnTo>
                    <a:pt x="77" y="111"/>
                  </a:lnTo>
                  <a:lnTo>
                    <a:pt x="77" y="114"/>
                  </a:lnTo>
                  <a:close/>
                  <a:moveTo>
                    <a:pt x="64" y="49"/>
                  </a:moveTo>
                  <a:lnTo>
                    <a:pt x="64" y="49"/>
                  </a:lnTo>
                  <a:lnTo>
                    <a:pt x="47" y="52"/>
                  </a:lnTo>
                  <a:lnTo>
                    <a:pt x="31" y="57"/>
                  </a:lnTo>
                  <a:lnTo>
                    <a:pt x="25" y="60"/>
                  </a:lnTo>
                  <a:lnTo>
                    <a:pt x="20" y="65"/>
                  </a:lnTo>
                  <a:lnTo>
                    <a:pt x="14" y="73"/>
                  </a:lnTo>
                  <a:lnTo>
                    <a:pt x="14" y="81"/>
                  </a:lnTo>
                  <a:lnTo>
                    <a:pt x="14" y="92"/>
                  </a:lnTo>
                  <a:lnTo>
                    <a:pt x="20" y="98"/>
                  </a:lnTo>
                  <a:lnTo>
                    <a:pt x="28" y="103"/>
                  </a:lnTo>
                  <a:lnTo>
                    <a:pt x="36" y="106"/>
                  </a:lnTo>
                  <a:lnTo>
                    <a:pt x="53" y="103"/>
                  </a:lnTo>
                  <a:lnTo>
                    <a:pt x="64" y="95"/>
                  </a:lnTo>
                  <a:lnTo>
                    <a:pt x="64"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2" name="Freeform 25"/>
            <p:cNvSpPr>
              <a:spLocks/>
            </p:cNvSpPr>
            <p:nvPr/>
          </p:nvSpPr>
          <p:spPr bwMode="auto">
            <a:xfrm>
              <a:off x="1375" y="1015"/>
              <a:ext cx="50" cy="114"/>
            </a:xfrm>
            <a:custGeom>
              <a:avLst/>
              <a:gdLst/>
              <a:ahLst/>
              <a:cxnLst>
                <a:cxn ang="0">
                  <a:pos x="47" y="17"/>
                </a:cxn>
                <a:cxn ang="0">
                  <a:pos x="44" y="17"/>
                </a:cxn>
                <a:cxn ang="0">
                  <a:pos x="44" y="17"/>
                </a:cxn>
                <a:cxn ang="0">
                  <a:pos x="36" y="14"/>
                </a:cxn>
                <a:cxn ang="0">
                  <a:pos x="36" y="14"/>
                </a:cxn>
                <a:cxn ang="0">
                  <a:pos x="30" y="17"/>
                </a:cxn>
                <a:cxn ang="0">
                  <a:pos x="25" y="19"/>
                </a:cxn>
                <a:cxn ang="0">
                  <a:pos x="22" y="25"/>
                </a:cxn>
                <a:cxn ang="0">
                  <a:pos x="19" y="30"/>
                </a:cxn>
                <a:cxn ang="0">
                  <a:pos x="17" y="44"/>
                </a:cxn>
                <a:cxn ang="0">
                  <a:pos x="17" y="57"/>
                </a:cxn>
                <a:cxn ang="0">
                  <a:pos x="17" y="57"/>
                </a:cxn>
                <a:cxn ang="0">
                  <a:pos x="17" y="114"/>
                </a:cxn>
                <a:cxn ang="0">
                  <a:pos x="17" y="114"/>
                </a:cxn>
                <a:cxn ang="0">
                  <a:pos x="17" y="114"/>
                </a:cxn>
                <a:cxn ang="0">
                  <a:pos x="3" y="114"/>
                </a:cxn>
                <a:cxn ang="0">
                  <a:pos x="3" y="114"/>
                </a:cxn>
                <a:cxn ang="0">
                  <a:pos x="3" y="108"/>
                </a:cxn>
                <a:cxn ang="0">
                  <a:pos x="3" y="108"/>
                </a:cxn>
                <a:cxn ang="0">
                  <a:pos x="3" y="84"/>
                </a:cxn>
                <a:cxn ang="0">
                  <a:pos x="3" y="57"/>
                </a:cxn>
                <a:cxn ang="0">
                  <a:pos x="3" y="57"/>
                </a:cxn>
                <a:cxn ang="0">
                  <a:pos x="0" y="6"/>
                </a:cxn>
                <a:cxn ang="0">
                  <a:pos x="3" y="6"/>
                </a:cxn>
                <a:cxn ang="0">
                  <a:pos x="3" y="6"/>
                </a:cxn>
                <a:cxn ang="0">
                  <a:pos x="14" y="3"/>
                </a:cxn>
                <a:cxn ang="0">
                  <a:pos x="17" y="3"/>
                </a:cxn>
                <a:cxn ang="0">
                  <a:pos x="17" y="3"/>
                </a:cxn>
                <a:cxn ang="0">
                  <a:pos x="17" y="22"/>
                </a:cxn>
                <a:cxn ang="0">
                  <a:pos x="17" y="22"/>
                </a:cxn>
                <a:cxn ang="0">
                  <a:pos x="19" y="14"/>
                </a:cxn>
                <a:cxn ang="0">
                  <a:pos x="25" y="6"/>
                </a:cxn>
                <a:cxn ang="0">
                  <a:pos x="30" y="3"/>
                </a:cxn>
                <a:cxn ang="0">
                  <a:pos x="39" y="0"/>
                </a:cxn>
                <a:cxn ang="0">
                  <a:pos x="39" y="0"/>
                </a:cxn>
                <a:cxn ang="0">
                  <a:pos x="47" y="3"/>
                </a:cxn>
                <a:cxn ang="0">
                  <a:pos x="50" y="6"/>
                </a:cxn>
                <a:cxn ang="0">
                  <a:pos x="50" y="6"/>
                </a:cxn>
                <a:cxn ang="0">
                  <a:pos x="47" y="17"/>
                </a:cxn>
                <a:cxn ang="0">
                  <a:pos x="47" y="17"/>
                </a:cxn>
              </a:cxnLst>
              <a:rect l="0" t="0" r="r" b="b"/>
              <a:pathLst>
                <a:path w="50" h="114">
                  <a:moveTo>
                    <a:pt x="47" y="17"/>
                  </a:moveTo>
                  <a:lnTo>
                    <a:pt x="44" y="17"/>
                  </a:lnTo>
                  <a:lnTo>
                    <a:pt x="36" y="14"/>
                  </a:lnTo>
                  <a:lnTo>
                    <a:pt x="30" y="17"/>
                  </a:lnTo>
                  <a:lnTo>
                    <a:pt x="25" y="19"/>
                  </a:lnTo>
                  <a:lnTo>
                    <a:pt x="22" y="25"/>
                  </a:lnTo>
                  <a:lnTo>
                    <a:pt x="19" y="30"/>
                  </a:lnTo>
                  <a:lnTo>
                    <a:pt x="17" y="44"/>
                  </a:lnTo>
                  <a:lnTo>
                    <a:pt x="17" y="57"/>
                  </a:lnTo>
                  <a:lnTo>
                    <a:pt x="17" y="114"/>
                  </a:lnTo>
                  <a:lnTo>
                    <a:pt x="3" y="114"/>
                  </a:lnTo>
                  <a:lnTo>
                    <a:pt x="3" y="108"/>
                  </a:lnTo>
                  <a:lnTo>
                    <a:pt x="3" y="84"/>
                  </a:lnTo>
                  <a:lnTo>
                    <a:pt x="3" y="57"/>
                  </a:lnTo>
                  <a:lnTo>
                    <a:pt x="0" y="6"/>
                  </a:lnTo>
                  <a:lnTo>
                    <a:pt x="3" y="6"/>
                  </a:lnTo>
                  <a:lnTo>
                    <a:pt x="14" y="3"/>
                  </a:lnTo>
                  <a:lnTo>
                    <a:pt x="17" y="3"/>
                  </a:lnTo>
                  <a:lnTo>
                    <a:pt x="17" y="22"/>
                  </a:lnTo>
                  <a:lnTo>
                    <a:pt x="19" y="14"/>
                  </a:lnTo>
                  <a:lnTo>
                    <a:pt x="25" y="6"/>
                  </a:lnTo>
                  <a:lnTo>
                    <a:pt x="30" y="3"/>
                  </a:lnTo>
                  <a:lnTo>
                    <a:pt x="39" y="0"/>
                  </a:lnTo>
                  <a:lnTo>
                    <a:pt x="47" y="3"/>
                  </a:lnTo>
                  <a:lnTo>
                    <a:pt x="50" y="6"/>
                  </a:lnTo>
                  <a:lnTo>
                    <a:pt x="47"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3" name="Freeform 24"/>
            <p:cNvSpPr>
              <a:spLocks/>
            </p:cNvSpPr>
            <p:nvPr/>
          </p:nvSpPr>
          <p:spPr bwMode="auto">
            <a:xfrm>
              <a:off x="1444" y="959"/>
              <a:ext cx="82" cy="170"/>
            </a:xfrm>
            <a:custGeom>
              <a:avLst/>
              <a:gdLst/>
              <a:ahLst/>
              <a:cxnLst>
                <a:cxn ang="0">
                  <a:pos x="80" y="170"/>
                </a:cxn>
                <a:cxn ang="0">
                  <a:pos x="80"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3" y="170"/>
                </a:cxn>
                <a:cxn ang="0">
                  <a:pos x="3" y="75"/>
                </a:cxn>
                <a:cxn ang="0">
                  <a:pos x="3" y="75"/>
                </a:cxn>
                <a:cxn ang="0">
                  <a:pos x="0" y="2"/>
                </a:cxn>
                <a:cxn ang="0">
                  <a:pos x="3" y="0"/>
                </a:cxn>
                <a:cxn ang="0">
                  <a:pos x="3" y="0"/>
                </a:cxn>
                <a:cxn ang="0">
                  <a:pos x="16" y="0"/>
                </a:cxn>
                <a:cxn ang="0">
                  <a:pos x="16" y="0"/>
                </a:cxn>
                <a:cxn ang="0">
                  <a:pos x="16" y="0"/>
                </a:cxn>
                <a:cxn ang="0">
                  <a:pos x="16" y="27"/>
                </a:cxn>
                <a:cxn ang="0">
                  <a:pos x="16" y="102"/>
                </a:cxn>
                <a:cxn ang="0">
                  <a:pos x="33" y="83"/>
                </a:cxn>
                <a:cxn ang="0">
                  <a:pos x="33" y="83"/>
                </a:cxn>
                <a:cxn ang="0">
                  <a:pos x="55" y="62"/>
                </a:cxn>
                <a:cxn ang="0">
                  <a:pos x="58"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80" y="170"/>
                </a:cxn>
              </a:cxnLst>
              <a:rect l="0" t="0" r="r" b="b"/>
              <a:pathLst>
                <a:path w="82" h="170">
                  <a:moveTo>
                    <a:pt x="80" y="170"/>
                  </a:moveTo>
                  <a:lnTo>
                    <a:pt x="80" y="170"/>
                  </a:lnTo>
                  <a:lnTo>
                    <a:pt x="74" y="170"/>
                  </a:lnTo>
                  <a:lnTo>
                    <a:pt x="66" y="170"/>
                  </a:lnTo>
                  <a:lnTo>
                    <a:pt x="63" y="170"/>
                  </a:lnTo>
                  <a:lnTo>
                    <a:pt x="16" y="105"/>
                  </a:lnTo>
                  <a:lnTo>
                    <a:pt x="16" y="110"/>
                  </a:lnTo>
                  <a:lnTo>
                    <a:pt x="16" y="154"/>
                  </a:lnTo>
                  <a:lnTo>
                    <a:pt x="16" y="170"/>
                  </a:lnTo>
                  <a:lnTo>
                    <a:pt x="5" y="170"/>
                  </a:lnTo>
                  <a:lnTo>
                    <a:pt x="3" y="170"/>
                  </a:lnTo>
                  <a:lnTo>
                    <a:pt x="3" y="75"/>
                  </a:lnTo>
                  <a:lnTo>
                    <a:pt x="0" y="2"/>
                  </a:lnTo>
                  <a:lnTo>
                    <a:pt x="3" y="0"/>
                  </a:lnTo>
                  <a:lnTo>
                    <a:pt x="16" y="0"/>
                  </a:lnTo>
                  <a:lnTo>
                    <a:pt x="16" y="27"/>
                  </a:lnTo>
                  <a:lnTo>
                    <a:pt x="16" y="102"/>
                  </a:lnTo>
                  <a:lnTo>
                    <a:pt x="33" y="83"/>
                  </a:lnTo>
                  <a:lnTo>
                    <a:pt x="55" y="62"/>
                  </a:lnTo>
                  <a:lnTo>
                    <a:pt x="58" y="59"/>
                  </a:lnTo>
                  <a:lnTo>
                    <a:pt x="71" y="59"/>
                  </a:lnTo>
                  <a:lnTo>
                    <a:pt x="71" y="62"/>
                  </a:lnTo>
                  <a:lnTo>
                    <a:pt x="52" y="83"/>
                  </a:lnTo>
                  <a:lnTo>
                    <a:pt x="30" y="102"/>
                  </a:lnTo>
                  <a:lnTo>
                    <a:pt x="49" y="129"/>
                  </a:lnTo>
                  <a:lnTo>
                    <a:pt x="66" y="151"/>
                  </a:lnTo>
                  <a:lnTo>
                    <a:pt x="82" y="167"/>
                  </a:lnTo>
                  <a:lnTo>
                    <a:pt x="80"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4" name="Freeform 23"/>
            <p:cNvSpPr>
              <a:spLocks noEditPoints="1"/>
            </p:cNvSpPr>
            <p:nvPr/>
          </p:nvSpPr>
          <p:spPr bwMode="auto">
            <a:xfrm>
              <a:off x="1609" y="1015"/>
              <a:ext cx="77" cy="117"/>
            </a:xfrm>
            <a:custGeom>
              <a:avLst/>
              <a:gdLst/>
              <a:ahLst/>
              <a:cxnLst>
                <a:cxn ang="0">
                  <a:pos x="77" y="114"/>
                </a:cxn>
                <a:cxn ang="0">
                  <a:pos x="63" y="114"/>
                </a:cxn>
                <a:cxn ang="0">
                  <a:pos x="63" y="106"/>
                </a:cxn>
                <a:cxn ang="0">
                  <a:pos x="33" y="117"/>
                </a:cxn>
                <a:cxn ang="0">
                  <a:pos x="19" y="114"/>
                </a:cxn>
                <a:cxn ang="0">
                  <a:pos x="3" y="95"/>
                </a:cxn>
                <a:cxn ang="0">
                  <a:pos x="0" y="81"/>
                </a:cxn>
                <a:cxn ang="0">
                  <a:pos x="5" y="60"/>
                </a:cxn>
                <a:cxn ang="0">
                  <a:pos x="22" y="49"/>
                </a:cxn>
                <a:cxn ang="0">
                  <a:pos x="63" y="38"/>
                </a:cxn>
                <a:cxn ang="0">
                  <a:pos x="63" y="36"/>
                </a:cxn>
                <a:cxn ang="0">
                  <a:pos x="58" y="17"/>
                </a:cxn>
                <a:cxn ang="0">
                  <a:pos x="41" y="11"/>
                </a:cxn>
                <a:cxn ang="0">
                  <a:pos x="25" y="14"/>
                </a:cxn>
                <a:cxn ang="0">
                  <a:pos x="11" y="19"/>
                </a:cxn>
                <a:cxn ang="0">
                  <a:pos x="11" y="9"/>
                </a:cxn>
                <a:cxn ang="0">
                  <a:pos x="14" y="9"/>
                </a:cxn>
                <a:cxn ang="0">
                  <a:pos x="44" y="0"/>
                </a:cxn>
                <a:cxn ang="0">
                  <a:pos x="52" y="0"/>
                </a:cxn>
                <a:cxn ang="0">
                  <a:pos x="69" y="9"/>
                </a:cxn>
                <a:cxn ang="0">
                  <a:pos x="74" y="19"/>
                </a:cxn>
                <a:cxn ang="0">
                  <a:pos x="77" y="33"/>
                </a:cxn>
                <a:cxn ang="0">
                  <a:pos x="77" y="71"/>
                </a:cxn>
                <a:cxn ang="0">
                  <a:pos x="77" y="84"/>
                </a:cxn>
                <a:cxn ang="0">
                  <a:pos x="77" y="114"/>
                </a:cxn>
                <a:cxn ang="0">
                  <a:pos x="63" y="49"/>
                </a:cxn>
                <a:cxn ang="0">
                  <a:pos x="30" y="57"/>
                </a:cxn>
                <a:cxn ang="0">
                  <a:pos x="19" y="65"/>
                </a:cxn>
                <a:cxn ang="0">
                  <a:pos x="14" y="81"/>
                </a:cxn>
                <a:cxn ang="0">
                  <a:pos x="14" y="92"/>
                </a:cxn>
                <a:cxn ang="0">
                  <a:pos x="27" y="103"/>
                </a:cxn>
                <a:cxn ang="0">
                  <a:pos x="36" y="106"/>
                </a:cxn>
                <a:cxn ang="0">
                  <a:pos x="63" y="95"/>
                </a:cxn>
              </a:cxnLst>
              <a:rect l="0" t="0" r="r" b="b"/>
              <a:pathLst>
                <a:path w="77" h="117">
                  <a:moveTo>
                    <a:pt x="77" y="114"/>
                  </a:moveTo>
                  <a:lnTo>
                    <a:pt x="77" y="114"/>
                  </a:lnTo>
                  <a:lnTo>
                    <a:pt x="66" y="114"/>
                  </a:lnTo>
                  <a:lnTo>
                    <a:pt x="63" y="114"/>
                  </a:lnTo>
                  <a:lnTo>
                    <a:pt x="63" y="106"/>
                  </a:lnTo>
                  <a:lnTo>
                    <a:pt x="49" y="114"/>
                  </a:lnTo>
                  <a:lnTo>
                    <a:pt x="33" y="117"/>
                  </a:lnTo>
                  <a:lnTo>
                    <a:pt x="19" y="114"/>
                  </a:lnTo>
                  <a:lnTo>
                    <a:pt x="8" y="106"/>
                  </a:lnTo>
                  <a:lnTo>
                    <a:pt x="3" y="95"/>
                  </a:lnTo>
                  <a:lnTo>
                    <a:pt x="0" y="81"/>
                  </a:lnTo>
                  <a:lnTo>
                    <a:pt x="0" y="71"/>
                  </a:lnTo>
                  <a:lnTo>
                    <a:pt x="5" y="60"/>
                  </a:lnTo>
                  <a:lnTo>
                    <a:pt x="14" y="52"/>
                  </a:lnTo>
                  <a:lnTo>
                    <a:pt x="22" y="49"/>
                  </a:lnTo>
                  <a:lnTo>
                    <a:pt x="41" y="44"/>
                  </a:lnTo>
                  <a:lnTo>
                    <a:pt x="63" y="38"/>
                  </a:lnTo>
                  <a:lnTo>
                    <a:pt x="63" y="36"/>
                  </a:lnTo>
                  <a:lnTo>
                    <a:pt x="63" y="25"/>
                  </a:lnTo>
                  <a:lnTo>
                    <a:pt x="58" y="17"/>
                  </a:lnTo>
                  <a:lnTo>
                    <a:pt x="49" y="14"/>
                  </a:lnTo>
                  <a:lnTo>
                    <a:pt x="41" y="11"/>
                  </a:lnTo>
                  <a:lnTo>
                    <a:pt x="25" y="14"/>
                  </a:lnTo>
                  <a:lnTo>
                    <a:pt x="14" y="19"/>
                  </a:lnTo>
                  <a:lnTo>
                    <a:pt x="11" y="19"/>
                  </a:lnTo>
                  <a:lnTo>
                    <a:pt x="11" y="9"/>
                  </a:lnTo>
                  <a:lnTo>
                    <a:pt x="14" y="9"/>
                  </a:lnTo>
                  <a:lnTo>
                    <a:pt x="27" y="3"/>
                  </a:lnTo>
                  <a:lnTo>
                    <a:pt x="44" y="0"/>
                  </a:lnTo>
                  <a:lnTo>
                    <a:pt x="52" y="0"/>
                  </a:lnTo>
                  <a:lnTo>
                    <a:pt x="60" y="6"/>
                  </a:lnTo>
                  <a:lnTo>
                    <a:pt x="69" y="9"/>
                  </a:lnTo>
                  <a:lnTo>
                    <a:pt x="74" y="19"/>
                  </a:lnTo>
                  <a:lnTo>
                    <a:pt x="77" y="25"/>
                  </a:lnTo>
                  <a:lnTo>
                    <a:pt x="77" y="33"/>
                  </a:lnTo>
                  <a:lnTo>
                    <a:pt x="77" y="71"/>
                  </a:lnTo>
                  <a:lnTo>
                    <a:pt x="77" y="84"/>
                  </a:lnTo>
                  <a:lnTo>
                    <a:pt x="77" y="111"/>
                  </a:lnTo>
                  <a:lnTo>
                    <a:pt x="77" y="114"/>
                  </a:lnTo>
                  <a:close/>
                  <a:moveTo>
                    <a:pt x="63" y="49"/>
                  </a:moveTo>
                  <a:lnTo>
                    <a:pt x="63" y="49"/>
                  </a:lnTo>
                  <a:lnTo>
                    <a:pt x="47" y="52"/>
                  </a:lnTo>
                  <a:lnTo>
                    <a:pt x="30" y="57"/>
                  </a:lnTo>
                  <a:lnTo>
                    <a:pt x="25" y="60"/>
                  </a:lnTo>
                  <a:lnTo>
                    <a:pt x="19" y="65"/>
                  </a:lnTo>
                  <a:lnTo>
                    <a:pt x="14" y="73"/>
                  </a:lnTo>
                  <a:lnTo>
                    <a:pt x="14" y="81"/>
                  </a:lnTo>
                  <a:lnTo>
                    <a:pt x="14" y="92"/>
                  </a:lnTo>
                  <a:lnTo>
                    <a:pt x="19" y="98"/>
                  </a:lnTo>
                  <a:lnTo>
                    <a:pt x="27" y="103"/>
                  </a:lnTo>
                  <a:lnTo>
                    <a:pt x="36" y="106"/>
                  </a:lnTo>
                  <a:lnTo>
                    <a:pt x="52" y="103"/>
                  </a:lnTo>
                  <a:lnTo>
                    <a:pt x="63" y="95"/>
                  </a:lnTo>
                  <a:lnTo>
                    <a:pt x="63"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5" name="Freeform 22"/>
            <p:cNvSpPr>
              <a:spLocks/>
            </p:cNvSpPr>
            <p:nvPr/>
          </p:nvSpPr>
          <p:spPr bwMode="auto">
            <a:xfrm>
              <a:off x="1724" y="1015"/>
              <a:ext cx="83" cy="114"/>
            </a:xfrm>
            <a:custGeom>
              <a:avLst/>
              <a:gdLst/>
              <a:ahLst/>
              <a:cxnLst>
                <a:cxn ang="0">
                  <a:pos x="83" y="114"/>
                </a:cxn>
                <a:cxn ang="0">
                  <a:pos x="83" y="114"/>
                </a:cxn>
                <a:cxn ang="0">
                  <a:pos x="69" y="114"/>
                </a:cxn>
                <a:cxn ang="0">
                  <a:pos x="69" y="114"/>
                </a:cxn>
                <a:cxn ang="0">
                  <a:pos x="69" y="114"/>
                </a:cxn>
                <a:cxn ang="0">
                  <a:pos x="69" y="84"/>
                </a:cxn>
                <a:cxn ang="0">
                  <a:pos x="69" y="84"/>
                </a:cxn>
                <a:cxn ang="0">
                  <a:pos x="69" y="44"/>
                </a:cxn>
                <a:cxn ang="0">
                  <a:pos x="69" y="44"/>
                </a:cxn>
                <a:cxn ang="0">
                  <a:pos x="69" y="33"/>
                </a:cxn>
                <a:cxn ang="0">
                  <a:pos x="66" y="22"/>
                </a:cxn>
                <a:cxn ang="0">
                  <a:pos x="58" y="17"/>
                </a:cxn>
                <a:cxn ang="0">
                  <a:pos x="47" y="14"/>
                </a:cxn>
                <a:cxn ang="0">
                  <a:pos x="47" y="14"/>
                </a:cxn>
                <a:cxn ang="0">
                  <a:pos x="39" y="14"/>
                </a:cxn>
                <a:cxn ang="0">
                  <a:pos x="28" y="17"/>
                </a:cxn>
                <a:cxn ang="0">
                  <a:pos x="14" y="27"/>
                </a:cxn>
                <a:cxn ang="0">
                  <a:pos x="14" y="33"/>
                </a:cxn>
                <a:cxn ang="0">
                  <a:pos x="14" y="33"/>
                </a:cxn>
                <a:cxn ang="0">
                  <a:pos x="14" y="114"/>
                </a:cxn>
                <a:cxn ang="0">
                  <a:pos x="14" y="114"/>
                </a:cxn>
                <a:cxn ang="0">
                  <a:pos x="14" y="114"/>
                </a:cxn>
                <a:cxn ang="0">
                  <a:pos x="3" y="114"/>
                </a:cxn>
                <a:cxn ang="0">
                  <a:pos x="0" y="114"/>
                </a:cxn>
                <a:cxn ang="0">
                  <a:pos x="0" y="114"/>
                </a:cxn>
                <a:cxn ang="0">
                  <a:pos x="0" y="87"/>
                </a:cxn>
                <a:cxn ang="0">
                  <a:pos x="0" y="71"/>
                </a:cxn>
                <a:cxn ang="0">
                  <a:pos x="0" y="71"/>
                </a:cxn>
                <a:cxn ang="0">
                  <a:pos x="0" y="6"/>
                </a:cxn>
                <a:cxn ang="0">
                  <a:pos x="0" y="3"/>
                </a:cxn>
                <a:cxn ang="0">
                  <a:pos x="0" y="3"/>
                </a:cxn>
                <a:cxn ang="0">
                  <a:pos x="11" y="3"/>
                </a:cxn>
                <a:cxn ang="0">
                  <a:pos x="14" y="3"/>
                </a:cxn>
                <a:cxn ang="0">
                  <a:pos x="14" y="3"/>
                </a:cxn>
                <a:cxn ang="0">
                  <a:pos x="14" y="14"/>
                </a:cxn>
                <a:cxn ang="0">
                  <a:pos x="14" y="14"/>
                </a:cxn>
                <a:cxn ang="0">
                  <a:pos x="31" y="6"/>
                </a:cxn>
                <a:cxn ang="0">
                  <a:pos x="42" y="3"/>
                </a:cxn>
                <a:cxn ang="0">
                  <a:pos x="50" y="0"/>
                </a:cxn>
                <a:cxn ang="0">
                  <a:pos x="50" y="0"/>
                </a:cxn>
                <a:cxn ang="0">
                  <a:pos x="61" y="3"/>
                </a:cxn>
                <a:cxn ang="0">
                  <a:pos x="66" y="6"/>
                </a:cxn>
                <a:cxn ang="0">
                  <a:pos x="75" y="11"/>
                </a:cxn>
                <a:cxn ang="0">
                  <a:pos x="80" y="19"/>
                </a:cxn>
                <a:cxn ang="0">
                  <a:pos x="80" y="19"/>
                </a:cxn>
                <a:cxn ang="0">
                  <a:pos x="83" y="33"/>
                </a:cxn>
                <a:cxn ang="0">
                  <a:pos x="83" y="46"/>
                </a:cxn>
                <a:cxn ang="0">
                  <a:pos x="83" y="68"/>
                </a:cxn>
                <a:cxn ang="0">
                  <a:pos x="83" y="68"/>
                </a:cxn>
                <a:cxn ang="0">
                  <a:pos x="83" y="114"/>
                </a:cxn>
                <a:cxn ang="0">
                  <a:pos x="83" y="114"/>
                </a:cxn>
              </a:cxnLst>
              <a:rect l="0" t="0" r="r" b="b"/>
              <a:pathLst>
                <a:path w="83" h="114">
                  <a:moveTo>
                    <a:pt x="83" y="114"/>
                  </a:moveTo>
                  <a:lnTo>
                    <a:pt x="83" y="114"/>
                  </a:lnTo>
                  <a:lnTo>
                    <a:pt x="69" y="114"/>
                  </a:lnTo>
                  <a:lnTo>
                    <a:pt x="69" y="84"/>
                  </a:lnTo>
                  <a:lnTo>
                    <a:pt x="69" y="44"/>
                  </a:lnTo>
                  <a:lnTo>
                    <a:pt x="69" y="33"/>
                  </a:lnTo>
                  <a:lnTo>
                    <a:pt x="66" y="22"/>
                  </a:lnTo>
                  <a:lnTo>
                    <a:pt x="58" y="17"/>
                  </a:lnTo>
                  <a:lnTo>
                    <a:pt x="47" y="14"/>
                  </a:lnTo>
                  <a:lnTo>
                    <a:pt x="39" y="14"/>
                  </a:lnTo>
                  <a:lnTo>
                    <a:pt x="28" y="17"/>
                  </a:lnTo>
                  <a:lnTo>
                    <a:pt x="14" y="27"/>
                  </a:lnTo>
                  <a:lnTo>
                    <a:pt x="14" y="33"/>
                  </a:lnTo>
                  <a:lnTo>
                    <a:pt x="14" y="114"/>
                  </a:lnTo>
                  <a:lnTo>
                    <a:pt x="3" y="114"/>
                  </a:lnTo>
                  <a:lnTo>
                    <a:pt x="0" y="114"/>
                  </a:lnTo>
                  <a:lnTo>
                    <a:pt x="0" y="87"/>
                  </a:lnTo>
                  <a:lnTo>
                    <a:pt x="0" y="71"/>
                  </a:lnTo>
                  <a:lnTo>
                    <a:pt x="0" y="6"/>
                  </a:lnTo>
                  <a:lnTo>
                    <a:pt x="0" y="3"/>
                  </a:lnTo>
                  <a:lnTo>
                    <a:pt x="11" y="3"/>
                  </a:lnTo>
                  <a:lnTo>
                    <a:pt x="14" y="3"/>
                  </a:lnTo>
                  <a:lnTo>
                    <a:pt x="14" y="14"/>
                  </a:lnTo>
                  <a:lnTo>
                    <a:pt x="31" y="6"/>
                  </a:lnTo>
                  <a:lnTo>
                    <a:pt x="42" y="3"/>
                  </a:lnTo>
                  <a:lnTo>
                    <a:pt x="50" y="0"/>
                  </a:lnTo>
                  <a:lnTo>
                    <a:pt x="61" y="3"/>
                  </a:lnTo>
                  <a:lnTo>
                    <a:pt x="66" y="6"/>
                  </a:lnTo>
                  <a:lnTo>
                    <a:pt x="75" y="11"/>
                  </a:lnTo>
                  <a:lnTo>
                    <a:pt x="80" y="19"/>
                  </a:lnTo>
                  <a:lnTo>
                    <a:pt x="83" y="33"/>
                  </a:lnTo>
                  <a:lnTo>
                    <a:pt x="83" y="46"/>
                  </a:lnTo>
                  <a:lnTo>
                    <a:pt x="83" y="68"/>
                  </a:lnTo>
                  <a:lnTo>
                    <a:pt x="83"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6" name="Freeform 21"/>
            <p:cNvSpPr>
              <a:spLocks noEditPoints="1"/>
            </p:cNvSpPr>
            <p:nvPr/>
          </p:nvSpPr>
          <p:spPr bwMode="auto">
            <a:xfrm>
              <a:off x="1840" y="959"/>
              <a:ext cx="91" cy="173"/>
            </a:xfrm>
            <a:custGeom>
              <a:avLst/>
              <a:gdLst/>
              <a:ahLst/>
              <a:cxnLst>
                <a:cxn ang="0">
                  <a:pos x="88" y="170"/>
                </a:cxn>
                <a:cxn ang="0">
                  <a:pos x="77" y="170"/>
                </a:cxn>
                <a:cxn ang="0">
                  <a:pos x="77" y="159"/>
                </a:cxn>
                <a:cxn ang="0">
                  <a:pos x="55" y="170"/>
                </a:cxn>
                <a:cxn ang="0">
                  <a:pos x="47" y="173"/>
                </a:cxn>
                <a:cxn ang="0">
                  <a:pos x="27" y="167"/>
                </a:cxn>
                <a:cxn ang="0">
                  <a:pos x="11" y="154"/>
                </a:cxn>
                <a:cxn ang="0">
                  <a:pos x="3" y="137"/>
                </a:cxn>
                <a:cxn ang="0">
                  <a:pos x="0" y="116"/>
                </a:cxn>
                <a:cxn ang="0">
                  <a:pos x="8" y="86"/>
                </a:cxn>
                <a:cxn ang="0">
                  <a:pos x="14" y="78"/>
                </a:cxn>
                <a:cxn ang="0">
                  <a:pos x="33" y="65"/>
                </a:cxn>
                <a:cxn ang="0">
                  <a:pos x="66" y="59"/>
                </a:cxn>
                <a:cxn ang="0">
                  <a:pos x="77" y="59"/>
                </a:cxn>
                <a:cxn ang="0">
                  <a:pos x="74" y="29"/>
                </a:cxn>
                <a:cxn ang="0">
                  <a:pos x="74" y="0"/>
                </a:cxn>
                <a:cxn ang="0">
                  <a:pos x="88" y="0"/>
                </a:cxn>
                <a:cxn ang="0">
                  <a:pos x="88" y="0"/>
                </a:cxn>
                <a:cxn ang="0">
                  <a:pos x="88" y="83"/>
                </a:cxn>
                <a:cxn ang="0">
                  <a:pos x="91" y="170"/>
                </a:cxn>
                <a:cxn ang="0">
                  <a:pos x="77" y="105"/>
                </a:cxn>
                <a:cxn ang="0">
                  <a:pos x="77" y="70"/>
                </a:cxn>
                <a:cxn ang="0">
                  <a:pos x="63" y="70"/>
                </a:cxn>
                <a:cxn ang="0">
                  <a:pos x="44" y="73"/>
                </a:cxn>
                <a:cxn ang="0">
                  <a:pos x="27" y="81"/>
                </a:cxn>
                <a:cxn ang="0">
                  <a:pos x="16" y="94"/>
                </a:cxn>
                <a:cxn ang="0">
                  <a:pos x="14" y="116"/>
                </a:cxn>
                <a:cxn ang="0">
                  <a:pos x="16" y="132"/>
                </a:cxn>
                <a:cxn ang="0">
                  <a:pos x="27" y="151"/>
                </a:cxn>
                <a:cxn ang="0">
                  <a:pos x="41" y="159"/>
                </a:cxn>
                <a:cxn ang="0">
                  <a:pos x="49" y="159"/>
                </a:cxn>
                <a:cxn ang="0">
                  <a:pos x="63" y="156"/>
                </a:cxn>
                <a:cxn ang="0">
                  <a:pos x="77" y="146"/>
                </a:cxn>
                <a:cxn ang="0">
                  <a:pos x="77" y="105"/>
                </a:cxn>
              </a:cxnLst>
              <a:rect l="0" t="0" r="r" b="b"/>
              <a:pathLst>
                <a:path w="91" h="173">
                  <a:moveTo>
                    <a:pt x="88" y="170"/>
                  </a:moveTo>
                  <a:lnTo>
                    <a:pt x="88" y="170"/>
                  </a:lnTo>
                  <a:lnTo>
                    <a:pt x="77" y="170"/>
                  </a:lnTo>
                  <a:lnTo>
                    <a:pt x="77" y="159"/>
                  </a:lnTo>
                  <a:lnTo>
                    <a:pt x="63" y="170"/>
                  </a:lnTo>
                  <a:lnTo>
                    <a:pt x="55" y="170"/>
                  </a:lnTo>
                  <a:lnTo>
                    <a:pt x="47" y="173"/>
                  </a:lnTo>
                  <a:lnTo>
                    <a:pt x="36" y="170"/>
                  </a:lnTo>
                  <a:lnTo>
                    <a:pt x="27" y="167"/>
                  </a:lnTo>
                  <a:lnTo>
                    <a:pt x="19" y="162"/>
                  </a:lnTo>
                  <a:lnTo>
                    <a:pt x="11" y="154"/>
                  </a:lnTo>
                  <a:lnTo>
                    <a:pt x="8" y="146"/>
                  </a:lnTo>
                  <a:lnTo>
                    <a:pt x="3" y="137"/>
                  </a:lnTo>
                  <a:lnTo>
                    <a:pt x="0" y="116"/>
                  </a:lnTo>
                  <a:lnTo>
                    <a:pt x="3" y="100"/>
                  </a:lnTo>
                  <a:lnTo>
                    <a:pt x="8" y="86"/>
                  </a:lnTo>
                  <a:lnTo>
                    <a:pt x="14" y="78"/>
                  </a:lnTo>
                  <a:lnTo>
                    <a:pt x="19" y="73"/>
                  </a:lnTo>
                  <a:lnTo>
                    <a:pt x="33" y="65"/>
                  </a:lnTo>
                  <a:lnTo>
                    <a:pt x="49" y="59"/>
                  </a:lnTo>
                  <a:lnTo>
                    <a:pt x="66" y="59"/>
                  </a:lnTo>
                  <a:lnTo>
                    <a:pt x="77" y="59"/>
                  </a:lnTo>
                  <a:lnTo>
                    <a:pt x="74" y="29"/>
                  </a:lnTo>
                  <a:lnTo>
                    <a:pt x="74" y="2"/>
                  </a:lnTo>
                  <a:lnTo>
                    <a:pt x="74" y="0"/>
                  </a:lnTo>
                  <a:lnTo>
                    <a:pt x="88" y="0"/>
                  </a:lnTo>
                  <a:lnTo>
                    <a:pt x="88" y="51"/>
                  </a:lnTo>
                  <a:lnTo>
                    <a:pt x="88" y="83"/>
                  </a:lnTo>
                  <a:lnTo>
                    <a:pt x="91" y="170"/>
                  </a:lnTo>
                  <a:lnTo>
                    <a:pt x="88" y="170"/>
                  </a:lnTo>
                  <a:close/>
                  <a:moveTo>
                    <a:pt x="77" y="105"/>
                  </a:moveTo>
                  <a:lnTo>
                    <a:pt x="77" y="105"/>
                  </a:lnTo>
                  <a:lnTo>
                    <a:pt x="77" y="70"/>
                  </a:lnTo>
                  <a:lnTo>
                    <a:pt x="63" y="70"/>
                  </a:lnTo>
                  <a:lnTo>
                    <a:pt x="44" y="73"/>
                  </a:lnTo>
                  <a:lnTo>
                    <a:pt x="36" y="75"/>
                  </a:lnTo>
                  <a:lnTo>
                    <a:pt x="27" y="81"/>
                  </a:lnTo>
                  <a:lnTo>
                    <a:pt x="22" y="86"/>
                  </a:lnTo>
                  <a:lnTo>
                    <a:pt x="16" y="94"/>
                  </a:lnTo>
                  <a:lnTo>
                    <a:pt x="14" y="105"/>
                  </a:lnTo>
                  <a:lnTo>
                    <a:pt x="14" y="116"/>
                  </a:lnTo>
                  <a:lnTo>
                    <a:pt x="16" y="132"/>
                  </a:lnTo>
                  <a:lnTo>
                    <a:pt x="22" y="146"/>
                  </a:lnTo>
                  <a:lnTo>
                    <a:pt x="27" y="151"/>
                  </a:lnTo>
                  <a:lnTo>
                    <a:pt x="33" y="156"/>
                  </a:lnTo>
                  <a:lnTo>
                    <a:pt x="41" y="159"/>
                  </a:lnTo>
                  <a:lnTo>
                    <a:pt x="49" y="159"/>
                  </a:lnTo>
                  <a:lnTo>
                    <a:pt x="58" y="159"/>
                  </a:lnTo>
                  <a:lnTo>
                    <a:pt x="63" y="156"/>
                  </a:lnTo>
                  <a:lnTo>
                    <a:pt x="71" y="151"/>
                  </a:lnTo>
                  <a:lnTo>
                    <a:pt x="77" y="146"/>
                  </a:lnTo>
                  <a:lnTo>
                    <a:pt x="77" y="10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7" name="Freeform 20"/>
            <p:cNvSpPr>
              <a:spLocks/>
            </p:cNvSpPr>
            <p:nvPr/>
          </p:nvSpPr>
          <p:spPr bwMode="auto">
            <a:xfrm>
              <a:off x="2041" y="975"/>
              <a:ext cx="110" cy="154"/>
            </a:xfrm>
            <a:custGeom>
              <a:avLst/>
              <a:gdLst/>
              <a:ahLst/>
              <a:cxnLst>
                <a:cxn ang="0">
                  <a:pos x="107" y="154"/>
                </a:cxn>
                <a:cxn ang="0">
                  <a:pos x="107" y="154"/>
                </a:cxn>
                <a:cxn ang="0">
                  <a:pos x="90" y="154"/>
                </a:cxn>
                <a:cxn ang="0">
                  <a:pos x="88" y="154"/>
                </a:cxn>
                <a:cxn ang="0">
                  <a:pos x="88" y="154"/>
                </a:cxn>
                <a:cxn ang="0">
                  <a:pos x="49" y="84"/>
                </a:cxn>
                <a:cxn ang="0">
                  <a:pos x="11" y="13"/>
                </a:cxn>
                <a:cxn ang="0">
                  <a:pos x="11" y="13"/>
                </a:cxn>
                <a:cxn ang="0">
                  <a:pos x="13" y="84"/>
                </a:cxn>
                <a:cxn ang="0">
                  <a:pos x="13" y="84"/>
                </a:cxn>
                <a:cxn ang="0">
                  <a:pos x="13" y="154"/>
                </a:cxn>
                <a:cxn ang="0">
                  <a:pos x="13" y="154"/>
                </a:cxn>
                <a:cxn ang="0">
                  <a:pos x="8" y="154"/>
                </a:cxn>
                <a:cxn ang="0">
                  <a:pos x="8" y="154"/>
                </a:cxn>
                <a:cxn ang="0">
                  <a:pos x="2"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5" y="32"/>
                </a:cxn>
                <a:cxn ang="0">
                  <a:pos x="35" y="32"/>
                </a:cxn>
                <a:cxn ang="0">
                  <a:pos x="55" y="62"/>
                </a:cxn>
                <a:cxn ang="0">
                  <a:pos x="96" y="143"/>
                </a:cxn>
                <a:cxn ang="0">
                  <a:pos x="96" y="143"/>
                </a:cxn>
                <a:cxn ang="0">
                  <a:pos x="96" y="111"/>
                </a:cxn>
                <a:cxn ang="0">
                  <a:pos x="96" y="111"/>
                </a:cxn>
                <a:cxn ang="0">
                  <a:pos x="96"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0" y="154"/>
                  </a:lnTo>
                  <a:lnTo>
                    <a:pt x="88" y="154"/>
                  </a:lnTo>
                  <a:lnTo>
                    <a:pt x="49" y="84"/>
                  </a:lnTo>
                  <a:lnTo>
                    <a:pt x="11" y="13"/>
                  </a:lnTo>
                  <a:lnTo>
                    <a:pt x="13" y="84"/>
                  </a:lnTo>
                  <a:lnTo>
                    <a:pt x="13" y="154"/>
                  </a:lnTo>
                  <a:lnTo>
                    <a:pt x="8" y="154"/>
                  </a:lnTo>
                  <a:lnTo>
                    <a:pt x="2" y="154"/>
                  </a:lnTo>
                  <a:lnTo>
                    <a:pt x="0" y="154"/>
                  </a:lnTo>
                  <a:lnTo>
                    <a:pt x="0" y="113"/>
                  </a:lnTo>
                  <a:lnTo>
                    <a:pt x="0" y="3"/>
                  </a:lnTo>
                  <a:lnTo>
                    <a:pt x="19" y="0"/>
                  </a:lnTo>
                  <a:lnTo>
                    <a:pt x="19" y="3"/>
                  </a:lnTo>
                  <a:lnTo>
                    <a:pt x="35" y="32"/>
                  </a:lnTo>
                  <a:lnTo>
                    <a:pt x="55" y="62"/>
                  </a:lnTo>
                  <a:lnTo>
                    <a:pt x="96" y="143"/>
                  </a:lnTo>
                  <a:lnTo>
                    <a:pt x="96" y="111"/>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8" name="Freeform 19"/>
            <p:cNvSpPr>
              <a:spLocks noEditPoints="1"/>
            </p:cNvSpPr>
            <p:nvPr/>
          </p:nvSpPr>
          <p:spPr bwMode="auto">
            <a:xfrm>
              <a:off x="2184" y="1015"/>
              <a:ext cx="93" cy="117"/>
            </a:xfrm>
            <a:custGeom>
              <a:avLst/>
              <a:gdLst/>
              <a:ahLst/>
              <a:cxnLst>
                <a:cxn ang="0">
                  <a:pos x="90" y="57"/>
                </a:cxn>
                <a:cxn ang="0">
                  <a:pos x="13" y="57"/>
                </a:cxn>
                <a:cxn ang="0">
                  <a:pos x="13" y="57"/>
                </a:cxn>
                <a:cxn ang="0">
                  <a:pos x="16" y="76"/>
                </a:cxn>
                <a:cxn ang="0">
                  <a:pos x="24" y="90"/>
                </a:cxn>
                <a:cxn ang="0">
                  <a:pos x="30" y="98"/>
                </a:cxn>
                <a:cxn ang="0">
                  <a:pos x="35" y="100"/>
                </a:cxn>
                <a:cxn ang="0">
                  <a:pos x="44" y="103"/>
                </a:cxn>
                <a:cxn ang="0">
                  <a:pos x="55" y="106"/>
                </a:cxn>
                <a:cxn ang="0">
                  <a:pos x="55" y="106"/>
                </a:cxn>
                <a:cxn ang="0">
                  <a:pos x="63" y="103"/>
                </a:cxn>
                <a:cxn ang="0">
                  <a:pos x="71" y="100"/>
                </a:cxn>
                <a:cxn ang="0">
                  <a:pos x="79" y="98"/>
                </a:cxn>
                <a:cxn ang="0">
                  <a:pos x="88" y="90"/>
                </a:cxn>
                <a:cxn ang="0">
                  <a:pos x="88" y="92"/>
                </a:cxn>
                <a:cxn ang="0">
                  <a:pos x="88" y="92"/>
                </a:cxn>
                <a:cxn ang="0">
                  <a:pos x="88" y="103"/>
                </a:cxn>
                <a:cxn ang="0">
                  <a:pos x="88" y="106"/>
                </a:cxn>
                <a:cxn ang="0">
                  <a:pos x="88" y="106"/>
                </a:cxn>
                <a:cxn ang="0">
                  <a:pos x="71" y="114"/>
                </a:cxn>
                <a:cxn ang="0">
                  <a:pos x="52" y="117"/>
                </a:cxn>
                <a:cxn ang="0">
                  <a:pos x="52" y="117"/>
                </a:cxn>
                <a:cxn ang="0">
                  <a:pos x="41" y="117"/>
                </a:cxn>
                <a:cxn ang="0">
                  <a:pos x="30" y="111"/>
                </a:cxn>
                <a:cxn ang="0">
                  <a:pos x="22" y="108"/>
                </a:cxn>
                <a:cxn ang="0">
                  <a:pos x="13" y="100"/>
                </a:cxn>
                <a:cxn ang="0">
                  <a:pos x="8" y="92"/>
                </a:cxn>
                <a:cxn ang="0">
                  <a:pos x="5" y="81"/>
                </a:cxn>
                <a:cxn ang="0">
                  <a:pos x="2" y="71"/>
                </a:cxn>
                <a:cxn ang="0">
                  <a:pos x="0" y="60"/>
                </a:cxn>
                <a:cxn ang="0">
                  <a:pos x="0" y="60"/>
                </a:cxn>
                <a:cxn ang="0">
                  <a:pos x="2" y="36"/>
                </a:cxn>
                <a:cxn ang="0">
                  <a:pos x="8" y="27"/>
                </a:cxn>
                <a:cxn ang="0">
                  <a:pos x="13" y="17"/>
                </a:cxn>
                <a:cxn ang="0">
                  <a:pos x="19" y="11"/>
                </a:cxn>
                <a:cxn ang="0">
                  <a:pos x="27" y="6"/>
                </a:cxn>
                <a:cxn ang="0">
                  <a:pos x="38" y="3"/>
                </a:cxn>
                <a:cxn ang="0">
                  <a:pos x="49" y="0"/>
                </a:cxn>
                <a:cxn ang="0">
                  <a:pos x="49" y="0"/>
                </a:cxn>
                <a:cxn ang="0">
                  <a:pos x="60" y="3"/>
                </a:cxn>
                <a:cxn ang="0">
                  <a:pos x="68" y="6"/>
                </a:cxn>
                <a:cxn ang="0">
                  <a:pos x="77" y="11"/>
                </a:cxn>
                <a:cxn ang="0">
                  <a:pos x="82" y="17"/>
                </a:cxn>
                <a:cxn ang="0">
                  <a:pos x="88" y="25"/>
                </a:cxn>
                <a:cxn ang="0">
                  <a:pos x="90" y="36"/>
                </a:cxn>
                <a:cxn ang="0">
                  <a:pos x="93" y="57"/>
                </a:cxn>
                <a:cxn ang="0">
                  <a:pos x="90" y="57"/>
                </a:cxn>
                <a:cxn ang="0">
                  <a:pos x="49" y="11"/>
                </a:cxn>
                <a:cxn ang="0">
                  <a:pos x="49" y="11"/>
                </a:cxn>
                <a:cxn ang="0">
                  <a:pos x="35" y="14"/>
                </a:cxn>
                <a:cxn ang="0">
                  <a:pos x="24" y="22"/>
                </a:cxn>
                <a:cxn ang="0">
                  <a:pos x="19" y="33"/>
                </a:cxn>
                <a:cxn ang="0">
                  <a:pos x="13" y="46"/>
                </a:cxn>
                <a:cxn ang="0">
                  <a:pos x="79" y="46"/>
                </a:cxn>
                <a:cxn ang="0">
                  <a:pos x="79" y="46"/>
                </a:cxn>
                <a:cxn ang="0">
                  <a:pos x="77" y="33"/>
                </a:cxn>
                <a:cxn ang="0">
                  <a:pos x="71" y="22"/>
                </a:cxn>
                <a:cxn ang="0">
                  <a:pos x="60" y="14"/>
                </a:cxn>
                <a:cxn ang="0">
                  <a:pos x="49" y="11"/>
                </a:cxn>
                <a:cxn ang="0">
                  <a:pos x="49" y="11"/>
                </a:cxn>
              </a:cxnLst>
              <a:rect l="0" t="0" r="r" b="b"/>
              <a:pathLst>
                <a:path w="93" h="117">
                  <a:moveTo>
                    <a:pt x="90" y="57"/>
                  </a:moveTo>
                  <a:lnTo>
                    <a:pt x="13" y="57"/>
                  </a:lnTo>
                  <a:lnTo>
                    <a:pt x="16" y="76"/>
                  </a:lnTo>
                  <a:lnTo>
                    <a:pt x="24" y="90"/>
                  </a:lnTo>
                  <a:lnTo>
                    <a:pt x="30" y="98"/>
                  </a:lnTo>
                  <a:lnTo>
                    <a:pt x="35" y="100"/>
                  </a:lnTo>
                  <a:lnTo>
                    <a:pt x="44" y="103"/>
                  </a:lnTo>
                  <a:lnTo>
                    <a:pt x="55" y="106"/>
                  </a:lnTo>
                  <a:lnTo>
                    <a:pt x="63" y="103"/>
                  </a:lnTo>
                  <a:lnTo>
                    <a:pt x="71" y="100"/>
                  </a:lnTo>
                  <a:lnTo>
                    <a:pt x="79" y="98"/>
                  </a:lnTo>
                  <a:lnTo>
                    <a:pt x="88" y="90"/>
                  </a:lnTo>
                  <a:lnTo>
                    <a:pt x="88" y="92"/>
                  </a:lnTo>
                  <a:lnTo>
                    <a:pt x="88" y="103"/>
                  </a:lnTo>
                  <a:lnTo>
                    <a:pt x="88" y="106"/>
                  </a:lnTo>
                  <a:lnTo>
                    <a:pt x="71" y="114"/>
                  </a:lnTo>
                  <a:lnTo>
                    <a:pt x="52" y="117"/>
                  </a:lnTo>
                  <a:lnTo>
                    <a:pt x="41" y="117"/>
                  </a:lnTo>
                  <a:lnTo>
                    <a:pt x="30" y="111"/>
                  </a:lnTo>
                  <a:lnTo>
                    <a:pt x="22" y="108"/>
                  </a:lnTo>
                  <a:lnTo>
                    <a:pt x="13" y="100"/>
                  </a:lnTo>
                  <a:lnTo>
                    <a:pt x="8" y="92"/>
                  </a:lnTo>
                  <a:lnTo>
                    <a:pt x="5" y="81"/>
                  </a:lnTo>
                  <a:lnTo>
                    <a:pt x="2" y="71"/>
                  </a:lnTo>
                  <a:lnTo>
                    <a:pt x="0" y="60"/>
                  </a:lnTo>
                  <a:lnTo>
                    <a:pt x="2" y="36"/>
                  </a:lnTo>
                  <a:lnTo>
                    <a:pt x="8" y="27"/>
                  </a:lnTo>
                  <a:lnTo>
                    <a:pt x="13" y="17"/>
                  </a:lnTo>
                  <a:lnTo>
                    <a:pt x="19" y="11"/>
                  </a:lnTo>
                  <a:lnTo>
                    <a:pt x="27" y="6"/>
                  </a:lnTo>
                  <a:lnTo>
                    <a:pt x="38" y="3"/>
                  </a:lnTo>
                  <a:lnTo>
                    <a:pt x="49" y="0"/>
                  </a:lnTo>
                  <a:lnTo>
                    <a:pt x="60" y="3"/>
                  </a:lnTo>
                  <a:lnTo>
                    <a:pt x="68" y="6"/>
                  </a:lnTo>
                  <a:lnTo>
                    <a:pt x="77" y="11"/>
                  </a:lnTo>
                  <a:lnTo>
                    <a:pt x="82" y="17"/>
                  </a:lnTo>
                  <a:lnTo>
                    <a:pt x="88" y="25"/>
                  </a:lnTo>
                  <a:lnTo>
                    <a:pt x="90" y="36"/>
                  </a:lnTo>
                  <a:lnTo>
                    <a:pt x="93" y="57"/>
                  </a:lnTo>
                  <a:lnTo>
                    <a:pt x="90" y="57"/>
                  </a:lnTo>
                  <a:close/>
                  <a:moveTo>
                    <a:pt x="49" y="11"/>
                  </a:moveTo>
                  <a:lnTo>
                    <a:pt x="49" y="11"/>
                  </a:lnTo>
                  <a:lnTo>
                    <a:pt x="35" y="14"/>
                  </a:lnTo>
                  <a:lnTo>
                    <a:pt x="24" y="22"/>
                  </a:lnTo>
                  <a:lnTo>
                    <a:pt x="19" y="33"/>
                  </a:lnTo>
                  <a:lnTo>
                    <a:pt x="13" y="46"/>
                  </a:lnTo>
                  <a:lnTo>
                    <a:pt x="79" y="46"/>
                  </a:lnTo>
                  <a:lnTo>
                    <a:pt x="77" y="33"/>
                  </a:lnTo>
                  <a:lnTo>
                    <a:pt x="71" y="22"/>
                  </a:lnTo>
                  <a:lnTo>
                    <a:pt x="60" y="14"/>
                  </a:lnTo>
                  <a:lnTo>
                    <a:pt x="49"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9" name="Freeform 18"/>
            <p:cNvSpPr>
              <a:spLocks/>
            </p:cNvSpPr>
            <p:nvPr/>
          </p:nvSpPr>
          <p:spPr bwMode="auto">
            <a:xfrm>
              <a:off x="2294" y="1018"/>
              <a:ext cx="145" cy="111"/>
            </a:xfrm>
            <a:custGeom>
              <a:avLst/>
              <a:gdLst/>
              <a:ahLst/>
              <a:cxnLst>
                <a:cxn ang="0">
                  <a:pos x="132" y="46"/>
                </a:cxn>
                <a:cxn ang="0">
                  <a:pos x="123" y="87"/>
                </a:cxn>
                <a:cxn ang="0">
                  <a:pos x="123" y="87"/>
                </a:cxn>
                <a:cxn ang="0">
                  <a:pos x="118" y="108"/>
                </a:cxn>
                <a:cxn ang="0">
                  <a:pos x="115" y="111"/>
                </a:cxn>
                <a:cxn ang="0">
                  <a:pos x="115" y="111"/>
                </a:cxn>
                <a:cxn ang="0">
                  <a:pos x="99" y="111"/>
                </a:cxn>
                <a:cxn ang="0">
                  <a:pos x="99" y="111"/>
                </a:cxn>
                <a:cxn ang="0">
                  <a:pos x="99" y="111"/>
                </a:cxn>
                <a:cxn ang="0">
                  <a:pos x="90" y="78"/>
                </a:cxn>
                <a:cxn ang="0">
                  <a:pos x="71" y="8"/>
                </a:cxn>
                <a:cxn ang="0">
                  <a:pos x="57" y="65"/>
                </a:cxn>
                <a:cxn ang="0">
                  <a:pos x="57" y="65"/>
                </a:cxn>
                <a:cxn ang="0">
                  <a:pos x="46" y="111"/>
                </a:cxn>
                <a:cxn ang="0">
                  <a:pos x="46" y="111"/>
                </a:cxn>
                <a:cxn ang="0">
                  <a:pos x="46" y="111"/>
                </a:cxn>
                <a:cxn ang="0">
                  <a:pos x="30" y="111"/>
                </a:cxn>
                <a:cxn ang="0">
                  <a:pos x="30" y="111"/>
                </a:cxn>
                <a:cxn ang="0">
                  <a:pos x="30" y="111"/>
                </a:cxn>
                <a:cxn ang="0">
                  <a:pos x="22" y="78"/>
                </a:cxn>
                <a:cxn ang="0">
                  <a:pos x="22" y="78"/>
                </a:cxn>
                <a:cxn ang="0">
                  <a:pos x="0" y="3"/>
                </a:cxn>
                <a:cxn ang="0">
                  <a:pos x="2" y="0"/>
                </a:cxn>
                <a:cxn ang="0">
                  <a:pos x="2" y="0"/>
                </a:cxn>
                <a:cxn ang="0">
                  <a:pos x="13" y="0"/>
                </a:cxn>
                <a:cxn ang="0">
                  <a:pos x="16" y="3"/>
                </a:cxn>
                <a:cxn ang="0">
                  <a:pos x="16" y="3"/>
                </a:cxn>
                <a:cxn ang="0">
                  <a:pos x="22" y="33"/>
                </a:cxn>
                <a:cxn ang="0">
                  <a:pos x="38" y="103"/>
                </a:cxn>
                <a:cxn ang="0">
                  <a:pos x="57" y="30"/>
                </a:cxn>
                <a:cxn ang="0">
                  <a:pos x="57" y="30"/>
                </a:cxn>
                <a:cxn ang="0">
                  <a:pos x="63" y="3"/>
                </a:cxn>
                <a:cxn ang="0">
                  <a:pos x="63" y="0"/>
                </a:cxn>
                <a:cxn ang="0">
                  <a:pos x="63" y="0"/>
                </a:cxn>
                <a:cxn ang="0">
                  <a:pos x="82" y="0"/>
                </a:cxn>
                <a:cxn ang="0">
                  <a:pos x="82" y="3"/>
                </a:cxn>
                <a:cxn ang="0">
                  <a:pos x="82" y="3"/>
                </a:cxn>
                <a:cxn ang="0">
                  <a:pos x="110" y="100"/>
                </a:cxn>
                <a:cxn ang="0">
                  <a:pos x="123" y="43"/>
                </a:cxn>
                <a:cxn ang="0">
                  <a:pos x="123" y="43"/>
                </a:cxn>
                <a:cxn ang="0">
                  <a:pos x="129" y="14"/>
                </a:cxn>
                <a:cxn ang="0">
                  <a:pos x="129" y="14"/>
                </a:cxn>
                <a:cxn ang="0">
                  <a:pos x="132" y="3"/>
                </a:cxn>
                <a:cxn ang="0">
                  <a:pos x="132" y="0"/>
                </a:cxn>
                <a:cxn ang="0">
                  <a:pos x="132" y="0"/>
                </a:cxn>
                <a:cxn ang="0">
                  <a:pos x="137" y="0"/>
                </a:cxn>
                <a:cxn ang="0">
                  <a:pos x="137" y="0"/>
                </a:cxn>
                <a:cxn ang="0">
                  <a:pos x="143" y="0"/>
                </a:cxn>
                <a:cxn ang="0">
                  <a:pos x="145" y="3"/>
                </a:cxn>
                <a:cxn ang="0">
                  <a:pos x="145" y="3"/>
                </a:cxn>
                <a:cxn ang="0">
                  <a:pos x="132" y="46"/>
                </a:cxn>
                <a:cxn ang="0">
                  <a:pos x="132" y="46"/>
                </a:cxn>
              </a:cxnLst>
              <a:rect l="0" t="0" r="r" b="b"/>
              <a:pathLst>
                <a:path w="145" h="111">
                  <a:moveTo>
                    <a:pt x="132" y="46"/>
                  </a:moveTo>
                  <a:lnTo>
                    <a:pt x="123" y="87"/>
                  </a:lnTo>
                  <a:lnTo>
                    <a:pt x="118" y="108"/>
                  </a:lnTo>
                  <a:lnTo>
                    <a:pt x="115" y="111"/>
                  </a:lnTo>
                  <a:lnTo>
                    <a:pt x="99" y="111"/>
                  </a:lnTo>
                  <a:lnTo>
                    <a:pt x="90" y="78"/>
                  </a:lnTo>
                  <a:lnTo>
                    <a:pt x="71" y="8"/>
                  </a:lnTo>
                  <a:lnTo>
                    <a:pt x="57" y="65"/>
                  </a:lnTo>
                  <a:lnTo>
                    <a:pt x="46" y="111"/>
                  </a:lnTo>
                  <a:lnTo>
                    <a:pt x="30" y="111"/>
                  </a:lnTo>
                  <a:lnTo>
                    <a:pt x="22" y="78"/>
                  </a:lnTo>
                  <a:lnTo>
                    <a:pt x="0" y="3"/>
                  </a:lnTo>
                  <a:lnTo>
                    <a:pt x="2" y="0"/>
                  </a:lnTo>
                  <a:lnTo>
                    <a:pt x="13" y="0"/>
                  </a:lnTo>
                  <a:lnTo>
                    <a:pt x="16" y="3"/>
                  </a:lnTo>
                  <a:lnTo>
                    <a:pt x="22" y="33"/>
                  </a:lnTo>
                  <a:lnTo>
                    <a:pt x="38" y="103"/>
                  </a:lnTo>
                  <a:lnTo>
                    <a:pt x="57" y="30"/>
                  </a:lnTo>
                  <a:lnTo>
                    <a:pt x="63" y="3"/>
                  </a:lnTo>
                  <a:lnTo>
                    <a:pt x="63" y="0"/>
                  </a:lnTo>
                  <a:lnTo>
                    <a:pt x="82" y="0"/>
                  </a:lnTo>
                  <a:lnTo>
                    <a:pt x="82" y="3"/>
                  </a:lnTo>
                  <a:lnTo>
                    <a:pt x="110" y="100"/>
                  </a:lnTo>
                  <a:lnTo>
                    <a:pt x="123" y="43"/>
                  </a:lnTo>
                  <a:lnTo>
                    <a:pt x="129" y="14"/>
                  </a:lnTo>
                  <a:lnTo>
                    <a:pt x="132" y="3"/>
                  </a:lnTo>
                  <a:lnTo>
                    <a:pt x="132" y="0"/>
                  </a:lnTo>
                  <a:lnTo>
                    <a:pt x="137" y="0"/>
                  </a:lnTo>
                  <a:lnTo>
                    <a:pt x="143" y="0"/>
                  </a:lnTo>
                  <a:lnTo>
                    <a:pt x="145"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0" name="Freeform 17"/>
            <p:cNvSpPr>
              <a:spLocks noEditPoints="1"/>
            </p:cNvSpPr>
            <p:nvPr/>
          </p:nvSpPr>
          <p:spPr bwMode="auto">
            <a:xfrm>
              <a:off x="2536" y="975"/>
              <a:ext cx="96" cy="154"/>
            </a:xfrm>
            <a:custGeom>
              <a:avLst/>
              <a:gdLst/>
              <a:ahLst/>
              <a:cxnLst>
                <a:cxn ang="0">
                  <a:pos x="85" y="140"/>
                </a:cxn>
                <a:cxn ang="0">
                  <a:pos x="74" y="148"/>
                </a:cxn>
                <a:cxn ang="0">
                  <a:pos x="44" y="154"/>
                </a:cxn>
                <a:cxn ang="0">
                  <a:pos x="30" y="154"/>
                </a:cxn>
                <a:cxn ang="0">
                  <a:pos x="2" y="154"/>
                </a:cxn>
                <a:cxn ang="0">
                  <a:pos x="2" y="121"/>
                </a:cxn>
                <a:cxn ang="0">
                  <a:pos x="2" y="51"/>
                </a:cxn>
                <a:cxn ang="0">
                  <a:pos x="0" y="3"/>
                </a:cxn>
                <a:cxn ang="0">
                  <a:pos x="2" y="3"/>
                </a:cxn>
                <a:cxn ang="0">
                  <a:pos x="44" y="0"/>
                </a:cxn>
                <a:cxn ang="0">
                  <a:pos x="55" y="3"/>
                </a:cxn>
                <a:cxn ang="0">
                  <a:pos x="77" y="11"/>
                </a:cxn>
                <a:cxn ang="0">
                  <a:pos x="82" y="19"/>
                </a:cxn>
                <a:cxn ang="0">
                  <a:pos x="88" y="38"/>
                </a:cxn>
                <a:cxn ang="0">
                  <a:pos x="85" y="51"/>
                </a:cxn>
                <a:cxn ang="0">
                  <a:pos x="68" y="70"/>
                </a:cxn>
                <a:cxn ang="0">
                  <a:pos x="57" y="73"/>
                </a:cxn>
                <a:cxn ang="0">
                  <a:pos x="85" y="84"/>
                </a:cxn>
                <a:cxn ang="0">
                  <a:pos x="93" y="94"/>
                </a:cxn>
                <a:cxn ang="0">
                  <a:pos x="96" y="111"/>
                </a:cxn>
                <a:cxn ang="0">
                  <a:pos x="93" y="127"/>
                </a:cxn>
                <a:cxn ang="0">
                  <a:pos x="85" y="140"/>
                </a:cxn>
                <a:cxn ang="0">
                  <a:pos x="16" y="11"/>
                </a:cxn>
                <a:cxn ang="0">
                  <a:pos x="13" y="13"/>
                </a:cxn>
                <a:cxn ang="0">
                  <a:pos x="13" y="62"/>
                </a:cxn>
                <a:cxn ang="0">
                  <a:pos x="30" y="70"/>
                </a:cxn>
                <a:cxn ang="0">
                  <a:pos x="44" y="67"/>
                </a:cxn>
                <a:cxn ang="0">
                  <a:pos x="66" y="59"/>
                </a:cxn>
                <a:cxn ang="0">
                  <a:pos x="74" y="49"/>
                </a:cxn>
                <a:cxn ang="0">
                  <a:pos x="74" y="38"/>
                </a:cxn>
                <a:cxn ang="0">
                  <a:pos x="66" y="19"/>
                </a:cxn>
                <a:cxn ang="0">
                  <a:pos x="46" y="11"/>
                </a:cxn>
                <a:cxn ang="0">
                  <a:pos x="35" y="81"/>
                </a:cxn>
                <a:cxn ang="0">
                  <a:pos x="13" y="81"/>
                </a:cxn>
                <a:cxn ang="0">
                  <a:pos x="13" y="97"/>
                </a:cxn>
                <a:cxn ang="0">
                  <a:pos x="38" y="143"/>
                </a:cxn>
                <a:cxn ang="0">
                  <a:pos x="49" y="143"/>
                </a:cxn>
                <a:cxn ang="0">
                  <a:pos x="71" y="135"/>
                </a:cxn>
                <a:cxn ang="0">
                  <a:pos x="79" y="127"/>
                </a:cxn>
                <a:cxn ang="0">
                  <a:pos x="82" y="111"/>
                </a:cxn>
                <a:cxn ang="0">
                  <a:pos x="82" y="103"/>
                </a:cxn>
                <a:cxn ang="0">
                  <a:pos x="74" y="89"/>
                </a:cxn>
                <a:cxn ang="0">
                  <a:pos x="52" y="81"/>
                </a:cxn>
                <a:cxn ang="0">
                  <a:pos x="35" y="81"/>
                </a:cxn>
              </a:cxnLst>
              <a:rect l="0" t="0" r="r" b="b"/>
              <a:pathLst>
                <a:path w="96" h="154">
                  <a:moveTo>
                    <a:pt x="85" y="140"/>
                  </a:moveTo>
                  <a:lnTo>
                    <a:pt x="85" y="140"/>
                  </a:lnTo>
                  <a:lnTo>
                    <a:pt x="79" y="146"/>
                  </a:lnTo>
                  <a:lnTo>
                    <a:pt x="74" y="148"/>
                  </a:lnTo>
                  <a:lnTo>
                    <a:pt x="60" y="151"/>
                  </a:lnTo>
                  <a:lnTo>
                    <a:pt x="44" y="154"/>
                  </a:lnTo>
                  <a:lnTo>
                    <a:pt x="30" y="154"/>
                  </a:lnTo>
                  <a:lnTo>
                    <a:pt x="2" y="154"/>
                  </a:lnTo>
                  <a:lnTo>
                    <a:pt x="2" y="121"/>
                  </a:lnTo>
                  <a:lnTo>
                    <a:pt x="2" y="51"/>
                  </a:lnTo>
                  <a:lnTo>
                    <a:pt x="0" y="3"/>
                  </a:lnTo>
                  <a:lnTo>
                    <a:pt x="2" y="3"/>
                  </a:lnTo>
                  <a:lnTo>
                    <a:pt x="33" y="0"/>
                  </a:lnTo>
                  <a:lnTo>
                    <a:pt x="44" y="0"/>
                  </a:lnTo>
                  <a:lnTo>
                    <a:pt x="55" y="3"/>
                  </a:lnTo>
                  <a:lnTo>
                    <a:pt x="66" y="5"/>
                  </a:lnTo>
                  <a:lnTo>
                    <a:pt x="77" y="11"/>
                  </a:lnTo>
                  <a:lnTo>
                    <a:pt x="82" y="19"/>
                  </a:lnTo>
                  <a:lnTo>
                    <a:pt x="88" y="27"/>
                  </a:lnTo>
                  <a:lnTo>
                    <a:pt x="88" y="38"/>
                  </a:lnTo>
                  <a:lnTo>
                    <a:pt x="85" y="51"/>
                  </a:lnTo>
                  <a:lnTo>
                    <a:pt x="79" y="62"/>
                  </a:lnTo>
                  <a:lnTo>
                    <a:pt x="68" y="70"/>
                  </a:lnTo>
                  <a:lnTo>
                    <a:pt x="57" y="73"/>
                  </a:lnTo>
                  <a:lnTo>
                    <a:pt x="74" y="76"/>
                  </a:lnTo>
                  <a:lnTo>
                    <a:pt x="85" y="84"/>
                  </a:lnTo>
                  <a:lnTo>
                    <a:pt x="90" y="89"/>
                  </a:lnTo>
                  <a:lnTo>
                    <a:pt x="93" y="94"/>
                  </a:lnTo>
                  <a:lnTo>
                    <a:pt x="96" y="103"/>
                  </a:lnTo>
                  <a:lnTo>
                    <a:pt x="96" y="111"/>
                  </a:lnTo>
                  <a:lnTo>
                    <a:pt x="93" y="127"/>
                  </a:lnTo>
                  <a:lnTo>
                    <a:pt x="85" y="140"/>
                  </a:lnTo>
                  <a:close/>
                  <a:moveTo>
                    <a:pt x="46" y="11"/>
                  </a:moveTo>
                  <a:lnTo>
                    <a:pt x="16" y="11"/>
                  </a:lnTo>
                  <a:lnTo>
                    <a:pt x="13" y="13"/>
                  </a:lnTo>
                  <a:lnTo>
                    <a:pt x="13" y="62"/>
                  </a:lnTo>
                  <a:lnTo>
                    <a:pt x="13" y="70"/>
                  </a:lnTo>
                  <a:lnTo>
                    <a:pt x="30" y="70"/>
                  </a:lnTo>
                  <a:lnTo>
                    <a:pt x="44" y="67"/>
                  </a:lnTo>
                  <a:lnTo>
                    <a:pt x="60" y="65"/>
                  </a:lnTo>
                  <a:lnTo>
                    <a:pt x="66" y="59"/>
                  </a:lnTo>
                  <a:lnTo>
                    <a:pt x="71" y="54"/>
                  </a:lnTo>
                  <a:lnTo>
                    <a:pt x="74" y="49"/>
                  </a:lnTo>
                  <a:lnTo>
                    <a:pt x="74" y="38"/>
                  </a:lnTo>
                  <a:lnTo>
                    <a:pt x="71" y="27"/>
                  </a:lnTo>
                  <a:lnTo>
                    <a:pt x="66" y="19"/>
                  </a:lnTo>
                  <a:lnTo>
                    <a:pt x="57" y="13"/>
                  </a:lnTo>
                  <a:lnTo>
                    <a:pt x="46" y="11"/>
                  </a:lnTo>
                  <a:close/>
                  <a:moveTo>
                    <a:pt x="35" y="81"/>
                  </a:moveTo>
                  <a:lnTo>
                    <a:pt x="35" y="81"/>
                  </a:lnTo>
                  <a:lnTo>
                    <a:pt x="13" y="81"/>
                  </a:lnTo>
                  <a:lnTo>
                    <a:pt x="13" y="97"/>
                  </a:lnTo>
                  <a:lnTo>
                    <a:pt x="16" y="143"/>
                  </a:lnTo>
                  <a:lnTo>
                    <a:pt x="38" y="143"/>
                  </a:lnTo>
                  <a:lnTo>
                    <a:pt x="49" y="143"/>
                  </a:lnTo>
                  <a:lnTo>
                    <a:pt x="60" y="140"/>
                  </a:lnTo>
                  <a:lnTo>
                    <a:pt x="71" y="135"/>
                  </a:lnTo>
                  <a:lnTo>
                    <a:pt x="79" y="127"/>
                  </a:lnTo>
                  <a:lnTo>
                    <a:pt x="82" y="119"/>
                  </a:lnTo>
                  <a:lnTo>
                    <a:pt x="82" y="111"/>
                  </a:lnTo>
                  <a:lnTo>
                    <a:pt x="82" y="103"/>
                  </a:lnTo>
                  <a:lnTo>
                    <a:pt x="79" y="94"/>
                  </a:lnTo>
                  <a:lnTo>
                    <a:pt x="74" y="89"/>
                  </a:lnTo>
                  <a:lnTo>
                    <a:pt x="68" y="86"/>
                  </a:lnTo>
                  <a:lnTo>
                    <a:pt x="52" y="81"/>
                  </a:lnTo>
                  <a:lnTo>
                    <a:pt x="35"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1" name="Freeform 16"/>
            <p:cNvSpPr>
              <a:spLocks/>
            </p:cNvSpPr>
            <p:nvPr/>
          </p:nvSpPr>
          <p:spPr bwMode="auto">
            <a:xfrm>
              <a:off x="2665" y="1015"/>
              <a:ext cx="47" cy="114"/>
            </a:xfrm>
            <a:custGeom>
              <a:avLst/>
              <a:gdLst/>
              <a:ahLst/>
              <a:cxnLst>
                <a:cxn ang="0">
                  <a:pos x="44" y="17"/>
                </a:cxn>
                <a:cxn ang="0">
                  <a:pos x="44" y="17"/>
                </a:cxn>
                <a:cxn ang="0">
                  <a:pos x="44" y="17"/>
                </a:cxn>
                <a:cxn ang="0">
                  <a:pos x="36" y="14"/>
                </a:cxn>
                <a:cxn ang="0">
                  <a:pos x="36" y="14"/>
                </a:cxn>
                <a:cxn ang="0">
                  <a:pos x="27" y="17"/>
                </a:cxn>
                <a:cxn ang="0">
                  <a:pos x="22" y="19"/>
                </a:cxn>
                <a:cxn ang="0">
                  <a:pos x="19" y="25"/>
                </a:cxn>
                <a:cxn ang="0">
                  <a:pos x="16" y="30"/>
                </a:cxn>
                <a:cxn ang="0">
                  <a:pos x="14" y="44"/>
                </a:cxn>
                <a:cxn ang="0">
                  <a:pos x="14" y="57"/>
                </a:cxn>
                <a:cxn ang="0">
                  <a:pos x="14" y="57"/>
                </a:cxn>
                <a:cxn ang="0">
                  <a:pos x="16" y="114"/>
                </a:cxn>
                <a:cxn ang="0">
                  <a:pos x="14" y="114"/>
                </a:cxn>
                <a:cxn ang="0">
                  <a:pos x="14" y="114"/>
                </a:cxn>
                <a:cxn ang="0">
                  <a:pos x="3" y="114"/>
                </a:cxn>
                <a:cxn ang="0">
                  <a:pos x="0" y="114"/>
                </a:cxn>
                <a:cxn ang="0">
                  <a:pos x="0" y="108"/>
                </a:cxn>
                <a:cxn ang="0">
                  <a:pos x="0" y="108"/>
                </a:cxn>
                <a:cxn ang="0">
                  <a:pos x="0" y="84"/>
                </a:cxn>
                <a:cxn ang="0">
                  <a:pos x="0" y="57"/>
                </a:cxn>
                <a:cxn ang="0">
                  <a:pos x="0" y="57"/>
                </a:cxn>
                <a:cxn ang="0">
                  <a:pos x="0" y="6"/>
                </a:cxn>
                <a:cxn ang="0">
                  <a:pos x="0" y="6"/>
                </a:cxn>
                <a:cxn ang="0">
                  <a:pos x="0" y="6"/>
                </a:cxn>
                <a:cxn ang="0">
                  <a:pos x="14" y="3"/>
                </a:cxn>
                <a:cxn ang="0">
                  <a:pos x="14" y="3"/>
                </a:cxn>
                <a:cxn ang="0">
                  <a:pos x="14" y="3"/>
                </a:cxn>
                <a:cxn ang="0">
                  <a:pos x="14" y="22"/>
                </a:cxn>
                <a:cxn ang="0">
                  <a:pos x="14" y="22"/>
                </a:cxn>
                <a:cxn ang="0">
                  <a:pos x="16" y="14"/>
                </a:cxn>
                <a:cxn ang="0">
                  <a:pos x="22" y="6"/>
                </a:cxn>
                <a:cxn ang="0">
                  <a:pos x="27" y="3"/>
                </a:cxn>
                <a:cxn ang="0">
                  <a:pos x="36" y="0"/>
                </a:cxn>
                <a:cxn ang="0">
                  <a:pos x="36" y="0"/>
                </a:cxn>
                <a:cxn ang="0">
                  <a:pos x="47" y="3"/>
                </a:cxn>
                <a:cxn ang="0">
                  <a:pos x="47" y="6"/>
                </a:cxn>
                <a:cxn ang="0">
                  <a:pos x="47" y="6"/>
                </a:cxn>
                <a:cxn ang="0">
                  <a:pos x="44" y="17"/>
                </a:cxn>
                <a:cxn ang="0">
                  <a:pos x="44" y="17"/>
                </a:cxn>
              </a:cxnLst>
              <a:rect l="0" t="0" r="r" b="b"/>
              <a:pathLst>
                <a:path w="47" h="114">
                  <a:moveTo>
                    <a:pt x="44" y="17"/>
                  </a:moveTo>
                  <a:lnTo>
                    <a:pt x="44" y="17"/>
                  </a:lnTo>
                  <a:lnTo>
                    <a:pt x="36" y="14"/>
                  </a:lnTo>
                  <a:lnTo>
                    <a:pt x="27" y="17"/>
                  </a:lnTo>
                  <a:lnTo>
                    <a:pt x="22" y="19"/>
                  </a:lnTo>
                  <a:lnTo>
                    <a:pt x="19" y="25"/>
                  </a:lnTo>
                  <a:lnTo>
                    <a:pt x="16" y="30"/>
                  </a:lnTo>
                  <a:lnTo>
                    <a:pt x="14" y="44"/>
                  </a:lnTo>
                  <a:lnTo>
                    <a:pt x="14" y="57"/>
                  </a:lnTo>
                  <a:lnTo>
                    <a:pt x="16" y="114"/>
                  </a:lnTo>
                  <a:lnTo>
                    <a:pt x="14" y="114"/>
                  </a:lnTo>
                  <a:lnTo>
                    <a:pt x="3" y="114"/>
                  </a:lnTo>
                  <a:lnTo>
                    <a:pt x="0" y="114"/>
                  </a:lnTo>
                  <a:lnTo>
                    <a:pt x="0" y="108"/>
                  </a:lnTo>
                  <a:lnTo>
                    <a:pt x="0" y="84"/>
                  </a:lnTo>
                  <a:lnTo>
                    <a:pt x="0" y="57"/>
                  </a:lnTo>
                  <a:lnTo>
                    <a:pt x="0" y="6"/>
                  </a:lnTo>
                  <a:lnTo>
                    <a:pt x="14" y="3"/>
                  </a:lnTo>
                  <a:lnTo>
                    <a:pt x="14" y="22"/>
                  </a:lnTo>
                  <a:lnTo>
                    <a:pt x="16" y="14"/>
                  </a:lnTo>
                  <a:lnTo>
                    <a:pt x="22" y="6"/>
                  </a:lnTo>
                  <a:lnTo>
                    <a:pt x="27" y="3"/>
                  </a:lnTo>
                  <a:lnTo>
                    <a:pt x="36" y="0"/>
                  </a:lnTo>
                  <a:lnTo>
                    <a:pt x="47" y="3"/>
                  </a:lnTo>
                  <a:lnTo>
                    <a:pt x="47" y="6"/>
                  </a:lnTo>
                  <a:lnTo>
                    <a:pt x="44"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2" name="Freeform 15"/>
            <p:cNvSpPr>
              <a:spLocks/>
            </p:cNvSpPr>
            <p:nvPr/>
          </p:nvSpPr>
          <p:spPr bwMode="auto">
            <a:xfrm>
              <a:off x="2734" y="1018"/>
              <a:ext cx="85" cy="114"/>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4"/>
                </a:cxn>
                <a:cxn ang="0">
                  <a:pos x="35" y="114"/>
                </a:cxn>
                <a:cxn ang="0">
                  <a:pos x="35" y="114"/>
                </a:cxn>
                <a:cxn ang="0">
                  <a:pos x="24" y="111"/>
                </a:cxn>
                <a:cxn ang="0">
                  <a:pos x="13" y="108"/>
                </a:cxn>
                <a:cxn ang="0">
                  <a:pos x="13" y="108"/>
                </a:cxn>
                <a:cxn ang="0">
                  <a:pos x="11"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6" y="43"/>
                </a:cxn>
                <a:cxn ang="0">
                  <a:pos x="16" y="68"/>
                </a:cxn>
                <a:cxn ang="0">
                  <a:pos x="16" y="68"/>
                </a:cxn>
                <a:cxn ang="0">
                  <a:pos x="16" y="81"/>
                </a:cxn>
                <a:cxn ang="0">
                  <a:pos x="19" y="92"/>
                </a:cxn>
                <a:cxn ang="0">
                  <a:pos x="27" y="100"/>
                </a:cxn>
                <a:cxn ang="0">
                  <a:pos x="41" y="103"/>
                </a:cxn>
                <a:cxn ang="0">
                  <a:pos x="41" y="103"/>
                </a:cxn>
                <a:cxn ang="0">
                  <a:pos x="49" y="100"/>
                </a:cxn>
                <a:cxn ang="0">
                  <a:pos x="57" y="97"/>
                </a:cxn>
                <a:cxn ang="0">
                  <a:pos x="63" y="95"/>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4">
                  <a:moveTo>
                    <a:pt x="82" y="111"/>
                  </a:moveTo>
                  <a:lnTo>
                    <a:pt x="71" y="111"/>
                  </a:lnTo>
                  <a:lnTo>
                    <a:pt x="71" y="100"/>
                  </a:lnTo>
                  <a:lnTo>
                    <a:pt x="63" y="105"/>
                  </a:lnTo>
                  <a:lnTo>
                    <a:pt x="55" y="111"/>
                  </a:lnTo>
                  <a:lnTo>
                    <a:pt x="46" y="114"/>
                  </a:lnTo>
                  <a:lnTo>
                    <a:pt x="35" y="114"/>
                  </a:lnTo>
                  <a:lnTo>
                    <a:pt x="24" y="111"/>
                  </a:lnTo>
                  <a:lnTo>
                    <a:pt x="13" y="108"/>
                  </a:lnTo>
                  <a:lnTo>
                    <a:pt x="11" y="103"/>
                  </a:lnTo>
                  <a:lnTo>
                    <a:pt x="5" y="97"/>
                  </a:lnTo>
                  <a:lnTo>
                    <a:pt x="2" y="84"/>
                  </a:lnTo>
                  <a:lnTo>
                    <a:pt x="2" y="57"/>
                  </a:lnTo>
                  <a:lnTo>
                    <a:pt x="2" y="43"/>
                  </a:lnTo>
                  <a:lnTo>
                    <a:pt x="0" y="3"/>
                  </a:lnTo>
                  <a:lnTo>
                    <a:pt x="2" y="0"/>
                  </a:lnTo>
                  <a:lnTo>
                    <a:pt x="13" y="0"/>
                  </a:lnTo>
                  <a:lnTo>
                    <a:pt x="16" y="0"/>
                  </a:lnTo>
                  <a:lnTo>
                    <a:pt x="16" y="43"/>
                  </a:lnTo>
                  <a:lnTo>
                    <a:pt x="16" y="68"/>
                  </a:lnTo>
                  <a:lnTo>
                    <a:pt x="16" y="81"/>
                  </a:lnTo>
                  <a:lnTo>
                    <a:pt x="19" y="92"/>
                  </a:lnTo>
                  <a:lnTo>
                    <a:pt x="27" y="100"/>
                  </a:lnTo>
                  <a:lnTo>
                    <a:pt x="41" y="103"/>
                  </a:lnTo>
                  <a:lnTo>
                    <a:pt x="49" y="100"/>
                  </a:lnTo>
                  <a:lnTo>
                    <a:pt x="57" y="97"/>
                  </a:lnTo>
                  <a:lnTo>
                    <a:pt x="63" y="95"/>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3" name="Freeform 14"/>
            <p:cNvSpPr>
              <a:spLocks/>
            </p:cNvSpPr>
            <p:nvPr/>
          </p:nvSpPr>
          <p:spPr bwMode="auto">
            <a:xfrm>
              <a:off x="2855" y="1015"/>
              <a:ext cx="85" cy="114"/>
            </a:xfrm>
            <a:custGeom>
              <a:avLst/>
              <a:gdLst/>
              <a:ahLst/>
              <a:cxnLst>
                <a:cxn ang="0">
                  <a:pos x="85" y="114"/>
                </a:cxn>
                <a:cxn ang="0">
                  <a:pos x="85" y="114"/>
                </a:cxn>
                <a:cxn ang="0">
                  <a:pos x="71" y="114"/>
                </a:cxn>
                <a:cxn ang="0">
                  <a:pos x="71" y="114"/>
                </a:cxn>
                <a:cxn ang="0">
                  <a:pos x="71" y="114"/>
                </a:cxn>
                <a:cxn ang="0">
                  <a:pos x="71" y="84"/>
                </a:cxn>
                <a:cxn ang="0">
                  <a:pos x="71" y="84"/>
                </a:cxn>
                <a:cxn ang="0">
                  <a:pos x="71" y="44"/>
                </a:cxn>
                <a:cxn ang="0">
                  <a:pos x="71" y="44"/>
                </a:cxn>
                <a:cxn ang="0">
                  <a:pos x="71" y="33"/>
                </a:cxn>
                <a:cxn ang="0">
                  <a:pos x="68" y="22"/>
                </a:cxn>
                <a:cxn ang="0">
                  <a:pos x="60" y="17"/>
                </a:cxn>
                <a:cxn ang="0">
                  <a:pos x="49" y="14"/>
                </a:cxn>
                <a:cxn ang="0">
                  <a:pos x="49" y="14"/>
                </a:cxn>
                <a:cxn ang="0">
                  <a:pos x="41" y="14"/>
                </a:cxn>
                <a:cxn ang="0">
                  <a:pos x="30" y="17"/>
                </a:cxn>
                <a:cxn ang="0">
                  <a:pos x="16" y="27"/>
                </a:cxn>
                <a:cxn ang="0">
                  <a:pos x="16" y="33"/>
                </a:cxn>
                <a:cxn ang="0">
                  <a:pos x="16" y="33"/>
                </a:cxn>
                <a:cxn ang="0">
                  <a:pos x="16" y="114"/>
                </a:cxn>
                <a:cxn ang="0">
                  <a:pos x="16" y="114"/>
                </a:cxn>
                <a:cxn ang="0">
                  <a:pos x="16" y="114"/>
                </a:cxn>
                <a:cxn ang="0">
                  <a:pos x="5" y="114"/>
                </a:cxn>
                <a:cxn ang="0">
                  <a:pos x="2" y="114"/>
                </a:cxn>
                <a:cxn ang="0">
                  <a:pos x="2" y="114"/>
                </a:cxn>
                <a:cxn ang="0">
                  <a:pos x="2" y="87"/>
                </a:cxn>
                <a:cxn ang="0">
                  <a:pos x="2" y="71"/>
                </a:cxn>
                <a:cxn ang="0">
                  <a:pos x="2" y="71"/>
                </a:cxn>
                <a:cxn ang="0">
                  <a:pos x="2" y="38"/>
                </a:cxn>
                <a:cxn ang="0">
                  <a:pos x="0" y="6"/>
                </a:cxn>
                <a:cxn ang="0">
                  <a:pos x="2" y="3"/>
                </a:cxn>
                <a:cxn ang="0">
                  <a:pos x="2" y="3"/>
                </a:cxn>
                <a:cxn ang="0">
                  <a:pos x="13" y="3"/>
                </a:cxn>
                <a:cxn ang="0">
                  <a:pos x="16" y="3"/>
                </a:cxn>
                <a:cxn ang="0">
                  <a:pos x="16" y="3"/>
                </a:cxn>
                <a:cxn ang="0">
                  <a:pos x="16" y="14"/>
                </a:cxn>
                <a:cxn ang="0">
                  <a:pos x="16" y="14"/>
                </a:cxn>
                <a:cxn ang="0">
                  <a:pos x="33" y="6"/>
                </a:cxn>
                <a:cxn ang="0">
                  <a:pos x="41" y="3"/>
                </a:cxn>
                <a:cxn ang="0">
                  <a:pos x="52" y="0"/>
                </a:cxn>
                <a:cxn ang="0">
                  <a:pos x="52" y="0"/>
                </a:cxn>
                <a:cxn ang="0">
                  <a:pos x="60" y="3"/>
                </a:cxn>
                <a:cxn ang="0">
                  <a:pos x="68" y="6"/>
                </a:cxn>
                <a:cxn ang="0">
                  <a:pos x="77" y="11"/>
                </a:cxn>
                <a:cxn ang="0">
                  <a:pos x="82" y="19"/>
                </a:cxn>
                <a:cxn ang="0">
                  <a:pos x="82" y="19"/>
                </a:cxn>
                <a:cxn ang="0">
                  <a:pos x="85" y="33"/>
                </a:cxn>
                <a:cxn ang="0">
                  <a:pos x="85" y="46"/>
                </a:cxn>
                <a:cxn ang="0">
                  <a:pos x="85" y="68"/>
                </a:cxn>
                <a:cxn ang="0">
                  <a:pos x="85" y="68"/>
                </a:cxn>
                <a:cxn ang="0">
                  <a:pos x="85" y="114"/>
                </a:cxn>
                <a:cxn ang="0">
                  <a:pos x="85" y="114"/>
                </a:cxn>
              </a:cxnLst>
              <a:rect l="0" t="0" r="r" b="b"/>
              <a:pathLst>
                <a:path w="85" h="114">
                  <a:moveTo>
                    <a:pt x="85" y="114"/>
                  </a:moveTo>
                  <a:lnTo>
                    <a:pt x="85" y="114"/>
                  </a:lnTo>
                  <a:lnTo>
                    <a:pt x="71" y="114"/>
                  </a:lnTo>
                  <a:lnTo>
                    <a:pt x="71" y="84"/>
                  </a:lnTo>
                  <a:lnTo>
                    <a:pt x="71" y="44"/>
                  </a:lnTo>
                  <a:lnTo>
                    <a:pt x="71" y="33"/>
                  </a:lnTo>
                  <a:lnTo>
                    <a:pt x="68" y="22"/>
                  </a:lnTo>
                  <a:lnTo>
                    <a:pt x="60" y="17"/>
                  </a:lnTo>
                  <a:lnTo>
                    <a:pt x="49" y="14"/>
                  </a:lnTo>
                  <a:lnTo>
                    <a:pt x="41" y="14"/>
                  </a:lnTo>
                  <a:lnTo>
                    <a:pt x="30" y="17"/>
                  </a:lnTo>
                  <a:lnTo>
                    <a:pt x="16" y="27"/>
                  </a:lnTo>
                  <a:lnTo>
                    <a:pt x="16" y="33"/>
                  </a:lnTo>
                  <a:lnTo>
                    <a:pt x="16" y="114"/>
                  </a:lnTo>
                  <a:lnTo>
                    <a:pt x="5" y="114"/>
                  </a:lnTo>
                  <a:lnTo>
                    <a:pt x="2" y="114"/>
                  </a:lnTo>
                  <a:lnTo>
                    <a:pt x="2" y="87"/>
                  </a:lnTo>
                  <a:lnTo>
                    <a:pt x="2" y="71"/>
                  </a:lnTo>
                  <a:lnTo>
                    <a:pt x="2" y="38"/>
                  </a:lnTo>
                  <a:lnTo>
                    <a:pt x="0" y="6"/>
                  </a:lnTo>
                  <a:lnTo>
                    <a:pt x="2" y="3"/>
                  </a:lnTo>
                  <a:lnTo>
                    <a:pt x="13" y="3"/>
                  </a:lnTo>
                  <a:lnTo>
                    <a:pt x="16" y="3"/>
                  </a:lnTo>
                  <a:lnTo>
                    <a:pt x="16" y="14"/>
                  </a:lnTo>
                  <a:lnTo>
                    <a:pt x="33" y="6"/>
                  </a:lnTo>
                  <a:lnTo>
                    <a:pt x="41" y="3"/>
                  </a:lnTo>
                  <a:lnTo>
                    <a:pt x="52" y="0"/>
                  </a:lnTo>
                  <a:lnTo>
                    <a:pt x="60" y="3"/>
                  </a:lnTo>
                  <a:lnTo>
                    <a:pt x="68" y="6"/>
                  </a:lnTo>
                  <a:lnTo>
                    <a:pt x="77" y="11"/>
                  </a:lnTo>
                  <a:lnTo>
                    <a:pt x="82" y="19"/>
                  </a:lnTo>
                  <a:lnTo>
                    <a:pt x="85" y="33"/>
                  </a:lnTo>
                  <a:lnTo>
                    <a:pt x="85" y="46"/>
                  </a:lnTo>
                  <a:lnTo>
                    <a:pt x="85" y="68"/>
                  </a:lnTo>
                  <a:lnTo>
                    <a:pt x="85"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4" name="Freeform 13"/>
            <p:cNvSpPr>
              <a:spLocks/>
            </p:cNvSpPr>
            <p:nvPr/>
          </p:nvSpPr>
          <p:spPr bwMode="auto">
            <a:xfrm>
              <a:off x="2973" y="1015"/>
              <a:ext cx="71" cy="117"/>
            </a:xfrm>
            <a:custGeom>
              <a:avLst/>
              <a:gdLst/>
              <a:ahLst/>
              <a:cxnLst>
                <a:cxn ang="0">
                  <a:pos x="30" y="117"/>
                </a:cxn>
                <a:cxn ang="0">
                  <a:pos x="30" y="117"/>
                </a:cxn>
                <a:cxn ang="0">
                  <a:pos x="14" y="114"/>
                </a:cxn>
                <a:cxn ang="0">
                  <a:pos x="0" y="108"/>
                </a:cxn>
                <a:cxn ang="0">
                  <a:pos x="0" y="106"/>
                </a:cxn>
                <a:cxn ang="0">
                  <a:pos x="0" y="106"/>
                </a:cxn>
                <a:cxn ang="0">
                  <a:pos x="0" y="95"/>
                </a:cxn>
                <a:cxn ang="0">
                  <a:pos x="3" y="92"/>
                </a:cxn>
                <a:cxn ang="0">
                  <a:pos x="3" y="92"/>
                </a:cxn>
                <a:cxn ang="0">
                  <a:pos x="16" y="103"/>
                </a:cxn>
                <a:cxn ang="0">
                  <a:pos x="22" y="106"/>
                </a:cxn>
                <a:cxn ang="0">
                  <a:pos x="30" y="106"/>
                </a:cxn>
                <a:cxn ang="0">
                  <a:pos x="30" y="106"/>
                </a:cxn>
                <a:cxn ang="0">
                  <a:pos x="41" y="106"/>
                </a:cxn>
                <a:cxn ang="0">
                  <a:pos x="49" y="100"/>
                </a:cxn>
                <a:cxn ang="0">
                  <a:pos x="55" y="95"/>
                </a:cxn>
                <a:cxn ang="0">
                  <a:pos x="58" y="84"/>
                </a:cxn>
                <a:cxn ang="0">
                  <a:pos x="58" y="84"/>
                </a:cxn>
                <a:cxn ang="0">
                  <a:pos x="55" y="76"/>
                </a:cxn>
                <a:cxn ang="0">
                  <a:pos x="49" y="68"/>
                </a:cxn>
                <a:cxn ang="0">
                  <a:pos x="38" y="65"/>
                </a:cxn>
                <a:cxn ang="0">
                  <a:pos x="27" y="63"/>
                </a:cxn>
                <a:cxn ang="0">
                  <a:pos x="19" y="60"/>
                </a:cxn>
                <a:cxn ang="0">
                  <a:pos x="8" y="54"/>
                </a:cxn>
                <a:cxn ang="0">
                  <a:pos x="3" y="46"/>
                </a:cxn>
                <a:cxn ang="0">
                  <a:pos x="0" y="33"/>
                </a:cxn>
                <a:cxn ang="0">
                  <a:pos x="0" y="33"/>
                </a:cxn>
                <a:cxn ang="0">
                  <a:pos x="0" y="25"/>
                </a:cxn>
                <a:cxn ang="0">
                  <a:pos x="3" y="17"/>
                </a:cxn>
                <a:cxn ang="0">
                  <a:pos x="11" y="9"/>
                </a:cxn>
                <a:cxn ang="0">
                  <a:pos x="25" y="3"/>
                </a:cxn>
                <a:cxn ang="0">
                  <a:pos x="36" y="0"/>
                </a:cxn>
                <a:cxn ang="0">
                  <a:pos x="36" y="0"/>
                </a:cxn>
                <a:cxn ang="0">
                  <a:pos x="52" y="3"/>
                </a:cxn>
                <a:cxn ang="0">
                  <a:pos x="66" y="9"/>
                </a:cxn>
                <a:cxn ang="0">
                  <a:pos x="66" y="9"/>
                </a:cxn>
                <a:cxn ang="0">
                  <a:pos x="66" y="9"/>
                </a:cxn>
                <a:cxn ang="0">
                  <a:pos x="63" y="22"/>
                </a:cxn>
                <a:cxn ang="0">
                  <a:pos x="63" y="22"/>
                </a:cxn>
                <a:cxn ang="0">
                  <a:pos x="63" y="22"/>
                </a:cxn>
                <a:cxn ang="0">
                  <a:pos x="49" y="14"/>
                </a:cxn>
                <a:cxn ang="0">
                  <a:pos x="36" y="14"/>
                </a:cxn>
                <a:cxn ang="0">
                  <a:pos x="36" y="14"/>
                </a:cxn>
                <a:cxn ang="0">
                  <a:pos x="27" y="14"/>
                </a:cxn>
                <a:cxn ang="0">
                  <a:pos x="19" y="17"/>
                </a:cxn>
                <a:cxn ang="0">
                  <a:pos x="14" y="22"/>
                </a:cxn>
                <a:cxn ang="0">
                  <a:pos x="14" y="30"/>
                </a:cxn>
                <a:cxn ang="0">
                  <a:pos x="14" y="30"/>
                </a:cxn>
                <a:cxn ang="0">
                  <a:pos x="16" y="41"/>
                </a:cxn>
                <a:cxn ang="0">
                  <a:pos x="22" y="46"/>
                </a:cxn>
                <a:cxn ang="0">
                  <a:pos x="41" y="52"/>
                </a:cxn>
                <a:cxn ang="0">
                  <a:pos x="52" y="57"/>
                </a:cxn>
                <a:cxn ang="0">
                  <a:pos x="60" y="63"/>
                </a:cxn>
                <a:cxn ang="0">
                  <a:pos x="69" y="71"/>
                </a:cxn>
                <a:cxn ang="0">
                  <a:pos x="71" y="84"/>
                </a:cxn>
                <a:cxn ang="0">
                  <a:pos x="71" y="84"/>
                </a:cxn>
                <a:cxn ang="0">
                  <a:pos x="69" y="92"/>
                </a:cxn>
                <a:cxn ang="0">
                  <a:pos x="66" y="98"/>
                </a:cxn>
                <a:cxn ang="0">
                  <a:pos x="63" y="106"/>
                </a:cxn>
                <a:cxn ang="0">
                  <a:pos x="58" y="108"/>
                </a:cxn>
                <a:cxn ang="0">
                  <a:pos x="47" y="114"/>
                </a:cxn>
                <a:cxn ang="0">
                  <a:pos x="30" y="117"/>
                </a:cxn>
                <a:cxn ang="0">
                  <a:pos x="30" y="117"/>
                </a:cxn>
              </a:cxnLst>
              <a:rect l="0" t="0" r="r" b="b"/>
              <a:pathLst>
                <a:path w="71" h="117">
                  <a:moveTo>
                    <a:pt x="30" y="117"/>
                  </a:moveTo>
                  <a:lnTo>
                    <a:pt x="30" y="117"/>
                  </a:lnTo>
                  <a:lnTo>
                    <a:pt x="14" y="114"/>
                  </a:lnTo>
                  <a:lnTo>
                    <a:pt x="0" y="108"/>
                  </a:lnTo>
                  <a:lnTo>
                    <a:pt x="0" y="106"/>
                  </a:lnTo>
                  <a:lnTo>
                    <a:pt x="0" y="95"/>
                  </a:lnTo>
                  <a:lnTo>
                    <a:pt x="3" y="92"/>
                  </a:lnTo>
                  <a:lnTo>
                    <a:pt x="16" y="103"/>
                  </a:lnTo>
                  <a:lnTo>
                    <a:pt x="22" y="106"/>
                  </a:lnTo>
                  <a:lnTo>
                    <a:pt x="30" y="106"/>
                  </a:lnTo>
                  <a:lnTo>
                    <a:pt x="41" y="106"/>
                  </a:lnTo>
                  <a:lnTo>
                    <a:pt x="49" y="100"/>
                  </a:lnTo>
                  <a:lnTo>
                    <a:pt x="55" y="95"/>
                  </a:lnTo>
                  <a:lnTo>
                    <a:pt x="58" y="84"/>
                  </a:lnTo>
                  <a:lnTo>
                    <a:pt x="55" y="76"/>
                  </a:lnTo>
                  <a:lnTo>
                    <a:pt x="49" y="68"/>
                  </a:lnTo>
                  <a:lnTo>
                    <a:pt x="38" y="65"/>
                  </a:lnTo>
                  <a:lnTo>
                    <a:pt x="27" y="63"/>
                  </a:lnTo>
                  <a:lnTo>
                    <a:pt x="19" y="60"/>
                  </a:lnTo>
                  <a:lnTo>
                    <a:pt x="8" y="54"/>
                  </a:lnTo>
                  <a:lnTo>
                    <a:pt x="3" y="46"/>
                  </a:lnTo>
                  <a:lnTo>
                    <a:pt x="0" y="33"/>
                  </a:lnTo>
                  <a:lnTo>
                    <a:pt x="0" y="25"/>
                  </a:lnTo>
                  <a:lnTo>
                    <a:pt x="3" y="17"/>
                  </a:lnTo>
                  <a:lnTo>
                    <a:pt x="11" y="9"/>
                  </a:lnTo>
                  <a:lnTo>
                    <a:pt x="25" y="3"/>
                  </a:lnTo>
                  <a:lnTo>
                    <a:pt x="36" y="0"/>
                  </a:lnTo>
                  <a:lnTo>
                    <a:pt x="52" y="3"/>
                  </a:lnTo>
                  <a:lnTo>
                    <a:pt x="66" y="9"/>
                  </a:lnTo>
                  <a:lnTo>
                    <a:pt x="63" y="22"/>
                  </a:lnTo>
                  <a:lnTo>
                    <a:pt x="49" y="14"/>
                  </a:lnTo>
                  <a:lnTo>
                    <a:pt x="36" y="14"/>
                  </a:lnTo>
                  <a:lnTo>
                    <a:pt x="27" y="14"/>
                  </a:lnTo>
                  <a:lnTo>
                    <a:pt x="19" y="17"/>
                  </a:lnTo>
                  <a:lnTo>
                    <a:pt x="14" y="22"/>
                  </a:lnTo>
                  <a:lnTo>
                    <a:pt x="14" y="30"/>
                  </a:lnTo>
                  <a:lnTo>
                    <a:pt x="16" y="41"/>
                  </a:lnTo>
                  <a:lnTo>
                    <a:pt x="22" y="46"/>
                  </a:lnTo>
                  <a:lnTo>
                    <a:pt x="41" y="52"/>
                  </a:lnTo>
                  <a:lnTo>
                    <a:pt x="52" y="57"/>
                  </a:lnTo>
                  <a:lnTo>
                    <a:pt x="60" y="63"/>
                  </a:lnTo>
                  <a:lnTo>
                    <a:pt x="69" y="71"/>
                  </a:lnTo>
                  <a:lnTo>
                    <a:pt x="71" y="84"/>
                  </a:lnTo>
                  <a:lnTo>
                    <a:pt x="69" y="92"/>
                  </a:lnTo>
                  <a:lnTo>
                    <a:pt x="66" y="98"/>
                  </a:lnTo>
                  <a:lnTo>
                    <a:pt x="63" y="106"/>
                  </a:lnTo>
                  <a:lnTo>
                    <a:pt x="58" y="108"/>
                  </a:lnTo>
                  <a:lnTo>
                    <a:pt x="47" y="114"/>
                  </a:lnTo>
                  <a:lnTo>
                    <a:pt x="30" y="1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5" name="Freeform 12"/>
            <p:cNvSpPr>
              <a:spLocks/>
            </p:cNvSpPr>
            <p:nvPr/>
          </p:nvSpPr>
          <p:spPr bwMode="auto">
            <a:xfrm>
              <a:off x="3061" y="1018"/>
              <a:ext cx="146" cy="111"/>
            </a:xfrm>
            <a:custGeom>
              <a:avLst/>
              <a:gdLst/>
              <a:ahLst/>
              <a:cxnLst>
                <a:cxn ang="0">
                  <a:pos x="135" y="46"/>
                </a:cxn>
                <a:cxn ang="0">
                  <a:pos x="124" y="87"/>
                </a:cxn>
                <a:cxn ang="0">
                  <a:pos x="124" y="87"/>
                </a:cxn>
                <a:cxn ang="0">
                  <a:pos x="118" y="108"/>
                </a:cxn>
                <a:cxn ang="0">
                  <a:pos x="115" y="111"/>
                </a:cxn>
                <a:cxn ang="0">
                  <a:pos x="115" y="111"/>
                </a:cxn>
                <a:cxn ang="0">
                  <a:pos x="99" y="111"/>
                </a:cxn>
                <a:cxn ang="0">
                  <a:pos x="99" y="111"/>
                </a:cxn>
                <a:cxn ang="0">
                  <a:pos x="99" y="111"/>
                </a:cxn>
                <a:cxn ang="0">
                  <a:pos x="91" y="78"/>
                </a:cxn>
                <a:cxn ang="0">
                  <a:pos x="71" y="8"/>
                </a:cxn>
                <a:cxn ang="0">
                  <a:pos x="58" y="65"/>
                </a:cxn>
                <a:cxn ang="0">
                  <a:pos x="58" y="65"/>
                </a:cxn>
                <a:cxn ang="0">
                  <a:pos x="49"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6" y="3"/>
                </a:cxn>
                <a:cxn ang="0">
                  <a:pos x="16" y="3"/>
                </a:cxn>
                <a:cxn ang="0">
                  <a:pos x="22" y="33"/>
                </a:cxn>
                <a:cxn ang="0">
                  <a:pos x="38" y="103"/>
                </a:cxn>
                <a:cxn ang="0">
                  <a:pos x="58" y="30"/>
                </a:cxn>
                <a:cxn ang="0">
                  <a:pos x="58" y="30"/>
                </a:cxn>
                <a:cxn ang="0">
                  <a:pos x="63" y="3"/>
                </a:cxn>
                <a:cxn ang="0">
                  <a:pos x="63" y="0"/>
                </a:cxn>
                <a:cxn ang="0">
                  <a:pos x="63" y="0"/>
                </a:cxn>
                <a:cxn ang="0">
                  <a:pos x="82" y="0"/>
                </a:cxn>
                <a:cxn ang="0">
                  <a:pos x="82" y="3"/>
                </a:cxn>
                <a:cxn ang="0">
                  <a:pos x="82" y="3"/>
                </a:cxn>
                <a:cxn ang="0">
                  <a:pos x="110" y="100"/>
                </a:cxn>
                <a:cxn ang="0">
                  <a:pos x="124" y="43"/>
                </a:cxn>
                <a:cxn ang="0">
                  <a:pos x="124" y="43"/>
                </a:cxn>
                <a:cxn ang="0">
                  <a:pos x="129" y="14"/>
                </a:cxn>
                <a:cxn ang="0">
                  <a:pos x="129" y="14"/>
                </a:cxn>
                <a:cxn ang="0">
                  <a:pos x="132" y="3"/>
                </a:cxn>
                <a:cxn ang="0">
                  <a:pos x="132" y="0"/>
                </a:cxn>
                <a:cxn ang="0">
                  <a:pos x="132" y="0"/>
                </a:cxn>
                <a:cxn ang="0">
                  <a:pos x="140" y="0"/>
                </a:cxn>
                <a:cxn ang="0">
                  <a:pos x="140" y="0"/>
                </a:cxn>
                <a:cxn ang="0">
                  <a:pos x="143" y="0"/>
                </a:cxn>
                <a:cxn ang="0">
                  <a:pos x="146" y="3"/>
                </a:cxn>
                <a:cxn ang="0">
                  <a:pos x="146" y="3"/>
                </a:cxn>
                <a:cxn ang="0">
                  <a:pos x="135" y="46"/>
                </a:cxn>
                <a:cxn ang="0">
                  <a:pos x="135" y="46"/>
                </a:cxn>
              </a:cxnLst>
              <a:rect l="0" t="0" r="r" b="b"/>
              <a:pathLst>
                <a:path w="146" h="111">
                  <a:moveTo>
                    <a:pt x="135" y="46"/>
                  </a:moveTo>
                  <a:lnTo>
                    <a:pt x="124" y="87"/>
                  </a:lnTo>
                  <a:lnTo>
                    <a:pt x="118" y="108"/>
                  </a:lnTo>
                  <a:lnTo>
                    <a:pt x="115" y="111"/>
                  </a:lnTo>
                  <a:lnTo>
                    <a:pt x="99" y="111"/>
                  </a:lnTo>
                  <a:lnTo>
                    <a:pt x="91" y="78"/>
                  </a:lnTo>
                  <a:lnTo>
                    <a:pt x="71" y="8"/>
                  </a:lnTo>
                  <a:lnTo>
                    <a:pt x="58" y="65"/>
                  </a:lnTo>
                  <a:lnTo>
                    <a:pt x="49" y="111"/>
                  </a:lnTo>
                  <a:lnTo>
                    <a:pt x="47" y="111"/>
                  </a:lnTo>
                  <a:lnTo>
                    <a:pt x="30" y="111"/>
                  </a:lnTo>
                  <a:lnTo>
                    <a:pt x="22" y="78"/>
                  </a:lnTo>
                  <a:lnTo>
                    <a:pt x="0" y="3"/>
                  </a:lnTo>
                  <a:lnTo>
                    <a:pt x="3" y="0"/>
                  </a:lnTo>
                  <a:lnTo>
                    <a:pt x="14" y="0"/>
                  </a:lnTo>
                  <a:lnTo>
                    <a:pt x="16" y="3"/>
                  </a:lnTo>
                  <a:lnTo>
                    <a:pt x="22" y="33"/>
                  </a:lnTo>
                  <a:lnTo>
                    <a:pt x="38" y="103"/>
                  </a:lnTo>
                  <a:lnTo>
                    <a:pt x="58" y="30"/>
                  </a:lnTo>
                  <a:lnTo>
                    <a:pt x="63" y="3"/>
                  </a:lnTo>
                  <a:lnTo>
                    <a:pt x="63" y="0"/>
                  </a:lnTo>
                  <a:lnTo>
                    <a:pt x="82" y="0"/>
                  </a:lnTo>
                  <a:lnTo>
                    <a:pt x="82" y="3"/>
                  </a:lnTo>
                  <a:lnTo>
                    <a:pt x="110" y="100"/>
                  </a:lnTo>
                  <a:lnTo>
                    <a:pt x="124" y="43"/>
                  </a:lnTo>
                  <a:lnTo>
                    <a:pt x="129" y="14"/>
                  </a:lnTo>
                  <a:lnTo>
                    <a:pt x="132" y="3"/>
                  </a:lnTo>
                  <a:lnTo>
                    <a:pt x="132" y="0"/>
                  </a:lnTo>
                  <a:lnTo>
                    <a:pt x="140" y="0"/>
                  </a:lnTo>
                  <a:lnTo>
                    <a:pt x="143" y="0"/>
                  </a:lnTo>
                  <a:lnTo>
                    <a:pt x="146" y="3"/>
                  </a:lnTo>
                  <a:lnTo>
                    <a:pt x="135"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6" name="Freeform 11"/>
            <p:cNvSpPr>
              <a:spLocks noEditPoints="1"/>
            </p:cNvSpPr>
            <p:nvPr/>
          </p:nvSpPr>
          <p:spPr bwMode="auto">
            <a:xfrm>
              <a:off x="3229" y="964"/>
              <a:ext cx="19" cy="165"/>
            </a:xfrm>
            <a:custGeom>
              <a:avLst/>
              <a:gdLst/>
              <a:ahLst/>
              <a:cxnLst>
                <a:cxn ang="0">
                  <a:pos x="16" y="16"/>
                </a:cxn>
                <a:cxn ang="0">
                  <a:pos x="16" y="19"/>
                </a:cxn>
                <a:cxn ang="0">
                  <a:pos x="16" y="19"/>
                </a:cxn>
                <a:cxn ang="0">
                  <a:pos x="2" y="19"/>
                </a:cxn>
                <a:cxn ang="0">
                  <a:pos x="0" y="16"/>
                </a:cxn>
                <a:cxn ang="0">
                  <a:pos x="0" y="16"/>
                </a:cxn>
                <a:cxn ang="0">
                  <a:pos x="0" y="6"/>
                </a:cxn>
                <a:cxn ang="0">
                  <a:pos x="2" y="3"/>
                </a:cxn>
                <a:cxn ang="0">
                  <a:pos x="2" y="3"/>
                </a:cxn>
                <a:cxn ang="0">
                  <a:pos x="16" y="0"/>
                </a:cxn>
                <a:cxn ang="0">
                  <a:pos x="16" y="3"/>
                </a:cxn>
                <a:cxn ang="0">
                  <a:pos x="16" y="3"/>
                </a:cxn>
                <a:cxn ang="0">
                  <a:pos x="16" y="16"/>
                </a:cxn>
                <a:cxn ang="0">
                  <a:pos x="16" y="16"/>
                </a:cxn>
                <a:cxn ang="0">
                  <a:pos x="16" y="165"/>
                </a:cxn>
                <a:cxn ang="0">
                  <a:pos x="16" y="165"/>
                </a:cxn>
                <a:cxn ang="0">
                  <a:pos x="5" y="165"/>
                </a:cxn>
                <a:cxn ang="0">
                  <a:pos x="2" y="165"/>
                </a:cxn>
                <a:cxn ang="0">
                  <a:pos x="2" y="165"/>
                </a:cxn>
                <a:cxn ang="0">
                  <a:pos x="2" y="138"/>
                </a:cxn>
                <a:cxn ang="0">
                  <a:pos x="2" y="138"/>
                </a:cxn>
                <a:cxn ang="0">
                  <a:pos x="2" y="97"/>
                </a:cxn>
                <a:cxn ang="0">
                  <a:pos x="2" y="57"/>
                </a:cxn>
                <a:cxn ang="0">
                  <a:pos x="2" y="57"/>
                </a:cxn>
                <a:cxn ang="0">
                  <a:pos x="2" y="57"/>
                </a:cxn>
                <a:cxn ang="0">
                  <a:pos x="16" y="54"/>
                </a:cxn>
                <a:cxn ang="0">
                  <a:pos x="16" y="54"/>
                </a:cxn>
                <a:cxn ang="0">
                  <a:pos x="16" y="54"/>
                </a:cxn>
                <a:cxn ang="0">
                  <a:pos x="16" y="78"/>
                </a:cxn>
                <a:cxn ang="0">
                  <a:pos x="16" y="78"/>
                </a:cxn>
                <a:cxn ang="0">
                  <a:pos x="19" y="165"/>
                </a:cxn>
                <a:cxn ang="0">
                  <a:pos x="16" y="165"/>
                </a:cxn>
              </a:cxnLst>
              <a:rect l="0" t="0" r="r" b="b"/>
              <a:pathLst>
                <a:path w="19" h="165">
                  <a:moveTo>
                    <a:pt x="16" y="16"/>
                  </a:moveTo>
                  <a:lnTo>
                    <a:pt x="16" y="19"/>
                  </a:lnTo>
                  <a:lnTo>
                    <a:pt x="2" y="19"/>
                  </a:lnTo>
                  <a:lnTo>
                    <a:pt x="0" y="16"/>
                  </a:lnTo>
                  <a:lnTo>
                    <a:pt x="0" y="6"/>
                  </a:lnTo>
                  <a:lnTo>
                    <a:pt x="2" y="3"/>
                  </a:lnTo>
                  <a:lnTo>
                    <a:pt x="16" y="0"/>
                  </a:lnTo>
                  <a:lnTo>
                    <a:pt x="16" y="3"/>
                  </a:lnTo>
                  <a:lnTo>
                    <a:pt x="16" y="16"/>
                  </a:lnTo>
                  <a:close/>
                  <a:moveTo>
                    <a:pt x="16" y="165"/>
                  </a:moveTo>
                  <a:lnTo>
                    <a:pt x="16" y="165"/>
                  </a:lnTo>
                  <a:lnTo>
                    <a:pt x="5" y="165"/>
                  </a:lnTo>
                  <a:lnTo>
                    <a:pt x="2" y="165"/>
                  </a:lnTo>
                  <a:lnTo>
                    <a:pt x="2" y="138"/>
                  </a:lnTo>
                  <a:lnTo>
                    <a:pt x="2" y="97"/>
                  </a:lnTo>
                  <a:lnTo>
                    <a:pt x="2" y="57"/>
                  </a:lnTo>
                  <a:lnTo>
                    <a:pt x="16" y="54"/>
                  </a:lnTo>
                  <a:lnTo>
                    <a:pt x="16" y="78"/>
                  </a:lnTo>
                  <a:lnTo>
                    <a:pt x="19" y="165"/>
                  </a:lnTo>
                  <a:lnTo>
                    <a:pt x="16"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7" name="Freeform 10"/>
            <p:cNvSpPr>
              <a:spLocks/>
            </p:cNvSpPr>
            <p:nvPr/>
          </p:nvSpPr>
          <p:spPr bwMode="auto">
            <a:xfrm>
              <a:off x="3278" y="1015"/>
              <a:ext cx="80" cy="117"/>
            </a:xfrm>
            <a:custGeom>
              <a:avLst/>
              <a:gdLst/>
              <a:ahLst/>
              <a:cxnLst>
                <a:cxn ang="0">
                  <a:pos x="80" y="106"/>
                </a:cxn>
                <a:cxn ang="0">
                  <a:pos x="77" y="108"/>
                </a:cxn>
                <a:cxn ang="0">
                  <a:pos x="77" y="108"/>
                </a:cxn>
                <a:cxn ang="0">
                  <a:pos x="63" y="114"/>
                </a:cxn>
                <a:cxn ang="0">
                  <a:pos x="50" y="117"/>
                </a:cxn>
                <a:cxn ang="0">
                  <a:pos x="50" y="117"/>
                </a:cxn>
                <a:cxn ang="0">
                  <a:pos x="39" y="117"/>
                </a:cxn>
                <a:cxn ang="0">
                  <a:pos x="30" y="114"/>
                </a:cxn>
                <a:cxn ang="0">
                  <a:pos x="30" y="114"/>
                </a:cxn>
                <a:cxn ang="0">
                  <a:pos x="17" y="106"/>
                </a:cxn>
                <a:cxn ang="0">
                  <a:pos x="8" y="92"/>
                </a:cxn>
                <a:cxn ang="0">
                  <a:pos x="3" y="79"/>
                </a:cxn>
                <a:cxn ang="0">
                  <a:pos x="0" y="60"/>
                </a:cxn>
                <a:cxn ang="0">
                  <a:pos x="0" y="60"/>
                </a:cxn>
                <a:cxn ang="0">
                  <a:pos x="0" y="49"/>
                </a:cxn>
                <a:cxn ang="0">
                  <a:pos x="3" y="38"/>
                </a:cxn>
                <a:cxn ang="0">
                  <a:pos x="8" y="27"/>
                </a:cxn>
                <a:cxn ang="0">
                  <a:pos x="14" y="19"/>
                </a:cxn>
                <a:cxn ang="0">
                  <a:pos x="19" y="11"/>
                </a:cxn>
                <a:cxn ang="0">
                  <a:pos x="30" y="6"/>
                </a:cxn>
                <a:cxn ang="0">
                  <a:pos x="39" y="3"/>
                </a:cxn>
                <a:cxn ang="0">
                  <a:pos x="52" y="0"/>
                </a:cxn>
                <a:cxn ang="0">
                  <a:pos x="52" y="0"/>
                </a:cxn>
                <a:cxn ang="0">
                  <a:pos x="66" y="3"/>
                </a:cxn>
                <a:cxn ang="0">
                  <a:pos x="77" y="9"/>
                </a:cxn>
                <a:cxn ang="0">
                  <a:pos x="80" y="11"/>
                </a:cxn>
                <a:cxn ang="0">
                  <a:pos x="80" y="11"/>
                </a:cxn>
                <a:cxn ang="0">
                  <a:pos x="77" y="22"/>
                </a:cxn>
                <a:cxn ang="0">
                  <a:pos x="77" y="22"/>
                </a:cxn>
                <a:cxn ang="0">
                  <a:pos x="77" y="22"/>
                </a:cxn>
                <a:cxn ang="0">
                  <a:pos x="63" y="17"/>
                </a:cxn>
                <a:cxn ang="0">
                  <a:pos x="52" y="14"/>
                </a:cxn>
                <a:cxn ang="0">
                  <a:pos x="52" y="14"/>
                </a:cxn>
                <a:cxn ang="0">
                  <a:pos x="41" y="14"/>
                </a:cxn>
                <a:cxn ang="0">
                  <a:pos x="36" y="17"/>
                </a:cxn>
                <a:cxn ang="0">
                  <a:pos x="28" y="22"/>
                </a:cxn>
                <a:cxn ang="0">
                  <a:pos x="22" y="27"/>
                </a:cxn>
                <a:cxn ang="0">
                  <a:pos x="17" y="41"/>
                </a:cxn>
                <a:cxn ang="0">
                  <a:pos x="14" y="60"/>
                </a:cxn>
                <a:cxn ang="0">
                  <a:pos x="14" y="60"/>
                </a:cxn>
                <a:cxn ang="0">
                  <a:pos x="17" y="76"/>
                </a:cxn>
                <a:cxn ang="0">
                  <a:pos x="22" y="92"/>
                </a:cxn>
                <a:cxn ang="0">
                  <a:pos x="28" y="98"/>
                </a:cxn>
                <a:cxn ang="0">
                  <a:pos x="33" y="100"/>
                </a:cxn>
                <a:cxn ang="0">
                  <a:pos x="41" y="103"/>
                </a:cxn>
                <a:cxn ang="0">
                  <a:pos x="50" y="106"/>
                </a:cxn>
                <a:cxn ang="0">
                  <a:pos x="50" y="106"/>
                </a:cxn>
                <a:cxn ang="0">
                  <a:pos x="58" y="103"/>
                </a:cxn>
                <a:cxn ang="0">
                  <a:pos x="66" y="100"/>
                </a:cxn>
                <a:cxn ang="0">
                  <a:pos x="80" y="92"/>
                </a:cxn>
                <a:cxn ang="0">
                  <a:pos x="80" y="92"/>
                </a:cxn>
                <a:cxn ang="0">
                  <a:pos x="80" y="92"/>
                </a:cxn>
                <a:cxn ang="0">
                  <a:pos x="80" y="106"/>
                </a:cxn>
                <a:cxn ang="0">
                  <a:pos x="80" y="106"/>
                </a:cxn>
              </a:cxnLst>
              <a:rect l="0" t="0" r="r" b="b"/>
              <a:pathLst>
                <a:path w="80" h="117">
                  <a:moveTo>
                    <a:pt x="80" y="106"/>
                  </a:moveTo>
                  <a:lnTo>
                    <a:pt x="77" y="108"/>
                  </a:lnTo>
                  <a:lnTo>
                    <a:pt x="63" y="114"/>
                  </a:lnTo>
                  <a:lnTo>
                    <a:pt x="50" y="117"/>
                  </a:lnTo>
                  <a:lnTo>
                    <a:pt x="39" y="117"/>
                  </a:lnTo>
                  <a:lnTo>
                    <a:pt x="30" y="114"/>
                  </a:lnTo>
                  <a:lnTo>
                    <a:pt x="17" y="106"/>
                  </a:lnTo>
                  <a:lnTo>
                    <a:pt x="8" y="92"/>
                  </a:lnTo>
                  <a:lnTo>
                    <a:pt x="3" y="79"/>
                  </a:lnTo>
                  <a:lnTo>
                    <a:pt x="0" y="60"/>
                  </a:lnTo>
                  <a:lnTo>
                    <a:pt x="0" y="49"/>
                  </a:lnTo>
                  <a:lnTo>
                    <a:pt x="3" y="38"/>
                  </a:lnTo>
                  <a:lnTo>
                    <a:pt x="8" y="27"/>
                  </a:lnTo>
                  <a:lnTo>
                    <a:pt x="14" y="19"/>
                  </a:lnTo>
                  <a:lnTo>
                    <a:pt x="19" y="11"/>
                  </a:lnTo>
                  <a:lnTo>
                    <a:pt x="30" y="6"/>
                  </a:lnTo>
                  <a:lnTo>
                    <a:pt x="39" y="3"/>
                  </a:lnTo>
                  <a:lnTo>
                    <a:pt x="52" y="0"/>
                  </a:lnTo>
                  <a:lnTo>
                    <a:pt x="66" y="3"/>
                  </a:lnTo>
                  <a:lnTo>
                    <a:pt x="77" y="9"/>
                  </a:lnTo>
                  <a:lnTo>
                    <a:pt x="80" y="11"/>
                  </a:lnTo>
                  <a:lnTo>
                    <a:pt x="77" y="22"/>
                  </a:lnTo>
                  <a:lnTo>
                    <a:pt x="63" y="17"/>
                  </a:lnTo>
                  <a:lnTo>
                    <a:pt x="52" y="14"/>
                  </a:lnTo>
                  <a:lnTo>
                    <a:pt x="41" y="14"/>
                  </a:lnTo>
                  <a:lnTo>
                    <a:pt x="36" y="17"/>
                  </a:lnTo>
                  <a:lnTo>
                    <a:pt x="28" y="22"/>
                  </a:lnTo>
                  <a:lnTo>
                    <a:pt x="22" y="27"/>
                  </a:lnTo>
                  <a:lnTo>
                    <a:pt x="17" y="41"/>
                  </a:lnTo>
                  <a:lnTo>
                    <a:pt x="14" y="60"/>
                  </a:lnTo>
                  <a:lnTo>
                    <a:pt x="17" y="76"/>
                  </a:lnTo>
                  <a:lnTo>
                    <a:pt x="22" y="92"/>
                  </a:lnTo>
                  <a:lnTo>
                    <a:pt x="28" y="98"/>
                  </a:lnTo>
                  <a:lnTo>
                    <a:pt x="33" y="100"/>
                  </a:lnTo>
                  <a:lnTo>
                    <a:pt x="41" y="103"/>
                  </a:lnTo>
                  <a:lnTo>
                    <a:pt x="50" y="106"/>
                  </a:lnTo>
                  <a:lnTo>
                    <a:pt x="58" y="103"/>
                  </a:lnTo>
                  <a:lnTo>
                    <a:pt x="66" y="100"/>
                  </a:lnTo>
                  <a:lnTo>
                    <a:pt x="80" y="92"/>
                  </a:lnTo>
                  <a:lnTo>
                    <a:pt x="80"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8" name="Freeform 9"/>
            <p:cNvSpPr>
              <a:spLocks/>
            </p:cNvSpPr>
            <p:nvPr/>
          </p:nvSpPr>
          <p:spPr bwMode="auto">
            <a:xfrm>
              <a:off x="3383" y="959"/>
              <a:ext cx="82" cy="170"/>
            </a:xfrm>
            <a:custGeom>
              <a:avLst/>
              <a:gdLst/>
              <a:ahLst/>
              <a:cxnLst>
                <a:cxn ang="0">
                  <a:pos x="79" y="170"/>
                </a:cxn>
                <a:cxn ang="0">
                  <a:pos x="79"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2" y="170"/>
                </a:cxn>
                <a:cxn ang="0">
                  <a:pos x="2" y="75"/>
                </a:cxn>
                <a:cxn ang="0">
                  <a:pos x="2" y="75"/>
                </a:cxn>
                <a:cxn ang="0">
                  <a:pos x="0" y="2"/>
                </a:cxn>
                <a:cxn ang="0">
                  <a:pos x="2" y="0"/>
                </a:cxn>
                <a:cxn ang="0">
                  <a:pos x="2" y="0"/>
                </a:cxn>
                <a:cxn ang="0">
                  <a:pos x="16" y="0"/>
                </a:cxn>
                <a:cxn ang="0">
                  <a:pos x="16" y="0"/>
                </a:cxn>
                <a:cxn ang="0">
                  <a:pos x="16" y="0"/>
                </a:cxn>
                <a:cxn ang="0">
                  <a:pos x="16" y="27"/>
                </a:cxn>
                <a:cxn ang="0">
                  <a:pos x="16" y="102"/>
                </a:cxn>
                <a:cxn ang="0">
                  <a:pos x="33" y="83"/>
                </a:cxn>
                <a:cxn ang="0">
                  <a:pos x="33" y="83"/>
                </a:cxn>
                <a:cxn ang="0">
                  <a:pos x="55" y="62"/>
                </a:cxn>
                <a:cxn ang="0">
                  <a:pos x="57"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79" y="170"/>
                </a:cxn>
              </a:cxnLst>
              <a:rect l="0" t="0" r="r" b="b"/>
              <a:pathLst>
                <a:path w="82" h="170">
                  <a:moveTo>
                    <a:pt x="79" y="170"/>
                  </a:moveTo>
                  <a:lnTo>
                    <a:pt x="79" y="170"/>
                  </a:lnTo>
                  <a:lnTo>
                    <a:pt x="74" y="170"/>
                  </a:lnTo>
                  <a:lnTo>
                    <a:pt x="66" y="170"/>
                  </a:lnTo>
                  <a:lnTo>
                    <a:pt x="63" y="170"/>
                  </a:lnTo>
                  <a:lnTo>
                    <a:pt x="16" y="105"/>
                  </a:lnTo>
                  <a:lnTo>
                    <a:pt x="16" y="110"/>
                  </a:lnTo>
                  <a:lnTo>
                    <a:pt x="16" y="154"/>
                  </a:lnTo>
                  <a:lnTo>
                    <a:pt x="16" y="170"/>
                  </a:lnTo>
                  <a:lnTo>
                    <a:pt x="5" y="170"/>
                  </a:lnTo>
                  <a:lnTo>
                    <a:pt x="2" y="170"/>
                  </a:lnTo>
                  <a:lnTo>
                    <a:pt x="2" y="75"/>
                  </a:lnTo>
                  <a:lnTo>
                    <a:pt x="0" y="2"/>
                  </a:lnTo>
                  <a:lnTo>
                    <a:pt x="2" y="0"/>
                  </a:lnTo>
                  <a:lnTo>
                    <a:pt x="16" y="0"/>
                  </a:lnTo>
                  <a:lnTo>
                    <a:pt x="16" y="27"/>
                  </a:lnTo>
                  <a:lnTo>
                    <a:pt x="16" y="102"/>
                  </a:lnTo>
                  <a:lnTo>
                    <a:pt x="33" y="83"/>
                  </a:lnTo>
                  <a:lnTo>
                    <a:pt x="55" y="62"/>
                  </a:lnTo>
                  <a:lnTo>
                    <a:pt x="57" y="59"/>
                  </a:lnTo>
                  <a:lnTo>
                    <a:pt x="71" y="59"/>
                  </a:lnTo>
                  <a:lnTo>
                    <a:pt x="71" y="62"/>
                  </a:lnTo>
                  <a:lnTo>
                    <a:pt x="52" y="83"/>
                  </a:lnTo>
                  <a:lnTo>
                    <a:pt x="30" y="102"/>
                  </a:lnTo>
                  <a:lnTo>
                    <a:pt x="49" y="129"/>
                  </a:lnTo>
                  <a:lnTo>
                    <a:pt x="66" y="151"/>
                  </a:lnTo>
                  <a:lnTo>
                    <a:pt x="82" y="167"/>
                  </a:lnTo>
                  <a:lnTo>
                    <a:pt x="79"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9" name="Freeform 8"/>
            <p:cNvSpPr>
              <a:spLocks/>
            </p:cNvSpPr>
            <p:nvPr/>
          </p:nvSpPr>
          <p:spPr bwMode="auto">
            <a:xfrm>
              <a:off x="517" y="159"/>
              <a:ext cx="396" cy="378"/>
            </a:xfrm>
            <a:custGeom>
              <a:avLst/>
              <a:gdLst/>
              <a:ahLst/>
              <a:cxnLst>
                <a:cxn ang="0">
                  <a:pos x="355" y="370"/>
                </a:cxn>
                <a:cxn ang="0">
                  <a:pos x="355" y="87"/>
                </a:cxn>
                <a:cxn ang="0">
                  <a:pos x="358" y="25"/>
                </a:cxn>
                <a:cxn ang="0">
                  <a:pos x="363" y="17"/>
                </a:cxn>
                <a:cxn ang="0">
                  <a:pos x="396" y="11"/>
                </a:cxn>
                <a:cxn ang="0">
                  <a:pos x="259" y="0"/>
                </a:cxn>
                <a:cxn ang="0">
                  <a:pos x="278" y="14"/>
                </a:cxn>
                <a:cxn ang="0">
                  <a:pos x="292" y="17"/>
                </a:cxn>
                <a:cxn ang="0">
                  <a:pos x="297" y="25"/>
                </a:cxn>
                <a:cxn ang="0">
                  <a:pos x="300" y="87"/>
                </a:cxn>
                <a:cxn ang="0">
                  <a:pos x="300" y="316"/>
                </a:cxn>
                <a:cxn ang="0">
                  <a:pos x="267" y="341"/>
                </a:cxn>
                <a:cxn ang="0">
                  <a:pos x="237" y="354"/>
                </a:cxn>
                <a:cxn ang="0">
                  <a:pos x="198" y="360"/>
                </a:cxn>
                <a:cxn ang="0">
                  <a:pos x="168" y="357"/>
                </a:cxn>
                <a:cxn ang="0">
                  <a:pos x="127" y="338"/>
                </a:cxn>
                <a:cxn ang="0">
                  <a:pos x="105" y="303"/>
                </a:cxn>
                <a:cxn ang="0">
                  <a:pos x="96" y="254"/>
                </a:cxn>
                <a:cxn ang="0">
                  <a:pos x="94" y="87"/>
                </a:cxn>
                <a:cxn ang="0">
                  <a:pos x="96" y="46"/>
                </a:cxn>
                <a:cxn ang="0">
                  <a:pos x="99" y="19"/>
                </a:cxn>
                <a:cxn ang="0">
                  <a:pos x="118" y="14"/>
                </a:cxn>
                <a:cxn ang="0">
                  <a:pos x="138" y="0"/>
                </a:cxn>
                <a:cxn ang="0">
                  <a:pos x="0" y="11"/>
                </a:cxn>
                <a:cxn ang="0">
                  <a:pos x="19" y="14"/>
                </a:cxn>
                <a:cxn ang="0">
                  <a:pos x="36" y="19"/>
                </a:cxn>
                <a:cxn ang="0">
                  <a:pos x="41" y="46"/>
                </a:cxn>
                <a:cxn ang="0">
                  <a:pos x="41" y="235"/>
                </a:cxn>
                <a:cxn ang="0">
                  <a:pos x="41" y="262"/>
                </a:cxn>
                <a:cxn ang="0">
                  <a:pos x="52" y="314"/>
                </a:cxn>
                <a:cxn ang="0">
                  <a:pos x="69" y="346"/>
                </a:cxn>
                <a:cxn ang="0">
                  <a:pos x="88" y="360"/>
                </a:cxn>
                <a:cxn ang="0">
                  <a:pos x="113" y="373"/>
                </a:cxn>
                <a:cxn ang="0">
                  <a:pos x="149" y="378"/>
                </a:cxn>
                <a:cxn ang="0">
                  <a:pos x="171" y="378"/>
                </a:cxn>
                <a:cxn ang="0">
                  <a:pos x="220" y="373"/>
                </a:cxn>
                <a:cxn ang="0">
                  <a:pos x="261" y="362"/>
                </a:cxn>
                <a:cxn ang="0">
                  <a:pos x="300" y="343"/>
                </a:cxn>
                <a:cxn ang="0">
                  <a:pos x="308" y="346"/>
                </a:cxn>
                <a:cxn ang="0">
                  <a:pos x="322" y="360"/>
                </a:cxn>
              </a:cxnLst>
              <a:rect l="0" t="0" r="r" b="b"/>
              <a:pathLst>
                <a:path w="396" h="378">
                  <a:moveTo>
                    <a:pt x="336" y="376"/>
                  </a:moveTo>
                  <a:lnTo>
                    <a:pt x="355" y="370"/>
                  </a:lnTo>
                  <a:lnTo>
                    <a:pt x="355" y="87"/>
                  </a:lnTo>
                  <a:lnTo>
                    <a:pt x="355" y="46"/>
                  </a:lnTo>
                  <a:lnTo>
                    <a:pt x="358" y="25"/>
                  </a:lnTo>
                  <a:lnTo>
                    <a:pt x="360" y="19"/>
                  </a:lnTo>
                  <a:lnTo>
                    <a:pt x="363" y="17"/>
                  </a:lnTo>
                  <a:lnTo>
                    <a:pt x="377" y="14"/>
                  </a:lnTo>
                  <a:lnTo>
                    <a:pt x="396" y="11"/>
                  </a:lnTo>
                  <a:lnTo>
                    <a:pt x="396" y="0"/>
                  </a:lnTo>
                  <a:lnTo>
                    <a:pt x="259" y="0"/>
                  </a:lnTo>
                  <a:lnTo>
                    <a:pt x="259" y="11"/>
                  </a:lnTo>
                  <a:lnTo>
                    <a:pt x="278" y="14"/>
                  </a:lnTo>
                  <a:lnTo>
                    <a:pt x="292" y="17"/>
                  </a:lnTo>
                  <a:lnTo>
                    <a:pt x="294" y="19"/>
                  </a:lnTo>
                  <a:lnTo>
                    <a:pt x="297" y="25"/>
                  </a:lnTo>
                  <a:lnTo>
                    <a:pt x="300" y="46"/>
                  </a:lnTo>
                  <a:lnTo>
                    <a:pt x="300" y="87"/>
                  </a:lnTo>
                  <a:lnTo>
                    <a:pt x="300" y="316"/>
                  </a:lnTo>
                  <a:lnTo>
                    <a:pt x="289" y="327"/>
                  </a:lnTo>
                  <a:lnTo>
                    <a:pt x="267" y="341"/>
                  </a:lnTo>
                  <a:lnTo>
                    <a:pt x="253" y="349"/>
                  </a:lnTo>
                  <a:lnTo>
                    <a:pt x="237" y="354"/>
                  </a:lnTo>
                  <a:lnTo>
                    <a:pt x="217" y="360"/>
                  </a:lnTo>
                  <a:lnTo>
                    <a:pt x="198" y="360"/>
                  </a:lnTo>
                  <a:lnTo>
                    <a:pt x="168" y="357"/>
                  </a:lnTo>
                  <a:lnTo>
                    <a:pt x="143" y="351"/>
                  </a:lnTo>
                  <a:lnTo>
                    <a:pt x="127" y="338"/>
                  </a:lnTo>
                  <a:lnTo>
                    <a:pt x="113" y="324"/>
                  </a:lnTo>
                  <a:lnTo>
                    <a:pt x="105" y="303"/>
                  </a:lnTo>
                  <a:lnTo>
                    <a:pt x="99" y="281"/>
                  </a:lnTo>
                  <a:lnTo>
                    <a:pt x="96" y="254"/>
                  </a:lnTo>
                  <a:lnTo>
                    <a:pt x="94" y="227"/>
                  </a:lnTo>
                  <a:lnTo>
                    <a:pt x="94" y="87"/>
                  </a:lnTo>
                  <a:lnTo>
                    <a:pt x="96" y="46"/>
                  </a:lnTo>
                  <a:lnTo>
                    <a:pt x="96" y="25"/>
                  </a:lnTo>
                  <a:lnTo>
                    <a:pt x="99" y="19"/>
                  </a:lnTo>
                  <a:lnTo>
                    <a:pt x="105" y="17"/>
                  </a:lnTo>
                  <a:lnTo>
                    <a:pt x="118" y="14"/>
                  </a:lnTo>
                  <a:lnTo>
                    <a:pt x="138" y="11"/>
                  </a:lnTo>
                  <a:lnTo>
                    <a:pt x="138" y="0"/>
                  </a:lnTo>
                  <a:lnTo>
                    <a:pt x="0" y="0"/>
                  </a:lnTo>
                  <a:lnTo>
                    <a:pt x="0" y="11"/>
                  </a:lnTo>
                  <a:lnTo>
                    <a:pt x="19" y="14"/>
                  </a:lnTo>
                  <a:lnTo>
                    <a:pt x="33" y="17"/>
                  </a:lnTo>
                  <a:lnTo>
                    <a:pt x="36" y="19"/>
                  </a:lnTo>
                  <a:lnTo>
                    <a:pt x="39" y="25"/>
                  </a:lnTo>
                  <a:lnTo>
                    <a:pt x="41" y="46"/>
                  </a:lnTo>
                  <a:lnTo>
                    <a:pt x="41" y="87"/>
                  </a:lnTo>
                  <a:lnTo>
                    <a:pt x="41" y="235"/>
                  </a:lnTo>
                  <a:lnTo>
                    <a:pt x="41" y="262"/>
                  </a:lnTo>
                  <a:lnTo>
                    <a:pt x="44" y="289"/>
                  </a:lnTo>
                  <a:lnTo>
                    <a:pt x="52" y="314"/>
                  </a:lnTo>
                  <a:lnTo>
                    <a:pt x="61" y="335"/>
                  </a:lnTo>
                  <a:lnTo>
                    <a:pt x="69" y="346"/>
                  </a:lnTo>
                  <a:lnTo>
                    <a:pt x="77" y="354"/>
                  </a:lnTo>
                  <a:lnTo>
                    <a:pt x="88" y="360"/>
                  </a:lnTo>
                  <a:lnTo>
                    <a:pt x="99" y="368"/>
                  </a:lnTo>
                  <a:lnTo>
                    <a:pt x="113" y="373"/>
                  </a:lnTo>
                  <a:lnTo>
                    <a:pt x="129" y="376"/>
                  </a:lnTo>
                  <a:lnTo>
                    <a:pt x="149" y="378"/>
                  </a:lnTo>
                  <a:lnTo>
                    <a:pt x="171" y="378"/>
                  </a:lnTo>
                  <a:lnTo>
                    <a:pt x="198" y="378"/>
                  </a:lnTo>
                  <a:lnTo>
                    <a:pt x="220" y="373"/>
                  </a:lnTo>
                  <a:lnTo>
                    <a:pt x="242" y="368"/>
                  </a:lnTo>
                  <a:lnTo>
                    <a:pt x="261" y="362"/>
                  </a:lnTo>
                  <a:lnTo>
                    <a:pt x="289" y="349"/>
                  </a:lnTo>
                  <a:lnTo>
                    <a:pt x="300" y="343"/>
                  </a:lnTo>
                  <a:lnTo>
                    <a:pt x="308" y="346"/>
                  </a:lnTo>
                  <a:lnTo>
                    <a:pt x="311" y="349"/>
                  </a:lnTo>
                  <a:lnTo>
                    <a:pt x="322" y="360"/>
                  </a:lnTo>
                  <a:lnTo>
                    <a:pt x="336" y="376"/>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0" name="Freeform 7"/>
            <p:cNvSpPr>
              <a:spLocks/>
            </p:cNvSpPr>
            <p:nvPr/>
          </p:nvSpPr>
          <p:spPr bwMode="auto">
            <a:xfrm>
              <a:off x="900" y="170"/>
              <a:ext cx="330" cy="370"/>
            </a:xfrm>
            <a:custGeom>
              <a:avLst/>
              <a:gdLst/>
              <a:ahLst/>
              <a:cxnLst>
                <a:cxn ang="0">
                  <a:pos x="86" y="370"/>
                </a:cxn>
                <a:cxn ang="0">
                  <a:pos x="245" y="370"/>
                </a:cxn>
                <a:cxn ang="0">
                  <a:pos x="245" y="360"/>
                </a:cxn>
                <a:cxn ang="0">
                  <a:pos x="223" y="357"/>
                </a:cxn>
                <a:cxn ang="0">
                  <a:pos x="223" y="357"/>
                </a:cxn>
                <a:cxn ang="0">
                  <a:pos x="204" y="354"/>
                </a:cxn>
                <a:cxn ang="0">
                  <a:pos x="198" y="351"/>
                </a:cxn>
                <a:cxn ang="0">
                  <a:pos x="196" y="343"/>
                </a:cxn>
                <a:cxn ang="0">
                  <a:pos x="193" y="335"/>
                </a:cxn>
                <a:cxn ang="0">
                  <a:pos x="193" y="322"/>
                </a:cxn>
                <a:cxn ang="0">
                  <a:pos x="190" y="284"/>
                </a:cxn>
                <a:cxn ang="0">
                  <a:pos x="190" y="17"/>
                </a:cxn>
                <a:cxn ang="0">
                  <a:pos x="220" y="17"/>
                </a:cxn>
                <a:cxn ang="0">
                  <a:pos x="220" y="17"/>
                </a:cxn>
                <a:cxn ang="0">
                  <a:pos x="248" y="17"/>
                </a:cxn>
                <a:cxn ang="0">
                  <a:pos x="267" y="19"/>
                </a:cxn>
                <a:cxn ang="0">
                  <a:pos x="284" y="22"/>
                </a:cxn>
                <a:cxn ang="0">
                  <a:pos x="295" y="27"/>
                </a:cxn>
                <a:cxn ang="0">
                  <a:pos x="300" y="38"/>
                </a:cxn>
                <a:cxn ang="0">
                  <a:pos x="306" y="49"/>
                </a:cxn>
                <a:cxn ang="0">
                  <a:pos x="317" y="89"/>
                </a:cxn>
                <a:cxn ang="0">
                  <a:pos x="330" y="89"/>
                </a:cxn>
                <a:cxn ang="0">
                  <a:pos x="330" y="89"/>
                </a:cxn>
                <a:cxn ang="0">
                  <a:pos x="328" y="49"/>
                </a:cxn>
                <a:cxn ang="0">
                  <a:pos x="325" y="0"/>
                </a:cxn>
                <a:cxn ang="0">
                  <a:pos x="6" y="0"/>
                </a:cxn>
                <a:cxn ang="0">
                  <a:pos x="6" y="0"/>
                </a:cxn>
                <a:cxn ang="0">
                  <a:pos x="3" y="49"/>
                </a:cxn>
                <a:cxn ang="0">
                  <a:pos x="0" y="89"/>
                </a:cxn>
                <a:cxn ang="0">
                  <a:pos x="14" y="89"/>
                </a:cxn>
                <a:cxn ang="0">
                  <a:pos x="14" y="89"/>
                </a:cxn>
                <a:cxn ang="0">
                  <a:pos x="22" y="49"/>
                </a:cxn>
                <a:cxn ang="0">
                  <a:pos x="28" y="38"/>
                </a:cxn>
                <a:cxn ang="0">
                  <a:pos x="36" y="27"/>
                </a:cxn>
                <a:cxn ang="0">
                  <a:pos x="47" y="22"/>
                </a:cxn>
                <a:cxn ang="0">
                  <a:pos x="61" y="19"/>
                </a:cxn>
                <a:cxn ang="0">
                  <a:pos x="83" y="17"/>
                </a:cxn>
                <a:cxn ang="0">
                  <a:pos x="108" y="17"/>
                </a:cxn>
                <a:cxn ang="0">
                  <a:pos x="138" y="17"/>
                </a:cxn>
                <a:cxn ang="0">
                  <a:pos x="138" y="284"/>
                </a:cxn>
                <a:cxn ang="0">
                  <a:pos x="138" y="284"/>
                </a:cxn>
                <a:cxn ang="0">
                  <a:pos x="138" y="322"/>
                </a:cxn>
                <a:cxn ang="0">
                  <a:pos x="138" y="335"/>
                </a:cxn>
                <a:cxn ang="0">
                  <a:pos x="135" y="343"/>
                </a:cxn>
                <a:cxn ang="0">
                  <a:pos x="130" y="351"/>
                </a:cxn>
                <a:cxn ang="0">
                  <a:pos x="124" y="354"/>
                </a:cxn>
                <a:cxn ang="0">
                  <a:pos x="108" y="357"/>
                </a:cxn>
                <a:cxn ang="0">
                  <a:pos x="86" y="360"/>
                </a:cxn>
                <a:cxn ang="0">
                  <a:pos x="86" y="370"/>
                </a:cxn>
              </a:cxnLst>
              <a:rect l="0" t="0" r="r" b="b"/>
              <a:pathLst>
                <a:path w="330" h="370">
                  <a:moveTo>
                    <a:pt x="86" y="370"/>
                  </a:moveTo>
                  <a:lnTo>
                    <a:pt x="245" y="370"/>
                  </a:lnTo>
                  <a:lnTo>
                    <a:pt x="245" y="360"/>
                  </a:lnTo>
                  <a:lnTo>
                    <a:pt x="223" y="357"/>
                  </a:lnTo>
                  <a:lnTo>
                    <a:pt x="204" y="354"/>
                  </a:lnTo>
                  <a:lnTo>
                    <a:pt x="198" y="351"/>
                  </a:lnTo>
                  <a:lnTo>
                    <a:pt x="196" y="343"/>
                  </a:lnTo>
                  <a:lnTo>
                    <a:pt x="193" y="335"/>
                  </a:lnTo>
                  <a:lnTo>
                    <a:pt x="193" y="322"/>
                  </a:lnTo>
                  <a:lnTo>
                    <a:pt x="190" y="284"/>
                  </a:lnTo>
                  <a:lnTo>
                    <a:pt x="190" y="17"/>
                  </a:lnTo>
                  <a:lnTo>
                    <a:pt x="220" y="17"/>
                  </a:lnTo>
                  <a:lnTo>
                    <a:pt x="248" y="17"/>
                  </a:lnTo>
                  <a:lnTo>
                    <a:pt x="267" y="19"/>
                  </a:lnTo>
                  <a:lnTo>
                    <a:pt x="284" y="22"/>
                  </a:lnTo>
                  <a:lnTo>
                    <a:pt x="295" y="27"/>
                  </a:lnTo>
                  <a:lnTo>
                    <a:pt x="300" y="38"/>
                  </a:lnTo>
                  <a:lnTo>
                    <a:pt x="306" y="49"/>
                  </a:lnTo>
                  <a:lnTo>
                    <a:pt x="317" y="89"/>
                  </a:lnTo>
                  <a:lnTo>
                    <a:pt x="330" y="89"/>
                  </a:lnTo>
                  <a:lnTo>
                    <a:pt x="328" y="49"/>
                  </a:lnTo>
                  <a:lnTo>
                    <a:pt x="325" y="0"/>
                  </a:lnTo>
                  <a:lnTo>
                    <a:pt x="6" y="0"/>
                  </a:lnTo>
                  <a:lnTo>
                    <a:pt x="3" y="49"/>
                  </a:lnTo>
                  <a:lnTo>
                    <a:pt x="0" y="89"/>
                  </a:lnTo>
                  <a:lnTo>
                    <a:pt x="14" y="89"/>
                  </a:lnTo>
                  <a:lnTo>
                    <a:pt x="22" y="49"/>
                  </a:lnTo>
                  <a:lnTo>
                    <a:pt x="28" y="38"/>
                  </a:lnTo>
                  <a:lnTo>
                    <a:pt x="36" y="27"/>
                  </a:lnTo>
                  <a:lnTo>
                    <a:pt x="47" y="22"/>
                  </a:lnTo>
                  <a:lnTo>
                    <a:pt x="61" y="19"/>
                  </a:lnTo>
                  <a:lnTo>
                    <a:pt x="83" y="17"/>
                  </a:lnTo>
                  <a:lnTo>
                    <a:pt x="108" y="17"/>
                  </a:lnTo>
                  <a:lnTo>
                    <a:pt x="138" y="17"/>
                  </a:lnTo>
                  <a:lnTo>
                    <a:pt x="138" y="284"/>
                  </a:lnTo>
                  <a:lnTo>
                    <a:pt x="138" y="322"/>
                  </a:lnTo>
                  <a:lnTo>
                    <a:pt x="138" y="335"/>
                  </a:lnTo>
                  <a:lnTo>
                    <a:pt x="135" y="343"/>
                  </a:lnTo>
                  <a:lnTo>
                    <a:pt x="130" y="351"/>
                  </a:lnTo>
                  <a:lnTo>
                    <a:pt x="124" y="354"/>
                  </a:lnTo>
                  <a:lnTo>
                    <a:pt x="108" y="357"/>
                  </a:lnTo>
                  <a:lnTo>
                    <a:pt x="86" y="360"/>
                  </a:lnTo>
                  <a:lnTo>
                    <a:pt x="86"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1" name="Freeform 6"/>
            <p:cNvSpPr>
              <a:spLocks/>
            </p:cNvSpPr>
            <p:nvPr/>
          </p:nvSpPr>
          <p:spPr bwMode="auto">
            <a:xfrm>
              <a:off x="1260" y="151"/>
              <a:ext cx="374" cy="386"/>
            </a:xfrm>
            <a:custGeom>
              <a:avLst/>
              <a:gdLst/>
              <a:ahLst/>
              <a:cxnLst>
                <a:cxn ang="0">
                  <a:pos x="341" y="305"/>
                </a:cxn>
                <a:cxn ang="0">
                  <a:pos x="343" y="254"/>
                </a:cxn>
                <a:cxn ang="0">
                  <a:pos x="352" y="246"/>
                </a:cxn>
                <a:cxn ang="0">
                  <a:pos x="374" y="230"/>
                </a:cxn>
                <a:cxn ang="0">
                  <a:pos x="228" y="243"/>
                </a:cxn>
                <a:cxn ang="0">
                  <a:pos x="250" y="246"/>
                </a:cxn>
                <a:cxn ang="0">
                  <a:pos x="280" y="251"/>
                </a:cxn>
                <a:cxn ang="0">
                  <a:pos x="286" y="265"/>
                </a:cxn>
                <a:cxn ang="0">
                  <a:pos x="288" y="319"/>
                </a:cxn>
                <a:cxn ang="0">
                  <a:pos x="288" y="362"/>
                </a:cxn>
                <a:cxn ang="0">
                  <a:pos x="222" y="368"/>
                </a:cxn>
                <a:cxn ang="0">
                  <a:pos x="200" y="368"/>
                </a:cxn>
                <a:cxn ang="0">
                  <a:pos x="165" y="359"/>
                </a:cxn>
                <a:cxn ang="0">
                  <a:pos x="134" y="346"/>
                </a:cxn>
                <a:cxn ang="0">
                  <a:pos x="110" y="324"/>
                </a:cxn>
                <a:cxn ang="0">
                  <a:pos x="90" y="297"/>
                </a:cxn>
                <a:cxn ang="0">
                  <a:pos x="68" y="254"/>
                </a:cxn>
                <a:cxn ang="0">
                  <a:pos x="60" y="184"/>
                </a:cxn>
                <a:cxn ang="0">
                  <a:pos x="63" y="146"/>
                </a:cxn>
                <a:cxn ang="0">
                  <a:pos x="85" y="84"/>
                </a:cxn>
                <a:cxn ang="0">
                  <a:pos x="112" y="52"/>
                </a:cxn>
                <a:cxn ang="0">
                  <a:pos x="148" y="30"/>
                </a:cxn>
                <a:cxn ang="0">
                  <a:pos x="211" y="19"/>
                </a:cxn>
                <a:cxn ang="0">
                  <a:pos x="231" y="19"/>
                </a:cxn>
                <a:cxn ang="0">
                  <a:pos x="258" y="25"/>
                </a:cxn>
                <a:cxn ang="0">
                  <a:pos x="288" y="41"/>
                </a:cxn>
                <a:cxn ang="0">
                  <a:pos x="310" y="70"/>
                </a:cxn>
                <a:cxn ang="0">
                  <a:pos x="324" y="108"/>
                </a:cxn>
                <a:cxn ang="0">
                  <a:pos x="338" y="106"/>
                </a:cxn>
                <a:cxn ang="0">
                  <a:pos x="330" y="22"/>
                </a:cxn>
                <a:cxn ang="0">
                  <a:pos x="288" y="8"/>
                </a:cxn>
                <a:cxn ang="0">
                  <a:pos x="214" y="0"/>
                </a:cxn>
                <a:cxn ang="0">
                  <a:pos x="178" y="3"/>
                </a:cxn>
                <a:cxn ang="0">
                  <a:pos x="107" y="22"/>
                </a:cxn>
                <a:cxn ang="0">
                  <a:pos x="74" y="41"/>
                </a:cxn>
                <a:cxn ang="0">
                  <a:pos x="44" y="68"/>
                </a:cxn>
                <a:cxn ang="0">
                  <a:pos x="22" y="100"/>
                </a:cxn>
                <a:cxn ang="0">
                  <a:pos x="5" y="143"/>
                </a:cxn>
                <a:cxn ang="0">
                  <a:pos x="0" y="195"/>
                </a:cxn>
                <a:cxn ang="0">
                  <a:pos x="2" y="219"/>
                </a:cxn>
                <a:cxn ang="0">
                  <a:pos x="11" y="265"/>
                </a:cxn>
                <a:cxn ang="0">
                  <a:pos x="27" y="303"/>
                </a:cxn>
                <a:cxn ang="0">
                  <a:pos x="52" y="332"/>
                </a:cxn>
                <a:cxn ang="0">
                  <a:pos x="82" y="354"/>
                </a:cxn>
                <a:cxn ang="0">
                  <a:pos x="115" y="370"/>
                </a:cxn>
                <a:cxn ang="0">
                  <a:pos x="176" y="384"/>
                </a:cxn>
                <a:cxn ang="0">
                  <a:pos x="217" y="386"/>
                </a:cxn>
                <a:cxn ang="0">
                  <a:pos x="297" y="378"/>
                </a:cxn>
                <a:cxn ang="0">
                  <a:pos x="343" y="365"/>
                </a:cxn>
                <a:cxn ang="0">
                  <a:pos x="341" y="305"/>
                </a:cxn>
              </a:cxnLst>
              <a:rect l="0" t="0" r="r" b="b"/>
              <a:pathLst>
                <a:path w="374" h="386">
                  <a:moveTo>
                    <a:pt x="341" y="305"/>
                  </a:moveTo>
                  <a:lnTo>
                    <a:pt x="341" y="305"/>
                  </a:lnTo>
                  <a:lnTo>
                    <a:pt x="343" y="273"/>
                  </a:lnTo>
                  <a:lnTo>
                    <a:pt x="343" y="254"/>
                  </a:lnTo>
                  <a:lnTo>
                    <a:pt x="346" y="246"/>
                  </a:lnTo>
                  <a:lnTo>
                    <a:pt x="352" y="246"/>
                  </a:lnTo>
                  <a:lnTo>
                    <a:pt x="374" y="243"/>
                  </a:lnTo>
                  <a:lnTo>
                    <a:pt x="374" y="230"/>
                  </a:lnTo>
                  <a:lnTo>
                    <a:pt x="228" y="230"/>
                  </a:lnTo>
                  <a:lnTo>
                    <a:pt x="228" y="243"/>
                  </a:lnTo>
                  <a:lnTo>
                    <a:pt x="250" y="246"/>
                  </a:lnTo>
                  <a:lnTo>
                    <a:pt x="272" y="249"/>
                  </a:lnTo>
                  <a:lnTo>
                    <a:pt x="280" y="251"/>
                  </a:lnTo>
                  <a:lnTo>
                    <a:pt x="283" y="257"/>
                  </a:lnTo>
                  <a:lnTo>
                    <a:pt x="286" y="265"/>
                  </a:lnTo>
                  <a:lnTo>
                    <a:pt x="288" y="278"/>
                  </a:lnTo>
                  <a:lnTo>
                    <a:pt x="288" y="319"/>
                  </a:lnTo>
                  <a:lnTo>
                    <a:pt x="288" y="362"/>
                  </a:lnTo>
                  <a:lnTo>
                    <a:pt x="255" y="368"/>
                  </a:lnTo>
                  <a:lnTo>
                    <a:pt x="222" y="368"/>
                  </a:lnTo>
                  <a:lnTo>
                    <a:pt x="200" y="368"/>
                  </a:lnTo>
                  <a:lnTo>
                    <a:pt x="184" y="365"/>
                  </a:lnTo>
                  <a:lnTo>
                    <a:pt x="165" y="359"/>
                  </a:lnTo>
                  <a:lnTo>
                    <a:pt x="148" y="354"/>
                  </a:lnTo>
                  <a:lnTo>
                    <a:pt x="134" y="346"/>
                  </a:lnTo>
                  <a:lnTo>
                    <a:pt x="121" y="335"/>
                  </a:lnTo>
                  <a:lnTo>
                    <a:pt x="110" y="324"/>
                  </a:lnTo>
                  <a:lnTo>
                    <a:pt x="99" y="311"/>
                  </a:lnTo>
                  <a:lnTo>
                    <a:pt x="90" y="297"/>
                  </a:lnTo>
                  <a:lnTo>
                    <a:pt x="82" y="284"/>
                  </a:lnTo>
                  <a:lnTo>
                    <a:pt x="68" y="254"/>
                  </a:lnTo>
                  <a:lnTo>
                    <a:pt x="63" y="219"/>
                  </a:lnTo>
                  <a:lnTo>
                    <a:pt x="60" y="184"/>
                  </a:lnTo>
                  <a:lnTo>
                    <a:pt x="63" y="146"/>
                  </a:lnTo>
                  <a:lnTo>
                    <a:pt x="71" y="114"/>
                  </a:lnTo>
                  <a:lnTo>
                    <a:pt x="85" y="84"/>
                  </a:lnTo>
                  <a:lnTo>
                    <a:pt x="101" y="62"/>
                  </a:lnTo>
                  <a:lnTo>
                    <a:pt x="112" y="52"/>
                  </a:lnTo>
                  <a:lnTo>
                    <a:pt x="123" y="43"/>
                  </a:lnTo>
                  <a:lnTo>
                    <a:pt x="148" y="30"/>
                  </a:lnTo>
                  <a:lnTo>
                    <a:pt x="178" y="22"/>
                  </a:lnTo>
                  <a:lnTo>
                    <a:pt x="211" y="19"/>
                  </a:lnTo>
                  <a:lnTo>
                    <a:pt x="231" y="19"/>
                  </a:lnTo>
                  <a:lnTo>
                    <a:pt x="244" y="22"/>
                  </a:lnTo>
                  <a:lnTo>
                    <a:pt x="258" y="25"/>
                  </a:lnTo>
                  <a:lnTo>
                    <a:pt x="269" y="30"/>
                  </a:lnTo>
                  <a:lnTo>
                    <a:pt x="288" y="41"/>
                  </a:lnTo>
                  <a:lnTo>
                    <a:pt x="302" y="54"/>
                  </a:lnTo>
                  <a:lnTo>
                    <a:pt x="310" y="70"/>
                  </a:lnTo>
                  <a:lnTo>
                    <a:pt x="319" y="84"/>
                  </a:lnTo>
                  <a:lnTo>
                    <a:pt x="324" y="108"/>
                  </a:lnTo>
                  <a:lnTo>
                    <a:pt x="338" y="106"/>
                  </a:lnTo>
                  <a:lnTo>
                    <a:pt x="330" y="22"/>
                  </a:lnTo>
                  <a:lnTo>
                    <a:pt x="313" y="16"/>
                  </a:lnTo>
                  <a:lnTo>
                    <a:pt x="288" y="8"/>
                  </a:lnTo>
                  <a:lnTo>
                    <a:pt x="253" y="3"/>
                  </a:lnTo>
                  <a:lnTo>
                    <a:pt x="214" y="0"/>
                  </a:lnTo>
                  <a:lnTo>
                    <a:pt x="178" y="3"/>
                  </a:lnTo>
                  <a:lnTo>
                    <a:pt x="143" y="8"/>
                  </a:lnTo>
                  <a:lnTo>
                    <a:pt x="107" y="22"/>
                  </a:lnTo>
                  <a:lnTo>
                    <a:pt x="90" y="30"/>
                  </a:lnTo>
                  <a:lnTo>
                    <a:pt x="74" y="41"/>
                  </a:lnTo>
                  <a:lnTo>
                    <a:pt x="57" y="52"/>
                  </a:lnTo>
                  <a:lnTo>
                    <a:pt x="44" y="68"/>
                  </a:lnTo>
                  <a:lnTo>
                    <a:pt x="33" y="84"/>
                  </a:lnTo>
                  <a:lnTo>
                    <a:pt x="22" y="100"/>
                  </a:lnTo>
                  <a:lnTo>
                    <a:pt x="13" y="122"/>
                  </a:lnTo>
                  <a:lnTo>
                    <a:pt x="5" y="143"/>
                  </a:lnTo>
                  <a:lnTo>
                    <a:pt x="2" y="168"/>
                  </a:lnTo>
                  <a:lnTo>
                    <a:pt x="0" y="195"/>
                  </a:lnTo>
                  <a:lnTo>
                    <a:pt x="2" y="219"/>
                  </a:lnTo>
                  <a:lnTo>
                    <a:pt x="5" y="243"/>
                  </a:lnTo>
                  <a:lnTo>
                    <a:pt x="11" y="265"/>
                  </a:lnTo>
                  <a:lnTo>
                    <a:pt x="19" y="284"/>
                  </a:lnTo>
                  <a:lnTo>
                    <a:pt x="27" y="303"/>
                  </a:lnTo>
                  <a:lnTo>
                    <a:pt x="38" y="319"/>
                  </a:lnTo>
                  <a:lnTo>
                    <a:pt x="52" y="332"/>
                  </a:lnTo>
                  <a:lnTo>
                    <a:pt x="66" y="343"/>
                  </a:lnTo>
                  <a:lnTo>
                    <a:pt x="82" y="354"/>
                  </a:lnTo>
                  <a:lnTo>
                    <a:pt x="99" y="365"/>
                  </a:lnTo>
                  <a:lnTo>
                    <a:pt x="115" y="370"/>
                  </a:lnTo>
                  <a:lnTo>
                    <a:pt x="134" y="376"/>
                  </a:lnTo>
                  <a:lnTo>
                    <a:pt x="176" y="384"/>
                  </a:lnTo>
                  <a:lnTo>
                    <a:pt x="217" y="386"/>
                  </a:lnTo>
                  <a:lnTo>
                    <a:pt x="261" y="384"/>
                  </a:lnTo>
                  <a:lnTo>
                    <a:pt x="297" y="378"/>
                  </a:lnTo>
                  <a:lnTo>
                    <a:pt x="324" y="370"/>
                  </a:lnTo>
                  <a:lnTo>
                    <a:pt x="343" y="365"/>
                  </a:lnTo>
                  <a:lnTo>
                    <a:pt x="341" y="305"/>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2" name="Freeform 5"/>
            <p:cNvSpPr>
              <a:spLocks/>
            </p:cNvSpPr>
            <p:nvPr/>
          </p:nvSpPr>
          <p:spPr bwMode="auto">
            <a:xfrm>
              <a:off x="1669" y="159"/>
              <a:ext cx="281" cy="370"/>
            </a:xfrm>
            <a:custGeom>
              <a:avLst/>
              <a:gdLst/>
              <a:ahLst/>
              <a:cxnLst>
                <a:cxn ang="0">
                  <a:pos x="262" y="370"/>
                </a:cxn>
                <a:cxn ang="0">
                  <a:pos x="273" y="324"/>
                </a:cxn>
                <a:cxn ang="0">
                  <a:pos x="264" y="276"/>
                </a:cxn>
                <a:cxn ang="0">
                  <a:pos x="256" y="306"/>
                </a:cxn>
                <a:cxn ang="0">
                  <a:pos x="242" y="333"/>
                </a:cxn>
                <a:cxn ang="0">
                  <a:pos x="212" y="349"/>
                </a:cxn>
                <a:cxn ang="0">
                  <a:pos x="157" y="354"/>
                </a:cxn>
                <a:cxn ang="0">
                  <a:pos x="127" y="351"/>
                </a:cxn>
                <a:cxn ang="0">
                  <a:pos x="97" y="187"/>
                </a:cxn>
                <a:cxn ang="0">
                  <a:pos x="146" y="187"/>
                </a:cxn>
                <a:cxn ang="0">
                  <a:pos x="190" y="189"/>
                </a:cxn>
                <a:cxn ang="0">
                  <a:pos x="201" y="195"/>
                </a:cxn>
                <a:cxn ang="0">
                  <a:pos x="207" y="227"/>
                </a:cxn>
                <a:cxn ang="0">
                  <a:pos x="223" y="127"/>
                </a:cxn>
                <a:cxn ang="0">
                  <a:pos x="204" y="146"/>
                </a:cxn>
                <a:cxn ang="0">
                  <a:pos x="201" y="160"/>
                </a:cxn>
                <a:cxn ang="0">
                  <a:pos x="190" y="168"/>
                </a:cxn>
                <a:cxn ang="0">
                  <a:pos x="146" y="170"/>
                </a:cxn>
                <a:cxn ang="0">
                  <a:pos x="97" y="17"/>
                </a:cxn>
                <a:cxn ang="0">
                  <a:pos x="143" y="17"/>
                </a:cxn>
                <a:cxn ang="0">
                  <a:pos x="190" y="19"/>
                </a:cxn>
                <a:cxn ang="0">
                  <a:pos x="215" y="27"/>
                </a:cxn>
                <a:cxn ang="0">
                  <a:pos x="229" y="49"/>
                </a:cxn>
                <a:cxn ang="0">
                  <a:pos x="251" y="81"/>
                </a:cxn>
                <a:cxn ang="0">
                  <a:pos x="248" y="44"/>
                </a:cxn>
                <a:cxn ang="0">
                  <a:pos x="0" y="0"/>
                </a:cxn>
                <a:cxn ang="0">
                  <a:pos x="20" y="14"/>
                </a:cxn>
                <a:cxn ang="0">
                  <a:pos x="33" y="17"/>
                </a:cxn>
                <a:cxn ang="0">
                  <a:pos x="39" y="25"/>
                </a:cxn>
                <a:cxn ang="0">
                  <a:pos x="42" y="87"/>
                </a:cxn>
                <a:cxn ang="0">
                  <a:pos x="42" y="284"/>
                </a:cxn>
                <a:cxn ang="0">
                  <a:pos x="39" y="343"/>
                </a:cxn>
                <a:cxn ang="0">
                  <a:pos x="33" y="354"/>
                </a:cxn>
                <a:cxn ang="0">
                  <a:pos x="0" y="360"/>
                </a:cxn>
              </a:cxnLst>
              <a:rect l="0" t="0" r="r" b="b"/>
              <a:pathLst>
                <a:path w="281" h="370">
                  <a:moveTo>
                    <a:pt x="0" y="370"/>
                  </a:moveTo>
                  <a:lnTo>
                    <a:pt x="262" y="370"/>
                  </a:lnTo>
                  <a:lnTo>
                    <a:pt x="273" y="324"/>
                  </a:lnTo>
                  <a:lnTo>
                    <a:pt x="281" y="276"/>
                  </a:lnTo>
                  <a:lnTo>
                    <a:pt x="264" y="276"/>
                  </a:lnTo>
                  <a:lnTo>
                    <a:pt x="256" y="306"/>
                  </a:lnTo>
                  <a:lnTo>
                    <a:pt x="251" y="319"/>
                  </a:lnTo>
                  <a:lnTo>
                    <a:pt x="242" y="333"/>
                  </a:lnTo>
                  <a:lnTo>
                    <a:pt x="229" y="341"/>
                  </a:lnTo>
                  <a:lnTo>
                    <a:pt x="212" y="349"/>
                  </a:lnTo>
                  <a:lnTo>
                    <a:pt x="187" y="354"/>
                  </a:lnTo>
                  <a:lnTo>
                    <a:pt x="157" y="354"/>
                  </a:lnTo>
                  <a:lnTo>
                    <a:pt x="127" y="351"/>
                  </a:lnTo>
                  <a:lnTo>
                    <a:pt x="97" y="346"/>
                  </a:lnTo>
                  <a:lnTo>
                    <a:pt x="97" y="187"/>
                  </a:lnTo>
                  <a:lnTo>
                    <a:pt x="146" y="187"/>
                  </a:lnTo>
                  <a:lnTo>
                    <a:pt x="174" y="187"/>
                  </a:lnTo>
                  <a:lnTo>
                    <a:pt x="190" y="189"/>
                  </a:lnTo>
                  <a:lnTo>
                    <a:pt x="196" y="192"/>
                  </a:lnTo>
                  <a:lnTo>
                    <a:pt x="201" y="195"/>
                  </a:lnTo>
                  <a:lnTo>
                    <a:pt x="204" y="208"/>
                  </a:lnTo>
                  <a:lnTo>
                    <a:pt x="207" y="227"/>
                  </a:lnTo>
                  <a:lnTo>
                    <a:pt x="223" y="227"/>
                  </a:lnTo>
                  <a:lnTo>
                    <a:pt x="223" y="127"/>
                  </a:lnTo>
                  <a:lnTo>
                    <a:pt x="207" y="127"/>
                  </a:lnTo>
                  <a:lnTo>
                    <a:pt x="204" y="146"/>
                  </a:lnTo>
                  <a:lnTo>
                    <a:pt x="201" y="160"/>
                  </a:lnTo>
                  <a:lnTo>
                    <a:pt x="196" y="165"/>
                  </a:lnTo>
                  <a:lnTo>
                    <a:pt x="190" y="168"/>
                  </a:lnTo>
                  <a:lnTo>
                    <a:pt x="174" y="170"/>
                  </a:lnTo>
                  <a:lnTo>
                    <a:pt x="146" y="170"/>
                  </a:lnTo>
                  <a:lnTo>
                    <a:pt x="97" y="170"/>
                  </a:lnTo>
                  <a:lnTo>
                    <a:pt x="97" y="17"/>
                  </a:lnTo>
                  <a:lnTo>
                    <a:pt x="143" y="17"/>
                  </a:lnTo>
                  <a:lnTo>
                    <a:pt x="168" y="17"/>
                  </a:lnTo>
                  <a:lnTo>
                    <a:pt x="190" y="19"/>
                  </a:lnTo>
                  <a:lnTo>
                    <a:pt x="204" y="22"/>
                  </a:lnTo>
                  <a:lnTo>
                    <a:pt x="215" y="27"/>
                  </a:lnTo>
                  <a:lnTo>
                    <a:pt x="223" y="35"/>
                  </a:lnTo>
                  <a:lnTo>
                    <a:pt x="229" y="49"/>
                  </a:lnTo>
                  <a:lnTo>
                    <a:pt x="237" y="84"/>
                  </a:lnTo>
                  <a:lnTo>
                    <a:pt x="251" y="81"/>
                  </a:lnTo>
                  <a:lnTo>
                    <a:pt x="248" y="44"/>
                  </a:lnTo>
                  <a:lnTo>
                    <a:pt x="245" y="0"/>
                  </a:lnTo>
                  <a:lnTo>
                    <a:pt x="0" y="0"/>
                  </a:lnTo>
                  <a:lnTo>
                    <a:pt x="0" y="11"/>
                  </a:lnTo>
                  <a:lnTo>
                    <a:pt x="20" y="14"/>
                  </a:lnTo>
                  <a:lnTo>
                    <a:pt x="33" y="17"/>
                  </a:lnTo>
                  <a:lnTo>
                    <a:pt x="36" y="19"/>
                  </a:lnTo>
                  <a:lnTo>
                    <a:pt x="39" y="25"/>
                  </a:lnTo>
                  <a:lnTo>
                    <a:pt x="42" y="46"/>
                  </a:lnTo>
                  <a:lnTo>
                    <a:pt x="42" y="87"/>
                  </a:lnTo>
                  <a:lnTo>
                    <a:pt x="42" y="284"/>
                  </a:lnTo>
                  <a:lnTo>
                    <a:pt x="42" y="322"/>
                  </a:lnTo>
                  <a:lnTo>
                    <a:pt x="39" y="343"/>
                  </a:lnTo>
                  <a:lnTo>
                    <a:pt x="36" y="351"/>
                  </a:lnTo>
                  <a:lnTo>
                    <a:pt x="33" y="354"/>
                  </a:lnTo>
                  <a:lnTo>
                    <a:pt x="20" y="357"/>
                  </a:lnTo>
                  <a:lnTo>
                    <a:pt x="0" y="360"/>
                  </a:lnTo>
                  <a:lnTo>
                    <a:pt x="0"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3" name="Freeform 4"/>
            <p:cNvSpPr>
              <a:spLocks noEditPoints="1"/>
            </p:cNvSpPr>
            <p:nvPr/>
          </p:nvSpPr>
          <p:spPr bwMode="auto">
            <a:xfrm>
              <a:off x="1994" y="159"/>
              <a:ext cx="335" cy="370"/>
            </a:xfrm>
            <a:custGeom>
              <a:avLst/>
              <a:gdLst/>
              <a:ahLst/>
              <a:cxnLst>
                <a:cxn ang="0">
                  <a:pos x="137" y="370"/>
                </a:cxn>
                <a:cxn ang="0">
                  <a:pos x="118" y="357"/>
                </a:cxn>
                <a:cxn ang="0">
                  <a:pos x="104" y="354"/>
                </a:cxn>
                <a:cxn ang="0">
                  <a:pos x="99" y="343"/>
                </a:cxn>
                <a:cxn ang="0">
                  <a:pos x="96" y="284"/>
                </a:cxn>
                <a:cxn ang="0">
                  <a:pos x="118" y="208"/>
                </a:cxn>
                <a:cxn ang="0">
                  <a:pos x="135" y="208"/>
                </a:cxn>
                <a:cxn ang="0">
                  <a:pos x="151" y="216"/>
                </a:cxn>
                <a:cxn ang="0">
                  <a:pos x="168" y="235"/>
                </a:cxn>
                <a:cxn ang="0">
                  <a:pos x="212" y="314"/>
                </a:cxn>
                <a:cxn ang="0">
                  <a:pos x="225" y="335"/>
                </a:cxn>
                <a:cxn ang="0">
                  <a:pos x="253" y="360"/>
                </a:cxn>
                <a:cxn ang="0">
                  <a:pos x="278" y="370"/>
                </a:cxn>
                <a:cxn ang="0">
                  <a:pos x="335" y="370"/>
                </a:cxn>
                <a:cxn ang="0">
                  <a:pos x="335" y="360"/>
                </a:cxn>
                <a:cxn ang="0">
                  <a:pos x="308" y="351"/>
                </a:cxn>
                <a:cxn ang="0">
                  <a:pos x="294" y="343"/>
                </a:cxn>
                <a:cxn ang="0">
                  <a:pos x="261" y="300"/>
                </a:cxn>
                <a:cxn ang="0">
                  <a:pos x="245" y="270"/>
                </a:cxn>
                <a:cxn ang="0">
                  <a:pos x="201" y="189"/>
                </a:cxn>
                <a:cxn ang="0">
                  <a:pos x="239" y="168"/>
                </a:cxn>
                <a:cxn ang="0">
                  <a:pos x="264" y="143"/>
                </a:cxn>
                <a:cxn ang="0">
                  <a:pos x="278" y="111"/>
                </a:cxn>
                <a:cxn ang="0">
                  <a:pos x="280" y="92"/>
                </a:cxn>
                <a:cxn ang="0">
                  <a:pos x="275" y="65"/>
                </a:cxn>
                <a:cxn ang="0">
                  <a:pos x="267" y="44"/>
                </a:cxn>
                <a:cxn ang="0">
                  <a:pos x="253" y="27"/>
                </a:cxn>
                <a:cxn ang="0">
                  <a:pos x="214" y="6"/>
                </a:cxn>
                <a:cxn ang="0">
                  <a:pos x="170" y="0"/>
                </a:cxn>
                <a:cxn ang="0">
                  <a:pos x="0" y="0"/>
                </a:cxn>
                <a:cxn ang="0">
                  <a:pos x="19" y="14"/>
                </a:cxn>
                <a:cxn ang="0">
                  <a:pos x="33" y="17"/>
                </a:cxn>
                <a:cxn ang="0">
                  <a:pos x="41" y="25"/>
                </a:cxn>
                <a:cxn ang="0">
                  <a:pos x="44" y="87"/>
                </a:cxn>
                <a:cxn ang="0">
                  <a:pos x="44" y="284"/>
                </a:cxn>
                <a:cxn ang="0">
                  <a:pos x="41" y="343"/>
                </a:cxn>
                <a:cxn ang="0">
                  <a:pos x="33" y="354"/>
                </a:cxn>
                <a:cxn ang="0">
                  <a:pos x="0" y="360"/>
                </a:cxn>
                <a:cxn ang="0">
                  <a:pos x="96" y="22"/>
                </a:cxn>
                <a:cxn ang="0">
                  <a:pos x="113" y="19"/>
                </a:cxn>
                <a:cxn ang="0">
                  <a:pos x="132" y="19"/>
                </a:cxn>
                <a:cxn ang="0">
                  <a:pos x="165" y="22"/>
                </a:cxn>
                <a:cxn ang="0">
                  <a:pos x="192" y="35"/>
                </a:cxn>
                <a:cxn ang="0">
                  <a:pos x="212" y="62"/>
                </a:cxn>
                <a:cxn ang="0">
                  <a:pos x="220" y="106"/>
                </a:cxn>
                <a:cxn ang="0">
                  <a:pos x="217" y="127"/>
                </a:cxn>
                <a:cxn ang="0">
                  <a:pos x="203" y="160"/>
                </a:cxn>
                <a:cxn ang="0">
                  <a:pos x="179" y="181"/>
                </a:cxn>
                <a:cxn ang="0">
                  <a:pos x="146" y="192"/>
                </a:cxn>
                <a:cxn ang="0">
                  <a:pos x="96" y="192"/>
                </a:cxn>
              </a:cxnLst>
              <a:rect l="0" t="0" r="r" b="b"/>
              <a:pathLst>
                <a:path w="335" h="370">
                  <a:moveTo>
                    <a:pt x="0" y="370"/>
                  </a:moveTo>
                  <a:lnTo>
                    <a:pt x="137" y="370"/>
                  </a:lnTo>
                  <a:lnTo>
                    <a:pt x="137" y="360"/>
                  </a:lnTo>
                  <a:lnTo>
                    <a:pt x="118" y="357"/>
                  </a:lnTo>
                  <a:lnTo>
                    <a:pt x="104" y="354"/>
                  </a:lnTo>
                  <a:lnTo>
                    <a:pt x="102" y="351"/>
                  </a:lnTo>
                  <a:lnTo>
                    <a:pt x="99" y="343"/>
                  </a:lnTo>
                  <a:lnTo>
                    <a:pt x="96" y="322"/>
                  </a:lnTo>
                  <a:lnTo>
                    <a:pt x="96" y="284"/>
                  </a:lnTo>
                  <a:lnTo>
                    <a:pt x="96" y="208"/>
                  </a:lnTo>
                  <a:lnTo>
                    <a:pt x="118" y="208"/>
                  </a:lnTo>
                  <a:lnTo>
                    <a:pt x="135" y="208"/>
                  </a:lnTo>
                  <a:lnTo>
                    <a:pt x="146" y="211"/>
                  </a:lnTo>
                  <a:lnTo>
                    <a:pt x="151" y="216"/>
                  </a:lnTo>
                  <a:lnTo>
                    <a:pt x="168" y="235"/>
                  </a:lnTo>
                  <a:lnTo>
                    <a:pt x="187" y="270"/>
                  </a:lnTo>
                  <a:lnTo>
                    <a:pt x="212" y="314"/>
                  </a:lnTo>
                  <a:lnTo>
                    <a:pt x="225" y="335"/>
                  </a:lnTo>
                  <a:lnTo>
                    <a:pt x="245" y="354"/>
                  </a:lnTo>
                  <a:lnTo>
                    <a:pt x="253" y="360"/>
                  </a:lnTo>
                  <a:lnTo>
                    <a:pt x="267" y="365"/>
                  </a:lnTo>
                  <a:lnTo>
                    <a:pt x="278" y="370"/>
                  </a:lnTo>
                  <a:lnTo>
                    <a:pt x="291" y="370"/>
                  </a:lnTo>
                  <a:lnTo>
                    <a:pt x="335" y="370"/>
                  </a:lnTo>
                  <a:lnTo>
                    <a:pt x="335" y="360"/>
                  </a:lnTo>
                  <a:lnTo>
                    <a:pt x="319" y="357"/>
                  </a:lnTo>
                  <a:lnTo>
                    <a:pt x="308" y="351"/>
                  </a:lnTo>
                  <a:lnTo>
                    <a:pt x="294" y="343"/>
                  </a:lnTo>
                  <a:lnTo>
                    <a:pt x="280" y="324"/>
                  </a:lnTo>
                  <a:lnTo>
                    <a:pt x="261" y="300"/>
                  </a:lnTo>
                  <a:lnTo>
                    <a:pt x="245" y="270"/>
                  </a:lnTo>
                  <a:lnTo>
                    <a:pt x="201" y="189"/>
                  </a:lnTo>
                  <a:lnTo>
                    <a:pt x="225" y="176"/>
                  </a:lnTo>
                  <a:lnTo>
                    <a:pt x="239" y="168"/>
                  </a:lnTo>
                  <a:lnTo>
                    <a:pt x="253" y="157"/>
                  </a:lnTo>
                  <a:lnTo>
                    <a:pt x="264" y="143"/>
                  </a:lnTo>
                  <a:lnTo>
                    <a:pt x="272" y="127"/>
                  </a:lnTo>
                  <a:lnTo>
                    <a:pt x="278" y="111"/>
                  </a:lnTo>
                  <a:lnTo>
                    <a:pt x="280" y="92"/>
                  </a:lnTo>
                  <a:lnTo>
                    <a:pt x="278" y="79"/>
                  </a:lnTo>
                  <a:lnTo>
                    <a:pt x="275" y="65"/>
                  </a:lnTo>
                  <a:lnTo>
                    <a:pt x="272" y="52"/>
                  </a:lnTo>
                  <a:lnTo>
                    <a:pt x="267" y="44"/>
                  </a:lnTo>
                  <a:lnTo>
                    <a:pt x="261" y="33"/>
                  </a:lnTo>
                  <a:lnTo>
                    <a:pt x="253" y="27"/>
                  </a:lnTo>
                  <a:lnTo>
                    <a:pt x="234" y="14"/>
                  </a:lnTo>
                  <a:lnTo>
                    <a:pt x="214" y="6"/>
                  </a:lnTo>
                  <a:lnTo>
                    <a:pt x="192" y="3"/>
                  </a:lnTo>
                  <a:lnTo>
                    <a:pt x="170" y="0"/>
                  </a:lnTo>
                  <a:lnTo>
                    <a:pt x="148" y="0"/>
                  </a:lnTo>
                  <a:lnTo>
                    <a:pt x="0" y="0"/>
                  </a:lnTo>
                  <a:lnTo>
                    <a:pt x="0" y="11"/>
                  </a:lnTo>
                  <a:lnTo>
                    <a:pt x="19" y="14"/>
                  </a:lnTo>
                  <a:lnTo>
                    <a:pt x="33" y="17"/>
                  </a:lnTo>
                  <a:lnTo>
                    <a:pt x="38" y="19"/>
                  </a:lnTo>
                  <a:lnTo>
                    <a:pt x="41" y="25"/>
                  </a:lnTo>
                  <a:lnTo>
                    <a:pt x="41" y="46"/>
                  </a:lnTo>
                  <a:lnTo>
                    <a:pt x="44" y="87"/>
                  </a:lnTo>
                  <a:lnTo>
                    <a:pt x="44" y="284"/>
                  </a:lnTo>
                  <a:lnTo>
                    <a:pt x="41" y="322"/>
                  </a:lnTo>
                  <a:lnTo>
                    <a:pt x="41" y="343"/>
                  </a:lnTo>
                  <a:lnTo>
                    <a:pt x="38" y="351"/>
                  </a:lnTo>
                  <a:lnTo>
                    <a:pt x="33" y="354"/>
                  </a:lnTo>
                  <a:lnTo>
                    <a:pt x="19" y="357"/>
                  </a:lnTo>
                  <a:lnTo>
                    <a:pt x="0" y="360"/>
                  </a:lnTo>
                  <a:lnTo>
                    <a:pt x="0" y="370"/>
                  </a:lnTo>
                  <a:close/>
                  <a:moveTo>
                    <a:pt x="96" y="22"/>
                  </a:moveTo>
                  <a:lnTo>
                    <a:pt x="96" y="22"/>
                  </a:lnTo>
                  <a:lnTo>
                    <a:pt x="113" y="19"/>
                  </a:lnTo>
                  <a:lnTo>
                    <a:pt x="132" y="19"/>
                  </a:lnTo>
                  <a:lnTo>
                    <a:pt x="148" y="19"/>
                  </a:lnTo>
                  <a:lnTo>
                    <a:pt x="165" y="22"/>
                  </a:lnTo>
                  <a:lnTo>
                    <a:pt x="179" y="27"/>
                  </a:lnTo>
                  <a:lnTo>
                    <a:pt x="192" y="35"/>
                  </a:lnTo>
                  <a:lnTo>
                    <a:pt x="203" y="49"/>
                  </a:lnTo>
                  <a:lnTo>
                    <a:pt x="212" y="62"/>
                  </a:lnTo>
                  <a:lnTo>
                    <a:pt x="217" y="81"/>
                  </a:lnTo>
                  <a:lnTo>
                    <a:pt x="220" y="106"/>
                  </a:lnTo>
                  <a:lnTo>
                    <a:pt x="217" y="127"/>
                  </a:lnTo>
                  <a:lnTo>
                    <a:pt x="212" y="146"/>
                  </a:lnTo>
                  <a:lnTo>
                    <a:pt x="203" y="160"/>
                  </a:lnTo>
                  <a:lnTo>
                    <a:pt x="192" y="173"/>
                  </a:lnTo>
                  <a:lnTo>
                    <a:pt x="179" y="181"/>
                  </a:lnTo>
                  <a:lnTo>
                    <a:pt x="162" y="187"/>
                  </a:lnTo>
                  <a:lnTo>
                    <a:pt x="146" y="192"/>
                  </a:lnTo>
                  <a:lnTo>
                    <a:pt x="129" y="192"/>
                  </a:lnTo>
                  <a:lnTo>
                    <a:pt x="96" y="192"/>
                  </a:lnTo>
                  <a:lnTo>
                    <a:pt x="96" y="22"/>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4" name="Freeform 3"/>
            <p:cNvSpPr>
              <a:spLocks/>
            </p:cNvSpPr>
            <p:nvPr/>
          </p:nvSpPr>
          <p:spPr bwMode="auto">
            <a:xfrm>
              <a:off x="2338" y="151"/>
              <a:ext cx="239" cy="386"/>
            </a:xfrm>
            <a:custGeom>
              <a:avLst/>
              <a:gdLst/>
              <a:ahLst/>
              <a:cxnLst>
                <a:cxn ang="0">
                  <a:pos x="115" y="149"/>
                </a:cxn>
                <a:cxn ang="0">
                  <a:pos x="77" y="119"/>
                </a:cxn>
                <a:cxn ang="0">
                  <a:pos x="66" y="100"/>
                </a:cxn>
                <a:cxn ang="0">
                  <a:pos x="60" y="79"/>
                </a:cxn>
                <a:cxn ang="0">
                  <a:pos x="63" y="65"/>
                </a:cxn>
                <a:cxn ang="0">
                  <a:pos x="71" y="43"/>
                </a:cxn>
                <a:cxn ang="0">
                  <a:pos x="88" y="27"/>
                </a:cxn>
                <a:cxn ang="0">
                  <a:pos x="110" y="19"/>
                </a:cxn>
                <a:cxn ang="0">
                  <a:pos x="123" y="19"/>
                </a:cxn>
                <a:cxn ang="0">
                  <a:pos x="162" y="27"/>
                </a:cxn>
                <a:cxn ang="0">
                  <a:pos x="184" y="46"/>
                </a:cxn>
                <a:cxn ang="0">
                  <a:pos x="198" y="70"/>
                </a:cxn>
                <a:cxn ang="0">
                  <a:pos x="217" y="95"/>
                </a:cxn>
                <a:cxn ang="0">
                  <a:pos x="214" y="57"/>
                </a:cxn>
                <a:cxn ang="0">
                  <a:pos x="211" y="16"/>
                </a:cxn>
                <a:cxn ang="0">
                  <a:pos x="178" y="6"/>
                </a:cxn>
                <a:cxn ang="0">
                  <a:pos x="132" y="0"/>
                </a:cxn>
                <a:cxn ang="0">
                  <a:pos x="110" y="0"/>
                </a:cxn>
                <a:cxn ang="0">
                  <a:pos x="68" y="11"/>
                </a:cxn>
                <a:cxn ang="0">
                  <a:pos x="35" y="35"/>
                </a:cxn>
                <a:cxn ang="0">
                  <a:pos x="16" y="73"/>
                </a:cxn>
                <a:cxn ang="0">
                  <a:pos x="13" y="97"/>
                </a:cxn>
                <a:cxn ang="0">
                  <a:pos x="19" y="127"/>
                </a:cxn>
                <a:cxn ang="0">
                  <a:pos x="33" y="154"/>
                </a:cxn>
                <a:cxn ang="0">
                  <a:pos x="52" y="176"/>
                </a:cxn>
                <a:cxn ang="0">
                  <a:pos x="112" y="211"/>
                </a:cxn>
                <a:cxn ang="0">
                  <a:pos x="143" y="227"/>
                </a:cxn>
                <a:cxn ang="0">
                  <a:pos x="170" y="246"/>
                </a:cxn>
                <a:cxn ang="0">
                  <a:pos x="187" y="270"/>
                </a:cxn>
                <a:cxn ang="0">
                  <a:pos x="192" y="300"/>
                </a:cxn>
                <a:cxn ang="0">
                  <a:pos x="192" y="314"/>
                </a:cxn>
                <a:cxn ang="0">
                  <a:pos x="181" y="341"/>
                </a:cxn>
                <a:cxn ang="0">
                  <a:pos x="162" y="357"/>
                </a:cxn>
                <a:cxn ang="0">
                  <a:pos x="137" y="368"/>
                </a:cxn>
                <a:cxn ang="0">
                  <a:pos x="123" y="368"/>
                </a:cxn>
                <a:cxn ang="0">
                  <a:pos x="74" y="357"/>
                </a:cxn>
                <a:cxn ang="0">
                  <a:pos x="44" y="330"/>
                </a:cxn>
                <a:cxn ang="0">
                  <a:pos x="27" y="295"/>
                </a:cxn>
                <a:cxn ang="0">
                  <a:pos x="19" y="262"/>
                </a:cxn>
                <a:cxn ang="0">
                  <a:pos x="0" y="265"/>
                </a:cxn>
                <a:cxn ang="0">
                  <a:pos x="19" y="365"/>
                </a:cxn>
                <a:cxn ang="0">
                  <a:pos x="33" y="373"/>
                </a:cxn>
                <a:cxn ang="0">
                  <a:pos x="77" y="384"/>
                </a:cxn>
                <a:cxn ang="0">
                  <a:pos x="107" y="386"/>
                </a:cxn>
                <a:cxn ang="0">
                  <a:pos x="154" y="381"/>
                </a:cxn>
                <a:cxn ang="0">
                  <a:pos x="198" y="362"/>
                </a:cxn>
                <a:cxn ang="0">
                  <a:pos x="228" y="330"/>
                </a:cxn>
                <a:cxn ang="0">
                  <a:pos x="239" y="295"/>
                </a:cxn>
                <a:cxn ang="0">
                  <a:pos x="239" y="281"/>
                </a:cxn>
                <a:cxn ang="0">
                  <a:pos x="231" y="238"/>
                </a:cxn>
                <a:cxn ang="0">
                  <a:pos x="211" y="208"/>
                </a:cxn>
                <a:cxn ang="0">
                  <a:pos x="181" y="184"/>
                </a:cxn>
                <a:cxn ang="0">
                  <a:pos x="115" y="149"/>
                </a:cxn>
              </a:cxnLst>
              <a:rect l="0" t="0" r="r" b="b"/>
              <a:pathLst>
                <a:path w="239" h="386">
                  <a:moveTo>
                    <a:pt x="115" y="149"/>
                  </a:moveTo>
                  <a:lnTo>
                    <a:pt x="115" y="149"/>
                  </a:lnTo>
                  <a:lnTo>
                    <a:pt x="93" y="135"/>
                  </a:lnTo>
                  <a:lnTo>
                    <a:pt x="77" y="119"/>
                  </a:lnTo>
                  <a:lnTo>
                    <a:pt x="71" y="111"/>
                  </a:lnTo>
                  <a:lnTo>
                    <a:pt x="66" y="100"/>
                  </a:lnTo>
                  <a:lnTo>
                    <a:pt x="63" y="92"/>
                  </a:lnTo>
                  <a:lnTo>
                    <a:pt x="60" y="79"/>
                  </a:lnTo>
                  <a:lnTo>
                    <a:pt x="63" y="65"/>
                  </a:lnTo>
                  <a:lnTo>
                    <a:pt x="66" y="54"/>
                  </a:lnTo>
                  <a:lnTo>
                    <a:pt x="71" y="43"/>
                  </a:lnTo>
                  <a:lnTo>
                    <a:pt x="79" y="35"/>
                  </a:lnTo>
                  <a:lnTo>
                    <a:pt x="88" y="27"/>
                  </a:lnTo>
                  <a:lnTo>
                    <a:pt x="99" y="22"/>
                  </a:lnTo>
                  <a:lnTo>
                    <a:pt x="110" y="19"/>
                  </a:lnTo>
                  <a:lnTo>
                    <a:pt x="123" y="19"/>
                  </a:lnTo>
                  <a:lnTo>
                    <a:pt x="145" y="19"/>
                  </a:lnTo>
                  <a:lnTo>
                    <a:pt x="162" y="27"/>
                  </a:lnTo>
                  <a:lnTo>
                    <a:pt x="176" y="35"/>
                  </a:lnTo>
                  <a:lnTo>
                    <a:pt x="184" y="46"/>
                  </a:lnTo>
                  <a:lnTo>
                    <a:pt x="192" y="57"/>
                  </a:lnTo>
                  <a:lnTo>
                    <a:pt x="198" y="70"/>
                  </a:lnTo>
                  <a:lnTo>
                    <a:pt x="203" y="95"/>
                  </a:lnTo>
                  <a:lnTo>
                    <a:pt x="217" y="95"/>
                  </a:lnTo>
                  <a:lnTo>
                    <a:pt x="214" y="57"/>
                  </a:lnTo>
                  <a:lnTo>
                    <a:pt x="211" y="16"/>
                  </a:lnTo>
                  <a:lnTo>
                    <a:pt x="198" y="11"/>
                  </a:lnTo>
                  <a:lnTo>
                    <a:pt x="178" y="6"/>
                  </a:lnTo>
                  <a:lnTo>
                    <a:pt x="156" y="0"/>
                  </a:lnTo>
                  <a:lnTo>
                    <a:pt x="132" y="0"/>
                  </a:lnTo>
                  <a:lnTo>
                    <a:pt x="110" y="0"/>
                  </a:lnTo>
                  <a:lnTo>
                    <a:pt x="88" y="6"/>
                  </a:lnTo>
                  <a:lnTo>
                    <a:pt x="68" y="11"/>
                  </a:lnTo>
                  <a:lnTo>
                    <a:pt x="49" y="22"/>
                  </a:lnTo>
                  <a:lnTo>
                    <a:pt x="35" y="35"/>
                  </a:lnTo>
                  <a:lnTo>
                    <a:pt x="24" y="52"/>
                  </a:lnTo>
                  <a:lnTo>
                    <a:pt x="16" y="73"/>
                  </a:lnTo>
                  <a:lnTo>
                    <a:pt x="13" y="97"/>
                  </a:lnTo>
                  <a:lnTo>
                    <a:pt x="13" y="111"/>
                  </a:lnTo>
                  <a:lnTo>
                    <a:pt x="19" y="127"/>
                  </a:lnTo>
                  <a:lnTo>
                    <a:pt x="24" y="141"/>
                  </a:lnTo>
                  <a:lnTo>
                    <a:pt x="33" y="154"/>
                  </a:lnTo>
                  <a:lnTo>
                    <a:pt x="41" y="165"/>
                  </a:lnTo>
                  <a:lnTo>
                    <a:pt x="52" y="176"/>
                  </a:lnTo>
                  <a:lnTo>
                    <a:pt x="77" y="192"/>
                  </a:lnTo>
                  <a:lnTo>
                    <a:pt x="112" y="211"/>
                  </a:lnTo>
                  <a:lnTo>
                    <a:pt x="143" y="227"/>
                  </a:lnTo>
                  <a:lnTo>
                    <a:pt x="156" y="235"/>
                  </a:lnTo>
                  <a:lnTo>
                    <a:pt x="170" y="246"/>
                  </a:lnTo>
                  <a:lnTo>
                    <a:pt x="178" y="259"/>
                  </a:lnTo>
                  <a:lnTo>
                    <a:pt x="187" y="270"/>
                  </a:lnTo>
                  <a:lnTo>
                    <a:pt x="189" y="284"/>
                  </a:lnTo>
                  <a:lnTo>
                    <a:pt x="192" y="300"/>
                  </a:lnTo>
                  <a:lnTo>
                    <a:pt x="192" y="314"/>
                  </a:lnTo>
                  <a:lnTo>
                    <a:pt x="187" y="330"/>
                  </a:lnTo>
                  <a:lnTo>
                    <a:pt x="181" y="341"/>
                  </a:lnTo>
                  <a:lnTo>
                    <a:pt x="173" y="351"/>
                  </a:lnTo>
                  <a:lnTo>
                    <a:pt x="162" y="357"/>
                  </a:lnTo>
                  <a:lnTo>
                    <a:pt x="151" y="365"/>
                  </a:lnTo>
                  <a:lnTo>
                    <a:pt x="137" y="368"/>
                  </a:lnTo>
                  <a:lnTo>
                    <a:pt x="123" y="368"/>
                  </a:lnTo>
                  <a:lnTo>
                    <a:pt x="96" y="365"/>
                  </a:lnTo>
                  <a:lnTo>
                    <a:pt x="74" y="357"/>
                  </a:lnTo>
                  <a:lnTo>
                    <a:pt x="57" y="346"/>
                  </a:lnTo>
                  <a:lnTo>
                    <a:pt x="44" y="330"/>
                  </a:lnTo>
                  <a:lnTo>
                    <a:pt x="33" y="314"/>
                  </a:lnTo>
                  <a:lnTo>
                    <a:pt x="27" y="295"/>
                  </a:lnTo>
                  <a:lnTo>
                    <a:pt x="22" y="278"/>
                  </a:lnTo>
                  <a:lnTo>
                    <a:pt x="19" y="262"/>
                  </a:lnTo>
                  <a:lnTo>
                    <a:pt x="0" y="265"/>
                  </a:lnTo>
                  <a:lnTo>
                    <a:pt x="8" y="322"/>
                  </a:lnTo>
                  <a:lnTo>
                    <a:pt x="19" y="365"/>
                  </a:lnTo>
                  <a:lnTo>
                    <a:pt x="33" y="373"/>
                  </a:lnTo>
                  <a:lnTo>
                    <a:pt x="52" y="378"/>
                  </a:lnTo>
                  <a:lnTo>
                    <a:pt x="77" y="384"/>
                  </a:lnTo>
                  <a:lnTo>
                    <a:pt x="107" y="386"/>
                  </a:lnTo>
                  <a:lnTo>
                    <a:pt x="132" y="386"/>
                  </a:lnTo>
                  <a:lnTo>
                    <a:pt x="154" y="381"/>
                  </a:lnTo>
                  <a:lnTo>
                    <a:pt x="176" y="373"/>
                  </a:lnTo>
                  <a:lnTo>
                    <a:pt x="198" y="362"/>
                  </a:lnTo>
                  <a:lnTo>
                    <a:pt x="214" y="349"/>
                  </a:lnTo>
                  <a:lnTo>
                    <a:pt x="228" y="330"/>
                  </a:lnTo>
                  <a:lnTo>
                    <a:pt x="236" y="308"/>
                  </a:lnTo>
                  <a:lnTo>
                    <a:pt x="239" y="295"/>
                  </a:lnTo>
                  <a:lnTo>
                    <a:pt x="239" y="281"/>
                  </a:lnTo>
                  <a:lnTo>
                    <a:pt x="236" y="259"/>
                  </a:lnTo>
                  <a:lnTo>
                    <a:pt x="231" y="238"/>
                  </a:lnTo>
                  <a:lnTo>
                    <a:pt x="222" y="222"/>
                  </a:lnTo>
                  <a:lnTo>
                    <a:pt x="211" y="208"/>
                  </a:lnTo>
                  <a:lnTo>
                    <a:pt x="198" y="195"/>
                  </a:lnTo>
                  <a:lnTo>
                    <a:pt x="181" y="184"/>
                  </a:lnTo>
                  <a:lnTo>
                    <a:pt x="148" y="165"/>
                  </a:lnTo>
                  <a:lnTo>
                    <a:pt x="115" y="149"/>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5" name="Freeform 2"/>
            <p:cNvSpPr>
              <a:spLocks noEditPoints="1"/>
            </p:cNvSpPr>
            <p:nvPr/>
          </p:nvSpPr>
          <p:spPr bwMode="auto">
            <a:xfrm>
              <a:off x="129" y="78"/>
              <a:ext cx="581" cy="646"/>
            </a:xfrm>
            <a:custGeom>
              <a:avLst/>
              <a:gdLst/>
              <a:ahLst/>
              <a:cxnLst>
                <a:cxn ang="0">
                  <a:pos x="259" y="254"/>
                </a:cxn>
                <a:cxn ang="0">
                  <a:pos x="333" y="397"/>
                </a:cxn>
                <a:cxn ang="0">
                  <a:pos x="377" y="470"/>
                </a:cxn>
                <a:cxn ang="0">
                  <a:pos x="471" y="581"/>
                </a:cxn>
                <a:cxn ang="0">
                  <a:pos x="523" y="619"/>
                </a:cxn>
                <a:cxn ang="0">
                  <a:pos x="572" y="632"/>
                </a:cxn>
                <a:cxn ang="0">
                  <a:pos x="567" y="646"/>
                </a:cxn>
                <a:cxn ang="0">
                  <a:pos x="523" y="643"/>
                </a:cxn>
                <a:cxn ang="0">
                  <a:pos x="460" y="616"/>
                </a:cxn>
                <a:cxn ang="0">
                  <a:pos x="366" y="538"/>
                </a:cxn>
                <a:cxn ang="0">
                  <a:pos x="281" y="416"/>
                </a:cxn>
                <a:cxn ang="0">
                  <a:pos x="209" y="281"/>
                </a:cxn>
                <a:cxn ang="0">
                  <a:pos x="190" y="260"/>
                </a:cxn>
                <a:cxn ang="0">
                  <a:pos x="171" y="254"/>
                </a:cxn>
                <a:cxn ang="0">
                  <a:pos x="110" y="251"/>
                </a:cxn>
                <a:cxn ang="0">
                  <a:pos x="110" y="384"/>
                </a:cxn>
                <a:cxn ang="0">
                  <a:pos x="113" y="422"/>
                </a:cxn>
                <a:cxn ang="0">
                  <a:pos x="130" y="438"/>
                </a:cxn>
                <a:cxn ang="0">
                  <a:pos x="163" y="451"/>
                </a:cxn>
                <a:cxn ang="0">
                  <a:pos x="22" y="438"/>
                </a:cxn>
                <a:cxn ang="0">
                  <a:pos x="39" y="435"/>
                </a:cxn>
                <a:cxn ang="0">
                  <a:pos x="50" y="422"/>
                </a:cxn>
                <a:cxn ang="0">
                  <a:pos x="53" y="346"/>
                </a:cxn>
                <a:cxn ang="0">
                  <a:pos x="53" y="68"/>
                </a:cxn>
                <a:cxn ang="0">
                  <a:pos x="50" y="30"/>
                </a:cxn>
                <a:cxn ang="0">
                  <a:pos x="33" y="14"/>
                </a:cxn>
                <a:cxn ang="0">
                  <a:pos x="0" y="0"/>
                </a:cxn>
                <a:cxn ang="0">
                  <a:pos x="187" y="0"/>
                </a:cxn>
                <a:cxn ang="0">
                  <a:pos x="278" y="17"/>
                </a:cxn>
                <a:cxn ang="0">
                  <a:pos x="317" y="46"/>
                </a:cxn>
                <a:cxn ang="0">
                  <a:pos x="336" y="98"/>
                </a:cxn>
                <a:cxn ang="0">
                  <a:pos x="336" y="141"/>
                </a:cxn>
                <a:cxn ang="0">
                  <a:pos x="314" y="189"/>
                </a:cxn>
                <a:cxn ang="0">
                  <a:pos x="273" y="224"/>
                </a:cxn>
                <a:cxn ang="0">
                  <a:pos x="256" y="238"/>
                </a:cxn>
                <a:cxn ang="0">
                  <a:pos x="110" y="238"/>
                </a:cxn>
                <a:cxn ang="0">
                  <a:pos x="187" y="235"/>
                </a:cxn>
                <a:cxn ang="0">
                  <a:pos x="242" y="211"/>
                </a:cxn>
                <a:cxn ang="0">
                  <a:pos x="270" y="160"/>
                </a:cxn>
                <a:cxn ang="0">
                  <a:pos x="270" y="108"/>
                </a:cxn>
                <a:cxn ang="0">
                  <a:pos x="242" y="49"/>
                </a:cxn>
                <a:cxn ang="0">
                  <a:pos x="182" y="22"/>
                </a:cxn>
                <a:cxn ang="0">
                  <a:pos x="132" y="19"/>
                </a:cxn>
              </a:cxnLst>
              <a:rect l="0" t="0" r="r" b="b"/>
              <a:pathLst>
                <a:path w="581" h="646">
                  <a:moveTo>
                    <a:pt x="256" y="238"/>
                  </a:moveTo>
                  <a:lnTo>
                    <a:pt x="256" y="238"/>
                  </a:lnTo>
                  <a:lnTo>
                    <a:pt x="259" y="254"/>
                  </a:lnTo>
                  <a:lnTo>
                    <a:pt x="267" y="273"/>
                  </a:lnTo>
                  <a:lnTo>
                    <a:pt x="289" y="319"/>
                  </a:lnTo>
                  <a:lnTo>
                    <a:pt x="333" y="397"/>
                  </a:lnTo>
                  <a:lnTo>
                    <a:pt x="352" y="432"/>
                  </a:lnTo>
                  <a:lnTo>
                    <a:pt x="377" y="470"/>
                  </a:lnTo>
                  <a:lnTo>
                    <a:pt x="405" y="508"/>
                  </a:lnTo>
                  <a:lnTo>
                    <a:pt x="438" y="546"/>
                  </a:lnTo>
                  <a:lnTo>
                    <a:pt x="471" y="581"/>
                  </a:lnTo>
                  <a:lnTo>
                    <a:pt x="487" y="597"/>
                  </a:lnTo>
                  <a:lnTo>
                    <a:pt x="504" y="611"/>
                  </a:lnTo>
                  <a:lnTo>
                    <a:pt x="523" y="619"/>
                  </a:lnTo>
                  <a:lnTo>
                    <a:pt x="539" y="627"/>
                  </a:lnTo>
                  <a:lnTo>
                    <a:pt x="556" y="632"/>
                  </a:lnTo>
                  <a:lnTo>
                    <a:pt x="572" y="632"/>
                  </a:lnTo>
                  <a:lnTo>
                    <a:pt x="581" y="632"/>
                  </a:lnTo>
                  <a:lnTo>
                    <a:pt x="581" y="646"/>
                  </a:lnTo>
                  <a:lnTo>
                    <a:pt x="567" y="646"/>
                  </a:lnTo>
                  <a:lnTo>
                    <a:pt x="545" y="646"/>
                  </a:lnTo>
                  <a:lnTo>
                    <a:pt x="523" y="643"/>
                  </a:lnTo>
                  <a:lnTo>
                    <a:pt x="501" y="635"/>
                  </a:lnTo>
                  <a:lnTo>
                    <a:pt x="482" y="627"/>
                  </a:lnTo>
                  <a:lnTo>
                    <a:pt x="460" y="616"/>
                  </a:lnTo>
                  <a:lnTo>
                    <a:pt x="440" y="603"/>
                  </a:lnTo>
                  <a:lnTo>
                    <a:pt x="402" y="573"/>
                  </a:lnTo>
                  <a:lnTo>
                    <a:pt x="366" y="538"/>
                  </a:lnTo>
                  <a:lnTo>
                    <a:pt x="333" y="497"/>
                  </a:lnTo>
                  <a:lnTo>
                    <a:pt x="306" y="457"/>
                  </a:lnTo>
                  <a:lnTo>
                    <a:pt x="281" y="416"/>
                  </a:lnTo>
                  <a:lnTo>
                    <a:pt x="242" y="349"/>
                  </a:lnTo>
                  <a:lnTo>
                    <a:pt x="209" y="281"/>
                  </a:lnTo>
                  <a:lnTo>
                    <a:pt x="201" y="268"/>
                  </a:lnTo>
                  <a:lnTo>
                    <a:pt x="190" y="260"/>
                  </a:lnTo>
                  <a:lnTo>
                    <a:pt x="179" y="254"/>
                  </a:lnTo>
                  <a:lnTo>
                    <a:pt x="171" y="254"/>
                  </a:lnTo>
                  <a:lnTo>
                    <a:pt x="149" y="251"/>
                  </a:lnTo>
                  <a:lnTo>
                    <a:pt x="110" y="251"/>
                  </a:lnTo>
                  <a:lnTo>
                    <a:pt x="110" y="346"/>
                  </a:lnTo>
                  <a:lnTo>
                    <a:pt x="110" y="384"/>
                  </a:lnTo>
                  <a:lnTo>
                    <a:pt x="110" y="405"/>
                  </a:lnTo>
                  <a:lnTo>
                    <a:pt x="113" y="422"/>
                  </a:lnTo>
                  <a:lnTo>
                    <a:pt x="116" y="430"/>
                  </a:lnTo>
                  <a:lnTo>
                    <a:pt x="121" y="435"/>
                  </a:lnTo>
                  <a:lnTo>
                    <a:pt x="130" y="438"/>
                  </a:lnTo>
                  <a:lnTo>
                    <a:pt x="138" y="438"/>
                  </a:lnTo>
                  <a:lnTo>
                    <a:pt x="163" y="441"/>
                  </a:lnTo>
                  <a:lnTo>
                    <a:pt x="163" y="451"/>
                  </a:lnTo>
                  <a:lnTo>
                    <a:pt x="0" y="451"/>
                  </a:lnTo>
                  <a:lnTo>
                    <a:pt x="0" y="441"/>
                  </a:lnTo>
                  <a:lnTo>
                    <a:pt x="22" y="438"/>
                  </a:lnTo>
                  <a:lnTo>
                    <a:pt x="33" y="438"/>
                  </a:lnTo>
                  <a:lnTo>
                    <a:pt x="39" y="435"/>
                  </a:lnTo>
                  <a:lnTo>
                    <a:pt x="44" y="430"/>
                  </a:lnTo>
                  <a:lnTo>
                    <a:pt x="50" y="422"/>
                  </a:lnTo>
                  <a:lnTo>
                    <a:pt x="53" y="405"/>
                  </a:lnTo>
                  <a:lnTo>
                    <a:pt x="53" y="384"/>
                  </a:lnTo>
                  <a:lnTo>
                    <a:pt x="53" y="346"/>
                  </a:lnTo>
                  <a:lnTo>
                    <a:pt x="53" y="106"/>
                  </a:lnTo>
                  <a:lnTo>
                    <a:pt x="53" y="68"/>
                  </a:lnTo>
                  <a:lnTo>
                    <a:pt x="53" y="46"/>
                  </a:lnTo>
                  <a:lnTo>
                    <a:pt x="50" y="30"/>
                  </a:lnTo>
                  <a:lnTo>
                    <a:pt x="44" y="22"/>
                  </a:lnTo>
                  <a:lnTo>
                    <a:pt x="39" y="17"/>
                  </a:lnTo>
                  <a:lnTo>
                    <a:pt x="33" y="14"/>
                  </a:lnTo>
                  <a:lnTo>
                    <a:pt x="22" y="14"/>
                  </a:lnTo>
                  <a:lnTo>
                    <a:pt x="0" y="11"/>
                  </a:lnTo>
                  <a:lnTo>
                    <a:pt x="0" y="0"/>
                  </a:lnTo>
                  <a:lnTo>
                    <a:pt x="110" y="0"/>
                  </a:lnTo>
                  <a:lnTo>
                    <a:pt x="187" y="0"/>
                  </a:lnTo>
                  <a:lnTo>
                    <a:pt x="226" y="3"/>
                  </a:lnTo>
                  <a:lnTo>
                    <a:pt x="262" y="11"/>
                  </a:lnTo>
                  <a:lnTo>
                    <a:pt x="278" y="17"/>
                  </a:lnTo>
                  <a:lnTo>
                    <a:pt x="292" y="25"/>
                  </a:lnTo>
                  <a:lnTo>
                    <a:pt x="306" y="33"/>
                  </a:lnTo>
                  <a:lnTo>
                    <a:pt x="317" y="46"/>
                  </a:lnTo>
                  <a:lnTo>
                    <a:pt x="325" y="60"/>
                  </a:lnTo>
                  <a:lnTo>
                    <a:pt x="333" y="76"/>
                  </a:lnTo>
                  <a:lnTo>
                    <a:pt x="336" y="98"/>
                  </a:lnTo>
                  <a:lnTo>
                    <a:pt x="339" y="122"/>
                  </a:lnTo>
                  <a:lnTo>
                    <a:pt x="336" y="141"/>
                  </a:lnTo>
                  <a:lnTo>
                    <a:pt x="333" y="157"/>
                  </a:lnTo>
                  <a:lnTo>
                    <a:pt x="325" y="173"/>
                  </a:lnTo>
                  <a:lnTo>
                    <a:pt x="314" y="189"/>
                  </a:lnTo>
                  <a:lnTo>
                    <a:pt x="303" y="203"/>
                  </a:lnTo>
                  <a:lnTo>
                    <a:pt x="286" y="214"/>
                  </a:lnTo>
                  <a:lnTo>
                    <a:pt x="273" y="224"/>
                  </a:lnTo>
                  <a:lnTo>
                    <a:pt x="256" y="233"/>
                  </a:lnTo>
                  <a:lnTo>
                    <a:pt x="256" y="238"/>
                  </a:lnTo>
                  <a:close/>
                  <a:moveTo>
                    <a:pt x="110" y="238"/>
                  </a:moveTo>
                  <a:lnTo>
                    <a:pt x="110" y="238"/>
                  </a:lnTo>
                  <a:lnTo>
                    <a:pt x="163" y="238"/>
                  </a:lnTo>
                  <a:lnTo>
                    <a:pt x="187" y="235"/>
                  </a:lnTo>
                  <a:lnTo>
                    <a:pt x="209" y="230"/>
                  </a:lnTo>
                  <a:lnTo>
                    <a:pt x="229" y="222"/>
                  </a:lnTo>
                  <a:lnTo>
                    <a:pt x="242" y="211"/>
                  </a:lnTo>
                  <a:lnTo>
                    <a:pt x="256" y="197"/>
                  </a:lnTo>
                  <a:lnTo>
                    <a:pt x="264" y="179"/>
                  </a:lnTo>
                  <a:lnTo>
                    <a:pt x="270" y="160"/>
                  </a:lnTo>
                  <a:lnTo>
                    <a:pt x="273" y="135"/>
                  </a:lnTo>
                  <a:lnTo>
                    <a:pt x="270" y="108"/>
                  </a:lnTo>
                  <a:lnTo>
                    <a:pt x="264" y="87"/>
                  </a:lnTo>
                  <a:lnTo>
                    <a:pt x="256" y="65"/>
                  </a:lnTo>
                  <a:lnTo>
                    <a:pt x="242" y="49"/>
                  </a:lnTo>
                  <a:lnTo>
                    <a:pt x="226" y="35"/>
                  </a:lnTo>
                  <a:lnTo>
                    <a:pt x="207" y="27"/>
                  </a:lnTo>
                  <a:lnTo>
                    <a:pt x="182" y="22"/>
                  </a:lnTo>
                  <a:lnTo>
                    <a:pt x="154" y="19"/>
                  </a:lnTo>
                  <a:lnTo>
                    <a:pt x="132" y="19"/>
                  </a:lnTo>
                  <a:lnTo>
                    <a:pt x="110" y="25"/>
                  </a:lnTo>
                  <a:lnTo>
                    <a:pt x="110" y="238"/>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graphicFrame>
        <p:nvGraphicFramePr>
          <p:cNvPr id="57" name="圖表 56"/>
          <p:cNvGraphicFramePr/>
          <p:nvPr/>
        </p:nvGraphicFramePr>
        <p:xfrm>
          <a:off x="285720" y="1571612"/>
          <a:ext cx="8643997" cy="36433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投影片編號版面配置區 4"/>
          <p:cNvSpPr>
            <a:spLocks noGrp="1"/>
          </p:cNvSpPr>
          <p:nvPr>
            <p:ph type="sldNum" sz="quarter" idx="12"/>
          </p:nvPr>
        </p:nvSpPr>
        <p:spPr/>
        <p:txBody>
          <a:bodyPr/>
          <a:lstStyle/>
          <a:p>
            <a:fld id="{73DA0BB7-265A-403C-9275-D587AB510EDC}" type="slidenum">
              <a:rPr lang="zh-TW" altLang="en-US" smtClean="0"/>
              <a:pPr/>
              <a:t>17</a:t>
            </a:fld>
            <a:endParaRPr lang="zh-TW" altLang="en-US" dirty="0"/>
          </a:p>
        </p:txBody>
      </p:sp>
      <p:grpSp>
        <p:nvGrpSpPr>
          <p:cNvPr id="2" name="Group 1"/>
          <p:cNvGrpSpPr>
            <a:grpSpLocks noChangeAspect="1"/>
          </p:cNvGrpSpPr>
          <p:nvPr/>
        </p:nvGrpSpPr>
        <p:grpSpPr bwMode="auto">
          <a:xfrm>
            <a:off x="179512" y="332656"/>
            <a:ext cx="2286000" cy="790575"/>
            <a:chOff x="0" y="0"/>
            <a:chExt cx="3600" cy="1245"/>
          </a:xfrm>
        </p:grpSpPr>
        <p:sp>
          <p:nvSpPr>
            <p:cNvPr id="6" name="AutoShape 51"/>
            <p:cNvSpPr>
              <a:spLocks noChangeAspect="1" noChangeArrowheads="1" noTextEdit="1"/>
            </p:cNvSpPr>
            <p:nvPr/>
          </p:nvSpPr>
          <p:spPr bwMode="auto">
            <a:xfrm>
              <a:off x="0" y="0"/>
              <a:ext cx="3600" cy="1245"/>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7" name="Freeform 50"/>
            <p:cNvSpPr>
              <a:spLocks noEditPoints="1"/>
            </p:cNvSpPr>
            <p:nvPr/>
          </p:nvSpPr>
          <p:spPr bwMode="auto">
            <a:xfrm>
              <a:off x="850" y="743"/>
              <a:ext cx="99" cy="154"/>
            </a:xfrm>
            <a:custGeom>
              <a:avLst/>
              <a:gdLst/>
              <a:ahLst/>
              <a:cxnLst>
                <a:cxn ang="0">
                  <a:pos x="99" y="154"/>
                </a:cxn>
                <a:cxn ang="0">
                  <a:pos x="82" y="154"/>
                </a:cxn>
                <a:cxn ang="0">
                  <a:pos x="82" y="154"/>
                </a:cxn>
                <a:cxn ang="0">
                  <a:pos x="74" y="143"/>
                </a:cxn>
                <a:cxn ang="0">
                  <a:pos x="55" y="116"/>
                </a:cxn>
                <a:cxn ang="0">
                  <a:pos x="33" y="83"/>
                </a:cxn>
                <a:cxn ang="0">
                  <a:pos x="14" y="89"/>
                </a:cxn>
                <a:cxn ang="0">
                  <a:pos x="16" y="154"/>
                </a:cxn>
                <a:cxn ang="0">
                  <a:pos x="14" y="154"/>
                </a:cxn>
                <a:cxn ang="0">
                  <a:pos x="0" y="154"/>
                </a:cxn>
                <a:cxn ang="0">
                  <a:pos x="0" y="119"/>
                </a:cxn>
                <a:cxn ang="0">
                  <a:pos x="0" y="2"/>
                </a:cxn>
                <a:cxn ang="0">
                  <a:pos x="0" y="2"/>
                </a:cxn>
                <a:cxn ang="0">
                  <a:pos x="16" y="0"/>
                </a:cxn>
                <a:cxn ang="0">
                  <a:pos x="41" y="0"/>
                </a:cxn>
                <a:cxn ang="0">
                  <a:pos x="63" y="2"/>
                </a:cxn>
                <a:cxn ang="0">
                  <a:pos x="82" y="19"/>
                </a:cxn>
                <a:cxn ang="0">
                  <a:pos x="88" y="29"/>
                </a:cxn>
                <a:cxn ang="0">
                  <a:pos x="88" y="40"/>
                </a:cxn>
                <a:cxn ang="0">
                  <a:pos x="85" y="56"/>
                </a:cxn>
                <a:cxn ang="0">
                  <a:pos x="63" y="78"/>
                </a:cxn>
                <a:cxn ang="0">
                  <a:pos x="49" y="83"/>
                </a:cxn>
                <a:cxn ang="0">
                  <a:pos x="85" y="132"/>
                </a:cxn>
                <a:cxn ang="0">
                  <a:pos x="99" y="154"/>
                </a:cxn>
                <a:cxn ang="0">
                  <a:pos x="38" y="13"/>
                </a:cxn>
                <a:cxn ang="0">
                  <a:pos x="14" y="73"/>
                </a:cxn>
                <a:cxn ang="0">
                  <a:pos x="19" y="73"/>
                </a:cxn>
                <a:cxn ang="0">
                  <a:pos x="38" y="73"/>
                </a:cxn>
                <a:cxn ang="0">
                  <a:pos x="63" y="64"/>
                </a:cxn>
                <a:cxn ang="0">
                  <a:pos x="74" y="51"/>
                </a:cxn>
                <a:cxn ang="0">
                  <a:pos x="74" y="40"/>
                </a:cxn>
                <a:cxn ang="0">
                  <a:pos x="71" y="27"/>
                </a:cxn>
                <a:cxn ang="0">
                  <a:pos x="63" y="16"/>
                </a:cxn>
                <a:cxn ang="0">
                  <a:pos x="38" y="13"/>
                </a:cxn>
              </a:cxnLst>
              <a:rect l="0" t="0" r="r" b="b"/>
              <a:pathLst>
                <a:path w="99" h="154">
                  <a:moveTo>
                    <a:pt x="99" y="154"/>
                  </a:moveTo>
                  <a:lnTo>
                    <a:pt x="99" y="154"/>
                  </a:lnTo>
                  <a:lnTo>
                    <a:pt x="82" y="154"/>
                  </a:lnTo>
                  <a:lnTo>
                    <a:pt x="74" y="143"/>
                  </a:lnTo>
                  <a:lnTo>
                    <a:pt x="55" y="116"/>
                  </a:lnTo>
                  <a:lnTo>
                    <a:pt x="33" y="83"/>
                  </a:lnTo>
                  <a:lnTo>
                    <a:pt x="14" y="83"/>
                  </a:lnTo>
                  <a:lnTo>
                    <a:pt x="14" y="89"/>
                  </a:lnTo>
                  <a:lnTo>
                    <a:pt x="16" y="154"/>
                  </a:lnTo>
                  <a:lnTo>
                    <a:pt x="14" y="154"/>
                  </a:lnTo>
                  <a:lnTo>
                    <a:pt x="3" y="154"/>
                  </a:lnTo>
                  <a:lnTo>
                    <a:pt x="0" y="154"/>
                  </a:lnTo>
                  <a:lnTo>
                    <a:pt x="0" y="119"/>
                  </a:lnTo>
                  <a:lnTo>
                    <a:pt x="0" y="2"/>
                  </a:lnTo>
                  <a:lnTo>
                    <a:pt x="16" y="0"/>
                  </a:lnTo>
                  <a:lnTo>
                    <a:pt x="41" y="0"/>
                  </a:lnTo>
                  <a:lnTo>
                    <a:pt x="52" y="0"/>
                  </a:lnTo>
                  <a:lnTo>
                    <a:pt x="63" y="2"/>
                  </a:lnTo>
                  <a:lnTo>
                    <a:pt x="74" y="8"/>
                  </a:lnTo>
                  <a:lnTo>
                    <a:pt x="82" y="19"/>
                  </a:lnTo>
                  <a:lnTo>
                    <a:pt x="88" y="29"/>
                  </a:lnTo>
                  <a:lnTo>
                    <a:pt x="88" y="40"/>
                  </a:lnTo>
                  <a:lnTo>
                    <a:pt x="88" y="48"/>
                  </a:lnTo>
                  <a:lnTo>
                    <a:pt x="85" y="56"/>
                  </a:lnTo>
                  <a:lnTo>
                    <a:pt x="77" y="70"/>
                  </a:lnTo>
                  <a:lnTo>
                    <a:pt x="63" y="78"/>
                  </a:lnTo>
                  <a:lnTo>
                    <a:pt x="49" y="83"/>
                  </a:lnTo>
                  <a:lnTo>
                    <a:pt x="85" y="132"/>
                  </a:lnTo>
                  <a:lnTo>
                    <a:pt x="99" y="151"/>
                  </a:lnTo>
                  <a:lnTo>
                    <a:pt x="99" y="154"/>
                  </a:lnTo>
                  <a:close/>
                  <a:moveTo>
                    <a:pt x="38" y="13"/>
                  </a:moveTo>
                  <a:lnTo>
                    <a:pt x="38" y="13"/>
                  </a:lnTo>
                  <a:lnTo>
                    <a:pt x="14" y="13"/>
                  </a:lnTo>
                  <a:lnTo>
                    <a:pt x="14" y="73"/>
                  </a:lnTo>
                  <a:lnTo>
                    <a:pt x="19" y="73"/>
                  </a:lnTo>
                  <a:lnTo>
                    <a:pt x="38" y="73"/>
                  </a:lnTo>
                  <a:lnTo>
                    <a:pt x="55" y="70"/>
                  </a:lnTo>
                  <a:lnTo>
                    <a:pt x="63" y="64"/>
                  </a:lnTo>
                  <a:lnTo>
                    <a:pt x="69" y="59"/>
                  </a:lnTo>
                  <a:lnTo>
                    <a:pt x="74" y="51"/>
                  </a:lnTo>
                  <a:lnTo>
                    <a:pt x="74" y="40"/>
                  </a:lnTo>
                  <a:lnTo>
                    <a:pt x="74" y="32"/>
                  </a:lnTo>
                  <a:lnTo>
                    <a:pt x="71" y="27"/>
                  </a:lnTo>
                  <a:lnTo>
                    <a:pt x="69" y="21"/>
                  </a:lnTo>
                  <a:lnTo>
                    <a:pt x="63" y="16"/>
                  </a:lnTo>
                  <a:lnTo>
                    <a:pt x="52" y="13"/>
                  </a:lnTo>
                  <a:lnTo>
                    <a:pt x="38"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8" name="Freeform 49"/>
            <p:cNvSpPr>
              <a:spLocks/>
            </p:cNvSpPr>
            <p:nvPr/>
          </p:nvSpPr>
          <p:spPr bwMode="auto">
            <a:xfrm>
              <a:off x="971"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7" y="113"/>
                </a:cxn>
                <a:cxn ang="0">
                  <a:pos x="36" y="113"/>
                </a:cxn>
                <a:cxn ang="0">
                  <a:pos x="36" y="113"/>
                </a:cxn>
                <a:cxn ang="0">
                  <a:pos x="25" y="111"/>
                </a:cxn>
                <a:cxn ang="0">
                  <a:pos x="14" y="108"/>
                </a:cxn>
                <a:cxn ang="0">
                  <a:pos x="14" y="108"/>
                </a:cxn>
                <a:cxn ang="0">
                  <a:pos x="8" y="103"/>
                </a:cxn>
                <a:cxn ang="0">
                  <a:pos x="5" y="97"/>
                </a:cxn>
                <a:cxn ang="0">
                  <a:pos x="3" y="84"/>
                </a:cxn>
                <a:cxn ang="0">
                  <a:pos x="3" y="57"/>
                </a:cxn>
                <a:cxn ang="0">
                  <a:pos x="3" y="43"/>
                </a:cxn>
                <a:cxn ang="0">
                  <a:pos x="3" y="43"/>
                </a:cxn>
                <a:cxn ang="0">
                  <a:pos x="0" y="3"/>
                </a:cxn>
                <a:cxn ang="0">
                  <a:pos x="3" y="0"/>
                </a:cxn>
                <a:cxn ang="0">
                  <a:pos x="3" y="0"/>
                </a:cxn>
                <a:cxn ang="0">
                  <a:pos x="14" y="0"/>
                </a:cxn>
                <a:cxn ang="0">
                  <a:pos x="16" y="0"/>
                </a:cxn>
                <a:cxn ang="0">
                  <a:pos x="16" y="0"/>
                </a:cxn>
                <a:cxn ang="0">
                  <a:pos x="14" y="43"/>
                </a:cxn>
                <a:cxn ang="0">
                  <a:pos x="14" y="67"/>
                </a:cxn>
                <a:cxn ang="0">
                  <a:pos x="14" y="67"/>
                </a:cxn>
                <a:cxn ang="0">
                  <a:pos x="16" y="81"/>
                </a:cxn>
                <a:cxn ang="0">
                  <a:pos x="19" y="92"/>
                </a:cxn>
                <a:cxn ang="0">
                  <a:pos x="27" y="100"/>
                </a:cxn>
                <a:cxn ang="0">
                  <a:pos x="38" y="103"/>
                </a:cxn>
                <a:cxn ang="0">
                  <a:pos x="38" y="103"/>
                </a:cxn>
                <a:cxn ang="0">
                  <a:pos x="49" y="100"/>
                </a:cxn>
                <a:cxn ang="0">
                  <a:pos x="58" y="97"/>
                </a:cxn>
                <a:cxn ang="0">
                  <a:pos x="63" y="94"/>
                </a:cxn>
                <a:cxn ang="0">
                  <a:pos x="71" y="89"/>
                </a:cxn>
                <a:cxn ang="0">
                  <a:pos x="71" y="73"/>
                </a:cxn>
                <a:cxn ang="0">
                  <a:pos x="71" y="57"/>
                </a:cxn>
                <a:cxn ang="0">
                  <a:pos x="71" y="57"/>
                </a:cxn>
                <a:cxn ang="0">
                  <a:pos x="69"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7" y="113"/>
                  </a:lnTo>
                  <a:lnTo>
                    <a:pt x="36" y="113"/>
                  </a:lnTo>
                  <a:lnTo>
                    <a:pt x="25" y="111"/>
                  </a:lnTo>
                  <a:lnTo>
                    <a:pt x="14" y="108"/>
                  </a:lnTo>
                  <a:lnTo>
                    <a:pt x="8" y="103"/>
                  </a:lnTo>
                  <a:lnTo>
                    <a:pt x="5" y="97"/>
                  </a:lnTo>
                  <a:lnTo>
                    <a:pt x="3" y="84"/>
                  </a:lnTo>
                  <a:lnTo>
                    <a:pt x="3" y="57"/>
                  </a:lnTo>
                  <a:lnTo>
                    <a:pt x="3" y="43"/>
                  </a:lnTo>
                  <a:lnTo>
                    <a:pt x="0" y="3"/>
                  </a:lnTo>
                  <a:lnTo>
                    <a:pt x="3" y="0"/>
                  </a:lnTo>
                  <a:lnTo>
                    <a:pt x="14" y="0"/>
                  </a:lnTo>
                  <a:lnTo>
                    <a:pt x="16" y="0"/>
                  </a:lnTo>
                  <a:lnTo>
                    <a:pt x="14" y="43"/>
                  </a:lnTo>
                  <a:lnTo>
                    <a:pt x="14" y="67"/>
                  </a:lnTo>
                  <a:lnTo>
                    <a:pt x="16" y="81"/>
                  </a:lnTo>
                  <a:lnTo>
                    <a:pt x="19" y="92"/>
                  </a:lnTo>
                  <a:lnTo>
                    <a:pt x="27" y="100"/>
                  </a:lnTo>
                  <a:lnTo>
                    <a:pt x="38" y="103"/>
                  </a:lnTo>
                  <a:lnTo>
                    <a:pt x="49" y="100"/>
                  </a:lnTo>
                  <a:lnTo>
                    <a:pt x="58" y="97"/>
                  </a:lnTo>
                  <a:lnTo>
                    <a:pt x="63" y="94"/>
                  </a:lnTo>
                  <a:lnTo>
                    <a:pt x="71" y="89"/>
                  </a:lnTo>
                  <a:lnTo>
                    <a:pt x="71" y="73"/>
                  </a:lnTo>
                  <a:lnTo>
                    <a:pt x="71" y="57"/>
                  </a:lnTo>
                  <a:lnTo>
                    <a:pt x="69"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9" name="Freeform 48"/>
            <p:cNvSpPr>
              <a:spLocks/>
            </p:cNvSpPr>
            <p:nvPr/>
          </p:nvSpPr>
          <p:spPr bwMode="auto">
            <a:xfrm>
              <a:off x="1078" y="756"/>
              <a:ext cx="55" cy="143"/>
            </a:xfrm>
            <a:custGeom>
              <a:avLst/>
              <a:gdLst/>
              <a:ahLst/>
              <a:cxnLst>
                <a:cxn ang="0">
                  <a:pos x="55" y="41"/>
                </a:cxn>
                <a:cxn ang="0">
                  <a:pos x="55" y="41"/>
                </a:cxn>
                <a:cxn ang="0">
                  <a:pos x="55" y="41"/>
                </a:cxn>
                <a:cxn ang="0">
                  <a:pos x="30" y="41"/>
                </a:cxn>
                <a:cxn ang="0">
                  <a:pos x="30" y="111"/>
                </a:cxn>
                <a:cxn ang="0">
                  <a:pos x="30" y="111"/>
                </a:cxn>
                <a:cxn ang="0">
                  <a:pos x="33" y="124"/>
                </a:cxn>
                <a:cxn ang="0">
                  <a:pos x="36" y="130"/>
                </a:cxn>
                <a:cxn ang="0">
                  <a:pos x="44" y="130"/>
                </a:cxn>
                <a:cxn ang="0">
                  <a:pos x="44" y="130"/>
                </a:cxn>
                <a:cxn ang="0">
                  <a:pos x="55" y="127"/>
                </a:cxn>
                <a:cxn ang="0">
                  <a:pos x="55" y="130"/>
                </a:cxn>
                <a:cxn ang="0">
                  <a:pos x="55" y="130"/>
                </a:cxn>
                <a:cxn ang="0">
                  <a:pos x="55" y="138"/>
                </a:cxn>
                <a:cxn ang="0">
                  <a:pos x="52" y="141"/>
                </a:cxn>
                <a:cxn ang="0">
                  <a:pos x="52" y="141"/>
                </a:cxn>
                <a:cxn ang="0">
                  <a:pos x="41" y="143"/>
                </a:cxn>
                <a:cxn ang="0">
                  <a:pos x="41" y="143"/>
                </a:cxn>
                <a:cxn ang="0">
                  <a:pos x="30" y="141"/>
                </a:cxn>
                <a:cxn ang="0">
                  <a:pos x="25" y="138"/>
                </a:cxn>
                <a:cxn ang="0">
                  <a:pos x="22" y="133"/>
                </a:cxn>
                <a:cxn ang="0">
                  <a:pos x="19" y="122"/>
                </a:cxn>
                <a:cxn ang="0">
                  <a:pos x="19" y="108"/>
                </a:cxn>
                <a:cxn ang="0">
                  <a:pos x="19" y="108"/>
                </a:cxn>
                <a:cxn ang="0">
                  <a:pos x="19" y="62"/>
                </a:cxn>
                <a:cxn ang="0">
                  <a:pos x="19" y="41"/>
                </a:cxn>
                <a:cxn ang="0">
                  <a:pos x="19" y="41"/>
                </a:cxn>
                <a:cxn ang="0">
                  <a:pos x="3" y="41"/>
                </a:cxn>
                <a:cxn ang="0">
                  <a:pos x="0" y="41"/>
                </a:cxn>
                <a:cxn ang="0">
                  <a:pos x="0" y="41"/>
                </a:cxn>
                <a:cxn ang="0">
                  <a:pos x="0" y="30"/>
                </a:cxn>
                <a:cxn ang="0">
                  <a:pos x="3" y="30"/>
                </a:cxn>
                <a:cxn ang="0">
                  <a:pos x="3" y="30"/>
                </a:cxn>
                <a:cxn ang="0">
                  <a:pos x="19" y="30"/>
                </a:cxn>
                <a:cxn ang="0">
                  <a:pos x="19" y="30"/>
                </a:cxn>
                <a:cxn ang="0">
                  <a:pos x="19" y="30"/>
                </a:cxn>
                <a:cxn ang="0">
                  <a:pos x="17" y="3"/>
                </a:cxn>
                <a:cxn ang="0">
                  <a:pos x="19" y="3"/>
                </a:cxn>
                <a:cxn ang="0">
                  <a:pos x="19" y="3"/>
                </a:cxn>
                <a:cxn ang="0">
                  <a:pos x="30" y="0"/>
                </a:cxn>
                <a:cxn ang="0">
                  <a:pos x="33" y="0"/>
                </a:cxn>
                <a:cxn ang="0">
                  <a:pos x="33" y="0"/>
                </a:cxn>
                <a:cxn ang="0">
                  <a:pos x="30" y="30"/>
                </a:cxn>
                <a:cxn ang="0">
                  <a:pos x="30" y="30"/>
                </a:cxn>
                <a:cxn ang="0">
                  <a:pos x="55" y="30"/>
                </a:cxn>
                <a:cxn ang="0">
                  <a:pos x="55" y="30"/>
                </a:cxn>
                <a:cxn ang="0">
                  <a:pos x="55" y="30"/>
                </a:cxn>
                <a:cxn ang="0">
                  <a:pos x="55" y="41"/>
                </a:cxn>
                <a:cxn ang="0">
                  <a:pos x="55" y="41"/>
                </a:cxn>
              </a:cxnLst>
              <a:rect l="0" t="0" r="r" b="b"/>
              <a:pathLst>
                <a:path w="55" h="143">
                  <a:moveTo>
                    <a:pt x="55" y="41"/>
                  </a:moveTo>
                  <a:lnTo>
                    <a:pt x="55" y="41"/>
                  </a:lnTo>
                  <a:lnTo>
                    <a:pt x="30" y="41"/>
                  </a:lnTo>
                  <a:lnTo>
                    <a:pt x="30" y="111"/>
                  </a:lnTo>
                  <a:lnTo>
                    <a:pt x="33" y="124"/>
                  </a:lnTo>
                  <a:lnTo>
                    <a:pt x="36" y="130"/>
                  </a:lnTo>
                  <a:lnTo>
                    <a:pt x="44" y="130"/>
                  </a:lnTo>
                  <a:lnTo>
                    <a:pt x="55" y="127"/>
                  </a:lnTo>
                  <a:lnTo>
                    <a:pt x="55" y="130"/>
                  </a:lnTo>
                  <a:lnTo>
                    <a:pt x="55" y="138"/>
                  </a:lnTo>
                  <a:lnTo>
                    <a:pt x="52" y="141"/>
                  </a:lnTo>
                  <a:lnTo>
                    <a:pt x="41" y="143"/>
                  </a:lnTo>
                  <a:lnTo>
                    <a:pt x="30" y="141"/>
                  </a:lnTo>
                  <a:lnTo>
                    <a:pt x="25" y="138"/>
                  </a:lnTo>
                  <a:lnTo>
                    <a:pt x="22" y="133"/>
                  </a:lnTo>
                  <a:lnTo>
                    <a:pt x="19" y="122"/>
                  </a:lnTo>
                  <a:lnTo>
                    <a:pt x="19" y="108"/>
                  </a:lnTo>
                  <a:lnTo>
                    <a:pt x="19" y="62"/>
                  </a:lnTo>
                  <a:lnTo>
                    <a:pt x="19" y="41"/>
                  </a:lnTo>
                  <a:lnTo>
                    <a:pt x="3" y="41"/>
                  </a:lnTo>
                  <a:lnTo>
                    <a:pt x="0" y="41"/>
                  </a:lnTo>
                  <a:lnTo>
                    <a:pt x="0" y="30"/>
                  </a:lnTo>
                  <a:lnTo>
                    <a:pt x="3" y="30"/>
                  </a:lnTo>
                  <a:lnTo>
                    <a:pt x="19" y="30"/>
                  </a:lnTo>
                  <a:lnTo>
                    <a:pt x="17" y="3"/>
                  </a:lnTo>
                  <a:lnTo>
                    <a:pt x="19" y="3"/>
                  </a:lnTo>
                  <a:lnTo>
                    <a:pt x="30" y="0"/>
                  </a:lnTo>
                  <a:lnTo>
                    <a:pt x="33" y="0"/>
                  </a:lnTo>
                  <a:lnTo>
                    <a:pt x="30" y="30"/>
                  </a:lnTo>
                  <a:lnTo>
                    <a:pt x="55" y="30"/>
                  </a:lnTo>
                  <a:lnTo>
                    <a:pt x="55"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 name="Freeform 47"/>
            <p:cNvSpPr>
              <a:spLocks noEditPoints="1"/>
            </p:cNvSpPr>
            <p:nvPr/>
          </p:nvSpPr>
          <p:spPr bwMode="auto">
            <a:xfrm>
              <a:off x="1150" y="786"/>
              <a:ext cx="90" cy="165"/>
            </a:xfrm>
            <a:custGeom>
              <a:avLst/>
              <a:gdLst/>
              <a:ahLst/>
              <a:cxnLst>
                <a:cxn ang="0">
                  <a:pos x="90" y="11"/>
                </a:cxn>
                <a:cxn ang="0">
                  <a:pos x="68" y="11"/>
                </a:cxn>
                <a:cxn ang="0">
                  <a:pos x="74" y="16"/>
                </a:cxn>
                <a:cxn ang="0">
                  <a:pos x="82" y="30"/>
                </a:cxn>
                <a:cxn ang="0">
                  <a:pos x="82" y="40"/>
                </a:cxn>
                <a:cxn ang="0">
                  <a:pos x="79" y="54"/>
                </a:cxn>
                <a:cxn ang="0">
                  <a:pos x="60" y="73"/>
                </a:cxn>
                <a:cxn ang="0">
                  <a:pos x="44" y="76"/>
                </a:cxn>
                <a:cxn ang="0">
                  <a:pos x="33" y="76"/>
                </a:cxn>
                <a:cxn ang="0">
                  <a:pos x="46" y="92"/>
                </a:cxn>
                <a:cxn ang="0">
                  <a:pos x="60" y="97"/>
                </a:cxn>
                <a:cxn ang="0">
                  <a:pos x="79" y="108"/>
                </a:cxn>
                <a:cxn ang="0">
                  <a:pos x="88" y="119"/>
                </a:cxn>
                <a:cxn ang="0">
                  <a:pos x="88" y="130"/>
                </a:cxn>
                <a:cxn ang="0">
                  <a:pos x="85" y="146"/>
                </a:cxn>
                <a:cxn ang="0">
                  <a:pos x="74" y="157"/>
                </a:cxn>
                <a:cxn ang="0">
                  <a:pos x="44" y="165"/>
                </a:cxn>
                <a:cxn ang="0">
                  <a:pos x="30" y="165"/>
                </a:cxn>
                <a:cxn ang="0">
                  <a:pos x="11" y="151"/>
                </a:cxn>
                <a:cxn ang="0">
                  <a:pos x="2" y="140"/>
                </a:cxn>
                <a:cxn ang="0">
                  <a:pos x="0" y="130"/>
                </a:cxn>
                <a:cxn ang="0">
                  <a:pos x="8" y="111"/>
                </a:cxn>
                <a:cxn ang="0">
                  <a:pos x="22" y="97"/>
                </a:cxn>
                <a:cxn ang="0">
                  <a:pos x="11" y="94"/>
                </a:cxn>
                <a:cxn ang="0">
                  <a:pos x="11" y="92"/>
                </a:cxn>
                <a:cxn ang="0">
                  <a:pos x="22" y="73"/>
                </a:cxn>
                <a:cxn ang="0">
                  <a:pos x="13" y="65"/>
                </a:cxn>
                <a:cxn ang="0">
                  <a:pos x="5" y="54"/>
                </a:cxn>
                <a:cxn ang="0">
                  <a:pos x="2" y="40"/>
                </a:cxn>
                <a:cxn ang="0">
                  <a:pos x="11" y="13"/>
                </a:cxn>
                <a:cxn ang="0">
                  <a:pos x="33" y="0"/>
                </a:cxn>
                <a:cxn ang="0">
                  <a:pos x="49" y="0"/>
                </a:cxn>
                <a:cxn ang="0">
                  <a:pos x="74" y="0"/>
                </a:cxn>
                <a:cxn ang="0">
                  <a:pos x="85" y="0"/>
                </a:cxn>
                <a:cxn ang="0">
                  <a:pos x="90" y="0"/>
                </a:cxn>
                <a:cxn ang="0">
                  <a:pos x="90" y="3"/>
                </a:cxn>
                <a:cxn ang="0">
                  <a:pos x="90" y="11"/>
                </a:cxn>
                <a:cxn ang="0">
                  <a:pos x="52" y="108"/>
                </a:cxn>
                <a:cxn ang="0">
                  <a:pos x="30" y="100"/>
                </a:cxn>
                <a:cxn ang="0">
                  <a:pos x="16" y="121"/>
                </a:cxn>
                <a:cxn ang="0">
                  <a:pos x="13" y="130"/>
                </a:cxn>
                <a:cxn ang="0">
                  <a:pos x="24" y="148"/>
                </a:cxn>
                <a:cxn ang="0">
                  <a:pos x="44" y="154"/>
                </a:cxn>
                <a:cxn ang="0">
                  <a:pos x="55" y="154"/>
                </a:cxn>
                <a:cxn ang="0">
                  <a:pos x="71" y="140"/>
                </a:cxn>
                <a:cxn ang="0">
                  <a:pos x="74" y="130"/>
                </a:cxn>
                <a:cxn ang="0">
                  <a:pos x="68" y="113"/>
                </a:cxn>
                <a:cxn ang="0">
                  <a:pos x="52" y="108"/>
                </a:cxn>
                <a:cxn ang="0">
                  <a:pos x="44" y="11"/>
                </a:cxn>
                <a:cxn ang="0">
                  <a:pos x="33" y="13"/>
                </a:cxn>
                <a:cxn ang="0">
                  <a:pos x="19" y="27"/>
                </a:cxn>
                <a:cxn ang="0">
                  <a:pos x="16" y="40"/>
                </a:cxn>
                <a:cxn ang="0">
                  <a:pos x="24" y="59"/>
                </a:cxn>
                <a:cxn ang="0">
                  <a:pos x="44" y="67"/>
                </a:cxn>
                <a:cxn ang="0">
                  <a:pos x="55" y="65"/>
                </a:cxn>
                <a:cxn ang="0">
                  <a:pos x="68" y="49"/>
                </a:cxn>
                <a:cxn ang="0">
                  <a:pos x="68" y="38"/>
                </a:cxn>
                <a:cxn ang="0">
                  <a:pos x="63" y="19"/>
                </a:cxn>
                <a:cxn ang="0">
                  <a:pos x="44" y="11"/>
                </a:cxn>
              </a:cxnLst>
              <a:rect l="0" t="0" r="r" b="b"/>
              <a:pathLst>
                <a:path w="90" h="165">
                  <a:moveTo>
                    <a:pt x="90" y="11"/>
                  </a:moveTo>
                  <a:lnTo>
                    <a:pt x="90" y="11"/>
                  </a:lnTo>
                  <a:lnTo>
                    <a:pt x="68" y="11"/>
                  </a:lnTo>
                  <a:lnTo>
                    <a:pt x="74" y="16"/>
                  </a:lnTo>
                  <a:lnTo>
                    <a:pt x="79" y="24"/>
                  </a:lnTo>
                  <a:lnTo>
                    <a:pt x="82" y="30"/>
                  </a:lnTo>
                  <a:lnTo>
                    <a:pt x="82" y="40"/>
                  </a:lnTo>
                  <a:lnTo>
                    <a:pt x="82" y="49"/>
                  </a:lnTo>
                  <a:lnTo>
                    <a:pt x="79" y="54"/>
                  </a:lnTo>
                  <a:lnTo>
                    <a:pt x="71" y="67"/>
                  </a:lnTo>
                  <a:lnTo>
                    <a:pt x="60" y="73"/>
                  </a:lnTo>
                  <a:lnTo>
                    <a:pt x="44" y="76"/>
                  </a:lnTo>
                  <a:lnTo>
                    <a:pt x="33" y="76"/>
                  </a:lnTo>
                  <a:lnTo>
                    <a:pt x="27" y="86"/>
                  </a:lnTo>
                  <a:lnTo>
                    <a:pt x="46" y="92"/>
                  </a:lnTo>
                  <a:lnTo>
                    <a:pt x="60" y="97"/>
                  </a:lnTo>
                  <a:lnTo>
                    <a:pt x="74" y="103"/>
                  </a:lnTo>
                  <a:lnTo>
                    <a:pt x="79" y="108"/>
                  </a:lnTo>
                  <a:lnTo>
                    <a:pt x="85" y="113"/>
                  </a:lnTo>
                  <a:lnTo>
                    <a:pt x="88" y="119"/>
                  </a:lnTo>
                  <a:lnTo>
                    <a:pt x="88" y="130"/>
                  </a:lnTo>
                  <a:lnTo>
                    <a:pt x="88" y="138"/>
                  </a:lnTo>
                  <a:lnTo>
                    <a:pt x="85" y="146"/>
                  </a:lnTo>
                  <a:lnTo>
                    <a:pt x="79" y="151"/>
                  </a:lnTo>
                  <a:lnTo>
                    <a:pt x="74" y="157"/>
                  </a:lnTo>
                  <a:lnTo>
                    <a:pt x="60" y="162"/>
                  </a:lnTo>
                  <a:lnTo>
                    <a:pt x="44" y="165"/>
                  </a:lnTo>
                  <a:lnTo>
                    <a:pt x="30" y="165"/>
                  </a:lnTo>
                  <a:lnTo>
                    <a:pt x="16" y="157"/>
                  </a:lnTo>
                  <a:lnTo>
                    <a:pt x="11" y="151"/>
                  </a:lnTo>
                  <a:lnTo>
                    <a:pt x="5" y="146"/>
                  </a:lnTo>
                  <a:lnTo>
                    <a:pt x="2" y="140"/>
                  </a:lnTo>
                  <a:lnTo>
                    <a:pt x="0" y="130"/>
                  </a:lnTo>
                  <a:lnTo>
                    <a:pt x="2" y="121"/>
                  </a:lnTo>
                  <a:lnTo>
                    <a:pt x="8" y="111"/>
                  </a:lnTo>
                  <a:lnTo>
                    <a:pt x="13" y="105"/>
                  </a:lnTo>
                  <a:lnTo>
                    <a:pt x="22" y="97"/>
                  </a:lnTo>
                  <a:lnTo>
                    <a:pt x="11" y="94"/>
                  </a:lnTo>
                  <a:lnTo>
                    <a:pt x="11" y="92"/>
                  </a:lnTo>
                  <a:lnTo>
                    <a:pt x="22" y="73"/>
                  </a:lnTo>
                  <a:lnTo>
                    <a:pt x="13" y="65"/>
                  </a:lnTo>
                  <a:lnTo>
                    <a:pt x="11" y="59"/>
                  </a:lnTo>
                  <a:lnTo>
                    <a:pt x="5" y="54"/>
                  </a:lnTo>
                  <a:lnTo>
                    <a:pt x="2" y="40"/>
                  </a:lnTo>
                  <a:lnTo>
                    <a:pt x="5" y="24"/>
                  </a:lnTo>
                  <a:lnTo>
                    <a:pt x="11" y="13"/>
                  </a:lnTo>
                  <a:lnTo>
                    <a:pt x="22" y="5"/>
                  </a:lnTo>
                  <a:lnTo>
                    <a:pt x="33" y="0"/>
                  </a:lnTo>
                  <a:lnTo>
                    <a:pt x="49" y="0"/>
                  </a:lnTo>
                  <a:lnTo>
                    <a:pt x="74" y="0"/>
                  </a:lnTo>
                  <a:lnTo>
                    <a:pt x="85" y="0"/>
                  </a:lnTo>
                  <a:lnTo>
                    <a:pt x="90" y="0"/>
                  </a:lnTo>
                  <a:lnTo>
                    <a:pt x="90" y="3"/>
                  </a:lnTo>
                  <a:lnTo>
                    <a:pt x="90" y="11"/>
                  </a:lnTo>
                  <a:close/>
                  <a:moveTo>
                    <a:pt x="52" y="108"/>
                  </a:moveTo>
                  <a:lnTo>
                    <a:pt x="52" y="108"/>
                  </a:lnTo>
                  <a:lnTo>
                    <a:pt x="30" y="100"/>
                  </a:lnTo>
                  <a:lnTo>
                    <a:pt x="19" y="113"/>
                  </a:lnTo>
                  <a:lnTo>
                    <a:pt x="16" y="121"/>
                  </a:lnTo>
                  <a:lnTo>
                    <a:pt x="13" y="130"/>
                  </a:lnTo>
                  <a:lnTo>
                    <a:pt x="16" y="140"/>
                  </a:lnTo>
                  <a:lnTo>
                    <a:pt x="24" y="148"/>
                  </a:lnTo>
                  <a:lnTo>
                    <a:pt x="33" y="154"/>
                  </a:lnTo>
                  <a:lnTo>
                    <a:pt x="44" y="154"/>
                  </a:lnTo>
                  <a:lnTo>
                    <a:pt x="55" y="154"/>
                  </a:lnTo>
                  <a:lnTo>
                    <a:pt x="66" y="148"/>
                  </a:lnTo>
                  <a:lnTo>
                    <a:pt x="71" y="140"/>
                  </a:lnTo>
                  <a:lnTo>
                    <a:pt x="74" y="130"/>
                  </a:lnTo>
                  <a:lnTo>
                    <a:pt x="74" y="121"/>
                  </a:lnTo>
                  <a:lnTo>
                    <a:pt x="68" y="113"/>
                  </a:lnTo>
                  <a:lnTo>
                    <a:pt x="60" y="111"/>
                  </a:lnTo>
                  <a:lnTo>
                    <a:pt x="52" y="108"/>
                  </a:lnTo>
                  <a:close/>
                  <a:moveTo>
                    <a:pt x="44" y="11"/>
                  </a:moveTo>
                  <a:lnTo>
                    <a:pt x="44" y="11"/>
                  </a:lnTo>
                  <a:lnTo>
                    <a:pt x="33" y="13"/>
                  </a:lnTo>
                  <a:lnTo>
                    <a:pt x="24" y="19"/>
                  </a:lnTo>
                  <a:lnTo>
                    <a:pt x="19" y="27"/>
                  </a:lnTo>
                  <a:lnTo>
                    <a:pt x="16" y="40"/>
                  </a:lnTo>
                  <a:lnTo>
                    <a:pt x="19" y="51"/>
                  </a:lnTo>
                  <a:lnTo>
                    <a:pt x="24" y="59"/>
                  </a:lnTo>
                  <a:lnTo>
                    <a:pt x="33" y="65"/>
                  </a:lnTo>
                  <a:lnTo>
                    <a:pt x="44" y="67"/>
                  </a:lnTo>
                  <a:lnTo>
                    <a:pt x="55" y="65"/>
                  </a:lnTo>
                  <a:lnTo>
                    <a:pt x="63" y="59"/>
                  </a:lnTo>
                  <a:lnTo>
                    <a:pt x="68" y="49"/>
                  </a:lnTo>
                  <a:lnTo>
                    <a:pt x="68" y="38"/>
                  </a:lnTo>
                  <a:lnTo>
                    <a:pt x="68" y="27"/>
                  </a:lnTo>
                  <a:lnTo>
                    <a:pt x="63" y="19"/>
                  </a:lnTo>
                  <a:lnTo>
                    <a:pt x="55" y="13"/>
                  </a:lnTo>
                  <a:lnTo>
                    <a:pt x="44"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1" name="Freeform 46"/>
            <p:cNvSpPr>
              <a:spLocks noEditPoints="1"/>
            </p:cNvSpPr>
            <p:nvPr/>
          </p:nvSpPr>
          <p:spPr bwMode="auto">
            <a:xfrm>
              <a:off x="1260" y="783"/>
              <a:ext cx="90" cy="116"/>
            </a:xfrm>
            <a:custGeom>
              <a:avLst/>
              <a:gdLst/>
              <a:ahLst/>
              <a:cxnLst>
                <a:cxn ang="0">
                  <a:pos x="90" y="57"/>
                </a:cxn>
                <a:cxn ang="0">
                  <a:pos x="13" y="57"/>
                </a:cxn>
                <a:cxn ang="0">
                  <a:pos x="13" y="57"/>
                </a:cxn>
                <a:cxn ang="0">
                  <a:pos x="16" y="76"/>
                </a:cxn>
                <a:cxn ang="0">
                  <a:pos x="24" y="89"/>
                </a:cxn>
                <a:cxn ang="0">
                  <a:pos x="30" y="97"/>
                </a:cxn>
                <a:cxn ang="0">
                  <a:pos x="35" y="100"/>
                </a:cxn>
                <a:cxn ang="0">
                  <a:pos x="44" y="103"/>
                </a:cxn>
                <a:cxn ang="0">
                  <a:pos x="52" y="106"/>
                </a:cxn>
                <a:cxn ang="0">
                  <a:pos x="52" y="106"/>
                </a:cxn>
                <a:cxn ang="0">
                  <a:pos x="63" y="103"/>
                </a:cxn>
                <a:cxn ang="0">
                  <a:pos x="71" y="100"/>
                </a:cxn>
                <a:cxn ang="0">
                  <a:pos x="79" y="97"/>
                </a:cxn>
                <a:cxn ang="0">
                  <a:pos x="88" y="89"/>
                </a:cxn>
                <a:cxn ang="0">
                  <a:pos x="88" y="92"/>
                </a:cxn>
                <a:cxn ang="0">
                  <a:pos x="88" y="92"/>
                </a:cxn>
                <a:cxn ang="0">
                  <a:pos x="88" y="103"/>
                </a:cxn>
                <a:cxn ang="0">
                  <a:pos x="88" y="106"/>
                </a:cxn>
                <a:cxn ang="0">
                  <a:pos x="88" y="106"/>
                </a:cxn>
                <a:cxn ang="0">
                  <a:pos x="68" y="114"/>
                </a:cxn>
                <a:cxn ang="0">
                  <a:pos x="52" y="116"/>
                </a:cxn>
                <a:cxn ang="0">
                  <a:pos x="52" y="116"/>
                </a:cxn>
                <a:cxn ang="0">
                  <a:pos x="41" y="116"/>
                </a:cxn>
                <a:cxn ang="0">
                  <a:pos x="30" y="111"/>
                </a:cxn>
                <a:cxn ang="0">
                  <a:pos x="22" y="108"/>
                </a:cxn>
                <a:cxn ang="0">
                  <a:pos x="13" y="100"/>
                </a:cxn>
                <a:cxn ang="0">
                  <a:pos x="8" y="92"/>
                </a:cxn>
                <a:cxn ang="0">
                  <a:pos x="2" y="81"/>
                </a:cxn>
                <a:cxn ang="0">
                  <a:pos x="0" y="70"/>
                </a:cxn>
                <a:cxn ang="0">
                  <a:pos x="0" y="60"/>
                </a:cxn>
                <a:cxn ang="0">
                  <a:pos x="0" y="60"/>
                </a:cxn>
                <a:cxn ang="0">
                  <a:pos x="2" y="35"/>
                </a:cxn>
                <a:cxn ang="0">
                  <a:pos x="8" y="27"/>
                </a:cxn>
                <a:cxn ang="0">
                  <a:pos x="11" y="16"/>
                </a:cxn>
                <a:cxn ang="0">
                  <a:pos x="19" y="11"/>
                </a:cxn>
                <a:cxn ang="0">
                  <a:pos x="27" y="6"/>
                </a:cxn>
                <a:cxn ang="0">
                  <a:pos x="38" y="3"/>
                </a:cxn>
                <a:cxn ang="0">
                  <a:pos x="49" y="0"/>
                </a:cxn>
                <a:cxn ang="0">
                  <a:pos x="49" y="0"/>
                </a:cxn>
                <a:cxn ang="0">
                  <a:pos x="60" y="3"/>
                </a:cxn>
                <a:cxn ang="0">
                  <a:pos x="68" y="6"/>
                </a:cxn>
                <a:cxn ang="0">
                  <a:pos x="77" y="11"/>
                </a:cxn>
                <a:cxn ang="0">
                  <a:pos x="82" y="16"/>
                </a:cxn>
                <a:cxn ang="0">
                  <a:pos x="88" y="24"/>
                </a:cxn>
                <a:cxn ang="0">
                  <a:pos x="90" y="35"/>
                </a:cxn>
                <a:cxn ang="0">
                  <a:pos x="90" y="57"/>
                </a:cxn>
                <a:cxn ang="0">
                  <a:pos x="90" y="57"/>
                </a:cxn>
                <a:cxn ang="0">
                  <a:pos x="46" y="11"/>
                </a:cxn>
                <a:cxn ang="0">
                  <a:pos x="46" y="11"/>
                </a:cxn>
                <a:cxn ang="0">
                  <a:pos x="35" y="14"/>
                </a:cxn>
                <a:cxn ang="0">
                  <a:pos x="24" y="22"/>
                </a:cxn>
                <a:cxn ang="0">
                  <a:pos x="16" y="33"/>
                </a:cxn>
                <a:cxn ang="0">
                  <a:pos x="13" y="46"/>
                </a:cxn>
                <a:cxn ang="0">
                  <a:pos x="79" y="46"/>
                </a:cxn>
                <a:cxn ang="0">
                  <a:pos x="79" y="46"/>
                </a:cxn>
                <a:cxn ang="0">
                  <a:pos x="77" y="33"/>
                </a:cxn>
                <a:cxn ang="0">
                  <a:pos x="71" y="22"/>
                </a:cxn>
                <a:cxn ang="0">
                  <a:pos x="60" y="14"/>
                </a:cxn>
                <a:cxn ang="0">
                  <a:pos x="46" y="11"/>
                </a:cxn>
                <a:cxn ang="0">
                  <a:pos x="46" y="11"/>
                </a:cxn>
              </a:cxnLst>
              <a:rect l="0" t="0" r="r" b="b"/>
              <a:pathLst>
                <a:path w="90" h="116">
                  <a:moveTo>
                    <a:pt x="90" y="57"/>
                  </a:moveTo>
                  <a:lnTo>
                    <a:pt x="13" y="57"/>
                  </a:lnTo>
                  <a:lnTo>
                    <a:pt x="16" y="76"/>
                  </a:lnTo>
                  <a:lnTo>
                    <a:pt x="24" y="89"/>
                  </a:lnTo>
                  <a:lnTo>
                    <a:pt x="30" y="97"/>
                  </a:lnTo>
                  <a:lnTo>
                    <a:pt x="35" y="100"/>
                  </a:lnTo>
                  <a:lnTo>
                    <a:pt x="44" y="103"/>
                  </a:lnTo>
                  <a:lnTo>
                    <a:pt x="52" y="106"/>
                  </a:lnTo>
                  <a:lnTo>
                    <a:pt x="63" y="103"/>
                  </a:lnTo>
                  <a:lnTo>
                    <a:pt x="71" y="100"/>
                  </a:lnTo>
                  <a:lnTo>
                    <a:pt x="79" y="97"/>
                  </a:lnTo>
                  <a:lnTo>
                    <a:pt x="88" y="89"/>
                  </a:lnTo>
                  <a:lnTo>
                    <a:pt x="88" y="92"/>
                  </a:lnTo>
                  <a:lnTo>
                    <a:pt x="88" y="103"/>
                  </a:lnTo>
                  <a:lnTo>
                    <a:pt x="88" y="106"/>
                  </a:lnTo>
                  <a:lnTo>
                    <a:pt x="68" y="114"/>
                  </a:lnTo>
                  <a:lnTo>
                    <a:pt x="52" y="116"/>
                  </a:lnTo>
                  <a:lnTo>
                    <a:pt x="41" y="116"/>
                  </a:lnTo>
                  <a:lnTo>
                    <a:pt x="30" y="111"/>
                  </a:lnTo>
                  <a:lnTo>
                    <a:pt x="22" y="108"/>
                  </a:lnTo>
                  <a:lnTo>
                    <a:pt x="13" y="100"/>
                  </a:lnTo>
                  <a:lnTo>
                    <a:pt x="8" y="92"/>
                  </a:lnTo>
                  <a:lnTo>
                    <a:pt x="2" y="81"/>
                  </a:lnTo>
                  <a:lnTo>
                    <a:pt x="0" y="70"/>
                  </a:lnTo>
                  <a:lnTo>
                    <a:pt x="0" y="60"/>
                  </a:lnTo>
                  <a:lnTo>
                    <a:pt x="2" y="35"/>
                  </a:lnTo>
                  <a:lnTo>
                    <a:pt x="8" y="27"/>
                  </a:lnTo>
                  <a:lnTo>
                    <a:pt x="11" y="16"/>
                  </a:lnTo>
                  <a:lnTo>
                    <a:pt x="19" y="11"/>
                  </a:lnTo>
                  <a:lnTo>
                    <a:pt x="27" y="6"/>
                  </a:lnTo>
                  <a:lnTo>
                    <a:pt x="38" y="3"/>
                  </a:lnTo>
                  <a:lnTo>
                    <a:pt x="49" y="0"/>
                  </a:lnTo>
                  <a:lnTo>
                    <a:pt x="60" y="3"/>
                  </a:lnTo>
                  <a:lnTo>
                    <a:pt x="68" y="6"/>
                  </a:lnTo>
                  <a:lnTo>
                    <a:pt x="77" y="11"/>
                  </a:lnTo>
                  <a:lnTo>
                    <a:pt x="82" y="16"/>
                  </a:lnTo>
                  <a:lnTo>
                    <a:pt x="88" y="24"/>
                  </a:lnTo>
                  <a:lnTo>
                    <a:pt x="90" y="35"/>
                  </a:lnTo>
                  <a:lnTo>
                    <a:pt x="90" y="57"/>
                  </a:lnTo>
                  <a:close/>
                  <a:moveTo>
                    <a:pt x="46" y="11"/>
                  </a:moveTo>
                  <a:lnTo>
                    <a:pt x="46" y="11"/>
                  </a:lnTo>
                  <a:lnTo>
                    <a:pt x="35" y="14"/>
                  </a:lnTo>
                  <a:lnTo>
                    <a:pt x="24" y="22"/>
                  </a:lnTo>
                  <a:lnTo>
                    <a:pt x="16" y="33"/>
                  </a:lnTo>
                  <a:lnTo>
                    <a:pt x="13" y="46"/>
                  </a:lnTo>
                  <a:lnTo>
                    <a:pt x="79" y="46"/>
                  </a:lnTo>
                  <a:lnTo>
                    <a:pt x="77" y="33"/>
                  </a:lnTo>
                  <a:lnTo>
                    <a:pt x="71"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2" name="Freeform 45"/>
            <p:cNvSpPr>
              <a:spLocks/>
            </p:cNvSpPr>
            <p:nvPr/>
          </p:nvSpPr>
          <p:spPr bwMode="auto">
            <a:xfrm>
              <a:off x="1381" y="783"/>
              <a:ext cx="49" cy="114"/>
            </a:xfrm>
            <a:custGeom>
              <a:avLst/>
              <a:gdLst/>
              <a:ahLst/>
              <a:cxnLst>
                <a:cxn ang="0">
                  <a:pos x="46" y="16"/>
                </a:cxn>
                <a:cxn ang="0">
                  <a:pos x="44" y="16"/>
                </a:cxn>
                <a:cxn ang="0">
                  <a:pos x="44" y="16"/>
                </a:cxn>
                <a:cxn ang="0">
                  <a:pos x="35" y="14"/>
                </a:cxn>
                <a:cxn ang="0">
                  <a:pos x="35" y="14"/>
                </a:cxn>
                <a:cxn ang="0">
                  <a:pos x="30" y="16"/>
                </a:cxn>
                <a:cxn ang="0">
                  <a:pos x="24" y="19"/>
                </a:cxn>
                <a:cxn ang="0">
                  <a:pos x="22" y="24"/>
                </a:cxn>
                <a:cxn ang="0">
                  <a:pos x="19" y="30"/>
                </a:cxn>
                <a:cxn ang="0">
                  <a:pos x="16" y="43"/>
                </a:cxn>
                <a:cxn ang="0">
                  <a:pos x="16" y="57"/>
                </a:cxn>
                <a:cxn ang="0">
                  <a:pos x="16" y="57"/>
                </a:cxn>
                <a:cxn ang="0">
                  <a:pos x="16" y="114"/>
                </a:cxn>
                <a:cxn ang="0">
                  <a:pos x="16" y="114"/>
                </a:cxn>
                <a:cxn ang="0">
                  <a:pos x="16" y="114"/>
                </a:cxn>
                <a:cxn ang="0">
                  <a:pos x="2" y="114"/>
                </a:cxn>
                <a:cxn ang="0">
                  <a:pos x="2" y="114"/>
                </a:cxn>
                <a:cxn ang="0">
                  <a:pos x="2" y="108"/>
                </a:cxn>
                <a:cxn ang="0">
                  <a:pos x="2" y="108"/>
                </a:cxn>
                <a:cxn ang="0">
                  <a:pos x="2" y="84"/>
                </a:cxn>
                <a:cxn ang="0">
                  <a:pos x="2" y="57"/>
                </a:cxn>
                <a:cxn ang="0">
                  <a:pos x="2" y="57"/>
                </a:cxn>
                <a:cxn ang="0">
                  <a:pos x="0" y="6"/>
                </a:cxn>
                <a:cxn ang="0">
                  <a:pos x="2" y="6"/>
                </a:cxn>
                <a:cxn ang="0">
                  <a:pos x="2" y="6"/>
                </a:cxn>
                <a:cxn ang="0">
                  <a:pos x="13" y="3"/>
                </a:cxn>
                <a:cxn ang="0">
                  <a:pos x="16" y="3"/>
                </a:cxn>
                <a:cxn ang="0">
                  <a:pos x="16" y="3"/>
                </a:cxn>
                <a:cxn ang="0">
                  <a:pos x="16" y="22"/>
                </a:cxn>
                <a:cxn ang="0">
                  <a:pos x="16" y="22"/>
                </a:cxn>
                <a:cxn ang="0">
                  <a:pos x="19" y="14"/>
                </a:cxn>
                <a:cxn ang="0">
                  <a:pos x="24" y="6"/>
                </a:cxn>
                <a:cxn ang="0">
                  <a:pos x="30" y="3"/>
                </a:cxn>
                <a:cxn ang="0">
                  <a:pos x="38" y="0"/>
                </a:cxn>
                <a:cxn ang="0">
                  <a:pos x="38" y="0"/>
                </a:cxn>
                <a:cxn ang="0">
                  <a:pos x="46" y="3"/>
                </a:cxn>
                <a:cxn ang="0">
                  <a:pos x="49" y="6"/>
                </a:cxn>
                <a:cxn ang="0">
                  <a:pos x="49" y="6"/>
                </a:cxn>
                <a:cxn ang="0">
                  <a:pos x="46" y="16"/>
                </a:cxn>
                <a:cxn ang="0">
                  <a:pos x="46" y="16"/>
                </a:cxn>
              </a:cxnLst>
              <a:rect l="0" t="0" r="r" b="b"/>
              <a:pathLst>
                <a:path w="49" h="114">
                  <a:moveTo>
                    <a:pt x="46" y="16"/>
                  </a:moveTo>
                  <a:lnTo>
                    <a:pt x="44" y="16"/>
                  </a:lnTo>
                  <a:lnTo>
                    <a:pt x="35" y="14"/>
                  </a:lnTo>
                  <a:lnTo>
                    <a:pt x="30" y="16"/>
                  </a:lnTo>
                  <a:lnTo>
                    <a:pt x="24" y="19"/>
                  </a:lnTo>
                  <a:lnTo>
                    <a:pt x="22" y="24"/>
                  </a:lnTo>
                  <a:lnTo>
                    <a:pt x="19" y="30"/>
                  </a:lnTo>
                  <a:lnTo>
                    <a:pt x="16" y="43"/>
                  </a:lnTo>
                  <a:lnTo>
                    <a:pt x="16" y="57"/>
                  </a:lnTo>
                  <a:lnTo>
                    <a:pt x="16" y="114"/>
                  </a:lnTo>
                  <a:lnTo>
                    <a:pt x="2" y="114"/>
                  </a:lnTo>
                  <a:lnTo>
                    <a:pt x="2" y="108"/>
                  </a:lnTo>
                  <a:lnTo>
                    <a:pt x="2" y="84"/>
                  </a:lnTo>
                  <a:lnTo>
                    <a:pt x="2" y="57"/>
                  </a:lnTo>
                  <a:lnTo>
                    <a:pt x="0" y="6"/>
                  </a:lnTo>
                  <a:lnTo>
                    <a:pt x="2" y="6"/>
                  </a:lnTo>
                  <a:lnTo>
                    <a:pt x="13" y="3"/>
                  </a:lnTo>
                  <a:lnTo>
                    <a:pt x="16" y="3"/>
                  </a:lnTo>
                  <a:lnTo>
                    <a:pt x="16" y="22"/>
                  </a:lnTo>
                  <a:lnTo>
                    <a:pt x="19" y="14"/>
                  </a:lnTo>
                  <a:lnTo>
                    <a:pt x="24" y="6"/>
                  </a:lnTo>
                  <a:lnTo>
                    <a:pt x="30" y="3"/>
                  </a:lnTo>
                  <a:lnTo>
                    <a:pt x="38" y="0"/>
                  </a:lnTo>
                  <a:lnTo>
                    <a:pt x="46" y="3"/>
                  </a:lnTo>
                  <a:lnTo>
                    <a:pt x="49" y="6"/>
                  </a:lnTo>
                  <a:lnTo>
                    <a:pt x="46"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3" name="Freeform 44"/>
            <p:cNvSpPr>
              <a:spLocks/>
            </p:cNvSpPr>
            <p:nvPr/>
          </p:nvSpPr>
          <p:spPr bwMode="auto">
            <a:xfrm>
              <a:off x="1444" y="783"/>
              <a:ext cx="71" cy="116"/>
            </a:xfrm>
            <a:custGeom>
              <a:avLst/>
              <a:gdLst/>
              <a:ahLst/>
              <a:cxnLst>
                <a:cxn ang="0">
                  <a:pos x="33" y="116"/>
                </a:cxn>
                <a:cxn ang="0">
                  <a:pos x="33" y="116"/>
                </a:cxn>
                <a:cxn ang="0">
                  <a:pos x="16" y="114"/>
                </a:cxn>
                <a:cxn ang="0">
                  <a:pos x="3" y="108"/>
                </a:cxn>
                <a:cxn ang="0">
                  <a:pos x="0" y="106"/>
                </a:cxn>
                <a:cxn ang="0">
                  <a:pos x="0" y="106"/>
                </a:cxn>
                <a:cxn ang="0">
                  <a:pos x="3" y="95"/>
                </a:cxn>
                <a:cxn ang="0">
                  <a:pos x="3" y="92"/>
                </a:cxn>
                <a:cxn ang="0">
                  <a:pos x="3" y="92"/>
                </a:cxn>
                <a:cxn ang="0">
                  <a:pos x="16" y="103"/>
                </a:cxn>
                <a:cxn ang="0">
                  <a:pos x="25" y="106"/>
                </a:cxn>
                <a:cxn ang="0">
                  <a:pos x="33" y="106"/>
                </a:cxn>
                <a:cxn ang="0">
                  <a:pos x="33" y="106"/>
                </a:cxn>
                <a:cxn ang="0">
                  <a:pos x="41" y="106"/>
                </a:cxn>
                <a:cxn ang="0">
                  <a:pos x="52" y="100"/>
                </a:cxn>
                <a:cxn ang="0">
                  <a:pos x="58" y="95"/>
                </a:cxn>
                <a:cxn ang="0">
                  <a:pos x="60" y="84"/>
                </a:cxn>
                <a:cxn ang="0">
                  <a:pos x="60" y="84"/>
                </a:cxn>
                <a:cxn ang="0">
                  <a:pos x="58" y="76"/>
                </a:cxn>
                <a:cxn ang="0">
                  <a:pos x="49" y="68"/>
                </a:cxn>
                <a:cxn ang="0">
                  <a:pos x="41" y="65"/>
                </a:cxn>
                <a:cxn ang="0">
                  <a:pos x="30" y="62"/>
                </a:cxn>
                <a:cxn ang="0">
                  <a:pos x="19" y="60"/>
                </a:cxn>
                <a:cxn ang="0">
                  <a:pos x="11" y="54"/>
                </a:cxn>
                <a:cxn ang="0">
                  <a:pos x="3" y="46"/>
                </a:cxn>
                <a:cxn ang="0">
                  <a:pos x="0" y="33"/>
                </a:cxn>
                <a:cxn ang="0">
                  <a:pos x="0" y="33"/>
                </a:cxn>
                <a:cxn ang="0">
                  <a:pos x="3" y="24"/>
                </a:cxn>
                <a:cxn ang="0">
                  <a:pos x="5" y="16"/>
                </a:cxn>
                <a:cxn ang="0">
                  <a:pos x="14" y="8"/>
                </a:cxn>
                <a:cxn ang="0">
                  <a:pos x="25" y="3"/>
                </a:cxn>
                <a:cxn ang="0">
                  <a:pos x="38" y="0"/>
                </a:cxn>
                <a:cxn ang="0">
                  <a:pos x="38" y="0"/>
                </a:cxn>
                <a:cxn ang="0">
                  <a:pos x="52" y="3"/>
                </a:cxn>
                <a:cxn ang="0">
                  <a:pos x="66" y="8"/>
                </a:cxn>
                <a:cxn ang="0">
                  <a:pos x="66" y="8"/>
                </a:cxn>
                <a:cxn ang="0">
                  <a:pos x="66" y="8"/>
                </a:cxn>
                <a:cxn ang="0">
                  <a:pos x="66" y="22"/>
                </a:cxn>
                <a:cxn ang="0">
                  <a:pos x="66" y="22"/>
                </a:cxn>
                <a:cxn ang="0">
                  <a:pos x="66" y="22"/>
                </a:cxn>
                <a:cxn ang="0">
                  <a:pos x="52" y="14"/>
                </a:cxn>
                <a:cxn ang="0">
                  <a:pos x="38" y="14"/>
                </a:cxn>
                <a:cxn ang="0">
                  <a:pos x="38" y="14"/>
                </a:cxn>
                <a:cxn ang="0">
                  <a:pos x="30" y="14"/>
                </a:cxn>
                <a:cxn ang="0">
                  <a:pos x="22" y="16"/>
                </a:cxn>
                <a:cxn ang="0">
                  <a:pos x="16" y="22"/>
                </a:cxn>
                <a:cxn ang="0">
                  <a:pos x="14" y="30"/>
                </a:cxn>
                <a:cxn ang="0">
                  <a:pos x="14" y="30"/>
                </a:cxn>
                <a:cxn ang="0">
                  <a:pos x="16" y="41"/>
                </a:cxn>
                <a:cxn ang="0">
                  <a:pos x="22" y="46"/>
                </a:cxn>
                <a:cxn ang="0">
                  <a:pos x="44" y="52"/>
                </a:cxn>
                <a:cxn ang="0">
                  <a:pos x="55" y="57"/>
                </a:cxn>
                <a:cxn ang="0">
                  <a:pos x="63" y="62"/>
                </a:cxn>
                <a:cxn ang="0">
                  <a:pos x="69" y="70"/>
                </a:cxn>
                <a:cxn ang="0">
                  <a:pos x="71" y="84"/>
                </a:cxn>
                <a:cxn ang="0">
                  <a:pos x="71" y="84"/>
                </a:cxn>
                <a:cxn ang="0">
                  <a:pos x="71" y="92"/>
                </a:cxn>
                <a:cxn ang="0">
                  <a:pos x="69" y="97"/>
                </a:cxn>
                <a:cxn ang="0">
                  <a:pos x="66" y="106"/>
                </a:cxn>
                <a:cxn ang="0">
                  <a:pos x="60" y="108"/>
                </a:cxn>
                <a:cxn ang="0">
                  <a:pos x="47" y="114"/>
                </a:cxn>
                <a:cxn ang="0">
                  <a:pos x="33" y="116"/>
                </a:cxn>
                <a:cxn ang="0">
                  <a:pos x="33" y="116"/>
                </a:cxn>
              </a:cxnLst>
              <a:rect l="0" t="0" r="r" b="b"/>
              <a:pathLst>
                <a:path w="71" h="116">
                  <a:moveTo>
                    <a:pt x="33" y="116"/>
                  </a:moveTo>
                  <a:lnTo>
                    <a:pt x="33" y="116"/>
                  </a:lnTo>
                  <a:lnTo>
                    <a:pt x="16" y="114"/>
                  </a:lnTo>
                  <a:lnTo>
                    <a:pt x="3" y="108"/>
                  </a:lnTo>
                  <a:lnTo>
                    <a:pt x="0" y="106"/>
                  </a:lnTo>
                  <a:lnTo>
                    <a:pt x="3" y="95"/>
                  </a:lnTo>
                  <a:lnTo>
                    <a:pt x="3" y="92"/>
                  </a:lnTo>
                  <a:lnTo>
                    <a:pt x="16" y="103"/>
                  </a:lnTo>
                  <a:lnTo>
                    <a:pt x="25" y="106"/>
                  </a:lnTo>
                  <a:lnTo>
                    <a:pt x="33" y="106"/>
                  </a:lnTo>
                  <a:lnTo>
                    <a:pt x="41" y="106"/>
                  </a:lnTo>
                  <a:lnTo>
                    <a:pt x="52" y="100"/>
                  </a:lnTo>
                  <a:lnTo>
                    <a:pt x="58" y="95"/>
                  </a:lnTo>
                  <a:lnTo>
                    <a:pt x="60" y="84"/>
                  </a:lnTo>
                  <a:lnTo>
                    <a:pt x="58" y="76"/>
                  </a:lnTo>
                  <a:lnTo>
                    <a:pt x="49" y="68"/>
                  </a:lnTo>
                  <a:lnTo>
                    <a:pt x="41" y="65"/>
                  </a:lnTo>
                  <a:lnTo>
                    <a:pt x="30" y="62"/>
                  </a:lnTo>
                  <a:lnTo>
                    <a:pt x="19" y="60"/>
                  </a:lnTo>
                  <a:lnTo>
                    <a:pt x="11" y="54"/>
                  </a:lnTo>
                  <a:lnTo>
                    <a:pt x="3" y="46"/>
                  </a:lnTo>
                  <a:lnTo>
                    <a:pt x="0" y="33"/>
                  </a:lnTo>
                  <a:lnTo>
                    <a:pt x="3" y="24"/>
                  </a:lnTo>
                  <a:lnTo>
                    <a:pt x="5" y="16"/>
                  </a:lnTo>
                  <a:lnTo>
                    <a:pt x="14" y="8"/>
                  </a:lnTo>
                  <a:lnTo>
                    <a:pt x="25" y="3"/>
                  </a:lnTo>
                  <a:lnTo>
                    <a:pt x="38" y="0"/>
                  </a:lnTo>
                  <a:lnTo>
                    <a:pt x="52" y="3"/>
                  </a:lnTo>
                  <a:lnTo>
                    <a:pt x="66" y="8"/>
                  </a:lnTo>
                  <a:lnTo>
                    <a:pt x="66" y="22"/>
                  </a:lnTo>
                  <a:lnTo>
                    <a:pt x="52" y="14"/>
                  </a:lnTo>
                  <a:lnTo>
                    <a:pt x="38" y="14"/>
                  </a:lnTo>
                  <a:lnTo>
                    <a:pt x="30" y="14"/>
                  </a:lnTo>
                  <a:lnTo>
                    <a:pt x="22" y="16"/>
                  </a:lnTo>
                  <a:lnTo>
                    <a:pt x="16" y="22"/>
                  </a:lnTo>
                  <a:lnTo>
                    <a:pt x="14" y="30"/>
                  </a:lnTo>
                  <a:lnTo>
                    <a:pt x="16" y="41"/>
                  </a:lnTo>
                  <a:lnTo>
                    <a:pt x="22" y="46"/>
                  </a:lnTo>
                  <a:lnTo>
                    <a:pt x="44" y="52"/>
                  </a:lnTo>
                  <a:lnTo>
                    <a:pt x="55" y="57"/>
                  </a:lnTo>
                  <a:lnTo>
                    <a:pt x="63" y="62"/>
                  </a:lnTo>
                  <a:lnTo>
                    <a:pt x="69" y="70"/>
                  </a:lnTo>
                  <a:lnTo>
                    <a:pt x="71" y="84"/>
                  </a:lnTo>
                  <a:lnTo>
                    <a:pt x="71" y="92"/>
                  </a:lnTo>
                  <a:lnTo>
                    <a:pt x="69" y="97"/>
                  </a:lnTo>
                  <a:lnTo>
                    <a:pt x="66" y="106"/>
                  </a:lnTo>
                  <a:lnTo>
                    <a:pt x="60" y="108"/>
                  </a:lnTo>
                  <a:lnTo>
                    <a:pt x="47"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4" name="Freeform 43"/>
            <p:cNvSpPr>
              <a:spLocks noEditPoints="1"/>
            </p:cNvSpPr>
            <p:nvPr/>
          </p:nvSpPr>
          <p:spPr bwMode="auto">
            <a:xfrm>
              <a:off x="1617" y="743"/>
              <a:ext cx="96" cy="154"/>
            </a:xfrm>
            <a:custGeom>
              <a:avLst/>
              <a:gdLst/>
              <a:ahLst/>
              <a:cxnLst>
                <a:cxn ang="0">
                  <a:pos x="85" y="140"/>
                </a:cxn>
                <a:cxn ang="0">
                  <a:pos x="74" y="148"/>
                </a:cxn>
                <a:cxn ang="0">
                  <a:pos x="44" y="154"/>
                </a:cxn>
                <a:cxn ang="0">
                  <a:pos x="30" y="154"/>
                </a:cxn>
                <a:cxn ang="0">
                  <a:pos x="3" y="154"/>
                </a:cxn>
                <a:cxn ang="0">
                  <a:pos x="3" y="121"/>
                </a:cxn>
                <a:cxn ang="0">
                  <a:pos x="3" y="51"/>
                </a:cxn>
                <a:cxn ang="0">
                  <a:pos x="0" y="2"/>
                </a:cxn>
                <a:cxn ang="0">
                  <a:pos x="3" y="2"/>
                </a:cxn>
                <a:cxn ang="0">
                  <a:pos x="44" y="0"/>
                </a:cxn>
                <a:cxn ang="0">
                  <a:pos x="55" y="2"/>
                </a:cxn>
                <a:cxn ang="0">
                  <a:pos x="77" y="10"/>
                </a:cxn>
                <a:cxn ang="0">
                  <a:pos x="83" y="19"/>
                </a:cxn>
                <a:cxn ang="0">
                  <a:pos x="88" y="37"/>
                </a:cxn>
                <a:cxn ang="0">
                  <a:pos x="85" y="51"/>
                </a:cxn>
                <a:cxn ang="0">
                  <a:pos x="69" y="70"/>
                </a:cxn>
                <a:cxn ang="0">
                  <a:pos x="58" y="73"/>
                </a:cxn>
                <a:cxn ang="0">
                  <a:pos x="85" y="83"/>
                </a:cxn>
                <a:cxn ang="0">
                  <a:pos x="94" y="94"/>
                </a:cxn>
                <a:cxn ang="0">
                  <a:pos x="96" y="110"/>
                </a:cxn>
                <a:cxn ang="0">
                  <a:pos x="94" y="127"/>
                </a:cxn>
                <a:cxn ang="0">
                  <a:pos x="85" y="140"/>
                </a:cxn>
                <a:cxn ang="0">
                  <a:pos x="17" y="10"/>
                </a:cxn>
                <a:cxn ang="0">
                  <a:pos x="14" y="13"/>
                </a:cxn>
                <a:cxn ang="0">
                  <a:pos x="14" y="62"/>
                </a:cxn>
                <a:cxn ang="0">
                  <a:pos x="30" y="70"/>
                </a:cxn>
                <a:cxn ang="0">
                  <a:pos x="44" y="67"/>
                </a:cxn>
                <a:cxn ang="0">
                  <a:pos x="66" y="59"/>
                </a:cxn>
                <a:cxn ang="0">
                  <a:pos x="74" y="48"/>
                </a:cxn>
                <a:cxn ang="0">
                  <a:pos x="74" y="37"/>
                </a:cxn>
                <a:cxn ang="0">
                  <a:pos x="66" y="19"/>
                </a:cxn>
                <a:cxn ang="0">
                  <a:pos x="47" y="10"/>
                </a:cxn>
                <a:cxn ang="0">
                  <a:pos x="39" y="81"/>
                </a:cxn>
                <a:cxn ang="0">
                  <a:pos x="14" y="81"/>
                </a:cxn>
                <a:cxn ang="0">
                  <a:pos x="14" y="97"/>
                </a:cxn>
                <a:cxn ang="0">
                  <a:pos x="39" y="143"/>
                </a:cxn>
                <a:cxn ang="0">
                  <a:pos x="50" y="143"/>
                </a:cxn>
                <a:cxn ang="0">
                  <a:pos x="72" y="135"/>
                </a:cxn>
                <a:cxn ang="0">
                  <a:pos x="80" y="127"/>
                </a:cxn>
                <a:cxn ang="0">
                  <a:pos x="83" y="110"/>
                </a:cxn>
                <a:cxn ang="0">
                  <a:pos x="83" y="102"/>
                </a:cxn>
                <a:cxn ang="0">
                  <a:pos x="74" y="89"/>
                </a:cxn>
                <a:cxn ang="0">
                  <a:pos x="52" y="81"/>
                </a:cxn>
                <a:cxn ang="0">
                  <a:pos x="39" y="81"/>
                </a:cxn>
              </a:cxnLst>
              <a:rect l="0" t="0" r="r" b="b"/>
              <a:pathLst>
                <a:path w="96" h="154">
                  <a:moveTo>
                    <a:pt x="85" y="140"/>
                  </a:moveTo>
                  <a:lnTo>
                    <a:pt x="85" y="140"/>
                  </a:lnTo>
                  <a:lnTo>
                    <a:pt x="80" y="146"/>
                  </a:lnTo>
                  <a:lnTo>
                    <a:pt x="74" y="148"/>
                  </a:lnTo>
                  <a:lnTo>
                    <a:pt x="61" y="151"/>
                  </a:lnTo>
                  <a:lnTo>
                    <a:pt x="44" y="154"/>
                  </a:lnTo>
                  <a:lnTo>
                    <a:pt x="30" y="154"/>
                  </a:lnTo>
                  <a:lnTo>
                    <a:pt x="3" y="154"/>
                  </a:lnTo>
                  <a:lnTo>
                    <a:pt x="3" y="121"/>
                  </a:lnTo>
                  <a:lnTo>
                    <a:pt x="3" y="51"/>
                  </a:lnTo>
                  <a:lnTo>
                    <a:pt x="0" y="2"/>
                  </a:lnTo>
                  <a:lnTo>
                    <a:pt x="3" y="2"/>
                  </a:lnTo>
                  <a:lnTo>
                    <a:pt x="33" y="0"/>
                  </a:lnTo>
                  <a:lnTo>
                    <a:pt x="44" y="0"/>
                  </a:lnTo>
                  <a:lnTo>
                    <a:pt x="55" y="2"/>
                  </a:lnTo>
                  <a:lnTo>
                    <a:pt x="66" y="5"/>
                  </a:lnTo>
                  <a:lnTo>
                    <a:pt x="77" y="10"/>
                  </a:lnTo>
                  <a:lnTo>
                    <a:pt x="83" y="19"/>
                  </a:lnTo>
                  <a:lnTo>
                    <a:pt x="88" y="27"/>
                  </a:lnTo>
                  <a:lnTo>
                    <a:pt x="88" y="37"/>
                  </a:lnTo>
                  <a:lnTo>
                    <a:pt x="85" y="51"/>
                  </a:lnTo>
                  <a:lnTo>
                    <a:pt x="80" y="62"/>
                  </a:lnTo>
                  <a:lnTo>
                    <a:pt x="69" y="70"/>
                  </a:lnTo>
                  <a:lnTo>
                    <a:pt x="58" y="73"/>
                  </a:lnTo>
                  <a:lnTo>
                    <a:pt x="74" y="75"/>
                  </a:lnTo>
                  <a:lnTo>
                    <a:pt x="85" y="83"/>
                  </a:lnTo>
                  <a:lnTo>
                    <a:pt x="91" y="89"/>
                  </a:lnTo>
                  <a:lnTo>
                    <a:pt x="94" y="94"/>
                  </a:lnTo>
                  <a:lnTo>
                    <a:pt x="96" y="102"/>
                  </a:lnTo>
                  <a:lnTo>
                    <a:pt x="96" y="110"/>
                  </a:lnTo>
                  <a:lnTo>
                    <a:pt x="94" y="127"/>
                  </a:lnTo>
                  <a:lnTo>
                    <a:pt x="85" y="140"/>
                  </a:lnTo>
                  <a:close/>
                  <a:moveTo>
                    <a:pt x="47" y="10"/>
                  </a:moveTo>
                  <a:lnTo>
                    <a:pt x="17" y="10"/>
                  </a:lnTo>
                  <a:lnTo>
                    <a:pt x="14" y="13"/>
                  </a:lnTo>
                  <a:lnTo>
                    <a:pt x="14" y="62"/>
                  </a:lnTo>
                  <a:lnTo>
                    <a:pt x="14" y="70"/>
                  </a:lnTo>
                  <a:lnTo>
                    <a:pt x="30" y="70"/>
                  </a:lnTo>
                  <a:lnTo>
                    <a:pt x="44" y="67"/>
                  </a:lnTo>
                  <a:lnTo>
                    <a:pt x="61" y="64"/>
                  </a:lnTo>
                  <a:lnTo>
                    <a:pt x="66" y="59"/>
                  </a:lnTo>
                  <a:lnTo>
                    <a:pt x="72" y="54"/>
                  </a:lnTo>
                  <a:lnTo>
                    <a:pt x="74" y="48"/>
                  </a:lnTo>
                  <a:lnTo>
                    <a:pt x="74" y="37"/>
                  </a:lnTo>
                  <a:lnTo>
                    <a:pt x="72" y="27"/>
                  </a:lnTo>
                  <a:lnTo>
                    <a:pt x="66" y="19"/>
                  </a:lnTo>
                  <a:lnTo>
                    <a:pt x="58" y="13"/>
                  </a:lnTo>
                  <a:lnTo>
                    <a:pt x="47" y="10"/>
                  </a:lnTo>
                  <a:close/>
                  <a:moveTo>
                    <a:pt x="39" y="81"/>
                  </a:moveTo>
                  <a:lnTo>
                    <a:pt x="39" y="81"/>
                  </a:lnTo>
                  <a:lnTo>
                    <a:pt x="14" y="81"/>
                  </a:lnTo>
                  <a:lnTo>
                    <a:pt x="14" y="97"/>
                  </a:lnTo>
                  <a:lnTo>
                    <a:pt x="17" y="143"/>
                  </a:lnTo>
                  <a:lnTo>
                    <a:pt x="39" y="143"/>
                  </a:lnTo>
                  <a:lnTo>
                    <a:pt x="50" y="143"/>
                  </a:lnTo>
                  <a:lnTo>
                    <a:pt x="61" y="140"/>
                  </a:lnTo>
                  <a:lnTo>
                    <a:pt x="72" y="135"/>
                  </a:lnTo>
                  <a:lnTo>
                    <a:pt x="80" y="127"/>
                  </a:lnTo>
                  <a:lnTo>
                    <a:pt x="83" y="119"/>
                  </a:lnTo>
                  <a:lnTo>
                    <a:pt x="83" y="110"/>
                  </a:lnTo>
                  <a:lnTo>
                    <a:pt x="83" y="102"/>
                  </a:lnTo>
                  <a:lnTo>
                    <a:pt x="80" y="94"/>
                  </a:lnTo>
                  <a:lnTo>
                    <a:pt x="74" y="89"/>
                  </a:lnTo>
                  <a:lnTo>
                    <a:pt x="69" y="86"/>
                  </a:lnTo>
                  <a:lnTo>
                    <a:pt x="52" y="81"/>
                  </a:lnTo>
                  <a:lnTo>
                    <a:pt x="39"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5" name="Freeform 42"/>
            <p:cNvSpPr>
              <a:spLocks/>
            </p:cNvSpPr>
            <p:nvPr/>
          </p:nvSpPr>
          <p:spPr bwMode="auto">
            <a:xfrm>
              <a:off x="1744"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3"/>
                </a:cxn>
                <a:cxn ang="0">
                  <a:pos x="35" y="113"/>
                </a:cxn>
                <a:cxn ang="0">
                  <a:pos x="35" y="113"/>
                </a:cxn>
                <a:cxn ang="0">
                  <a:pos x="24" y="111"/>
                </a:cxn>
                <a:cxn ang="0">
                  <a:pos x="13" y="108"/>
                </a:cxn>
                <a:cxn ang="0">
                  <a:pos x="13" y="108"/>
                </a:cxn>
                <a:cxn ang="0">
                  <a:pos x="8"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3" y="43"/>
                </a:cxn>
                <a:cxn ang="0">
                  <a:pos x="13" y="67"/>
                </a:cxn>
                <a:cxn ang="0">
                  <a:pos x="13" y="67"/>
                </a:cxn>
                <a:cxn ang="0">
                  <a:pos x="16" y="81"/>
                </a:cxn>
                <a:cxn ang="0">
                  <a:pos x="19" y="92"/>
                </a:cxn>
                <a:cxn ang="0">
                  <a:pos x="27" y="100"/>
                </a:cxn>
                <a:cxn ang="0">
                  <a:pos x="38" y="103"/>
                </a:cxn>
                <a:cxn ang="0">
                  <a:pos x="38" y="103"/>
                </a:cxn>
                <a:cxn ang="0">
                  <a:pos x="49" y="100"/>
                </a:cxn>
                <a:cxn ang="0">
                  <a:pos x="57" y="97"/>
                </a:cxn>
                <a:cxn ang="0">
                  <a:pos x="63" y="94"/>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6" y="113"/>
                  </a:lnTo>
                  <a:lnTo>
                    <a:pt x="35" y="113"/>
                  </a:lnTo>
                  <a:lnTo>
                    <a:pt x="24" y="111"/>
                  </a:lnTo>
                  <a:lnTo>
                    <a:pt x="13" y="108"/>
                  </a:lnTo>
                  <a:lnTo>
                    <a:pt x="8" y="103"/>
                  </a:lnTo>
                  <a:lnTo>
                    <a:pt x="5" y="97"/>
                  </a:lnTo>
                  <a:lnTo>
                    <a:pt x="2" y="84"/>
                  </a:lnTo>
                  <a:lnTo>
                    <a:pt x="2" y="57"/>
                  </a:lnTo>
                  <a:lnTo>
                    <a:pt x="2" y="43"/>
                  </a:lnTo>
                  <a:lnTo>
                    <a:pt x="0" y="3"/>
                  </a:lnTo>
                  <a:lnTo>
                    <a:pt x="2" y="0"/>
                  </a:lnTo>
                  <a:lnTo>
                    <a:pt x="13" y="0"/>
                  </a:lnTo>
                  <a:lnTo>
                    <a:pt x="16" y="0"/>
                  </a:lnTo>
                  <a:lnTo>
                    <a:pt x="13" y="43"/>
                  </a:lnTo>
                  <a:lnTo>
                    <a:pt x="13" y="67"/>
                  </a:lnTo>
                  <a:lnTo>
                    <a:pt x="16" y="81"/>
                  </a:lnTo>
                  <a:lnTo>
                    <a:pt x="19" y="92"/>
                  </a:lnTo>
                  <a:lnTo>
                    <a:pt x="27" y="100"/>
                  </a:lnTo>
                  <a:lnTo>
                    <a:pt x="38" y="103"/>
                  </a:lnTo>
                  <a:lnTo>
                    <a:pt x="49" y="100"/>
                  </a:lnTo>
                  <a:lnTo>
                    <a:pt x="57" y="97"/>
                  </a:lnTo>
                  <a:lnTo>
                    <a:pt x="63" y="94"/>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6" name="Freeform 41"/>
            <p:cNvSpPr>
              <a:spLocks/>
            </p:cNvSpPr>
            <p:nvPr/>
          </p:nvSpPr>
          <p:spPr bwMode="auto">
            <a:xfrm>
              <a:off x="1859" y="783"/>
              <a:ext cx="72" cy="116"/>
            </a:xfrm>
            <a:custGeom>
              <a:avLst/>
              <a:gdLst/>
              <a:ahLst/>
              <a:cxnLst>
                <a:cxn ang="0">
                  <a:pos x="30" y="116"/>
                </a:cxn>
                <a:cxn ang="0">
                  <a:pos x="30" y="116"/>
                </a:cxn>
                <a:cxn ang="0">
                  <a:pos x="17" y="114"/>
                </a:cxn>
                <a:cxn ang="0">
                  <a:pos x="0" y="108"/>
                </a:cxn>
                <a:cxn ang="0">
                  <a:pos x="0" y="106"/>
                </a:cxn>
                <a:cxn ang="0">
                  <a:pos x="0" y="106"/>
                </a:cxn>
                <a:cxn ang="0">
                  <a:pos x="0" y="95"/>
                </a:cxn>
                <a:cxn ang="0">
                  <a:pos x="3" y="92"/>
                </a:cxn>
                <a:cxn ang="0">
                  <a:pos x="3" y="92"/>
                </a:cxn>
                <a:cxn ang="0">
                  <a:pos x="17" y="103"/>
                </a:cxn>
                <a:cxn ang="0">
                  <a:pos x="25" y="106"/>
                </a:cxn>
                <a:cxn ang="0">
                  <a:pos x="33" y="106"/>
                </a:cxn>
                <a:cxn ang="0">
                  <a:pos x="33" y="106"/>
                </a:cxn>
                <a:cxn ang="0">
                  <a:pos x="41" y="106"/>
                </a:cxn>
                <a:cxn ang="0">
                  <a:pos x="50" y="100"/>
                </a:cxn>
                <a:cxn ang="0">
                  <a:pos x="55" y="95"/>
                </a:cxn>
                <a:cxn ang="0">
                  <a:pos x="58" y="84"/>
                </a:cxn>
                <a:cxn ang="0">
                  <a:pos x="58" y="84"/>
                </a:cxn>
                <a:cxn ang="0">
                  <a:pos x="55" y="76"/>
                </a:cxn>
                <a:cxn ang="0">
                  <a:pos x="50" y="68"/>
                </a:cxn>
                <a:cxn ang="0">
                  <a:pos x="39" y="65"/>
                </a:cxn>
                <a:cxn ang="0">
                  <a:pos x="30" y="62"/>
                </a:cxn>
                <a:cxn ang="0">
                  <a:pos x="19" y="60"/>
                </a:cxn>
                <a:cxn ang="0">
                  <a:pos x="8" y="54"/>
                </a:cxn>
                <a:cxn ang="0">
                  <a:pos x="3" y="46"/>
                </a:cxn>
                <a:cxn ang="0">
                  <a:pos x="0" y="33"/>
                </a:cxn>
                <a:cxn ang="0">
                  <a:pos x="0" y="33"/>
                </a:cxn>
                <a:cxn ang="0">
                  <a:pos x="0" y="24"/>
                </a:cxn>
                <a:cxn ang="0">
                  <a:pos x="3" y="16"/>
                </a:cxn>
                <a:cxn ang="0">
                  <a:pos x="11" y="8"/>
                </a:cxn>
                <a:cxn ang="0">
                  <a:pos x="25" y="3"/>
                </a:cxn>
                <a:cxn ang="0">
                  <a:pos x="36" y="0"/>
                </a:cxn>
                <a:cxn ang="0">
                  <a:pos x="36" y="0"/>
                </a:cxn>
                <a:cxn ang="0">
                  <a:pos x="52" y="3"/>
                </a:cxn>
                <a:cxn ang="0">
                  <a:pos x="66" y="8"/>
                </a:cxn>
                <a:cxn ang="0">
                  <a:pos x="66" y="8"/>
                </a:cxn>
                <a:cxn ang="0">
                  <a:pos x="66" y="8"/>
                </a:cxn>
                <a:cxn ang="0">
                  <a:pos x="66" y="22"/>
                </a:cxn>
                <a:cxn ang="0">
                  <a:pos x="63" y="22"/>
                </a:cxn>
                <a:cxn ang="0">
                  <a:pos x="63" y="22"/>
                </a:cxn>
                <a:cxn ang="0">
                  <a:pos x="50" y="14"/>
                </a:cxn>
                <a:cxn ang="0">
                  <a:pos x="36" y="14"/>
                </a:cxn>
                <a:cxn ang="0">
                  <a:pos x="36" y="14"/>
                </a:cxn>
                <a:cxn ang="0">
                  <a:pos x="28" y="14"/>
                </a:cxn>
                <a:cxn ang="0">
                  <a:pos x="22" y="16"/>
                </a:cxn>
                <a:cxn ang="0">
                  <a:pos x="17" y="22"/>
                </a:cxn>
                <a:cxn ang="0">
                  <a:pos x="14" y="30"/>
                </a:cxn>
                <a:cxn ang="0">
                  <a:pos x="14" y="30"/>
                </a:cxn>
                <a:cxn ang="0">
                  <a:pos x="17" y="41"/>
                </a:cxn>
                <a:cxn ang="0">
                  <a:pos x="22" y="46"/>
                </a:cxn>
                <a:cxn ang="0">
                  <a:pos x="41" y="52"/>
                </a:cxn>
                <a:cxn ang="0">
                  <a:pos x="52" y="57"/>
                </a:cxn>
                <a:cxn ang="0">
                  <a:pos x="63" y="62"/>
                </a:cxn>
                <a:cxn ang="0">
                  <a:pos x="69" y="70"/>
                </a:cxn>
                <a:cxn ang="0">
                  <a:pos x="72" y="84"/>
                </a:cxn>
                <a:cxn ang="0">
                  <a:pos x="72" y="84"/>
                </a:cxn>
                <a:cxn ang="0">
                  <a:pos x="69" y="92"/>
                </a:cxn>
                <a:cxn ang="0">
                  <a:pos x="69" y="97"/>
                </a:cxn>
                <a:cxn ang="0">
                  <a:pos x="63" y="106"/>
                </a:cxn>
                <a:cxn ang="0">
                  <a:pos x="58" y="108"/>
                </a:cxn>
                <a:cxn ang="0">
                  <a:pos x="47" y="114"/>
                </a:cxn>
                <a:cxn ang="0">
                  <a:pos x="30" y="116"/>
                </a:cxn>
                <a:cxn ang="0">
                  <a:pos x="30" y="116"/>
                </a:cxn>
              </a:cxnLst>
              <a:rect l="0" t="0" r="r" b="b"/>
              <a:pathLst>
                <a:path w="72" h="116">
                  <a:moveTo>
                    <a:pt x="30" y="116"/>
                  </a:moveTo>
                  <a:lnTo>
                    <a:pt x="30" y="116"/>
                  </a:lnTo>
                  <a:lnTo>
                    <a:pt x="17" y="114"/>
                  </a:lnTo>
                  <a:lnTo>
                    <a:pt x="0" y="108"/>
                  </a:lnTo>
                  <a:lnTo>
                    <a:pt x="0" y="106"/>
                  </a:lnTo>
                  <a:lnTo>
                    <a:pt x="0" y="95"/>
                  </a:lnTo>
                  <a:lnTo>
                    <a:pt x="3" y="92"/>
                  </a:lnTo>
                  <a:lnTo>
                    <a:pt x="17" y="103"/>
                  </a:lnTo>
                  <a:lnTo>
                    <a:pt x="25" y="106"/>
                  </a:lnTo>
                  <a:lnTo>
                    <a:pt x="33" y="106"/>
                  </a:lnTo>
                  <a:lnTo>
                    <a:pt x="41" y="106"/>
                  </a:lnTo>
                  <a:lnTo>
                    <a:pt x="50" y="100"/>
                  </a:lnTo>
                  <a:lnTo>
                    <a:pt x="55" y="95"/>
                  </a:lnTo>
                  <a:lnTo>
                    <a:pt x="58" y="84"/>
                  </a:lnTo>
                  <a:lnTo>
                    <a:pt x="55" y="76"/>
                  </a:lnTo>
                  <a:lnTo>
                    <a:pt x="50" y="68"/>
                  </a:lnTo>
                  <a:lnTo>
                    <a:pt x="39" y="65"/>
                  </a:lnTo>
                  <a:lnTo>
                    <a:pt x="30" y="62"/>
                  </a:lnTo>
                  <a:lnTo>
                    <a:pt x="19" y="60"/>
                  </a:lnTo>
                  <a:lnTo>
                    <a:pt x="8" y="54"/>
                  </a:lnTo>
                  <a:lnTo>
                    <a:pt x="3" y="46"/>
                  </a:lnTo>
                  <a:lnTo>
                    <a:pt x="0" y="33"/>
                  </a:lnTo>
                  <a:lnTo>
                    <a:pt x="0" y="24"/>
                  </a:lnTo>
                  <a:lnTo>
                    <a:pt x="3" y="16"/>
                  </a:lnTo>
                  <a:lnTo>
                    <a:pt x="11" y="8"/>
                  </a:lnTo>
                  <a:lnTo>
                    <a:pt x="25" y="3"/>
                  </a:lnTo>
                  <a:lnTo>
                    <a:pt x="36" y="0"/>
                  </a:lnTo>
                  <a:lnTo>
                    <a:pt x="52" y="3"/>
                  </a:lnTo>
                  <a:lnTo>
                    <a:pt x="66" y="8"/>
                  </a:lnTo>
                  <a:lnTo>
                    <a:pt x="66" y="22"/>
                  </a:lnTo>
                  <a:lnTo>
                    <a:pt x="63" y="22"/>
                  </a:lnTo>
                  <a:lnTo>
                    <a:pt x="50" y="14"/>
                  </a:lnTo>
                  <a:lnTo>
                    <a:pt x="36" y="14"/>
                  </a:lnTo>
                  <a:lnTo>
                    <a:pt x="28" y="14"/>
                  </a:lnTo>
                  <a:lnTo>
                    <a:pt x="22" y="16"/>
                  </a:lnTo>
                  <a:lnTo>
                    <a:pt x="17" y="22"/>
                  </a:lnTo>
                  <a:lnTo>
                    <a:pt x="14" y="30"/>
                  </a:lnTo>
                  <a:lnTo>
                    <a:pt x="17" y="41"/>
                  </a:lnTo>
                  <a:lnTo>
                    <a:pt x="22" y="46"/>
                  </a:lnTo>
                  <a:lnTo>
                    <a:pt x="41" y="52"/>
                  </a:lnTo>
                  <a:lnTo>
                    <a:pt x="52" y="57"/>
                  </a:lnTo>
                  <a:lnTo>
                    <a:pt x="63" y="62"/>
                  </a:lnTo>
                  <a:lnTo>
                    <a:pt x="69" y="70"/>
                  </a:lnTo>
                  <a:lnTo>
                    <a:pt x="72" y="84"/>
                  </a:lnTo>
                  <a:lnTo>
                    <a:pt x="69" y="92"/>
                  </a:lnTo>
                  <a:lnTo>
                    <a:pt x="69" y="97"/>
                  </a:lnTo>
                  <a:lnTo>
                    <a:pt x="63" y="106"/>
                  </a:lnTo>
                  <a:lnTo>
                    <a:pt x="58" y="108"/>
                  </a:lnTo>
                  <a:lnTo>
                    <a:pt x="47"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7" name="Freeform 40"/>
            <p:cNvSpPr>
              <a:spLocks noEditPoints="1"/>
            </p:cNvSpPr>
            <p:nvPr/>
          </p:nvSpPr>
          <p:spPr bwMode="auto">
            <a:xfrm>
              <a:off x="1958" y="732"/>
              <a:ext cx="17" cy="165"/>
            </a:xfrm>
            <a:custGeom>
              <a:avLst/>
              <a:gdLst/>
              <a:ahLst/>
              <a:cxnLst>
                <a:cxn ang="0">
                  <a:pos x="17" y="16"/>
                </a:cxn>
                <a:cxn ang="0">
                  <a:pos x="17" y="19"/>
                </a:cxn>
                <a:cxn ang="0">
                  <a:pos x="17" y="19"/>
                </a:cxn>
                <a:cxn ang="0">
                  <a:pos x="3" y="19"/>
                </a:cxn>
                <a:cxn ang="0">
                  <a:pos x="0" y="16"/>
                </a:cxn>
                <a:cxn ang="0">
                  <a:pos x="0" y="16"/>
                </a:cxn>
                <a:cxn ang="0">
                  <a:pos x="0" y="5"/>
                </a:cxn>
                <a:cxn ang="0">
                  <a:pos x="3" y="3"/>
                </a:cxn>
                <a:cxn ang="0">
                  <a:pos x="3" y="3"/>
                </a:cxn>
                <a:cxn ang="0">
                  <a:pos x="17" y="0"/>
                </a:cxn>
                <a:cxn ang="0">
                  <a:pos x="17" y="3"/>
                </a:cxn>
                <a:cxn ang="0">
                  <a:pos x="17" y="3"/>
                </a:cxn>
                <a:cxn ang="0">
                  <a:pos x="17" y="16"/>
                </a:cxn>
                <a:cxn ang="0">
                  <a:pos x="17" y="16"/>
                </a:cxn>
                <a:cxn ang="0">
                  <a:pos x="17" y="165"/>
                </a:cxn>
                <a:cxn ang="0">
                  <a:pos x="17" y="165"/>
                </a:cxn>
                <a:cxn ang="0">
                  <a:pos x="6" y="165"/>
                </a:cxn>
                <a:cxn ang="0">
                  <a:pos x="3" y="165"/>
                </a:cxn>
                <a:cxn ang="0">
                  <a:pos x="3" y="165"/>
                </a:cxn>
                <a:cxn ang="0">
                  <a:pos x="3" y="138"/>
                </a:cxn>
                <a:cxn ang="0">
                  <a:pos x="3" y="138"/>
                </a:cxn>
                <a:cxn ang="0">
                  <a:pos x="3" y="97"/>
                </a:cxn>
                <a:cxn ang="0">
                  <a:pos x="3" y="57"/>
                </a:cxn>
                <a:cxn ang="0">
                  <a:pos x="3" y="57"/>
                </a:cxn>
                <a:cxn ang="0">
                  <a:pos x="3" y="57"/>
                </a:cxn>
                <a:cxn ang="0">
                  <a:pos x="17" y="54"/>
                </a:cxn>
                <a:cxn ang="0">
                  <a:pos x="17" y="54"/>
                </a:cxn>
                <a:cxn ang="0">
                  <a:pos x="17" y="54"/>
                </a:cxn>
                <a:cxn ang="0">
                  <a:pos x="17" y="78"/>
                </a:cxn>
                <a:cxn ang="0">
                  <a:pos x="17" y="78"/>
                </a:cxn>
                <a:cxn ang="0">
                  <a:pos x="17" y="165"/>
                </a:cxn>
                <a:cxn ang="0">
                  <a:pos x="17" y="165"/>
                </a:cxn>
              </a:cxnLst>
              <a:rect l="0" t="0" r="r" b="b"/>
              <a:pathLst>
                <a:path w="17" h="165">
                  <a:moveTo>
                    <a:pt x="17" y="16"/>
                  </a:moveTo>
                  <a:lnTo>
                    <a:pt x="17" y="19"/>
                  </a:lnTo>
                  <a:lnTo>
                    <a:pt x="3" y="19"/>
                  </a:lnTo>
                  <a:lnTo>
                    <a:pt x="0" y="16"/>
                  </a:lnTo>
                  <a:lnTo>
                    <a:pt x="0" y="5"/>
                  </a:lnTo>
                  <a:lnTo>
                    <a:pt x="3" y="3"/>
                  </a:lnTo>
                  <a:lnTo>
                    <a:pt x="17" y="0"/>
                  </a:lnTo>
                  <a:lnTo>
                    <a:pt x="17" y="3"/>
                  </a:lnTo>
                  <a:lnTo>
                    <a:pt x="17" y="16"/>
                  </a:lnTo>
                  <a:close/>
                  <a:moveTo>
                    <a:pt x="17" y="165"/>
                  </a:moveTo>
                  <a:lnTo>
                    <a:pt x="17" y="165"/>
                  </a:lnTo>
                  <a:lnTo>
                    <a:pt x="6" y="165"/>
                  </a:lnTo>
                  <a:lnTo>
                    <a:pt x="3" y="165"/>
                  </a:lnTo>
                  <a:lnTo>
                    <a:pt x="3" y="138"/>
                  </a:lnTo>
                  <a:lnTo>
                    <a:pt x="3" y="97"/>
                  </a:lnTo>
                  <a:lnTo>
                    <a:pt x="3" y="57"/>
                  </a:lnTo>
                  <a:lnTo>
                    <a:pt x="17" y="54"/>
                  </a:lnTo>
                  <a:lnTo>
                    <a:pt x="17" y="78"/>
                  </a:lnTo>
                  <a:lnTo>
                    <a:pt x="17"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8" name="Freeform 39"/>
            <p:cNvSpPr>
              <a:spLocks/>
            </p:cNvSpPr>
            <p:nvPr/>
          </p:nvSpPr>
          <p:spPr bwMode="auto">
            <a:xfrm>
              <a:off x="2010" y="783"/>
              <a:ext cx="86" cy="114"/>
            </a:xfrm>
            <a:custGeom>
              <a:avLst/>
              <a:gdLst/>
              <a:ahLst/>
              <a:cxnLst>
                <a:cxn ang="0">
                  <a:pos x="86" y="114"/>
                </a:cxn>
                <a:cxn ang="0">
                  <a:pos x="86" y="114"/>
                </a:cxn>
                <a:cxn ang="0">
                  <a:pos x="72" y="114"/>
                </a:cxn>
                <a:cxn ang="0">
                  <a:pos x="72" y="114"/>
                </a:cxn>
                <a:cxn ang="0">
                  <a:pos x="72" y="114"/>
                </a:cxn>
                <a:cxn ang="0">
                  <a:pos x="72" y="84"/>
                </a:cxn>
                <a:cxn ang="0">
                  <a:pos x="72" y="84"/>
                </a:cxn>
                <a:cxn ang="0">
                  <a:pos x="72" y="43"/>
                </a:cxn>
                <a:cxn ang="0">
                  <a:pos x="72" y="43"/>
                </a:cxn>
                <a:cxn ang="0">
                  <a:pos x="72" y="33"/>
                </a:cxn>
                <a:cxn ang="0">
                  <a:pos x="66" y="22"/>
                </a:cxn>
                <a:cxn ang="0">
                  <a:pos x="61" y="16"/>
                </a:cxn>
                <a:cxn ang="0">
                  <a:pos x="50" y="14"/>
                </a:cxn>
                <a:cxn ang="0">
                  <a:pos x="50" y="14"/>
                </a:cxn>
                <a:cxn ang="0">
                  <a:pos x="42" y="14"/>
                </a:cxn>
                <a:cxn ang="0">
                  <a:pos x="31" y="16"/>
                </a:cxn>
                <a:cxn ang="0">
                  <a:pos x="17" y="27"/>
                </a:cxn>
                <a:cxn ang="0">
                  <a:pos x="17" y="33"/>
                </a:cxn>
                <a:cxn ang="0">
                  <a:pos x="17" y="33"/>
                </a:cxn>
                <a:cxn ang="0">
                  <a:pos x="17" y="114"/>
                </a:cxn>
                <a:cxn ang="0">
                  <a:pos x="17" y="114"/>
                </a:cxn>
                <a:cxn ang="0">
                  <a:pos x="17" y="114"/>
                </a:cxn>
                <a:cxn ang="0">
                  <a:pos x="6" y="114"/>
                </a:cxn>
                <a:cxn ang="0">
                  <a:pos x="3" y="114"/>
                </a:cxn>
                <a:cxn ang="0">
                  <a:pos x="3" y="114"/>
                </a:cxn>
                <a:cxn ang="0">
                  <a:pos x="3" y="87"/>
                </a:cxn>
                <a:cxn ang="0">
                  <a:pos x="3" y="70"/>
                </a:cxn>
                <a:cxn ang="0">
                  <a:pos x="3" y="70"/>
                </a:cxn>
                <a:cxn ang="0">
                  <a:pos x="0" y="6"/>
                </a:cxn>
                <a:cxn ang="0">
                  <a:pos x="3" y="3"/>
                </a:cxn>
                <a:cxn ang="0">
                  <a:pos x="3" y="3"/>
                </a:cxn>
                <a:cxn ang="0">
                  <a:pos x="14" y="3"/>
                </a:cxn>
                <a:cxn ang="0">
                  <a:pos x="17" y="3"/>
                </a:cxn>
                <a:cxn ang="0">
                  <a:pos x="17" y="3"/>
                </a:cxn>
                <a:cxn ang="0">
                  <a:pos x="17" y="14"/>
                </a:cxn>
                <a:cxn ang="0">
                  <a:pos x="17" y="14"/>
                </a:cxn>
                <a:cxn ang="0">
                  <a:pos x="33" y="6"/>
                </a:cxn>
                <a:cxn ang="0">
                  <a:pos x="42" y="3"/>
                </a:cxn>
                <a:cxn ang="0">
                  <a:pos x="53" y="0"/>
                </a:cxn>
                <a:cxn ang="0">
                  <a:pos x="53" y="0"/>
                </a:cxn>
                <a:cxn ang="0">
                  <a:pos x="61" y="3"/>
                </a:cxn>
                <a:cxn ang="0">
                  <a:pos x="69" y="6"/>
                </a:cxn>
                <a:cxn ang="0">
                  <a:pos x="77" y="11"/>
                </a:cxn>
                <a:cxn ang="0">
                  <a:pos x="83" y="19"/>
                </a:cxn>
                <a:cxn ang="0">
                  <a:pos x="83" y="19"/>
                </a:cxn>
                <a:cxn ang="0">
                  <a:pos x="86" y="33"/>
                </a:cxn>
                <a:cxn ang="0">
                  <a:pos x="86" y="46"/>
                </a:cxn>
                <a:cxn ang="0">
                  <a:pos x="86" y="68"/>
                </a:cxn>
                <a:cxn ang="0">
                  <a:pos x="86" y="68"/>
                </a:cxn>
                <a:cxn ang="0">
                  <a:pos x="86" y="114"/>
                </a:cxn>
                <a:cxn ang="0">
                  <a:pos x="86" y="114"/>
                </a:cxn>
              </a:cxnLst>
              <a:rect l="0" t="0" r="r" b="b"/>
              <a:pathLst>
                <a:path w="86" h="114">
                  <a:moveTo>
                    <a:pt x="86" y="114"/>
                  </a:moveTo>
                  <a:lnTo>
                    <a:pt x="86" y="114"/>
                  </a:lnTo>
                  <a:lnTo>
                    <a:pt x="72" y="114"/>
                  </a:lnTo>
                  <a:lnTo>
                    <a:pt x="72" y="84"/>
                  </a:lnTo>
                  <a:lnTo>
                    <a:pt x="72" y="43"/>
                  </a:lnTo>
                  <a:lnTo>
                    <a:pt x="72" y="33"/>
                  </a:lnTo>
                  <a:lnTo>
                    <a:pt x="66" y="22"/>
                  </a:lnTo>
                  <a:lnTo>
                    <a:pt x="61" y="16"/>
                  </a:lnTo>
                  <a:lnTo>
                    <a:pt x="50" y="14"/>
                  </a:lnTo>
                  <a:lnTo>
                    <a:pt x="42" y="14"/>
                  </a:lnTo>
                  <a:lnTo>
                    <a:pt x="31" y="16"/>
                  </a:lnTo>
                  <a:lnTo>
                    <a:pt x="17" y="27"/>
                  </a:lnTo>
                  <a:lnTo>
                    <a:pt x="17" y="33"/>
                  </a:lnTo>
                  <a:lnTo>
                    <a:pt x="17" y="114"/>
                  </a:lnTo>
                  <a:lnTo>
                    <a:pt x="6" y="114"/>
                  </a:lnTo>
                  <a:lnTo>
                    <a:pt x="3" y="114"/>
                  </a:lnTo>
                  <a:lnTo>
                    <a:pt x="3" y="87"/>
                  </a:lnTo>
                  <a:lnTo>
                    <a:pt x="3" y="70"/>
                  </a:lnTo>
                  <a:lnTo>
                    <a:pt x="0" y="6"/>
                  </a:lnTo>
                  <a:lnTo>
                    <a:pt x="3" y="3"/>
                  </a:lnTo>
                  <a:lnTo>
                    <a:pt x="14" y="3"/>
                  </a:lnTo>
                  <a:lnTo>
                    <a:pt x="17" y="3"/>
                  </a:lnTo>
                  <a:lnTo>
                    <a:pt x="17" y="14"/>
                  </a:lnTo>
                  <a:lnTo>
                    <a:pt x="33" y="6"/>
                  </a:lnTo>
                  <a:lnTo>
                    <a:pt x="42" y="3"/>
                  </a:lnTo>
                  <a:lnTo>
                    <a:pt x="53" y="0"/>
                  </a:lnTo>
                  <a:lnTo>
                    <a:pt x="61" y="3"/>
                  </a:lnTo>
                  <a:lnTo>
                    <a:pt x="69" y="6"/>
                  </a:lnTo>
                  <a:lnTo>
                    <a:pt x="77" y="11"/>
                  </a:lnTo>
                  <a:lnTo>
                    <a:pt x="83" y="19"/>
                  </a:lnTo>
                  <a:lnTo>
                    <a:pt x="86" y="33"/>
                  </a:lnTo>
                  <a:lnTo>
                    <a:pt x="86" y="46"/>
                  </a:lnTo>
                  <a:lnTo>
                    <a:pt x="86" y="68"/>
                  </a:lnTo>
                  <a:lnTo>
                    <a:pt x="86"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9" name="Freeform 38"/>
            <p:cNvSpPr>
              <a:spLocks noEditPoints="1"/>
            </p:cNvSpPr>
            <p:nvPr/>
          </p:nvSpPr>
          <p:spPr bwMode="auto">
            <a:xfrm>
              <a:off x="2129" y="783"/>
              <a:ext cx="90" cy="116"/>
            </a:xfrm>
            <a:custGeom>
              <a:avLst/>
              <a:gdLst/>
              <a:ahLst/>
              <a:cxnLst>
                <a:cxn ang="0">
                  <a:pos x="90" y="57"/>
                </a:cxn>
                <a:cxn ang="0">
                  <a:pos x="11" y="57"/>
                </a:cxn>
                <a:cxn ang="0">
                  <a:pos x="11" y="57"/>
                </a:cxn>
                <a:cxn ang="0">
                  <a:pos x="13" y="76"/>
                </a:cxn>
                <a:cxn ang="0">
                  <a:pos x="22" y="89"/>
                </a:cxn>
                <a:cxn ang="0">
                  <a:pos x="27" y="97"/>
                </a:cxn>
                <a:cxn ang="0">
                  <a:pos x="35" y="100"/>
                </a:cxn>
                <a:cxn ang="0">
                  <a:pos x="44" y="103"/>
                </a:cxn>
                <a:cxn ang="0">
                  <a:pos x="52" y="106"/>
                </a:cxn>
                <a:cxn ang="0">
                  <a:pos x="52" y="106"/>
                </a:cxn>
                <a:cxn ang="0">
                  <a:pos x="60" y="103"/>
                </a:cxn>
                <a:cxn ang="0">
                  <a:pos x="71" y="100"/>
                </a:cxn>
                <a:cxn ang="0">
                  <a:pos x="77" y="97"/>
                </a:cxn>
                <a:cxn ang="0">
                  <a:pos x="85" y="89"/>
                </a:cxn>
                <a:cxn ang="0">
                  <a:pos x="88" y="92"/>
                </a:cxn>
                <a:cxn ang="0">
                  <a:pos x="88" y="92"/>
                </a:cxn>
                <a:cxn ang="0">
                  <a:pos x="85" y="103"/>
                </a:cxn>
                <a:cxn ang="0">
                  <a:pos x="85" y="106"/>
                </a:cxn>
                <a:cxn ang="0">
                  <a:pos x="85" y="106"/>
                </a:cxn>
                <a:cxn ang="0">
                  <a:pos x="68" y="114"/>
                </a:cxn>
                <a:cxn ang="0">
                  <a:pos x="49" y="116"/>
                </a:cxn>
                <a:cxn ang="0">
                  <a:pos x="49" y="116"/>
                </a:cxn>
                <a:cxn ang="0">
                  <a:pos x="38" y="116"/>
                </a:cxn>
                <a:cxn ang="0">
                  <a:pos x="27" y="111"/>
                </a:cxn>
                <a:cxn ang="0">
                  <a:pos x="19" y="108"/>
                </a:cxn>
                <a:cxn ang="0">
                  <a:pos x="11" y="100"/>
                </a:cxn>
                <a:cxn ang="0">
                  <a:pos x="5" y="92"/>
                </a:cxn>
                <a:cxn ang="0">
                  <a:pos x="2" y="81"/>
                </a:cxn>
                <a:cxn ang="0">
                  <a:pos x="0" y="70"/>
                </a:cxn>
                <a:cxn ang="0">
                  <a:pos x="0" y="60"/>
                </a:cxn>
                <a:cxn ang="0">
                  <a:pos x="0" y="60"/>
                </a:cxn>
                <a:cxn ang="0">
                  <a:pos x="2" y="35"/>
                </a:cxn>
                <a:cxn ang="0">
                  <a:pos x="5" y="27"/>
                </a:cxn>
                <a:cxn ang="0">
                  <a:pos x="11" y="16"/>
                </a:cxn>
                <a:cxn ang="0">
                  <a:pos x="16" y="11"/>
                </a:cxn>
                <a:cxn ang="0">
                  <a:pos x="27" y="6"/>
                </a:cxn>
                <a:cxn ang="0">
                  <a:pos x="35" y="3"/>
                </a:cxn>
                <a:cxn ang="0">
                  <a:pos x="46" y="0"/>
                </a:cxn>
                <a:cxn ang="0">
                  <a:pos x="46" y="0"/>
                </a:cxn>
                <a:cxn ang="0">
                  <a:pos x="57" y="3"/>
                </a:cxn>
                <a:cxn ang="0">
                  <a:pos x="68" y="6"/>
                </a:cxn>
                <a:cxn ang="0">
                  <a:pos x="74" y="11"/>
                </a:cxn>
                <a:cxn ang="0">
                  <a:pos x="79" y="16"/>
                </a:cxn>
                <a:cxn ang="0">
                  <a:pos x="85" y="24"/>
                </a:cxn>
                <a:cxn ang="0">
                  <a:pos x="88" y="35"/>
                </a:cxn>
                <a:cxn ang="0">
                  <a:pos x="90" y="57"/>
                </a:cxn>
                <a:cxn ang="0">
                  <a:pos x="90" y="57"/>
                </a:cxn>
                <a:cxn ang="0">
                  <a:pos x="46" y="11"/>
                </a:cxn>
                <a:cxn ang="0">
                  <a:pos x="46" y="11"/>
                </a:cxn>
                <a:cxn ang="0">
                  <a:pos x="33" y="14"/>
                </a:cxn>
                <a:cxn ang="0">
                  <a:pos x="22" y="22"/>
                </a:cxn>
                <a:cxn ang="0">
                  <a:pos x="16" y="33"/>
                </a:cxn>
                <a:cxn ang="0">
                  <a:pos x="13" y="46"/>
                </a:cxn>
                <a:cxn ang="0">
                  <a:pos x="77" y="46"/>
                </a:cxn>
                <a:cxn ang="0">
                  <a:pos x="77" y="46"/>
                </a:cxn>
                <a:cxn ang="0">
                  <a:pos x="74" y="33"/>
                </a:cxn>
                <a:cxn ang="0">
                  <a:pos x="68" y="22"/>
                </a:cxn>
                <a:cxn ang="0">
                  <a:pos x="60" y="14"/>
                </a:cxn>
                <a:cxn ang="0">
                  <a:pos x="46" y="11"/>
                </a:cxn>
                <a:cxn ang="0">
                  <a:pos x="46" y="11"/>
                </a:cxn>
              </a:cxnLst>
              <a:rect l="0" t="0" r="r" b="b"/>
              <a:pathLst>
                <a:path w="90" h="116">
                  <a:moveTo>
                    <a:pt x="90" y="57"/>
                  </a:moveTo>
                  <a:lnTo>
                    <a:pt x="11" y="57"/>
                  </a:lnTo>
                  <a:lnTo>
                    <a:pt x="13" y="76"/>
                  </a:lnTo>
                  <a:lnTo>
                    <a:pt x="22" y="89"/>
                  </a:lnTo>
                  <a:lnTo>
                    <a:pt x="27" y="97"/>
                  </a:lnTo>
                  <a:lnTo>
                    <a:pt x="35" y="100"/>
                  </a:lnTo>
                  <a:lnTo>
                    <a:pt x="44" y="103"/>
                  </a:lnTo>
                  <a:lnTo>
                    <a:pt x="52" y="106"/>
                  </a:lnTo>
                  <a:lnTo>
                    <a:pt x="60" y="103"/>
                  </a:lnTo>
                  <a:lnTo>
                    <a:pt x="71" y="100"/>
                  </a:lnTo>
                  <a:lnTo>
                    <a:pt x="77" y="97"/>
                  </a:lnTo>
                  <a:lnTo>
                    <a:pt x="85" y="89"/>
                  </a:lnTo>
                  <a:lnTo>
                    <a:pt x="88" y="92"/>
                  </a:lnTo>
                  <a:lnTo>
                    <a:pt x="85" y="103"/>
                  </a:lnTo>
                  <a:lnTo>
                    <a:pt x="85" y="106"/>
                  </a:lnTo>
                  <a:lnTo>
                    <a:pt x="68" y="114"/>
                  </a:lnTo>
                  <a:lnTo>
                    <a:pt x="49" y="116"/>
                  </a:lnTo>
                  <a:lnTo>
                    <a:pt x="38" y="116"/>
                  </a:lnTo>
                  <a:lnTo>
                    <a:pt x="27" y="111"/>
                  </a:lnTo>
                  <a:lnTo>
                    <a:pt x="19" y="108"/>
                  </a:lnTo>
                  <a:lnTo>
                    <a:pt x="11" y="100"/>
                  </a:lnTo>
                  <a:lnTo>
                    <a:pt x="5" y="92"/>
                  </a:lnTo>
                  <a:lnTo>
                    <a:pt x="2" y="81"/>
                  </a:lnTo>
                  <a:lnTo>
                    <a:pt x="0" y="70"/>
                  </a:lnTo>
                  <a:lnTo>
                    <a:pt x="0" y="60"/>
                  </a:lnTo>
                  <a:lnTo>
                    <a:pt x="2" y="35"/>
                  </a:lnTo>
                  <a:lnTo>
                    <a:pt x="5" y="27"/>
                  </a:lnTo>
                  <a:lnTo>
                    <a:pt x="11" y="16"/>
                  </a:lnTo>
                  <a:lnTo>
                    <a:pt x="16" y="11"/>
                  </a:lnTo>
                  <a:lnTo>
                    <a:pt x="27" y="6"/>
                  </a:lnTo>
                  <a:lnTo>
                    <a:pt x="35" y="3"/>
                  </a:lnTo>
                  <a:lnTo>
                    <a:pt x="46" y="0"/>
                  </a:lnTo>
                  <a:lnTo>
                    <a:pt x="57" y="3"/>
                  </a:lnTo>
                  <a:lnTo>
                    <a:pt x="68" y="6"/>
                  </a:lnTo>
                  <a:lnTo>
                    <a:pt x="74" y="11"/>
                  </a:lnTo>
                  <a:lnTo>
                    <a:pt x="79" y="16"/>
                  </a:lnTo>
                  <a:lnTo>
                    <a:pt x="85" y="24"/>
                  </a:lnTo>
                  <a:lnTo>
                    <a:pt x="88" y="35"/>
                  </a:lnTo>
                  <a:lnTo>
                    <a:pt x="90" y="57"/>
                  </a:lnTo>
                  <a:close/>
                  <a:moveTo>
                    <a:pt x="46" y="11"/>
                  </a:moveTo>
                  <a:lnTo>
                    <a:pt x="46" y="11"/>
                  </a:lnTo>
                  <a:lnTo>
                    <a:pt x="33" y="14"/>
                  </a:lnTo>
                  <a:lnTo>
                    <a:pt x="22" y="22"/>
                  </a:lnTo>
                  <a:lnTo>
                    <a:pt x="16" y="33"/>
                  </a:lnTo>
                  <a:lnTo>
                    <a:pt x="13" y="46"/>
                  </a:lnTo>
                  <a:lnTo>
                    <a:pt x="77" y="46"/>
                  </a:lnTo>
                  <a:lnTo>
                    <a:pt x="74" y="33"/>
                  </a:lnTo>
                  <a:lnTo>
                    <a:pt x="68"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37"/>
            <p:cNvSpPr>
              <a:spLocks/>
            </p:cNvSpPr>
            <p:nvPr/>
          </p:nvSpPr>
          <p:spPr bwMode="auto">
            <a:xfrm>
              <a:off x="2244" y="783"/>
              <a:ext cx="72" cy="116"/>
            </a:xfrm>
            <a:custGeom>
              <a:avLst/>
              <a:gdLst/>
              <a:ahLst/>
              <a:cxnLst>
                <a:cxn ang="0">
                  <a:pos x="30" y="116"/>
                </a:cxn>
                <a:cxn ang="0">
                  <a:pos x="30" y="116"/>
                </a:cxn>
                <a:cxn ang="0">
                  <a:pos x="14" y="114"/>
                </a:cxn>
                <a:cxn ang="0">
                  <a:pos x="0" y="108"/>
                </a:cxn>
                <a:cxn ang="0">
                  <a:pos x="0" y="106"/>
                </a:cxn>
                <a:cxn ang="0">
                  <a:pos x="0" y="106"/>
                </a:cxn>
                <a:cxn ang="0">
                  <a:pos x="0" y="95"/>
                </a:cxn>
                <a:cxn ang="0">
                  <a:pos x="3" y="92"/>
                </a:cxn>
                <a:cxn ang="0">
                  <a:pos x="3" y="92"/>
                </a:cxn>
                <a:cxn ang="0">
                  <a:pos x="17" y="103"/>
                </a:cxn>
                <a:cxn ang="0">
                  <a:pos x="22" y="106"/>
                </a:cxn>
                <a:cxn ang="0">
                  <a:pos x="30" y="106"/>
                </a:cxn>
                <a:cxn ang="0">
                  <a:pos x="30" y="106"/>
                </a:cxn>
                <a:cxn ang="0">
                  <a:pos x="41" y="106"/>
                </a:cxn>
                <a:cxn ang="0">
                  <a:pos x="50" y="100"/>
                </a:cxn>
                <a:cxn ang="0">
                  <a:pos x="55" y="95"/>
                </a:cxn>
                <a:cxn ang="0">
                  <a:pos x="58" y="84"/>
                </a:cxn>
                <a:cxn ang="0">
                  <a:pos x="58" y="84"/>
                </a:cxn>
                <a:cxn ang="0">
                  <a:pos x="55" y="76"/>
                </a:cxn>
                <a:cxn ang="0">
                  <a:pos x="50" y="68"/>
                </a:cxn>
                <a:cxn ang="0">
                  <a:pos x="39" y="65"/>
                </a:cxn>
                <a:cxn ang="0">
                  <a:pos x="28" y="62"/>
                </a:cxn>
                <a:cxn ang="0">
                  <a:pos x="17" y="60"/>
                </a:cxn>
                <a:cxn ang="0">
                  <a:pos x="8" y="54"/>
                </a:cxn>
                <a:cxn ang="0">
                  <a:pos x="3" y="46"/>
                </a:cxn>
                <a:cxn ang="0">
                  <a:pos x="0" y="33"/>
                </a:cxn>
                <a:cxn ang="0">
                  <a:pos x="0" y="33"/>
                </a:cxn>
                <a:cxn ang="0">
                  <a:pos x="0" y="24"/>
                </a:cxn>
                <a:cxn ang="0">
                  <a:pos x="3" y="16"/>
                </a:cxn>
                <a:cxn ang="0">
                  <a:pos x="11" y="8"/>
                </a:cxn>
                <a:cxn ang="0">
                  <a:pos x="22" y="3"/>
                </a:cxn>
                <a:cxn ang="0">
                  <a:pos x="36" y="0"/>
                </a:cxn>
                <a:cxn ang="0">
                  <a:pos x="36" y="0"/>
                </a:cxn>
                <a:cxn ang="0">
                  <a:pos x="50" y="3"/>
                </a:cxn>
                <a:cxn ang="0">
                  <a:pos x="63" y="8"/>
                </a:cxn>
                <a:cxn ang="0">
                  <a:pos x="66" y="8"/>
                </a:cxn>
                <a:cxn ang="0">
                  <a:pos x="66" y="8"/>
                </a:cxn>
                <a:cxn ang="0">
                  <a:pos x="63" y="22"/>
                </a:cxn>
                <a:cxn ang="0">
                  <a:pos x="63" y="22"/>
                </a:cxn>
                <a:cxn ang="0">
                  <a:pos x="63" y="22"/>
                </a:cxn>
                <a:cxn ang="0">
                  <a:pos x="50" y="14"/>
                </a:cxn>
                <a:cxn ang="0">
                  <a:pos x="36" y="14"/>
                </a:cxn>
                <a:cxn ang="0">
                  <a:pos x="36" y="14"/>
                </a:cxn>
                <a:cxn ang="0">
                  <a:pos x="28" y="14"/>
                </a:cxn>
                <a:cxn ang="0">
                  <a:pos x="19" y="16"/>
                </a:cxn>
                <a:cxn ang="0">
                  <a:pos x="14" y="22"/>
                </a:cxn>
                <a:cxn ang="0">
                  <a:pos x="11" y="30"/>
                </a:cxn>
                <a:cxn ang="0">
                  <a:pos x="11" y="30"/>
                </a:cxn>
                <a:cxn ang="0">
                  <a:pos x="14" y="41"/>
                </a:cxn>
                <a:cxn ang="0">
                  <a:pos x="22" y="46"/>
                </a:cxn>
                <a:cxn ang="0">
                  <a:pos x="41" y="52"/>
                </a:cxn>
                <a:cxn ang="0">
                  <a:pos x="52" y="57"/>
                </a:cxn>
                <a:cxn ang="0">
                  <a:pos x="61" y="62"/>
                </a:cxn>
                <a:cxn ang="0">
                  <a:pos x="69" y="70"/>
                </a:cxn>
                <a:cxn ang="0">
                  <a:pos x="72" y="84"/>
                </a:cxn>
                <a:cxn ang="0">
                  <a:pos x="72" y="84"/>
                </a:cxn>
                <a:cxn ang="0">
                  <a:pos x="69" y="92"/>
                </a:cxn>
                <a:cxn ang="0">
                  <a:pos x="66" y="97"/>
                </a:cxn>
                <a:cxn ang="0">
                  <a:pos x="63" y="106"/>
                </a:cxn>
                <a:cxn ang="0">
                  <a:pos x="58" y="108"/>
                </a:cxn>
                <a:cxn ang="0">
                  <a:pos x="44" y="114"/>
                </a:cxn>
                <a:cxn ang="0">
                  <a:pos x="30" y="116"/>
                </a:cxn>
                <a:cxn ang="0">
                  <a:pos x="30" y="116"/>
                </a:cxn>
              </a:cxnLst>
              <a:rect l="0" t="0" r="r" b="b"/>
              <a:pathLst>
                <a:path w="72" h="116">
                  <a:moveTo>
                    <a:pt x="30" y="116"/>
                  </a:moveTo>
                  <a:lnTo>
                    <a:pt x="30" y="116"/>
                  </a:lnTo>
                  <a:lnTo>
                    <a:pt x="14" y="114"/>
                  </a:lnTo>
                  <a:lnTo>
                    <a:pt x="0" y="108"/>
                  </a:lnTo>
                  <a:lnTo>
                    <a:pt x="0" y="106"/>
                  </a:lnTo>
                  <a:lnTo>
                    <a:pt x="0" y="95"/>
                  </a:lnTo>
                  <a:lnTo>
                    <a:pt x="3" y="92"/>
                  </a:lnTo>
                  <a:lnTo>
                    <a:pt x="17" y="103"/>
                  </a:lnTo>
                  <a:lnTo>
                    <a:pt x="22" y="106"/>
                  </a:lnTo>
                  <a:lnTo>
                    <a:pt x="30" y="106"/>
                  </a:lnTo>
                  <a:lnTo>
                    <a:pt x="41" y="106"/>
                  </a:lnTo>
                  <a:lnTo>
                    <a:pt x="50" y="100"/>
                  </a:lnTo>
                  <a:lnTo>
                    <a:pt x="55" y="95"/>
                  </a:lnTo>
                  <a:lnTo>
                    <a:pt x="58" y="84"/>
                  </a:lnTo>
                  <a:lnTo>
                    <a:pt x="55" y="76"/>
                  </a:lnTo>
                  <a:lnTo>
                    <a:pt x="50" y="68"/>
                  </a:lnTo>
                  <a:lnTo>
                    <a:pt x="39" y="65"/>
                  </a:lnTo>
                  <a:lnTo>
                    <a:pt x="28" y="62"/>
                  </a:lnTo>
                  <a:lnTo>
                    <a:pt x="17" y="60"/>
                  </a:lnTo>
                  <a:lnTo>
                    <a:pt x="8" y="54"/>
                  </a:lnTo>
                  <a:lnTo>
                    <a:pt x="3" y="46"/>
                  </a:lnTo>
                  <a:lnTo>
                    <a:pt x="0" y="33"/>
                  </a:lnTo>
                  <a:lnTo>
                    <a:pt x="0" y="24"/>
                  </a:lnTo>
                  <a:lnTo>
                    <a:pt x="3" y="16"/>
                  </a:lnTo>
                  <a:lnTo>
                    <a:pt x="11" y="8"/>
                  </a:lnTo>
                  <a:lnTo>
                    <a:pt x="22" y="3"/>
                  </a:lnTo>
                  <a:lnTo>
                    <a:pt x="36" y="0"/>
                  </a:lnTo>
                  <a:lnTo>
                    <a:pt x="50" y="3"/>
                  </a:lnTo>
                  <a:lnTo>
                    <a:pt x="63" y="8"/>
                  </a:lnTo>
                  <a:lnTo>
                    <a:pt x="66" y="8"/>
                  </a:lnTo>
                  <a:lnTo>
                    <a:pt x="63" y="22"/>
                  </a:lnTo>
                  <a:lnTo>
                    <a:pt x="50" y="14"/>
                  </a:lnTo>
                  <a:lnTo>
                    <a:pt x="36" y="14"/>
                  </a:lnTo>
                  <a:lnTo>
                    <a:pt x="28" y="14"/>
                  </a:lnTo>
                  <a:lnTo>
                    <a:pt x="19" y="16"/>
                  </a:lnTo>
                  <a:lnTo>
                    <a:pt x="14" y="22"/>
                  </a:lnTo>
                  <a:lnTo>
                    <a:pt x="11" y="30"/>
                  </a:lnTo>
                  <a:lnTo>
                    <a:pt x="14" y="41"/>
                  </a:lnTo>
                  <a:lnTo>
                    <a:pt x="22" y="46"/>
                  </a:lnTo>
                  <a:lnTo>
                    <a:pt x="41" y="52"/>
                  </a:lnTo>
                  <a:lnTo>
                    <a:pt x="52" y="57"/>
                  </a:lnTo>
                  <a:lnTo>
                    <a:pt x="61" y="62"/>
                  </a:lnTo>
                  <a:lnTo>
                    <a:pt x="69" y="70"/>
                  </a:lnTo>
                  <a:lnTo>
                    <a:pt x="72" y="84"/>
                  </a:lnTo>
                  <a:lnTo>
                    <a:pt x="69" y="92"/>
                  </a:lnTo>
                  <a:lnTo>
                    <a:pt x="66" y="97"/>
                  </a:lnTo>
                  <a:lnTo>
                    <a:pt x="63" y="106"/>
                  </a:lnTo>
                  <a:lnTo>
                    <a:pt x="58" y="108"/>
                  </a:lnTo>
                  <a:lnTo>
                    <a:pt x="44"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1" name="Freeform 36"/>
            <p:cNvSpPr>
              <a:spLocks/>
            </p:cNvSpPr>
            <p:nvPr/>
          </p:nvSpPr>
          <p:spPr bwMode="auto">
            <a:xfrm>
              <a:off x="2338" y="783"/>
              <a:ext cx="71" cy="116"/>
            </a:xfrm>
            <a:custGeom>
              <a:avLst/>
              <a:gdLst/>
              <a:ahLst/>
              <a:cxnLst>
                <a:cxn ang="0">
                  <a:pos x="33" y="116"/>
                </a:cxn>
                <a:cxn ang="0">
                  <a:pos x="33" y="116"/>
                </a:cxn>
                <a:cxn ang="0">
                  <a:pos x="16" y="114"/>
                </a:cxn>
                <a:cxn ang="0">
                  <a:pos x="0" y="108"/>
                </a:cxn>
                <a:cxn ang="0">
                  <a:pos x="0" y="106"/>
                </a:cxn>
                <a:cxn ang="0">
                  <a:pos x="0" y="106"/>
                </a:cxn>
                <a:cxn ang="0">
                  <a:pos x="2" y="95"/>
                </a:cxn>
                <a:cxn ang="0">
                  <a:pos x="2" y="92"/>
                </a:cxn>
                <a:cxn ang="0">
                  <a:pos x="2" y="92"/>
                </a:cxn>
                <a:cxn ang="0">
                  <a:pos x="16" y="103"/>
                </a:cxn>
                <a:cxn ang="0">
                  <a:pos x="24" y="106"/>
                </a:cxn>
                <a:cxn ang="0">
                  <a:pos x="33" y="106"/>
                </a:cxn>
                <a:cxn ang="0">
                  <a:pos x="33" y="106"/>
                </a:cxn>
                <a:cxn ang="0">
                  <a:pos x="41" y="106"/>
                </a:cxn>
                <a:cxn ang="0">
                  <a:pos x="49" y="100"/>
                </a:cxn>
                <a:cxn ang="0">
                  <a:pos x="57" y="95"/>
                </a:cxn>
                <a:cxn ang="0">
                  <a:pos x="57" y="84"/>
                </a:cxn>
                <a:cxn ang="0">
                  <a:pos x="57" y="84"/>
                </a:cxn>
                <a:cxn ang="0">
                  <a:pos x="55" y="76"/>
                </a:cxn>
                <a:cxn ang="0">
                  <a:pos x="49" y="68"/>
                </a:cxn>
                <a:cxn ang="0">
                  <a:pos x="41" y="65"/>
                </a:cxn>
                <a:cxn ang="0">
                  <a:pos x="30" y="62"/>
                </a:cxn>
                <a:cxn ang="0">
                  <a:pos x="19" y="60"/>
                </a:cxn>
                <a:cxn ang="0">
                  <a:pos x="11" y="54"/>
                </a:cxn>
                <a:cxn ang="0">
                  <a:pos x="2" y="46"/>
                </a:cxn>
                <a:cxn ang="0">
                  <a:pos x="0" y="33"/>
                </a:cxn>
                <a:cxn ang="0">
                  <a:pos x="0" y="33"/>
                </a:cxn>
                <a:cxn ang="0">
                  <a:pos x="2" y="24"/>
                </a:cxn>
                <a:cxn ang="0">
                  <a:pos x="2" y="16"/>
                </a:cxn>
                <a:cxn ang="0">
                  <a:pos x="13" y="8"/>
                </a:cxn>
                <a:cxn ang="0">
                  <a:pos x="24" y="3"/>
                </a:cxn>
                <a:cxn ang="0">
                  <a:pos x="38" y="0"/>
                </a:cxn>
                <a:cxn ang="0">
                  <a:pos x="38" y="0"/>
                </a:cxn>
                <a:cxn ang="0">
                  <a:pos x="52" y="3"/>
                </a:cxn>
                <a:cxn ang="0">
                  <a:pos x="66" y="8"/>
                </a:cxn>
                <a:cxn ang="0">
                  <a:pos x="66" y="8"/>
                </a:cxn>
                <a:cxn ang="0">
                  <a:pos x="66" y="8"/>
                </a:cxn>
                <a:cxn ang="0">
                  <a:pos x="66" y="22"/>
                </a:cxn>
                <a:cxn ang="0">
                  <a:pos x="63" y="22"/>
                </a:cxn>
                <a:cxn ang="0">
                  <a:pos x="63" y="22"/>
                </a:cxn>
                <a:cxn ang="0">
                  <a:pos x="52" y="14"/>
                </a:cxn>
                <a:cxn ang="0">
                  <a:pos x="38" y="14"/>
                </a:cxn>
                <a:cxn ang="0">
                  <a:pos x="38" y="14"/>
                </a:cxn>
                <a:cxn ang="0">
                  <a:pos x="30" y="14"/>
                </a:cxn>
                <a:cxn ang="0">
                  <a:pos x="22" y="16"/>
                </a:cxn>
                <a:cxn ang="0">
                  <a:pos x="16" y="22"/>
                </a:cxn>
                <a:cxn ang="0">
                  <a:pos x="13" y="30"/>
                </a:cxn>
                <a:cxn ang="0">
                  <a:pos x="13" y="30"/>
                </a:cxn>
                <a:cxn ang="0">
                  <a:pos x="16" y="41"/>
                </a:cxn>
                <a:cxn ang="0">
                  <a:pos x="22" y="46"/>
                </a:cxn>
                <a:cxn ang="0">
                  <a:pos x="44" y="52"/>
                </a:cxn>
                <a:cxn ang="0">
                  <a:pos x="52" y="57"/>
                </a:cxn>
                <a:cxn ang="0">
                  <a:pos x="63" y="62"/>
                </a:cxn>
                <a:cxn ang="0">
                  <a:pos x="68" y="70"/>
                </a:cxn>
                <a:cxn ang="0">
                  <a:pos x="71" y="84"/>
                </a:cxn>
                <a:cxn ang="0">
                  <a:pos x="71" y="84"/>
                </a:cxn>
                <a:cxn ang="0">
                  <a:pos x="71" y="92"/>
                </a:cxn>
                <a:cxn ang="0">
                  <a:pos x="68" y="97"/>
                </a:cxn>
                <a:cxn ang="0">
                  <a:pos x="63" y="106"/>
                </a:cxn>
                <a:cxn ang="0">
                  <a:pos x="60" y="108"/>
                </a:cxn>
                <a:cxn ang="0">
                  <a:pos x="46" y="114"/>
                </a:cxn>
                <a:cxn ang="0">
                  <a:pos x="33" y="116"/>
                </a:cxn>
                <a:cxn ang="0">
                  <a:pos x="33" y="116"/>
                </a:cxn>
              </a:cxnLst>
              <a:rect l="0" t="0" r="r" b="b"/>
              <a:pathLst>
                <a:path w="71" h="116">
                  <a:moveTo>
                    <a:pt x="33" y="116"/>
                  </a:moveTo>
                  <a:lnTo>
                    <a:pt x="33" y="116"/>
                  </a:lnTo>
                  <a:lnTo>
                    <a:pt x="16" y="114"/>
                  </a:lnTo>
                  <a:lnTo>
                    <a:pt x="0" y="108"/>
                  </a:lnTo>
                  <a:lnTo>
                    <a:pt x="0" y="106"/>
                  </a:lnTo>
                  <a:lnTo>
                    <a:pt x="2" y="95"/>
                  </a:lnTo>
                  <a:lnTo>
                    <a:pt x="2" y="92"/>
                  </a:lnTo>
                  <a:lnTo>
                    <a:pt x="16" y="103"/>
                  </a:lnTo>
                  <a:lnTo>
                    <a:pt x="24" y="106"/>
                  </a:lnTo>
                  <a:lnTo>
                    <a:pt x="33" y="106"/>
                  </a:lnTo>
                  <a:lnTo>
                    <a:pt x="41" y="106"/>
                  </a:lnTo>
                  <a:lnTo>
                    <a:pt x="49" y="100"/>
                  </a:lnTo>
                  <a:lnTo>
                    <a:pt x="57" y="95"/>
                  </a:lnTo>
                  <a:lnTo>
                    <a:pt x="57" y="84"/>
                  </a:lnTo>
                  <a:lnTo>
                    <a:pt x="55" y="76"/>
                  </a:lnTo>
                  <a:lnTo>
                    <a:pt x="49" y="68"/>
                  </a:lnTo>
                  <a:lnTo>
                    <a:pt x="41" y="65"/>
                  </a:lnTo>
                  <a:lnTo>
                    <a:pt x="30" y="62"/>
                  </a:lnTo>
                  <a:lnTo>
                    <a:pt x="19" y="60"/>
                  </a:lnTo>
                  <a:lnTo>
                    <a:pt x="11" y="54"/>
                  </a:lnTo>
                  <a:lnTo>
                    <a:pt x="2" y="46"/>
                  </a:lnTo>
                  <a:lnTo>
                    <a:pt x="0" y="33"/>
                  </a:lnTo>
                  <a:lnTo>
                    <a:pt x="2" y="24"/>
                  </a:lnTo>
                  <a:lnTo>
                    <a:pt x="2" y="16"/>
                  </a:lnTo>
                  <a:lnTo>
                    <a:pt x="13" y="8"/>
                  </a:lnTo>
                  <a:lnTo>
                    <a:pt x="24" y="3"/>
                  </a:lnTo>
                  <a:lnTo>
                    <a:pt x="38" y="0"/>
                  </a:lnTo>
                  <a:lnTo>
                    <a:pt x="52" y="3"/>
                  </a:lnTo>
                  <a:lnTo>
                    <a:pt x="66" y="8"/>
                  </a:lnTo>
                  <a:lnTo>
                    <a:pt x="66" y="22"/>
                  </a:lnTo>
                  <a:lnTo>
                    <a:pt x="63" y="22"/>
                  </a:lnTo>
                  <a:lnTo>
                    <a:pt x="52" y="14"/>
                  </a:lnTo>
                  <a:lnTo>
                    <a:pt x="38" y="14"/>
                  </a:lnTo>
                  <a:lnTo>
                    <a:pt x="30" y="14"/>
                  </a:lnTo>
                  <a:lnTo>
                    <a:pt x="22" y="16"/>
                  </a:lnTo>
                  <a:lnTo>
                    <a:pt x="16" y="22"/>
                  </a:lnTo>
                  <a:lnTo>
                    <a:pt x="13" y="30"/>
                  </a:lnTo>
                  <a:lnTo>
                    <a:pt x="16" y="41"/>
                  </a:lnTo>
                  <a:lnTo>
                    <a:pt x="22" y="46"/>
                  </a:lnTo>
                  <a:lnTo>
                    <a:pt x="44" y="52"/>
                  </a:lnTo>
                  <a:lnTo>
                    <a:pt x="52" y="57"/>
                  </a:lnTo>
                  <a:lnTo>
                    <a:pt x="63" y="62"/>
                  </a:lnTo>
                  <a:lnTo>
                    <a:pt x="68" y="70"/>
                  </a:lnTo>
                  <a:lnTo>
                    <a:pt x="71" y="84"/>
                  </a:lnTo>
                  <a:lnTo>
                    <a:pt x="71" y="92"/>
                  </a:lnTo>
                  <a:lnTo>
                    <a:pt x="68" y="97"/>
                  </a:lnTo>
                  <a:lnTo>
                    <a:pt x="63" y="106"/>
                  </a:lnTo>
                  <a:lnTo>
                    <a:pt x="60" y="108"/>
                  </a:lnTo>
                  <a:lnTo>
                    <a:pt x="46"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Freeform 35"/>
            <p:cNvSpPr>
              <a:spLocks/>
            </p:cNvSpPr>
            <p:nvPr/>
          </p:nvSpPr>
          <p:spPr bwMode="auto">
            <a:xfrm>
              <a:off x="2505" y="740"/>
              <a:ext cx="88" cy="159"/>
            </a:xfrm>
            <a:custGeom>
              <a:avLst/>
              <a:gdLst/>
              <a:ahLst/>
              <a:cxnLst>
                <a:cxn ang="0">
                  <a:pos x="83" y="132"/>
                </a:cxn>
                <a:cxn ang="0">
                  <a:pos x="66" y="154"/>
                </a:cxn>
                <a:cxn ang="0">
                  <a:pos x="39" y="159"/>
                </a:cxn>
                <a:cxn ang="0">
                  <a:pos x="20" y="157"/>
                </a:cxn>
                <a:cxn ang="0">
                  <a:pos x="3" y="149"/>
                </a:cxn>
                <a:cxn ang="0">
                  <a:pos x="3" y="132"/>
                </a:cxn>
                <a:cxn ang="0">
                  <a:pos x="3" y="132"/>
                </a:cxn>
                <a:cxn ang="0">
                  <a:pos x="20" y="146"/>
                </a:cxn>
                <a:cxn ang="0">
                  <a:pos x="39" y="149"/>
                </a:cxn>
                <a:cxn ang="0">
                  <a:pos x="53" y="146"/>
                </a:cxn>
                <a:cxn ang="0">
                  <a:pos x="72" y="130"/>
                </a:cxn>
                <a:cxn ang="0">
                  <a:pos x="75" y="116"/>
                </a:cxn>
                <a:cxn ang="0">
                  <a:pos x="72" y="105"/>
                </a:cxn>
                <a:cxn ang="0">
                  <a:pos x="50" y="89"/>
                </a:cxn>
                <a:cxn ang="0">
                  <a:pos x="25" y="76"/>
                </a:cxn>
                <a:cxn ang="0">
                  <a:pos x="3" y="57"/>
                </a:cxn>
                <a:cxn ang="0">
                  <a:pos x="0" y="40"/>
                </a:cxn>
                <a:cxn ang="0">
                  <a:pos x="3" y="30"/>
                </a:cxn>
                <a:cxn ang="0">
                  <a:pos x="9" y="16"/>
                </a:cxn>
                <a:cxn ang="0">
                  <a:pos x="31" y="3"/>
                </a:cxn>
                <a:cxn ang="0">
                  <a:pos x="47" y="0"/>
                </a:cxn>
                <a:cxn ang="0">
                  <a:pos x="80" y="11"/>
                </a:cxn>
                <a:cxn ang="0">
                  <a:pos x="80" y="22"/>
                </a:cxn>
                <a:cxn ang="0">
                  <a:pos x="80" y="24"/>
                </a:cxn>
                <a:cxn ang="0">
                  <a:pos x="47" y="13"/>
                </a:cxn>
                <a:cxn ang="0">
                  <a:pos x="33" y="13"/>
                </a:cxn>
                <a:cxn ang="0">
                  <a:pos x="17" y="27"/>
                </a:cxn>
                <a:cxn ang="0">
                  <a:pos x="14" y="40"/>
                </a:cxn>
                <a:cxn ang="0">
                  <a:pos x="17" y="51"/>
                </a:cxn>
                <a:cxn ang="0">
                  <a:pos x="36" y="67"/>
                </a:cxn>
                <a:cxn ang="0">
                  <a:pos x="64" y="78"/>
                </a:cxn>
                <a:cxn ang="0">
                  <a:pos x="83" y="100"/>
                </a:cxn>
                <a:cxn ang="0">
                  <a:pos x="88" y="116"/>
                </a:cxn>
                <a:cxn ang="0">
                  <a:pos x="83" y="132"/>
                </a:cxn>
              </a:cxnLst>
              <a:rect l="0" t="0" r="r" b="b"/>
              <a:pathLst>
                <a:path w="88" h="159">
                  <a:moveTo>
                    <a:pt x="83" y="132"/>
                  </a:moveTo>
                  <a:lnTo>
                    <a:pt x="83" y="132"/>
                  </a:lnTo>
                  <a:lnTo>
                    <a:pt x="77" y="146"/>
                  </a:lnTo>
                  <a:lnTo>
                    <a:pt x="66" y="154"/>
                  </a:lnTo>
                  <a:lnTo>
                    <a:pt x="53" y="159"/>
                  </a:lnTo>
                  <a:lnTo>
                    <a:pt x="39" y="159"/>
                  </a:lnTo>
                  <a:lnTo>
                    <a:pt x="20" y="157"/>
                  </a:lnTo>
                  <a:lnTo>
                    <a:pt x="11" y="154"/>
                  </a:lnTo>
                  <a:lnTo>
                    <a:pt x="3" y="149"/>
                  </a:lnTo>
                  <a:lnTo>
                    <a:pt x="0" y="146"/>
                  </a:lnTo>
                  <a:lnTo>
                    <a:pt x="3" y="132"/>
                  </a:lnTo>
                  <a:lnTo>
                    <a:pt x="11" y="140"/>
                  </a:lnTo>
                  <a:lnTo>
                    <a:pt x="20" y="146"/>
                  </a:lnTo>
                  <a:lnTo>
                    <a:pt x="31" y="149"/>
                  </a:lnTo>
                  <a:lnTo>
                    <a:pt x="39" y="149"/>
                  </a:lnTo>
                  <a:lnTo>
                    <a:pt x="53" y="146"/>
                  </a:lnTo>
                  <a:lnTo>
                    <a:pt x="64" y="140"/>
                  </a:lnTo>
                  <a:lnTo>
                    <a:pt x="72" y="130"/>
                  </a:lnTo>
                  <a:lnTo>
                    <a:pt x="75" y="116"/>
                  </a:lnTo>
                  <a:lnTo>
                    <a:pt x="72" y="111"/>
                  </a:lnTo>
                  <a:lnTo>
                    <a:pt x="72" y="105"/>
                  </a:lnTo>
                  <a:lnTo>
                    <a:pt x="64" y="95"/>
                  </a:lnTo>
                  <a:lnTo>
                    <a:pt x="50" y="89"/>
                  </a:lnTo>
                  <a:lnTo>
                    <a:pt x="36" y="81"/>
                  </a:lnTo>
                  <a:lnTo>
                    <a:pt x="25" y="76"/>
                  </a:lnTo>
                  <a:lnTo>
                    <a:pt x="11" y="67"/>
                  </a:lnTo>
                  <a:lnTo>
                    <a:pt x="3" y="57"/>
                  </a:lnTo>
                  <a:lnTo>
                    <a:pt x="0" y="49"/>
                  </a:lnTo>
                  <a:lnTo>
                    <a:pt x="0" y="40"/>
                  </a:lnTo>
                  <a:lnTo>
                    <a:pt x="3" y="30"/>
                  </a:lnTo>
                  <a:lnTo>
                    <a:pt x="6" y="22"/>
                  </a:lnTo>
                  <a:lnTo>
                    <a:pt x="9" y="16"/>
                  </a:lnTo>
                  <a:lnTo>
                    <a:pt x="14" y="11"/>
                  </a:lnTo>
                  <a:lnTo>
                    <a:pt x="31" y="3"/>
                  </a:lnTo>
                  <a:lnTo>
                    <a:pt x="47" y="0"/>
                  </a:lnTo>
                  <a:lnTo>
                    <a:pt x="64" y="3"/>
                  </a:lnTo>
                  <a:lnTo>
                    <a:pt x="80" y="11"/>
                  </a:lnTo>
                  <a:lnTo>
                    <a:pt x="83" y="11"/>
                  </a:lnTo>
                  <a:lnTo>
                    <a:pt x="80" y="22"/>
                  </a:lnTo>
                  <a:lnTo>
                    <a:pt x="80" y="24"/>
                  </a:lnTo>
                  <a:lnTo>
                    <a:pt x="64" y="16"/>
                  </a:lnTo>
                  <a:lnTo>
                    <a:pt x="47" y="13"/>
                  </a:lnTo>
                  <a:lnTo>
                    <a:pt x="33" y="13"/>
                  </a:lnTo>
                  <a:lnTo>
                    <a:pt x="25" y="19"/>
                  </a:lnTo>
                  <a:lnTo>
                    <a:pt x="17" y="27"/>
                  </a:lnTo>
                  <a:lnTo>
                    <a:pt x="14" y="40"/>
                  </a:lnTo>
                  <a:lnTo>
                    <a:pt x="14" y="46"/>
                  </a:lnTo>
                  <a:lnTo>
                    <a:pt x="17" y="51"/>
                  </a:lnTo>
                  <a:lnTo>
                    <a:pt x="25" y="59"/>
                  </a:lnTo>
                  <a:lnTo>
                    <a:pt x="36" y="67"/>
                  </a:lnTo>
                  <a:lnTo>
                    <a:pt x="50" y="73"/>
                  </a:lnTo>
                  <a:lnTo>
                    <a:pt x="64" y="78"/>
                  </a:lnTo>
                  <a:lnTo>
                    <a:pt x="75" y="86"/>
                  </a:lnTo>
                  <a:lnTo>
                    <a:pt x="83" y="100"/>
                  </a:lnTo>
                  <a:lnTo>
                    <a:pt x="86" y="108"/>
                  </a:lnTo>
                  <a:lnTo>
                    <a:pt x="88" y="116"/>
                  </a:lnTo>
                  <a:lnTo>
                    <a:pt x="83" y="1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3" name="Freeform 34"/>
            <p:cNvSpPr>
              <a:spLocks/>
            </p:cNvSpPr>
            <p:nvPr/>
          </p:nvSpPr>
          <p:spPr bwMode="auto">
            <a:xfrm>
              <a:off x="2621" y="783"/>
              <a:ext cx="80" cy="116"/>
            </a:xfrm>
            <a:custGeom>
              <a:avLst/>
              <a:gdLst/>
              <a:ahLst/>
              <a:cxnLst>
                <a:cxn ang="0">
                  <a:pos x="77" y="106"/>
                </a:cxn>
                <a:cxn ang="0">
                  <a:pos x="77" y="108"/>
                </a:cxn>
                <a:cxn ang="0">
                  <a:pos x="77" y="108"/>
                </a:cxn>
                <a:cxn ang="0">
                  <a:pos x="63" y="114"/>
                </a:cxn>
                <a:cxn ang="0">
                  <a:pos x="47" y="116"/>
                </a:cxn>
                <a:cxn ang="0">
                  <a:pos x="47" y="116"/>
                </a:cxn>
                <a:cxn ang="0">
                  <a:pos x="38" y="116"/>
                </a:cxn>
                <a:cxn ang="0">
                  <a:pos x="30" y="114"/>
                </a:cxn>
                <a:cxn ang="0">
                  <a:pos x="30" y="114"/>
                </a:cxn>
                <a:cxn ang="0">
                  <a:pos x="16" y="106"/>
                </a:cxn>
                <a:cxn ang="0">
                  <a:pos x="5" y="92"/>
                </a:cxn>
                <a:cxn ang="0">
                  <a:pos x="0" y="79"/>
                </a:cxn>
                <a:cxn ang="0">
                  <a:pos x="0" y="60"/>
                </a:cxn>
                <a:cxn ang="0">
                  <a:pos x="0" y="60"/>
                </a:cxn>
                <a:cxn ang="0">
                  <a:pos x="0" y="49"/>
                </a:cxn>
                <a:cxn ang="0">
                  <a:pos x="3" y="38"/>
                </a:cxn>
                <a:cxn ang="0">
                  <a:pos x="5" y="27"/>
                </a:cxn>
                <a:cxn ang="0">
                  <a:pos x="11" y="19"/>
                </a:cxn>
                <a:cxn ang="0">
                  <a:pos x="19" y="11"/>
                </a:cxn>
                <a:cxn ang="0">
                  <a:pos x="27" y="6"/>
                </a:cxn>
                <a:cxn ang="0">
                  <a:pos x="38" y="3"/>
                </a:cxn>
                <a:cxn ang="0">
                  <a:pos x="49" y="0"/>
                </a:cxn>
                <a:cxn ang="0">
                  <a:pos x="49" y="0"/>
                </a:cxn>
                <a:cxn ang="0">
                  <a:pos x="63" y="3"/>
                </a:cxn>
                <a:cxn ang="0">
                  <a:pos x="77" y="8"/>
                </a:cxn>
                <a:cxn ang="0">
                  <a:pos x="77" y="11"/>
                </a:cxn>
                <a:cxn ang="0">
                  <a:pos x="77" y="11"/>
                </a:cxn>
                <a:cxn ang="0">
                  <a:pos x="77" y="22"/>
                </a:cxn>
                <a:cxn ang="0">
                  <a:pos x="74" y="22"/>
                </a:cxn>
                <a:cxn ang="0">
                  <a:pos x="74" y="22"/>
                </a:cxn>
                <a:cxn ang="0">
                  <a:pos x="63" y="16"/>
                </a:cxn>
                <a:cxn ang="0">
                  <a:pos x="49" y="14"/>
                </a:cxn>
                <a:cxn ang="0">
                  <a:pos x="49" y="14"/>
                </a:cxn>
                <a:cxn ang="0">
                  <a:pos x="41" y="14"/>
                </a:cxn>
                <a:cxn ang="0">
                  <a:pos x="33" y="16"/>
                </a:cxn>
                <a:cxn ang="0">
                  <a:pos x="27" y="22"/>
                </a:cxn>
                <a:cxn ang="0">
                  <a:pos x="22" y="27"/>
                </a:cxn>
                <a:cxn ang="0">
                  <a:pos x="14" y="41"/>
                </a:cxn>
                <a:cxn ang="0">
                  <a:pos x="11" y="60"/>
                </a:cxn>
                <a:cxn ang="0">
                  <a:pos x="11" y="60"/>
                </a:cxn>
                <a:cxn ang="0">
                  <a:pos x="14" y="76"/>
                </a:cxn>
                <a:cxn ang="0">
                  <a:pos x="22" y="92"/>
                </a:cxn>
                <a:cxn ang="0">
                  <a:pos x="25" y="97"/>
                </a:cxn>
                <a:cxn ang="0">
                  <a:pos x="33" y="100"/>
                </a:cxn>
                <a:cxn ang="0">
                  <a:pos x="41" y="103"/>
                </a:cxn>
                <a:cxn ang="0">
                  <a:pos x="49" y="106"/>
                </a:cxn>
                <a:cxn ang="0">
                  <a:pos x="49" y="106"/>
                </a:cxn>
                <a:cxn ang="0">
                  <a:pos x="58" y="103"/>
                </a:cxn>
                <a:cxn ang="0">
                  <a:pos x="63" y="100"/>
                </a:cxn>
                <a:cxn ang="0">
                  <a:pos x="77" y="92"/>
                </a:cxn>
                <a:cxn ang="0">
                  <a:pos x="80" y="92"/>
                </a:cxn>
                <a:cxn ang="0">
                  <a:pos x="80" y="92"/>
                </a:cxn>
                <a:cxn ang="0">
                  <a:pos x="77" y="106"/>
                </a:cxn>
                <a:cxn ang="0">
                  <a:pos x="77" y="106"/>
                </a:cxn>
              </a:cxnLst>
              <a:rect l="0" t="0" r="r" b="b"/>
              <a:pathLst>
                <a:path w="80" h="116">
                  <a:moveTo>
                    <a:pt x="77" y="106"/>
                  </a:moveTo>
                  <a:lnTo>
                    <a:pt x="77" y="108"/>
                  </a:lnTo>
                  <a:lnTo>
                    <a:pt x="63" y="114"/>
                  </a:lnTo>
                  <a:lnTo>
                    <a:pt x="47" y="116"/>
                  </a:lnTo>
                  <a:lnTo>
                    <a:pt x="38" y="116"/>
                  </a:lnTo>
                  <a:lnTo>
                    <a:pt x="30" y="114"/>
                  </a:lnTo>
                  <a:lnTo>
                    <a:pt x="16" y="106"/>
                  </a:lnTo>
                  <a:lnTo>
                    <a:pt x="5" y="92"/>
                  </a:lnTo>
                  <a:lnTo>
                    <a:pt x="0" y="79"/>
                  </a:lnTo>
                  <a:lnTo>
                    <a:pt x="0" y="60"/>
                  </a:lnTo>
                  <a:lnTo>
                    <a:pt x="0" y="49"/>
                  </a:lnTo>
                  <a:lnTo>
                    <a:pt x="3" y="38"/>
                  </a:lnTo>
                  <a:lnTo>
                    <a:pt x="5" y="27"/>
                  </a:lnTo>
                  <a:lnTo>
                    <a:pt x="11" y="19"/>
                  </a:lnTo>
                  <a:lnTo>
                    <a:pt x="19" y="11"/>
                  </a:lnTo>
                  <a:lnTo>
                    <a:pt x="27" y="6"/>
                  </a:lnTo>
                  <a:lnTo>
                    <a:pt x="38" y="3"/>
                  </a:lnTo>
                  <a:lnTo>
                    <a:pt x="49" y="0"/>
                  </a:lnTo>
                  <a:lnTo>
                    <a:pt x="63" y="3"/>
                  </a:lnTo>
                  <a:lnTo>
                    <a:pt x="77" y="8"/>
                  </a:lnTo>
                  <a:lnTo>
                    <a:pt x="77" y="11"/>
                  </a:lnTo>
                  <a:lnTo>
                    <a:pt x="77" y="22"/>
                  </a:lnTo>
                  <a:lnTo>
                    <a:pt x="74" y="22"/>
                  </a:lnTo>
                  <a:lnTo>
                    <a:pt x="63" y="16"/>
                  </a:lnTo>
                  <a:lnTo>
                    <a:pt x="49" y="14"/>
                  </a:lnTo>
                  <a:lnTo>
                    <a:pt x="41" y="14"/>
                  </a:lnTo>
                  <a:lnTo>
                    <a:pt x="33" y="16"/>
                  </a:lnTo>
                  <a:lnTo>
                    <a:pt x="27" y="22"/>
                  </a:lnTo>
                  <a:lnTo>
                    <a:pt x="22" y="27"/>
                  </a:lnTo>
                  <a:lnTo>
                    <a:pt x="14" y="41"/>
                  </a:lnTo>
                  <a:lnTo>
                    <a:pt x="11" y="60"/>
                  </a:lnTo>
                  <a:lnTo>
                    <a:pt x="14" y="76"/>
                  </a:lnTo>
                  <a:lnTo>
                    <a:pt x="22" y="92"/>
                  </a:lnTo>
                  <a:lnTo>
                    <a:pt x="25" y="97"/>
                  </a:lnTo>
                  <a:lnTo>
                    <a:pt x="33" y="100"/>
                  </a:lnTo>
                  <a:lnTo>
                    <a:pt x="41" y="103"/>
                  </a:lnTo>
                  <a:lnTo>
                    <a:pt x="49" y="106"/>
                  </a:lnTo>
                  <a:lnTo>
                    <a:pt x="58" y="103"/>
                  </a:lnTo>
                  <a:lnTo>
                    <a:pt x="63" y="100"/>
                  </a:lnTo>
                  <a:lnTo>
                    <a:pt x="77" y="92"/>
                  </a:lnTo>
                  <a:lnTo>
                    <a:pt x="80" y="92"/>
                  </a:lnTo>
                  <a:lnTo>
                    <a:pt x="77"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4" name="Freeform 33"/>
            <p:cNvSpPr>
              <a:spLocks/>
            </p:cNvSpPr>
            <p:nvPr/>
          </p:nvSpPr>
          <p:spPr bwMode="auto">
            <a:xfrm>
              <a:off x="2723" y="726"/>
              <a:ext cx="85" cy="171"/>
            </a:xfrm>
            <a:custGeom>
              <a:avLst/>
              <a:gdLst/>
              <a:ahLst/>
              <a:cxnLst>
                <a:cxn ang="0">
                  <a:pos x="85" y="171"/>
                </a:cxn>
                <a:cxn ang="0">
                  <a:pos x="85" y="171"/>
                </a:cxn>
                <a:cxn ang="0">
                  <a:pos x="71" y="171"/>
                </a:cxn>
                <a:cxn ang="0">
                  <a:pos x="71" y="171"/>
                </a:cxn>
                <a:cxn ang="0">
                  <a:pos x="71" y="171"/>
                </a:cxn>
                <a:cxn ang="0">
                  <a:pos x="71" y="136"/>
                </a:cxn>
                <a:cxn ang="0">
                  <a:pos x="71" y="136"/>
                </a:cxn>
                <a:cxn ang="0">
                  <a:pos x="71" y="106"/>
                </a:cxn>
                <a:cxn ang="0">
                  <a:pos x="71" y="106"/>
                </a:cxn>
                <a:cxn ang="0">
                  <a:pos x="71" y="92"/>
                </a:cxn>
                <a:cxn ang="0">
                  <a:pos x="68" y="81"/>
                </a:cxn>
                <a:cxn ang="0">
                  <a:pos x="68" y="81"/>
                </a:cxn>
                <a:cxn ang="0">
                  <a:pos x="66" y="76"/>
                </a:cxn>
                <a:cxn ang="0">
                  <a:pos x="60" y="73"/>
                </a:cxn>
                <a:cxn ang="0">
                  <a:pos x="55" y="71"/>
                </a:cxn>
                <a:cxn ang="0">
                  <a:pos x="49" y="71"/>
                </a:cxn>
                <a:cxn ang="0">
                  <a:pos x="49" y="71"/>
                </a:cxn>
                <a:cxn ang="0">
                  <a:pos x="38" y="71"/>
                </a:cxn>
                <a:cxn ang="0">
                  <a:pos x="30" y="73"/>
                </a:cxn>
                <a:cxn ang="0">
                  <a:pos x="16" y="84"/>
                </a:cxn>
                <a:cxn ang="0">
                  <a:pos x="16" y="84"/>
                </a:cxn>
                <a:cxn ang="0">
                  <a:pos x="16" y="87"/>
                </a:cxn>
                <a:cxn ang="0">
                  <a:pos x="16" y="87"/>
                </a:cxn>
                <a:cxn ang="0">
                  <a:pos x="16" y="171"/>
                </a:cxn>
                <a:cxn ang="0">
                  <a:pos x="16" y="171"/>
                </a:cxn>
                <a:cxn ang="0">
                  <a:pos x="16" y="171"/>
                </a:cxn>
                <a:cxn ang="0">
                  <a:pos x="2" y="171"/>
                </a:cxn>
                <a:cxn ang="0">
                  <a:pos x="2" y="171"/>
                </a:cxn>
                <a:cxn ang="0">
                  <a:pos x="2" y="171"/>
                </a:cxn>
                <a:cxn ang="0">
                  <a:pos x="2" y="76"/>
                </a:cxn>
                <a:cxn ang="0">
                  <a:pos x="2" y="76"/>
                </a:cxn>
                <a:cxn ang="0">
                  <a:pos x="2" y="38"/>
                </a:cxn>
                <a:cxn ang="0">
                  <a:pos x="0" y="3"/>
                </a:cxn>
                <a:cxn ang="0">
                  <a:pos x="2" y="0"/>
                </a:cxn>
                <a:cxn ang="0">
                  <a:pos x="2" y="0"/>
                </a:cxn>
                <a:cxn ang="0">
                  <a:pos x="13" y="0"/>
                </a:cxn>
                <a:cxn ang="0">
                  <a:pos x="16" y="0"/>
                </a:cxn>
                <a:cxn ang="0">
                  <a:pos x="16" y="0"/>
                </a:cxn>
                <a:cxn ang="0">
                  <a:pos x="16" y="33"/>
                </a:cxn>
                <a:cxn ang="0">
                  <a:pos x="16" y="71"/>
                </a:cxn>
                <a:cxn ang="0">
                  <a:pos x="16" y="71"/>
                </a:cxn>
                <a:cxn ang="0">
                  <a:pos x="33" y="63"/>
                </a:cxn>
                <a:cxn ang="0">
                  <a:pos x="41" y="60"/>
                </a:cxn>
                <a:cxn ang="0">
                  <a:pos x="52" y="57"/>
                </a:cxn>
                <a:cxn ang="0">
                  <a:pos x="52" y="57"/>
                </a:cxn>
                <a:cxn ang="0">
                  <a:pos x="60" y="60"/>
                </a:cxn>
                <a:cxn ang="0">
                  <a:pos x="68" y="63"/>
                </a:cxn>
                <a:cxn ang="0">
                  <a:pos x="77" y="68"/>
                </a:cxn>
                <a:cxn ang="0">
                  <a:pos x="79" y="76"/>
                </a:cxn>
                <a:cxn ang="0">
                  <a:pos x="79" y="76"/>
                </a:cxn>
                <a:cxn ang="0">
                  <a:pos x="82" y="90"/>
                </a:cxn>
                <a:cxn ang="0">
                  <a:pos x="85" y="103"/>
                </a:cxn>
                <a:cxn ang="0">
                  <a:pos x="85" y="125"/>
                </a:cxn>
                <a:cxn ang="0">
                  <a:pos x="85" y="125"/>
                </a:cxn>
                <a:cxn ang="0">
                  <a:pos x="85" y="171"/>
                </a:cxn>
                <a:cxn ang="0">
                  <a:pos x="85" y="171"/>
                </a:cxn>
              </a:cxnLst>
              <a:rect l="0" t="0" r="r" b="b"/>
              <a:pathLst>
                <a:path w="85" h="171">
                  <a:moveTo>
                    <a:pt x="85" y="171"/>
                  </a:moveTo>
                  <a:lnTo>
                    <a:pt x="85" y="171"/>
                  </a:lnTo>
                  <a:lnTo>
                    <a:pt x="71" y="171"/>
                  </a:lnTo>
                  <a:lnTo>
                    <a:pt x="71" y="136"/>
                  </a:lnTo>
                  <a:lnTo>
                    <a:pt x="71" y="106"/>
                  </a:lnTo>
                  <a:lnTo>
                    <a:pt x="71" y="92"/>
                  </a:lnTo>
                  <a:lnTo>
                    <a:pt x="68" y="81"/>
                  </a:lnTo>
                  <a:lnTo>
                    <a:pt x="66" y="76"/>
                  </a:lnTo>
                  <a:lnTo>
                    <a:pt x="60" y="73"/>
                  </a:lnTo>
                  <a:lnTo>
                    <a:pt x="55" y="71"/>
                  </a:lnTo>
                  <a:lnTo>
                    <a:pt x="49" y="71"/>
                  </a:lnTo>
                  <a:lnTo>
                    <a:pt x="38" y="71"/>
                  </a:lnTo>
                  <a:lnTo>
                    <a:pt x="30" y="73"/>
                  </a:lnTo>
                  <a:lnTo>
                    <a:pt x="16" y="84"/>
                  </a:lnTo>
                  <a:lnTo>
                    <a:pt x="16" y="87"/>
                  </a:lnTo>
                  <a:lnTo>
                    <a:pt x="16" y="171"/>
                  </a:lnTo>
                  <a:lnTo>
                    <a:pt x="2" y="171"/>
                  </a:lnTo>
                  <a:lnTo>
                    <a:pt x="2" y="76"/>
                  </a:lnTo>
                  <a:lnTo>
                    <a:pt x="2" y="38"/>
                  </a:lnTo>
                  <a:lnTo>
                    <a:pt x="0" y="3"/>
                  </a:lnTo>
                  <a:lnTo>
                    <a:pt x="2" y="0"/>
                  </a:lnTo>
                  <a:lnTo>
                    <a:pt x="13" y="0"/>
                  </a:lnTo>
                  <a:lnTo>
                    <a:pt x="16" y="0"/>
                  </a:lnTo>
                  <a:lnTo>
                    <a:pt x="16" y="33"/>
                  </a:lnTo>
                  <a:lnTo>
                    <a:pt x="16" y="71"/>
                  </a:lnTo>
                  <a:lnTo>
                    <a:pt x="33" y="63"/>
                  </a:lnTo>
                  <a:lnTo>
                    <a:pt x="41" y="60"/>
                  </a:lnTo>
                  <a:lnTo>
                    <a:pt x="52" y="57"/>
                  </a:lnTo>
                  <a:lnTo>
                    <a:pt x="60" y="60"/>
                  </a:lnTo>
                  <a:lnTo>
                    <a:pt x="68" y="63"/>
                  </a:lnTo>
                  <a:lnTo>
                    <a:pt x="77" y="68"/>
                  </a:lnTo>
                  <a:lnTo>
                    <a:pt x="79" y="76"/>
                  </a:lnTo>
                  <a:lnTo>
                    <a:pt x="82" y="90"/>
                  </a:lnTo>
                  <a:lnTo>
                    <a:pt x="85" y="103"/>
                  </a:lnTo>
                  <a:lnTo>
                    <a:pt x="85" y="125"/>
                  </a:lnTo>
                  <a:lnTo>
                    <a:pt x="85"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5" name="Freeform 32"/>
            <p:cNvSpPr>
              <a:spLocks noEditPoints="1"/>
            </p:cNvSpPr>
            <p:nvPr/>
          </p:nvSpPr>
          <p:spPr bwMode="auto">
            <a:xfrm>
              <a:off x="2841" y="783"/>
              <a:ext cx="93" cy="116"/>
            </a:xfrm>
            <a:custGeom>
              <a:avLst/>
              <a:gdLst/>
              <a:ahLst/>
              <a:cxnLst>
                <a:cxn ang="0">
                  <a:pos x="47" y="116"/>
                </a:cxn>
                <a:cxn ang="0">
                  <a:pos x="25" y="111"/>
                </a:cxn>
                <a:cxn ang="0">
                  <a:pos x="11" y="100"/>
                </a:cxn>
                <a:cxn ang="0">
                  <a:pos x="3" y="81"/>
                </a:cxn>
                <a:cxn ang="0">
                  <a:pos x="0" y="57"/>
                </a:cxn>
                <a:cxn ang="0">
                  <a:pos x="5" y="24"/>
                </a:cxn>
                <a:cxn ang="0">
                  <a:pos x="16" y="11"/>
                </a:cxn>
                <a:cxn ang="0">
                  <a:pos x="36" y="3"/>
                </a:cxn>
                <a:cxn ang="0">
                  <a:pos x="47" y="0"/>
                </a:cxn>
                <a:cxn ang="0">
                  <a:pos x="69" y="6"/>
                </a:cxn>
                <a:cxn ang="0">
                  <a:pos x="82" y="19"/>
                </a:cxn>
                <a:cxn ang="0">
                  <a:pos x="91" y="35"/>
                </a:cxn>
                <a:cxn ang="0">
                  <a:pos x="93" y="60"/>
                </a:cxn>
                <a:cxn ang="0">
                  <a:pos x="88" y="92"/>
                </a:cxn>
                <a:cxn ang="0">
                  <a:pos x="74" y="106"/>
                </a:cxn>
                <a:cxn ang="0">
                  <a:pos x="58" y="116"/>
                </a:cxn>
                <a:cxn ang="0">
                  <a:pos x="47" y="116"/>
                </a:cxn>
                <a:cxn ang="0">
                  <a:pos x="47" y="11"/>
                </a:cxn>
                <a:cxn ang="0">
                  <a:pos x="30" y="16"/>
                </a:cxn>
                <a:cxn ang="0">
                  <a:pos x="19" y="24"/>
                </a:cxn>
                <a:cxn ang="0">
                  <a:pos x="14" y="57"/>
                </a:cxn>
                <a:cxn ang="0">
                  <a:pos x="14" y="76"/>
                </a:cxn>
                <a:cxn ang="0">
                  <a:pos x="25" y="97"/>
                </a:cxn>
                <a:cxn ang="0">
                  <a:pos x="38" y="103"/>
                </a:cxn>
                <a:cxn ang="0">
                  <a:pos x="47" y="106"/>
                </a:cxn>
                <a:cxn ang="0">
                  <a:pos x="63" y="100"/>
                </a:cxn>
                <a:cxn ang="0">
                  <a:pos x="71" y="92"/>
                </a:cxn>
                <a:cxn ang="0">
                  <a:pos x="80" y="60"/>
                </a:cxn>
                <a:cxn ang="0">
                  <a:pos x="77" y="43"/>
                </a:cxn>
                <a:cxn ang="0">
                  <a:pos x="69" y="22"/>
                </a:cxn>
                <a:cxn ang="0">
                  <a:pos x="55" y="14"/>
                </a:cxn>
                <a:cxn ang="0">
                  <a:pos x="47" y="11"/>
                </a:cxn>
              </a:cxnLst>
              <a:rect l="0" t="0" r="r" b="b"/>
              <a:pathLst>
                <a:path w="93" h="116">
                  <a:moveTo>
                    <a:pt x="47" y="116"/>
                  </a:moveTo>
                  <a:lnTo>
                    <a:pt x="47" y="116"/>
                  </a:lnTo>
                  <a:lnTo>
                    <a:pt x="33" y="116"/>
                  </a:lnTo>
                  <a:lnTo>
                    <a:pt x="25" y="111"/>
                  </a:lnTo>
                  <a:lnTo>
                    <a:pt x="16" y="106"/>
                  </a:lnTo>
                  <a:lnTo>
                    <a:pt x="11" y="100"/>
                  </a:lnTo>
                  <a:lnTo>
                    <a:pt x="5" y="92"/>
                  </a:lnTo>
                  <a:lnTo>
                    <a:pt x="3" y="81"/>
                  </a:lnTo>
                  <a:lnTo>
                    <a:pt x="0" y="57"/>
                  </a:lnTo>
                  <a:lnTo>
                    <a:pt x="3" y="35"/>
                  </a:lnTo>
                  <a:lnTo>
                    <a:pt x="5" y="24"/>
                  </a:lnTo>
                  <a:lnTo>
                    <a:pt x="11" y="16"/>
                  </a:lnTo>
                  <a:lnTo>
                    <a:pt x="16" y="11"/>
                  </a:lnTo>
                  <a:lnTo>
                    <a:pt x="25" y="6"/>
                  </a:lnTo>
                  <a:lnTo>
                    <a:pt x="36" y="3"/>
                  </a:lnTo>
                  <a:lnTo>
                    <a:pt x="47" y="0"/>
                  </a:lnTo>
                  <a:lnTo>
                    <a:pt x="58" y="3"/>
                  </a:lnTo>
                  <a:lnTo>
                    <a:pt x="69" y="6"/>
                  </a:lnTo>
                  <a:lnTo>
                    <a:pt x="77" y="11"/>
                  </a:lnTo>
                  <a:lnTo>
                    <a:pt x="82" y="19"/>
                  </a:lnTo>
                  <a:lnTo>
                    <a:pt x="88" y="27"/>
                  </a:lnTo>
                  <a:lnTo>
                    <a:pt x="91" y="35"/>
                  </a:lnTo>
                  <a:lnTo>
                    <a:pt x="93" y="60"/>
                  </a:lnTo>
                  <a:lnTo>
                    <a:pt x="91" y="81"/>
                  </a:lnTo>
                  <a:lnTo>
                    <a:pt x="88" y="92"/>
                  </a:lnTo>
                  <a:lnTo>
                    <a:pt x="82" y="100"/>
                  </a:lnTo>
                  <a:lnTo>
                    <a:pt x="74" y="106"/>
                  </a:lnTo>
                  <a:lnTo>
                    <a:pt x="66" y="111"/>
                  </a:lnTo>
                  <a:lnTo>
                    <a:pt x="58" y="116"/>
                  </a:lnTo>
                  <a:lnTo>
                    <a:pt x="47" y="116"/>
                  </a:lnTo>
                  <a:close/>
                  <a:moveTo>
                    <a:pt x="47" y="11"/>
                  </a:moveTo>
                  <a:lnTo>
                    <a:pt x="47" y="11"/>
                  </a:lnTo>
                  <a:lnTo>
                    <a:pt x="38" y="14"/>
                  </a:lnTo>
                  <a:lnTo>
                    <a:pt x="30" y="16"/>
                  </a:lnTo>
                  <a:lnTo>
                    <a:pt x="25" y="19"/>
                  </a:lnTo>
                  <a:lnTo>
                    <a:pt x="19" y="24"/>
                  </a:lnTo>
                  <a:lnTo>
                    <a:pt x="14" y="41"/>
                  </a:lnTo>
                  <a:lnTo>
                    <a:pt x="14" y="57"/>
                  </a:lnTo>
                  <a:lnTo>
                    <a:pt x="14" y="76"/>
                  </a:lnTo>
                  <a:lnTo>
                    <a:pt x="19" y="89"/>
                  </a:lnTo>
                  <a:lnTo>
                    <a:pt x="25" y="97"/>
                  </a:lnTo>
                  <a:lnTo>
                    <a:pt x="30" y="100"/>
                  </a:lnTo>
                  <a:lnTo>
                    <a:pt x="38" y="103"/>
                  </a:lnTo>
                  <a:lnTo>
                    <a:pt x="47" y="106"/>
                  </a:lnTo>
                  <a:lnTo>
                    <a:pt x="55" y="103"/>
                  </a:lnTo>
                  <a:lnTo>
                    <a:pt x="63" y="100"/>
                  </a:lnTo>
                  <a:lnTo>
                    <a:pt x="69" y="97"/>
                  </a:lnTo>
                  <a:lnTo>
                    <a:pt x="71" y="92"/>
                  </a:lnTo>
                  <a:lnTo>
                    <a:pt x="77" y="76"/>
                  </a:lnTo>
                  <a:lnTo>
                    <a:pt x="80" y="60"/>
                  </a:lnTo>
                  <a:lnTo>
                    <a:pt x="77" y="43"/>
                  </a:lnTo>
                  <a:lnTo>
                    <a:pt x="74" y="27"/>
                  </a:lnTo>
                  <a:lnTo>
                    <a:pt x="69" y="22"/>
                  </a:lnTo>
                  <a:lnTo>
                    <a:pt x="63" y="16"/>
                  </a:lnTo>
                  <a:lnTo>
                    <a:pt x="55"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6" name="Freeform 31"/>
            <p:cNvSpPr>
              <a:spLocks noEditPoints="1"/>
            </p:cNvSpPr>
            <p:nvPr/>
          </p:nvSpPr>
          <p:spPr bwMode="auto">
            <a:xfrm>
              <a:off x="2959" y="783"/>
              <a:ext cx="96" cy="116"/>
            </a:xfrm>
            <a:custGeom>
              <a:avLst/>
              <a:gdLst/>
              <a:ahLst/>
              <a:cxnLst>
                <a:cxn ang="0">
                  <a:pos x="50" y="116"/>
                </a:cxn>
                <a:cxn ang="0">
                  <a:pos x="28" y="111"/>
                </a:cxn>
                <a:cxn ang="0">
                  <a:pos x="11" y="100"/>
                </a:cxn>
                <a:cxn ang="0">
                  <a:pos x="3" y="81"/>
                </a:cxn>
                <a:cxn ang="0">
                  <a:pos x="0" y="57"/>
                </a:cxn>
                <a:cxn ang="0">
                  <a:pos x="8" y="24"/>
                </a:cxn>
                <a:cxn ang="0">
                  <a:pos x="19" y="11"/>
                </a:cxn>
                <a:cxn ang="0">
                  <a:pos x="39" y="3"/>
                </a:cxn>
                <a:cxn ang="0">
                  <a:pos x="50" y="0"/>
                </a:cxn>
                <a:cxn ang="0">
                  <a:pos x="72" y="6"/>
                </a:cxn>
                <a:cxn ang="0">
                  <a:pos x="85" y="19"/>
                </a:cxn>
                <a:cxn ang="0">
                  <a:pos x="94" y="35"/>
                </a:cxn>
                <a:cxn ang="0">
                  <a:pos x="96" y="60"/>
                </a:cxn>
                <a:cxn ang="0">
                  <a:pos x="91" y="92"/>
                </a:cxn>
                <a:cxn ang="0">
                  <a:pos x="77" y="106"/>
                </a:cxn>
                <a:cxn ang="0">
                  <a:pos x="61" y="116"/>
                </a:cxn>
                <a:cxn ang="0">
                  <a:pos x="50" y="116"/>
                </a:cxn>
                <a:cxn ang="0">
                  <a:pos x="50" y="11"/>
                </a:cxn>
                <a:cxn ang="0">
                  <a:pos x="33" y="16"/>
                </a:cxn>
                <a:cxn ang="0">
                  <a:pos x="22" y="24"/>
                </a:cxn>
                <a:cxn ang="0">
                  <a:pos x="14" y="57"/>
                </a:cxn>
                <a:cxn ang="0">
                  <a:pos x="17" y="76"/>
                </a:cxn>
                <a:cxn ang="0">
                  <a:pos x="28" y="97"/>
                </a:cxn>
                <a:cxn ang="0">
                  <a:pos x="41" y="103"/>
                </a:cxn>
                <a:cxn ang="0">
                  <a:pos x="50" y="106"/>
                </a:cxn>
                <a:cxn ang="0">
                  <a:pos x="66" y="100"/>
                </a:cxn>
                <a:cxn ang="0">
                  <a:pos x="74" y="92"/>
                </a:cxn>
                <a:cxn ang="0">
                  <a:pos x="83" y="60"/>
                </a:cxn>
                <a:cxn ang="0">
                  <a:pos x="80" y="43"/>
                </a:cxn>
                <a:cxn ang="0">
                  <a:pos x="72" y="22"/>
                </a:cxn>
                <a:cxn ang="0">
                  <a:pos x="58" y="14"/>
                </a:cxn>
                <a:cxn ang="0">
                  <a:pos x="50" y="11"/>
                </a:cxn>
              </a:cxnLst>
              <a:rect l="0" t="0" r="r" b="b"/>
              <a:pathLst>
                <a:path w="96" h="116">
                  <a:moveTo>
                    <a:pt x="50" y="116"/>
                  </a:moveTo>
                  <a:lnTo>
                    <a:pt x="50" y="116"/>
                  </a:lnTo>
                  <a:lnTo>
                    <a:pt x="36" y="116"/>
                  </a:lnTo>
                  <a:lnTo>
                    <a:pt x="28" y="111"/>
                  </a:lnTo>
                  <a:lnTo>
                    <a:pt x="19" y="106"/>
                  </a:lnTo>
                  <a:lnTo>
                    <a:pt x="11" y="100"/>
                  </a:lnTo>
                  <a:lnTo>
                    <a:pt x="8" y="92"/>
                  </a:lnTo>
                  <a:lnTo>
                    <a:pt x="3" y="81"/>
                  </a:lnTo>
                  <a:lnTo>
                    <a:pt x="0" y="57"/>
                  </a:lnTo>
                  <a:lnTo>
                    <a:pt x="3" y="35"/>
                  </a:lnTo>
                  <a:lnTo>
                    <a:pt x="8" y="24"/>
                  </a:lnTo>
                  <a:lnTo>
                    <a:pt x="14" y="16"/>
                  </a:lnTo>
                  <a:lnTo>
                    <a:pt x="19" y="11"/>
                  </a:lnTo>
                  <a:lnTo>
                    <a:pt x="28" y="6"/>
                  </a:lnTo>
                  <a:lnTo>
                    <a:pt x="39" y="3"/>
                  </a:lnTo>
                  <a:lnTo>
                    <a:pt x="50" y="0"/>
                  </a:lnTo>
                  <a:lnTo>
                    <a:pt x="61" y="3"/>
                  </a:lnTo>
                  <a:lnTo>
                    <a:pt x="72" y="6"/>
                  </a:lnTo>
                  <a:lnTo>
                    <a:pt x="80" y="11"/>
                  </a:lnTo>
                  <a:lnTo>
                    <a:pt x="85" y="19"/>
                  </a:lnTo>
                  <a:lnTo>
                    <a:pt x="91" y="27"/>
                  </a:lnTo>
                  <a:lnTo>
                    <a:pt x="94" y="35"/>
                  </a:lnTo>
                  <a:lnTo>
                    <a:pt x="96" y="60"/>
                  </a:lnTo>
                  <a:lnTo>
                    <a:pt x="94" y="81"/>
                  </a:lnTo>
                  <a:lnTo>
                    <a:pt x="91" y="92"/>
                  </a:lnTo>
                  <a:lnTo>
                    <a:pt x="85" y="100"/>
                  </a:lnTo>
                  <a:lnTo>
                    <a:pt x="77" y="106"/>
                  </a:lnTo>
                  <a:lnTo>
                    <a:pt x="69" y="111"/>
                  </a:lnTo>
                  <a:lnTo>
                    <a:pt x="61" y="116"/>
                  </a:lnTo>
                  <a:lnTo>
                    <a:pt x="50" y="116"/>
                  </a:lnTo>
                  <a:close/>
                  <a:moveTo>
                    <a:pt x="50" y="11"/>
                  </a:moveTo>
                  <a:lnTo>
                    <a:pt x="50" y="11"/>
                  </a:lnTo>
                  <a:lnTo>
                    <a:pt x="41" y="14"/>
                  </a:lnTo>
                  <a:lnTo>
                    <a:pt x="33" y="16"/>
                  </a:lnTo>
                  <a:lnTo>
                    <a:pt x="28" y="19"/>
                  </a:lnTo>
                  <a:lnTo>
                    <a:pt x="22" y="24"/>
                  </a:lnTo>
                  <a:lnTo>
                    <a:pt x="17" y="41"/>
                  </a:lnTo>
                  <a:lnTo>
                    <a:pt x="14" y="57"/>
                  </a:lnTo>
                  <a:lnTo>
                    <a:pt x="17" y="76"/>
                  </a:lnTo>
                  <a:lnTo>
                    <a:pt x="22" y="89"/>
                  </a:lnTo>
                  <a:lnTo>
                    <a:pt x="28" y="97"/>
                  </a:lnTo>
                  <a:lnTo>
                    <a:pt x="33" y="100"/>
                  </a:lnTo>
                  <a:lnTo>
                    <a:pt x="41" y="103"/>
                  </a:lnTo>
                  <a:lnTo>
                    <a:pt x="50" y="106"/>
                  </a:lnTo>
                  <a:lnTo>
                    <a:pt x="58" y="103"/>
                  </a:lnTo>
                  <a:lnTo>
                    <a:pt x="66" y="100"/>
                  </a:lnTo>
                  <a:lnTo>
                    <a:pt x="72" y="97"/>
                  </a:lnTo>
                  <a:lnTo>
                    <a:pt x="74" y="92"/>
                  </a:lnTo>
                  <a:lnTo>
                    <a:pt x="80" y="76"/>
                  </a:lnTo>
                  <a:lnTo>
                    <a:pt x="83" y="60"/>
                  </a:lnTo>
                  <a:lnTo>
                    <a:pt x="80" y="43"/>
                  </a:lnTo>
                  <a:lnTo>
                    <a:pt x="74" y="27"/>
                  </a:lnTo>
                  <a:lnTo>
                    <a:pt x="72" y="22"/>
                  </a:lnTo>
                  <a:lnTo>
                    <a:pt x="66" y="16"/>
                  </a:lnTo>
                  <a:lnTo>
                    <a:pt x="58" y="14"/>
                  </a:lnTo>
                  <a:lnTo>
                    <a:pt x="5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30"/>
            <p:cNvSpPr>
              <a:spLocks/>
            </p:cNvSpPr>
            <p:nvPr/>
          </p:nvSpPr>
          <p:spPr bwMode="auto">
            <a:xfrm>
              <a:off x="3086" y="726"/>
              <a:ext cx="16" cy="171"/>
            </a:xfrm>
            <a:custGeom>
              <a:avLst/>
              <a:gdLst/>
              <a:ahLst/>
              <a:cxnLst>
                <a:cxn ang="0">
                  <a:pos x="13" y="171"/>
                </a:cxn>
                <a:cxn ang="0">
                  <a:pos x="13" y="171"/>
                </a:cxn>
                <a:cxn ang="0">
                  <a:pos x="2" y="171"/>
                </a:cxn>
                <a:cxn ang="0">
                  <a:pos x="2" y="171"/>
                </a:cxn>
                <a:cxn ang="0">
                  <a:pos x="2" y="171"/>
                </a:cxn>
                <a:cxn ang="0">
                  <a:pos x="2" y="100"/>
                </a:cxn>
                <a:cxn ang="0">
                  <a:pos x="2" y="68"/>
                </a:cxn>
                <a:cxn ang="0">
                  <a:pos x="2" y="68"/>
                </a:cxn>
                <a:cxn ang="0">
                  <a:pos x="0" y="3"/>
                </a:cxn>
                <a:cxn ang="0">
                  <a:pos x="0" y="0"/>
                </a:cxn>
                <a:cxn ang="0">
                  <a:pos x="0" y="0"/>
                </a:cxn>
                <a:cxn ang="0">
                  <a:pos x="13" y="0"/>
                </a:cxn>
                <a:cxn ang="0">
                  <a:pos x="13" y="0"/>
                </a:cxn>
                <a:cxn ang="0">
                  <a:pos x="13" y="0"/>
                </a:cxn>
                <a:cxn ang="0">
                  <a:pos x="13" y="73"/>
                </a:cxn>
                <a:cxn ang="0">
                  <a:pos x="13" y="73"/>
                </a:cxn>
                <a:cxn ang="0">
                  <a:pos x="13" y="133"/>
                </a:cxn>
                <a:cxn ang="0">
                  <a:pos x="13" y="133"/>
                </a:cxn>
                <a:cxn ang="0">
                  <a:pos x="16" y="171"/>
                </a:cxn>
                <a:cxn ang="0">
                  <a:pos x="13" y="171"/>
                </a:cxn>
              </a:cxnLst>
              <a:rect l="0" t="0" r="r" b="b"/>
              <a:pathLst>
                <a:path w="16" h="171">
                  <a:moveTo>
                    <a:pt x="13" y="171"/>
                  </a:moveTo>
                  <a:lnTo>
                    <a:pt x="13" y="171"/>
                  </a:lnTo>
                  <a:lnTo>
                    <a:pt x="2" y="171"/>
                  </a:lnTo>
                  <a:lnTo>
                    <a:pt x="2" y="100"/>
                  </a:lnTo>
                  <a:lnTo>
                    <a:pt x="2" y="68"/>
                  </a:lnTo>
                  <a:lnTo>
                    <a:pt x="0" y="3"/>
                  </a:lnTo>
                  <a:lnTo>
                    <a:pt x="0" y="0"/>
                  </a:lnTo>
                  <a:lnTo>
                    <a:pt x="13" y="0"/>
                  </a:lnTo>
                  <a:lnTo>
                    <a:pt x="13" y="73"/>
                  </a:lnTo>
                  <a:lnTo>
                    <a:pt x="13" y="133"/>
                  </a:lnTo>
                  <a:lnTo>
                    <a:pt x="16" y="171"/>
                  </a:lnTo>
                  <a:lnTo>
                    <a:pt x="13"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8" name="Freeform 29"/>
            <p:cNvSpPr>
              <a:spLocks/>
            </p:cNvSpPr>
            <p:nvPr/>
          </p:nvSpPr>
          <p:spPr bwMode="auto">
            <a:xfrm>
              <a:off x="850" y="975"/>
              <a:ext cx="110" cy="154"/>
            </a:xfrm>
            <a:custGeom>
              <a:avLst/>
              <a:gdLst/>
              <a:ahLst/>
              <a:cxnLst>
                <a:cxn ang="0">
                  <a:pos x="107" y="154"/>
                </a:cxn>
                <a:cxn ang="0">
                  <a:pos x="107" y="154"/>
                </a:cxn>
                <a:cxn ang="0">
                  <a:pos x="91" y="154"/>
                </a:cxn>
                <a:cxn ang="0">
                  <a:pos x="88" y="154"/>
                </a:cxn>
                <a:cxn ang="0">
                  <a:pos x="88" y="154"/>
                </a:cxn>
                <a:cxn ang="0">
                  <a:pos x="49" y="84"/>
                </a:cxn>
                <a:cxn ang="0">
                  <a:pos x="11" y="13"/>
                </a:cxn>
                <a:cxn ang="0">
                  <a:pos x="11" y="13"/>
                </a:cxn>
                <a:cxn ang="0">
                  <a:pos x="14" y="84"/>
                </a:cxn>
                <a:cxn ang="0">
                  <a:pos x="14" y="84"/>
                </a:cxn>
                <a:cxn ang="0">
                  <a:pos x="14" y="154"/>
                </a:cxn>
                <a:cxn ang="0">
                  <a:pos x="14" y="154"/>
                </a:cxn>
                <a:cxn ang="0">
                  <a:pos x="8" y="154"/>
                </a:cxn>
                <a:cxn ang="0">
                  <a:pos x="8" y="154"/>
                </a:cxn>
                <a:cxn ang="0">
                  <a:pos x="3"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6" y="32"/>
                </a:cxn>
                <a:cxn ang="0">
                  <a:pos x="36" y="32"/>
                </a:cxn>
                <a:cxn ang="0">
                  <a:pos x="55" y="62"/>
                </a:cxn>
                <a:cxn ang="0">
                  <a:pos x="96" y="143"/>
                </a:cxn>
                <a:cxn ang="0">
                  <a:pos x="96" y="143"/>
                </a:cxn>
                <a:cxn ang="0">
                  <a:pos x="96" y="111"/>
                </a:cxn>
                <a:cxn ang="0">
                  <a:pos x="96" y="111"/>
                </a:cxn>
                <a:cxn ang="0">
                  <a:pos x="93"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1" y="154"/>
                  </a:lnTo>
                  <a:lnTo>
                    <a:pt x="88" y="154"/>
                  </a:lnTo>
                  <a:lnTo>
                    <a:pt x="49" y="84"/>
                  </a:lnTo>
                  <a:lnTo>
                    <a:pt x="11" y="13"/>
                  </a:lnTo>
                  <a:lnTo>
                    <a:pt x="14" y="84"/>
                  </a:lnTo>
                  <a:lnTo>
                    <a:pt x="14" y="154"/>
                  </a:lnTo>
                  <a:lnTo>
                    <a:pt x="8" y="154"/>
                  </a:lnTo>
                  <a:lnTo>
                    <a:pt x="3" y="154"/>
                  </a:lnTo>
                  <a:lnTo>
                    <a:pt x="0" y="154"/>
                  </a:lnTo>
                  <a:lnTo>
                    <a:pt x="0" y="113"/>
                  </a:lnTo>
                  <a:lnTo>
                    <a:pt x="0" y="3"/>
                  </a:lnTo>
                  <a:lnTo>
                    <a:pt x="19" y="0"/>
                  </a:lnTo>
                  <a:lnTo>
                    <a:pt x="19" y="3"/>
                  </a:lnTo>
                  <a:lnTo>
                    <a:pt x="36" y="32"/>
                  </a:lnTo>
                  <a:lnTo>
                    <a:pt x="55" y="62"/>
                  </a:lnTo>
                  <a:lnTo>
                    <a:pt x="96" y="143"/>
                  </a:lnTo>
                  <a:lnTo>
                    <a:pt x="96" y="111"/>
                  </a:lnTo>
                  <a:lnTo>
                    <a:pt x="93" y="3"/>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9" name="Freeform 28"/>
            <p:cNvSpPr>
              <a:spLocks noEditPoints="1"/>
            </p:cNvSpPr>
            <p:nvPr/>
          </p:nvSpPr>
          <p:spPr bwMode="auto">
            <a:xfrm>
              <a:off x="993" y="1015"/>
              <a:ext cx="91" cy="117"/>
            </a:xfrm>
            <a:custGeom>
              <a:avLst/>
              <a:gdLst/>
              <a:ahLst/>
              <a:cxnLst>
                <a:cxn ang="0">
                  <a:pos x="91" y="57"/>
                </a:cxn>
                <a:cxn ang="0">
                  <a:pos x="14" y="57"/>
                </a:cxn>
                <a:cxn ang="0">
                  <a:pos x="14" y="57"/>
                </a:cxn>
                <a:cxn ang="0">
                  <a:pos x="14" y="76"/>
                </a:cxn>
                <a:cxn ang="0">
                  <a:pos x="22" y="90"/>
                </a:cxn>
                <a:cxn ang="0">
                  <a:pos x="27" y="98"/>
                </a:cxn>
                <a:cxn ang="0">
                  <a:pos x="36" y="100"/>
                </a:cxn>
                <a:cxn ang="0">
                  <a:pos x="44" y="103"/>
                </a:cxn>
                <a:cxn ang="0">
                  <a:pos x="52" y="106"/>
                </a:cxn>
                <a:cxn ang="0">
                  <a:pos x="52" y="106"/>
                </a:cxn>
                <a:cxn ang="0">
                  <a:pos x="60" y="103"/>
                </a:cxn>
                <a:cxn ang="0">
                  <a:pos x="71" y="100"/>
                </a:cxn>
                <a:cxn ang="0">
                  <a:pos x="80" y="98"/>
                </a:cxn>
                <a:cxn ang="0">
                  <a:pos x="85" y="90"/>
                </a:cxn>
                <a:cxn ang="0">
                  <a:pos x="88" y="92"/>
                </a:cxn>
                <a:cxn ang="0">
                  <a:pos x="88" y="92"/>
                </a:cxn>
                <a:cxn ang="0">
                  <a:pos x="88" y="103"/>
                </a:cxn>
                <a:cxn ang="0">
                  <a:pos x="85" y="106"/>
                </a:cxn>
                <a:cxn ang="0">
                  <a:pos x="85" y="106"/>
                </a:cxn>
                <a:cxn ang="0">
                  <a:pos x="69" y="114"/>
                </a:cxn>
                <a:cxn ang="0">
                  <a:pos x="52" y="117"/>
                </a:cxn>
                <a:cxn ang="0">
                  <a:pos x="52" y="117"/>
                </a:cxn>
                <a:cxn ang="0">
                  <a:pos x="38" y="117"/>
                </a:cxn>
                <a:cxn ang="0">
                  <a:pos x="30" y="111"/>
                </a:cxn>
                <a:cxn ang="0">
                  <a:pos x="19" y="108"/>
                </a:cxn>
                <a:cxn ang="0">
                  <a:pos x="14" y="100"/>
                </a:cxn>
                <a:cxn ang="0">
                  <a:pos x="8" y="92"/>
                </a:cxn>
                <a:cxn ang="0">
                  <a:pos x="3" y="81"/>
                </a:cxn>
                <a:cxn ang="0">
                  <a:pos x="0" y="71"/>
                </a:cxn>
                <a:cxn ang="0">
                  <a:pos x="0" y="60"/>
                </a:cxn>
                <a:cxn ang="0">
                  <a:pos x="0" y="60"/>
                </a:cxn>
                <a:cxn ang="0">
                  <a:pos x="3" y="36"/>
                </a:cxn>
                <a:cxn ang="0">
                  <a:pos x="5" y="27"/>
                </a:cxn>
                <a:cxn ang="0">
                  <a:pos x="11" y="17"/>
                </a:cxn>
                <a:cxn ang="0">
                  <a:pos x="19" y="11"/>
                </a:cxn>
                <a:cxn ang="0">
                  <a:pos x="27" y="6"/>
                </a:cxn>
                <a:cxn ang="0">
                  <a:pos x="36" y="3"/>
                </a:cxn>
                <a:cxn ang="0">
                  <a:pos x="47" y="0"/>
                </a:cxn>
                <a:cxn ang="0">
                  <a:pos x="47" y="0"/>
                </a:cxn>
                <a:cxn ang="0">
                  <a:pos x="58" y="3"/>
                </a:cxn>
                <a:cxn ang="0">
                  <a:pos x="69" y="6"/>
                </a:cxn>
                <a:cxn ang="0">
                  <a:pos x="74" y="11"/>
                </a:cxn>
                <a:cxn ang="0">
                  <a:pos x="82" y="17"/>
                </a:cxn>
                <a:cxn ang="0">
                  <a:pos x="85" y="25"/>
                </a:cxn>
                <a:cxn ang="0">
                  <a:pos x="88" y="36"/>
                </a:cxn>
                <a:cxn ang="0">
                  <a:pos x="91" y="57"/>
                </a:cxn>
                <a:cxn ang="0">
                  <a:pos x="91" y="57"/>
                </a:cxn>
                <a:cxn ang="0">
                  <a:pos x="47" y="11"/>
                </a:cxn>
                <a:cxn ang="0">
                  <a:pos x="47" y="11"/>
                </a:cxn>
                <a:cxn ang="0">
                  <a:pos x="33" y="14"/>
                </a:cxn>
                <a:cxn ang="0">
                  <a:pos x="25" y="22"/>
                </a:cxn>
                <a:cxn ang="0">
                  <a:pos x="16" y="33"/>
                </a:cxn>
                <a:cxn ang="0">
                  <a:pos x="14" y="46"/>
                </a:cxn>
                <a:cxn ang="0">
                  <a:pos x="77" y="46"/>
                </a:cxn>
                <a:cxn ang="0">
                  <a:pos x="77" y="46"/>
                </a:cxn>
                <a:cxn ang="0">
                  <a:pos x="74" y="33"/>
                </a:cxn>
                <a:cxn ang="0">
                  <a:pos x="69" y="22"/>
                </a:cxn>
                <a:cxn ang="0">
                  <a:pos x="60" y="14"/>
                </a:cxn>
                <a:cxn ang="0">
                  <a:pos x="47" y="11"/>
                </a:cxn>
                <a:cxn ang="0">
                  <a:pos x="47" y="11"/>
                </a:cxn>
              </a:cxnLst>
              <a:rect l="0" t="0" r="r" b="b"/>
              <a:pathLst>
                <a:path w="91" h="117">
                  <a:moveTo>
                    <a:pt x="91" y="57"/>
                  </a:moveTo>
                  <a:lnTo>
                    <a:pt x="14" y="57"/>
                  </a:lnTo>
                  <a:lnTo>
                    <a:pt x="14" y="76"/>
                  </a:lnTo>
                  <a:lnTo>
                    <a:pt x="22" y="90"/>
                  </a:lnTo>
                  <a:lnTo>
                    <a:pt x="27" y="98"/>
                  </a:lnTo>
                  <a:lnTo>
                    <a:pt x="36" y="100"/>
                  </a:lnTo>
                  <a:lnTo>
                    <a:pt x="44" y="103"/>
                  </a:lnTo>
                  <a:lnTo>
                    <a:pt x="52" y="106"/>
                  </a:lnTo>
                  <a:lnTo>
                    <a:pt x="60" y="103"/>
                  </a:lnTo>
                  <a:lnTo>
                    <a:pt x="71" y="100"/>
                  </a:lnTo>
                  <a:lnTo>
                    <a:pt x="80" y="98"/>
                  </a:lnTo>
                  <a:lnTo>
                    <a:pt x="85" y="90"/>
                  </a:lnTo>
                  <a:lnTo>
                    <a:pt x="88" y="92"/>
                  </a:lnTo>
                  <a:lnTo>
                    <a:pt x="88" y="103"/>
                  </a:lnTo>
                  <a:lnTo>
                    <a:pt x="85" y="106"/>
                  </a:lnTo>
                  <a:lnTo>
                    <a:pt x="69" y="114"/>
                  </a:lnTo>
                  <a:lnTo>
                    <a:pt x="52" y="117"/>
                  </a:lnTo>
                  <a:lnTo>
                    <a:pt x="38" y="117"/>
                  </a:lnTo>
                  <a:lnTo>
                    <a:pt x="30" y="111"/>
                  </a:lnTo>
                  <a:lnTo>
                    <a:pt x="19" y="108"/>
                  </a:lnTo>
                  <a:lnTo>
                    <a:pt x="14" y="100"/>
                  </a:lnTo>
                  <a:lnTo>
                    <a:pt x="8" y="92"/>
                  </a:lnTo>
                  <a:lnTo>
                    <a:pt x="3" y="81"/>
                  </a:lnTo>
                  <a:lnTo>
                    <a:pt x="0" y="71"/>
                  </a:lnTo>
                  <a:lnTo>
                    <a:pt x="0" y="60"/>
                  </a:lnTo>
                  <a:lnTo>
                    <a:pt x="3" y="36"/>
                  </a:lnTo>
                  <a:lnTo>
                    <a:pt x="5" y="27"/>
                  </a:lnTo>
                  <a:lnTo>
                    <a:pt x="11" y="17"/>
                  </a:lnTo>
                  <a:lnTo>
                    <a:pt x="19" y="11"/>
                  </a:lnTo>
                  <a:lnTo>
                    <a:pt x="27" y="6"/>
                  </a:lnTo>
                  <a:lnTo>
                    <a:pt x="36" y="3"/>
                  </a:lnTo>
                  <a:lnTo>
                    <a:pt x="47" y="0"/>
                  </a:lnTo>
                  <a:lnTo>
                    <a:pt x="58" y="3"/>
                  </a:lnTo>
                  <a:lnTo>
                    <a:pt x="69" y="6"/>
                  </a:lnTo>
                  <a:lnTo>
                    <a:pt x="74" y="11"/>
                  </a:lnTo>
                  <a:lnTo>
                    <a:pt x="82" y="17"/>
                  </a:lnTo>
                  <a:lnTo>
                    <a:pt x="85" y="25"/>
                  </a:lnTo>
                  <a:lnTo>
                    <a:pt x="88" y="36"/>
                  </a:lnTo>
                  <a:lnTo>
                    <a:pt x="91" y="57"/>
                  </a:lnTo>
                  <a:close/>
                  <a:moveTo>
                    <a:pt x="47" y="11"/>
                  </a:moveTo>
                  <a:lnTo>
                    <a:pt x="47" y="11"/>
                  </a:lnTo>
                  <a:lnTo>
                    <a:pt x="33" y="14"/>
                  </a:lnTo>
                  <a:lnTo>
                    <a:pt x="25" y="22"/>
                  </a:lnTo>
                  <a:lnTo>
                    <a:pt x="16" y="33"/>
                  </a:lnTo>
                  <a:lnTo>
                    <a:pt x="14" y="46"/>
                  </a:lnTo>
                  <a:lnTo>
                    <a:pt x="77" y="46"/>
                  </a:lnTo>
                  <a:lnTo>
                    <a:pt x="74" y="33"/>
                  </a:lnTo>
                  <a:lnTo>
                    <a:pt x="69" y="22"/>
                  </a:lnTo>
                  <a:lnTo>
                    <a:pt x="60"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0" name="Freeform 27"/>
            <p:cNvSpPr>
              <a:spLocks/>
            </p:cNvSpPr>
            <p:nvPr/>
          </p:nvSpPr>
          <p:spPr bwMode="auto">
            <a:xfrm>
              <a:off x="1100" y="1018"/>
              <a:ext cx="146" cy="111"/>
            </a:xfrm>
            <a:custGeom>
              <a:avLst/>
              <a:gdLst/>
              <a:ahLst/>
              <a:cxnLst>
                <a:cxn ang="0">
                  <a:pos x="132" y="46"/>
                </a:cxn>
                <a:cxn ang="0">
                  <a:pos x="124" y="87"/>
                </a:cxn>
                <a:cxn ang="0">
                  <a:pos x="124" y="87"/>
                </a:cxn>
                <a:cxn ang="0">
                  <a:pos x="118" y="108"/>
                </a:cxn>
                <a:cxn ang="0">
                  <a:pos x="116" y="111"/>
                </a:cxn>
                <a:cxn ang="0">
                  <a:pos x="116" y="111"/>
                </a:cxn>
                <a:cxn ang="0">
                  <a:pos x="99" y="111"/>
                </a:cxn>
                <a:cxn ang="0">
                  <a:pos x="99" y="111"/>
                </a:cxn>
                <a:cxn ang="0">
                  <a:pos x="99" y="111"/>
                </a:cxn>
                <a:cxn ang="0">
                  <a:pos x="91" y="78"/>
                </a:cxn>
                <a:cxn ang="0">
                  <a:pos x="72" y="8"/>
                </a:cxn>
                <a:cxn ang="0">
                  <a:pos x="58" y="65"/>
                </a:cxn>
                <a:cxn ang="0">
                  <a:pos x="58" y="65"/>
                </a:cxn>
                <a:cxn ang="0">
                  <a:pos x="47"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7" y="3"/>
                </a:cxn>
                <a:cxn ang="0">
                  <a:pos x="17" y="3"/>
                </a:cxn>
                <a:cxn ang="0">
                  <a:pos x="22" y="33"/>
                </a:cxn>
                <a:cxn ang="0">
                  <a:pos x="39" y="103"/>
                </a:cxn>
                <a:cxn ang="0">
                  <a:pos x="58" y="30"/>
                </a:cxn>
                <a:cxn ang="0">
                  <a:pos x="58" y="30"/>
                </a:cxn>
                <a:cxn ang="0">
                  <a:pos x="63" y="3"/>
                </a:cxn>
                <a:cxn ang="0">
                  <a:pos x="63" y="0"/>
                </a:cxn>
                <a:cxn ang="0">
                  <a:pos x="63" y="0"/>
                </a:cxn>
                <a:cxn ang="0">
                  <a:pos x="83" y="0"/>
                </a:cxn>
                <a:cxn ang="0">
                  <a:pos x="83" y="3"/>
                </a:cxn>
                <a:cxn ang="0">
                  <a:pos x="83" y="3"/>
                </a:cxn>
                <a:cxn ang="0">
                  <a:pos x="110" y="100"/>
                </a:cxn>
                <a:cxn ang="0">
                  <a:pos x="124" y="43"/>
                </a:cxn>
                <a:cxn ang="0">
                  <a:pos x="124" y="43"/>
                </a:cxn>
                <a:cxn ang="0">
                  <a:pos x="129" y="14"/>
                </a:cxn>
                <a:cxn ang="0">
                  <a:pos x="129" y="14"/>
                </a:cxn>
                <a:cxn ang="0">
                  <a:pos x="132" y="3"/>
                </a:cxn>
                <a:cxn ang="0">
                  <a:pos x="132" y="0"/>
                </a:cxn>
                <a:cxn ang="0">
                  <a:pos x="132" y="0"/>
                </a:cxn>
                <a:cxn ang="0">
                  <a:pos x="138" y="0"/>
                </a:cxn>
                <a:cxn ang="0">
                  <a:pos x="138" y="0"/>
                </a:cxn>
                <a:cxn ang="0">
                  <a:pos x="143" y="0"/>
                </a:cxn>
                <a:cxn ang="0">
                  <a:pos x="146" y="3"/>
                </a:cxn>
                <a:cxn ang="0">
                  <a:pos x="146" y="3"/>
                </a:cxn>
                <a:cxn ang="0">
                  <a:pos x="132" y="46"/>
                </a:cxn>
                <a:cxn ang="0">
                  <a:pos x="132" y="46"/>
                </a:cxn>
              </a:cxnLst>
              <a:rect l="0" t="0" r="r" b="b"/>
              <a:pathLst>
                <a:path w="146" h="111">
                  <a:moveTo>
                    <a:pt x="132" y="46"/>
                  </a:moveTo>
                  <a:lnTo>
                    <a:pt x="124" y="87"/>
                  </a:lnTo>
                  <a:lnTo>
                    <a:pt x="118" y="108"/>
                  </a:lnTo>
                  <a:lnTo>
                    <a:pt x="116" y="111"/>
                  </a:lnTo>
                  <a:lnTo>
                    <a:pt x="99" y="111"/>
                  </a:lnTo>
                  <a:lnTo>
                    <a:pt x="91" y="78"/>
                  </a:lnTo>
                  <a:lnTo>
                    <a:pt x="72" y="8"/>
                  </a:lnTo>
                  <a:lnTo>
                    <a:pt x="58" y="65"/>
                  </a:lnTo>
                  <a:lnTo>
                    <a:pt x="47" y="111"/>
                  </a:lnTo>
                  <a:lnTo>
                    <a:pt x="30" y="111"/>
                  </a:lnTo>
                  <a:lnTo>
                    <a:pt x="22" y="78"/>
                  </a:lnTo>
                  <a:lnTo>
                    <a:pt x="0" y="3"/>
                  </a:lnTo>
                  <a:lnTo>
                    <a:pt x="3" y="0"/>
                  </a:lnTo>
                  <a:lnTo>
                    <a:pt x="14" y="0"/>
                  </a:lnTo>
                  <a:lnTo>
                    <a:pt x="17" y="3"/>
                  </a:lnTo>
                  <a:lnTo>
                    <a:pt x="22" y="33"/>
                  </a:lnTo>
                  <a:lnTo>
                    <a:pt x="39" y="103"/>
                  </a:lnTo>
                  <a:lnTo>
                    <a:pt x="58" y="30"/>
                  </a:lnTo>
                  <a:lnTo>
                    <a:pt x="63" y="3"/>
                  </a:lnTo>
                  <a:lnTo>
                    <a:pt x="63" y="0"/>
                  </a:lnTo>
                  <a:lnTo>
                    <a:pt x="83" y="0"/>
                  </a:lnTo>
                  <a:lnTo>
                    <a:pt x="83" y="3"/>
                  </a:lnTo>
                  <a:lnTo>
                    <a:pt x="110" y="100"/>
                  </a:lnTo>
                  <a:lnTo>
                    <a:pt x="124" y="43"/>
                  </a:lnTo>
                  <a:lnTo>
                    <a:pt x="129" y="14"/>
                  </a:lnTo>
                  <a:lnTo>
                    <a:pt x="132" y="3"/>
                  </a:lnTo>
                  <a:lnTo>
                    <a:pt x="132" y="0"/>
                  </a:lnTo>
                  <a:lnTo>
                    <a:pt x="138" y="0"/>
                  </a:lnTo>
                  <a:lnTo>
                    <a:pt x="143" y="0"/>
                  </a:lnTo>
                  <a:lnTo>
                    <a:pt x="146"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1" name="Freeform 26"/>
            <p:cNvSpPr>
              <a:spLocks noEditPoints="1"/>
            </p:cNvSpPr>
            <p:nvPr/>
          </p:nvSpPr>
          <p:spPr bwMode="auto">
            <a:xfrm>
              <a:off x="1262" y="1015"/>
              <a:ext cx="77" cy="117"/>
            </a:xfrm>
            <a:custGeom>
              <a:avLst/>
              <a:gdLst/>
              <a:ahLst/>
              <a:cxnLst>
                <a:cxn ang="0">
                  <a:pos x="77" y="114"/>
                </a:cxn>
                <a:cxn ang="0">
                  <a:pos x="64" y="114"/>
                </a:cxn>
                <a:cxn ang="0">
                  <a:pos x="64" y="106"/>
                </a:cxn>
                <a:cxn ang="0">
                  <a:pos x="33" y="117"/>
                </a:cxn>
                <a:cxn ang="0">
                  <a:pos x="20" y="114"/>
                </a:cxn>
                <a:cxn ang="0">
                  <a:pos x="3" y="95"/>
                </a:cxn>
                <a:cxn ang="0">
                  <a:pos x="0" y="81"/>
                </a:cxn>
                <a:cxn ang="0">
                  <a:pos x="6" y="60"/>
                </a:cxn>
                <a:cxn ang="0">
                  <a:pos x="22" y="49"/>
                </a:cxn>
                <a:cxn ang="0">
                  <a:pos x="64" y="38"/>
                </a:cxn>
                <a:cxn ang="0">
                  <a:pos x="64" y="36"/>
                </a:cxn>
                <a:cxn ang="0">
                  <a:pos x="58" y="17"/>
                </a:cxn>
                <a:cxn ang="0">
                  <a:pos x="42" y="11"/>
                </a:cxn>
                <a:cxn ang="0">
                  <a:pos x="25" y="14"/>
                </a:cxn>
                <a:cxn ang="0">
                  <a:pos x="11" y="19"/>
                </a:cxn>
                <a:cxn ang="0">
                  <a:pos x="11" y="9"/>
                </a:cxn>
                <a:cxn ang="0">
                  <a:pos x="14" y="9"/>
                </a:cxn>
                <a:cxn ang="0">
                  <a:pos x="44" y="0"/>
                </a:cxn>
                <a:cxn ang="0">
                  <a:pos x="53" y="0"/>
                </a:cxn>
                <a:cxn ang="0">
                  <a:pos x="69" y="9"/>
                </a:cxn>
                <a:cxn ang="0">
                  <a:pos x="75" y="19"/>
                </a:cxn>
                <a:cxn ang="0">
                  <a:pos x="77" y="33"/>
                </a:cxn>
                <a:cxn ang="0">
                  <a:pos x="77" y="71"/>
                </a:cxn>
                <a:cxn ang="0">
                  <a:pos x="77" y="84"/>
                </a:cxn>
                <a:cxn ang="0">
                  <a:pos x="77" y="114"/>
                </a:cxn>
                <a:cxn ang="0">
                  <a:pos x="64" y="49"/>
                </a:cxn>
                <a:cxn ang="0">
                  <a:pos x="31" y="57"/>
                </a:cxn>
                <a:cxn ang="0">
                  <a:pos x="20" y="65"/>
                </a:cxn>
                <a:cxn ang="0">
                  <a:pos x="14" y="81"/>
                </a:cxn>
                <a:cxn ang="0">
                  <a:pos x="14" y="92"/>
                </a:cxn>
                <a:cxn ang="0">
                  <a:pos x="28" y="103"/>
                </a:cxn>
                <a:cxn ang="0">
                  <a:pos x="36" y="106"/>
                </a:cxn>
                <a:cxn ang="0">
                  <a:pos x="64" y="95"/>
                </a:cxn>
              </a:cxnLst>
              <a:rect l="0" t="0" r="r" b="b"/>
              <a:pathLst>
                <a:path w="77" h="117">
                  <a:moveTo>
                    <a:pt x="77" y="114"/>
                  </a:moveTo>
                  <a:lnTo>
                    <a:pt x="77" y="114"/>
                  </a:lnTo>
                  <a:lnTo>
                    <a:pt x="66" y="114"/>
                  </a:lnTo>
                  <a:lnTo>
                    <a:pt x="64" y="114"/>
                  </a:lnTo>
                  <a:lnTo>
                    <a:pt x="64" y="106"/>
                  </a:lnTo>
                  <a:lnTo>
                    <a:pt x="50" y="114"/>
                  </a:lnTo>
                  <a:lnTo>
                    <a:pt x="33" y="117"/>
                  </a:lnTo>
                  <a:lnTo>
                    <a:pt x="20" y="114"/>
                  </a:lnTo>
                  <a:lnTo>
                    <a:pt x="9" y="106"/>
                  </a:lnTo>
                  <a:lnTo>
                    <a:pt x="3" y="95"/>
                  </a:lnTo>
                  <a:lnTo>
                    <a:pt x="0" y="81"/>
                  </a:lnTo>
                  <a:lnTo>
                    <a:pt x="3" y="71"/>
                  </a:lnTo>
                  <a:lnTo>
                    <a:pt x="6" y="60"/>
                  </a:lnTo>
                  <a:lnTo>
                    <a:pt x="14" y="52"/>
                  </a:lnTo>
                  <a:lnTo>
                    <a:pt x="22" y="49"/>
                  </a:lnTo>
                  <a:lnTo>
                    <a:pt x="44" y="44"/>
                  </a:lnTo>
                  <a:lnTo>
                    <a:pt x="64" y="38"/>
                  </a:lnTo>
                  <a:lnTo>
                    <a:pt x="64" y="36"/>
                  </a:lnTo>
                  <a:lnTo>
                    <a:pt x="64" y="25"/>
                  </a:lnTo>
                  <a:lnTo>
                    <a:pt x="58" y="17"/>
                  </a:lnTo>
                  <a:lnTo>
                    <a:pt x="50" y="14"/>
                  </a:lnTo>
                  <a:lnTo>
                    <a:pt x="42" y="11"/>
                  </a:lnTo>
                  <a:lnTo>
                    <a:pt x="25" y="14"/>
                  </a:lnTo>
                  <a:lnTo>
                    <a:pt x="14" y="19"/>
                  </a:lnTo>
                  <a:lnTo>
                    <a:pt x="11" y="19"/>
                  </a:lnTo>
                  <a:lnTo>
                    <a:pt x="11" y="9"/>
                  </a:lnTo>
                  <a:lnTo>
                    <a:pt x="14" y="9"/>
                  </a:lnTo>
                  <a:lnTo>
                    <a:pt x="28" y="3"/>
                  </a:lnTo>
                  <a:lnTo>
                    <a:pt x="44" y="0"/>
                  </a:lnTo>
                  <a:lnTo>
                    <a:pt x="53" y="0"/>
                  </a:lnTo>
                  <a:lnTo>
                    <a:pt x="61" y="6"/>
                  </a:lnTo>
                  <a:lnTo>
                    <a:pt x="69" y="9"/>
                  </a:lnTo>
                  <a:lnTo>
                    <a:pt x="75" y="19"/>
                  </a:lnTo>
                  <a:lnTo>
                    <a:pt x="77" y="25"/>
                  </a:lnTo>
                  <a:lnTo>
                    <a:pt x="77" y="33"/>
                  </a:lnTo>
                  <a:lnTo>
                    <a:pt x="77" y="71"/>
                  </a:lnTo>
                  <a:lnTo>
                    <a:pt x="77" y="84"/>
                  </a:lnTo>
                  <a:lnTo>
                    <a:pt x="77" y="111"/>
                  </a:lnTo>
                  <a:lnTo>
                    <a:pt x="77" y="114"/>
                  </a:lnTo>
                  <a:close/>
                  <a:moveTo>
                    <a:pt x="64" y="49"/>
                  </a:moveTo>
                  <a:lnTo>
                    <a:pt x="64" y="49"/>
                  </a:lnTo>
                  <a:lnTo>
                    <a:pt x="47" y="52"/>
                  </a:lnTo>
                  <a:lnTo>
                    <a:pt x="31" y="57"/>
                  </a:lnTo>
                  <a:lnTo>
                    <a:pt x="25" y="60"/>
                  </a:lnTo>
                  <a:lnTo>
                    <a:pt x="20" y="65"/>
                  </a:lnTo>
                  <a:lnTo>
                    <a:pt x="14" y="73"/>
                  </a:lnTo>
                  <a:lnTo>
                    <a:pt x="14" y="81"/>
                  </a:lnTo>
                  <a:lnTo>
                    <a:pt x="14" y="92"/>
                  </a:lnTo>
                  <a:lnTo>
                    <a:pt x="20" y="98"/>
                  </a:lnTo>
                  <a:lnTo>
                    <a:pt x="28" y="103"/>
                  </a:lnTo>
                  <a:lnTo>
                    <a:pt x="36" y="106"/>
                  </a:lnTo>
                  <a:lnTo>
                    <a:pt x="53" y="103"/>
                  </a:lnTo>
                  <a:lnTo>
                    <a:pt x="64" y="95"/>
                  </a:lnTo>
                  <a:lnTo>
                    <a:pt x="64"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2" name="Freeform 25"/>
            <p:cNvSpPr>
              <a:spLocks/>
            </p:cNvSpPr>
            <p:nvPr/>
          </p:nvSpPr>
          <p:spPr bwMode="auto">
            <a:xfrm>
              <a:off x="1375" y="1015"/>
              <a:ext cx="50" cy="114"/>
            </a:xfrm>
            <a:custGeom>
              <a:avLst/>
              <a:gdLst/>
              <a:ahLst/>
              <a:cxnLst>
                <a:cxn ang="0">
                  <a:pos x="47" y="17"/>
                </a:cxn>
                <a:cxn ang="0">
                  <a:pos x="44" y="17"/>
                </a:cxn>
                <a:cxn ang="0">
                  <a:pos x="44" y="17"/>
                </a:cxn>
                <a:cxn ang="0">
                  <a:pos x="36" y="14"/>
                </a:cxn>
                <a:cxn ang="0">
                  <a:pos x="36" y="14"/>
                </a:cxn>
                <a:cxn ang="0">
                  <a:pos x="30" y="17"/>
                </a:cxn>
                <a:cxn ang="0">
                  <a:pos x="25" y="19"/>
                </a:cxn>
                <a:cxn ang="0">
                  <a:pos x="22" y="25"/>
                </a:cxn>
                <a:cxn ang="0">
                  <a:pos x="19" y="30"/>
                </a:cxn>
                <a:cxn ang="0">
                  <a:pos x="17" y="44"/>
                </a:cxn>
                <a:cxn ang="0">
                  <a:pos x="17" y="57"/>
                </a:cxn>
                <a:cxn ang="0">
                  <a:pos x="17" y="57"/>
                </a:cxn>
                <a:cxn ang="0">
                  <a:pos x="17" y="114"/>
                </a:cxn>
                <a:cxn ang="0">
                  <a:pos x="17" y="114"/>
                </a:cxn>
                <a:cxn ang="0">
                  <a:pos x="17" y="114"/>
                </a:cxn>
                <a:cxn ang="0">
                  <a:pos x="3" y="114"/>
                </a:cxn>
                <a:cxn ang="0">
                  <a:pos x="3" y="114"/>
                </a:cxn>
                <a:cxn ang="0">
                  <a:pos x="3" y="108"/>
                </a:cxn>
                <a:cxn ang="0">
                  <a:pos x="3" y="108"/>
                </a:cxn>
                <a:cxn ang="0">
                  <a:pos x="3" y="84"/>
                </a:cxn>
                <a:cxn ang="0">
                  <a:pos x="3" y="57"/>
                </a:cxn>
                <a:cxn ang="0">
                  <a:pos x="3" y="57"/>
                </a:cxn>
                <a:cxn ang="0">
                  <a:pos x="0" y="6"/>
                </a:cxn>
                <a:cxn ang="0">
                  <a:pos x="3" y="6"/>
                </a:cxn>
                <a:cxn ang="0">
                  <a:pos x="3" y="6"/>
                </a:cxn>
                <a:cxn ang="0">
                  <a:pos x="14" y="3"/>
                </a:cxn>
                <a:cxn ang="0">
                  <a:pos x="17" y="3"/>
                </a:cxn>
                <a:cxn ang="0">
                  <a:pos x="17" y="3"/>
                </a:cxn>
                <a:cxn ang="0">
                  <a:pos x="17" y="22"/>
                </a:cxn>
                <a:cxn ang="0">
                  <a:pos x="17" y="22"/>
                </a:cxn>
                <a:cxn ang="0">
                  <a:pos x="19" y="14"/>
                </a:cxn>
                <a:cxn ang="0">
                  <a:pos x="25" y="6"/>
                </a:cxn>
                <a:cxn ang="0">
                  <a:pos x="30" y="3"/>
                </a:cxn>
                <a:cxn ang="0">
                  <a:pos x="39" y="0"/>
                </a:cxn>
                <a:cxn ang="0">
                  <a:pos x="39" y="0"/>
                </a:cxn>
                <a:cxn ang="0">
                  <a:pos x="47" y="3"/>
                </a:cxn>
                <a:cxn ang="0">
                  <a:pos x="50" y="6"/>
                </a:cxn>
                <a:cxn ang="0">
                  <a:pos x="50" y="6"/>
                </a:cxn>
                <a:cxn ang="0">
                  <a:pos x="47" y="17"/>
                </a:cxn>
                <a:cxn ang="0">
                  <a:pos x="47" y="17"/>
                </a:cxn>
              </a:cxnLst>
              <a:rect l="0" t="0" r="r" b="b"/>
              <a:pathLst>
                <a:path w="50" h="114">
                  <a:moveTo>
                    <a:pt x="47" y="17"/>
                  </a:moveTo>
                  <a:lnTo>
                    <a:pt x="44" y="17"/>
                  </a:lnTo>
                  <a:lnTo>
                    <a:pt x="36" y="14"/>
                  </a:lnTo>
                  <a:lnTo>
                    <a:pt x="30" y="17"/>
                  </a:lnTo>
                  <a:lnTo>
                    <a:pt x="25" y="19"/>
                  </a:lnTo>
                  <a:lnTo>
                    <a:pt x="22" y="25"/>
                  </a:lnTo>
                  <a:lnTo>
                    <a:pt x="19" y="30"/>
                  </a:lnTo>
                  <a:lnTo>
                    <a:pt x="17" y="44"/>
                  </a:lnTo>
                  <a:lnTo>
                    <a:pt x="17" y="57"/>
                  </a:lnTo>
                  <a:lnTo>
                    <a:pt x="17" y="114"/>
                  </a:lnTo>
                  <a:lnTo>
                    <a:pt x="3" y="114"/>
                  </a:lnTo>
                  <a:lnTo>
                    <a:pt x="3" y="108"/>
                  </a:lnTo>
                  <a:lnTo>
                    <a:pt x="3" y="84"/>
                  </a:lnTo>
                  <a:lnTo>
                    <a:pt x="3" y="57"/>
                  </a:lnTo>
                  <a:lnTo>
                    <a:pt x="0" y="6"/>
                  </a:lnTo>
                  <a:lnTo>
                    <a:pt x="3" y="6"/>
                  </a:lnTo>
                  <a:lnTo>
                    <a:pt x="14" y="3"/>
                  </a:lnTo>
                  <a:lnTo>
                    <a:pt x="17" y="3"/>
                  </a:lnTo>
                  <a:lnTo>
                    <a:pt x="17" y="22"/>
                  </a:lnTo>
                  <a:lnTo>
                    <a:pt x="19" y="14"/>
                  </a:lnTo>
                  <a:lnTo>
                    <a:pt x="25" y="6"/>
                  </a:lnTo>
                  <a:lnTo>
                    <a:pt x="30" y="3"/>
                  </a:lnTo>
                  <a:lnTo>
                    <a:pt x="39" y="0"/>
                  </a:lnTo>
                  <a:lnTo>
                    <a:pt x="47" y="3"/>
                  </a:lnTo>
                  <a:lnTo>
                    <a:pt x="50" y="6"/>
                  </a:lnTo>
                  <a:lnTo>
                    <a:pt x="47"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3" name="Freeform 24"/>
            <p:cNvSpPr>
              <a:spLocks/>
            </p:cNvSpPr>
            <p:nvPr/>
          </p:nvSpPr>
          <p:spPr bwMode="auto">
            <a:xfrm>
              <a:off x="1444" y="959"/>
              <a:ext cx="82" cy="170"/>
            </a:xfrm>
            <a:custGeom>
              <a:avLst/>
              <a:gdLst/>
              <a:ahLst/>
              <a:cxnLst>
                <a:cxn ang="0">
                  <a:pos x="80" y="170"/>
                </a:cxn>
                <a:cxn ang="0">
                  <a:pos x="80"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3" y="170"/>
                </a:cxn>
                <a:cxn ang="0">
                  <a:pos x="3" y="75"/>
                </a:cxn>
                <a:cxn ang="0">
                  <a:pos x="3" y="75"/>
                </a:cxn>
                <a:cxn ang="0">
                  <a:pos x="0" y="2"/>
                </a:cxn>
                <a:cxn ang="0">
                  <a:pos x="3" y="0"/>
                </a:cxn>
                <a:cxn ang="0">
                  <a:pos x="3" y="0"/>
                </a:cxn>
                <a:cxn ang="0">
                  <a:pos x="16" y="0"/>
                </a:cxn>
                <a:cxn ang="0">
                  <a:pos x="16" y="0"/>
                </a:cxn>
                <a:cxn ang="0">
                  <a:pos x="16" y="0"/>
                </a:cxn>
                <a:cxn ang="0">
                  <a:pos x="16" y="27"/>
                </a:cxn>
                <a:cxn ang="0">
                  <a:pos x="16" y="102"/>
                </a:cxn>
                <a:cxn ang="0">
                  <a:pos x="33" y="83"/>
                </a:cxn>
                <a:cxn ang="0">
                  <a:pos x="33" y="83"/>
                </a:cxn>
                <a:cxn ang="0">
                  <a:pos x="55" y="62"/>
                </a:cxn>
                <a:cxn ang="0">
                  <a:pos x="58"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80" y="170"/>
                </a:cxn>
              </a:cxnLst>
              <a:rect l="0" t="0" r="r" b="b"/>
              <a:pathLst>
                <a:path w="82" h="170">
                  <a:moveTo>
                    <a:pt x="80" y="170"/>
                  </a:moveTo>
                  <a:lnTo>
                    <a:pt x="80" y="170"/>
                  </a:lnTo>
                  <a:lnTo>
                    <a:pt x="74" y="170"/>
                  </a:lnTo>
                  <a:lnTo>
                    <a:pt x="66" y="170"/>
                  </a:lnTo>
                  <a:lnTo>
                    <a:pt x="63" y="170"/>
                  </a:lnTo>
                  <a:lnTo>
                    <a:pt x="16" y="105"/>
                  </a:lnTo>
                  <a:lnTo>
                    <a:pt x="16" y="110"/>
                  </a:lnTo>
                  <a:lnTo>
                    <a:pt x="16" y="154"/>
                  </a:lnTo>
                  <a:lnTo>
                    <a:pt x="16" y="170"/>
                  </a:lnTo>
                  <a:lnTo>
                    <a:pt x="5" y="170"/>
                  </a:lnTo>
                  <a:lnTo>
                    <a:pt x="3" y="170"/>
                  </a:lnTo>
                  <a:lnTo>
                    <a:pt x="3" y="75"/>
                  </a:lnTo>
                  <a:lnTo>
                    <a:pt x="0" y="2"/>
                  </a:lnTo>
                  <a:lnTo>
                    <a:pt x="3" y="0"/>
                  </a:lnTo>
                  <a:lnTo>
                    <a:pt x="16" y="0"/>
                  </a:lnTo>
                  <a:lnTo>
                    <a:pt x="16" y="27"/>
                  </a:lnTo>
                  <a:lnTo>
                    <a:pt x="16" y="102"/>
                  </a:lnTo>
                  <a:lnTo>
                    <a:pt x="33" y="83"/>
                  </a:lnTo>
                  <a:lnTo>
                    <a:pt x="55" y="62"/>
                  </a:lnTo>
                  <a:lnTo>
                    <a:pt x="58" y="59"/>
                  </a:lnTo>
                  <a:lnTo>
                    <a:pt x="71" y="59"/>
                  </a:lnTo>
                  <a:lnTo>
                    <a:pt x="71" y="62"/>
                  </a:lnTo>
                  <a:lnTo>
                    <a:pt x="52" y="83"/>
                  </a:lnTo>
                  <a:lnTo>
                    <a:pt x="30" y="102"/>
                  </a:lnTo>
                  <a:lnTo>
                    <a:pt x="49" y="129"/>
                  </a:lnTo>
                  <a:lnTo>
                    <a:pt x="66" y="151"/>
                  </a:lnTo>
                  <a:lnTo>
                    <a:pt x="82" y="167"/>
                  </a:lnTo>
                  <a:lnTo>
                    <a:pt x="80"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4" name="Freeform 23"/>
            <p:cNvSpPr>
              <a:spLocks noEditPoints="1"/>
            </p:cNvSpPr>
            <p:nvPr/>
          </p:nvSpPr>
          <p:spPr bwMode="auto">
            <a:xfrm>
              <a:off x="1609" y="1015"/>
              <a:ext cx="77" cy="117"/>
            </a:xfrm>
            <a:custGeom>
              <a:avLst/>
              <a:gdLst/>
              <a:ahLst/>
              <a:cxnLst>
                <a:cxn ang="0">
                  <a:pos x="77" y="114"/>
                </a:cxn>
                <a:cxn ang="0">
                  <a:pos x="63" y="114"/>
                </a:cxn>
                <a:cxn ang="0">
                  <a:pos x="63" y="106"/>
                </a:cxn>
                <a:cxn ang="0">
                  <a:pos x="33" y="117"/>
                </a:cxn>
                <a:cxn ang="0">
                  <a:pos x="19" y="114"/>
                </a:cxn>
                <a:cxn ang="0">
                  <a:pos x="3" y="95"/>
                </a:cxn>
                <a:cxn ang="0">
                  <a:pos x="0" y="81"/>
                </a:cxn>
                <a:cxn ang="0">
                  <a:pos x="5" y="60"/>
                </a:cxn>
                <a:cxn ang="0">
                  <a:pos x="22" y="49"/>
                </a:cxn>
                <a:cxn ang="0">
                  <a:pos x="63" y="38"/>
                </a:cxn>
                <a:cxn ang="0">
                  <a:pos x="63" y="36"/>
                </a:cxn>
                <a:cxn ang="0">
                  <a:pos x="58" y="17"/>
                </a:cxn>
                <a:cxn ang="0">
                  <a:pos x="41" y="11"/>
                </a:cxn>
                <a:cxn ang="0">
                  <a:pos x="25" y="14"/>
                </a:cxn>
                <a:cxn ang="0">
                  <a:pos x="11" y="19"/>
                </a:cxn>
                <a:cxn ang="0">
                  <a:pos x="11" y="9"/>
                </a:cxn>
                <a:cxn ang="0">
                  <a:pos x="14" y="9"/>
                </a:cxn>
                <a:cxn ang="0">
                  <a:pos x="44" y="0"/>
                </a:cxn>
                <a:cxn ang="0">
                  <a:pos x="52" y="0"/>
                </a:cxn>
                <a:cxn ang="0">
                  <a:pos x="69" y="9"/>
                </a:cxn>
                <a:cxn ang="0">
                  <a:pos x="74" y="19"/>
                </a:cxn>
                <a:cxn ang="0">
                  <a:pos x="77" y="33"/>
                </a:cxn>
                <a:cxn ang="0">
                  <a:pos x="77" y="71"/>
                </a:cxn>
                <a:cxn ang="0">
                  <a:pos x="77" y="84"/>
                </a:cxn>
                <a:cxn ang="0">
                  <a:pos x="77" y="114"/>
                </a:cxn>
                <a:cxn ang="0">
                  <a:pos x="63" y="49"/>
                </a:cxn>
                <a:cxn ang="0">
                  <a:pos x="30" y="57"/>
                </a:cxn>
                <a:cxn ang="0">
                  <a:pos x="19" y="65"/>
                </a:cxn>
                <a:cxn ang="0">
                  <a:pos x="14" y="81"/>
                </a:cxn>
                <a:cxn ang="0">
                  <a:pos x="14" y="92"/>
                </a:cxn>
                <a:cxn ang="0">
                  <a:pos x="27" y="103"/>
                </a:cxn>
                <a:cxn ang="0">
                  <a:pos x="36" y="106"/>
                </a:cxn>
                <a:cxn ang="0">
                  <a:pos x="63" y="95"/>
                </a:cxn>
              </a:cxnLst>
              <a:rect l="0" t="0" r="r" b="b"/>
              <a:pathLst>
                <a:path w="77" h="117">
                  <a:moveTo>
                    <a:pt x="77" y="114"/>
                  </a:moveTo>
                  <a:lnTo>
                    <a:pt x="77" y="114"/>
                  </a:lnTo>
                  <a:lnTo>
                    <a:pt x="66" y="114"/>
                  </a:lnTo>
                  <a:lnTo>
                    <a:pt x="63" y="114"/>
                  </a:lnTo>
                  <a:lnTo>
                    <a:pt x="63" y="106"/>
                  </a:lnTo>
                  <a:lnTo>
                    <a:pt x="49" y="114"/>
                  </a:lnTo>
                  <a:lnTo>
                    <a:pt x="33" y="117"/>
                  </a:lnTo>
                  <a:lnTo>
                    <a:pt x="19" y="114"/>
                  </a:lnTo>
                  <a:lnTo>
                    <a:pt x="8" y="106"/>
                  </a:lnTo>
                  <a:lnTo>
                    <a:pt x="3" y="95"/>
                  </a:lnTo>
                  <a:lnTo>
                    <a:pt x="0" y="81"/>
                  </a:lnTo>
                  <a:lnTo>
                    <a:pt x="0" y="71"/>
                  </a:lnTo>
                  <a:lnTo>
                    <a:pt x="5" y="60"/>
                  </a:lnTo>
                  <a:lnTo>
                    <a:pt x="14" y="52"/>
                  </a:lnTo>
                  <a:lnTo>
                    <a:pt x="22" y="49"/>
                  </a:lnTo>
                  <a:lnTo>
                    <a:pt x="41" y="44"/>
                  </a:lnTo>
                  <a:lnTo>
                    <a:pt x="63" y="38"/>
                  </a:lnTo>
                  <a:lnTo>
                    <a:pt x="63" y="36"/>
                  </a:lnTo>
                  <a:lnTo>
                    <a:pt x="63" y="25"/>
                  </a:lnTo>
                  <a:lnTo>
                    <a:pt x="58" y="17"/>
                  </a:lnTo>
                  <a:lnTo>
                    <a:pt x="49" y="14"/>
                  </a:lnTo>
                  <a:lnTo>
                    <a:pt x="41" y="11"/>
                  </a:lnTo>
                  <a:lnTo>
                    <a:pt x="25" y="14"/>
                  </a:lnTo>
                  <a:lnTo>
                    <a:pt x="14" y="19"/>
                  </a:lnTo>
                  <a:lnTo>
                    <a:pt x="11" y="19"/>
                  </a:lnTo>
                  <a:lnTo>
                    <a:pt x="11" y="9"/>
                  </a:lnTo>
                  <a:lnTo>
                    <a:pt x="14" y="9"/>
                  </a:lnTo>
                  <a:lnTo>
                    <a:pt x="27" y="3"/>
                  </a:lnTo>
                  <a:lnTo>
                    <a:pt x="44" y="0"/>
                  </a:lnTo>
                  <a:lnTo>
                    <a:pt x="52" y="0"/>
                  </a:lnTo>
                  <a:lnTo>
                    <a:pt x="60" y="6"/>
                  </a:lnTo>
                  <a:lnTo>
                    <a:pt x="69" y="9"/>
                  </a:lnTo>
                  <a:lnTo>
                    <a:pt x="74" y="19"/>
                  </a:lnTo>
                  <a:lnTo>
                    <a:pt x="77" y="25"/>
                  </a:lnTo>
                  <a:lnTo>
                    <a:pt x="77" y="33"/>
                  </a:lnTo>
                  <a:lnTo>
                    <a:pt x="77" y="71"/>
                  </a:lnTo>
                  <a:lnTo>
                    <a:pt x="77" y="84"/>
                  </a:lnTo>
                  <a:lnTo>
                    <a:pt x="77" y="111"/>
                  </a:lnTo>
                  <a:lnTo>
                    <a:pt x="77" y="114"/>
                  </a:lnTo>
                  <a:close/>
                  <a:moveTo>
                    <a:pt x="63" y="49"/>
                  </a:moveTo>
                  <a:lnTo>
                    <a:pt x="63" y="49"/>
                  </a:lnTo>
                  <a:lnTo>
                    <a:pt x="47" y="52"/>
                  </a:lnTo>
                  <a:lnTo>
                    <a:pt x="30" y="57"/>
                  </a:lnTo>
                  <a:lnTo>
                    <a:pt x="25" y="60"/>
                  </a:lnTo>
                  <a:lnTo>
                    <a:pt x="19" y="65"/>
                  </a:lnTo>
                  <a:lnTo>
                    <a:pt x="14" y="73"/>
                  </a:lnTo>
                  <a:lnTo>
                    <a:pt x="14" y="81"/>
                  </a:lnTo>
                  <a:lnTo>
                    <a:pt x="14" y="92"/>
                  </a:lnTo>
                  <a:lnTo>
                    <a:pt x="19" y="98"/>
                  </a:lnTo>
                  <a:lnTo>
                    <a:pt x="27" y="103"/>
                  </a:lnTo>
                  <a:lnTo>
                    <a:pt x="36" y="106"/>
                  </a:lnTo>
                  <a:lnTo>
                    <a:pt x="52" y="103"/>
                  </a:lnTo>
                  <a:lnTo>
                    <a:pt x="63" y="95"/>
                  </a:lnTo>
                  <a:lnTo>
                    <a:pt x="63"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5" name="Freeform 22"/>
            <p:cNvSpPr>
              <a:spLocks/>
            </p:cNvSpPr>
            <p:nvPr/>
          </p:nvSpPr>
          <p:spPr bwMode="auto">
            <a:xfrm>
              <a:off x="1724" y="1015"/>
              <a:ext cx="83" cy="114"/>
            </a:xfrm>
            <a:custGeom>
              <a:avLst/>
              <a:gdLst/>
              <a:ahLst/>
              <a:cxnLst>
                <a:cxn ang="0">
                  <a:pos x="83" y="114"/>
                </a:cxn>
                <a:cxn ang="0">
                  <a:pos x="83" y="114"/>
                </a:cxn>
                <a:cxn ang="0">
                  <a:pos x="69" y="114"/>
                </a:cxn>
                <a:cxn ang="0">
                  <a:pos x="69" y="114"/>
                </a:cxn>
                <a:cxn ang="0">
                  <a:pos x="69" y="114"/>
                </a:cxn>
                <a:cxn ang="0">
                  <a:pos x="69" y="84"/>
                </a:cxn>
                <a:cxn ang="0">
                  <a:pos x="69" y="84"/>
                </a:cxn>
                <a:cxn ang="0">
                  <a:pos x="69" y="44"/>
                </a:cxn>
                <a:cxn ang="0">
                  <a:pos x="69" y="44"/>
                </a:cxn>
                <a:cxn ang="0">
                  <a:pos x="69" y="33"/>
                </a:cxn>
                <a:cxn ang="0">
                  <a:pos x="66" y="22"/>
                </a:cxn>
                <a:cxn ang="0">
                  <a:pos x="58" y="17"/>
                </a:cxn>
                <a:cxn ang="0">
                  <a:pos x="47" y="14"/>
                </a:cxn>
                <a:cxn ang="0">
                  <a:pos x="47" y="14"/>
                </a:cxn>
                <a:cxn ang="0">
                  <a:pos x="39" y="14"/>
                </a:cxn>
                <a:cxn ang="0">
                  <a:pos x="28" y="17"/>
                </a:cxn>
                <a:cxn ang="0">
                  <a:pos x="14" y="27"/>
                </a:cxn>
                <a:cxn ang="0">
                  <a:pos x="14" y="33"/>
                </a:cxn>
                <a:cxn ang="0">
                  <a:pos x="14" y="33"/>
                </a:cxn>
                <a:cxn ang="0">
                  <a:pos x="14" y="114"/>
                </a:cxn>
                <a:cxn ang="0">
                  <a:pos x="14" y="114"/>
                </a:cxn>
                <a:cxn ang="0">
                  <a:pos x="14" y="114"/>
                </a:cxn>
                <a:cxn ang="0">
                  <a:pos x="3" y="114"/>
                </a:cxn>
                <a:cxn ang="0">
                  <a:pos x="0" y="114"/>
                </a:cxn>
                <a:cxn ang="0">
                  <a:pos x="0" y="114"/>
                </a:cxn>
                <a:cxn ang="0">
                  <a:pos x="0" y="87"/>
                </a:cxn>
                <a:cxn ang="0">
                  <a:pos x="0" y="71"/>
                </a:cxn>
                <a:cxn ang="0">
                  <a:pos x="0" y="71"/>
                </a:cxn>
                <a:cxn ang="0">
                  <a:pos x="0" y="6"/>
                </a:cxn>
                <a:cxn ang="0">
                  <a:pos x="0" y="3"/>
                </a:cxn>
                <a:cxn ang="0">
                  <a:pos x="0" y="3"/>
                </a:cxn>
                <a:cxn ang="0">
                  <a:pos x="11" y="3"/>
                </a:cxn>
                <a:cxn ang="0">
                  <a:pos x="14" y="3"/>
                </a:cxn>
                <a:cxn ang="0">
                  <a:pos x="14" y="3"/>
                </a:cxn>
                <a:cxn ang="0">
                  <a:pos x="14" y="14"/>
                </a:cxn>
                <a:cxn ang="0">
                  <a:pos x="14" y="14"/>
                </a:cxn>
                <a:cxn ang="0">
                  <a:pos x="31" y="6"/>
                </a:cxn>
                <a:cxn ang="0">
                  <a:pos x="42" y="3"/>
                </a:cxn>
                <a:cxn ang="0">
                  <a:pos x="50" y="0"/>
                </a:cxn>
                <a:cxn ang="0">
                  <a:pos x="50" y="0"/>
                </a:cxn>
                <a:cxn ang="0">
                  <a:pos x="61" y="3"/>
                </a:cxn>
                <a:cxn ang="0">
                  <a:pos x="66" y="6"/>
                </a:cxn>
                <a:cxn ang="0">
                  <a:pos x="75" y="11"/>
                </a:cxn>
                <a:cxn ang="0">
                  <a:pos x="80" y="19"/>
                </a:cxn>
                <a:cxn ang="0">
                  <a:pos x="80" y="19"/>
                </a:cxn>
                <a:cxn ang="0">
                  <a:pos x="83" y="33"/>
                </a:cxn>
                <a:cxn ang="0">
                  <a:pos x="83" y="46"/>
                </a:cxn>
                <a:cxn ang="0">
                  <a:pos x="83" y="68"/>
                </a:cxn>
                <a:cxn ang="0">
                  <a:pos x="83" y="68"/>
                </a:cxn>
                <a:cxn ang="0">
                  <a:pos x="83" y="114"/>
                </a:cxn>
                <a:cxn ang="0">
                  <a:pos x="83" y="114"/>
                </a:cxn>
              </a:cxnLst>
              <a:rect l="0" t="0" r="r" b="b"/>
              <a:pathLst>
                <a:path w="83" h="114">
                  <a:moveTo>
                    <a:pt x="83" y="114"/>
                  </a:moveTo>
                  <a:lnTo>
                    <a:pt x="83" y="114"/>
                  </a:lnTo>
                  <a:lnTo>
                    <a:pt x="69" y="114"/>
                  </a:lnTo>
                  <a:lnTo>
                    <a:pt x="69" y="84"/>
                  </a:lnTo>
                  <a:lnTo>
                    <a:pt x="69" y="44"/>
                  </a:lnTo>
                  <a:lnTo>
                    <a:pt x="69" y="33"/>
                  </a:lnTo>
                  <a:lnTo>
                    <a:pt x="66" y="22"/>
                  </a:lnTo>
                  <a:lnTo>
                    <a:pt x="58" y="17"/>
                  </a:lnTo>
                  <a:lnTo>
                    <a:pt x="47" y="14"/>
                  </a:lnTo>
                  <a:lnTo>
                    <a:pt x="39" y="14"/>
                  </a:lnTo>
                  <a:lnTo>
                    <a:pt x="28" y="17"/>
                  </a:lnTo>
                  <a:lnTo>
                    <a:pt x="14" y="27"/>
                  </a:lnTo>
                  <a:lnTo>
                    <a:pt x="14" y="33"/>
                  </a:lnTo>
                  <a:lnTo>
                    <a:pt x="14" y="114"/>
                  </a:lnTo>
                  <a:lnTo>
                    <a:pt x="3" y="114"/>
                  </a:lnTo>
                  <a:lnTo>
                    <a:pt x="0" y="114"/>
                  </a:lnTo>
                  <a:lnTo>
                    <a:pt x="0" y="87"/>
                  </a:lnTo>
                  <a:lnTo>
                    <a:pt x="0" y="71"/>
                  </a:lnTo>
                  <a:lnTo>
                    <a:pt x="0" y="6"/>
                  </a:lnTo>
                  <a:lnTo>
                    <a:pt x="0" y="3"/>
                  </a:lnTo>
                  <a:lnTo>
                    <a:pt x="11" y="3"/>
                  </a:lnTo>
                  <a:lnTo>
                    <a:pt x="14" y="3"/>
                  </a:lnTo>
                  <a:lnTo>
                    <a:pt x="14" y="14"/>
                  </a:lnTo>
                  <a:lnTo>
                    <a:pt x="31" y="6"/>
                  </a:lnTo>
                  <a:lnTo>
                    <a:pt x="42" y="3"/>
                  </a:lnTo>
                  <a:lnTo>
                    <a:pt x="50" y="0"/>
                  </a:lnTo>
                  <a:lnTo>
                    <a:pt x="61" y="3"/>
                  </a:lnTo>
                  <a:lnTo>
                    <a:pt x="66" y="6"/>
                  </a:lnTo>
                  <a:lnTo>
                    <a:pt x="75" y="11"/>
                  </a:lnTo>
                  <a:lnTo>
                    <a:pt x="80" y="19"/>
                  </a:lnTo>
                  <a:lnTo>
                    <a:pt x="83" y="33"/>
                  </a:lnTo>
                  <a:lnTo>
                    <a:pt x="83" y="46"/>
                  </a:lnTo>
                  <a:lnTo>
                    <a:pt x="83" y="68"/>
                  </a:lnTo>
                  <a:lnTo>
                    <a:pt x="83"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6" name="Freeform 21"/>
            <p:cNvSpPr>
              <a:spLocks noEditPoints="1"/>
            </p:cNvSpPr>
            <p:nvPr/>
          </p:nvSpPr>
          <p:spPr bwMode="auto">
            <a:xfrm>
              <a:off x="1840" y="959"/>
              <a:ext cx="91" cy="173"/>
            </a:xfrm>
            <a:custGeom>
              <a:avLst/>
              <a:gdLst/>
              <a:ahLst/>
              <a:cxnLst>
                <a:cxn ang="0">
                  <a:pos x="88" y="170"/>
                </a:cxn>
                <a:cxn ang="0">
                  <a:pos x="77" y="170"/>
                </a:cxn>
                <a:cxn ang="0">
                  <a:pos x="77" y="159"/>
                </a:cxn>
                <a:cxn ang="0">
                  <a:pos x="55" y="170"/>
                </a:cxn>
                <a:cxn ang="0">
                  <a:pos x="47" y="173"/>
                </a:cxn>
                <a:cxn ang="0">
                  <a:pos x="27" y="167"/>
                </a:cxn>
                <a:cxn ang="0">
                  <a:pos x="11" y="154"/>
                </a:cxn>
                <a:cxn ang="0">
                  <a:pos x="3" y="137"/>
                </a:cxn>
                <a:cxn ang="0">
                  <a:pos x="0" y="116"/>
                </a:cxn>
                <a:cxn ang="0">
                  <a:pos x="8" y="86"/>
                </a:cxn>
                <a:cxn ang="0">
                  <a:pos x="14" y="78"/>
                </a:cxn>
                <a:cxn ang="0">
                  <a:pos x="33" y="65"/>
                </a:cxn>
                <a:cxn ang="0">
                  <a:pos x="66" y="59"/>
                </a:cxn>
                <a:cxn ang="0">
                  <a:pos x="77" y="59"/>
                </a:cxn>
                <a:cxn ang="0">
                  <a:pos x="74" y="29"/>
                </a:cxn>
                <a:cxn ang="0">
                  <a:pos x="74" y="0"/>
                </a:cxn>
                <a:cxn ang="0">
                  <a:pos x="88" y="0"/>
                </a:cxn>
                <a:cxn ang="0">
                  <a:pos x="88" y="0"/>
                </a:cxn>
                <a:cxn ang="0">
                  <a:pos x="88" y="83"/>
                </a:cxn>
                <a:cxn ang="0">
                  <a:pos x="91" y="170"/>
                </a:cxn>
                <a:cxn ang="0">
                  <a:pos x="77" y="105"/>
                </a:cxn>
                <a:cxn ang="0">
                  <a:pos x="77" y="70"/>
                </a:cxn>
                <a:cxn ang="0">
                  <a:pos x="63" y="70"/>
                </a:cxn>
                <a:cxn ang="0">
                  <a:pos x="44" y="73"/>
                </a:cxn>
                <a:cxn ang="0">
                  <a:pos x="27" y="81"/>
                </a:cxn>
                <a:cxn ang="0">
                  <a:pos x="16" y="94"/>
                </a:cxn>
                <a:cxn ang="0">
                  <a:pos x="14" y="116"/>
                </a:cxn>
                <a:cxn ang="0">
                  <a:pos x="16" y="132"/>
                </a:cxn>
                <a:cxn ang="0">
                  <a:pos x="27" y="151"/>
                </a:cxn>
                <a:cxn ang="0">
                  <a:pos x="41" y="159"/>
                </a:cxn>
                <a:cxn ang="0">
                  <a:pos x="49" y="159"/>
                </a:cxn>
                <a:cxn ang="0">
                  <a:pos x="63" y="156"/>
                </a:cxn>
                <a:cxn ang="0">
                  <a:pos x="77" y="146"/>
                </a:cxn>
                <a:cxn ang="0">
                  <a:pos x="77" y="105"/>
                </a:cxn>
              </a:cxnLst>
              <a:rect l="0" t="0" r="r" b="b"/>
              <a:pathLst>
                <a:path w="91" h="173">
                  <a:moveTo>
                    <a:pt x="88" y="170"/>
                  </a:moveTo>
                  <a:lnTo>
                    <a:pt x="88" y="170"/>
                  </a:lnTo>
                  <a:lnTo>
                    <a:pt x="77" y="170"/>
                  </a:lnTo>
                  <a:lnTo>
                    <a:pt x="77" y="159"/>
                  </a:lnTo>
                  <a:lnTo>
                    <a:pt x="63" y="170"/>
                  </a:lnTo>
                  <a:lnTo>
                    <a:pt x="55" y="170"/>
                  </a:lnTo>
                  <a:lnTo>
                    <a:pt x="47" y="173"/>
                  </a:lnTo>
                  <a:lnTo>
                    <a:pt x="36" y="170"/>
                  </a:lnTo>
                  <a:lnTo>
                    <a:pt x="27" y="167"/>
                  </a:lnTo>
                  <a:lnTo>
                    <a:pt x="19" y="162"/>
                  </a:lnTo>
                  <a:lnTo>
                    <a:pt x="11" y="154"/>
                  </a:lnTo>
                  <a:lnTo>
                    <a:pt x="8" y="146"/>
                  </a:lnTo>
                  <a:lnTo>
                    <a:pt x="3" y="137"/>
                  </a:lnTo>
                  <a:lnTo>
                    <a:pt x="0" y="116"/>
                  </a:lnTo>
                  <a:lnTo>
                    <a:pt x="3" y="100"/>
                  </a:lnTo>
                  <a:lnTo>
                    <a:pt x="8" y="86"/>
                  </a:lnTo>
                  <a:lnTo>
                    <a:pt x="14" y="78"/>
                  </a:lnTo>
                  <a:lnTo>
                    <a:pt x="19" y="73"/>
                  </a:lnTo>
                  <a:lnTo>
                    <a:pt x="33" y="65"/>
                  </a:lnTo>
                  <a:lnTo>
                    <a:pt x="49" y="59"/>
                  </a:lnTo>
                  <a:lnTo>
                    <a:pt x="66" y="59"/>
                  </a:lnTo>
                  <a:lnTo>
                    <a:pt x="77" y="59"/>
                  </a:lnTo>
                  <a:lnTo>
                    <a:pt x="74" y="29"/>
                  </a:lnTo>
                  <a:lnTo>
                    <a:pt x="74" y="2"/>
                  </a:lnTo>
                  <a:lnTo>
                    <a:pt x="74" y="0"/>
                  </a:lnTo>
                  <a:lnTo>
                    <a:pt x="88" y="0"/>
                  </a:lnTo>
                  <a:lnTo>
                    <a:pt x="88" y="51"/>
                  </a:lnTo>
                  <a:lnTo>
                    <a:pt x="88" y="83"/>
                  </a:lnTo>
                  <a:lnTo>
                    <a:pt x="91" y="170"/>
                  </a:lnTo>
                  <a:lnTo>
                    <a:pt x="88" y="170"/>
                  </a:lnTo>
                  <a:close/>
                  <a:moveTo>
                    <a:pt x="77" y="105"/>
                  </a:moveTo>
                  <a:lnTo>
                    <a:pt x="77" y="105"/>
                  </a:lnTo>
                  <a:lnTo>
                    <a:pt x="77" y="70"/>
                  </a:lnTo>
                  <a:lnTo>
                    <a:pt x="63" y="70"/>
                  </a:lnTo>
                  <a:lnTo>
                    <a:pt x="44" y="73"/>
                  </a:lnTo>
                  <a:lnTo>
                    <a:pt x="36" y="75"/>
                  </a:lnTo>
                  <a:lnTo>
                    <a:pt x="27" y="81"/>
                  </a:lnTo>
                  <a:lnTo>
                    <a:pt x="22" y="86"/>
                  </a:lnTo>
                  <a:lnTo>
                    <a:pt x="16" y="94"/>
                  </a:lnTo>
                  <a:lnTo>
                    <a:pt x="14" y="105"/>
                  </a:lnTo>
                  <a:lnTo>
                    <a:pt x="14" y="116"/>
                  </a:lnTo>
                  <a:lnTo>
                    <a:pt x="16" y="132"/>
                  </a:lnTo>
                  <a:lnTo>
                    <a:pt x="22" y="146"/>
                  </a:lnTo>
                  <a:lnTo>
                    <a:pt x="27" y="151"/>
                  </a:lnTo>
                  <a:lnTo>
                    <a:pt x="33" y="156"/>
                  </a:lnTo>
                  <a:lnTo>
                    <a:pt x="41" y="159"/>
                  </a:lnTo>
                  <a:lnTo>
                    <a:pt x="49" y="159"/>
                  </a:lnTo>
                  <a:lnTo>
                    <a:pt x="58" y="159"/>
                  </a:lnTo>
                  <a:lnTo>
                    <a:pt x="63" y="156"/>
                  </a:lnTo>
                  <a:lnTo>
                    <a:pt x="71" y="151"/>
                  </a:lnTo>
                  <a:lnTo>
                    <a:pt x="77" y="146"/>
                  </a:lnTo>
                  <a:lnTo>
                    <a:pt x="77" y="10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7" name="Freeform 20"/>
            <p:cNvSpPr>
              <a:spLocks/>
            </p:cNvSpPr>
            <p:nvPr/>
          </p:nvSpPr>
          <p:spPr bwMode="auto">
            <a:xfrm>
              <a:off x="2041" y="975"/>
              <a:ext cx="110" cy="154"/>
            </a:xfrm>
            <a:custGeom>
              <a:avLst/>
              <a:gdLst/>
              <a:ahLst/>
              <a:cxnLst>
                <a:cxn ang="0">
                  <a:pos x="107" y="154"/>
                </a:cxn>
                <a:cxn ang="0">
                  <a:pos x="107" y="154"/>
                </a:cxn>
                <a:cxn ang="0">
                  <a:pos x="90" y="154"/>
                </a:cxn>
                <a:cxn ang="0">
                  <a:pos x="88" y="154"/>
                </a:cxn>
                <a:cxn ang="0">
                  <a:pos x="88" y="154"/>
                </a:cxn>
                <a:cxn ang="0">
                  <a:pos x="49" y="84"/>
                </a:cxn>
                <a:cxn ang="0">
                  <a:pos x="11" y="13"/>
                </a:cxn>
                <a:cxn ang="0">
                  <a:pos x="11" y="13"/>
                </a:cxn>
                <a:cxn ang="0">
                  <a:pos x="13" y="84"/>
                </a:cxn>
                <a:cxn ang="0">
                  <a:pos x="13" y="84"/>
                </a:cxn>
                <a:cxn ang="0">
                  <a:pos x="13" y="154"/>
                </a:cxn>
                <a:cxn ang="0">
                  <a:pos x="13" y="154"/>
                </a:cxn>
                <a:cxn ang="0">
                  <a:pos x="8" y="154"/>
                </a:cxn>
                <a:cxn ang="0">
                  <a:pos x="8" y="154"/>
                </a:cxn>
                <a:cxn ang="0">
                  <a:pos x="2"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5" y="32"/>
                </a:cxn>
                <a:cxn ang="0">
                  <a:pos x="35" y="32"/>
                </a:cxn>
                <a:cxn ang="0">
                  <a:pos x="55" y="62"/>
                </a:cxn>
                <a:cxn ang="0">
                  <a:pos x="96" y="143"/>
                </a:cxn>
                <a:cxn ang="0">
                  <a:pos x="96" y="143"/>
                </a:cxn>
                <a:cxn ang="0">
                  <a:pos x="96" y="111"/>
                </a:cxn>
                <a:cxn ang="0">
                  <a:pos x="96" y="111"/>
                </a:cxn>
                <a:cxn ang="0">
                  <a:pos x="96"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0" y="154"/>
                  </a:lnTo>
                  <a:lnTo>
                    <a:pt x="88" y="154"/>
                  </a:lnTo>
                  <a:lnTo>
                    <a:pt x="49" y="84"/>
                  </a:lnTo>
                  <a:lnTo>
                    <a:pt x="11" y="13"/>
                  </a:lnTo>
                  <a:lnTo>
                    <a:pt x="13" y="84"/>
                  </a:lnTo>
                  <a:lnTo>
                    <a:pt x="13" y="154"/>
                  </a:lnTo>
                  <a:lnTo>
                    <a:pt x="8" y="154"/>
                  </a:lnTo>
                  <a:lnTo>
                    <a:pt x="2" y="154"/>
                  </a:lnTo>
                  <a:lnTo>
                    <a:pt x="0" y="154"/>
                  </a:lnTo>
                  <a:lnTo>
                    <a:pt x="0" y="113"/>
                  </a:lnTo>
                  <a:lnTo>
                    <a:pt x="0" y="3"/>
                  </a:lnTo>
                  <a:lnTo>
                    <a:pt x="19" y="0"/>
                  </a:lnTo>
                  <a:lnTo>
                    <a:pt x="19" y="3"/>
                  </a:lnTo>
                  <a:lnTo>
                    <a:pt x="35" y="32"/>
                  </a:lnTo>
                  <a:lnTo>
                    <a:pt x="55" y="62"/>
                  </a:lnTo>
                  <a:lnTo>
                    <a:pt x="96" y="143"/>
                  </a:lnTo>
                  <a:lnTo>
                    <a:pt x="96" y="111"/>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8" name="Freeform 19"/>
            <p:cNvSpPr>
              <a:spLocks noEditPoints="1"/>
            </p:cNvSpPr>
            <p:nvPr/>
          </p:nvSpPr>
          <p:spPr bwMode="auto">
            <a:xfrm>
              <a:off x="2184" y="1015"/>
              <a:ext cx="93" cy="117"/>
            </a:xfrm>
            <a:custGeom>
              <a:avLst/>
              <a:gdLst/>
              <a:ahLst/>
              <a:cxnLst>
                <a:cxn ang="0">
                  <a:pos x="90" y="57"/>
                </a:cxn>
                <a:cxn ang="0">
                  <a:pos x="13" y="57"/>
                </a:cxn>
                <a:cxn ang="0">
                  <a:pos x="13" y="57"/>
                </a:cxn>
                <a:cxn ang="0">
                  <a:pos x="16" y="76"/>
                </a:cxn>
                <a:cxn ang="0">
                  <a:pos x="24" y="90"/>
                </a:cxn>
                <a:cxn ang="0">
                  <a:pos x="30" y="98"/>
                </a:cxn>
                <a:cxn ang="0">
                  <a:pos x="35" y="100"/>
                </a:cxn>
                <a:cxn ang="0">
                  <a:pos x="44" y="103"/>
                </a:cxn>
                <a:cxn ang="0">
                  <a:pos x="55" y="106"/>
                </a:cxn>
                <a:cxn ang="0">
                  <a:pos x="55" y="106"/>
                </a:cxn>
                <a:cxn ang="0">
                  <a:pos x="63" y="103"/>
                </a:cxn>
                <a:cxn ang="0">
                  <a:pos x="71" y="100"/>
                </a:cxn>
                <a:cxn ang="0">
                  <a:pos x="79" y="98"/>
                </a:cxn>
                <a:cxn ang="0">
                  <a:pos x="88" y="90"/>
                </a:cxn>
                <a:cxn ang="0">
                  <a:pos x="88" y="92"/>
                </a:cxn>
                <a:cxn ang="0">
                  <a:pos x="88" y="92"/>
                </a:cxn>
                <a:cxn ang="0">
                  <a:pos x="88" y="103"/>
                </a:cxn>
                <a:cxn ang="0">
                  <a:pos x="88" y="106"/>
                </a:cxn>
                <a:cxn ang="0">
                  <a:pos x="88" y="106"/>
                </a:cxn>
                <a:cxn ang="0">
                  <a:pos x="71" y="114"/>
                </a:cxn>
                <a:cxn ang="0">
                  <a:pos x="52" y="117"/>
                </a:cxn>
                <a:cxn ang="0">
                  <a:pos x="52" y="117"/>
                </a:cxn>
                <a:cxn ang="0">
                  <a:pos x="41" y="117"/>
                </a:cxn>
                <a:cxn ang="0">
                  <a:pos x="30" y="111"/>
                </a:cxn>
                <a:cxn ang="0">
                  <a:pos x="22" y="108"/>
                </a:cxn>
                <a:cxn ang="0">
                  <a:pos x="13" y="100"/>
                </a:cxn>
                <a:cxn ang="0">
                  <a:pos x="8" y="92"/>
                </a:cxn>
                <a:cxn ang="0">
                  <a:pos x="5" y="81"/>
                </a:cxn>
                <a:cxn ang="0">
                  <a:pos x="2" y="71"/>
                </a:cxn>
                <a:cxn ang="0">
                  <a:pos x="0" y="60"/>
                </a:cxn>
                <a:cxn ang="0">
                  <a:pos x="0" y="60"/>
                </a:cxn>
                <a:cxn ang="0">
                  <a:pos x="2" y="36"/>
                </a:cxn>
                <a:cxn ang="0">
                  <a:pos x="8" y="27"/>
                </a:cxn>
                <a:cxn ang="0">
                  <a:pos x="13" y="17"/>
                </a:cxn>
                <a:cxn ang="0">
                  <a:pos x="19" y="11"/>
                </a:cxn>
                <a:cxn ang="0">
                  <a:pos x="27" y="6"/>
                </a:cxn>
                <a:cxn ang="0">
                  <a:pos x="38" y="3"/>
                </a:cxn>
                <a:cxn ang="0">
                  <a:pos x="49" y="0"/>
                </a:cxn>
                <a:cxn ang="0">
                  <a:pos x="49" y="0"/>
                </a:cxn>
                <a:cxn ang="0">
                  <a:pos x="60" y="3"/>
                </a:cxn>
                <a:cxn ang="0">
                  <a:pos x="68" y="6"/>
                </a:cxn>
                <a:cxn ang="0">
                  <a:pos x="77" y="11"/>
                </a:cxn>
                <a:cxn ang="0">
                  <a:pos x="82" y="17"/>
                </a:cxn>
                <a:cxn ang="0">
                  <a:pos x="88" y="25"/>
                </a:cxn>
                <a:cxn ang="0">
                  <a:pos x="90" y="36"/>
                </a:cxn>
                <a:cxn ang="0">
                  <a:pos x="93" y="57"/>
                </a:cxn>
                <a:cxn ang="0">
                  <a:pos x="90" y="57"/>
                </a:cxn>
                <a:cxn ang="0">
                  <a:pos x="49" y="11"/>
                </a:cxn>
                <a:cxn ang="0">
                  <a:pos x="49" y="11"/>
                </a:cxn>
                <a:cxn ang="0">
                  <a:pos x="35" y="14"/>
                </a:cxn>
                <a:cxn ang="0">
                  <a:pos x="24" y="22"/>
                </a:cxn>
                <a:cxn ang="0">
                  <a:pos x="19" y="33"/>
                </a:cxn>
                <a:cxn ang="0">
                  <a:pos x="13" y="46"/>
                </a:cxn>
                <a:cxn ang="0">
                  <a:pos x="79" y="46"/>
                </a:cxn>
                <a:cxn ang="0">
                  <a:pos x="79" y="46"/>
                </a:cxn>
                <a:cxn ang="0">
                  <a:pos x="77" y="33"/>
                </a:cxn>
                <a:cxn ang="0">
                  <a:pos x="71" y="22"/>
                </a:cxn>
                <a:cxn ang="0">
                  <a:pos x="60" y="14"/>
                </a:cxn>
                <a:cxn ang="0">
                  <a:pos x="49" y="11"/>
                </a:cxn>
                <a:cxn ang="0">
                  <a:pos x="49" y="11"/>
                </a:cxn>
              </a:cxnLst>
              <a:rect l="0" t="0" r="r" b="b"/>
              <a:pathLst>
                <a:path w="93" h="117">
                  <a:moveTo>
                    <a:pt x="90" y="57"/>
                  </a:moveTo>
                  <a:lnTo>
                    <a:pt x="13" y="57"/>
                  </a:lnTo>
                  <a:lnTo>
                    <a:pt x="16" y="76"/>
                  </a:lnTo>
                  <a:lnTo>
                    <a:pt x="24" y="90"/>
                  </a:lnTo>
                  <a:lnTo>
                    <a:pt x="30" y="98"/>
                  </a:lnTo>
                  <a:lnTo>
                    <a:pt x="35" y="100"/>
                  </a:lnTo>
                  <a:lnTo>
                    <a:pt x="44" y="103"/>
                  </a:lnTo>
                  <a:lnTo>
                    <a:pt x="55" y="106"/>
                  </a:lnTo>
                  <a:lnTo>
                    <a:pt x="63" y="103"/>
                  </a:lnTo>
                  <a:lnTo>
                    <a:pt x="71" y="100"/>
                  </a:lnTo>
                  <a:lnTo>
                    <a:pt x="79" y="98"/>
                  </a:lnTo>
                  <a:lnTo>
                    <a:pt x="88" y="90"/>
                  </a:lnTo>
                  <a:lnTo>
                    <a:pt x="88" y="92"/>
                  </a:lnTo>
                  <a:lnTo>
                    <a:pt x="88" y="103"/>
                  </a:lnTo>
                  <a:lnTo>
                    <a:pt x="88" y="106"/>
                  </a:lnTo>
                  <a:lnTo>
                    <a:pt x="71" y="114"/>
                  </a:lnTo>
                  <a:lnTo>
                    <a:pt x="52" y="117"/>
                  </a:lnTo>
                  <a:lnTo>
                    <a:pt x="41" y="117"/>
                  </a:lnTo>
                  <a:lnTo>
                    <a:pt x="30" y="111"/>
                  </a:lnTo>
                  <a:lnTo>
                    <a:pt x="22" y="108"/>
                  </a:lnTo>
                  <a:lnTo>
                    <a:pt x="13" y="100"/>
                  </a:lnTo>
                  <a:lnTo>
                    <a:pt x="8" y="92"/>
                  </a:lnTo>
                  <a:lnTo>
                    <a:pt x="5" y="81"/>
                  </a:lnTo>
                  <a:lnTo>
                    <a:pt x="2" y="71"/>
                  </a:lnTo>
                  <a:lnTo>
                    <a:pt x="0" y="60"/>
                  </a:lnTo>
                  <a:lnTo>
                    <a:pt x="2" y="36"/>
                  </a:lnTo>
                  <a:lnTo>
                    <a:pt x="8" y="27"/>
                  </a:lnTo>
                  <a:lnTo>
                    <a:pt x="13" y="17"/>
                  </a:lnTo>
                  <a:lnTo>
                    <a:pt x="19" y="11"/>
                  </a:lnTo>
                  <a:lnTo>
                    <a:pt x="27" y="6"/>
                  </a:lnTo>
                  <a:lnTo>
                    <a:pt x="38" y="3"/>
                  </a:lnTo>
                  <a:lnTo>
                    <a:pt x="49" y="0"/>
                  </a:lnTo>
                  <a:lnTo>
                    <a:pt x="60" y="3"/>
                  </a:lnTo>
                  <a:lnTo>
                    <a:pt x="68" y="6"/>
                  </a:lnTo>
                  <a:lnTo>
                    <a:pt x="77" y="11"/>
                  </a:lnTo>
                  <a:lnTo>
                    <a:pt x="82" y="17"/>
                  </a:lnTo>
                  <a:lnTo>
                    <a:pt x="88" y="25"/>
                  </a:lnTo>
                  <a:lnTo>
                    <a:pt x="90" y="36"/>
                  </a:lnTo>
                  <a:lnTo>
                    <a:pt x="93" y="57"/>
                  </a:lnTo>
                  <a:lnTo>
                    <a:pt x="90" y="57"/>
                  </a:lnTo>
                  <a:close/>
                  <a:moveTo>
                    <a:pt x="49" y="11"/>
                  </a:moveTo>
                  <a:lnTo>
                    <a:pt x="49" y="11"/>
                  </a:lnTo>
                  <a:lnTo>
                    <a:pt x="35" y="14"/>
                  </a:lnTo>
                  <a:lnTo>
                    <a:pt x="24" y="22"/>
                  </a:lnTo>
                  <a:lnTo>
                    <a:pt x="19" y="33"/>
                  </a:lnTo>
                  <a:lnTo>
                    <a:pt x="13" y="46"/>
                  </a:lnTo>
                  <a:lnTo>
                    <a:pt x="79" y="46"/>
                  </a:lnTo>
                  <a:lnTo>
                    <a:pt x="77" y="33"/>
                  </a:lnTo>
                  <a:lnTo>
                    <a:pt x="71" y="22"/>
                  </a:lnTo>
                  <a:lnTo>
                    <a:pt x="60" y="14"/>
                  </a:lnTo>
                  <a:lnTo>
                    <a:pt x="49"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9" name="Freeform 18"/>
            <p:cNvSpPr>
              <a:spLocks/>
            </p:cNvSpPr>
            <p:nvPr/>
          </p:nvSpPr>
          <p:spPr bwMode="auto">
            <a:xfrm>
              <a:off x="2294" y="1018"/>
              <a:ext cx="145" cy="111"/>
            </a:xfrm>
            <a:custGeom>
              <a:avLst/>
              <a:gdLst/>
              <a:ahLst/>
              <a:cxnLst>
                <a:cxn ang="0">
                  <a:pos x="132" y="46"/>
                </a:cxn>
                <a:cxn ang="0">
                  <a:pos x="123" y="87"/>
                </a:cxn>
                <a:cxn ang="0">
                  <a:pos x="123" y="87"/>
                </a:cxn>
                <a:cxn ang="0">
                  <a:pos x="118" y="108"/>
                </a:cxn>
                <a:cxn ang="0">
                  <a:pos x="115" y="111"/>
                </a:cxn>
                <a:cxn ang="0">
                  <a:pos x="115" y="111"/>
                </a:cxn>
                <a:cxn ang="0">
                  <a:pos x="99" y="111"/>
                </a:cxn>
                <a:cxn ang="0">
                  <a:pos x="99" y="111"/>
                </a:cxn>
                <a:cxn ang="0">
                  <a:pos x="99" y="111"/>
                </a:cxn>
                <a:cxn ang="0">
                  <a:pos x="90" y="78"/>
                </a:cxn>
                <a:cxn ang="0">
                  <a:pos x="71" y="8"/>
                </a:cxn>
                <a:cxn ang="0">
                  <a:pos x="57" y="65"/>
                </a:cxn>
                <a:cxn ang="0">
                  <a:pos x="57" y="65"/>
                </a:cxn>
                <a:cxn ang="0">
                  <a:pos x="46" y="111"/>
                </a:cxn>
                <a:cxn ang="0">
                  <a:pos x="46" y="111"/>
                </a:cxn>
                <a:cxn ang="0">
                  <a:pos x="46" y="111"/>
                </a:cxn>
                <a:cxn ang="0">
                  <a:pos x="30" y="111"/>
                </a:cxn>
                <a:cxn ang="0">
                  <a:pos x="30" y="111"/>
                </a:cxn>
                <a:cxn ang="0">
                  <a:pos x="30" y="111"/>
                </a:cxn>
                <a:cxn ang="0">
                  <a:pos x="22" y="78"/>
                </a:cxn>
                <a:cxn ang="0">
                  <a:pos x="22" y="78"/>
                </a:cxn>
                <a:cxn ang="0">
                  <a:pos x="0" y="3"/>
                </a:cxn>
                <a:cxn ang="0">
                  <a:pos x="2" y="0"/>
                </a:cxn>
                <a:cxn ang="0">
                  <a:pos x="2" y="0"/>
                </a:cxn>
                <a:cxn ang="0">
                  <a:pos x="13" y="0"/>
                </a:cxn>
                <a:cxn ang="0">
                  <a:pos x="16" y="3"/>
                </a:cxn>
                <a:cxn ang="0">
                  <a:pos x="16" y="3"/>
                </a:cxn>
                <a:cxn ang="0">
                  <a:pos x="22" y="33"/>
                </a:cxn>
                <a:cxn ang="0">
                  <a:pos x="38" y="103"/>
                </a:cxn>
                <a:cxn ang="0">
                  <a:pos x="57" y="30"/>
                </a:cxn>
                <a:cxn ang="0">
                  <a:pos x="57" y="30"/>
                </a:cxn>
                <a:cxn ang="0">
                  <a:pos x="63" y="3"/>
                </a:cxn>
                <a:cxn ang="0">
                  <a:pos x="63" y="0"/>
                </a:cxn>
                <a:cxn ang="0">
                  <a:pos x="63" y="0"/>
                </a:cxn>
                <a:cxn ang="0">
                  <a:pos x="82" y="0"/>
                </a:cxn>
                <a:cxn ang="0">
                  <a:pos x="82" y="3"/>
                </a:cxn>
                <a:cxn ang="0">
                  <a:pos x="82" y="3"/>
                </a:cxn>
                <a:cxn ang="0">
                  <a:pos x="110" y="100"/>
                </a:cxn>
                <a:cxn ang="0">
                  <a:pos x="123" y="43"/>
                </a:cxn>
                <a:cxn ang="0">
                  <a:pos x="123" y="43"/>
                </a:cxn>
                <a:cxn ang="0">
                  <a:pos x="129" y="14"/>
                </a:cxn>
                <a:cxn ang="0">
                  <a:pos x="129" y="14"/>
                </a:cxn>
                <a:cxn ang="0">
                  <a:pos x="132" y="3"/>
                </a:cxn>
                <a:cxn ang="0">
                  <a:pos x="132" y="0"/>
                </a:cxn>
                <a:cxn ang="0">
                  <a:pos x="132" y="0"/>
                </a:cxn>
                <a:cxn ang="0">
                  <a:pos x="137" y="0"/>
                </a:cxn>
                <a:cxn ang="0">
                  <a:pos x="137" y="0"/>
                </a:cxn>
                <a:cxn ang="0">
                  <a:pos x="143" y="0"/>
                </a:cxn>
                <a:cxn ang="0">
                  <a:pos x="145" y="3"/>
                </a:cxn>
                <a:cxn ang="0">
                  <a:pos x="145" y="3"/>
                </a:cxn>
                <a:cxn ang="0">
                  <a:pos x="132" y="46"/>
                </a:cxn>
                <a:cxn ang="0">
                  <a:pos x="132" y="46"/>
                </a:cxn>
              </a:cxnLst>
              <a:rect l="0" t="0" r="r" b="b"/>
              <a:pathLst>
                <a:path w="145" h="111">
                  <a:moveTo>
                    <a:pt x="132" y="46"/>
                  </a:moveTo>
                  <a:lnTo>
                    <a:pt x="123" y="87"/>
                  </a:lnTo>
                  <a:lnTo>
                    <a:pt x="118" y="108"/>
                  </a:lnTo>
                  <a:lnTo>
                    <a:pt x="115" y="111"/>
                  </a:lnTo>
                  <a:lnTo>
                    <a:pt x="99" y="111"/>
                  </a:lnTo>
                  <a:lnTo>
                    <a:pt x="90" y="78"/>
                  </a:lnTo>
                  <a:lnTo>
                    <a:pt x="71" y="8"/>
                  </a:lnTo>
                  <a:lnTo>
                    <a:pt x="57" y="65"/>
                  </a:lnTo>
                  <a:lnTo>
                    <a:pt x="46" y="111"/>
                  </a:lnTo>
                  <a:lnTo>
                    <a:pt x="30" y="111"/>
                  </a:lnTo>
                  <a:lnTo>
                    <a:pt x="22" y="78"/>
                  </a:lnTo>
                  <a:lnTo>
                    <a:pt x="0" y="3"/>
                  </a:lnTo>
                  <a:lnTo>
                    <a:pt x="2" y="0"/>
                  </a:lnTo>
                  <a:lnTo>
                    <a:pt x="13" y="0"/>
                  </a:lnTo>
                  <a:lnTo>
                    <a:pt x="16" y="3"/>
                  </a:lnTo>
                  <a:lnTo>
                    <a:pt x="22" y="33"/>
                  </a:lnTo>
                  <a:lnTo>
                    <a:pt x="38" y="103"/>
                  </a:lnTo>
                  <a:lnTo>
                    <a:pt x="57" y="30"/>
                  </a:lnTo>
                  <a:lnTo>
                    <a:pt x="63" y="3"/>
                  </a:lnTo>
                  <a:lnTo>
                    <a:pt x="63" y="0"/>
                  </a:lnTo>
                  <a:lnTo>
                    <a:pt x="82" y="0"/>
                  </a:lnTo>
                  <a:lnTo>
                    <a:pt x="82" y="3"/>
                  </a:lnTo>
                  <a:lnTo>
                    <a:pt x="110" y="100"/>
                  </a:lnTo>
                  <a:lnTo>
                    <a:pt x="123" y="43"/>
                  </a:lnTo>
                  <a:lnTo>
                    <a:pt x="129" y="14"/>
                  </a:lnTo>
                  <a:lnTo>
                    <a:pt x="132" y="3"/>
                  </a:lnTo>
                  <a:lnTo>
                    <a:pt x="132" y="0"/>
                  </a:lnTo>
                  <a:lnTo>
                    <a:pt x="137" y="0"/>
                  </a:lnTo>
                  <a:lnTo>
                    <a:pt x="143" y="0"/>
                  </a:lnTo>
                  <a:lnTo>
                    <a:pt x="145"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0" name="Freeform 17"/>
            <p:cNvSpPr>
              <a:spLocks noEditPoints="1"/>
            </p:cNvSpPr>
            <p:nvPr/>
          </p:nvSpPr>
          <p:spPr bwMode="auto">
            <a:xfrm>
              <a:off x="2536" y="975"/>
              <a:ext cx="96" cy="154"/>
            </a:xfrm>
            <a:custGeom>
              <a:avLst/>
              <a:gdLst/>
              <a:ahLst/>
              <a:cxnLst>
                <a:cxn ang="0">
                  <a:pos x="85" y="140"/>
                </a:cxn>
                <a:cxn ang="0">
                  <a:pos x="74" y="148"/>
                </a:cxn>
                <a:cxn ang="0">
                  <a:pos x="44" y="154"/>
                </a:cxn>
                <a:cxn ang="0">
                  <a:pos x="30" y="154"/>
                </a:cxn>
                <a:cxn ang="0">
                  <a:pos x="2" y="154"/>
                </a:cxn>
                <a:cxn ang="0">
                  <a:pos x="2" y="121"/>
                </a:cxn>
                <a:cxn ang="0">
                  <a:pos x="2" y="51"/>
                </a:cxn>
                <a:cxn ang="0">
                  <a:pos x="0" y="3"/>
                </a:cxn>
                <a:cxn ang="0">
                  <a:pos x="2" y="3"/>
                </a:cxn>
                <a:cxn ang="0">
                  <a:pos x="44" y="0"/>
                </a:cxn>
                <a:cxn ang="0">
                  <a:pos x="55" y="3"/>
                </a:cxn>
                <a:cxn ang="0">
                  <a:pos x="77" y="11"/>
                </a:cxn>
                <a:cxn ang="0">
                  <a:pos x="82" y="19"/>
                </a:cxn>
                <a:cxn ang="0">
                  <a:pos x="88" y="38"/>
                </a:cxn>
                <a:cxn ang="0">
                  <a:pos x="85" y="51"/>
                </a:cxn>
                <a:cxn ang="0">
                  <a:pos x="68" y="70"/>
                </a:cxn>
                <a:cxn ang="0">
                  <a:pos x="57" y="73"/>
                </a:cxn>
                <a:cxn ang="0">
                  <a:pos x="85" y="84"/>
                </a:cxn>
                <a:cxn ang="0">
                  <a:pos x="93" y="94"/>
                </a:cxn>
                <a:cxn ang="0">
                  <a:pos x="96" y="111"/>
                </a:cxn>
                <a:cxn ang="0">
                  <a:pos x="93" y="127"/>
                </a:cxn>
                <a:cxn ang="0">
                  <a:pos x="85" y="140"/>
                </a:cxn>
                <a:cxn ang="0">
                  <a:pos x="16" y="11"/>
                </a:cxn>
                <a:cxn ang="0">
                  <a:pos x="13" y="13"/>
                </a:cxn>
                <a:cxn ang="0">
                  <a:pos x="13" y="62"/>
                </a:cxn>
                <a:cxn ang="0">
                  <a:pos x="30" y="70"/>
                </a:cxn>
                <a:cxn ang="0">
                  <a:pos x="44" y="67"/>
                </a:cxn>
                <a:cxn ang="0">
                  <a:pos x="66" y="59"/>
                </a:cxn>
                <a:cxn ang="0">
                  <a:pos x="74" y="49"/>
                </a:cxn>
                <a:cxn ang="0">
                  <a:pos x="74" y="38"/>
                </a:cxn>
                <a:cxn ang="0">
                  <a:pos x="66" y="19"/>
                </a:cxn>
                <a:cxn ang="0">
                  <a:pos x="46" y="11"/>
                </a:cxn>
                <a:cxn ang="0">
                  <a:pos x="35" y="81"/>
                </a:cxn>
                <a:cxn ang="0">
                  <a:pos x="13" y="81"/>
                </a:cxn>
                <a:cxn ang="0">
                  <a:pos x="13" y="97"/>
                </a:cxn>
                <a:cxn ang="0">
                  <a:pos x="38" y="143"/>
                </a:cxn>
                <a:cxn ang="0">
                  <a:pos x="49" y="143"/>
                </a:cxn>
                <a:cxn ang="0">
                  <a:pos x="71" y="135"/>
                </a:cxn>
                <a:cxn ang="0">
                  <a:pos x="79" y="127"/>
                </a:cxn>
                <a:cxn ang="0">
                  <a:pos x="82" y="111"/>
                </a:cxn>
                <a:cxn ang="0">
                  <a:pos x="82" y="103"/>
                </a:cxn>
                <a:cxn ang="0">
                  <a:pos x="74" y="89"/>
                </a:cxn>
                <a:cxn ang="0">
                  <a:pos x="52" y="81"/>
                </a:cxn>
                <a:cxn ang="0">
                  <a:pos x="35" y="81"/>
                </a:cxn>
              </a:cxnLst>
              <a:rect l="0" t="0" r="r" b="b"/>
              <a:pathLst>
                <a:path w="96" h="154">
                  <a:moveTo>
                    <a:pt x="85" y="140"/>
                  </a:moveTo>
                  <a:lnTo>
                    <a:pt x="85" y="140"/>
                  </a:lnTo>
                  <a:lnTo>
                    <a:pt x="79" y="146"/>
                  </a:lnTo>
                  <a:lnTo>
                    <a:pt x="74" y="148"/>
                  </a:lnTo>
                  <a:lnTo>
                    <a:pt x="60" y="151"/>
                  </a:lnTo>
                  <a:lnTo>
                    <a:pt x="44" y="154"/>
                  </a:lnTo>
                  <a:lnTo>
                    <a:pt x="30" y="154"/>
                  </a:lnTo>
                  <a:lnTo>
                    <a:pt x="2" y="154"/>
                  </a:lnTo>
                  <a:lnTo>
                    <a:pt x="2" y="121"/>
                  </a:lnTo>
                  <a:lnTo>
                    <a:pt x="2" y="51"/>
                  </a:lnTo>
                  <a:lnTo>
                    <a:pt x="0" y="3"/>
                  </a:lnTo>
                  <a:lnTo>
                    <a:pt x="2" y="3"/>
                  </a:lnTo>
                  <a:lnTo>
                    <a:pt x="33" y="0"/>
                  </a:lnTo>
                  <a:lnTo>
                    <a:pt x="44" y="0"/>
                  </a:lnTo>
                  <a:lnTo>
                    <a:pt x="55" y="3"/>
                  </a:lnTo>
                  <a:lnTo>
                    <a:pt x="66" y="5"/>
                  </a:lnTo>
                  <a:lnTo>
                    <a:pt x="77" y="11"/>
                  </a:lnTo>
                  <a:lnTo>
                    <a:pt x="82" y="19"/>
                  </a:lnTo>
                  <a:lnTo>
                    <a:pt x="88" y="27"/>
                  </a:lnTo>
                  <a:lnTo>
                    <a:pt x="88" y="38"/>
                  </a:lnTo>
                  <a:lnTo>
                    <a:pt x="85" y="51"/>
                  </a:lnTo>
                  <a:lnTo>
                    <a:pt x="79" y="62"/>
                  </a:lnTo>
                  <a:lnTo>
                    <a:pt x="68" y="70"/>
                  </a:lnTo>
                  <a:lnTo>
                    <a:pt x="57" y="73"/>
                  </a:lnTo>
                  <a:lnTo>
                    <a:pt x="74" y="76"/>
                  </a:lnTo>
                  <a:lnTo>
                    <a:pt x="85" y="84"/>
                  </a:lnTo>
                  <a:lnTo>
                    <a:pt x="90" y="89"/>
                  </a:lnTo>
                  <a:lnTo>
                    <a:pt x="93" y="94"/>
                  </a:lnTo>
                  <a:lnTo>
                    <a:pt x="96" y="103"/>
                  </a:lnTo>
                  <a:lnTo>
                    <a:pt x="96" y="111"/>
                  </a:lnTo>
                  <a:lnTo>
                    <a:pt x="93" y="127"/>
                  </a:lnTo>
                  <a:lnTo>
                    <a:pt x="85" y="140"/>
                  </a:lnTo>
                  <a:close/>
                  <a:moveTo>
                    <a:pt x="46" y="11"/>
                  </a:moveTo>
                  <a:lnTo>
                    <a:pt x="16" y="11"/>
                  </a:lnTo>
                  <a:lnTo>
                    <a:pt x="13" y="13"/>
                  </a:lnTo>
                  <a:lnTo>
                    <a:pt x="13" y="62"/>
                  </a:lnTo>
                  <a:lnTo>
                    <a:pt x="13" y="70"/>
                  </a:lnTo>
                  <a:lnTo>
                    <a:pt x="30" y="70"/>
                  </a:lnTo>
                  <a:lnTo>
                    <a:pt x="44" y="67"/>
                  </a:lnTo>
                  <a:lnTo>
                    <a:pt x="60" y="65"/>
                  </a:lnTo>
                  <a:lnTo>
                    <a:pt x="66" y="59"/>
                  </a:lnTo>
                  <a:lnTo>
                    <a:pt x="71" y="54"/>
                  </a:lnTo>
                  <a:lnTo>
                    <a:pt x="74" y="49"/>
                  </a:lnTo>
                  <a:lnTo>
                    <a:pt x="74" y="38"/>
                  </a:lnTo>
                  <a:lnTo>
                    <a:pt x="71" y="27"/>
                  </a:lnTo>
                  <a:lnTo>
                    <a:pt x="66" y="19"/>
                  </a:lnTo>
                  <a:lnTo>
                    <a:pt x="57" y="13"/>
                  </a:lnTo>
                  <a:lnTo>
                    <a:pt x="46" y="11"/>
                  </a:lnTo>
                  <a:close/>
                  <a:moveTo>
                    <a:pt x="35" y="81"/>
                  </a:moveTo>
                  <a:lnTo>
                    <a:pt x="35" y="81"/>
                  </a:lnTo>
                  <a:lnTo>
                    <a:pt x="13" y="81"/>
                  </a:lnTo>
                  <a:lnTo>
                    <a:pt x="13" y="97"/>
                  </a:lnTo>
                  <a:lnTo>
                    <a:pt x="16" y="143"/>
                  </a:lnTo>
                  <a:lnTo>
                    <a:pt x="38" y="143"/>
                  </a:lnTo>
                  <a:lnTo>
                    <a:pt x="49" y="143"/>
                  </a:lnTo>
                  <a:lnTo>
                    <a:pt x="60" y="140"/>
                  </a:lnTo>
                  <a:lnTo>
                    <a:pt x="71" y="135"/>
                  </a:lnTo>
                  <a:lnTo>
                    <a:pt x="79" y="127"/>
                  </a:lnTo>
                  <a:lnTo>
                    <a:pt x="82" y="119"/>
                  </a:lnTo>
                  <a:lnTo>
                    <a:pt x="82" y="111"/>
                  </a:lnTo>
                  <a:lnTo>
                    <a:pt x="82" y="103"/>
                  </a:lnTo>
                  <a:lnTo>
                    <a:pt x="79" y="94"/>
                  </a:lnTo>
                  <a:lnTo>
                    <a:pt x="74" y="89"/>
                  </a:lnTo>
                  <a:lnTo>
                    <a:pt x="68" y="86"/>
                  </a:lnTo>
                  <a:lnTo>
                    <a:pt x="52" y="81"/>
                  </a:lnTo>
                  <a:lnTo>
                    <a:pt x="35"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1" name="Freeform 16"/>
            <p:cNvSpPr>
              <a:spLocks/>
            </p:cNvSpPr>
            <p:nvPr/>
          </p:nvSpPr>
          <p:spPr bwMode="auto">
            <a:xfrm>
              <a:off x="2665" y="1015"/>
              <a:ext cx="47" cy="114"/>
            </a:xfrm>
            <a:custGeom>
              <a:avLst/>
              <a:gdLst/>
              <a:ahLst/>
              <a:cxnLst>
                <a:cxn ang="0">
                  <a:pos x="44" y="17"/>
                </a:cxn>
                <a:cxn ang="0">
                  <a:pos x="44" y="17"/>
                </a:cxn>
                <a:cxn ang="0">
                  <a:pos x="44" y="17"/>
                </a:cxn>
                <a:cxn ang="0">
                  <a:pos x="36" y="14"/>
                </a:cxn>
                <a:cxn ang="0">
                  <a:pos x="36" y="14"/>
                </a:cxn>
                <a:cxn ang="0">
                  <a:pos x="27" y="17"/>
                </a:cxn>
                <a:cxn ang="0">
                  <a:pos x="22" y="19"/>
                </a:cxn>
                <a:cxn ang="0">
                  <a:pos x="19" y="25"/>
                </a:cxn>
                <a:cxn ang="0">
                  <a:pos x="16" y="30"/>
                </a:cxn>
                <a:cxn ang="0">
                  <a:pos x="14" y="44"/>
                </a:cxn>
                <a:cxn ang="0">
                  <a:pos x="14" y="57"/>
                </a:cxn>
                <a:cxn ang="0">
                  <a:pos x="14" y="57"/>
                </a:cxn>
                <a:cxn ang="0">
                  <a:pos x="16" y="114"/>
                </a:cxn>
                <a:cxn ang="0">
                  <a:pos x="14" y="114"/>
                </a:cxn>
                <a:cxn ang="0">
                  <a:pos x="14" y="114"/>
                </a:cxn>
                <a:cxn ang="0">
                  <a:pos x="3" y="114"/>
                </a:cxn>
                <a:cxn ang="0">
                  <a:pos x="0" y="114"/>
                </a:cxn>
                <a:cxn ang="0">
                  <a:pos x="0" y="108"/>
                </a:cxn>
                <a:cxn ang="0">
                  <a:pos x="0" y="108"/>
                </a:cxn>
                <a:cxn ang="0">
                  <a:pos x="0" y="84"/>
                </a:cxn>
                <a:cxn ang="0">
                  <a:pos x="0" y="57"/>
                </a:cxn>
                <a:cxn ang="0">
                  <a:pos x="0" y="57"/>
                </a:cxn>
                <a:cxn ang="0">
                  <a:pos x="0" y="6"/>
                </a:cxn>
                <a:cxn ang="0">
                  <a:pos x="0" y="6"/>
                </a:cxn>
                <a:cxn ang="0">
                  <a:pos x="0" y="6"/>
                </a:cxn>
                <a:cxn ang="0">
                  <a:pos x="14" y="3"/>
                </a:cxn>
                <a:cxn ang="0">
                  <a:pos x="14" y="3"/>
                </a:cxn>
                <a:cxn ang="0">
                  <a:pos x="14" y="3"/>
                </a:cxn>
                <a:cxn ang="0">
                  <a:pos x="14" y="22"/>
                </a:cxn>
                <a:cxn ang="0">
                  <a:pos x="14" y="22"/>
                </a:cxn>
                <a:cxn ang="0">
                  <a:pos x="16" y="14"/>
                </a:cxn>
                <a:cxn ang="0">
                  <a:pos x="22" y="6"/>
                </a:cxn>
                <a:cxn ang="0">
                  <a:pos x="27" y="3"/>
                </a:cxn>
                <a:cxn ang="0">
                  <a:pos x="36" y="0"/>
                </a:cxn>
                <a:cxn ang="0">
                  <a:pos x="36" y="0"/>
                </a:cxn>
                <a:cxn ang="0">
                  <a:pos x="47" y="3"/>
                </a:cxn>
                <a:cxn ang="0">
                  <a:pos x="47" y="6"/>
                </a:cxn>
                <a:cxn ang="0">
                  <a:pos x="47" y="6"/>
                </a:cxn>
                <a:cxn ang="0">
                  <a:pos x="44" y="17"/>
                </a:cxn>
                <a:cxn ang="0">
                  <a:pos x="44" y="17"/>
                </a:cxn>
              </a:cxnLst>
              <a:rect l="0" t="0" r="r" b="b"/>
              <a:pathLst>
                <a:path w="47" h="114">
                  <a:moveTo>
                    <a:pt x="44" y="17"/>
                  </a:moveTo>
                  <a:lnTo>
                    <a:pt x="44" y="17"/>
                  </a:lnTo>
                  <a:lnTo>
                    <a:pt x="36" y="14"/>
                  </a:lnTo>
                  <a:lnTo>
                    <a:pt x="27" y="17"/>
                  </a:lnTo>
                  <a:lnTo>
                    <a:pt x="22" y="19"/>
                  </a:lnTo>
                  <a:lnTo>
                    <a:pt x="19" y="25"/>
                  </a:lnTo>
                  <a:lnTo>
                    <a:pt x="16" y="30"/>
                  </a:lnTo>
                  <a:lnTo>
                    <a:pt x="14" y="44"/>
                  </a:lnTo>
                  <a:lnTo>
                    <a:pt x="14" y="57"/>
                  </a:lnTo>
                  <a:lnTo>
                    <a:pt x="16" y="114"/>
                  </a:lnTo>
                  <a:lnTo>
                    <a:pt x="14" y="114"/>
                  </a:lnTo>
                  <a:lnTo>
                    <a:pt x="3" y="114"/>
                  </a:lnTo>
                  <a:lnTo>
                    <a:pt x="0" y="114"/>
                  </a:lnTo>
                  <a:lnTo>
                    <a:pt x="0" y="108"/>
                  </a:lnTo>
                  <a:lnTo>
                    <a:pt x="0" y="84"/>
                  </a:lnTo>
                  <a:lnTo>
                    <a:pt x="0" y="57"/>
                  </a:lnTo>
                  <a:lnTo>
                    <a:pt x="0" y="6"/>
                  </a:lnTo>
                  <a:lnTo>
                    <a:pt x="14" y="3"/>
                  </a:lnTo>
                  <a:lnTo>
                    <a:pt x="14" y="22"/>
                  </a:lnTo>
                  <a:lnTo>
                    <a:pt x="16" y="14"/>
                  </a:lnTo>
                  <a:lnTo>
                    <a:pt x="22" y="6"/>
                  </a:lnTo>
                  <a:lnTo>
                    <a:pt x="27" y="3"/>
                  </a:lnTo>
                  <a:lnTo>
                    <a:pt x="36" y="0"/>
                  </a:lnTo>
                  <a:lnTo>
                    <a:pt x="47" y="3"/>
                  </a:lnTo>
                  <a:lnTo>
                    <a:pt x="47" y="6"/>
                  </a:lnTo>
                  <a:lnTo>
                    <a:pt x="44"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2" name="Freeform 15"/>
            <p:cNvSpPr>
              <a:spLocks/>
            </p:cNvSpPr>
            <p:nvPr/>
          </p:nvSpPr>
          <p:spPr bwMode="auto">
            <a:xfrm>
              <a:off x="2734" y="1018"/>
              <a:ext cx="85" cy="114"/>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4"/>
                </a:cxn>
                <a:cxn ang="0">
                  <a:pos x="35" y="114"/>
                </a:cxn>
                <a:cxn ang="0">
                  <a:pos x="35" y="114"/>
                </a:cxn>
                <a:cxn ang="0">
                  <a:pos x="24" y="111"/>
                </a:cxn>
                <a:cxn ang="0">
                  <a:pos x="13" y="108"/>
                </a:cxn>
                <a:cxn ang="0">
                  <a:pos x="13" y="108"/>
                </a:cxn>
                <a:cxn ang="0">
                  <a:pos x="11"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6" y="43"/>
                </a:cxn>
                <a:cxn ang="0">
                  <a:pos x="16" y="68"/>
                </a:cxn>
                <a:cxn ang="0">
                  <a:pos x="16" y="68"/>
                </a:cxn>
                <a:cxn ang="0">
                  <a:pos x="16" y="81"/>
                </a:cxn>
                <a:cxn ang="0">
                  <a:pos x="19" y="92"/>
                </a:cxn>
                <a:cxn ang="0">
                  <a:pos x="27" y="100"/>
                </a:cxn>
                <a:cxn ang="0">
                  <a:pos x="41" y="103"/>
                </a:cxn>
                <a:cxn ang="0">
                  <a:pos x="41" y="103"/>
                </a:cxn>
                <a:cxn ang="0">
                  <a:pos x="49" y="100"/>
                </a:cxn>
                <a:cxn ang="0">
                  <a:pos x="57" y="97"/>
                </a:cxn>
                <a:cxn ang="0">
                  <a:pos x="63" y="95"/>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4">
                  <a:moveTo>
                    <a:pt x="82" y="111"/>
                  </a:moveTo>
                  <a:lnTo>
                    <a:pt x="71" y="111"/>
                  </a:lnTo>
                  <a:lnTo>
                    <a:pt x="71" y="100"/>
                  </a:lnTo>
                  <a:lnTo>
                    <a:pt x="63" y="105"/>
                  </a:lnTo>
                  <a:lnTo>
                    <a:pt x="55" y="111"/>
                  </a:lnTo>
                  <a:lnTo>
                    <a:pt x="46" y="114"/>
                  </a:lnTo>
                  <a:lnTo>
                    <a:pt x="35" y="114"/>
                  </a:lnTo>
                  <a:lnTo>
                    <a:pt x="24" y="111"/>
                  </a:lnTo>
                  <a:lnTo>
                    <a:pt x="13" y="108"/>
                  </a:lnTo>
                  <a:lnTo>
                    <a:pt x="11" y="103"/>
                  </a:lnTo>
                  <a:lnTo>
                    <a:pt x="5" y="97"/>
                  </a:lnTo>
                  <a:lnTo>
                    <a:pt x="2" y="84"/>
                  </a:lnTo>
                  <a:lnTo>
                    <a:pt x="2" y="57"/>
                  </a:lnTo>
                  <a:lnTo>
                    <a:pt x="2" y="43"/>
                  </a:lnTo>
                  <a:lnTo>
                    <a:pt x="0" y="3"/>
                  </a:lnTo>
                  <a:lnTo>
                    <a:pt x="2" y="0"/>
                  </a:lnTo>
                  <a:lnTo>
                    <a:pt x="13" y="0"/>
                  </a:lnTo>
                  <a:lnTo>
                    <a:pt x="16" y="0"/>
                  </a:lnTo>
                  <a:lnTo>
                    <a:pt x="16" y="43"/>
                  </a:lnTo>
                  <a:lnTo>
                    <a:pt x="16" y="68"/>
                  </a:lnTo>
                  <a:lnTo>
                    <a:pt x="16" y="81"/>
                  </a:lnTo>
                  <a:lnTo>
                    <a:pt x="19" y="92"/>
                  </a:lnTo>
                  <a:lnTo>
                    <a:pt x="27" y="100"/>
                  </a:lnTo>
                  <a:lnTo>
                    <a:pt x="41" y="103"/>
                  </a:lnTo>
                  <a:lnTo>
                    <a:pt x="49" y="100"/>
                  </a:lnTo>
                  <a:lnTo>
                    <a:pt x="57" y="97"/>
                  </a:lnTo>
                  <a:lnTo>
                    <a:pt x="63" y="95"/>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3" name="Freeform 14"/>
            <p:cNvSpPr>
              <a:spLocks/>
            </p:cNvSpPr>
            <p:nvPr/>
          </p:nvSpPr>
          <p:spPr bwMode="auto">
            <a:xfrm>
              <a:off x="2855" y="1015"/>
              <a:ext cx="85" cy="114"/>
            </a:xfrm>
            <a:custGeom>
              <a:avLst/>
              <a:gdLst/>
              <a:ahLst/>
              <a:cxnLst>
                <a:cxn ang="0">
                  <a:pos x="85" y="114"/>
                </a:cxn>
                <a:cxn ang="0">
                  <a:pos x="85" y="114"/>
                </a:cxn>
                <a:cxn ang="0">
                  <a:pos x="71" y="114"/>
                </a:cxn>
                <a:cxn ang="0">
                  <a:pos x="71" y="114"/>
                </a:cxn>
                <a:cxn ang="0">
                  <a:pos x="71" y="114"/>
                </a:cxn>
                <a:cxn ang="0">
                  <a:pos x="71" y="84"/>
                </a:cxn>
                <a:cxn ang="0">
                  <a:pos x="71" y="84"/>
                </a:cxn>
                <a:cxn ang="0">
                  <a:pos x="71" y="44"/>
                </a:cxn>
                <a:cxn ang="0">
                  <a:pos x="71" y="44"/>
                </a:cxn>
                <a:cxn ang="0">
                  <a:pos x="71" y="33"/>
                </a:cxn>
                <a:cxn ang="0">
                  <a:pos x="68" y="22"/>
                </a:cxn>
                <a:cxn ang="0">
                  <a:pos x="60" y="17"/>
                </a:cxn>
                <a:cxn ang="0">
                  <a:pos x="49" y="14"/>
                </a:cxn>
                <a:cxn ang="0">
                  <a:pos x="49" y="14"/>
                </a:cxn>
                <a:cxn ang="0">
                  <a:pos x="41" y="14"/>
                </a:cxn>
                <a:cxn ang="0">
                  <a:pos x="30" y="17"/>
                </a:cxn>
                <a:cxn ang="0">
                  <a:pos x="16" y="27"/>
                </a:cxn>
                <a:cxn ang="0">
                  <a:pos x="16" y="33"/>
                </a:cxn>
                <a:cxn ang="0">
                  <a:pos x="16" y="33"/>
                </a:cxn>
                <a:cxn ang="0">
                  <a:pos x="16" y="114"/>
                </a:cxn>
                <a:cxn ang="0">
                  <a:pos x="16" y="114"/>
                </a:cxn>
                <a:cxn ang="0">
                  <a:pos x="16" y="114"/>
                </a:cxn>
                <a:cxn ang="0">
                  <a:pos x="5" y="114"/>
                </a:cxn>
                <a:cxn ang="0">
                  <a:pos x="2" y="114"/>
                </a:cxn>
                <a:cxn ang="0">
                  <a:pos x="2" y="114"/>
                </a:cxn>
                <a:cxn ang="0">
                  <a:pos x="2" y="87"/>
                </a:cxn>
                <a:cxn ang="0">
                  <a:pos x="2" y="71"/>
                </a:cxn>
                <a:cxn ang="0">
                  <a:pos x="2" y="71"/>
                </a:cxn>
                <a:cxn ang="0">
                  <a:pos x="2" y="38"/>
                </a:cxn>
                <a:cxn ang="0">
                  <a:pos x="0" y="6"/>
                </a:cxn>
                <a:cxn ang="0">
                  <a:pos x="2" y="3"/>
                </a:cxn>
                <a:cxn ang="0">
                  <a:pos x="2" y="3"/>
                </a:cxn>
                <a:cxn ang="0">
                  <a:pos x="13" y="3"/>
                </a:cxn>
                <a:cxn ang="0">
                  <a:pos x="16" y="3"/>
                </a:cxn>
                <a:cxn ang="0">
                  <a:pos x="16" y="3"/>
                </a:cxn>
                <a:cxn ang="0">
                  <a:pos x="16" y="14"/>
                </a:cxn>
                <a:cxn ang="0">
                  <a:pos x="16" y="14"/>
                </a:cxn>
                <a:cxn ang="0">
                  <a:pos x="33" y="6"/>
                </a:cxn>
                <a:cxn ang="0">
                  <a:pos x="41" y="3"/>
                </a:cxn>
                <a:cxn ang="0">
                  <a:pos x="52" y="0"/>
                </a:cxn>
                <a:cxn ang="0">
                  <a:pos x="52" y="0"/>
                </a:cxn>
                <a:cxn ang="0">
                  <a:pos x="60" y="3"/>
                </a:cxn>
                <a:cxn ang="0">
                  <a:pos x="68" y="6"/>
                </a:cxn>
                <a:cxn ang="0">
                  <a:pos x="77" y="11"/>
                </a:cxn>
                <a:cxn ang="0">
                  <a:pos x="82" y="19"/>
                </a:cxn>
                <a:cxn ang="0">
                  <a:pos x="82" y="19"/>
                </a:cxn>
                <a:cxn ang="0">
                  <a:pos x="85" y="33"/>
                </a:cxn>
                <a:cxn ang="0">
                  <a:pos x="85" y="46"/>
                </a:cxn>
                <a:cxn ang="0">
                  <a:pos x="85" y="68"/>
                </a:cxn>
                <a:cxn ang="0">
                  <a:pos x="85" y="68"/>
                </a:cxn>
                <a:cxn ang="0">
                  <a:pos x="85" y="114"/>
                </a:cxn>
                <a:cxn ang="0">
                  <a:pos x="85" y="114"/>
                </a:cxn>
              </a:cxnLst>
              <a:rect l="0" t="0" r="r" b="b"/>
              <a:pathLst>
                <a:path w="85" h="114">
                  <a:moveTo>
                    <a:pt x="85" y="114"/>
                  </a:moveTo>
                  <a:lnTo>
                    <a:pt x="85" y="114"/>
                  </a:lnTo>
                  <a:lnTo>
                    <a:pt x="71" y="114"/>
                  </a:lnTo>
                  <a:lnTo>
                    <a:pt x="71" y="84"/>
                  </a:lnTo>
                  <a:lnTo>
                    <a:pt x="71" y="44"/>
                  </a:lnTo>
                  <a:lnTo>
                    <a:pt x="71" y="33"/>
                  </a:lnTo>
                  <a:lnTo>
                    <a:pt x="68" y="22"/>
                  </a:lnTo>
                  <a:lnTo>
                    <a:pt x="60" y="17"/>
                  </a:lnTo>
                  <a:lnTo>
                    <a:pt x="49" y="14"/>
                  </a:lnTo>
                  <a:lnTo>
                    <a:pt x="41" y="14"/>
                  </a:lnTo>
                  <a:lnTo>
                    <a:pt x="30" y="17"/>
                  </a:lnTo>
                  <a:lnTo>
                    <a:pt x="16" y="27"/>
                  </a:lnTo>
                  <a:lnTo>
                    <a:pt x="16" y="33"/>
                  </a:lnTo>
                  <a:lnTo>
                    <a:pt x="16" y="114"/>
                  </a:lnTo>
                  <a:lnTo>
                    <a:pt x="5" y="114"/>
                  </a:lnTo>
                  <a:lnTo>
                    <a:pt x="2" y="114"/>
                  </a:lnTo>
                  <a:lnTo>
                    <a:pt x="2" y="87"/>
                  </a:lnTo>
                  <a:lnTo>
                    <a:pt x="2" y="71"/>
                  </a:lnTo>
                  <a:lnTo>
                    <a:pt x="2" y="38"/>
                  </a:lnTo>
                  <a:lnTo>
                    <a:pt x="0" y="6"/>
                  </a:lnTo>
                  <a:lnTo>
                    <a:pt x="2" y="3"/>
                  </a:lnTo>
                  <a:lnTo>
                    <a:pt x="13" y="3"/>
                  </a:lnTo>
                  <a:lnTo>
                    <a:pt x="16" y="3"/>
                  </a:lnTo>
                  <a:lnTo>
                    <a:pt x="16" y="14"/>
                  </a:lnTo>
                  <a:lnTo>
                    <a:pt x="33" y="6"/>
                  </a:lnTo>
                  <a:lnTo>
                    <a:pt x="41" y="3"/>
                  </a:lnTo>
                  <a:lnTo>
                    <a:pt x="52" y="0"/>
                  </a:lnTo>
                  <a:lnTo>
                    <a:pt x="60" y="3"/>
                  </a:lnTo>
                  <a:lnTo>
                    <a:pt x="68" y="6"/>
                  </a:lnTo>
                  <a:lnTo>
                    <a:pt x="77" y="11"/>
                  </a:lnTo>
                  <a:lnTo>
                    <a:pt x="82" y="19"/>
                  </a:lnTo>
                  <a:lnTo>
                    <a:pt x="85" y="33"/>
                  </a:lnTo>
                  <a:lnTo>
                    <a:pt x="85" y="46"/>
                  </a:lnTo>
                  <a:lnTo>
                    <a:pt x="85" y="68"/>
                  </a:lnTo>
                  <a:lnTo>
                    <a:pt x="85"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4" name="Freeform 13"/>
            <p:cNvSpPr>
              <a:spLocks/>
            </p:cNvSpPr>
            <p:nvPr/>
          </p:nvSpPr>
          <p:spPr bwMode="auto">
            <a:xfrm>
              <a:off x="2973" y="1015"/>
              <a:ext cx="71" cy="117"/>
            </a:xfrm>
            <a:custGeom>
              <a:avLst/>
              <a:gdLst/>
              <a:ahLst/>
              <a:cxnLst>
                <a:cxn ang="0">
                  <a:pos x="30" y="117"/>
                </a:cxn>
                <a:cxn ang="0">
                  <a:pos x="30" y="117"/>
                </a:cxn>
                <a:cxn ang="0">
                  <a:pos x="14" y="114"/>
                </a:cxn>
                <a:cxn ang="0">
                  <a:pos x="0" y="108"/>
                </a:cxn>
                <a:cxn ang="0">
                  <a:pos x="0" y="106"/>
                </a:cxn>
                <a:cxn ang="0">
                  <a:pos x="0" y="106"/>
                </a:cxn>
                <a:cxn ang="0">
                  <a:pos x="0" y="95"/>
                </a:cxn>
                <a:cxn ang="0">
                  <a:pos x="3" y="92"/>
                </a:cxn>
                <a:cxn ang="0">
                  <a:pos x="3" y="92"/>
                </a:cxn>
                <a:cxn ang="0">
                  <a:pos x="16" y="103"/>
                </a:cxn>
                <a:cxn ang="0">
                  <a:pos x="22" y="106"/>
                </a:cxn>
                <a:cxn ang="0">
                  <a:pos x="30" y="106"/>
                </a:cxn>
                <a:cxn ang="0">
                  <a:pos x="30" y="106"/>
                </a:cxn>
                <a:cxn ang="0">
                  <a:pos x="41" y="106"/>
                </a:cxn>
                <a:cxn ang="0">
                  <a:pos x="49" y="100"/>
                </a:cxn>
                <a:cxn ang="0">
                  <a:pos x="55" y="95"/>
                </a:cxn>
                <a:cxn ang="0">
                  <a:pos x="58" y="84"/>
                </a:cxn>
                <a:cxn ang="0">
                  <a:pos x="58" y="84"/>
                </a:cxn>
                <a:cxn ang="0">
                  <a:pos x="55" y="76"/>
                </a:cxn>
                <a:cxn ang="0">
                  <a:pos x="49" y="68"/>
                </a:cxn>
                <a:cxn ang="0">
                  <a:pos x="38" y="65"/>
                </a:cxn>
                <a:cxn ang="0">
                  <a:pos x="27" y="63"/>
                </a:cxn>
                <a:cxn ang="0">
                  <a:pos x="19" y="60"/>
                </a:cxn>
                <a:cxn ang="0">
                  <a:pos x="8" y="54"/>
                </a:cxn>
                <a:cxn ang="0">
                  <a:pos x="3" y="46"/>
                </a:cxn>
                <a:cxn ang="0">
                  <a:pos x="0" y="33"/>
                </a:cxn>
                <a:cxn ang="0">
                  <a:pos x="0" y="33"/>
                </a:cxn>
                <a:cxn ang="0">
                  <a:pos x="0" y="25"/>
                </a:cxn>
                <a:cxn ang="0">
                  <a:pos x="3" y="17"/>
                </a:cxn>
                <a:cxn ang="0">
                  <a:pos x="11" y="9"/>
                </a:cxn>
                <a:cxn ang="0">
                  <a:pos x="25" y="3"/>
                </a:cxn>
                <a:cxn ang="0">
                  <a:pos x="36" y="0"/>
                </a:cxn>
                <a:cxn ang="0">
                  <a:pos x="36" y="0"/>
                </a:cxn>
                <a:cxn ang="0">
                  <a:pos x="52" y="3"/>
                </a:cxn>
                <a:cxn ang="0">
                  <a:pos x="66" y="9"/>
                </a:cxn>
                <a:cxn ang="0">
                  <a:pos x="66" y="9"/>
                </a:cxn>
                <a:cxn ang="0">
                  <a:pos x="66" y="9"/>
                </a:cxn>
                <a:cxn ang="0">
                  <a:pos x="63" y="22"/>
                </a:cxn>
                <a:cxn ang="0">
                  <a:pos x="63" y="22"/>
                </a:cxn>
                <a:cxn ang="0">
                  <a:pos x="63" y="22"/>
                </a:cxn>
                <a:cxn ang="0">
                  <a:pos x="49" y="14"/>
                </a:cxn>
                <a:cxn ang="0">
                  <a:pos x="36" y="14"/>
                </a:cxn>
                <a:cxn ang="0">
                  <a:pos x="36" y="14"/>
                </a:cxn>
                <a:cxn ang="0">
                  <a:pos x="27" y="14"/>
                </a:cxn>
                <a:cxn ang="0">
                  <a:pos x="19" y="17"/>
                </a:cxn>
                <a:cxn ang="0">
                  <a:pos x="14" y="22"/>
                </a:cxn>
                <a:cxn ang="0">
                  <a:pos x="14" y="30"/>
                </a:cxn>
                <a:cxn ang="0">
                  <a:pos x="14" y="30"/>
                </a:cxn>
                <a:cxn ang="0">
                  <a:pos x="16" y="41"/>
                </a:cxn>
                <a:cxn ang="0">
                  <a:pos x="22" y="46"/>
                </a:cxn>
                <a:cxn ang="0">
                  <a:pos x="41" y="52"/>
                </a:cxn>
                <a:cxn ang="0">
                  <a:pos x="52" y="57"/>
                </a:cxn>
                <a:cxn ang="0">
                  <a:pos x="60" y="63"/>
                </a:cxn>
                <a:cxn ang="0">
                  <a:pos x="69" y="71"/>
                </a:cxn>
                <a:cxn ang="0">
                  <a:pos x="71" y="84"/>
                </a:cxn>
                <a:cxn ang="0">
                  <a:pos x="71" y="84"/>
                </a:cxn>
                <a:cxn ang="0">
                  <a:pos x="69" y="92"/>
                </a:cxn>
                <a:cxn ang="0">
                  <a:pos x="66" y="98"/>
                </a:cxn>
                <a:cxn ang="0">
                  <a:pos x="63" y="106"/>
                </a:cxn>
                <a:cxn ang="0">
                  <a:pos x="58" y="108"/>
                </a:cxn>
                <a:cxn ang="0">
                  <a:pos x="47" y="114"/>
                </a:cxn>
                <a:cxn ang="0">
                  <a:pos x="30" y="117"/>
                </a:cxn>
                <a:cxn ang="0">
                  <a:pos x="30" y="117"/>
                </a:cxn>
              </a:cxnLst>
              <a:rect l="0" t="0" r="r" b="b"/>
              <a:pathLst>
                <a:path w="71" h="117">
                  <a:moveTo>
                    <a:pt x="30" y="117"/>
                  </a:moveTo>
                  <a:lnTo>
                    <a:pt x="30" y="117"/>
                  </a:lnTo>
                  <a:lnTo>
                    <a:pt x="14" y="114"/>
                  </a:lnTo>
                  <a:lnTo>
                    <a:pt x="0" y="108"/>
                  </a:lnTo>
                  <a:lnTo>
                    <a:pt x="0" y="106"/>
                  </a:lnTo>
                  <a:lnTo>
                    <a:pt x="0" y="95"/>
                  </a:lnTo>
                  <a:lnTo>
                    <a:pt x="3" y="92"/>
                  </a:lnTo>
                  <a:lnTo>
                    <a:pt x="16" y="103"/>
                  </a:lnTo>
                  <a:lnTo>
                    <a:pt x="22" y="106"/>
                  </a:lnTo>
                  <a:lnTo>
                    <a:pt x="30" y="106"/>
                  </a:lnTo>
                  <a:lnTo>
                    <a:pt x="41" y="106"/>
                  </a:lnTo>
                  <a:lnTo>
                    <a:pt x="49" y="100"/>
                  </a:lnTo>
                  <a:lnTo>
                    <a:pt x="55" y="95"/>
                  </a:lnTo>
                  <a:lnTo>
                    <a:pt x="58" y="84"/>
                  </a:lnTo>
                  <a:lnTo>
                    <a:pt x="55" y="76"/>
                  </a:lnTo>
                  <a:lnTo>
                    <a:pt x="49" y="68"/>
                  </a:lnTo>
                  <a:lnTo>
                    <a:pt x="38" y="65"/>
                  </a:lnTo>
                  <a:lnTo>
                    <a:pt x="27" y="63"/>
                  </a:lnTo>
                  <a:lnTo>
                    <a:pt x="19" y="60"/>
                  </a:lnTo>
                  <a:lnTo>
                    <a:pt x="8" y="54"/>
                  </a:lnTo>
                  <a:lnTo>
                    <a:pt x="3" y="46"/>
                  </a:lnTo>
                  <a:lnTo>
                    <a:pt x="0" y="33"/>
                  </a:lnTo>
                  <a:lnTo>
                    <a:pt x="0" y="25"/>
                  </a:lnTo>
                  <a:lnTo>
                    <a:pt x="3" y="17"/>
                  </a:lnTo>
                  <a:lnTo>
                    <a:pt x="11" y="9"/>
                  </a:lnTo>
                  <a:lnTo>
                    <a:pt x="25" y="3"/>
                  </a:lnTo>
                  <a:lnTo>
                    <a:pt x="36" y="0"/>
                  </a:lnTo>
                  <a:lnTo>
                    <a:pt x="52" y="3"/>
                  </a:lnTo>
                  <a:lnTo>
                    <a:pt x="66" y="9"/>
                  </a:lnTo>
                  <a:lnTo>
                    <a:pt x="63" y="22"/>
                  </a:lnTo>
                  <a:lnTo>
                    <a:pt x="49" y="14"/>
                  </a:lnTo>
                  <a:lnTo>
                    <a:pt x="36" y="14"/>
                  </a:lnTo>
                  <a:lnTo>
                    <a:pt x="27" y="14"/>
                  </a:lnTo>
                  <a:lnTo>
                    <a:pt x="19" y="17"/>
                  </a:lnTo>
                  <a:lnTo>
                    <a:pt x="14" y="22"/>
                  </a:lnTo>
                  <a:lnTo>
                    <a:pt x="14" y="30"/>
                  </a:lnTo>
                  <a:lnTo>
                    <a:pt x="16" y="41"/>
                  </a:lnTo>
                  <a:lnTo>
                    <a:pt x="22" y="46"/>
                  </a:lnTo>
                  <a:lnTo>
                    <a:pt x="41" y="52"/>
                  </a:lnTo>
                  <a:lnTo>
                    <a:pt x="52" y="57"/>
                  </a:lnTo>
                  <a:lnTo>
                    <a:pt x="60" y="63"/>
                  </a:lnTo>
                  <a:lnTo>
                    <a:pt x="69" y="71"/>
                  </a:lnTo>
                  <a:lnTo>
                    <a:pt x="71" y="84"/>
                  </a:lnTo>
                  <a:lnTo>
                    <a:pt x="69" y="92"/>
                  </a:lnTo>
                  <a:lnTo>
                    <a:pt x="66" y="98"/>
                  </a:lnTo>
                  <a:lnTo>
                    <a:pt x="63" y="106"/>
                  </a:lnTo>
                  <a:lnTo>
                    <a:pt x="58" y="108"/>
                  </a:lnTo>
                  <a:lnTo>
                    <a:pt x="47" y="114"/>
                  </a:lnTo>
                  <a:lnTo>
                    <a:pt x="30" y="1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5" name="Freeform 12"/>
            <p:cNvSpPr>
              <a:spLocks/>
            </p:cNvSpPr>
            <p:nvPr/>
          </p:nvSpPr>
          <p:spPr bwMode="auto">
            <a:xfrm>
              <a:off x="3061" y="1018"/>
              <a:ext cx="146" cy="111"/>
            </a:xfrm>
            <a:custGeom>
              <a:avLst/>
              <a:gdLst/>
              <a:ahLst/>
              <a:cxnLst>
                <a:cxn ang="0">
                  <a:pos x="135" y="46"/>
                </a:cxn>
                <a:cxn ang="0">
                  <a:pos x="124" y="87"/>
                </a:cxn>
                <a:cxn ang="0">
                  <a:pos x="124" y="87"/>
                </a:cxn>
                <a:cxn ang="0">
                  <a:pos x="118" y="108"/>
                </a:cxn>
                <a:cxn ang="0">
                  <a:pos x="115" y="111"/>
                </a:cxn>
                <a:cxn ang="0">
                  <a:pos x="115" y="111"/>
                </a:cxn>
                <a:cxn ang="0">
                  <a:pos x="99" y="111"/>
                </a:cxn>
                <a:cxn ang="0">
                  <a:pos x="99" y="111"/>
                </a:cxn>
                <a:cxn ang="0">
                  <a:pos x="99" y="111"/>
                </a:cxn>
                <a:cxn ang="0">
                  <a:pos x="91" y="78"/>
                </a:cxn>
                <a:cxn ang="0">
                  <a:pos x="71" y="8"/>
                </a:cxn>
                <a:cxn ang="0">
                  <a:pos x="58" y="65"/>
                </a:cxn>
                <a:cxn ang="0">
                  <a:pos x="58" y="65"/>
                </a:cxn>
                <a:cxn ang="0">
                  <a:pos x="49"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6" y="3"/>
                </a:cxn>
                <a:cxn ang="0">
                  <a:pos x="16" y="3"/>
                </a:cxn>
                <a:cxn ang="0">
                  <a:pos x="22" y="33"/>
                </a:cxn>
                <a:cxn ang="0">
                  <a:pos x="38" y="103"/>
                </a:cxn>
                <a:cxn ang="0">
                  <a:pos x="58" y="30"/>
                </a:cxn>
                <a:cxn ang="0">
                  <a:pos x="58" y="30"/>
                </a:cxn>
                <a:cxn ang="0">
                  <a:pos x="63" y="3"/>
                </a:cxn>
                <a:cxn ang="0">
                  <a:pos x="63" y="0"/>
                </a:cxn>
                <a:cxn ang="0">
                  <a:pos x="63" y="0"/>
                </a:cxn>
                <a:cxn ang="0">
                  <a:pos x="82" y="0"/>
                </a:cxn>
                <a:cxn ang="0">
                  <a:pos x="82" y="3"/>
                </a:cxn>
                <a:cxn ang="0">
                  <a:pos x="82" y="3"/>
                </a:cxn>
                <a:cxn ang="0">
                  <a:pos x="110" y="100"/>
                </a:cxn>
                <a:cxn ang="0">
                  <a:pos x="124" y="43"/>
                </a:cxn>
                <a:cxn ang="0">
                  <a:pos x="124" y="43"/>
                </a:cxn>
                <a:cxn ang="0">
                  <a:pos x="129" y="14"/>
                </a:cxn>
                <a:cxn ang="0">
                  <a:pos x="129" y="14"/>
                </a:cxn>
                <a:cxn ang="0">
                  <a:pos x="132" y="3"/>
                </a:cxn>
                <a:cxn ang="0">
                  <a:pos x="132" y="0"/>
                </a:cxn>
                <a:cxn ang="0">
                  <a:pos x="132" y="0"/>
                </a:cxn>
                <a:cxn ang="0">
                  <a:pos x="140" y="0"/>
                </a:cxn>
                <a:cxn ang="0">
                  <a:pos x="140" y="0"/>
                </a:cxn>
                <a:cxn ang="0">
                  <a:pos x="143" y="0"/>
                </a:cxn>
                <a:cxn ang="0">
                  <a:pos x="146" y="3"/>
                </a:cxn>
                <a:cxn ang="0">
                  <a:pos x="146" y="3"/>
                </a:cxn>
                <a:cxn ang="0">
                  <a:pos x="135" y="46"/>
                </a:cxn>
                <a:cxn ang="0">
                  <a:pos x="135" y="46"/>
                </a:cxn>
              </a:cxnLst>
              <a:rect l="0" t="0" r="r" b="b"/>
              <a:pathLst>
                <a:path w="146" h="111">
                  <a:moveTo>
                    <a:pt x="135" y="46"/>
                  </a:moveTo>
                  <a:lnTo>
                    <a:pt x="124" y="87"/>
                  </a:lnTo>
                  <a:lnTo>
                    <a:pt x="118" y="108"/>
                  </a:lnTo>
                  <a:lnTo>
                    <a:pt x="115" y="111"/>
                  </a:lnTo>
                  <a:lnTo>
                    <a:pt x="99" y="111"/>
                  </a:lnTo>
                  <a:lnTo>
                    <a:pt x="91" y="78"/>
                  </a:lnTo>
                  <a:lnTo>
                    <a:pt x="71" y="8"/>
                  </a:lnTo>
                  <a:lnTo>
                    <a:pt x="58" y="65"/>
                  </a:lnTo>
                  <a:lnTo>
                    <a:pt x="49" y="111"/>
                  </a:lnTo>
                  <a:lnTo>
                    <a:pt x="47" y="111"/>
                  </a:lnTo>
                  <a:lnTo>
                    <a:pt x="30" y="111"/>
                  </a:lnTo>
                  <a:lnTo>
                    <a:pt x="22" y="78"/>
                  </a:lnTo>
                  <a:lnTo>
                    <a:pt x="0" y="3"/>
                  </a:lnTo>
                  <a:lnTo>
                    <a:pt x="3" y="0"/>
                  </a:lnTo>
                  <a:lnTo>
                    <a:pt x="14" y="0"/>
                  </a:lnTo>
                  <a:lnTo>
                    <a:pt x="16" y="3"/>
                  </a:lnTo>
                  <a:lnTo>
                    <a:pt x="22" y="33"/>
                  </a:lnTo>
                  <a:lnTo>
                    <a:pt x="38" y="103"/>
                  </a:lnTo>
                  <a:lnTo>
                    <a:pt x="58" y="30"/>
                  </a:lnTo>
                  <a:lnTo>
                    <a:pt x="63" y="3"/>
                  </a:lnTo>
                  <a:lnTo>
                    <a:pt x="63" y="0"/>
                  </a:lnTo>
                  <a:lnTo>
                    <a:pt x="82" y="0"/>
                  </a:lnTo>
                  <a:lnTo>
                    <a:pt x="82" y="3"/>
                  </a:lnTo>
                  <a:lnTo>
                    <a:pt x="110" y="100"/>
                  </a:lnTo>
                  <a:lnTo>
                    <a:pt x="124" y="43"/>
                  </a:lnTo>
                  <a:lnTo>
                    <a:pt x="129" y="14"/>
                  </a:lnTo>
                  <a:lnTo>
                    <a:pt x="132" y="3"/>
                  </a:lnTo>
                  <a:lnTo>
                    <a:pt x="132" y="0"/>
                  </a:lnTo>
                  <a:lnTo>
                    <a:pt x="140" y="0"/>
                  </a:lnTo>
                  <a:lnTo>
                    <a:pt x="143" y="0"/>
                  </a:lnTo>
                  <a:lnTo>
                    <a:pt x="146" y="3"/>
                  </a:lnTo>
                  <a:lnTo>
                    <a:pt x="135"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6" name="Freeform 11"/>
            <p:cNvSpPr>
              <a:spLocks noEditPoints="1"/>
            </p:cNvSpPr>
            <p:nvPr/>
          </p:nvSpPr>
          <p:spPr bwMode="auto">
            <a:xfrm>
              <a:off x="3229" y="964"/>
              <a:ext cx="19" cy="165"/>
            </a:xfrm>
            <a:custGeom>
              <a:avLst/>
              <a:gdLst/>
              <a:ahLst/>
              <a:cxnLst>
                <a:cxn ang="0">
                  <a:pos x="16" y="16"/>
                </a:cxn>
                <a:cxn ang="0">
                  <a:pos x="16" y="19"/>
                </a:cxn>
                <a:cxn ang="0">
                  <a:pos x="16" y="19"/>
                </a:cxn>
                <a:cxn ang="0">
                  <a:pos x="2" y="19"/>
                </a:cxn>
                <a:cxn ang="0">
                  <a:pos x="0" y="16"/>
                </a:cxn>
                <a:cxn ang="0">
                  <a:pos x="0" y="16"/>
                </a:cxn>
                <a:cxn ang="0">
                  <a:pos x="0" y="6"/>
                </a:cxn>
                <a:cxn ang="0">
                  <a:pos x="2" y="3"/>
                </a:cxn>
                <a:cxn ang="0">
                  <a:pos x="2" y="3"/>
                </a:cxn>
                <a:cxn ang="0">
                  <a:pos x="16" y="0"/>
                </a:cxn>
                <a:cxn ang="0">
                  <a:pos x="16" y="3"/>
                </a:cxn>
                <a:cxn ang="0">
                  <a:pos x="16" y="3"/>
                </a:cxn>
                <a:cxn ang="0">
                  <a:pos x="16" y="16"/>
                </a:cxn>
                <a:cxn ang="0">
                  <a:pos x="16" y="16"/>
                </a:cxn>
                <a:cxn ang="0">
                  <a:pos x="16" y="165"/>
                </a:cxn>
                <a:cxn ang="0">
                  <a:pos x="16" y="165"/>
                </a:cxn>
                <a:cxn ang="0">
                  <a:pos x="5" y="165"/>
                </a:cxn>
                <a:cxn ang="0">
                  <a:pos x="2" y="165"/>
                </a:cxn>
                <a:cxn ang="0">
                  <a:pos x="2" y="165"/>
                </a:cxn>
                <a:cxn ang="0">
                  <a:pos x="2" y="138"/>
                </a:cxn>
                <a:cxn ang="0">
                  <a:pos x="2" y="138"/>
                </a:cxn>
                <a:cxn ang="0">
                  <a:pos x="2" y="97"/>
                </a:cxn>
                <a:cxn ang="0">
                  <a:pos x="2" y="57"/>
                </a:cxn>
                <a:cxn ang="0">
                  <a:pos x="2" y="57"/>
                </a:cxn>
                <a:cxn ang="0">
                  <a:pos x="2" y="57"/>
                </a:cxn>
                <a:cxn ang="0">
                  <a:pos x="16" y="54"/>
                </a:cxn>
                <a:cxn ang="0">
                  <a:pos x="16" y="54"/>
                </a:cxn>
                <a:cxn ang="0">
                  <a:pos x="16" y="54"/>
                </a:cxn>
                <a:cxn ang="0">
                  <a:pos x="16" y="78"/>
                </a:cxn>
                <a:cxn ang="0">
                  <a:pos x="16" y="78"/>
                </a:cxn>
                <a:cxn ang="0">
                  <a:pos x="19" y="165"/>
                </a:cxn>
                <a:cxn ang="0">
                  <a:pos x="16" y="165"/>
                </a:cxn>
              </a:cxnLst>
              <a:rect l="0" t="0" r="r" b="b"/>
              <a:pathLst>
                <a:path w="19" h="165">
                  <a:moveTo>
                    <a:pt x="16" y="16"/>
                  </a:moveTo>
                  <a:lnTo>
                    <a:pt x="16" y="19"/>
                  </a:lnTo>
                  <a:lnTo>
                    <a:pt x="2" y="19"/>
                  </a:lnTo>
                  <a:lnTo>
                    <a:pt x="0" y="16"/>
                  </a:lnTo>
                  <a:lnTo>
                    <a:pt x="0" y="6"/>
                  </a:lnTo>
                  <a:lnTo>
                    <a:pt x="2" y="3"/>
                  </a:lnTo>
                  <a:lnTo>
                    <a:pt x="16" y="0"/>
                  </a:lnTo>
                  <a:lnTo>
                    <a:pt x="16" y="3"/>
                  </a:lnTo>
                  <a:lnTo>
                    <a:pt x="16" y="16"/>
                  </a:lnTo>
                  <a:close/>
                  <a:moveTo>
                    <a:pt x="16" y="165"/>
                  </a:moveTo>
                  <a:lnTo>
                    <a:pt x="16" y="165"/>
                  </a:lnTo>
                  <a:lnTo>
                    <a:pt x="5" y="165"/>
                  </a:lnTo>
                  <a:lnTo>
                    <a:pt x="2" y="165"/>
                  </a:lnTo>
                  <a:lnTo>
                    <a:pt x="2" y="138"/>
                  </a:lnTo>
                  <a:lnTo>
                    <a:pt x="2" y="97"/>
                  </a:lnTo>
                  <a:lnTo>
                    <a:pt x="2" y="57"/>
                  </a:lnTo>
                  <a:lnTo>
                    <a:pt x="16" y="54"/>
                  </a:lnTo>
                  <a:lnTo>
                    <a:pt x="16" y="78"/>
                  </a:lnTo>
                  <a:lnTo>
                    <a:pt x="19" y="165"/>
                  </a:lnTo>
                  <a:lnTo>
                    <a:pt x="16"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7" name="Freeform 10"/>
            <p:cNvSpPr>
              <a:spLocks/>
            </p:cNvSpPr>
            <p:nvPr/>
          </p:nvSpPr>
          <p:spPr bwMode="auto">
            <a:xfrm>
              <a:off x="3278" y="1015"/>
              <a:ext cx="80" cy="117"/>
            </a:xfrm>
            <a:custGeom>
              <a:avLst/>
              <a:gdLst/>
              <a:ahLst/>
              <a:cxnLst>
                <a:cxn ang="0">
                  <a:pos x="80" y="106"/>
                </a:cxn>
                <a:cxn ang="0">
                  <a:pos x="77" y="108"/>
                </a:cxn>
                <a:cxn ang="0">
                  <a:pos x="77" y="108"/>
                </a:cxn>
                <a:cxn ang="0">
                  <a:pos x="63" y="114"/>
                </a:cxn>
                <a:cxn ang="0">
                  <a:pos x="50" y="117"/>
                </a:cxn>
                <a:cxn ang="0">
                  <a:pos x="50" y="117"/>
                </a:cxn>
                <a:cxn ang="0">
                  <a:pos x="39" y="117"/>
                </a:cxn>
                <a:cxn ang="0">
                  <a:pos x="30" y="114"/>
                </a:cxn>
                <a:cxn ang="0">
                  <a:pos x="30" y="114"/>
                </a:cxn>
                <a:cxn ang="0">
                  <a:pos x="17" y="106"/>
                </a:cxn>
                <a:cxn ang="0">
                  <a:pos x="8" y="92"/>
                </a:cxn>
                <a:cxn ang="0">
                  <a:pos x="3" y="79"/>
                </a:cxn>
                <a:cxn ang="0">
                  <a:pos x="0" y="60"/>
                </a:cxn>
                <a:cxn ang="0">
                  <a:pos x="0" y="60"/>
                </a:cxn>
                <a:cxn ang="0">
                  <a:pos x="0" y="49"/>
                </a:cxn>
                <a:cxn ang="0">
                  <a:pos x="3" y="38"/>
                </a:cxn>
                <a:cxn ang="0">
                  <a:pos x="8" y="27"/>
                </a:cxn>
                <a:cxn ang="0">
                  <a:pos x="14" y="19"/>
                </a:cxn>
                <a:cxn ang="0">
                  <a:pos x="19" y="11"/>
                </a:cxn>
                <a:cxn ang="0">
                  <a:pos x="30" y="6"/>
                </a:cxn>
                <a:cxn ang="0">
                  <a:pos x="39" y="3"/>
                </a:cxn>
                <a:cxn ang="0">
                  <a:pos x="52" y="0"/>
                </a:cxn>
                <a:cxn ang="0">
                  <a:pos x="52" y="0"/>
                </a:cxn>
                <a:cxn ang="0">
                  <a:pos x="66" y="3"/>
                </a:cxn>
                <a:cxn ang="0">
                  <a:pos x="77" y="9"/>
                </a:cxn>
                <a:cxn ang="0">
                  <a:pos x="80" y="11"/>
                </a:cxn>
                <a:cxn ang="0">
                  <a:pos x="80" y="11"/>
                </a:cxn>
                <a:cxn ang="0">
                  <a:pos x="77" y="22"/>
                </a:cxn>
                <a:cxn ang="0">
                  <a:pos x="77" y="22"/>
                </a:cxn>
                <a:cxn ang="0">
                  <a:pos x="77" y="22"/>
                </a:cxn>
                <a:cxn ang="0">
                  <a:pos x="63" y="17"/>
                </a:cxn>
                <a:cxn ang="0">
                  <a:pos x="52" y="14"/>
                </a:cxn>
                <a:cxn ang="0">
                  <a:pos x="52" y="14"/>
                </a:cxn>
                <a:cxn ang="0">
                  <a:pos x="41" y="14"/>
                </a:cxn>
                <a:cxn ang="0">
                  <a:pos x="36" y="17"/>
                </a:cxn>
                <a:cxn ang="0">
                  <a:pos x="28" y="22"/>
                </a:cxn>
                <a:cxn ang="0">
                  <a:pos x="22" y="27"/>
                </a:cxn>
                <a:cxn ang="0">
                  <a:pos x="17" y="41"/>
                </a:cxn>
                <a:cxn ang="0">
                  <a:pos x="14" y="60"/>
                </a:cxn>
                <a:cxn ang="0">
                  <a:pos x="14" y="60"/>
                </a:cxn>
                <a:cxn ang="0">
                  <a:pos x="17" y="76"/>
                </a:cxn>
                <a:cxn ang="0">
                  <a:pos x="22" y="92"/>
                </a:cxn>
                <a:cxn ang="0">
                  <a:pos x="28" y="98"/>
                </a:cxn>
                <a:cxn ang="0">
                  <a:pos x="33" y="100"/>
                </a:cxn>
                <a:cxn ang="0">
                  <a:pos x="41" y="103"/>
                </a:cxn>
                <a:cxn ang="0">
                  <a:pos x="50" y="106"/>
                </a:cxn>
                <a:cxn ang="0">
                  <a:pos x="50" y="106"/>
                </a:cxn>
                <a:cxn ang="0">
                  <a:pos x="58" y="103"/>
                </a:cxn>
                <a:cxn ang="0">
                  <a:pos x="66" y="100"/>
                </a:cxn>
                <a:cxn ang="0">
                  <a:pos x="80" y="92"/>
                </a:cxn>
                <a:cxn ang="0">
                  <a:pos x="80" y="92"/>
                </a:cxn>
                <a:cxn ang="0">
                  <a:pos x="80" y="92"/>
                </a:cxn>
                <a:cxn ang="0">
                  <a:pos x="80" y="106"/>
                </a:cxn>
                <a:cxn ang="0">
                  <a:pos x="80" y="106"/>
                </a:cxn>
              </a:cxnLst>
              <a:rect l="0" t="0" r="r" b="b"/>
              <a:pathLst>
                <a:path w="80" h="117">
                  <a:moveTo>
                    <a:pt x="80" y="106"/>
                  </a:moveTo>
                  <a:lnTo>
                    <a:pt x="77" y="108"/>
                  </a:lnTo>
                  <a:lnTo>
                    <a:pt x="63" y="114"/>
                  </a:lnTo>
                  <a:lnTo>
                    <a:pt x="50" y="117"/>
                  </a:lnTo>
                  <a:lnTo>
                    <a:pt x="39" y="117"/>
                  </a:lnTo>
                  <a:lnTo>
                    <a:pt x="30" y="114"/>
                  </a:lnTo>
                  <a:lnTo>
                    <a:pt x="17" y="106"/>
                  </a:lnTo>
                  <a:lnTo>
                    <a:pt x="8" y="92"/>
                  </a:lnTo>
                  <a:lnTo>
                    <a:pt x="3" y="79"/>
                  </a:lnTo>
                  <a:lnTo>
                    <a:pt x="0" y="60"/>
                  </a:lnTo>
                  <a:lnTo>
                    <a:pt x="0" y="49"/>
                  </a:lnTo>
                  <a:lnTo>
                    <a:pt x="3" y="38"/>
                  </a:lnTo>
                  <a:lnTo>
                    <a:pt x="8" y="27"/>
                  </a:lnTo>
                  <a:lnTo>
                    <a:pt x="14" y="19"/>
                  </a:lnTo>
                  <a:lnTo>
                    <a:pt x="19" y="11"/>
                  </a:lnTo>
                  <a:lnTo>
                    <a:pt x="30" y="6"/>
                  </a:lnTo>
                  <a:lnTo>
                    <a:pt x="39" y="3"/>
                  </a:lnTo>
                  <a:lnTo>
                    <a:pt x="52" y="0"/>
                  </a:lnTo>
                  <a:lnTo>
                    <a:pt x="66" y="3"/>
                  </a:lnTo>
                  <a:lnTo>
                    <a:pt x="77" y="9"/>
                  </a:lnTo>
                  <a:lnTo>
                    <a:pt x="80" y="11"/>
                  </a:lnTo>
                  <a:lnTo>
                    <a:pt x="77" y="22"/>
                  </a:lnTo>
                  <a:lnTo>
                    <a:pt x="63" y="17"/>
                  </a:lnTo>
                  <a:lnTo>
                    <a:pt x="52" y="14"/>
                  </a:lnTo>
                  <a:lnTo>
                    <a:pt x="41" y="14"/>
                  </a:lnTo>
                  <a:lnTo>
                    <a:pt x="36" y="17"/>
                  </a:lnTo>
                  <a:lnTo>
                    <a:pt x="28" y="22"/>
                  </a:lnTo>
                  <a:lnTo>
                    <a:pt x="22" y="27"/>
                  </a:lnTo>
                  <a:lnTo>
                    <a:pt x="17" y="41"/>
                  </a:lnTo>
                  <a:lnTo>
                    <a:pt x="14" y="60"/>
                  </a:lnTo>
                  <a:lnTo>
                    <a:pt x="17" y="76"/>
                  </a:lnTo>
                  <a:lnTo>
                    <a:pt x="22" y="92"/>
                  </a:lnTo>
                  <a:lnTo>
                    <a:pt x="28" y="98"/>
                  </a:lnTo>
                  <a:lnTo>
                    <a:pt x="33" y="100"/>
                  </a:lnTo>
                  <a:lnTo>
                    <a:pt x="41" y="103"/>
                  </a:lnTo>
                  <a:lnTo>
                    <a:pt x="50" y="106"/>
                  </a:lnTo>
                  <a:lnTo>
                    <a:pt x="58" y="103"/>
                  </a:lnTo>
                  <a:lnTo>
                    <a:pt x="66" y="100"/>
                  </a:lnTo>
                  <a:lnTo>
                    <a:pt x="80" y="92"/>
                  </a:lnTo>
                  <a:lnTo>
                    <a:pt x="80"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8" name="Freeform 9"/>
            <p:cNvSpPr>
              <a:spLocks/>
            </p:cNvSpPr>
            <p:nvPr/>
          </p:nvSpPr>
          <p:spPr bwMode="auto">
            <a:xfrm>
              <a:off x="3383" y="959"/>
              <a:ext cx="82" cy="170"/>
            </a:xfrm>
            <a:custGeom>
              <a:avLst/>
              <a:gdLst/>
              <a:ahLst/>
              <a:cxnLst>
                <a:cxn ang="0">
                  <a:pos x="79" y="170"/>
                </a:cxn>
                <a:cxn ang="0">
                  <a:pos x="79"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2" y="170"/>
                </a:cxn>
                <a:cxn ang="0">
                  <a:pos x="2" y="75"/>
                </a:cxn>
                <a:cxn ang="0">
                  <a:pos x="2" y="75"/>
                </a:cxn>
                <a:cxn ang="0">
                  <a:pos x="0" y="2"/>
                </a:cxn>
                <a:cxn ang="0">
                  <a:pos x="2" y="0"/>
                </a:cxn>
                <a:cxn ang="0">
                  <a:pos x="2" y="0"/>
                </a:cxn>
                <a:cxn ang="0">
                  <a:pos x="16" y="0"/>
                </a:cxn>
                <a:cxn ang="0">
                  <a:pos x="16" y="0"/>
                </a:cxn>
                <a:cxn ang="0">
                  <a:pos x="16" y="0"/>
                </a:cxn>
                <a:cxn ang="0">
                  <a:pos x="16" y="27"/>
                </a:cxn>
                <a:cxn ang="0">
                  <a:pos x="16" y="102"/>
                </a:cxn>
                <a:cxn ang="0">
                  <a:pos x="33" y="83"/>
                </a:cxn>
                <a:cxn ang="0">
                  <a:pos x="33" y="83"/>
                </a:cxn>
                <a:cxn ang="0">
                  <a:pos x="55" y="62"/>
                </a:cxn>
                <a:cxn ang="0">
                  <a:pos x="57"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79" y="170"/>
                </a:cxn>
              </a:cxnLst>
              <a:rect l="0" t="0" r="r" b="b"/>
              <a:pathLst>
                <a:path w="82" h="170">
                  <a:moveTo>
                    <a:pt x="79" y="170"/>
                  </a:moveTo>
                  <a:lnTo>
                    <a:pt x="79" y="170"/>
                  </a:lnTo>
                  <a:lnTo>
                    <a:pt x="74" y="170"/>
                  </a:lnTo>
                  <a:lnTo>
                    <a:pt x="66" y="170"/>
                  </a:lnTo>
                  <a:lnTo>
                    <a:pt x="63" y="170"/>
                  </a:lnTo>
                  <a:lnTo>
                    <a:pt x="16" y="105"/>
                  </a:lnTo>
                  <a:lnTo>
                    <a:pt x="16" y="110"/>
                  </a:lnTo>
                  <a:lnTo>
                    <a:pt x="16" y="154"/>
                  </a:lnTo>
                  <a:lnTo>
                    <a:pt x="16" y="170"/>
                  </a:lnTo>
                  <a:lnTo>
                    <a:pt x="5" y="170"/>
                  </a:lnTo>
                  <a:lnTo>
                    <a:pt x="2" y="170"/>
                  </a:lnTo>
                  <a:lnTo>
                    <a:pt x="2" y="75"/>
                  </a:lnTo>
                  <a:lnTo>
                    <a:pt x="0" y="2"/>
                  </a:lnTo>
                  <a:lnTo>
                    <a:pt x="2" y="0"/>
                  </a:lnTo>
                  <a:lnTo>
                    <a:pt x="16" y="0"/>
                  </a:lnTo>
                  <a:lnTo>
                    <a:pt x="16" y="27"/>
                  </a:lnTo>
                  <a:lnTo>
                    <a:pt x="16" y="102"/>
                  </a:lnTo>
                  <a:lnTo>
                    <a:pt x="33" y="83"/>
                  </a:lnTo>
                  <a:lnTo>
                    <a:pt x="55" y="62"/>
                  </a:lnTo>
                  <a:lnTo>
                    <a:pt x="57" y="59"/>
                  </a:lnTo>
                  <a:lnTo>
                    <a:pt x="71" y="59"/>
                  </a:lnTo>
                  <a:lnTo>
                    <a:pt x="71" y="62"/>
                  </a:lnTo>
                  <a:lnTo>
                    <a:pt x="52" y="83"/>
                  </a:lnTo>
                  <a:lnTo>
                    <a:pt x="30" y="102"/>
                  </a:lnTo>
                  <a:lnTo>
                    <a:pt x="49" y="129"/>
                  </a:lnTo>
                  <a:lnTo>
                    <a:pt x="66" y="151"/>
                  </a:lnTo>
                  <a:lnTo>
                    <a:pt x="82" y="167"/>
                  </a:lnTo>
                  <a:lnTo>
                    <a:pt x="79"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9" name="Freeform 8"/>
            <p:cNvSpPr>
              <a:spLocks/>
            </p:cNvSpPr>
            <p:nvPr/>
          </p:nvSpPr>
          <p:spPr bwMode="auto">
            <a:xfrm>
              <a:off x="517" y="159"/>
              <a:ext cx="396" cy="378"/>
            </a:xfrm>
            <a:custGeom>
              <a:avLst/>
              <a:gdLst/>
              <a:ahLst/>
              <a:cxnLst>
                <a:cxn ang="0">
                  <a:pos x="355" y="370"/>
                </a:cxn>
                <a:cxn ang="0">
                  <a:pos x="355" y="87"/>
                </a:cxn>
                <a:cxn ang="0">
                  <a:pos x="358" y="25"/>
                </a:cxn>
                <a:cxn ang="0">
                  <a:pos x="363" y="17"/>
                </a:cxn>
                <a:cxn ang="0">
                  <a:pos x="396" y="11"/>
                </a:cxn>
                <a:cxn ang="0">
                  <a:pos x="259" y="0"/>
                </a:cxn>
                <a:cxn ang="0">
                  <a:pos x="278" y="14"/>
                </a:cxn>
                <a:cxn ang="0">
                  <a:pos x="292" y="17"/>
                </a:cxn>
                <a:cxn ang="0">
                  <a:pos x="297" y="25"/>
                </a:cxn>
                <a:cxn ang="0">
                  <a:pos x="300" y="87"/>
                </a:cxn>
                <a:cxn ang="0">
                  <a:pos x="300" y="316"/>
                </a:cxn>
                <a:cxn ang="0">
                  <a:pos x="267" y="341"/>
                </a:cxn>
                <a:cxn ang="0">
                  <a:pos x="237" y="354"/>
                </a:cxn>
                <a:cxn ang="0">
                  <a:pos x="198" y="360"/>
                </a:cxn>
                <a:cxn ang="0">
                  <a:pos x="168" y="357"/>
                </a:cxn>
                <a:cxn ang="0">
                  <a:pos x="127" y="338"/>
                </a:cxn>
                <a:cxn ang="0">
                  <a:pos x="105" y="303"/>
                </a:cxn>
                <a:cxn ang="0">
                  <a:pos x="96" y="254"/>
                </a:cxn>
                <a:cxn ang="0">
                  <a:pos x="94" y="87"/>
                </a:cxn>
                <a:cxn ang="0">
                  <a:pos x="96" y="46"/>
                </a:cxn>
                <a:cxn ang="0">
                  <a:pos x="99" y="19"/>
                </a:cxn>
                <a:cxn ang="0">
                  <a:pos x="118" y="14"/>
                </a:cxn>
                <a:cxn ang="0">
                  <a:pos x="138" y="0"/>
                </a:cxn>
                <a:cxn ang="0">
                  <a:pos x="0" y="11"/>
                </a:cxn>
                <a:cxn ang="0">
                  <a:pos x="19" y="14"/>
                </a:cxn>
                <a:cxn ang="0">
                  <a:pos x="36" y="19"/>
                </a:cxn>
                <a:cxn ang="0">
                  <a:pos x="41" y="46"/>
                </a:cxn>
                <a:cxn ang="0">
                  <a:pos x="41" y="235"/>
                </a:cxn>
                <a:cxn ang="0">
                  <a:pos x="41" y="262"/>
                </a:cxn>
                <a:cxn ang="0">
                  <a:pos x="52" y="314"/>
                </a:cxn>
                <a:cxn ang="0">
                  <a:pos x="69" y="346"/>
                </a:cxn>
                <a:cxn ang="0">
                  <a:pos x="88" y="360"/>
                </a:cxn>
                <a:cxn ang="0">
                  <a:pos x="113" y="373"/>
                </a:cxn>
                <a:cxn ang="0">
                  <a:pos x="149" y="378"/>
                </a:cxn>
                <a:cxn ang="0">
                  <a:pos x="171" y="378"/>
                </a:cxn>
                <a:cxn ang="0">
                  <a:pos x="220" y="373"/>
                </a:cxn>
                <a:cxn ang="0">
                  <a:pos x="261" y="362"/>
                </a:cxn>
                <a:cxn ang="0">
                  <a:pos x="300" y="343"/>
                </a:cxn>
                <a:cxn ang="0">
                  <a:pos x="308" y="346"/>
                </a:cxn>
                <a:cxn ang="0">
                  <a:pos x="322" y="360"/>
                </a:cxn>
              </a:cxnLst>
              <a:rect l="0" t="0" r="r" b="b"/>
              <a:pathLst>
                <a:path w="396" h="378">
                  <a:moveTo>
                    <a:pt x="336" y="376"/>
                  </a:moveTo>
                  <a:lnTo>
                    <a:pt x="355" y="370"/>
                  </a:lnTo>
                  <a:lnTo>
                    <a:pt x="355" y="87"/>
                  </a:lnTo>
                  <a:lnTo>
                    <a:pt x="355" y="46"/>
                  </a:lnTo>
                  <a:lnTo>
                    <a:pt x="358" y="25"/>
                  </a:lnTo>
                  <a:lnTo>
                    <a:pt x="360" y="19"/>
                  </a:lnTo>
                  <a:lnTo>
                    <a:pt x="363" y="17"/>
                  </a:lnTo>
                  <a:lnTo>
                    <a:pt x="377" y="14"/>
                  </a:lnTo>
                  <a:lnTo>
                    <a:pt x="396" y="11"/>
                  </a:lnTo>
                  <a:lnTo>
                    <a:pt x="396" y="0"/>
                  </a:lnTo>
                  <a:lnTo>
                    <a:pt x="259" y="0"/>
                  </a:lnTo>
                  <a:lnTo>
                    <a:pt x="259" y="11"/>
                  </a:lnTo>
                  <a:lnTo>
                    <a:pt x="278" y="14"/>
                  </a:lnTo>
                  <a:lnTo>
                    <a:pt x="292" y="17"/>
                  </a:lnTo>
                  <a:lnTo>
                    <a:pt x="294" y="19"/>
                  </a:lnTo>
                  <a:lnTo>
                    <a:pt x="297" y="25"/>
                  </a:lnTo>
                  <a:lnTo>
                    <a:pt x="300" y="46"/>
                  </a:lnTo>
                  <a:lnTo>
                    <a:pt x="300" y="87"/>
                  </a:lnTo>
                  <a:lnTo>
                    <a:pt x="300" y="316"/>
                  </a:lnTo>
                  <a:lnTo>
                    <a:pt x="289" y="327"/>
                  </a:lnTo>
                  <a:lnTo>
                    <a:pt x="267" y="341"/>
                  </a:lnTo>
                  <a:lnTo>
                    <a:pt x="253" y="349"/>
                  </a:lnTo>
                  <a:lnTo>
                    <a:pt x="237" y="354"/>
                  </a:lnTo>
                  <a:lnTo>
                    <a:pt x="217" y="360"/>
                  </a:lnTo>
                  <a:lnTo>
                    <a:pt x="198" y="360"/>
                  </a:lnTo>
                  <a:lnTo>
                    <a:pt x="168" y="357"/>
                  </a:lnTo>
                  <a:lnTo>
                    <a:pt x="143" y="351"/>
                  </a:lnTo>
                  <a:lnTo>
                    <a:pt x="127" y="338"/>
                  </a:lnTo>
                  <a:lnTo>
                    <a:pt x="113" y="324"/>
                  </a:lnTo>
                  <a:lnTo>
                    <a:pt x="105" y="303"/>
                  </a:lnTo>
                  <a:lnTo>
                    <a:pt x="99" y="281"/>
                  </a:lnTo>
                  <a:lnTo>
                    <a:pt x="96" y="254"/>
                  </a:lnTo>
                  <a:lnTo>
                    <a:pt x="94" y="227"/>
                  </a:lnTo>
                  <a:lnTo>
                    <a:pt x="94" y="87"/>
                  </a:lnTo>
                  <a:lnTo>
                    <a:pt x="96" y="46"/>
                  </a:lnTo>
                  <a:lnTo>
                    <a:pt x="96" y="25"/>
                  </a:lnTo>
                  <a:lnTo>
                    <a:pt x="99" y="19"/>
                  </a:lnTo>
                  <a:lnTo>
                    <a:pt x="105" y="17"/>
                  </a:lnTo>
                  <a:lnTo>
                    <a:pt x="118" y="14"/>
                  </a:lnTo>
                  <a:lnTo>
                    <a:pt x="138" y="11"/>
                  </a:lnTo>
                  <a:lnTo>
                    <a:pt x="138" y="0"/>
                  </a:lnTo>
                  <a:lnTo>
                    <a:pt x="0" y="0"/>
                  </a:lnTo>
                  <a:lnTo>
                    <a:pt x="0" y="11"/>
                  </a:lnTo>
                  <a:lnTo>
                    <a:pt x="19" y="14"/>
                  </a:lnTo>
                  <a:lnTo>
                    <a:pt x="33" y="17"/>
                  </a:lnTo>
                  <a:lnTo>
                    <a:pt x="36" y="19"/>
                  </a:lnTo>
                  <a:lnTo>
                    <a:pt x="39" y="25"/>
                  </a:lnTo>
                  <a:lnTo>
                    <a:pt x="41" y="46"/>
                  </a:lnTo>
                  <a:lnTo>
                    <a:pt x="41" y="87"/>
                  </a:lnTo>
                  <a:lnTo>
                    <a:pt x="41" y="235"/>
                  </a:lnTo>
                  <a:lnTo>
                    <a:pt x="41" y="262"/>
                  </a:lnTo>
                  <a:lnTo>
                    <a:pt x="44" y="289"/>
                  </a:lnTo>
                  <a:lnTo>
                    <a:pt x="52" y="314"/>
                  </a:lnTo>
                  <a:lnTo>
                    <a:pt x="61" y="335"/>
                  </a:lnTo>
                  <a:lnTo>
                    <a:pt x="69" y="346"/>
                  </a:lnTo>
                  <a:lnTo>
                    <a:pt x="77" y="354"/>
                  </a:lnTo>
                  <a:lnTo>
                    <a:pt x="88" y="360"/>
                  </a:lnTo>
                  <a:lnTo>
                    <a:pt x="99" y="368"/>
                  </a:lnTo>
                  <a:lnTo>
                    <a:pt x="113" y="373"/>
                  </a:lnTo>
                  <a:lnTo>
                    <a:pt x="129" y="376"/>
                  </a:lnTo>
                  <a:lnTo>
                    <a:pt x="149" y="378"/>
                  </a:lnTo>
                  <a:lnTo>
                    <a:pt x="171" y="378"/>
                  </a:lnTo>
                  <a:lnTo>
                    <a:pt x="198" y="378"/>
                  </a:lnTo>
                  <a:lnTo>
                    <a:pt x="220" y="373"/>
                  </a:lnTo>
                  <a:lnTo>
                    <a:pt x="242" y="368"/>
                  </a:lnTo>
                  <a:lnTo>
                    <a:pt x="261" y="362"/>
                  </a:lnTo>
                  <a:lnTo>
                    <a:pt x="289" y="349"/>
                  </a:lnTo>
                  <a:lnTo>
                    <a:pt x="300" y="343"/>
                  </a:lnTo>
                  <a:lnTo>
                    <a:pt x="308" y="346"/>
                  </a:lnTo>
                  <a:lnTo>
                    <a:pt x="311" y="349"/>
                  </a:lnTo>
                  <a:lnTo>
                    <a:pt x="322" y="360"/>
                  </a:lnTo>
                  <a:lnTo>
                    <a:pt x="336" y="376"/>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0" name="Freeform 7"/>
            <p:cNvSpPr>
              <a:spLocks/>
            </p:cNvSpPr>
            <p:nvPr/>
          </p:nvSpPr>
          <p:spPr bwMode="auto">
            <a:xfrm>
              <a:off x="900" y="170"/>
              <a:ext cx="330" cy="370"/>
            </a:xfrm>
            <a:custGeom>
              <a:avLst/>
              <a:gdLst/>
              <a:ahLst/>
              <a:cxnLst>
                <a:cxn ang="0">
                  <a:pos x="86" y="370"/>
                </a:cxn>
                <a:cxn ang="0">
                  <a:pos x="245" y="370"/>
                </a:cxn>
                <a:cxn ang="0">
                  <a:pos x="245" y="360"/>
                </a:cxn>
                <a:cxn ang="0">
                  <a:pos x="223" y="357"/>
                </a:cxn>
                <a:cxn ang="0">
                  <a:pos x="223" y="357"/>
                </a:cxn>
                <a:cxn ang="0">
                  <a:pos x="204" y="354"/>
                </a:cxn>
                <a:cxn ang="0">
                  <a:pos x="198" y="351"/>
                </a:cxn>
                <a:cxn ang="0">
                  <a:pos x="196" y="343"/>
                </a:cxn>
                <a:cxn ang="0">
                  <a:pos x="193" y="335"/>
                </a:cxn>
                <a:cxn ang="0">
                  <a:pos x="193" y="322"/>
                </a:cxn>
                <a:cxn ang="0">
                  <a:pos x="190" y="284"/>
                </a:cxn>
                <a:cxn ang="0">
                  <a:pos x="190" y="17"/>
                </a:cxn>
                <a:cxn ang="0">
                  <a:pos x="220" y="17"/>
                </a:cxn>
                <a:cxn ang="0">
                  <a:pos x="220" y="17"/>
                </a:cxn>
                <a:cxn ang="0">
                  <a:pos x="248" y="17"/>
                </a:cxn>
                <a:cxn ang="0">
                  <a:pos x="267" y="19"/>
                </a:cxn>
                <a:cxn ang="0">
                  <a:pos x="284" y="22"/>
                </a:cxn>
                <a:cxn ang="0">
                  <a:pos x="295" y="27"/>
                </a:cxn>
                <a:cxn ang="0">
                  <a:pos x="300" y="38"/>
                </a:cxn>
                <a:cxn ang="0">
                  <a:pos x="306" y="49"/>
                </a:cxn>
                <a:cxn ang="0">
                  <a:pos x="317" y="89"/>
                </a:cxn>
                <a:cxn ang="0">
                  <a:pos x="330" y="89"/>
                </a:cxn>
                <a:cxn ang="0">
                  <a:pos x="330" y="89"/>
                </a:cxn>
                <a:cxn ang="0">
                  <a:pos x="328" y="49"/>
                </a:cxn>
                <a:cxn ang="0">
                  <a:pos x="325" y="0"/>
                </a:cxn>
                <a:cxn ang="0">
                  <a:pos x="6" y="0"/>
                </a:cxn>
                <a:cxn ang="0">
                  <a:pos x="6" y="0"/>
                </a:cxn>
                <a:cxn ang="0">
                  <a:pos x="3" y="49"/>
                </a:cxn>
                <a:cxn ang="0">
                  <a:pos x="0" y="89"/>
                </a:cxn>
                <a:cxn ang="0">
                  <a:pos x="14" y="89"/>
                </a:cxn>
                <a:cxn ang="0">
                  <a:pos x="14" y="89"/>
                </a:cxn>
                <a:cxn ang="0">
                  <a:pos x="22" y="49"/>
                </a:cxn>
                <a:cxn ang="0">
                  <a:pos x="28" y="38"/>
                </a:cxn>
                <a:cxn ang="0">
                  <a:pos x="36" y="27"/>
                </a:cxn>
                <a:cxn ang="0">
                  <a:pos x="47" y="22"/>
                </a:cxn>
                <a:cxn ang="0">
                  <a:pos x="61" y="19"/>
                </a:cxn>
                <a:cxn ang="0">
                  <a:pos x="83" y="17"/>
                </a:cxn>
                <a:cxn ang="0">
                  <a:pos x="108" y="17"/>
                </a:cxn>
                <a:cxn ang="0">
                  <a:pos x="138" y="17"/>
                </a:cxn>
                <a:cxn ang="0">
                  <a:pos x="138" y="284"/>
                </a:cxn>
                <a:cxn ang="0">
                  <a:pos x="138" y="284"/>
                </a:cxn>
                <a:cxn ang="0">
                  <a:pos x="138" y="322"/>
                </a:cxn>
                <a:cxn ang="0">
                  <a:pos x="138" y="335"/>
                </a:cxn>
                <a:cxn ang="0">
                  <a:pos x="135" y="343"/>
                </a:cxn>
                <a:cxn ang="0">
                  <a:pos x="130" y="351"/>
                </a:cxn>
                <a:cxn ang="0">
                  <a:pos x="124" y="354"/>
                </a:cxn>
                <a:cxn ang="0">
                  <a:pos x="108" y="357"/>
                </a:cxn>
                <a:cxn ang="0">
                  <a:pos x="86" y="360"/>
                </a:cxn>
                <a:cxn ang="0">
                  <a:pos x="86" y="370"/>
                </a:cxn>
              </a:cxnLst>
              <a:rect l="0" t="0" r="r" b="b"/>
              <a:pathLst>
                <a:path w="330" h="370">
                  <a:moveTo>
                    <a:pt x="86" y="370"/>
                  </a:moveTo>
                  <a:lnTo>
                    <a:pt x="245" y="370"/>
                  </a:lnTo>
                  <a:lnTo>
                    <a:pt x="245" y="360"/>
                  </a:lnTo>
                  <a:lnTo>
                    <a:pt x="223" y="357"/>
                  </a:lnTo>
                  <a:lnTo>
                    <a:pt x="204" y="354"/>
                  </a:lnTo>
                  <a:lnTo>
                    <a:pt x="198" y="351"/>
                  </a:lnTo>
                  <a:lnTo>
                    <a:pt x="196" y="343"/>
                  </a:lnTo>
                  <a:lnTo>
                    <a:pt x="193" y="335"/>
                  </a:lnTo>
                  <a:lnTo>
                    <a:pt x="193" y="322"/>
                  </a:lnTo>
                  <a:lnTo>
                    <a:pt x="190" y="284"/>
                  </a:lnTo>
                  <a:lnTo>
                    <a:pt x="190" y="17"/>
                  </a:lnTo>
                  <a:lnTo>
                    <a:pt x="220" y="17"/>
                  </a:lnTo>
                  <a:lnTo>
                    <a:pt x="248" y="17"/>
                  </a:lnTo>
                  <a:lnTo>
                    <a:pt x="267" y="19"/>
                  </a:lnTo>
                  <a:lnTo>
                    <a:pt x="284" y="22"/>
                  </a:lnTo>
                  <a:lnTo>
                    <a:pt x="295" y="27"/>
                  </a:lnTo>
                  <a:lnTo>
                    <a:pt x="300" y="38"/>
                  </a:lnTo>
                  <a:lnTo>
                    <a:pt x="306" y="49"/>
                  </a:lnTo>
                  <a:lnTo>
                    <a:pt x="317" y="89"/>
                  </a:lnTo>
                  <a:lnTo>
                    <a:pt x="330" y="89"/>
                  </a:lnTo>
                  <a:lnTo>
                    <a:pt x="328" y="49"/>
                  </a:lnTo>
                  <a:lnTo>
                    <a:pt x="325" y="0"/>
                  </a:lnTo>
                  <a:lnTo>
                    <a:pt x="6" y="0"/>
                  </a:lnTo>
                  <a:lnTo>
                    <a:pt x="3" y="49"/>
                  </a:lnTo>
                  <a:lnTo>
                    <a:pt x="0" y="89"/>
                  </a:lnTo>
                  <a:lnTo>
                    <a:pt x="14" y="89"/>
                  </a:lnTo>
                  <a:lnTo>
                    <a:pt x="22" y="49"/>
                  </a:lnTo>
                  <a:lnTo>
                    <a:pt x="28" y="38"/>
                  </a:lnTo>
                  <a:lnTo>
                    <a:pt x="36" y="27"/>
                  </a:lnTo>
                  <a:lnTo>
                    <a:pt x="47" y="22"/>
                  </a:lnTo>
                  <a:lnTo>
                    <a:pt x="61" y="19"/>
                  </a:lnTo>
                  <a:lnTo>
                    <a:pt x="83" y="17"/>
                  </a:lnTo>
                  <a:lnTo>
                    <a:pt x="108" y="17"/>
                  </a:lnTo>
                  <a:lnTo>
                    <a:pt x="138" y="17"/>
                  </a:lnTo>
                  <a:lnTo>
                    <a:pt x="138" y="284"/>
                  </a:lnTo>
                  <a:lnTo>
                    <a:pt x="138" y="322"/>
                  </a:lnTo>
                  <a:lnTo>
                    <a:pt x="138" y="335"/>
                  </a:lnTo>
                  <a:lnTo>
                    <a:pt x="135" y="343"/>
                  </a:lnTo>
                  <a:lnTo>
                    <a:pt x="130" y="351"/>
                  </a:lnTo>
                  <a:lnTo>
                    <a:pt x="124" y="354"/>
                  </a:lnTo>
                  <a:lnTo>
                    <a:pt x="108" y="357"/>
                  </a:lnTo>
                  <a:lnTo>
                    <a:pt x="86" y="360"/>
                  </a:lnTo>
                  <a:lnTo>
                    <a:pt x="86"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1" name="Freeform 6"/>
            <p:cNvSpPr>
              <a:spLocks/>
            </p:cNvSpPr>
            <p:nvPr/>
          </p:nvSpPr>
          <p:spPr bwMode="auto">
            <a:xfrm>
              <a:off x="1260" y="151"/>
              <a:ext cx="374" cy="386"/>
            </a:xfrm>
            <a:custGeom>
              <a:avLst/>
              <a:gdLst/>
              <a:ahLst/>
              <a:cxnLst>
                <a:cxn ang="0">
                  <a:pos x="341" y="305"/>
                </a:cxn>
                <a:cxn ang="0">
                  <a:pos x="343" y="254"/>
                </a:cxn>
                <a:cxn ang="0">
                  <a:pos x="352" y="246"/>
                </a:cxn>
                <a:cxn ang="0">
                  <a:pos x="374" y="230"/>
                </a:cxn>
                <a:cxn ang="0">
                  <a:pos x="228" y="243"/>
                </a:cxn>
                <a:cxn ang="0">
                  <a:pos x="250" y="246"/>
                </a:cxn>
                <a:cxn ang="0">
                  <a:pos x="280" y="251"/>
                </a:cxn>
                <a:cxn ang="0">
                  <a:pos x="286" y="265"/>
                </a:cxn>
                <a:cxn ang="0">
                  <a:pos x="288" y="319"/>
                </a:cxn>
                <a:cxn ang="0">
                  <a:pos x="288" y="362"/>
                </a:cxn>
                <a:cxn ang="0">
                  <a:pos x="222" y="368"/>
                </a:cxn>
                <a:cxn ang="0">
                  <a:pos x="200" y="368"/>
                </a:cxn>
                <a:cxn ang="0">
                  <a:pos x="165" y="359"/>
                </a:cxn>
                <a:cxn ang="0">
                  <a:pos x="134" y="346"/>
                </a:cxn>
                <a:cxn ang="0">
                  <a:pos x="110" y="324"/>
                </a:cxn>
                <a:cxn ang="0">
                  <a:pos x="90" y="297"/>
                </a:cxn>
                <a:cxn ang="0">
                  <a:pos x="68" y="254"/>
                </a:cxn>
                <a:cxn ang="0">
                  <a:pos x="60" y="184"/>
                </a:cxn>
                <a:cxn ang="0">
                  <a:pos x="63" y="146"/>
                </a:cxn>
                <a:cxn ang="0">
                  <a:pos x="85" y="84"/>
                </a:cxn>
                <a:cxn ang="0">
                  <a:pos x="112" y="52"/>
                </a:cxn>
                <a:cxn ang="0">
                  <a:pos x="148" y="30"/>
                </a:cxn>
                <a:cxn ang="0">
                  <a:pos x="211" y="19"/>
                </a:cxn>
                <a:cxn ang="0">
                  <a:pos x="231" y="19"/>
                </a:cxn>
                <a:cxn ang="0">
                  <a:pos x="258" y="25"/>
                </a:cxn>
                <a:cxn ang="0">
                  <a:pos x="288" y="41"/>
                </a:cxn>
                <a:cxn ang="0">
                  <a:pos x="310" y="70"/>
                </a:cxn>
                <a:cxn ang="0">
                  <a:pos x="324" y="108"/>
                </a:cxn>
                <a:cxn ang="0">
                  <a:pos x="338" y="106"/>
                </a:cxn>
                <a:cxn ang="0">
                  <a:pos x="330" y="22"/>
                </a:cxn>
                <a:cxn ang="0">
                  <a:pos x="288" y="8"/>
                </a:cxn>
                <a:cxn ang="0">
                  <a:pos x="214" y="0"/>
                </a:cxn>
                <a:cxn ang="0">
                  <a:pos x="178" y="3"/>
                </a:cxn>
                <a:cxn ang="0">
                  <a:pos x="107" y="22"/>
                </a:cxn>
                <a:cxn ang="0">
                  <a:pos x="74" y="41"/>
                </a:cxn>
                <a:cxn ang="0">
                  <a:pos x="44" y="68"/>
                </a:cxn>
                <a:cxn ang="0">
                  <a:pos x="22" y="100"/>
                </a:cxn>
                <a:cxn ang="0">
                  <a:pos x="5" y="143"/>
                </a:cxn>
                <a:cxn ang="0">
                  <a:pos x="0" y="195"/>
                </a:cxn>
                <a:cxn ang="0">
                  <a:pos x="2" y="219"/>
                </a:cxn>
                <a:cxn ang="0">
                  <a:pos x="11" y="265"/>
                </a:cxn>
                <a:cxn ang="0">
                  <a:pos x="27" y="303"/>
                </a:cxn>
                <a:cxn ang="0">
                  <a:pos x="52" y="332"/>
                </a:cxn>
                <a:cxn ang="0">
                  <a:pos x="82" y="354"/>
                </a:cxn>
                <a:cxn ang="0">
                  <a:pos x="115" y="370"/>
                </a:cxn>
                <a:cxn ang="0">
                  <a:pos x="176" y="384"/>
                </a:cxn>
                <a:cxn ang="0">
                  <a:pos x="217" y="386"/>
                </a:cxn>
                <a:cxn ang="0">
                  <a:pos x="297" y="378"/>
                </a:cxn>
                <a:cxn ang="0">
                  <a:pos x="343" y="365"/>
                </a:cxn>
                <a:cxn ang="0">
                  <a:pos x="341" y="305"/>
                </a:cxn>
              </a:cxnLst>
              <a:rect l="0" t="0" r="r" b="b"/>
              <a:pathLst>
                <a:path w="374" h="386">
                  <a:moveTo>
                    <a:pt x="341" y="305"/>
                  </a:moveTo>
                  <a:lnTo>
                    <a:pt x="341" y="305"/>
                  </a:lnTo>
                  <a:lnTo>
                    <a:pt x="343" y="273"/>
                  </a:lnTo>
                  <a:lnTo>
                    <a:pt x="343" y="254"/>
                  </a:lnTo>
                  <a:lnTo>
                    <a:pt x="346" y="246"/>
                  </a:lnTo>
                  <a:lnTo>
                    <a:pt x="352" y="246"/>
                  </a:lnTo>
                  <a:lnTo>
                    <a:pt x="374" y="243"/>
                  </a:lnTo>
                  <a:lnTo>
                    <a:pt x="374" y="230"/>
                  </a:lnTo>
                  <a:lnTo>
                    <a:pt x="228" y="230"/>
                  </a:lnTo>
                  <a:lnTo>
                    <a:pt x="228" y="243"/>
                  </a:lnTo>
                  <a:lnTo>
                    <a:pt x="250" y="246"/>
                  </a:lnTo>
                  <a:lnTo>
                    <a:pt x="272" y="249"/>
                  </a:lnTo>
                  <a:lnTo>
                    <a:pt x="280" y="251"/>
                  </a:lnTo>
                  <a:lnTo>
                    <a:pt x="283" y="257"/>
                  </a:lnTo>
                  <a:lnTo>
                    <a:pt x="286" y="265"/>
                  </a:lnTo>
                  <a:lnTo>
                    <a:pt x="288" y="278"/>
                  </a:lnTo>
                  <a:lnTo>
                    <a:pt x="288" y="319"/>
                  </a:lnTo>
                  <a:lnTo>
                    <a:pt x="288" y="362"/>
                  </a:lnTo>
                  <a:lnTo>
                    <a:pt x="255" y="368"/>
                  </a:lnTo>
                  <a:lnTo>
                    <a:pt x="222" y="368"/>
                  </a:lnTo>
                  <a:lnTo>
                    <a:pt x="200" y="368"/>
                  </a:lnTo>
                  <a:lnTo>
                    <a:pt x="184" y="365"/>
                  </a:lnTo>
                  <a:lnTo>
                    <a:pt x="165" y="359"/>
                  </a:lnTo>
                  <a:lnTo>
                    <a:pt x="148" y="354"/>
                  </a:lnTo>
                  <a:lnTo>
                    <a:pt x="134" y="346"/>
                  </a:lnTo>
                  <a:lnTo>
                    <a:pt x="121" y="335"/>
                  </a:lnTo>
                  <a:lnTo>
                    <a:pt x="110" y="324"/>
                  </a:lnTo>
                  <a:lnTo>
                    <a:pt x="99" y="311"/>
                  </a:lnTo>
                  <a:lnTo>
                    <a:pt x="90" y="297"/>
                  </a:lnTo>
                  <a:lnTo>
                    <a:pt x="82" y="284"/>
                  </a:lnTo>
                  <a:lnTo>
                    <a:pt x="68" y="254"/>
                  </a:lnTo>
                  <a:lnTo>
                    <a:pt x="63" y="219"/>
                  </a:lnTo>
                  <a:lnTo>
                    <a:pt x="60" y="184"/>
                  </a:lnTo>
                  <a:lnTo>
                    <a:pt x="63" y="146"/>
                  </a:lnTo>
                  <a:lnTo>
                    <a:pt x="71" y="114"/>
                  </a:lnTo>
                  <a:lnTo>
                    <a:pt x="85" y="84"/>
                  </a:lnTo>
                  <a:lnTo>
                    <a:pt x="101" y="62"/>
                  </a:lnTo>
                  <a:lnTo>
                    <a:pt x="112" y="52"/>
                  </a:lnTo>
                  <a:lnTo>
                    <a:pt x="123" y="43"/>
                  </a:lnTo>
                  <a:lnTo>
                    <a:pt x="148" y="30"/>
                  </a:lnTo>
                  <a:lnTo>
                    <a:pt x="178" y="22"/>
                  </a:lnTo>
                  <a:lnTo>
                    <a:pt x="211" y="19"/>
                  </a:lnTo>
                  <a:lnTo>
                    <a:pt x="231" y="19"/>
                  </a:lnTo>
                  <a:lnTo>
                    <a:pt x="244" y="22"/>
                  </a:lnTo>
                  <a:lnTo>
                    <a:pt x="258" y="25"/>
                  </a:lnTo>
                  <a:lnTo>
                    <a:pt x="269" y="30"/>
                  </a:lnTo>
                  <a:lnTo>
                    <a:pt x="288" y="41"/>
                  </a:lnTo>
                  <a:lnTo>
                    <a:pt x="302" y="54"/>
                  </a:lnTo>
                  <a:lnTo>
                    <a:pt x="310" y="70"/>
                  </a:lnTo>
                  <a:lnTo>
                    <a:pt x="319" y="84"/>
                  </a:lnTo>
                  <a:lnTo>
                    <a:pt x="324" y="108"/>
                  </a:lnTo>
                  <a:lnTo>
                    <a:pt x="338" y="106"/>
                  </a:lnTo>
                  <a:lnTo>
                    <a:pt x="330" y="22"/>
                  </a:lnTo>
                  <a:lnTo>
                    <a:pt x="313" y="16"/>
                  </a:lnTo>
                  <a:lnTo>
                    <a:pt x="288" y="8"/>
                  </a:lnTo>
                  <a:lnTo>
                    <a:pt x="253" y="3"/>
                  </a:lnTo>
                  <a:lnTo>
                    <a:pt x="214" y="0"/>
                  </a:lnTo>
                  <a:lnTo>
                    <a:pt x="178" y="3"/>
                  </a:lnTo>
                  <a:lnTo>
                    <a:pt x="143" y="8"/>
                  </a:lnTo>
                  <a:lnTo>
                    <a:pt x="107" y="22"/>
                  </a:lnTo>
                  <a:lnTo>
                    <a:pt x="90" y="30"/>
                  </a:lnTo>
                  <a:lnTo>
                    <a:pt x="74" y="41"/>
                  </a:lnTo>
                  <a:lnTo>
                    <a:pt x="57" y="52"/>
                  </a:lnTo>
                  <a:lnTo>
                    <a:pt x="44" y="68"/>
                  </a:lnTo>
                  <a:lnTo>
                    <a:pt x="33" y="84"/>
                  </a:lnTo>
                  <a:lnTo>
                    <a:pt x="22" y="100"/>
                  </a:lnTo>
                  <a:lnTo>
                    <a:pt x="13" y="122"/>
                  </a:lnTo>
                  <a:lnTo>
                    <a:pt x="5" y="143"/>
                  </a:lnTo>
                  <a:lnTo>
                    <a:pt x="2" y="168"/>
                  </a:lnTo>
                  <a:lnTo>
                    <a:pt x="0" y="195"/>
                  </a:lnTo>
                  <a:lnTo>
                    <a:pt x="2" y="219"/>
                  </a:lnTo>
                  <a:lnTo>
                    <a:pt x="5" y="243"/>
                  </a:lnTo>
                  <a:lnTo>
                    <a:pt x="11" y="265"/>
                  </a:lnTo>
                  <a:lnTo>
                    <a:pt x="19" y="284"/>
                  </a:lnTo>
                  <a:lnTo>
                    <a:pt x="27" y="303"/>
                  </a:lnTo>
                  <a:lnTo>
                    <a:pt x="38" y="319"/>
                  </a:lnTo>
                  <a:lnTo>
                    <a:pt x="52" y="332"/>
                  </a:lnTo>
                  <a:lnTo>
                    <a:pt x="66" y="343"/>
                  </a:lnTo>
                  <a:lnTo>
                    <a:pt x="82" y="354"/>
                  </a:lnTo>
                  <a:lnTo>
                    <a:pt x="99" y="365"/>
                  </a:lnTo>
                  <a:lnTo>
                    <a:pt x="115" y="370"/>
                  </a:lnTo>
                  <a:lnTo>
                    <a:pt x="134" y="376"/>
                  </a:lnTo>
                  <a:lnTo>
                    <a:pt x="176" y="384"/>
                  </a:lnTo>
                  <a:lnTo>
                    <a:pt x="217" y="386"/>
                  </a:lnTo>
                  <a:lnTo>
                    <a:pt x="261" y="384"/>
                  </a:lnTo>
                  <a:lnTo>
                    <a:pt x="297" y="378"/>
                  </a:lnTo>
                  <a:lnTo>
                    <a:pt x="324" y="370"/>
                  </a:lnTo>
                  <a:lnTo>
                    <a:pt x="343" y="365"/>
                  </a:lnTo>
                  <a:lnTo>
                    <a:pt x="341" y="305"/>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2" name="Freeform 5"/>
            <p:cNvSpPr>
              <a:spLocks/>
            </p:cNvSpPr>
            <p:nvPr/>
          </p:nvSpPr>
          <p:spPr bwMode="auto">
            <a:xfrm>
              <a:off x="1669" y="159"/>
              <a:ext cx="281" cy="370"/>
            </a:xfrm>
            <a:custGeom>
              <a:avLst/>
              <a:gdLst/>
              <a:ahLst/>
              <a:cxnLst>
                <a:cxn ang="0">
                  <a:pos x="262" y="370"/>
                </a:cxn>
                <a:cxn ang="0">
                  <a:pos x="273" y="324"/>
                </a:cxn>
                <a:cxn ang="0">
                  <a:pos x="264" y="276"/>
                </a:cxn>
                <a:cxn ang="0">
                  <a:pos x="256" y="306"/>
                </a:cxn>
                <a:cxn ang="0">
                  <a:pos x="242" y="333"/>
                </a:cxn>
                <a:cxn ang="0">
                  <a:pos x="212" y="349"/>
                </a:cxn>
                <a:cxn ang="0">
                  <a:pos x="157" y="354"/>
                </a:cxn>
                <a:cxn ang="0">
                  <a:pos x="127" y="351"/>
                </a:cxn>
                <a:cxn ang="0">
                  <a:pos x="97" y="187"/>
                </a:cxn>
                <a:cxn ang="0">
                  <a:pos x="146" y="187"/>
                </a:cxn>
                <a:cxn ang="0">
                  <a:pos x="190" y="189"/>
                </a:cxn>
                <a:cxn ang="0">
                  <a:pos x="201" y="195"/>
                </a:cxn>
                <a:cxn ang="0">
                  <a:pos x="207" y="227"/>
                </a:cxn>
                <a:cxn ang="0">
                  <a:pos x="223" y="127"/>
                </a:cxn>
                <a:cxn ang="0">
                  <a:pos x="204" y="146"/>
                </a:cxn>
                <a:cxn ang="0">
                  <a:pos x="201" y="160"/>
                </a:cxn>
                <a:cxn ang="0">
                  <a:pos x="190" y="168"/>
                </a:cxn>
                <a:cxn ang="0">
                  <a:pos x="146" y="170"/>
                </a:cxn>
                <a:cxn ang="0">
                  <a:pos x="97" y="17"/>
                </a:cxn>
                <a:cxn ang="0">
                  <a:pos x="143" y="17"/>
                </a:cxn>
                <a:cxn ang="0">
                  <a:pos x="190" y="19"/>
                </a:cxn>
                <a:cxn ang="0">
                  <a:pos x="215" y="27"/>
                </a:cxn>
                <a:cxn ang="0">
                  <a:pos x="229" y="49"/>
                </a:cxn>
                <a:cxn ang="0">
                  <a:pos x="251" y="81"/>
                </a:cxn>
                <a:cxn ang="0">
                  <a:pos x="248" y="44"/>
                </a:cxn>
                <a:cxn ang="0">
                  <a:pos x="0" y="0"/>
                </a:cxn>
                <a:cxn ang="0">
                  <a:pos x="20" y="14"/>
                </a:cxn>
                <a:cxn ang="0">
                  <a:pos x="33" y="17"/>
                </a:cxn>
                <a:cxn ang="0">
                  <a:pos x="39" y="25"/>
                </a:cxn>
                <a:cxn ang="0">
                  <a:pos x="42" y="87"/>
                </a:cxn>
                <a:cxn ang="0">
                  <a:pos x="42" y="284"/>
                </a:cxn>
                <a:cxn ang="0">
                  <a:pos x="39" y="343"/>
                </a:cxn>
                <a:cxn ang="0">
                  <a:pos x="33" y="354"/>
                </a:cxn>
                <a:cxn ang="0">
                  <a:pos x="0" y="360"/>
                </a:cxn>
              </a:cxnLst>
              <a:rect l="0" t="0" r="r" b="b"/>
              <a:pathLst>
                <a:path w="281" h="370">
                  <a:moveTo>
                    <a:pt x="0" y="370"/>
                  </a:moveTo>
                  <a:lnTo>
                    <a:pt x="262" y="370"/>
                  </a:lnTo>
                  <a:lnTo>
                    <a:pt x="273" y="324"/>
                  </a:lnTo>
                  <a:lnTo>
                    <a:pt x="281" y="276"/>
                  </a:lnTo>
                  <a:lnTo>
                    <a:pt x="264" y="276"/>
                  </a:lnTo>
                  <a:lnTo>
                    <a:pt x="256" y="306"/>
                  </a:lnTo>
                  <a:lnTo>
                    <a:pt x="251" y="319"/>
                  </a:lnTo>
                  <a:lnTo>
                    <a:pt x="242" y="333"/>
                  </a:lnTo>
                  <a:lnTo>
                    <a:pt x="229" y="341"/>
                  </a:lnTo>
                  <a:lnTo>
                    <a:pt x="212" y="349"/>
                  </a:lnTo>
                  <a:lnTo>
                    <a:pt x="187" y="354"/>
                  </a:lnTo>
                  <a:lnTo>
                    <a:pt x="157" y="354"/>
                  </a:lnTo>
                  <a:lnTo>
                    <a:pt x="127" y="351"/>
                  </a:lnTo>
                  <a:lnTo>
                    <a:pt x="97" y="346"/>
                  </a:lnTo>
                  <a:lnTo>
                    <a:pt x="97" y="187"/>
                  </a:lnTo>
                  <a:lnTo>
                    <a:pt x="146" y="187"/>
                  </a:lnTo>
                  <a:lnTo>
                    <a:pt x="174" y="187"/>
                  </a:lnTo>
                  <a:lnTo>
                    <a:pt x="190" y="189"/>
                  </a:lnTo>
                  <a:lnTo>
                    <a:pt x="196" y="192"/>
                  </a:lnTo>
                  <a:lnTo>
                    <a:pt x="201" y="195"/>
                  </a:lnTo>
                  <a:lnTo>
                    <a:pt x="204" y="208"/>
                  </a:lnTo>
                  <a:lnTo>
                    <a:pt x="207" y="227"/>
                  </a:lnTo>
                  <a:lnTo>
                    <a:pt x="223" y="227"/>
                  </a:lnTo>
                  <a:lnTo>
                    <a:pt x="223" y="127"/>
                  </a:lnTo>
                  <a:lnTo>
                    <a:pt x="207" y="127"/>
                  </a:lnTo>
                  <a:lnTo>
                    <a:pt x="204" y="146"/>
                  </a:lnTo>
                  <a:lnTo>
                    <a:pt x="201" y="160"/>
                  </a:lnTo>
                  <a:lnTo>
                    <a:pt x="196" y="165"/>
                  </a:lnTo>
                  <a:lnTo>
                    <a:pt x="190" y="168"/>
                  </a:lnTo>
                  <a:lnTo>
                    <a:pt x="174" y="170"/>
                  </a:lnTo>
                  <a:lnTo>
                    <a:pt x="146" y="170"/>
                  </a:lnTo>
                  <a:lnTo>
                    <a:pt x="97" y="170"/>
                  </a:lnTo>
                  <a:lnTo>
                    <a:pt x="97" y="17"/>
                  </a:lnTo>
                  <a:lnTo>
                    <a:pt x="143" y="17"/>
                  </a:lnTo>
                  <a:lnTo>
                    <a:pt x="168" y="17"/>
                  </a:lnTo>
                  <a:lnTo>
                    <a:pt x="190" y="19"/>
                  </a:lnTo>
                  <a:lnTo>
                    <a:pt x="204" y="22"/>
                  </a:lnTo>
                  <a:lnTo>
                    <a:pt x="215" y="27"/>
                  </a:lnTo>
                  <a:lnTo>
                    <a:pt x="223" y="35"/>
                  </a:lnTo>
                  <a:lnTo>
                    <a:pt x="229" y="49"/>
                  </a:lnTo>
                  <a:lnTo>
                    <a:pt x="237" y="84"/>
                  </a:lnTo>
                  <a:lnTo>
                    <a:pt x="251" y="81"/>
                  </a:lnTo>
                  <a:lnTo>
                    <a:pt x="248" y="44"/>
                  </a:lnTo>
                  <a:lnTo>
                    <a:pt x="245" y="0"/>
                  </a:lnTo>
                  <a:lnTo>
                    <a:pt x="0" y="0"/>
                  </a:lnTo>
                  <a:lnTo>
                    <a:pt x="0" y="11"/>
                  </a:lnTo>
                  <a:lnTo>
                    <a:pt x="20" y="14"/>
                  </a:lnTo>
                  <a:lnTo>
                    <a:pt x="33" y="17"/>
                  </a:lnTo>
                  <a:lnTo>
                    <a:pt x="36" y="19"/>
                  </a:lnTo>
                  <a:lnTo>
                    <a:pt x="39" y="25"/>
                  </a:lnTo>
                  <a:lnTo>
                    <a:pt x="42" y="46"/>
                  </a:lnTo>
                  <a:lnTo>
                    <a:pt x="42" y="87"/>
                  </a:lnTo>
                  <a:lnTo>
                    <a:pt x="42" y="284"/>
                  </a:lnTo>
                  <a:lnTo>
                    <a:pt x="42" y="322"/>
                  </a:lnTo>
                  <a:lnTo>
                    <a:pt x="39" y="343"/>
                  </a:lnTo>
                  <a:lnTo>
                    <a:pt x="36" y="351"/>
                  </a:lnTo>
                  <a:lnTo>
                    <a:pt x="33" y="354"/>
                  </a:lnTo>
                  <a:lnTo>
                    <a:pt x="20" y="357"/>
                  </a:lnTo>
                  <a:lnTo>
                    <a:pt x="0" y="360"/>
                  </a:lnTo>
                  <a:lnTo>
                    <a:pt x="0"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3" name="Freeform 4"/>
            <p:cNvSpPr>
              <a:spLocks noEditPoints="1"/>
            </p:cNvSpPr>
            <p:nvPr/>
          </p:nvSpPr>
          <p:spPr bwMode="auto">
            <a:xfrm>
              <a:off x="1994" y="159"/>
              <a:ext cx="335" cy="370"/>
            </a:xfrm>
            <a:custGeom>
              <a:avLst/>
              <a:gdLst/>
              <a:ahLst/>
              <a:cxnLst>
                <a:cxn ang="0">
                  <a:pos x="137" y="370"/>
                </a:cxn>
                <a:cxn ang="0">
                  <a:pos x="118" y="357"/>
                </a:cxn>
                <a:cxn ang="0">
                  <a:pos x="104" y="354"/>
                </a:cxn>
                <a:cxn ang="0">
                  <a:pos x="99" y="343"/>
                </a:cxn>
                <a:cxn ang="0">
                  <a:pos x="96" y="284"/>
                </a:cxn>
                <a:cxn ang="0">
                  <a:pos x="118" y="208"/>
                </a:cxn>
                <a:cxn ang="0">
                  <a:pos x="135" y="208"/>
                </a:cxn>
                <a:cxn ang="0">
                  <a:pos x="151" y="216"/>
                </a:cxn>
                <a:cxn ang="0">
                  <a:pos x="168" y="235"/>
                </a:cxn>
                <a:cxn ang="0">
                  <a:pos x="212" y="314"/>
                </a:cxn>
                <a:cxn ang="0">
                  <a:pos x="225" y="335"/>
                </a:cxn>
                <a:cxn ang="0">
                  <a:pos x="253" y="360"/>
                </a:cxn>
                <a:cxn ang="0">
                  <a:pos x="278" y="370"/>
                </a:cxn>
                <a:cxn ang="0">
                  <a:pos x="335" y="370"/>
                </a:cxn>
                <a:cxn ang="0">
                  <a:pos x="335" y="360"/>
                </a:cxn>
                <a:cxn ang="0">
                  <a:pos x="308" y="351"/>
                </a:cxn>
                <a:cxn ang="0">
                  <a:pos x="294" y="343"/>
                </a:cxn>
                <a:cxn ang="0">
                  <a:pos x="261" y="300"/>
                </a:cxn>
                <a:cxn ang="0">
                  <a:pos x="245" y="270"/>
                </a:cxn>
                <a:cxn ang="0">
                  <a:pos x="201" y="189"/>
                </a:cxn>
                <a:cxn ang="0">
                  <a:pos x="239" y="168"/>
                </a:cxn>
                <a:cxn ang="0">
                  <a:pos x="264" y="143"/>
                </a:cxn>
                <a:cxn ang="0">
                  <a:pos x="278" y="111"/>
                </a:cxn>
                <a:cxn ang="0">
                  <a:pos x="280" y="92"/>
                </a:cxn>
                <a:cxn ang="0">
                  <a:pos x="275" y="65"/>
                </a:cxn>
                <a:cxn ang="0">
                  <a:pos x="267" y="44"/>
                </a:cxn>
                <a:cxn ang="0">
                  <a:pos x="253" y="27"/>
                </a:cxn>
                <a:cxn ang="0">
                  <a:pos x="214" y="6"/>
                </a:cxn>
                <a:cxn ang="0">
                  <a:pos x="170" y="0"/>
                </a:cxn>
                <a:cxn ang="0">
                  <a:pos x="0" y="0"/>
                </a:cxn>
                <a:cxn ang="0">
                  <a:pos x="19" y="14"/>
                </a:cxn>
                <a:cxn ang="0">
                  <a:pos x="33" y="17"/>
                </a:cxn>
                <a:cxn ang="0">
                  <a:pos x="41" y="25"/>
                </a:cxn>
                <a:cxn ang="0">
                  <a:pos x="44" y="87"/>
                </a:cxn>
                <a:cxn ang="0">
                  <a:pos x="44" y="284"/>
                </a:cxn>
                <a:cxn ang="0">
                  <a:pos x="41" y="343"/>
                </a:cxn>
                <a:cxn ang="0">
                  <a:pos x="33" y="354"/>
                </a:cxn>
                <a:cxn ang="0">
                  <a:pos x="0" y="360"/>
                </a:cxn>
                <a:cxn ang="0">
                  <a:pos x="96" y="22"/>
                </a:cxn>
                <a:cxn ang="0">
                  <a:pos x="113" y="19"/>
                </a:cxn>
                <a:cxn ang="0">
                  <a:pos x="132" y="19"/>
                </a:cxn>
                <a:cxn ang="0">
                  <a:pos x="165" y="22"/>
                </a:cxn>
                <a:cxn ang="0">
                  <a:pos x="192" y="35"/>
                </a:cxn>
                <a:cxn ang="0">
                  <a:pos x="212" y="62"/>
                </a:cxn>
                <a:cxn ang="0">
                  <a:pos x="220" y="106"/>
                </a:cxn>
                <a:cxn ang="0">
                  <a:pos x="217" y="127"/>
                </a:cxn>
                <a:cxn ang="0">
                  <a:pos x="203" y="160"/>
                </a:cxn>
                <a:cxn ang="0">
                  <a:pos x="179" y="181"/>
                </a:cxn>
                <a:cxn ang="0">
                  <a:pos x="146" y="192"/>
                </a:cxn>
                <a:cxn ang="0">
                  <a:pos x="96" y="192"/>
                </a:cxn>
              </a:cxnLst>
              <a:rect l="0" t="0" r="r" b="b"/>
              <a:pathLst>
                <a:path w="335" h="370">
                  <a:moveTo>
                    <a:pt x="0" y="370"/>
                  </a:moveTo>
                  <a:lnTo>
                    <a:pt x="137" y="370"/>
                  </a:lnTo>
                  <a:lnTo>
                    <a:pt x="137" y="360"/>
                  </a:lnTo>
                  <a:lnTo>
                    <a:pt x="118" y="357"/>
                  </a:lnTo>
                  <a:lnTo>
                    <a:pt x="104" y="354"/>
                  </a:lnTo>
                  <a:lnTo>
                    <a:pt x="102" y="351"/>
                  </a:lnTo>
                  <a:lnTo>
                    <a:pt x="99" y="343"/>
                  </a:lnTo>
                  <a:lnTo>
                    <a:pt x="96" y="322"/>
                  </a:lnTo>
                  <a:lnTo>
                    <a:pt x="96" y="284"/>
                  </a:lnTo>
                  <a:lnTo>
                    <a:pt x="96" y="208"/>
                  </a:lnTo>
                  <a:lnTo>
                    <a:pt x="118" y="208"/>
                  </a:lnTo>
                  <a:lnTo>
                    <a:pt x="135" y="208"/>
                  </a:lnTo>
                  <a:lnTo>
                    <a:pt x="146" y="211"/>
                  </a:lnTo>
                  <a:lnTo>
                    <a:pt x="151" y="216"/>
                  </a:lnTo>
                  <a:lnTo>
                    <a:pt x="168" y="235"/>
                  </a:lnTo>
                  <a:lnTo>
                    <a:pt x="187" y="270"/>
                  </a:lnTo>
                  <a:lnTo>
                    <a:pt x="212" y="314"/>
                  </a:lnTo>
                  <a:lnTo>
                    <a:pt x="225" y="335"/>
                  </a:lnTo>
                  <a:lnTo>
                    <a:pt x="245" y="354"/>
                  </a:lnTo>
                  <a:lnTo>
                    <a:pt x="253" y="360"/>
                  </a:lnTo>
                  <a:lnTo>
                    <a:pt x="267" y="365"/>
                  </a:lnTo>
                  <a:lnTo>
                    <a:pt x="278" y="370"/>
                  </a:lnTo>
                  <a:lnTo>
                    <a:pt x="291" y="370"/>
                  </a:lnTo>
                  <a:lnTo>
                    <a:pt x="335" y="370"/>
                  </a:lnTo>
                  <a:lnTo>
                    <a:pt x="335" y="360"/>
                  </a:lnTo>
                  <a:lnTo>
                    <a:pt x="319" y="357"/>
                  </a:lnTo>
                  <a:lnTo>
                    <a:pt x="308" y="351"/>
                  </a:lnTo>
                  <a:lnTo>
                    <a:pt x="294" y="343"/>
                  </a:lnTo>
                  <a:lnTo>
                    <a:pt x="280" y="324"/>
                  </a:lnTo>
                  <a:lnTo>
                    <a:pt x="261" y="300"/>
                  </a:lnTo>
                  <a:lnTo>
                    <a:pt x="245" y="270"/>
                  </a:lnTo>
                  <a:lnTo>
                    <a:pt x="201" y="189"/>
                  </a:lnTo>
                  <a:lnTo>
                    <a:pt x="225" y="176"/>
                  </a:lnTo>
                  <a:lnTo>
                    <a:pt x="239" y="168"/>
                  </a:lnTo>
                  <a:lnTo>
                    <a:pt x="253" y="157"/>
                  </a:lnTo>
                  <a:lnTo>
                    <a:pt x="264" y="143"/>
                  </a:lnTo>
                  <a:lnTo>
                    <a:pt x="272" y="127"/>
                  </a:lnTo>
                  <a:lnTo>
                    <a:pt x="278" y="111"/>
                  </a:lnTo>
                  <a:lnTo>
                    <a:pt x="280" y="92"/>
                  </a:lnTo>
                  <a:lnTo>
                    <a:pt x="278" y="79"/>
                  </a:lnTo>
                  <a:lnTo>
                    <a:pt x="275" y="65"/>
                  </a:lnTo>
                  <a:lnTo>
                    <a:pt x="272" y="52"/>
                  </a:lnTo>
                  <a:lnTo>
                    <a:pt x="267" y="44"/>
                  </a:lnTo>
                  <a:lnTo>
                    <a:pt x="261" y="33"/>
                  </a:lnTo>
                  <a:lnTo>
                    <a:pt x="253" y="27"/>
                  </a:lnTo>
                  <a:lnTo>
                    <a:pt x="234" y="14"/>
                  </a:lnTo>
                  <a:lnTo>
                    <a:pt x="214" y="6"/>
                  </a:lnTo>
                  <a:lnTo>
                    <a:pt x="192" y="3"/>
                  </a:lnTo>
                  <a:lnTo>
                    <a:pt x="170" y="0"/>
                  </a:lnTo>
                  <a:lnTo>
                    <a:pt x="148" y="0"/>
                  </a:lnTo>
                  <a:lnTo>
                    <a:pt x="0" y="0"/>
                  </a:lnTo>
                  <a:lnTo>
                    <a:pt x="0" y="11"/>
                  </a:lnTo>
                  <a:lnTo>
                    <a:pt x="19" y="14"/>
                  </a:lnTo>
                  <a:lnTo>
                    <a:pt x="33" y="17"/>
                  </a:lnTo>
                  <a:lnTo>
                    <a:pt x="38" y="19"/>
                  </a:lnTo>
                  <a:lnTo>
                    <a:pt x="41" y="25"/>
                  </a:lnTo>
                  <a:lnTo>
                    <a:pt x="41" y="46"/>
                  </a:lnTo>
                  <a:lnTo>
                    <a:pt x="44" y="87"/>
                  </a:lnTo>
                  <a:lnTo>
                    <a:pt x="44" y="284"/>
                  </a:lnTo>
                  <a:lnTo>
                    <a:pt x="41" y="322"/>
                  </a:lnTo>
                  <a:lnTo>
                    <a:pt x="41" y="343"/>
                  </a:lnTo>
                  <a:lnTo>
                    <a:pt x="38" y="351"/>
                  </a:lnTo>
                  <a:lnTo>
                    <a:pt x="33" y="354"/>
                  </a:lnTo>
                  <a:lnTo>
                    <a:pt x="19" y="357"/>
                  </a:lnTo>
                  <a:lnTo>
                    <a:pt x="0" y="360"/>
                  </a:lnTo>
                  <a:lnTo>
                    <a:pt x="0" y="370"/>
                  </a:lnTo>
                  <a:close/>
                  <a:moveTo>
                    <a:pt x="96" y="22"/>
                  </a:moveTo>
                  <a:lnTo>
                    <a:pt x="96" y="22"/>
                  </a:lnTo>
                  <a:lnTo>
                    <a:pt x="113" y="19"/>
                  </a:lnTo>
                  <a:lnTo>
                    <a:pt x="132" y="19"/>
                  </a:lnTo>
                  <a:lnTo>
                    <a:pt x="148" y="19"/>
                  </a:lnTo>
                  <a:lnTo>
                    <a:pt x="165" y="22"/>
                  </a:lnTo>
                  <a:lnTo>
                    <a:pt x="179" y="27"/>
                  </a:lnTo>
                  <a:lnTo>
                    <a:pt x="192" y="35"/>
                  </a:lnTo>
                  <a:lnTo>
                    <a:pt x="203" y="49"/>
                  </a:lnTo>
                  <a:lnTo>
                    <a:pt x="212" y="62"/>
                  </a:lnTo>
                  <a:lnTo>
                    <a:pt x="217" y="81"/>
                  </a:lnTo>
                  <a:lnTo>
                    <a:pt x="220" y="106"/>
                  </a:lnTo>
                  <a:lnTo>
                    <a:pt x="217" y="127"/>
                  </a:lnTo>
                  <a:lnTo>
                    <a:pt x="212" y="146"/>
                  </a:lnTo>
                  <a:lnTo>
                    <a:pt x="203" y="160"/>
                  </a:lnTo>
                  <a:lnTo>
                    <a:pt x="192" y="173"/>
                  </a:lnTo>
                  <a:lnTo>
                    <a:pt x="179" y="181"/>
                  </a:lnTo>
                  <a:lnTo>
                    <a:pt x="162" y="187"/>
                  </a:lnTo>
                  <a:lnTo>
                    <a:pt x="146" y="192"/>
                  </a:lnTo>
                  <a:lnTo>
                    <a:pt x="129" y="192"/>
                  </a:lnTo>
                  <a:lnTo>
                    <a:pt x="96" y="192"/>
                  </a:lnTo>
                  <a:lnTo>
                    <a:pt x="96" y="22"/>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4" name="Freeform 3"/>
            <p:cNvSpPr>
              <a:spLocks/>
            </p:cNvSpPr>
            <p:nvPr/>
          </p:nvSpPr>
          <p:spPr bwMode="auto">
            <a:xfrm>
              <a:off x="2338" y="151"/>
              <a:ext cx="239" cy="386"/>
            </a:xfrm>
            <a:custGeom>
              <a:avLst/>
              <a:gdLst/>
              <a:ahLst/>
              <a:cxnLst>
                <a:cxn ang="0">
                  <a:pos x="115" y="149"/>
                </a:cxn>
                <a:cxn ang="0">
                  <a:pos x="77" y="119"/>
                </a:cxn>
                <a:cxn ang="0">
                  <a:pos x="66" y="100"/>
                </a:cxn>
                <a:cxn ang="0">
                  <a:pos x="60" y="79"/>
                </a:cxn>
                <a:cxn ang="0">
                  <a:pos x="63" y="65"/>
                </a:cxn>
                <a:cxn ang="0">
                  <a:pos x="71" y="43"/>
                </a:cxn>
                <a:cxn ang="0">
                  <a:pos x="88" y="27"/>
                </a:cxn>
                <a:cxn ang="0">
                  <a:pos x="110" y="19"/>
                </a:cxn>
                <a:cxn ang="0">
                  <a:pos x="123" y="19"/>
                </a:cxn>
                <a:cxn ang="0">
                  <a:pos x="162" y="27"/>
                </a:cxn>
                <a:cxn ang="0">
                  <a:pos x="184" y="46"/>
                </a:cxn>
                <a:cxn ang="0">
                  <a:pos x="198" y="70"/>
                </a:cxn>
                <a:cxn ang="0">
                  <a:pos x="217" y="95"/>
                </a:cxn>
                <a:cxn ang="0">
                  <a:pos x="214" y="57"/>
                </a:cxn>
                <a:cxn ang="0">
                  <a:pos x="211" y="16"/>
                </a:cxn>
                <a:cxn ang="0">
                  <a:pos x="178" y="6"/>
                </a:cxn>
                <a:cxn ang="0">
                  <a:pos x="132" y="0"/>
                </a:cxn>
                <a:cxn ang="0">
                  <a:pos x="110" y="0"/>
                </a:cxn>
                <a:cxn ang="0">
                  <a:pos x="68" y="11"/>
                </a:cxn>
                <a:cxn ang="0">
                  <a:pos x="35" y="35"/>
                </a:cxn>
                <a:cxn ang="0">
                  <a:pos x="16" y="73"/>
                </a:cxn>
                <a:cxn ang="0">
                  <a:pos x="13" y="97"/>
                </a:cxn>
                <a:cxn ang="0">
                  <a:pos x="19" y="127"/>
                </a:cxn>
                <a:cxn ang="0">
                  <a:pos x="33" y="154"/>
                </a:cxn>
                <a:cxn ang="0">
                  <a:pos x="52" y="176"/>
                </a:cxn>
                <a:cxn ang="0">
                  <a:pos x="112" y="211"/>
                </a:cxn>
                <a:cxn ang="0">
                  <a:pos x="143" y="227"/>
                </a:cxn>
                <a:cxn ang="0">
                  <a:pos x="170" y="246"/>
                </a:cxn>
                <a:cxn ang="0">
                  <a:pos x="187" y="270"/>
                </a:cxn>
                <a:cxn ang="0">
                  <a:pos x="192" y="300"/>
                </a:cxn>
                <a:cxn ang="0">
                  <a:pos x="192" y="314"/>
                </a:cxn>
                <a:cxn ang="0">
                  <a:pos x="181" y="341"/>
                </a:cxn>
                <a:cxn ang="0">
                  <a:pos x="162" y="357"/>
                </a:cxn>
                <a:cxn ang="0">
                  <a:pos x="137" y="368"/>
                </a:cxn>
                <a:cxn ang="0">
                  <a:pos x="123" y="368"/>
                </a:cxn>
                <a:cxn ang="0">
                  <a:pos x="74" y="357"/>
                </a:cxn>
                <a:cxn ang="0">
                  <a:pos x="44" y="330"/>
                </a:cxn>
                <a:cxn ang="0">
                  <a:pos x="27" y="295"/>
                </a:cxn>
                <a:cxn ang="0">
                  <a:pos x="19" y="262"/>
                </a:cxn>
                <a:cxn ang="0">
                  <a:pos x="0" y="265"/>
                </a:cxn>
                <a:cxn ang="0">
                  <a:pos x="19" y="365"/>
                </a:cxn>
                <a:cxn ang="0">
                  <a:pos x="33" y="373"/>
                </a:cxn>
                <a:cxn ang="0">
                  <a:pos x="77" y="384"/>
                </a:cxn>
                <a:cxn ang="0">
                  <a:pos x="107" y="386"/>
                </a:cxn>
                <a:cxn ang="0">
                  <a:pos x="154" y="381"/>
                </a:cxn>
                <a:cxn ang="0">
                  <a:pos x="198" y="362"/>
                </a:cxn>
                <a:cxn ang="0">
                  <a:pos x="228" y="330"/>
                </a:cxn>
                <a:cxn ang="0">
                  <a:pos x="239" y="295"/>
                </a:cxn>
                <a:cxn ang="0">
                  <a:pos x="239" y="281"/>
                </a:cxn>
                <a:cxn ang="0">
                  <a:pos x="231" y="238"/>
                </a:cxn>
                <a:cxn ang="0">
                  <a:pos x="211" y="208"/>
                </a:cxn>
                <a:cxn ang="0">
                  <a:pos x="181" y="184"/>
                </a:cxn>
                <a:cxn ang="0">
                  <a:pos x="115" y="149"/>
                </a:cxn>
              </a:cxnLst>
              <a:rect l="0" t="0" r="r" b="b"/>
              <a:pathLst>
                <a:path w="239" h="386">
                  <a:moveTo>
                    <a:pt x="115" y="149"/>
                  </a:moveTo>
                  <a:lnTo>
                    <a:pt x="115" y="149"/>
                  </a:lnTo>
                  <a:lnTo>
                    <a:pt x="93" y="135"/>
                  </a:lnTo>
                  <a:lnTo>
                    <a:pt x="77" y="119"/>
                  </a:lnTo>
                  <a:lnTo>
                    <a:pt x="71" y="111"/>
                  </a:lnTo>
                  <a:lnTo>
                    <a:pt x="66" y="100"/>
                  </a:lnTo>
                  <a:lnTo>
                    <a:pt x="63" y="92"/>
                  </a:lnTo>
                  <a:lnTo>
                    <a:pt x="60" y="79"/>
                  </a:lnTo>
                  <a:lnTo>
                    <a:pt x="63" y="65"/>
                  </a:lnTo>
                  <a:lnTo>
                    <a:pt x="66" y="54"/>
                  </a:lnTo>
                  <a:lnTo>
                    <a:pt x="71" y="43"/>
                  </a:lnTo>
                  <a:lnTo>
                    <a:pt x="79" y="35"/>
                  </a:lnTo>
                  <a:lnTo>
                    <a:pt x="88" y="27"/>
                  </a:lnTo>
                  <a:lnTo>
                    <a:pt x="99" y="22"/>
                  </a:lnTo>
                  <a:lnTo>
                    <a:pt x="110" y="19"/>
                  </a:lnTo>
                  <a:lnTo>
                    <a:pt x="123" y="19"/>
                  </a:lnTo>
                  <a:lnTo>
                    <a:pt x="145" y="19"/>
                  </a:lnTo>
                  <a:lnTo>
                    <a:pt x="162" y="27"/>
                  </a:lnTo>
                  <a:lnTo>
                    <a:pt x="176" y="35"/>
                  </a:lnTo>
                  <a:lnTo>
                    <a:pt x="184" y="46"/>
                  </a:lnTo>
                  <a:lnTo>
                    <a:pt x="192" y="57"/>
                  </a:lnTo>
                  <a:lnTo>
                    <a:pt x="198" y="70"/>
                  </a:lnTo>
                  <a:lnTo>
                    <a:pt x="203" y="95"/>
                  </a:lnTo>
                  <a:lnTo>
                    <a:pt x="217" y="95"/>
                  </a:lnTo>
                  <a:lnTo>
                    <a:pt x="214" y="57"/>
                  </a:lnTo>
                  <a:lnTo>
                    <a:pt x="211" y="16"/>
                  </a:lnTo>
                  <a:lnTo>
                    <a:pt x="198" y="11"/>
                  </a:lnTo>
                  <a:lnTo>
                    <a:pt x="178" y="6"/>
                  </a:lnTo>
                  <a:lnTo>
                    <a:pt x="156" y="0"/>
                  </a:lnTo>
                  <a:lnTo>
                    <a:pt x="132" y="0"/>
                  </a:lnTo>
                  <a:lnTo>
                    <a:pt x="110" y="0"/>
                  </a:lnTo>
                  <a:lnTo>
                    <a:pt x="88" y="6"/>
                  </a:lnTo>
                  <a:lnTo>
                    <a:pt x="68" y="11"/>
                  </a:lnTo>
                  <a:lnTo>
                    <a:pt x="49" y="22"/>
                  </a:lnTo>
                  <a:lnTo>
                    <a:pt x="35" y="35"/>
                  </a:lnTo>
                  <a:lnTo>
                    <a:pt x="24" y="52"/>
                  </a:lnTo>
                  <a:lnTo>
                    <a:pt x="16" y="73"/>
                  </a:lnTo>
                  <a:lnTo>
                    <a:pt x="13" y="97"/>
                  </a:lnTo>
                  <a:lnTo>
                    <a:pt x="13" y="111"/>
                  </a:lnTo>
                  <a:lnTo>
                    <a:pt x="19" y="127"/>
                  </a:lnTo>
                  <a:lnTo>
                    <a:pt x="24" y="141"/>
                  </a:lnTo>
                  <a:lnTo>
                    <a:pt x="33" y="154"/>
                  </a:lnTo>
                  <a:lnTo>
                    <a:pt x="41" y="165"/>
                  </a:lnTo>
                  <a:lnTo>
                    <a:pt x="52" y="176"/>
                  </a:lnTo>
                  <a:lnTo>
                    <a:pt x="77" y="192"/>
                  </a:lnTo>
                  <a:lnTo>
                    <a:pt x="112" y="211"/>
                  </a:lnTo>
                  <a:lnTo>
                    <a:pt x="143" y="227"/>
                  </a:lnTo>
                  <a:lnTo>
                    <a:pt x="156" y="235"/>
                  </a:lnTo>
                  <a:lnTo>
                    <a:pt x="170" y="246"/>
                  </a:lnTo>
                  <a:lnTo>
                    <a:pt x="178" y="259"/>
                  </a:lnTo>
                  <a:lnTo>
                    <a:pt x="187" y="270"/>
                  </a:lnTo>
                  <a:lnTo>
                    <a:pt x="189" y="284"/>
                  </a:lnTo>
                  <a:lnTo>
                    <a:pt x="192" y="300"/>
                  </a:lnTo>
                  <a:lnTo>
                    <a:pt x="192" y="314"/>
                  </a:lnTo>
                  <a:lnTo>
                    <a:pt x="187" y="330"/>
                  </a:lnTo>
                  <a:lnTo>
                    <a:pt x="181" y="341"/>
                  </a:lnTo>
                  <a:lnTo>
                    <a:pt x="173" y="351"/>
                  </a:lnTo>
                  <a:lnTo>
                    <a:pt x="162" y="357"/>
                  </a:lnTo>
                  <a:lnTo>
                    <a:pt x="151" y="365"/>
                  </a:lnTo>
                  <a:lnTo>
                    <a:pt x="137" y="368"/>
                  </a:lnTo>
                  <a:lnTo>
                    <a:pt x="123" y="368"/>
                  </a:lnTo>
                  <a:lnTo>
                    <a:pt x="96" y="365"/>
                  </a:lnTo>
                  <a:lnTo>
                    <a:pt x="74" y="357"/>
                  </a:lnTo>
                  <a:lnTo>
                    <a:pt x="57" y="346"/>
                  </a:lnTo>
                  <a:lnTo>
                    <a:pt x="44" y="330"/>
                  </a:lnTo>
                  <a:lnTo>
                    <a:pt x="33" y="314"/>
                  </a:lnTo>
                  <a:lnTo>
                    <a:pt x="27" y="295"/>
                  </a:lnTo>
                  <a:lnTo>
                    <a:pt x="22" y="278"/>
                  </a:lnTo>
                  <a:lnTo>
                    <a:pt x="19" y="262"/>
                  </a:lnTo>
                  <a:lnTo>
                    <a:pt x="0" y="265"/>
                  </a:lnTo>
                  <a:lnTo>
                    <a:pt x="8" y="322"/>
                  </a:lnTo>
                  <a:lnTo>
                    <a:pt x="19" y="365"/>
                  </a:lnTo>
                  <a:lnTo>
                    <a:pt x="33" y="373"/>
                  </a:lnTo>
                  <a:lnTo>
                    <a:pt x="52" y="378"/>
                  </a:lnTo>
                  <a:lnTo>
                    <a:pt x="77" y="384"/>
                  </a:lnTo>
                  <a:lnTo>
                    <a:pt x="107" y="386"/>
                  </a:lnTo>
                  <a:lnTo>
                    <a:pt x="132" y="386"/>
                  </a:lnTo>
                  <a:lnTo>
                    <a:pt x="154" y="381"/>
                  </a:lnTo>
                  <a:lnTo>
                    <a:pt x="176" y="373"/>
                  </a:lnTo>
                  <a:lnTo>
                    <a:pt x="198" y="362"/>
                  </a:lnTo>
                  <a:lnTo>
                    <a:pt x="214" y="349"/>
                  </a:lnTo>
                  <a:lnTo>
                    <a:pt x="228" y="330"/>
                  </a:lnTo>
                  <a:lnTo>
                    <a:pt x="236" y="308"/>
                  </a:lnTo>
                  <a:lnTo>
                    <a:pt x="239" y="295"/>
                  </a:lnTo>
                  <a:lnTo>
                    <a:pt x="239" y="281"/>
                  </a:lnTo>
                  <a:lnTo>
                    <a:pt x="236" y="259"/>
                  </a:lnTo>
                  <a:lnTo>
                    <a:pt x="231" y="238"/>
                  </a:lnTo>
                  <a:lnTo>
                    <a:pt x="222" y="222"/>
                  </a:lnTo>
                  <a:lnTo>
                    <a:pt x="211" y="208"/>
                  </a:lnTo>
                  <a:lnTo>
                    <a:pt x="198" y="195"/>
                  </a:lnTo>
                  <a:lnTo>
                    <a:pt x="181" y="184"/>
                  </a:lnTo>
                  <a:lnTo>
                    <a:pt x="148" y="165"/>
                  </a:lnTo>
                  <a:lnTo>
                    <a:pt x="115" y="149"/>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5" name="Freeform 2"/>
            <p:cNvSpPr>
              <a:spLocks noEditPoints="1"/>
            </p:cNvSpPr>
            <p:nvPr/>
          </p:nvSpPr>
          <p:spPr bwMode="auto">
            <a:xfrm>
              <a:off x="129" y="78"/>
              <a:ext cx="581" cy="646"/>
            </a:xfrm>
            <a:custGeom>
              <a:avLst/>
              <a:gdLst/>
              <a:ahLst/>
              <a:cxnLst>
                <a:cxn ang="0">
                  <a:pos x="259" y="254"/>
                </a:cxn>
                <a:cxn ang="0">
                  <a:pos x="333" y="397"/>
                </a:cxn>
                <a:cxn ang="0">
                  <a:pos x="377" y="470"/>
                </a:cxn>
                <a:cxn ang="0">
                  <a:pos x="471" y="581"/>
                </a:cxn>
                <a:cxn ang="0">
                  <a:pos x="523" y="619"/>
                </a:cxn>
                <a:cxn ang="0">
                  <a:pos x="572" y="632"/>
                </a:cxn>
                <a:cxn ang="0">
                  <a:pos x="567" y="646"/>
                </a:cxn>
                <a:cxn ang="0">
                  <a:pos x="523" y="643"/>
                </a:cxn>
                <a:cxn ang="0">
                  <a:pos x="460" y="616"/>
                </a:cxn>
                <a:cxn ang="0">
                  <a:pos x="366" y="538"/>
                </a:cxn>
                <a:cxn ang="0">
                  <a:pos x="281" y="416"/>
                </a:cxn>
                <a:cxn ang="0">
                  <a:pos x="209" y="281"/>
                </a:cxn>
                <a:cxn ang="0">
                  <a:pos x="190" y="260"/>
                </a:cxn>
                <a:cxn ang="0">
                  <a:pos x="171" y="254"/>
                </a:cxn>
                <a:cxn ang="0">
                  <a:pos x="110" y="251"/>
                </a:cxn>
                <a:cxn ang="0">
                  <a:pos x="110" y="384"/>
                </a:cxn>
                <a:cxn ang="0">
                  <a:pos x="113" y="422"/>
                </a:cxn>
                <a:cxn ang="0">
                  <a:pos x="130" y="438"/>
                </a:cxn>
                <a:cxn ang="0">
                  <a:pos x="163" y="451"/>
                </a:cxn>
                <a:cxn ang="0">
                  <a:pos x="22" y="438"/>
                </a:cxn>
                <a:cxn ang="0">
                  <a:pos x="39" y="435"/>
                </a:cxn>
                <a:cxn ang="0">
                  <a:pos x="50" y="422"/>
                </a:cxn>
                <a:cxn ang="0">
                  <a:pos x="53" y="346"/>
                </a:cxn>
                <a:cxn ang="0">
                  <a:pos x="53" y="68"/>
                </a:cxn>
                <a:cxn ang="0">
                  <a:pos x="50" y="30"/>
                </a:cxn>
                <a:cxn ang="0">
                  <a:pos x="33" y="14"/>
                </a:cxn>
                <a:cxn ang="0">
                  <a:pos x="0" y="0"/>
                </a:cxn>
                <a:cxn ang="0">
                  <a:pos x="187" y="0"/>
                </a:cxn>
                <a:cxn ang="0">
                  <a:pos x="278" y="17"/>
                </a:cxn>
                <a:cxn ang="0">
                  <a:pos x="317" y="46"/>
                </a:cxn>
                <a:cxn ang="0">
                  <a:pos x="336" y="98"/>
                </a:cxn>
                <a:cxn ang="0">
                  <a:pos x="336" y="141"/>
                </a:cxn>
                <a:cxn ang="0">
                  <a:pos x="314" y="189"/>
                </a:cxn>
                <a:cxn ang="0">
                  <a:pos x="273" y="224"/>
                </a:cxn>
                <a:cxn ang="0">
                  <a:pos x="256" y="238"/>
                </a:cxn>
                <a:cxn ang="0">
                  <a:pos x="110" y="238"/>
                </a:cxn>
                <a:cxn ang="0">
                  <a:pos x="187" y="235"/>
                </a:cxn>
                <a:cxn ang="0">
                  <a:pos x="242" y="211"/>
                </a:cxn>
                <a:cxn ang="0">
                  <a:pos x="270" y="160"/>
                </a:cxn>
                <a:cxn ang="0">
                  <a:pos x="270" y="108"/>
                </a:cxn>
                <a:cxn ang="0">
                  <a:pos x="242" y="49"/>
                </a:cxn>
                <a:cxn ang="0">
                  <a:pos x="182" y="22"/>
                </a:cxn>
                <a:cxn ang="0">
                  <a:pos x="132" y="19"/>
                </a:cxn>
              </a:cxnLst>
              <a:rect l="0" t="0" r="r" b="b"/>
              <a:pathLst>
                <a:path w="581" h="646">
                  <a:moveTo>
                    <a:pt x="256" y="238"/>
                  </a:moveTo>
                  <a:lnTo>
                    <a:pt x="256" y="238"/>
                  </a:lnTo>
                  <a:lnTo>
                    <a:pt x="259" y="254"/>
                  </a:lnTo>
                  <a:lnTo>
                    <a:pt x="267" y="273"/>
                  </a:lnTo>
                  <a:lnTo>
                    <a:pt x="289" y="319"/>
                  </a:lnTo>
                  <a:lnTo>
                    <a:pt x="333" y="397"/>
                  </a:lnTo>
                  <a:lnTo>
                    <a:pt x="352" y="432"/>
                  </a:lnTo>
                  <a:lnTo>
                    <a:pt x="377" y="470"/>
                  </a:lnTo>
                  <a:lnTo>
                    <a:pt x="405" y="508"/>
                  </a:lnTo>
                  <a:lnTo>
                    <a:pt x="438" y="546"/>
                  </a:lnTo>
                  <a:lnTo>
                    <a:pt x="471" y="581"/>
                  </a:lnTo>
                  <a:lnTo>
                    <a:pt x="487" y="597"/>
                  </a:lnTo>
                  <a:lnTo>
                    <a:pt x="504" y="611"/>
                  </a:lnTo>
                  <a:lnTo>
                    <a:pt x="523" y="619"/>
                  </a:lnTo>
                  <a:lnTo>
                    <a:pt x="539" y="627"/>
                  </a:lnTo>
                  <a:lnTo>
                    <a:pt x="556" y="632"/>
                  </a:lnTo>
                  <a:lnTo>
                    <a:pt x="572" y="632"/>
                  </a:lnTo>
                  <a:lnTo>
                    <a:pt x="581" y="632"/>
                  </a:lnTo>
                  <a:lnTo>
                    <a:pt x="581" y="646"/>
                  </a:lnTo>
                  <a:lnTo>
                    <a:pt x="567" y="646"/>
                  </a:lnTo>
                  <a:lnTo>
                    <a:pt x="545" y="646"/>
                  </a:lnTo>
                  <a:lnTo>
                    <a:pt x="523" y="643"/>
                  </a:lnTo>
                  <a:lnTo>
                    <a:pt x="501" y="635"/>
                  </a:lnTo>
                  <a:lnTo>
                    <a:pt x="482" y="627"/>
                  </a:lnTo>
                  <a:lnTo>
                    <a:pt x="460" y="616"/>
                  </a:lnTo>
                  <a:lnTo>
                    <a:pt x="440" y="603"/>
                  </a:lnTo>
                  <a:lnTo>
                    <a:pt x="402" y="573"/>
                  </a:lnTo>
                  <a:lnTo>
                    <a:pt x="366" y="538"/>
                  </a:lnTo>
                  <a:lnTo>
                    <a:pt x="333" y="497"/>
                  </a:lnTo>
                  <a:lnTo>
                    <a:pt x="306" y="457"/>
                  </a:lnTo>
                  <a:lnTo>
                    <a:pt x="281" y="416"/>
                  </a:lnTo>
                  <a:lnTo>
                    <a:pt x="242" y="349"/>
                  </a:lnTo>
                  <a:lnTo>
                    <a:pt x="209" y="281"/>
                  </a:lnTo>
                  <a:lnTo>
                    <a:pt x="201" y="268"/>
                  </a:lnTo>
                  <a:lnTo>
                    <a:pt x="190" y="260"/>
                  </a:lnTo>
                  <a:lnTo>
                    <a:pt x="179" y="254"/>
                  </a:lnTo>
                  <a:lnTo>
                    <a:pt x="171" y="254"/>
                  </a:lnTo>
                  <a:lnTo>
                    <a:pt x="149" y="251"/>
                  </a:lnTo>
                  <a:lnTo>
                    <a:pt x="110" y="251"/>
                  </a:lnTo>
                  <a:lnTo>
                    <a:pt x="110" y="346"/>
                  </a:lnTo>
                  <a:lnTo>
                    <a:pt x="110" y="384"/>
                  </a:lnTo>
                  <a:lnTo>
                    <a:pt x="110" y="405"/>
                  </a:lnTo>
                  <a:lnTo>
                    <a:pt x="113" y="422"/>
                  </a:lnTo>
                  <a:lnTo>
                    <a:pt x="116" y="430"/>
                  </a:lnTo>
                  <a:lnTo>
                    <a:pt x="121" y="435"/>
                  </a:lnTo>
                  <a:lnTo>
                    <a:pt x="130" y="438"/>
                  </a:lnTo>
                  <a:lnTo>
                    <a:pt x="138" y="438"/>
                  </a:lnTo>
                  <a:lnTo>
                    <a:pt x="163" y="441"/>
                  </a:lnTo>
                  <a:lnTo>
                    <a:pt x="163" y="451"/>
                  </a:lnTo>
                  <a:lnTo>
                    <a:pt x="0" y="451"/>
                  </a:lnTo>
                  <a:lnTo>
                    <a:pt x="0" y="441"/>
                  </a:lnTo>
                  <a:lnTo>
                    <a:pt x="22" y="438"/>
                  </a:lnTo>
                  <a:lnTo>
                    <a:pt x="33" y="438"/>
                  </a:lnTo>
                  <a:lnTo>
                    <a:pt x="39" y="435"/>
                  </a:lnTo>
                  <a:lnTo>
                    <a:pt x="44" y="430"/>
                  </a:lnTo>
                  <a:lnTo>
                    <a:pt x="50" y="422"/>
                  </a:lnTo>
                  <a:lnTo>
                    <a:pt x="53" y="405"/>
                  </a:lnTo>
                  <a:lnTo>
                    <a:pt x="53" y="384"/>
                  </a:lnTo>
                  <a:lnTo>
                    <a:pt x="53" y="346"/>
                  </a:lnTo>
                  <a:lnTo>
                    <a:pt x="53" y="106"/>
                  </a:lnTo>
                  <a:lnTo>
                    <a:pt x="53" y="68"/>
                  </a:lnTo>
                  <a:lnTo>
                    <a:pt x="53" y="46"/>
                  </a:lnTo>
                  <a:lnTo>
                    <a:pt x="50" y="30"/>
                  </a:lnTo>
                  <a:lnTo>
                    <a:pt x="44" y="22"/>
                  </a:lnTo>
                  <a:lnTo>
                    <a:pt x="39" y="17"/>
                  </a:lnTo>
                  <a:lnTo>
                    <a:pt x="33" y="14"/>
                  </a:lnTo>
                  <a:lnTo>
                    <a:pt x="22" y="14"/>
                  </a:lnTo>
                  <a:lnTo>
                    <a:pt x="0" y="11"/>
                  </a:lnTo>
                  <a:lnTo>
                    <a:pt x="0" y="0"/>
                  </a:lnTo>
                  <a:lnTo>
                    <a:pt x="110" y="0"/>
                  </a:lnTo>
                  <a:lnTo>
                    <a:pt x="187" y="0"/>
                  </a:lnTo>
                  <a:lnTo>
                    <a:pt x="226" y="3"/>
                  </a:lnTo>
                  <a:lnTo>
                    <a:pt x="262" y="11"/>
                  </a:lnTo>
                  <a:lnTo>
                    <a:pt x="278" y="17"/>
                  </a:lnTo>
                  <a:lnTo>
                    <a:pt x="292" y="25"/>
                  </a:lnTo>
                  <a:lnTo>
                    <a:pt x="306" y="33"/>
                  </a:lnTo>
                  <a:lnTo>
                    <a:pt x="317" y="46"/>
                  </a:lnTo>
                  <a:lnTo>
                    <a:pt x="325" y="60"/>
                  </a:lnTo>
                  <a:lnTo>
                    <a:pt x="333" y="76"/>
                  </a:lnTo>
                  <a:lnTo>
                    <a:pt x="336" y="98"/>
                  </a:lnTo>
                  <a:lnTo>
                    <a:pt x="339" y="122"/>
                  </a:lnTo>
                  <a:lnTo>
                    <a:pt x="336" y="141"/>
                  </a:lnTo>
                  <a:lnTo>
                    <a:pt x="333" y="157"/>
                  </a:lnTo>
                  <a:lnTo>
                    <a:pt x="325" y="173"/>
                  </a:lnTo>
                  <a:lnTo>
                    <a:pt x="314" y="189"/>
                  </a:lnTo>
                  <a:lnTo>
                    <a:pt x="303" y="203"/>
                  </a:lnTo>
                  <a:lnTo>
                    <a:pt x="286" y="214"/>
                  </a:lnTo>
                  <a:lnTo>
                    <a:pt x="273" y="224"/>
                  </a:lnTo>
                  <a:lnTo>
                    <a:pt x="256" y="233"/>
                  </a:lnTo>
                  <a:lnTo>
                    <a:pt x="256" y="238"/>
                  </a:lnTo>
                  <a:close/>
                  <a:moveTo>
                    <a:pt x="110" y="238"/>
                  </a:moveTo>
                  <a:lnTo>
                    <a:pt x="110" y="238"/>
                  </a:lnTo>
                  <a:lnTo>
                    <a:pt x="163" y="238"/>
                  </a:lnTo>
                  <a:lnTo>
                    <a:pt x="187" y="235"/>
                  </a:lnTo>
                  <a:lnTo>
                    <a:pt x="209" y="230"/>
                  </a:lnTo>
                  <a:lnTo>
                    <a:pt x="229" y="222"/>
                  </a:lnTo>
                  <a:lnTo>
                    <a:pt x="242" y="211"/>
                  </a:lnTo>
                  <a:lnTo>
                    <a:pt x="256" y="197"/>
                  </a:lnTo>
                  <a:lnTo>
                    <a:pt x="264" y="179"/>
                  </a:lnTo>
                  <a:lnTo>
                    <a:pt x="270" y="160"/>
                  </a:lnTo>
                  <a:lnTo>
                    <a:pt x="273" y="135"/>
                  </a:lnTo>
                  <a:lnTo>
                    <a:pt x="270" y="108"/>
                  </a:lnTo>
                  <a:lnTo>
                    <a:pt x="264" y="87"/>
                  </a:lnTo>
                  <a:lnTo>
                    <a:pt x="256" y="65"/>
                  </a:lnTo>
                  <a:lnTo>
                    <a:pt x="242" y="49"/>
                  </a:lnTo>
                  <a:lnTo>
                    <a:pt x="226" y="35"/>
                  </a:lnTo>
                  <a:lnTo>
                    <a:pt x="207" y="27"/>
                  </a:lnTo>
                  <a:lnTo>
                    <a:pt x="182" y="22"/>
                  </a:lnTo>
                  <a:lnTo>
                    <a:pt x="154" y="19"/>
                  </a:lnTo>
                  <a:lnTo>
                    <a:pt x="132" y="19"/>
                  </a:lnTo>
                  <a:lnTo>
                    <a:pt x="110" y="25"/>
                  </a:lnTo>
                  <a:lnTo>
                    <a:pt x="110" y="238"/>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sp>
        <p:nvSpPr>
          <p:cNvPr id="57" name="矩形 56"/>
          <p:cNvSpPr/>
          <p:nvPr/>
        </p:nvSpPr>
        <p:spPr>
          <a:xfrm>
            <a:off x="1907704" y="1268760"/>
            <a:ext cx="5040560" cy="369332"/>
          </a:xfrm>
          <a:prstGeom prst="rect">
            <a:avLst/>
          </a:prstGeom>
        </p:spPr>
        <p:txBody>
          <a:bodyPr wrap="square">
            <a:spAutoFit/>
          </a:bodyPr>
          <a:lstStyle/>
          <a:p>
            <a:r>
              <a:rPr lang="en-US" altLang="zh-TW" b="1" dirty="0" smtClean="0">
                <a:latin typeface="+mj-ea"/>
                <a:ea typeface="+mj-ea"/>
              </a:rPr>
              <a:t>1952~2014</a:t>
            </a:r>
            <a:r>
              <a:rPr lang="zh-TW" altLang="en-US" b="1" dirty="0" smtClean="0">
                <a:latin typeface="+mj-ea"/>
                <a:ea typeface="+mj-ea"/>
              </a:rPr>
              <a:t> </a:t>
            </a:r>
            <a:r>
              <a:rPr lang="zh-TW" altLang="zh-TW" b="1" dirty="0" smtClean="0">
                <a:latin typeface="+mj-ea"/>
                <a:ea typeface="+mj-ea"/>
              </a:rPr>
              <a:t>台灣經濟成長率及</a:t>
            </a:r>
            <a:r>
              <a:rPr lang="en-US" altLang="zh-TW" b="1" dirty="0" smtClean="0">
                <a:latin typeface="+mj-ea"/>
                <a:ea typeface="+mj-ea"/>
              </a:rPr>
              <a:t>GDP</a:t>
            </a:r>
            <a:r>
              <a:rPr lang="zh-TW" altLang="zh-TW" b="1" dirty="0" smtClean="0">
                <a:latin typeface="+mj-ea"/>
                <a:ea typeface="+mj-ea"/>
              </a:rPr>
              <a:t>摘要</a:t>
            </a:r>
            <a:endParaRPr lang="zh-TW" altLang="en-US" dirty="0">
              <a:latin typeface="+mj-ea"/>
              <a:ea typeface="+mj-ea"/>
            </a:endParaRPr>
          </a:p>
        </p:txBody>
      </p:sp>
      <p:graphicFrame>
        <p:nvGraphicFramePr>
          <p:cNvPr id="58" name="表格 57"/>
          <p:cNvGraphicFramePr>
            <a:graphicFrameLocks noGrp="1"/>
          </p:cNvGraphicFramePr>
          <p:nvPr/>
        </p:nvGraphicFramePr>
        <p:xfrm>
          <a:off x="1187624" y="1844824"/>
          <a:ext cx="7200800" cy="3672405"/>
        </p:xfrm>
        <a:graphic>
          <a:graphicData uri="http://schemas.openxmlformats.org/drawingml/2006/table">
            <a:tbl>
              <a:tblPr/>
              <a:tblGrid>
                <a:gridCol w="1908676"/>
                <a:gridCol w="3040672"/>
                <a:gridCol w="2251452"/>
              </a:tblGrid>
              <a:tr h="333855">
                <a:tc>
                  <a:txBody>
                    <a:bodyPr/>
                    <a:lstStyle/>
                    <a:p>
                      <a:endParaRPr lang="zh-TW" sz="11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nSpc>
                          <a:spcPct val="107000"/>
                        </a:lnSpc>
                        <a:spcAft>
                          <a:spcPts val="0"/>
                        </a:spcAft>
                      </a:pPr>
                      <a:r>
                        <a:rPr lang="en-US" sz="1400" b="1">
                          <a:solidFill>
                            <a:srgbClr val="000000"/>
                          </a:solidFill>
                          <a:latin typeface="Times New Roman"/>
                          <a:ea typeface="新細明體"/>
                          <a:cs typeface="Times New Roman"/>
                        </a:rPr>
                        <a:t>Economic Growth Rate </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nSpc>
                          <a:spcPct val="107000"/>
                        </a:lnSpc>
                        <a:spcAft>
                          <a:spcPts val="0"/>
                        </a:spcAft>
                      </a:pPr>
                      <a:r>
                        <a:rPr lang="en-US" sz="1200" b="1">
                          <a:solidFill>
                            <a:srgbClr val="000000"/>
                          </a:solidFill>
                          <a:latin typeface="Times New Roman"/>
                          <a:ea typeface="新細明體"/>
                          <a:cs typeface="Times New Roman"/>
                        </a:rPr>
                        <a:t>GDP ( US$ Million)</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r>
              <a:tr h="333855">
                <a:tc>
                  <a:txBody>
                    <a:bodyPr/>
                    <a:lstStyle/>
                    <a:p>
                      <a:pPr>
                        <a:lnSpc>
                          <a:spcPct val="107000"/>
                        </a:lnSpc>
                        <a:spcAft>
                          <a:spcPts val="0"/>
                        </a:spcAft>
                      </a:pPr>
                      <a:r>
                        <a:rPr lang="en-US" sz="1400" b="1">
                          <a:latin typeface="Times New Roman"/>
                          <a:ea typeface="新細明體"/>
                          <a:cs typeface="Times New Roman"/>
                        </a:rPr>
                        <a:t>Mean</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7.747301587</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151998.68</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855">
                <a:tc>
                  <a:txBody>
                    <a:bodyPr/>
                    <a:lstStyle/>
                    <a:p>
                      <a:pPr>
                        <a:lnSpc>
                          <a:spcPct val="107000"/>
                        </a:lnSpc>
                        <a:spcAft>
                          <a:spcPts val="0"/>
                        </a:spcAft>
                      </a:pPr>
                      <a:r>
                        <a:rPr lang="en-US" sz="1400" b="1">
                          <a:latin typeface="Times New Roman"/>
                          <a:ea typeface="新細明體"/>
                          <a:cs typeface="Times New Roman"/>
                        </a:rPr>
                        <a:t>Standard Error</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0.445656641</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21526.635</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855">
                <a:tc>
                  <a:txBody>
                    <a:bodyPr/>
                    <a:lstStyle/>
                    <a:p>
                      <a:pPr>
                        <a:lnSpc>
                          <a:spcPct val="107000"/>
                        </a:lnSpc>
                        <a:spcAft>
                          <a:spcPts val="0"/>
                        </a:spcAft>
                      </a:pPr>
                      <a:r>
                        <a:rPr lang="en-US" sz="1400" b="1">
                          <a:latin typeface="Times New Roman"/>
                          <a:ea typeface="新細明體"/>
                          <a:cs typeface="Times New Roman"/>
                        </a:rPr>
                        <a:t>Median</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7.72</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54169</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855">
                <a:tc>
                  <a:txBody>
                    <a:bodyPr/>
                    <a:lstStyle/>
                    <a:p>
                      <a:pPr>
                        <a:lnSpc>
                          <a:spcPct val="107000"/>
                        </a:lnSpc>
                        <a:spcAft>
                          <a:spcPts val="0"/>
                        </a:spcAft>
                      </a:pPr>
                      <a:r>
                        <a:rPr lang="en-US" sz="1400" b="1">
                          <a:latin typeface="Times New Roman"/>
                          <a:ea typeface="新細明體"/>
                          <a:cs typeface="Times New Roman"/>
                        </a:rPr>
                        <a:t>Standard Deviation</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3.537289926</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170862.37</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855">
                <a:tc>
                  <a:txBody>
                    <a:bodyPr/>
                    <a:lstStyle/>
                    <a:p>
                      <a:pPr>
                        <a:lnSpc>
                          <a:spcPct val="107000"/>
                        </a:lnSpc>
                        <a:spcAft>
                          <a:spcPts val="0"/>
                        </a:spcAft>
                      </a:pPr>
                      <a:r>
                        <a:rPr lang="en-US" sz="1400" b="1">
                          <a:latin typeface="Times New Roman"/>
                          <a:ea typeface="新細明體"/>
                          <a:cs typeface="Times New Roman"/>
                        </a:rPr>
                        <a:t>Kurtosis</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0.159341455</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-0.884315</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855">
                <a:tc>
                  <a:txBody>
                    <a:bodyPr/>
                    <a:lstStyle/>
                    <a:p>
                      <a:pPr>
                        <a:lnSpc>
                          <a:spcPct val="107000"/>
                        </a:lnSpc>
                        <a:spcAft>
                          <a:spcPts val="0"/>
                        </a:spcAft>
                      </a:pPr>
                      <a:r>
                        <a:rPr lang="en-US" sz="1400" b="1">
                          <a:latin typeface="Times New Roman"/>
                          <a:ea typeface="新細明體"/>
                          <a:cs typeface="Times New Roman"/>
                        </a:rPr>
                        <a:t>Skewness</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-0.378423027</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0.7561679</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855">
                <a:tc>
                  <a:txBody>
                    <a:bodyPr/>
                    <a:lstStyle/>
                    <a:p>
                      <a:pPr>
                        <a:lnSpc>
                          <a:spcPct val="107000"/>
                        </a:lnSpc>
                        <a:spcAft>
                          <a:spcPts val="0"/>
                        </a:spcAft>
                      </a:pPr>
                      <a:r>
                        <a:rPr lang="en-US" sz="1400" b="1">
                          <a:latin typeface="Times New Roman"/>
                          <a:ea typeface="新細明體"/>
                          <a:cs typeface="Times New Roman"/>
                        </a:rPr>
                        <a:t>Range</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15.85</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528116</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855">
                <a:tc>
                  <a:txBody>
                    <a:bodyPr/>
                    <a:lstStyle/>
                    <a:p>
                      <a:pPr>
                        <a:lnSpc>
                          <a:spcPct val="107000"/>
                        </a:lnSpc>
                        <a:spcAft>
                          <a:spcPts val="0"/>
                        </a:spcAft>
                      </a:pPr>
                      <a:r>
                        <a:rPr lang="en-US" sz="1400" b="1">
                          <a:latin typeface="Times New Roman"/>
                          <a:ea typeface="新細明體"/>
                          <a:cs typeface="Times New Roman"/>
                        </a:rPr>
                        <a:t>Minimum</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-1.57</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1399</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855">
                <a:tc>
                  <a:txBody>
                    <a:bodyPr/>
                    <a:lstStyle/>
                    <a:p>
                      <a:pPr>
                        <a:lnSpc>
                          <a:spcPct val="107000"/>
                        </a:lnSpc>
                        <a:spcAft>
                          <a:spcPts val="0"/>
                        </a:spcAft>
                      </a:pPr>
                      <a:r>
                        <a:rPr lang="en-US" sz="1400" b="1">
                          <a:latin typeface="Times New Roman"/>
                          <a:ea typeface="新細明體"/>
                          <a:cs typeface="Times New Roman"/>
                        </a:rPr>
                        <a:t>Maximum</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14.28</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529515</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855">
                <a:tc>
                  <a:txBody>
                    <a:bodyPr/>
                    <a:lstStyle/>
                    <a:p>
                      <a:pPr>
                        <a:lnSpc>
                          <a:spcPct val="107000"/>
                        </a:lnSpc>
                        <a:spcAft>
                          <a:spcPts val="0"/>
                        </a:spcAft>
                      </a:pPr>
                      <a:r>
                        <a:rPr lang="en-US" sz="1400" b="1">
                          <a:latin typeface="Times New Roman"/>
                          <a:ea typeface="新細明體"/>
                          <a:cs typeface="Times New Roman"/>
                        </a:rPr>
                        <a:t>Count</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63</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dirty="0">
                          <a:latin typeface="Times New Roman"/>
                          <a:ea typeface="新細明體"/>
                          <a:cs typeface="Times New Roman"/>
                        </a:rPr>
                        <a:t>63</a:t>
                      </a:r>
                      <a:endParaRPr lang="zh-TW" sz="11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投影片編號版面配置區 4"/>
          <p:cNvSpPr>
            <a:spLocks noGrp="1"/>
          </p:cNvSpPr>
          <p:nvPr>
            <p:ph type="sldNum" sz="quarter" idx="12"/>
          </p:nvPr>
        </p:nvSpPr>
        <p:spPr/>
        <p:txBody>
          <a:bodyPr/>
          <a:lstStyle/>
          <a:p>
            <a:fld id="{73DA0BB7-265A-403C-9275-D587AB510EDC}" type="slidenum">
              <a:rPr lang="zh-TW" altLang="en-US" smtClean="0"/>
              <a:pPr/>
              <a:t>18</a:t>
            </a:fld>
            <a:endParaRPr lang="zh-TW" altLang="en-US" dirty="0"/>
          </a:p>
        </p:txBody>
      </p:sp>
      <p:grpSp>
        <p:nvGrpSpPr>
          <p:cNvPr id="2" name="Group 1"/>
          <p:cNvGrpSpPr>
            <a:grpSpLocks noChangeAspect="1"/>
          </p:cNvGrpSpPr>
          <p:nvPr/>
        </p:nvGrpSpPr>
        <p:grpSpPr bwMode="auto">
          <a:xfrm>
            <a:off x="179512" y="332656"/>
            <a:ext cx="2286000" cy="790575"/>
            <a:chOff x="0" y="0"/>
            <a:chExt cx="3600" cy="1245"/>
          </a:xfrm>
        </p:grpSpPr>
        <p:sp>
          <p:nvSpPr>
            <p:cNvPr id="6" name="AutoShape 51"/>
            <p:cNvSpPr>
              <a:spLocks noChangeAspect="1" noChangeArrowheads="1" noTextEdit="1"/>
            </p:cNvSpPr>
            <p:nvPr/>
          </p:nvSpPr>
          <p:spPr bwMode="auto">
            <a:xfrm>
              <a:off x="0" y="0"/>
              <a:ext cx="3600" cy="1245"/>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7" name="Freeform 50"/>
            <p:cNvSpPr>
              <a:spLocks noEditPoints="1"/>
            </p:cNvSpPr>
            <p:nvPr/>
          </p:nvSpPr>
          <p:spPr bwMode="auto">
            <a:xfrm>
              <a:off x="850" y="743"/>
              <a:ext cx="99" cy="154"/>
            </a:xfrm>
            <a:custGeom>
              <a:avLst/>
              <a:gdLst/>
              <a:ahLst/>
              <a:cxnLst>
                <a:cxn ang="0">
                  <a:pos x="99" y="154"/>
                </a:cxn>
                <a:cxn ang="0">
                  <a:pos x="82" y="154"/>
                </a:cxn>
                <a:cxn ang="0">
                  <a:pos x="82" y="154"/>
                </a:cxn>
                <a:cxn ang="0">
                  <a:pos x="74" y="143"/>
                </a:cxn>
                <a:cxn ang="0">
                  <a:pos x="55" y="116"/>
                </a:cxn>
                <a:cxn ang="0">
                  <a:pos x="33" y="83"/>
                </a:cxn>
                <a:cxn ang="0">
                  <a:pos x="14" y="89"/>
                </a:cxn>
                <a:cxn ang="0">
                  <a:pos x="16" y="154"/>
                </a:cxn>
                <a:cxn ang="0">
                  <a:pos x="14" y="154"/>
                </a:cxn>
                <a:cxn ang="0">
                  <a:pos x="0" y="154"/>
                </a:cxn>
                <a:cxn ang="0">
                  <a:pos x="0" y="119"/>
                </a:cxn>
                <a:cxn ang="0">
                  <a:pos x="0" y="2"/>
                </a:cxn>
                <a:cxn ang="0">
                  <a:pos x="0" y="2"/>
                </a:cxn>
                <a:cxn ang="0">
                  <a:pos x="16" y="0"/>
                </a:cxn>
                <a:cxn ang="0">
                  <a:pos x="41" y="0"/>
                </a:cxn>
                <a:cxn ang="0">
                  <a:pos x="63" y="2"/>
                </a:cxn>
                <a:cxn ang="0">
                  <a:pos x="82" y="19"/>
                </a:cxn>
                <a:cxn ang="0">
                  <a:pos x="88" y="29"/>
                </a:cxn>
                <a:cxn ang="0">
                  <a:pos x="88" y="40"/>
                </a:cxn>
                <a:cxn ang="0">
                  <a:pos x="85" y="56"/>
                </a:cxn>
                <a:cxn ang="0">
                  <a:pos x="63" y="78"/>
                </a:cxn>
                <a:cxn ang="0">
                  <a:pos x="49" y="83"/>
                </a:cxn>
                <a:cxn ang="0">
                  <a:pos x="85" y="132"/>
                </a:cxn>
                <a:cxn ang="0">
                  <a:pos x="99" y="154"/>
                </a:cxn>
                <a:cxn ang="0">
                  <a:pos x="38" y="13"/>
                </a:cxn>
                <a:cxn ang="0">
                  <a:pos x="14" y="73"/>
                </a:cxn>
                <a:cxn ang="0">
                  <a:pos x="19" y="73"/>
                </a:cxn>
                <a:cxn ang="0">
                  <a:pos x="38" y="73"/>
                </a:cxn>
                <a:cxn ang="0">
                  <a:pos x="63" y="64"/>
                </a:cxn>
                <a:cxn ang="0">
                  <a:pos x="74" y="51"/>
                </a:cxn>
                <a:cxn ang="0">
                  <a:pos x="74" y="40"/>
                </a:cxn>
                <a:cxn ang="0">
                  <a:pos x="71" y="27"/>
                </a:cxn>
                <a:cxn ang="0">
                  <a:pos x="63" y="16"/>
                </a:cxn>
                <a:cxn ang="0">
                  <a:pos x="38" y="13"/>
                </a:cxn>
              </a:cxnLst>
              <a:rect l="0" t="0" r="r" b="b"/>
              <a:pathLst>
                <a:path w="99" h="154">
                  <a:moveTo>
                    <a:pt x="99" y="154"/>
                  </a:moveTo>
                  <a:lnTo>
                    <a:pt x="99" y="154"/>
                  </a:lnTo>
                  <a:lnTo>
                    <a:pt x="82" y="154"/>
                  </a:lnTo>
                  <a:lnTo>
                    <a:pt x="74" y="143"/>
                  </a:lnTo>
                  <a:lnTo>
                    <a:pt x="55" y="116"/>
                  </a:lnTo>
                  <a:lnTo>
                    <a:pt x="33" y="83"/>
                  </a:lnTo>
                  <a:lnTo>
                    <a:pt x="14" y="83"/>
                  </a:lnTo>
                  <a:lnTo>
                    <a:pt x="14" y="89"/>
                  </a:lnTo>
                  <a:lnTo>
                    <a:pt x="16" y="154"/>
                  </a:lnTo>
                  <a:lnTo>
                    <a:pt x="14" y="154"/>
                  </a:lnTo>
                  <a:lnTo>
                    <a:pt x="3" y="154"/>
                  </a:lnTo>
                  <a:lnTo>
                    <a:pt x="0" y="154"/>
                  </a:lnTo>
                  <a:lnTo>
                    <a:pt x="0" y="119"/>
                  </a:lnTo>
                  <a:lnTo>
                    <a:pt x="0" y="2"/>
                  </a:lnTo>
                  <a:lnTo>
                    <a:pt x="16" y="0"/>
                  </a:lnTo>
                  <a:lnTo>
                    <a:pt x="41" y="0"/>
                  </a:lnTo>
                  <a:lnTo>
                    <a:pt x="52" y="0"/>
                  </a:lnTo>
                  <a:lnTo>
                    <a:pt x="63" y="2"/>
                  </a:lnTo>
                  <a:lnTo>
                    <a:pt x="74" y="8"/>
                  </a:lnTo>
                  <a:lnTo>
                    <a:pt x="82" y="19"/>
                  </a:lnTo>
                  <a:lnTo>
                    <a:pt x="88" y="29"/>
                  </a:lnTo>
                  <a:lnTo>
                    <a:pt x="88" y="40"/>
                  </a:lnTo>
                  <a:lnTo>
                    <a:pt x="88" y="48"/>
                  </a:lnTo>
                  <a:lnTo>
                    <a:pt x="85" y="56"/>
                  </a:lnTo>
                  <a:lnTo>
                    <a:pt x="77" y="70"/>
                  </a:lnTo>
                  <a:lnTo>
                    <a:pt x="63" y="78"/>
                  </a:lnTo>
                  <a:lnTo>
                    <a:pt x="49" y="83"/>
                  </a:lnTo>
                  <a:lnTo>
                    <a:pt x="85" y="132"/>
                  </a:lnTo>
                  <a:lnTo>
                    <a:pt x="99" y="151"/>
                  </a:lnTo>
                  <a:lnTo>
                    <a:pt x="99" y="154"/>
                  </a:lnTo>
                  <a:close/>
                  <a:moveTo>
                    <a:pt x="38" y="13"/>
                  </a:moveTo>
                  <a:lnTo>
                    <a:pt x="38" y="13"/>
                  </a:lnTo>
                  <a:lnTo>
                    <a:pt x="14" y="13"/>
                  </a:lnTo>
                  <a:lnTo>
                    <a:pt x="14" y="73"/>
                  </a:lnTo>
                  <a:lnTo>
                    <a:pt x="19" y="73"/>
                  </a:lnTo>
                  <a:lnTo>
                    <a:pt x="38" y="73"/>
                  </a:lnTo>
                  <a:lnTo>
                    <a:pt x="55" y="70"/>
                  </a:lnTo>
                  <a:lnTo>
                    <a:pt x="63" y="64"/>
                  </a:lnTo>
                  <a:lnTo>
                    <a:pt x="69" y="59"/>
                  </a:lnTo>
                  <a:lnTo>
                    <a:pt x="74" y="51"/>
                  </a:lnTo>
                  <a:lnTo>
                    <a:pt x="74" y="40"/>
                  </a:lnTo>
                  <a:lnTo>
                    <a:pt x="74" y="32"/>
                  </a:lnTo>
                  <a:lnTo>
                    <a:pt x="71" y="27"/>
                  </a:lnTo>
                  <a:lnTo>
                    <a:pt x="69" y="21"/>
                  </a:lnTo>
                  <a:lnTo>
                    <a:pt x="63" y="16"/>
                  </a:lnTo>
                  <a:lnTo>
                    <a:pt x="52" y="13"/>
                  </a:lnTo>
                  <a:lnTo>
                    <a:pt x="38"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8" name="Freeform 49"/>
            <p:cNvSpPr>
              <a:spLocks/>
            </p:cNvSpPr>
            <p:nvPr/>
          </p:nvSpPr>
          <p:spPr bwMode="auto">
            <a:xfrm>
              <a:off x="971"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7" y="113"/>
                </a:cxn>
                <a:cxn ang="0">
                  <a:pos x="36" y="113"/>
                </a:cxn>
                <a:cxn ang="0">
                  <a:pos x="36" y="113"/>
                </a:cxn>
                <a:cxn ang="0">
                  <a:pos x="25" y="111"/>
                </a:cxn>
                <a:cxn ang="0">
                  <a:pos x="14" y="108"/>
                </a:cxn>
                <a:cxn ang="0">
                  <a:pos x="14" y="108"/>
                </a:cxn>
                <a:cxn ang="0">
                  <a:pos x="8" y="103"/>
                </a:cxn>
                <a:cxn ang="0">
                  <a:pos x="5" y="97"/>
                </a:cxn>
                <a:cxn ang="0">
                  <a:pos x="3" y="84"/>
                </a:cxn>
                <a:cxn ang="0">
                  <a:pos x="3" y="57"/>
                </a:cxn>
                <a:cxn ang="0">
                  <a:pos x="3" y="43"/>
                </a:cxn>
                <a:cxn ang="0">
                  <a:pos x="3" y="43"/>
                </a:cxn>
                <a:cxn ang="0">
                  <a:pos x="0" y="3"/>
                </a:cxn>
                <a:cxn ang="0">
                  <a:pos x="3" y="0"/>
                </a:cxn>
                <a:cxn ang="0">
                  <a:pos x="3" y="0"/>
                </a:cxn>
                <a:cxn ang="0">
                  <a:pos x="14" y="0"/>
                </a:cxn>
                <a:cxn ang="0">
                  <a:pos x="16" y="0"/>
                </a:cxn>
                <a:cxn ang="0">
                  <a:pos x="16" y="0"/>
                </a:cxn>
                <a:cxn ang="0">
                  <a:pos x="14" y="43"/>
                </a:cxn>
                <a:cxn ang="0">
                  <a:pos x="14" y="67"/>
                </a:cxn>
                <a:cxn ang="0">
                  <a:pos x="14" y="67"/>
                </a:cxn>
                <a:cxn ang="0">
                  <a:pos x="16" y="81"/>
                </a:cxn>
                <a:cxn ang="0">
                  <a:pos x="19" y="92"/>
                </a:cxn>
                <a:cxn ang="0">
                  <a:pos x="27" y="100"/>
                </a:cxn>
                <a:cxn ang="0">
                  <a:pos x="38" y="103"/>
                </a:cxn>
                <a:cxn ang="0">
                  <a:pos x="38" y="103"/>
                </a:cxn>
                <a:cxn ang="0">
                  <a:pos x="49" y="100"/>
                </a:cxn>
                <a:cxn ang="0">
                  <a:pos x="58" y="97"/>
                </a:cxn>
                <a:cxn ang="0">
                  <a:pos x="63" y="94"/>
                </a:cxn>
                <a:cxn ang="0">
                  <a:pos x="71" y="89"/>
                </a:cxn>
                <a:cxn ang="0">
                  <a:pos x="71" y="73"/>
                </a:cxn>
                <a:cxn ang="0">
                  <a:pos x="71" y="57"/>
                </a:cxn>
                <a:cxn ang="0">
                  <a:pos x="71" y="57"/>
                </a:cxn>
                <a:cxn ang="0">
                  <a:pos x="69"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7" y="113"/>
                  </a:lnTo>
                  <a:lnTo>
                    <a:pt x="36" y="113"/>
                  </a:lnTo>
                  <a:lnTo>
                    <a:pt x="25" y="111"/>
                  </a:lnTo>
                  <a:lnTo>
                    <a:pt x="14" y="108"/>
                  </a:lnTo>
                  <a:lnTo>
                    <a:pt x="8" y="103"/>
                  </a:lnTo>
                  <a:lnTo>
                    <a:pt x="5" y="97"/>
                  </a:lnTo>
                  <a:lnTo>
                    <a:pt x="3" y="84"/>
                  </a:lnTo>
                  <a:lnTo>
                    <a:pt x="3" y="57"/>
                  </a:lnTo>
                  <a:lnTo>
                    <a:pt x="3" y="43"/>
                  </a:lnTo>
                  <a:lnTo>
                    <a:pt x="0" y="3"/>
                  </a:lnTo>
                  <a:lnTo>
                    <a:pt x="3" y="0"/>
                  </a:lnTo>
                  <a:lnTo>
                    <a:pt x="14" y="0"/>
                  </a:lnTo>
                  <a:lnTo>
                    <a:pt x="16" y="0"/>
                  </a:lnTo>
                  <a:lnTo>
                    <a:pt x="14" y="43"/>
                  </a:lnTo>
                  <a:lnTo>
                    <a:pt x="14" y="67"/>
                  </a:lnTo>
                  <a:lnTo>
                    <a:pt x="16" y="81"/>
                  </a:lnTo>
                  <a:lnTo>
                    <a:pt x="19" y="92"/>
                  </a:lnTo>
                  <a:lnTo>
                    <a:pt x="27" y="100"/>
                  </a:lnTo>
                  <a:lnTo>
                    <a:pt x="38" y="103"/>
                  </a:lnTo>
                  <a:lnTo>
                    <a:pt x="49" y="100"/>
                  </a:lnTo>
                  <a:lnTo>
                    <a:pt x="58" y="97"/>
                  </a:lnTo>
                  <a:lnTo>
                    <a:pt x="63" y="94"/>
                  </a:lnTo>
                  <a:lnTo>
                    <a:pt x="71" y="89"/>
                  </a:lnTo>
                  <a:lnTo>
                    <a:pt x="71" y="73"/>
                  </a:lnTo>
                  <a:lnTo>
                    <a:pt x="71" y="57"/>
                  </a:lnTo>
                  <a:lnTo>
                    <a:pt x="69"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9" name="Freeform 48"/>
            <p:cNvSpPr>
              <a:spLocks/>
            </p:cNvSpPr>
            <p:nvPr/>
          </p:nvSpPr>
          <p:spPr bwMode="auto">
            <a:xfrm>
              <a:off x="1078" y="756"/>
              <a:ext cx="55" cy="143"/>
            </a:xfrm>
            <a:custGeom>
              <a:avLst/>
              <a:gdLst/>
              <a:ahLst/>
              <a:cxnLst>
                <a:cxn ang="0">
                  <a:pos x="55" y="41"/>
                </a:cxn>
                <a:cxn ang="0">
                  <a:pos x="55" y="41"/>
                </a:cxn>
                <a:cxn ang="0">
                  <a:pos x="55" y="41"/>
                </a:cxn>
                <a:cxn ang="0">
                  <a:pos x="30" y="41"/>
                </a:cxn>
                <a:cxn ang="0">
                  <a:pos x="30" y="111"/>
                </a:cxn>
                <a:cxn ang="0">
                  <a:pos x="30" y="111"/>
                </a:cxn>
                <a:cxn ang="0">
                  <a:pos x="33" y="124"/>
                </a:cxn>
                <a:cxn ang="0">
                  <a:pos x="36" y="130"/>
                </a:cxn>
                <a:cxn ang="0">
                  <a:pos x="44" y="130"/>
                </a:cxn>
                <a:cxn ang="0">
                  <a:pos x="44" y="130"/>
                </a:cxn>
                <a:cxn ang="0">
                  <a:pos x="55" y="127"/>
                </a:cxn>
                <a:cxn ang="0">
                  <a:pos x="55" y="130"/>
                </a:cxn>
                <a:cxn ang="0">
                  <a:pos x="55" y="130"/>
                </a:cxn>
                <a:cxn ang="0">
                  <a:pos x="55" y="138"/>
                </a:cxn>
                <a:cxn ang="0">
                  <a:pos x="52" y="141"/>
                </a:cxn>
                <a:cxn ang="0">
                  <a:pos x="52" y="141"/>
                </a:cxn>
                <a:cxn ang="0">
                  <a:pos x="41" y="143"/>
                </a:cxn>
                <a:cxn ang="0">
                  <a:pos x="41" y="143"/>
                </a:cxn>
                <a:cxn ang="0">
                  <a:pos x="30" y="141"/>
                </a:cxn>
                <a:cxn ang="0">
                  <a:pos x="25" y="138"/>
                </a:cxn>
                <a:cxn ang="0">
                  <a:pos x="22" y="133"/>
                </a:cxn>
                <a:cxn ang="0">
                  <a:pos x="19" y="122"/>
                </a:cxn>
                <a:cxn ang="0">
                  <a:pos x="19" y="108"/>
                </a:cxn>
                <a:cxn ang="0">
                  <a:pos x="19" y="108"/>
                </a:cxn>
                <a:cxn ang="0">
                  <a:pos x="19" y="62"/>
                </a:cxn>
                <a:cxn ang="0">
                  <a:pos x="19" y="41"/>
                </a:cxn>
                <a:cxn ang="0">
                  <a:pos x="19" y="41"/>
                </a:cxn>
                <a:cxn ang="0">
                  <a:pos x="3" y="41"/>
                </a:cxn>
                <a:cxn ang="0">
                  <a:pos x="0" y="41"/>
                </a:cxn>
                <a:cxn ang="0">
                  <a:pos x="0" y="41"/>
                </a:cxn>
                <a:cxn ang="0">
                  <a:pos x="0" y="30"/>
                </a:cxn>
                <a:cxn ang="0">
                  <a:pos x="3" y="30"/>
                </a:cxn>
                <a:cxn ang="0">
                  <a:pos x="3" y="30"/>
                </a:cxn>
                <a:cxn ang="0">
                  <a:pos x="19" y="30"/>
                </a:cxn>
                <a:cxn ang="0">
                  <a:pos x="19" y="30"/>
                </a:cxn>
                <a:cxn ang="0">
                  <a:pos x="19" y="30"/>
                </a:cxn>
                <a:cxn ang="0">
                  <a:pos x="17" y="3"/>
                </a:cxn>
                <a:cxn ang="0">
                  <a:pos x="19" y="3"/>
                </a:cxn>
                <a:cxn ang="0">
                  <a:pos x="19" y="3"/>
                </a:cxn>
                <a:cxn ang="0">
                  <a:pos x="30" y="0"/>
                </a:cxn>
                <a:cxn ang="0">
                  <a:pos x="33" y="0"/>
                </a:cxn>
                <a:cxn ang="0">
                  <a:pos x="33" y="0"/>
                </a:cxn>
                <a:cxn ang="0">
                  <a:pos x="30" y="30"/>
                </a:cxn>
                <a:cxn ang="0">
                  <a:pos x="30" y="30"/>
                </a:cxn>
                <a:cxn ang="0">
                  <a:pos x="55" y="30"/>
                </a:cxn>
                <a:cxn ang="0">
                  <a:pos x="55" y="30"/>
                </a:cxn>
                <a:cxn ang="0">
                  <a:pos x="55" y="30"/>
                </a:cxn>
                <a:cxn ang="0">
                  <a:pos x="55" y="41"/>
                </a:cxn>
                <a:cxn ang="0">
                  <a:pos x="55" y="41"/>
                </a:cxn>
              </a:cxnLst>
              <a:rect l="0" t="0" r="r" b="b"/>
              <a:pathLst>
                <a:path w="55" h="143">
                  <a:moveTo>
                    <a:pt x="55" y="41"/>
                  </a:moveTo>
                  <a:lnTo>
                    <a:pt x="55" y="41"/>
                  </a:lnTo>
                  <a:lnTo>
                    <a:pt x="30" y="41"/>
                  </a:lnTo>
                  <a:lnTo>
                    <a:pt x="30" y="111"/>
                  </a:lnTo>
                  <a:lnTo>
                    <a:pt x="33" y="124"/>
                  </a:lnTo>
                  <a:lnTo>
                    <a:pt x="36" y="130"/>
                  </a:lnTo>
                  <a:lnTo>
                    <a:pt x="44" y="130"/>
                  </a:lnTo>
                  <a:lnTo>
                    <a:pt x="55" y="127"/>
                  </a:lnTo>
                  <a:lnTo>
                    <a:pt x="55" y="130"/>
                  </a:lnTo>
                  <a:lnTo>
                    <a:pt x="55" y="138"/>
                  </a:lnTo>
                  <a:lnTo>
                    <a:pt x="52" y="141"/>
                  </a:lnTo>
                  <a:lnTo>
                    <a:pt x="41" y="143"/>
                  </a:lnTo>
                  <a:lnTo>
                    <a:pt x="30" y="141"/>
                  </a:lnTo>
                  <a:lnTo>
                    <a:pt x="25" y="138"/>
                  </a:lnTo>
                  <a:lnTo>
                    <a:pt x="22" y="133"/>
                  </a:lnTo>
                  <a:lnTo>
                    <a:pt x="19" y="122"/>
                  </a:lnTo>
                  <a:lnTo>
                    <a:pt x="19" y="108"/>
                  </a:lnTo>
                  <a:lnTo>
                    <a:pt x="19" y="62"/>
                  </a:lnTo>
                  <a:lnTo>
                    <a:pt x="19" y="41"/>
                  </a:lnTo>
                  <a:lnTo>
                    <a:pt x="3" y="41"/>
                  </a:lnTo>
                  <a:lnTo>
                    <a:pt x="0" y="41"/>
                  </a:lnTo>
                  <a:lnTo>
                    <a:pt x="0" y="30"/>
                  </a:lnTo>
                  <a:lnTo>
                    <a:pt x="3" y="30"/>
                  </a:lnTo>
                  <a:lnTo>
                    <a:pt x="19" y="30"/>
                  </a:lnTo>
                  <a:lnTo>
                    <a:pt x="17" y="3"/>
                  </a:lnTo>
                  <a:lnTo>
                    <a:pt x="19" y="3"/>
                  </a:lnTo>
                  <a:lnTo>
                    <a:pt x="30" y="0"/>
                  </a:lnTo>
                  <a:lnTo>
                    <a:pt x="33" y="0"/>
                  </a:lnTo>
                  <a:lnTo>
                    <a:pt x="30" y="30"/>
                  </a:lnTo>
                  <a:lnTo>
                    <a:pt x="55" y="30"/>
                  </a:lnTo>
                  <a:lnTo>
                    <a:pt x="55"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 name="Freeform 47"/>
            <p:cNvSpPr>
              <a:spLocks noEditPoints="1"/>
            </p:cNvSpPr>
            <p:nvPr/>
          </p:nvSpPr>
          <p:spPr bwMode="auto">
            <a:xfrm>
              <a:off x="1150" y="786"/>
              <a:ext cx="90" cy="165"/>
            </a:xfrm>
            <a:custGeom>
              <a:avLst/>
              <a:gdLst/>
              <a:ahLst/>
              <a:cxnLst>
                <a:cxn ang="0">
                  <a:pos x="90" y="11"/>
                </a:cxn>
                <a:cxn ang="0">
                  <a:pos x="68" y="11"/>
                </a:cxn>
                <a:cxn ang="0">
                  <a:pos x="74" y="16"/>
                </a:cxn>
                <a:cxn ang="0">
                  <a:pos x="82" y="30"/>
                </a:cxn>
                <a:cxn ang="0">
                  <a:pos x="82" y="40"/>
                </a:cxn>
                <a:cxn ang="0">
                  <a:pos x="79" y="54"/>
                </a:cxn>
                <a:cxn ang="0">
                  <a:pos x="60" y="73"/>
                </a:cxn>
                <a:cxn ang="0">
                  <a:pos x="44" y="76"/>
                </a:cxn>
                <a:cxn ang="0">
                  <a:pos x="33" y="76"/>
                </a:cxn>
                <a:cxn ang="0">
                  <a:pos x="46" y="92"/>
                </a:cxn>
                <a:cxn ang="0">
                  <a:pos x="60" y="97"/>
                </a:cxn>
                <a:cxn ang="0">
                  <a:pos x="79" y="108"/>
                </a:cxn>
                <a:cxn ang="0">
                  <a:pos x="88" y="119"/>
                </a:cxn>
                <a:cxn ang="0">
                  <a:pos x="88" y="130"/>
                </a:cxn>
                <a:cxn ang="0">
                  <a:pos x="85" y="146"/>
                </a:cxn>
                <a:cxn ang="0">
                  <a:pos x="74" y="157"/>
                </a:cxn>
                <a:cxn ang="0">
                  <a:pos x="44" y="165"/>
                </a:cxn>
                <a:cxn ang="0">
                  <a:pos x="30" y="165"/>
                </a:cxn>
                <a:cxn ang="0">
                  <a:pos x="11" y="151"/>
                </a:cxn>
                <a:cxn ang="0">
                  <a:pos x="2" y="140"/>
                </a:cxn>
                <a:cxn ang="0">
                  <a:pos x="0" y="130"/>
                </a:cxn>
                <a:cxn ang="0">
                  <a:pos x="8" y="111"/>
                </a:cxn>
                <a:cxn ang="0">
                  <a:pos x="22" y="97"/>
                </a:cxn>
                <a:cxn ang="0">
                  <a:pos x="11" y="94"/>
                </a:cxn>
                <a:cxn ang="0">
                  <a:pos x="11" y="92"/>
                </a:cxn>
                <a:cxn ang="0">
                  <a:pos x="22" y="73"/>
                </a:cxn>
                <a:cxn ang="0">
                  <a:pos x="13" y="65"/>
                </a:cxn>
                <a:cxn ang="0">
                  <a:pos x="5" y="54"/>
                </a:cxn>
                <a:cxn ang="0">
                  <a:pos x="2" y="40"/>
                </a:cxn>
                <a:cxn ang="0">
                  <a:pos x="11" y="13"/>
                </a:cxn>
                <a:cxn ang="0">
                  <a:pos x="33" y="0"/>
                </a:cxn>
                <a:cxn ang="0">
                  <a:pos x="49" y="0"/>
                </a:cxn>
                <a:cxn ang="0">
                  <a:pos x="74" y="0"/>
                </a:cxn>
                <a:cxn ang="0">
                  <a:pos x="85" y="0"/>
                </a:cxn>
                <a:cxn ang="0">
                  <a:pos x="90" y="0"/>
                </a:cxn>
                <a:cxn ang="0">
                  <a:pos x="90" y="3"/>
                </a:cxn>
                <a:cxn ang="0">
                  <a:pos x="90" y="11"/>
                </a:cxn>
                <a:cxn ang="0">
                  <a:pos x="52" y="108"/>
                </a:cxn>
                <a:cxn ang="0">
                  <a:pos x="30" y="100"/>
                </a:cxn>
                <a:cxn ang="0">
                  <a:pos x="16" y="121"/>
                </a:cxn>
                <a:cxn ang="0">
                  <a:pos x="13" y="130"/>
                </a:cxn>
                <a:cxn ang="0">
                  <a:pos x="24" y="148"/>
                </a:cxn>
                <a:cxn ang="0">
                  <a:pos x="44" y="154"/>
                </a:cxn>
                <a:cxn ang="0">
                  <a:pos x="55" y="154"/>
                </a:cxn>
                <a:cxn ang="0">
                  <a:pos x="71" y="140"/>
                </a:cxn>
                <a:cxn ang="0">
                  <a:pos x="74" y="130"/>
                </a:cxn>
                <a:cxn ang="0">
                  <a:pos x="68" y="113"/>
                </a:cxn>
                <a:cxn ang="0">
                  <a:pos x="52" y="108"/>
                </a:cxn>
                <a:cxn ang="0">
                  <a:pos x="44" y="11"/>
                </a:cxn>
                <a:cxn ang="0">
                  <a:pos x="33" y="13"/>
                </a:cxn>
                <a:cxn ang="0">
                  <a:pos x="19" y="27"/>
                </a:cxn>
                <a:cxn ang="0">
                  <a:pos x="16" y="40"/>
                </a:cxn>
                <a:cxn ang="0">
                  <a:pos x="24" y="59"/>
                </a:cxn>
                <a:cxn ang="0">
                  <a:pos x="44" y="67"/>
                </a:cxn>
                <a:cxn ang="0">
                  <a:pos x="55" y="65"/>
                </a:cxn>
                <a:cxn ang="0">
                  <a:pos x="68" y="49"/>
                </a:cxn>
                <a:cxn ang="0">
                  <a:pos x="68" y="38"/>
                </a:cxn>
                <a:cxn ang="0">
                  <a:pos x="63" y="19"/>
                </a:cxn>
                <a:cxn ang="0">
                  <a:pos x="44" y="11"/>
                </a:cxn>
              </a:cxnLst>
              <a:rect l="0" t="0" r="r" b="b"/>
              <a:pathLst>
                <a:path w="90" h="165">
                  <a:moveTo>
                    <a:pt x="90" y="11"/>
                  </a:moveTo>
                  <a:lnTo>
                    <a:pt x="90" y="11"/>
                  </a:lnTo>
                  <a:lnTo>
                    <a:pt x="68" y="11"/>
                  </a:lnTo>
                  <a:lnTo>
                    <a:pt x="74" y="16"/>
                  </a:lnTo>
                  <a:lnTo>
                    <a:pt x="79" y="24"/>
                  </a:lnTo>
                  <a:lnTo>
                    <a:pt x="82" y="30"/>
                  </a:lnTo>
                  <a:lnTo>
                    <a:pt x="82" y="40"/>
                  </a:lnTo>
                  <a:lnTo>
                    <a:pt x="82" y="49"/>
                  </a:lnTo>
                  <a:lnTo>
                    <a:pt x="79" y="54"/>
                  </a:lnTo>
                  <a:lnTo>
                    <a:pt x="71" y="67"/>
                  </a:lnTo>
                  <a:lnTo>
                    <a:pt x="60" y="73"/>
                  </a:lnTo>
                  <a:lnTo>
                    <a:pt x="44" y="76"/>
                  </a:lnTo>
                  <a:lnTo>
                    <a:pt x="33" y="76"/>
                  </a:lnTo>
                  <a:lnTo>
                    <a:pt x="27" y="86"/>
                  </a:lnTo>
                  <a:lnTo>
                    <a:pt x="46" y="92"/>
                  </a:lnTo>
                  <a:lnTo>
                    <a:pt x="60" y="97"/>
                  </a:lnTo>
                  <a:lnTo>
                    <a:pt x="74" y="103"/>
                  </a:lnTo>
                  <a:lnTo>
                    <a:pt x="79" y="108"/>
                  </a:lnTo>
                  <a:lnTo>
                    <a:pt x="85" y="113"/>
                  </a:lnTo>
                  <a:lnTo>
                    <a:pt x="88" y="119"/>
                  </a:lnTo>
                  <a:lnTo>
                    <a:pt x="88" y="130"/>
                  </a:lnTo>
                  <a:lnTo>
                    <a:pt x="88" y="138"/>
                  </a:lnTo>
                  <a:lnTo>
                    <a:pt x="85" y="146"/>
                  </a:lnTo>
                  <a:lnTo>
                    <a:pt x="79" y="151"/>
                  </a:lnTo>
                  <a:lnTo>
                    <a:pt x="74" y="157"/>
                  </a:lnTo>
                  <a:lnTo>
                    <a:pt x="60" y="162"/>
                  </a:lnTo>
                  <a:lnTo>
                    <a:pt x="44" y="165"/>
                  </a:lnTo>
                  <a:lnTo>
                    <a:pt x="30" y="165"/>
                  </a:lnTo>
                  <a:lnTo>
                    <a:pt x="16" y="157"/>
                  </a:lnTo>
                  <a:lnTo>
                    <a:pt x="11" y="151"/>
                  </a:lnTo>
                  <a:lnTo>
                    <a:pt x="5" y="146"/>
                  </a:lnTo>
                  <a:lnTo>
                    <a:pt x="2" y="140"/>
                  </a:lnTo>
                  <a:lnTo>
                    <a:pt x="0" y="130"/>
                  </a:lnTo>
                  <a:lnTo>
                    <a:pt x="2" y="121"/>
                  </a:lnTo>
                  <a:lnTo>
                    <a:pt x="8" y="111"/>
                  </a:lnTo>
                  <a:lnTo>
                    <a:pt x="13" y="105"/>
                  </a:lnTo>
                  <a:lnTo>
                    <a:pt x="22" y="97"/>
                  </a:lnTo>
                  <a:lnTo>
                    <a:pt x="11" y="94"/>
                  </a:lnTo>
                  <a:lnTo>
                    <a:pt x="11" y="92"/>
                  </a:lnTo>
                  <a:lnTo>
                    <a:pt x="22" y="73"/>
                  </a:lnTo>
                  <a:lnTo>
                    <a:pt x="13" y="65"/>
                  </a:lnTo>
                  <a:lnTo>
                    <a:pt x="11" y="59"/>
                  </a:lnTo>
                  <a:lnTo>
                    <a:pt x="5" y="54"/>
                  </a:lnTo>
                  <a:lnTo>
                    <a:pt x="2" y="40"/>
                  </a:lnTo>
                  <a:lnTo>
                    <a:pt x="5" y="24"/>
                  </a:lnTo>
                  <a:lnTo>
                    <a:pt x="11" y="13"/>
                  </a:lnTo>
                  <a:lnTo>
                    <a:pt x="22" y="5"/>
                  </a:lnTo>
                  <a:lnTo>
                    <a:pt x="33" y="0"/>
                  </a:lnTo>
                  <a:lnTo>
                    <a:pt x="49" y="0"/>
                  </a:lnTo>
                  <a:lnTo>
                    <a:pt x="74" y="0"/>
                  </a:lnTo>
                  <a:lnTo>
                    <a:pt x="85" y="0"/>
                  </a:lnTo>
                  <a:lnTo>
                    <a:pt x="90" y="0"/>
                  </a:lnTo>
                  <a:lnTo>
                    <a:pt x="90" y="3"/>
                  </a:lnTo>
                  <a:lnTo>
                    <a:pt x="90" y="11"/>
                  </a:lnTo>
                  <a:close/>
                  <a:moveTo>
                    <a:pt x="52" y="108"/>
                  </a:moveTo>
                  <a:lnTo>
                    <a:pt x="52" y="108"/>
                  </a:lnTo>
                  <a:lnTo>
                    <a:pt x="30" y="100"/>
                  </a:lnTo>
                  <a:lnTo>
                    <a:pt x="19" y="113"/>
                  </a:lnTo>
                  <a:lnTo>
                    <a:pt x="16" y="121"/>
                  </a:lnTo>
                  <a:lnTo>
                    <a:pt x="13" y="130"/>
                  </a:lnTo>
                  <a:lnTo>
                    <a:pt x="16" y="140"/>
                  </a:lnTo>
                  <a:lnTo>
                    <a:pt x="24" y="148"/>
                  </a:lnTo>
                  <a:lnTo>
                    <a:pt x="33" y="154"/>
                  </a:lnTo>
                  <a:lnTo>
                    <a:pt x="44" y="154"/>
                  </a:lnTo>
                  <a:lnTo>
                    <a:pt x="55" y="154"/>
                  </a:lnTo>
                  <a:lnTo>
                    <a:pt x="66" y="148"/>
                  </a:lnTo>
                  <a:lnTo>
                    <a:pt x="71" y="140"/>
                  </a:lnTo>
                  <a:lnTo>
                    <a:pt x="74" y="130"/>
                  </a:lnTo>
                  <a:lnTo>
                    <a:pt x="74" y="121"/>
                  </a:lnTo>
                  <a:lnTo>
                    <a:pt x="68" y="113"/>
                  </a:lnTo>
                  <a:lnTo>
                    <a:pt x="60" y="111"/>
                  </a:lnTo>
                  <a:lnTo>
                    <a:pt x="52" y="108"/>
                  </a:lnTo>
                  <a:close/>
                  <a:moveTo>
                    <a:pt x="44" y="11"/>
                  </a:moveTo>
                  <a:lnTo>
                    <a:pt x="44" y="11"/>
                  </a:lnTo>
                  <a:lnTo>
                    <a:pt x="33" y="13"/>
                  </a:lnTo>
                  <a:lnTo>
                    <a:pt x="24" y="19"/>
                  </a:lnTo>
                  <a:lnTo>
                    <a:pt x="19" y="27"/>
                  </a:lnTo>
                  <a:lnTo>
                    <a:pt x="16" y="40"/>
                  </a:lnTo>
                  <a:lnTo>
                    <a:pt x="19" y="51"/>
                  </a:lnTo>
                  <a:lnTo>
                    <a:pt x="24" y="59"/>
                  </a:lnTo>
                  <a:lnTo>
                    <a:pt x="33" y="65"/>
                  </a:lnTo>
                  <a:lnTo>
                    <a:pt x="44" y="67"/>
                  </a:lnTo>
                  <a:lnTo>
                    <a:pt x="55" y="65"/>
                  </a:lnTo>
                  <a:lnTo>
                    <a:pt x="63" y="59"/>
                  </a:lnTo>
                  <a:lnTo>
                    <a:pt x="68" y="49"/>
                  </a:lnTo>
                  <a:lnTo>
                    <a:pt x="68" y="38"/>
                  </a:lnTo>
                  <a:lnTo>
                    <a:pt x="68" y="27"/>
                  </a:lnTo>
                  <a:lnTo>
                    <a:pt x="63" y="19"/>
                  </a:lnTo>
                  <a:lnTo>
                    <a:pt x="55" y="13"/>
                  </a:lnTo>
                  <a:lnTo>
                    <a:pt x="44"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1" name="Freeform 46"/>
            <p:cNvSpPr>
              <a:spLocks noEditPoints="1"/>
            </p:cNvSpPr>
            <p:nvPr/>
          </p:nvSpPr>
          <p:spPr bwMode="auto">
            <a:xfrm>
              <a:off x="1260" y="783"/>
              <a:ext cx="90" cy="116"/>
            </a:xfrm>
            <a:custGeom>
              <a:avLst/>
              <a:gdLst/>
              <a:ahLst/>
              <a:cxnLst>
                <a:cxn ang="0">
                  <a:pos x="90" y="57"/>
                </a:cxn>
                <a:cxn ang="0">
                  <a:pos x="13" y="57"/>
                </a:cxn>
                <a:cxn ang="0">
                  <a:pos x="13" y="57"/>
                </a:cxn>
                <a:cxn ang="0">
                  <a:pos x="16" y="76"/>
                </a:cxn>
                <a:cxn ang="0">
                  <a:pos x="24" y="89"/>
                </a:cxn>
                <a:cxn ang="0">
                  <a:pos x="30" y="97"/>
                </a:cxn>
                <a:cxn ang="0">
                  <a:pos x="35" y="100"/>
                </a:cxn>
                <a:cxn ang="0">
                  <a:pos x="44" y="103"/>
                </a:cxn>
                <a:cxn ang="0">
                  <a:pos x="52" y="106"/>
                </a:cxn>
                <a:cxn ang="0">
                  <a:pos x="52" y="106"/>
                </a:cxn>
                <a:cxn ang="0">
                  <a:pos x="63" y="103"/>
                </a:cxn>
                <a:cxn ang="0">
                  <a:pos x="71" y="100"/>
                </a:cxn>
                <a:cxn ang="0">
                  <a:pos x="79" y="97"/>
                </a:cxn>
                <a:cxn ang="0">
                  <a:pos x="88" y="89"/>
                </a:cxn>
                <a:cxn ang="0">
                  <a:pos x="88" y="92"/>
                </a:cxn>
                <a:cxn ang="0">
                  <a:pos x="88" y="92"/>
                </a:cxn>
                <a:cxn ang="0">
                  <a:pos x="88" y="103"/>
                </a:cxn>
                <a:cxn ang="0">
                  <a:pos x="88" y="106"/>
                </a:cxn>
                <a:cxn ang="0">
                  <a:pos x="88" y="106"/>
                </a:cxn>
                <a:cxn ang="0">
                  <a:pos x="68" y="114"/>
                </a:cxn>
                <a:cxn ang="0">
                  <a:pos x="52" y="116"/>
                </a:cxn>
                <a:cxn ang="0">
                  <a:pos x="52" y="116"/>
                </a:cxn>
                <a:cxn ang="0">
                  <a:pos x="41" y="116"/>
                </a:cxn>
                <a:cxn ang="0">
                  <a:pos x="30" y="111"/>
                </a:cxn>
                <a:cxn ang="0">
                  <a:pos x="22" y="108"/>
                </a:cxn>
                <a:cxn ang="0">
                  <a:pos x="13" y="100"/>
                </a:cxn>
                <a:cxn ang="0">
                  <a:pos x="8" y="92"/>
                </a:cxn>
                <a:cxn ang="0">
                  <a:pos x="2" y="81"/>
                </a:cxn>
                <a:cxn ang="0">
                  <a:pos x="0" y="70"/>
                </a:cxn>
                <a:cxn ang="0">
                  <a:pos x="0" y="60"/>
                </a:cxn>
                <a:cxn ang="0">
                  <a:pos x="0" y="60"/>
                </a:cxn>
                <a:cxn ang="0">
                  <a:pos x="2" y="35"/>
                </a:cxn>
                <a:cxn ang="0">
                  <a:pos x="8" y="27"/>
                </a:cxn>
                <a:cxn ang="0">
                  <a:pos x="11" y="16"/>
                </a:cxn>
                <a:cxn ang="0">
                  <a:pos x="19" y="11"/>
                </a:cxn>
                <a:cxn ang="0">
                  <a:pos x="27" y="6"/>
                </a:cxn>
                <a:cxn ang="0">
                  <a:pos x="38" y="3"/>
                </a:cxn>
                <a:cxn ang="0">
                  <a:pos x="49" y="0"/>
                </a:cxn>
                <a:cxn ang="0">
                  <a:pos x="49" y="0"/>
                </a:cxn>
                <a:cxn ang="0">
                  <a:pos x="60" y="3"/>
                </a:cxn>
                <a:cxn ang="0">
                  <a:pos x="68" y="6"/>
                </a:cxn>
                <a:cxn ang="0">
                  <a:pos x="77" y="11"/>
                </a:cxn>
                <a:cxn ang="0">
                  <a:pos x="82" y="16"/>
                </a:cxn>
                <a:cxn ang="0">
                  <a:pos x="88" y="24"/>
                </a:cxn>
                <a:cxn ang="0">
                  <a:pos x="90" y="35"/>
                </a:cxn>
                <a:cxn ang="0">
                  <a:pos x="90" y="57"/>
                </a:cxn>
                <a:cxn ang="0">
                  <a:pos x="90" y="57"/>
                </a:cxn>
                <a:cxn ang="0">
                  <a:pos x="46" y="11"/>
                </a:cxn>
                <a:cxn ang="0">
                  <a:pos x="46" y="11"/>
                </a:cxn>
                <a:cxn ang="0">
                  <a:pos x="35" y="14"/>
                </a:cxn>
                <a:cxn ang="0">
                  <a:pos x="24" y="22"/>
                </a:cxn>
                <a:cxn ang="0">
                  <a:pos x="16" y="33"/>
                </a:cxn>
                <a:cxn ang="0">
                  <a:pos x="13" y="46"/>
                </a:cxn>
                <a:cxn ang="0">
                  <a:pos x="79" y="46"/>
                </a:cxn>
                <a:cxn ang="0">
                  <a:pos x="79" y="46"/>
                </a:cxn>
                <a:cxn ang="0">
                  <a:pos x="77" y="33"/>
                </a:cxn>
                <a:cxn ang="0">
                  <a:pos x="71" y="22"/>
                </a:cxn>
                <a:cxn ang="0">
                  <a:pos x="60" y="14"/>
                </a:cxn>
                <a:cxn ang="0">
                  <a:pos x="46" y="11"/>
                </a:cxn>
                <a:cxn ang="0">
                  <a:pos x="46" y="11"/>
                </a:cxn>
              </a:cxnLst>
              <a:rect l="0" t="0" r="r" b="b"/>
              <a:pathLst>
                <a:path w="90" h="116">
                  <a:moveTo>
                    <a:pt x="90" y="57"/>
                  </a:moveTo>
                  <a:lnTo>
                    <a:pt x="13" y="57"/>
                  </a:lnTo>
                  <a:lnTo>
                    <a:pt x="16" y="76"/>
                  </a:lnTo>
                  <a:lnTo>
                    <a:pt x="24" y="89"/>
                  </a:lnTo>
                  <a:lnTo>
                    <a:pt x="30" y="97"/>
                  </a:lnTo>
                  <a:lnTo>
                    <a:pt x="35" y="100"/>
                  </a:lnTo>
                  <a:lnTo>
                    <a:pt x="44" y="103"/>
                  </a:lnTo>
                  <a:lnTo>
                    <a:pt x="52" y="106"/>
                  </a:lnTo>
                  <a:lnTo>
                    <a:pt x="63" y="103"/>
                  </a:lnTo>
                  <a:lnTo>
                    <a:pt x="71" y="100"/>
                  </a:lnTo>
                  <a:lnTo>
                    <a:pt x="79" y="97"/>
                  </a:lnTo>
                  <a:lnTo>
                    <a:pt x="88" y="89"/>
                  </a:lnTo>
                  <a:lnTo>
                    <a:pt x="88" y="92"/>
                  </a:lnTo>
                  <a:lnTo>
                    <a:pt x="88" y="103"/>
                  </a:lnTo>
                  <a:lnTo>
                    <a:pt x="88" y="106"/>
                  </a:lnTo>
                  <a:lnTo>
                    <a:pt x="68" y="114"/>
                  </a:lnTo>
                  <a:lnTo>
                    <a:pt x="52" y="116"/>
                  </a:lnTo>
                  <a:lnTo>
                    <a:pt x="41" y="116"/>
                  </a:lnTo>
                  <a:lnTo>
                    <a:pt x="30" y="111"/>
                  </a:lnTo>
                  <a:lnTo>
                    <a:pt x="22" y="108"/>
                  </a:lnTo>
                  <a:lnTo>
                    <a:pt x="13" y="100"/>
                  </a:lnTo>
                  <a:lnTo>
                    <a:pt x="8" y="92"/>
                  </a:lnTo>
                  <a:lnTo>
                    <a:pt x="2" y="81"/>
                  </a:lnTo>
                  <a:lnTo>
                    <a:pt x="0" y="70"/>
                  </a:lnTo>
                  <a:lnTo>
                    <a:pt x="0" y="60"/>
                  </a:lnTo>
                  <a:lnTo>
                    <a:pt x="2" y="35"/>
                  </a:lnTo>
                  <a:lnTo>
                    <a:pt x="8" y="27"/>
                  </a:lnTo>
                  <a:lnTo>
                    <a:pt x="11" y="16"/>
                  </a:lnTo>
                  <a:lnTo>
                    <a:pt x="19" y="11"/>
                  </a:lnTo>
                  <a:lnTo>
                    <a:pt x="27" y="6"/>
                  </a:lnTo>
                  <a:lnTo>
                    <a:pt x="38" y="3"/>
                  </a:lnTo>
                  <a:lnTo>
                    <a:pt x="49" y="0"/>
                  </a:lnTo>
                  <a:lnTo>
                    <a:pt x="60" y="3"/>
                  </a:lnTo>
                  <a:lnTo>
                    <a:pt x="68" y="6"/>
                  </a:lnTo>
                  <a:lnTo>
                    <a:pt x="77" y="11"/>
                  </a:lnTo>
                  <a:lnTo>
                    <a:pt x="82" y="16"/>
                  </a:lnTo>
                  <a:lnTo>
                    <a:pt x="88" y="24"/>
                  </a:lnTo>
                  <a:lnTo>
                    <a:pt x="90" y="35"/>
                  </a:lnTo>
                  <a:lnTo>
                    <a:pt x="90" y="57"/>
                  </a:lnTo>
                  <a:close/>
                  <a:moveTo>
                    <a:pt x="46" y="11"/>
                  </a:moveTo>
                  <a:lnTo>
                    <a:pt x="46" y="11"/>
                  </a:lnTo>
                  <a:lnTo>
                    <a:pt x="35" y="14"/>
                  </a:lnTo>
                  <a:lnTo>
                    <a:pt x="24" y="22"/>
                  </a:lnTo>
                  <a:lnTo>
                    <a:pt x="16" y="33"/>
                  </a:lnTo>
                  <a:lnTo>
                    <a:pt x="13" y="46"/>
                  </a:lnTo>
                  <a:lnTo>
                    <a:pt x="79" y="46"/>
                  </a:lnTo>
                  <a:lnTo>
                    <a:pt x="77" y="33"/>
                  </a:lnTo>
                  <a:lnTo>
                    <a:pt x="71"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2" name="Freeform 45"/>
            <p:cNvSpPr>
              <a:spLocks/>
            </p:cNvSpPr>
            <p:nvPr/>
          </p:nvSpPr>
          <p:spPr bwMode="auto">
            <a:xfrm>
              <a:off x="1381" y="783"/>
              <a:ext cx="49" cy="114"/>
            </a:xfrm>
            <a:custGeom>
              <a:avLst/>
              <a:gdLst/>
              <a:ahLst/>
              <a:cxnLst>
                <a:cxn ang="0">
                  <a:pos x="46" y="16"/>
                </a:cxn>
                <a:cxn ang="0">
                  <a:pos x="44" y="16"/>
                </a:cxn>
                <a:cxn ang="0">
                  <a:pos x="44" y="16"/>
                </a:cxn>
                <a:cxn ang="0">
                  <a:pos x="35" y="14"/>
                </a:cxn>
                <a:cxn ang="0">
                  <a:pos x="35" y="14"/>
                </a:cxn>
                <a:cxn ang="0">
                  <a:pos x="30" y="16"/>
                </a:cxn>
                <a:cxn ang="0">
                  <a:pos x="24" y="19"/>
                </a:cxn>
                <a:cxn ang="0">
                  <a:pos x="22" y="24"/>
                </a:cxn>
                <a:cxn ang="0">
                  <a:pos x="19" y="30"/>
                </a:cxn>
                <a:cxn ang="0">
                  <a:pos x="16" y="43"/>
                </a:cxn>
                <a:cxn ang="0">
                  <a:pos x="16" y="57"/>
                </a:cxn>
                <a:cxn ang="0">
                  <a:pos x="16" y="57"/>
                </a:cxn>
                <a:cxn ang="0">
                  <a:pos x="16" y="114"/>
                </a:cxn>
                <a:cxn ang="0">
                  <a:pos x="16" y="114"/>
                </a:cxn>
                <a:cxn ang="0">
                  <a:pos x="16" y="114"/>
                </a:cxn>
                <a:cxn ang="0">
                  <a:pos x="2" y="114"/>
                </a:cxn>
                <a:cxn ang="0">
                  <a:pos x="2" y="114"/>
                </a:cxn>
                <a:cxn ang="0">
                  <a:pos x="2" y="108"/>
                </a:cxn>
                <a:cxn ang="0">
                  <a:pos x="2" y="108"/>
                </a:cxn>
                <a:cxn ang="0">
                  <a:pos x="2" y="84"/>
                </a:cxn>
                <a:cxn ang="0">
                  <a:pos x="2" y="57"/>
                </a:cxn>
                <a:cxn ang="0">
                  <a:pos x="2" y="57"/>
                </a:cxn>
                <a:cxn ang="0">
                  <a:pos x="0" y="6"/>
                </a:cxn>
                <a:cxn ang="0">
                  <a:pos x="2" y="6"/>
                </a:cxn>
                <a:cxn ang="0">
                  <a:pos x="2" y="6"/>
                </a:cxn>
                <a:cxn ang="0">
                  <a:pos x="13" y="3"/>
                </a:cxn>
                <a:cxn ang="0">
                  <a:pos x="16" y="3"/>
                </a:cxn>
                <a:cxn ang="0">
                  <a:pos x="16" y="3"/>
                </a:cxn>
                <a:cxn ang="0">
                  <a:pos x="16" y="22"/>
                </a:cxn>
                <a:cxn ang="0">
                  <a:pos x="16" y="22"/>
                </a:cxn>
                <a:cxn ang="0">
                  <a:pos x="19" y="14"/>
                </a:cxn>
                <a:cxn ang="0">
                  <a:pos x="24" y="6"/>
                </a:cxn>
                <a:cxn ang="0">
                  <a:pos x="30" y="3"/>
                </a:cxn>
                <a:cxn ang="0">
                  <a:pos x="38" y="0"/>
                </a:cxn>
                <a:cxn ang="0">
                  <a:pos x="38" y="0"/>
                </a:cxn>
                <a:cxn ang="0">
                  <a:pos x="46" y="3"/>
                </a:cxn>
                <a:cxn ang="0">
                  <a:pos x="49" y="6"/>
                </a:cxn>
                <a:cxn ang="0">
                  <a:pos x="49" y="6"/>
                </a:cxn>
                <a:cxn ang="0">
                  <a:pos x="46" y="16"/>
                </a:cxn>
                <a:cxn ang="0">
                  <a:pos x="46" y="16"/>
                </a:cxn>
              </a:cxnLst>
              <a:rect l="0" t="0" r="r" b="b"/>
              <a:pathLst>
                <a:path w="49" h="114">
                  <a:moveTo>
                    <a:pt x="46" y="16"/>
                  </a:moveTo>
                  <a:lnTo>
                    <a:pt x="44" y="16"/>
                  </a:lnTo>
                  <a:lnTo>
                    <a:pt x="35" y="14"/>
                  </a:lnTo>
                  <a:lnTo>
                    <a:pt x="30" y="16"/>
                  </a:lnTo>
                  <a:lnTo>
                    <a:pt x="24" y="19"/>
                  </a:lnTo>
                  <a:lnTo>
                    <a:pt x="22" y="24"/>
                  </a:lnTo>
                  <a:lnTo>
                    <a:pt x="19" y="30"/>
                  </a:lnTo>
                  <a:lnTo>
                    <a:pt x="16" y="43"/>
                  </a:lnTo>
                  <a:lnTo>
                    <a:pt x="16" y="57"/>
                  </a:lnTo>
                  <a:lnTo>
                    <a:pt x="16" y="114"/>
                  </a:lnTo>
                  <a:lnTo>
                    <a:pt x="2" y="114"/>
                  </a:lnTo>
                  <a:lnTo>
                    <a:pt x="2" y="108"/>
                  </a:lnTo>
                  <a:lnTo>
                    <a:pt x="2" y="84"/>
                  </a:lnTo>
                  <a:lnTo>
                    <a:pt x="2" y="57"/>
                  </a:lnTo>
                  <a:lnTo>
                    <a:pt x="0" y="6"/>
                  </a:lnTo>
                  <a:lnTo>
                    <a:pt x="2" y="6"/>
                  </a:lnTo>
                  <a:lnTo>
                    <a:pt x="13" y="3"/>
                  </a:lnTo>
                  <a:lnTo>
                    <a:pt x="16" y="3"/>
                  </a:lnTo>
                  <a:lnTo>
                    <a:pt x="16" y="22"/>
                  </a:lnTo>
                  <a:lnTo>
                    <a:pt x="19" y="14"/>
                  </a:lnTo>
                  <a:lnTo>
                    <a:pt x="24" y="6"/>
                  </a:lnTo>
                  <a:lnTo>
                    <a:pt x="30" y="3"/>
                  </a:lnTo>
                  <a:lnTo>
                    <a:pt x="38" y="0"/>
                  </a:lnTo>
                  <a:lnTo>
                    <a:pt x="46" y="3"/>
                  </a:lnTo>
                  <a:lnTo>
                    <a:pt x="49" y="6"/>
                  </a:lnTo>
                  <a:lnTo>
                    <a:pt x="46"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3" name="Freeform 44"/>
            <p:cNvSpPr>
              <a:spLocks/>
            </p:cNvSpPr>
            <p:nvPr/>
          </p:nvSpPr>
          <p:spPr bwMode="auto">
            <a:xfrm>
              <a:off x="1444" y="783"/>
              <a:ext cx="71" cy="116"/>
            </a:xfrm>
            <a:custGeom>
              <a:avLst/>
              <a:gdLst/>
              <a:ahLst/>
              <a:cxnLst>
                <a:cxn ang="0">
                  <a:pos x="33" y="116"/>
                </a:cxn>
                <a:cxn ang="0">
                  <a:pos x="33" y="116"/>
                </a:cxn>
                <a:cxn ang="0">
                  <a:pos x="16" y="114"/>
                </a:cxn>
                <a:cxn ang="0">
                  <a:pos x="3" y="108"/>
                </a:cxn>
                <a:cxn ang="0">
                  <a:pos x="0" y="106"/>
                </a:cxn>
                <a:cxn ang="0">
                  <a:pos x="0" y="106"/>
                </a:cxn>
                <a:cxn ang="0">
                  <a:pos x="3" y="95"/>
                </a:cxn>
                <a:cxn ang="0">
                  <a:pos x="3" y="92"/>
                </a:cxn>
                <a:cxn ang="0">
                  <a:pos x="3" y="92"/>
                </a:cxn>
                <a:cxn ang="0">
                  <a:pos x="16" y="103"/>
                </a:cxn>
                <a:cxn ang="0">
                  <a:pos x="25" y="106"/>
                </a:cxn>
                <a:cxn ang="0">
                  <a:pos x="33" y="106"/>
                </a:cxn>
                <a:cxn ang="0">
                  <a:pos x="33" y="106"/>
                </a:cxn>
                <a:cxn ang="0">
                  <a:pos x="41" y="106"/>
                </a:cxn>
                <a:cxn ang="0">
                  <a:pos x="52" y="100"/>
                </a:cxn>
                <a:cxn ang="0">
                  <a:pos x="58" y="95"/>
                </a:cxn>
                <a:cxn ang="0">
                  <a:pos x="60" y="84"/>
                </a:cxn>
                <a:cxn ang="0">
                  <a:pos x="60" y="84"/>
                </a:cxn>
                <a:cxn ang="0">
                  <a:pos x="58" y="76"/>
                </a:cxn>
                <a:cxn ang="0">
                  <a:pos x="49" y="68"/>
                </a:cxn>
                <a:cxn ang="0">
                  <a:pos x="41" y="65"/>
                </a:cxn>
                <a:cxn ang="0">
                  <a:pos x="30" y="62"/>
                </a:cxn>
                <a:cxn ang="0">
                  <a:pos x="19" y="60"/>
                </a:cxn>
                <a:cxn ang="0">
                  <a:pos x="11" y="54"/>
                </a:cxn>
                <a:cxn ang="0">
                  <a:pos x="3" y="46"/>
                </a:cxn>
                <a:cxn ang="0">
                  <a:pos x="0" y="33"/>
                </a:cxn>
                <a:cxn ang="0">
                  <a:pos x="0" y="33"/>
                </a:cxn>
                <a:cxn ang="0">
                  <a:pos x="3" y="24"/>
                </a:cxn>
                <a:cxn ang="0">
                  <a:pos x="5" y="16"/>
                </a:cxn>
                <a:cxn ang="0">
                  <a:pos x="14" y="8"/>
                </a:cxn>
                <a:cxn ang="0">
                  <a:pos x="25" y="3"/>
                </a:cxn>
                <a:cxn ang="0">
                  <a:pos x="38" y="0"/>
                </a:cxn>
                <a:cxn ang="0">
                  <a:pos x="38" y="0"/>
                </a:cxn>
                <a:cxn ang="0">
                  <a:pos x="52" y="3"/>
                </a:cxn>
                <a:cxn ang="0">
                  <a:pos x="66" y="8"/>
                </a:cxn>
                <a:cxn ang="0">
                  <a:pos x="66" y="8"/>
                </a:cxn>
                <a:cxn ang="0">
                  <a:pos x="66" y="8"/>
                </a:cxn>
                <a:cxn ang="0">
                  <a:pos x="66" y="22"/>
                </a:cxn>
                <a:cxn ang="0">
                  <a:pos x="66" y="22"/>
                </a:cxn>
                <a:cxn ang="0">
                  <a:pos x="66" y="22"/>
                </a:cxn>
                <a:cxn ang="0">
                  <a:pos x="52" y="14"/>
                </a:cxn>
                <a:cxn ang="0">
                  <a:pos x="38" y="14"/>
                </a:cxn>
                <a:cxn ang="0">
                  <a:pos x="38" y="14"/>
                </a:cxn>
                <a:cxn ang="0">
                  <a:pos x="30" y="14"/>
                </a:cxn>
                <a:cxn ang="0">
                  <a:pos x="22" y="16"/>
                </a:cxn>
                <a:cxn ang="0">
                  <a:pos x="16" y="22"/>
                </a:cxn>
                <a:cxn ang="0">
                  <a:pos x="14" y="30"/>
                </a:cxn>
                <a:cxn ang="0">
                  <a:pos x="14" y="30"/>
                </a:cxn>
                <a:cxn ang="0">
                  <a:pos x="16" y="41"/>
                </a:cxn>
                <a:cxn ang="0">
                  <a:pos x="22" y="46"/>
                </a:cxn>
                <a:cxn ang="0">
                  <a:pos x="44" y="52"/>
                </a:cxn>
                <a:cxn ang="0">
                  <a:pos x="55" y="57"/>
                </a:cxn>
                <a:cxn ang="0">
                  <a:pos x="63" y="62"/>
                </a:cxn>
                <a:cxn ang="0">
                  <a:pos x="69" y="70"/>
                </a:cxn>
                <a:cxn ang="0">
                  <a:pos x="71" y="84"/>
                </a:cxn>
                <a:cxn ang="0">
                  <a:pos x="71" y="84"/>
                </a:cxn>
                <a:cxn ang="0">
                  <a:pos x="71" y="92"/>
                </a:cxn>
                <a:cxn ang="0">
                  <a:pos x="69" y="97"/>
                </a:cxn>
                <a:cxn ang="0">
                  <a:pos x="66" y="106"/>
                </a:cxn>
                <a:cxn ang="0">
                  <a:pos x="60" y="108"/>
                </a:cxn>
                <a:cxn ang="0">
                  <a:pos x="47" y="114"/>
                </a:cxn>
                <a:cxn ang="0">
                  <a:pos x="33" y="116"/>
                </a:cxn>
                <a:cxn ang="0">
                  <a:pos x="33" y="116"/>
                </a:cxn>
              </a:cxnLst>
              <a:rect l="0" t="0" r="r" b="b"/>
              <a:pathLst>
                <a:path w="71" h="116">
                  <a:moveTo>
                    <a:pt x="33" y="116"/>
                  </a:moveTo>
                  <a:lnTo>
                    <a:pt x="33" y="116"/>
                  </a:lnTo>
                  <a:lnTo>
                    <a:pt x="16" y="114"/>
                  </a:lnTo>
                  <a:lnTo>
                    <a:pt x="3" y="108"/>
                  </a:lnTo>
                  <a:lnTo>
                    <a:pt x="0" y="106"/>
                  </a:lnTo>
                  <a:lnTo>
                    <a:pt x="3" y="95"/>
                  </a:lnTo>
                  <a:lnTo>
                    <a:pt x="3" y="92"/>
                  </a:lnTo>
                  <a:lnTo>
                    <a:pt x="16" y="103"/>
                  </a:lnTo>
                  <a:lnTo>
                    <a:pt x="25" y="106"/>
                  </a:lnTo>
                  <a:lnTo>
                    <a:pt x="33" y="106"/>
                  </a:lnTo>
                  <a:lnTo>
                    <a:pt x="41" y="106"/>
                  </a:lnTo>
                  <a:lnTo>
                    <a:pt x="52" y="100"/>
                  </a:lnTo>
                  <a:lnTo>
                    <a:pt x="58" y="95"/>
                  </a:lnTo>
                  <a:lnTo>
                    <a:pt x="60" y="84"/>
                  </a:lnTo>
                  <a:lnTo>
                    <a:pt x="58" y="76"/>
                  </a:lnTo>
                  <a:lnTo>
                    <a:pt x="49" y="68"/>
                  </a:lnTo>
                  <a:lnTo>
                    <a:pt x="41" y="65"/>
                  </a:lnTo>
                  <a:lnTo>
                    <a:pt x="30" y="62"/>
                  </a:lnTo>
                  <a:lnTo>
                    <a:pt x="19" y="60"/>
                  </a:lnTo>
                  <a:lnTo>
                    <a:pt x="11" y="54"/>
                  </a:lnTo>
                  <a:lnTo>
                    <a:pt x="3" y="46"/>
                  </a:lnTo>
                  <a:lnTo>
                    <a:pt x="0" y="33"/>
                  </a:lnTo>
                  <a:lnTo>
                    <a:pt x="3" y="24"/>
                  </a:lnTo>
                  <a:lnTo>
                    <a:pt x="5" y="16"/>
                  </a:lnTo>
                  <a:lnTo>
                    <a:pt x="14" y="8"/>
                  </a:lnTo>
                  <a:lnTo>
                    <a:pt x="25" y="3"/>
                  </a:lnTo>
                  <a:lnTo>
                    <a:pt x="38" y="0"/>
                  </a:lnTo>
                  <a:lnTo>
                    <a:pt x="52" y="3"/>
                  </a:lnTo>
                  <a:lnTo>
                    <a:pt x="66" y="8"/>
                  </a:lnTo>
                  <a:lnTo>
                    <a:pt x="66" y="22"/>
                  </a:lnTo>
                  <a:lnTo>
                    <a:pt x="52" y="14"/>
                  </a:lnTo>
                  <a:lnTo>
                    <a:pt x="38" y="14"/>
                  </a:lnTo>
                  <a:lnTo>
                    <a:pt x="30" y="14"/>
                  </a:lnTo>
                  <a:lnTo>
                    <a:pt x="22" y="16"/>
                  </a:lnTo>
                  <a:lnTo>
                    <a:pt x="16" y="22"/>
                  </a:lnTo>
                  <a:lnTo>
                    <a:pt x="14" y="30"/>
                  </a:lnTo>
                  <a:lnTo>
                    <a:pt x="16" y="41"/>
                  </a:lnTo>
                  <a:lnTo>
                    <a:pt x="22" y="46"/>
                  </a:lnTo>
                  <a:lnTo>
                    <a:pt x="44" y="52"/>
                  </a:lnTo>
                  <a:lnTo>
                    <a:pt x="55" y="57"/>
                  </a:lnTo>
                  <a:lnTo>
                    <a:pt x="63" y="62"/>
                  </a:lnTo>
                  <a:lnTo>
                    <a:pt x="69" y="70"/>
                  </a:lnTo>
                  <a:lnTo>
                    <a:pt x="71" y="84"/>
                  </a:lnTo>
                  <a:lnTo>
                    <a:pt x="71" y="92"/>
                  </a:lnTo>
                  <a:lnTo>
                    <a:pt x="69" y="97"/>
                  </a:lnTo>
                  <a:lnTo>
                    <a:pt x="66" y="106"/>
                  </a:lnTo>
                  <a:lnTo>
                    <a:pt x="60" y="108"/>
                  </a:lnTo>
                  <a:lnTo>
                    <a:pt x="47"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4" name="Freeform 43"/>
            <p:cNvSpPr>
              <a:spLocks noEditPoints="1"/>
            </p:cNvSpPr>
            <p:nvPr/>
          </p:nvSpPr>
          <p:spPr bwMode="auto">
            <a:xfrm>
              <a:off x="1617" y="743"/>
              <a:ext cx="96" cy="154"/>
            </a:xfrm>
            <a:custGeom>
              <a:avLst/>
              <a:gdLst/>
              <a:ahLst/>
              <a:cxnLst>
                <a:cxn ang="0">
                  <a:pos x="85" y="140"/>
                </a:cxn>
                <a:cxn ang="0">
                  <a:pos x="74" y="148"/>
                </a:cxn>
                <a:cxn ang="0">
                  <a:pos x="44" y="154"/>
                </a:cxn>
                <a:cxn ang="0">
                  <a:pos x="30" y="154"/>
                </a:cxn>
                <a:cxn ang="0">
                  <a:pos x="3" y="154"/>
                </a:cxn>
                <a:cxn ang="0">
                  <a:pos x="3" y="121"/>
                </a:cxn>
                <a:cxn ang="0">
                  <a:pos x="3" y="51"/>
                </a:cxn>
                <a:cxn ang="0">
                  <a:pos x="0" y="2"/>
                </a:cxn>
                <a:cxn ang="0">
                  <a:pos x="3" y="2"/>
                </a:cxn>
                <a:cxn ang="0">
                  <a:pos x="44" y="0"/>
                </a:cxn>
                <a:cxn ang="0">
                  <a:pos x="55" y="2"/>
                </a:cxn>
                <a:cxn ang="0">
                  <a:pos x="77" y="10"/>
                </a:cxn>
                <a:cxn ang="0">
                  <a:pos x="83" y="19"/>
                </a:cxn>
                <a:cxn ang="0">
                  <a:pos x="88" y="37"/>
                </a:cxn>
                <a:cxn ang="0">
                  <a:pos x="85" y="51"/>
                </a:cxn>
                <a:cxn ang="0">
                  <a:pos x="69" y="70"/>
                </a:cxn>
                <a:cxn ang="0">
                  <a:pos x="58" y="73"/>
                </a:cxn>
                <a:cxn ang="0">
                  <a:pos x="85" y="83"/>
                </a:cxn>
                <a:cxn ang="0">
                  <a:pos x="94" y="94"/>
                </a:cxn>
                <a:cxn ang="0">
                  <a:pos x="96" y="110"/>
                </a:cxn>
                <a:cxn ang="0">
                  <a:pos x="94" y="127"/>
                </a:cxn>
                <a:cxn ang="0">
                  <a:pos x="85" y="140"/>
                </a:cxn>
                <a:cxn ang="0">
                  <a:pos x="17" y="10"/>
                </a:cxn>
                <a:cxn ang="0">
                  <a:pos x="14" y="13"/>
                </a:cxn>
                <a:cxn ang="0">
                  <a:pos x="14" y="62"/>
                </a:cxn>
                <a:cxn ang="0">
                  <a:pos x="30" y="70"/>
                </a:cxn>
                <a:cxn ang="0">
                  <a:pos x="44" y="67"/>
                </a:cxn>
                <a:cxn ang="0">
                  <a:pos x="66" y="59"/>
                </a:cxn>
                <a:cxn ang="0">
                  <a:pos x="74" y="48"/>
                </a:cxn>
                <a:cxn ang="0">
                  <a:pos x="74" y="37"/>
                </a:cxn>
                <a:cxn ang="0">
                  <a:pos x="66" y="19"/>
                </a:cxn>
                <a:cxn ang="0">
                  <a:pos x="47" y="10"/>
                </a:cxn>
                <a:cxn ang="0">
                  <a:pos x="39" y="81"/>
                </a:cxn>
                <a:cxn ang="0">
                  <a:pos x="14" y="81"/>
                </a:cxn>
                <a:cxn ang="0">
                  <a:pos x="14" y="97"/>
                </a:cxn>
                <a:cxn ang="0">
                  <a:pos x="39" y="143"/>
                </a:cxn>
                <a:cxn ang="0">
                  <a:pos x="50" y="143"/>
                </a:cxn>
                <a:cxn ang="0">
                  <a:pos x="72" y="135"/>
                </a:cxn>
                <a:cxn ang="0">
                  <a:pos x="80" y="127"/>
                </a:cxn>
                <a:cxn ang="0">
                  <a:pos x="83" y="110"/>
                </a:cxn>
                <a:cxn ang="0">
                  <a:pos x="83" y="102"/>
                </a:cxn>
                <a:cxn ang="0">
                  <a:pos x="74" y="89"/>
                </a:cxn>
                <a:cxn ang="0">
                  <a:pos x="52" y="81"/>
                </a:cxn>
                <a:cxn ang="0">
                  <a:pos x="39" y="81"/>
                </a:cxn>
              </a:cxnLst>
              <a:rect l="0" t="0" r="r" b="b"/>
              <a:pathLst>
                <a:path w="96" h="154">
                  <a:moveTo>
                    <a:pt x="85" y="140"/>
                  </a:moveTo>
                  <a:lnTo>
                    <a:pt x="85" y="140"/>
                  </a:lnTo>
                  <a:lnTo>
                    <a:pt x="80" y="146"/>
                  </a:lnTo>
                  <a:lnTo>
                    <a:pt x="74" y="148"/>
                  </a:lnTo>
                  <a:lnTo>
                    <a:pt x="61" y="151"/>
                  </a:lnTo>
                  <a:lnTo>
                    <a:pt x="44" y="154"/>
                  </a:lnTo>
                  <a:lnTo>
                    <a:pt x="30" y="154"/>
                  </a:lnTo>
                  <a:lnTo>
                    <a:pt x="3" y="154"/>
                  </a:lnTo>
                  <a:lnTo>
                    <a:pt x="3" y="121"/>
                  </a:lnTo>
                  <a:lnTo>
                    <a:pt x="3" y="51"/>
                  </a:lnTo>
                  <a:lnTo>
                    <a:pt x="0" y="2"/>
                  </a:lnTo>
                  <a:lnTo>
                    <a:pt x="3" y="2"/>
                  </a:lnTo>
                  <a:lnTo>
                    <a:pt x="33" y="0"/>
                  </a:lnTo>
                  <a:lnTo>
                    <a:pt x="44" y="0"/>
                  </a:lnTo>
                  <a:lnTo>
                    <a:pt x="55" y="2"/>
                  </a:lnTo>
                  <a:lnTo>
                    <a:pt x="66" y="5"/>
                  </a:lnTo>
                  <a:lnTo>
                    <a:pt x="77" y="10"/>
                  </a:lnTo>
                  <a:lnTo>
                    <a:pt x="83" y="19"/>
                  </a:lnTo>
                  <a:lnTo>
                    <a:pt x="88" y="27"/>
                  </a:lnTo>
                  <a:lnTo>
                    <a:pt x="88" y="37"/>
                  </a:lnTo>
                  <a:lnTo>
                    <a:pt x="85" y="51"/>
                  </a:lnTo>
                  <a:lnTo>
                    <a:pt x="80" y="62"/>
                  </a:lnTo>
                  <a:lnTo>
                    <a:pt x="69" y="70"/>
                  </a:lnTo>
                  <a:lnTo>
                    <a:pt x="58" y="73"/>
                  </a:lnTo>
                  <a:lnTo>
                    <a:pt x="74" y="75"/>
                  </a:lnTo>
                  <a:lnTo>
                    <a:pt x="85" y="83"/>
                  </a:lnTo>
                  <a:lnTo>
                    <a:pt x="91" y="89"/>
                  </a:lnTo>
                  <a:lnTo>
                    <a:pt x="94" y="94"/>
                  </a:lnTo>
                  <a:lnTo>
                    <a:pt x="96" y="102"/>
                  </a:lnTo>
                  <a:lnTo>
                    <a:pt x="96" y="110"/>
                  </a:lnTo>
                  <a:lnTo>
                    <a:pt x="94" y="127"/>
                  </a:lnTo>
                  <a:lnTo>
                    <a:pt x="85" y="140"/>
                  </a:lnTo>
                  <a:close/>
                  <a:moveTo>
                    <a:pt x="47" y="10"/>
                  </a:moveTo>
                  <a:lnTo>
                    <a:pt x="17" y="10"/>
                  </a:lnTo>
                  <a:lnTo>
                    <a:pt x="14" y="13"/>
                  </a:lnTo>
                  <a:lnTo>
                    <a:pt x="14" y="62"/>
                  </a:lnTo>
                  <a:lnTo>
                    <a:pt x="14" y="70"/>
                  </a:lnTo>
                  <a:lnTo>
                    <a:pt x="30" y="70"/>
                  </a:lnTo>
                  <a:lnTo>
                    <a:pt x="44" y="67"/>
                  </a:lnTo>
                  <a:lnTo>
                    <a:pt x="61" y="64"/>
                  </a:lnTo>
                  <a:lnTo>
                    <a:pt x="66" y="59"/>
                  </a:lnTo>
                  <a:lnTo>
                    <a:pt x="72" y="54"/>
                  </a:lnTo>
                  <a:lnTo>
                    <a:pt x="74" y="48"/>
                  </a:lnTo>
                  <a:lnTo>
                    <a:pt x="74" y="37"/>
                  </a:lnTo>
                  <a:lnTo>
                    <a:pt x="72" y="27"/>
                  </a:lnTo>
                  <a:lnTo>
                    <a:pt x="66" y="19"/>
                  </a:lnTo>
                  <a:lnTo>
                    <a:pt x="58" y="13"/>
                  </a:lnTo>
                  <a:lnTo>
                    <a:pt x="47" y="10"/>
                  </a:lnTo>
                  <a:close/>
                  <a:moveTo>
                    <a:pt x="39" y="81"/>
                  </a:moveTo>
                  <a:lnTo>
                    <a:pt x="39" y="81"/>
                  </a:lnTo>
                  <a:lnTo>
                    <a:pt x="14" y="81"/>
                  </a:lnTo>
                  <a:lnTo>
                    <a:pt x="14" y="97"/>
                  </a:lnTo>
                  <a:lnTo>
                    <a:pt x="17" y="143"/>
                  </a:lnTo>
                  <a:lnTo>
                    <a:pt x="39" y="143"/>
                  </a:lnTo>
                  <a:lnTo>
                    <a:pt x="50" y="143"/>
                  </a:lnTo>
                  <a:lnTo>
                    <a:pt x="61" y="140"/>
                  </a:lnTo>
                  <a:lnTo>
                    <a:pt x="72" y="135"/>
                  </a:lnTo>
                  <a:lnTo>
                    <a:pt x="80" y="127"/>
                  </a:lnTo>
                  <a:lnTo>
                    <a:pt x="83" y="119"/>
                  </a:lnTo>
                  <a:lnTo>
                    <a:pt x="83" y="110"/>
                  </a:lnTo>
                  <a:lnTo>
                    <a:pt x="83" y="102"/>
                  </a:lnTo>
                  <a:lnTo>
                    <a:pt x="80" y="94"/>
                  </a:lnTo>
                  <a:lnTo>
                    <a:pt x="74" y="89"/>
                  </a:lnTo>
                  <a:lnTo>
                    <a:pt x="69" y="86"/>
                  </a:lnTo>
                  <a:lnTo>
                    <a:pt x="52" y="81"/>
                  </a:lnTo>
                  <a:lnTo>
                    <a:pt x="39"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5" name="Freeform 42"/>
            <p:cNvSpPr>
              <a:spLocks/>
            </p:cNvSpPr>
            <p:nvPr/>
          </p:nvSpPr>
          <p:spPr bwMode="auto">
            <a:xfrm>
              <a:off x="1744"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3"/>
                </a:cxn>
                <a:cxn ang="0">
                  <a:pos x="35" y="113"/>
                </a:cxn>
                <a:cxn ang="0">
                  <a:pos x="35" y="113"/>
                </a:cxn>
                <a:cxn ang="0">
                  <a:pos x="24" y="111"/>
                </a:cxn>
                <a:cxn ang="0">
                  <a:pos x="13" y="108"/>
                </a:cxn>
                <a:cxn ang="0">
                  <a:pos x="13" y="108"/>
                </a:cxn>
                <a:cxn ang="0">
                  <a:pos x="8"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3" y="43"/>
                </a:cxn>
                <a:cxn ang="0">
                  <a:pos x="13" y="67"/>
                </a:cxn>
                <a:cxn ang="0">
                  <a:pos x="13" y="67"/>
                </a:cxn>
                <a:cxn ang="0">
                  <a:pos x="16" y="81"/>
                </a:cxn>
                <a:cxn ang="0">
                  <a:pos x="19" y="92"/>
                </a:cxn>
                <a:cxn ang="0">
                  <a:pos x="27" y="100"/>
                </a:cxn>
                <a:cxn ang="0">
                  <a:pos x="38" y="103"/>
                </a:cxn>
                <a:cxn ang="0">
                  <a:pos x="38" y="103"/>
                </a:cxn>
                <a:cxn ang="0">
                  <a:pos x="49" y="100"/>
                </a:cxn>
                <a:cxn ang="0">
                  <a:pos x="57" y="97"/>
                </a:cxn>
                <a:cxn ang="0">
                  <a:pos x="63" y="94"/>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6" y="113"/>
                  </a:lnTo>
                  <a:lnTo>
                    <a:pt x="35" y="113"/>
                  </a:lnTo>
                  <a:lnTo>
                    <a:pt x="24" y="111"/>
                  </a:lnTo>
                  <a:lnTo>
                    <a:pt x="13" y="108"/>
                  </a:lnTo>
                  <a:lnTo>
                    <a:pt x="8" y="103"/>
                  </a:lnTo>
                  <a:lnTo>
                    <a:pt x="5" y="97"/>
                  </a:lnTo>
                  <a:lnTo>
                    <a:pt x="2" y="84"/>
                  </a:lnTo>
                  <a:lnTo>
                    <a:pt x="2" y="57"/>
                  </a:lnTo>
                  <a:lnTo>
                    <a:pt x="2" y="43"/>
                  </a:lnTo>
                  <a:lnTo>
                    <a:pt x="0" y="3"/>
                  </a:lnTo>
                  <a:lnTo>
                    <a:pt x="2" y="0"/>
                  </a:lnTo>
                  <a:lnTo>
                    <a:pt x="13" y="0"/>
                  </a:lnTo>
                  <a:lnTo>
                    <a:pt x="16" y="0"/>
                  </a:lnTo>
                  <a:lnTo>
                    <a:pt x="13" y="43"/>
                  </a:lnTo>
                  <a:lnTo>
                    <a:pt x="13" y="67"/>
                  </a:lnTo>
                  <a:lnTo>
                    <a:pt x="16" y="81"/>
                  </a:lnTo>
                  <a:lnTo>
                    <a:pt x="19" y="92"/>
                  </a:lnTo>
                  <a:lnTo>
                    <a:pt x="27" y="100"/>
                  </a:lnTo>
                  <a:lnTo>
                    <a:pt x="38" y="103"/>
                  </a:lnTo>
                  <a:lnTo>
                    <a:pt x="49" y="100"/>
                  </a:lnTo>
                  <a:lnTo>
                    <a:pt x="57" y="97"/>
                  </a:lnTo>
                  <a:lnTo>
                    <a:pt x="63" y="94"/>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6" name="Freeform 41"/>
            <p:cNvSpPr>
              <a:spLocks/>
            </p:cNvSpPr>
            <p:nvPr/>
          </p:nvSpPr>
          <p:spPr bwMode="auto">
            <a:xfrm>
              <a:off x="1859" y="783"/>
              <a:ext cx="72" cy="116"/>
            </a:xfrm>
            <a:custGeom>
              <a:avLst/>
              <a:gdLst/>
              <a:ahLst/>
              <a:cxnLst>
                <a:cxn ang="0">
                  <a:pos x="30" y="116"/>
                </a:cxn>
                <a:cxn ang="0">
                  <a:pos x="30" y="116"/>
                </a:cxn>
                <a:cxn ang="0">
                  <a:pos x="17" y="114"/>
                </a:cxn>
                <a:cxn ang="0">
                  <a:pos x="0" y="108"/>
                </a:cxn>
                <a:cxn ang="0">
                  <a:pos x="0" y="106"/>
                </a:cxn>
                <a:cxn ang="0">
                  <a:pos x="0" y="106"/>
                </a:cxn>
                <a:cxn ang="0">
                  <a:pos x="0" y="95"/>
                </a:cxn>
                <a:cxn ang="0">
                  <a:pos x="3" y="92"/>
                </a:cxn>
                <a:cxn ang="0">
                  <a:pos x="3" y="92"/>
                </a:cxn>
                <a:cxn ang="0">
                  <a:pos x="17" y="103"/>
                </a:cxn>
                <a:cxn ang="0">
                  <a:pos x="25" y="106"/>
                </a:cxn>
                <a:cxn ang="0">
                  <a:pos x="33" y="106"/>
                </a:cxn>
                <a:cxn ang="0">
                  <a:pos x="33" y="106"/>
                </a:cxn>
                <a:cxn ang="0">
                  <a:pos x="41" y="106"/>
                </a:cxn>
                <a:cxn ang="0">
                  <a:pos x="50" y="100"/>
                </a:cxn>
                <a:cxn ang="0">
                  <a:pos x="55" y="95"/>
                </a:cxn>
                <a:cxn ang="0">
                  <a:pos x="58" y="84"/>
                </a:cxn>
                <a:cxn ang="0">
                  <a:pos x="58" y="84"/>
                </a:cxn>
                <a:cxn ang="0">
                  <a:pos x="55" y="76"/>
                </a:cxn>
                <a:cxn ang="0">
                  <a:pos x="50" y="68"/>
                </a:cxn>
                <a:cxn ang="0">
                  <a:pos x="39" y="65"/>
                </a:cxn>
                <a:cxn ang="0">
                  <a:pos x="30" y="62"/>
                </a:cxn>
                <a:cxn ang="0">
                  <a:pos x="19" y="60"/>
                </a:cxn>
                <a:cxn ang="0">
                  <a:pos x="8" y="54"/>
                </a:cxn>
                <a:cxn ang="0">
                  <a:pos x="3" y="46"/>
                </a:cxn>
                <a:cxn ang="0">
                  <a:pos x="0" y="33"/>
                </a:cxn>
                <a:cxn ang="0">
                  <a:pos x="0" y="33"/>
                </a:cxn>
                <a:cxn ang="0">
                  <a:pos x="0" y="24"/>
                </a:cxn>
                <a:cxn ang="0">
                  <a:pos x="3" y="16"/>
                </a:cxn>
                <a:cxn ang="0">
                  <a:pos x="11" y="8"/>
                </a:cxn>
                <a:cxn ang="0">
                  <a:pos x="25" y="3"/>
                </a:cxn>
                <a:cxn ang="0">
                  <a:pos x="36" y="0"/>
                </a:cxn>
                <a:cxn ang="0">
                  <a:pos x="36" y="0"/>
                </a:cxn>
                <a:cxn ang="0">
                  <a:pos x="52" y="3"/>
                </a:cxn>
                <a:cxn ang="0">
                  <a:pos x="66" y="8"/>
                </a:cxn>
                <a:cxn ang="0">
                  <a:pos x="66" y="8"/>
                </a:cxn>
                <a:cxn ang="0">
                  <a:pos x="66" y="8"/>
                </a:cxn>
                <a:cxn ang="0">
                  <a:pos x="66" y="22"/>
                </a:cxn>
                <a:cxn ang="0">
                  <a:pos x="63" y="22"/>
                </a:cxn>
                <a:cxn ang="0">
                  <a:pos x="63" y="22"/>
                </a:cxn>
                <a:cxn ang="0">
                  <a:pos x="50" y="14"/>
                </a:cxn>
                <a:cxn ang="0">
                  <a:pos x="36" y="14"/>
                </a:cxn>
                <a:cxn ang="0">
                  <a:pos x="36" y="14"/>
                </a:cxn>
                <a:cxn ang="0">
                  <a:pos x="28" y="14"/>
                </a:cxn>
                <a:cxn ang="0">
                  <a:pos x="22" y="16"/>
                </a:cxn>
                <a:cxn ang="0">
                  <a:pos x="17" y="22"/>
                </a:cxn>
                <a:cxn ang="0">
                  <a:pos x="14" y="30"/>
                </a:cxn>
                <a:cxn ang="0">
                  <a:pos x="14" y="30"/>
                </a:cxn>
                <a:cxn ang="0">
                  <a:pos x="17" y="41"/>
                </a:cxn>
                <a:cxn ang="0">
                  <a:pos x="22" y="46"/>
                </a:cxn>
                <a:cxn ang="0">
                  <a:pos x="41" y="52"/>
                </a:cxn>
                <a:cxn ang="0">
                  <a:pos x="52" y="57"/>
                </a:cxn>
                <a:cxn ang="0">
                  <a:pos x="63" y="62"/>
                </a:cxn>
                <a:cxn ang="0">
                  <a:pos x="69" y="70"/>
                </a:cxn>
                <a:cxn ang="0">
                  <a:pos x="72" y="84"/>
                </a:cxn>
                <a:cxn ang="0">
                  <a:pos x="72" y="84"/>
                </a:cxn>
                <a:cxn ang="0">
                  <a:pos x="69" y="92"/>
                </a:cxn>
                <a:cxn ang="0">
                  <a:pos x="69" y="97"/>
                </a:cxn>
                <a:cxn ang="0">
                  <a:pos x="63" y="106"/>
                </a:cxn>
                <a:cxn ang="0">
                  <a:pos x="58" y="108"/>
                </a:cxn>
                <a:cxn ang="0">
                  <a:pos x="47" y="114"/>
                </a:cxn>
                <a:cxn ang="0">
                  <a:pos x="30" y="116"/>
                </a:cxn>
                <a:cxn ang="0">
                  <a:pos x="30" y="116"/>
                </a:cxn>
              </a:cxnLst>
              <a:rect l="0" t="0" r="r" b="b"/>
              <a:pathLst>
                <a:path w="72" h="116">
                  <a:moveTo>
                    <a:pt x="30" y="116"/>
                  </a:moveTo>
                  <a:lnTo>
                    <a:pt x="30" y="116"/>
                  </a:lnTo>
                  <a:lnTo>
                    <a:pt x="17" y="114"/>
                  </a:lnTo>
                  <a:lnTo>
                    <a:pt x="0" y="108"/>
                  </a:lnTo>
                  <a:lnTo>
                    <a:pt x="0" y="106"/>
                  </a:lnTo>
                  <a:lnTo>
                    <a:pt x="0" y="95"/>
                  </a:lnTo>
                  <a:lnTo>
                    <a:pt x="3" y="92"/>
                  </a:lnTo>
                  <a:lnTo>
                    <a:pt x="17" y="103"/>
                  </a:lnTo>
                  <a:lnTo>
                    <a:pt x="25" y="106"/>
                  </a:lnTo>
                  <a:lnTo>
                    <a:pt x="33" y="106"/>
                  </a:lnTo>
                  <a:lnTo>
                    <a:pt x="41" y="106"/>
                  </a:lnTo>
                  <a:lnTo>
                    <a:pt x="50" y="100"/>
                  </a:lnTo>
                  <a:lnTo>
                    <a:pt x="55" y="95"/>
                  </a:lnTo>
                  <a:lnTo>
                    <a:pt x="58" y="84"/>
                  </a:lnTo>
                  <a:lnTo>
                    <a:pt x="55" y="76"/>
                  </a:lnTo>
                  <a:lnTo>
                    <a:pt x="50" y="68"/>
                  </a:lnTo>
                  <a:lnTo>
                    <a:pt x="39" y="65"/>
                  </a:lnTo>
                  <a:lnTo>
                    <a:pt x="30" y="62"/>
                  </a:lnTo>
                  <a:lnTo>
                    <a:pt x="19" y="60"/>
                  </a:lnTo>
                  <a:lnTo>
                    <a:pt x="8" y="54"/>
                  </a:lnTo>
                  <a:lnTo>
                    <a:pt x="3" y="46"/>
                  </a:lnTo>
                  <a:lnTo>
                    <a:pt x="0" y="33"/>
                  </a:lnTo>
                  <a:lnTo>
                    <a:pt x="0" y="24"/>
                  </a:lnTo>
                  <a:lnTo>
                    <a:pt x="3" y="16"/>
                  </a:lnTo>
                  <a:lnTo>
                    <a:pt x="11" y="8"/>
                  </a:lnTo>
                  <a:lnTo>
                    <a:pt x="25" y="3"/>
                  </a:lnTo>
                  <a:lnTo>
                    <a:pt x="36" y="0"/>
                  </a:lnTo>
                  <a:lnTo>
                    <a:pt x="52" y="3"/>
                  </a:lnTo>
                  <a:lnTo>
                    <a:pt x="66" y="8"/>
                  </a:lnTo>
                  <a:lnTo>
                    <a:pt x="66" y="22"/>
                  </a:lnTo>
                  <a:lnTo>
                    <a:pt x="63" y="22"/>
                  </a:lnTo>
                  <a:lnTo>
                    <a:pt x="50" y="14"/>
                  </a:lnTo>
                  <a:lnTo>
                    <a:pt x="36" y="14"/>
                  </a:lnTo>
                  <a:lnTo>
                    <a:pt x="28" y="14"/>
                  </a:lnTo>
                  <a:lnTo>
                    <a:pt x="22" y="16"/>
                  </a:lnTo>
                  <a:lnTo>
                    <a:pt x="17" y="22"/>
                  </a:lnTo>
                  <a:lnTo>
                    <a:pt x="14" y="30"/>
                  </a:lnTo>
                  <a:lnTo>
                    <a:pt x="17" y="41"/>
                  </a:lnTo>
                  <a:lnTo>
                    <a:pt x="22" y="46"/>
                  </a:lnTo>
                  <a:lnTo>
                    <a:pt x="41" y="52"/>
                  </a:lnTo>
                  <a:lnTo>
                    <a:pt x="52" y="57"/>
                  </a:lnTo>
                  <a:lnTo>
                    <a:pt x="63" y="62"/>
                  </a:lnTo>
                  <a:lnTo>
                    <a:pt x="69" y="70"/>
                  </a:lnTo>
                  <a:lnTo>
                    <a:pt x="72" y="84"/>
                  </a:lnTo>
                  <a:lnTo>
                    <a:pt x="69" y="92"/>
                  </a:lnTo>
                  <a:lnTo>
                    <a:pt x="69" y="97"/>
                  </a:lnTo>
                  <a:lnTo>
                    <a:pt x="63" y="106"/>
                  </a:lnTo>
                  <a:lnTo>
                    <a:pt x="58" y="108"/>
                  </a:lnTo>
                  <a:lnTo>
                    <a:pt x="47"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7" name="Freeform 40"/>
            <p:cNvSpPr>
              <a:spLocks noEditPoints="1"/>
            </p:cNvSpPr>
            <p:nvPr/>
          </p:nvSpPr>
          <p:spPr bwMode="auto">
            <a:xfrm>
              <a:off x="1958" y="732"/>
              <a:ext cx="17" cy="165"/>
            </a:xfrm>
            <a:custGeom>
              <a:avLst/>
              <a:gdLst/>
              <a:ahLst/>
              <a:cxnLst>
                <a:cxn ang="0">
                  <a:pos x="17" y="16"/>
                </a:cxn>
                <a:cxn ang="0">
                  <a:pos x="17" y="19"/>
                </a:cxn>
                <a:cxn ang="0">
                  <a:pos x="17" y="19"/>
                </a:cxn>
                <a:cxn ang="0">
                  <a:pos x="3" y="19"/>
                </a:cxn>
                <a:cxn ang="0">
                  <a:pos x="0" y="16"/>
                </a:cxn>
                <a:cxn ang="0">
                  <a:pos x="0" y="16"/>
                </a:cxn>
                <a:cxn ang="0">
                  <a:pos x="0" y="5"/>
                </a:cxn>
                <a:cxn ang="0">
                  <a:pos x="3" y="3"/>
                </a:cxn>
                <a:cxn ang="0">
                  <a:pos x="3" y="3"/>
                </a:cxn>
                <a:cxn ang="0">
                  <a:pos x="17" y="0"/>
                </a:cxn>
                <a:cxn ang="0">
                  <a:pos x="17" y="3"/>
                </a:cxn>
                <a:cxn ang="0">
                  <a:pos x="17" y="3"/>
                </a:cxn>
                <a:cxn ang="0">
                  <a:pos x="17" y="16"/>
                </a:cxn>
                <a:cxn ang="0">
                  <a:pos x="17" y="16"/>
                </a:cxn>
                <a:cxn ang="0">
                  <a:pos x="17" y="165"/>
                </a:cxn>
                <a:cxn ang="0">
                  <a:pos x="17" y="165"/>
                </a:cxn>
                <a:cxn ang="0">
                  <a:pos x="6" y="165"/>
                </a:cxn>
                <a:cxn ang="0">
                  <a:pos x="3" y="165"/>
                </a:cxn>
                <a:cxn ang="0">
                  <a:pos x="3" y="165"/>
                </a:cxn>
                <a:cxn ang="0">
                  <a:pos x="3" y="138"/>
                </a:cxn>
                <a:cxn ang="0">
                  <a:pos x="3" y="138"/>
                </a:cxn>
                <a:cxn ang="0">
                  <a:pos x="3" y="97"/>
                </a:cxn>
                <a:cxn ang="0">
                  <a:pos x="3" y="57"/>
                </a:cxn>
                <a:cxn ang="0">
                  <a:pos x="3" y="57"/>
                </a:cxn>
                <a:cxn ang="0">
                  <a:pos x="3" y="57"/>
                </a:cxn>
                <a:cxn ang="0">
                  <a:pos x="17" y="54"/>
                </a:cxn>
                <a:cxn ang="0">
                  <a:pos x="17" y="54"/>
                </a:cxn>
                <a:cxn ang="0">
                  <a:pos x="17" y="54"/>
                </a:cxn>
                <a:cxn ang="0">
                  <a:pos x="17" y="78"/>
                </a:cxn>
                <a:cxn ang="0">
                  <a:pos x="17" y="78"/>
                </a:cxn>
                <a:cxn ang="0">
                  <a:pos x="17" y="165"/>
                </a:cxn>
                <a:cxn ang="0">
                  <a:pos x="17" y="165"/>
                </a:cxn>
              </a:cxnLst>
              <a:rect l="0" t="0" r="r" b="b"/>
              <a:pathLst>
                <a:path w="17" h="165">
                  <a:moveTo>
                    <a:pt x="17" y="16"/>
                  </a:moveTo>
                  <a:lnTo>
                    <a:pt x="17" y="19"/>
                  </a:lnTo>
                  <a:lnTo>
                    <a:pt x="3" y="19"/>
                  </a:lnTo>
                  <a:lnTo>
                    <a:pt x="0" y="16"/>
                  </a:lnTo>
                  <a:lnTo>
                    <a:pt x="0" y="5"/>
                  </a:lnTo>
                  <a:lnTo>
                    <a:pt x="3" y="3"/>
                  </a:lnTo>
                  <a:lnTo>
                    <a:pt x="17" y="0"/>
                  </a:lnTo>
                  <a:lnTo>
                    <a:pt x="17" y="3"/>
                  </a:lnTo>
                  <a:lnTo>
                    <a:pt x="17" y="16"/>
                  </a:lnTo>
                  <a:close/>
                  <a:moveTo>
                    <a:pt x="17" y="165"/>
                  </a:moveTo>
                  <a:lnTo>
                    <a:pt x="17" y="165"/>
                  </a:lnTo>
                  <a:lnTo>
                    <a:pt x="6" y="165"/>
                  </a:lnTo>
                  <a:lnTo>
                    <a:pt x="3" y="165"/>
                  </a:lnTo>
                  <a:lnTo>
                    <a:pt x="3" y="138"/>
                  </a:lnTo>
                  <a:lnTo>
                    <a:pt x="3" y="97"/>
                  </a:lnTo>
                  <a:lnTo>
                    <a:pt x="3" y="57"/>
                  </a:lnTo>
                  <a:lnTo>
                    <a:pt x="17" y="54"/>
                  </a:lnTo>
                  <a:lnTo>
                    <a:pt x="17" y="78"/>
                  </a:lnTo>
                  <a:lnTo>
                    <a:pt x="17"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8" name="Freeform 39"/>
            <p:cNvSpPr>
              <a:spLocks/>
            </p:cNvSpPr>
            <p:nvPr/>
          </p:nvSpPr>
          <p:spPr bwMode="auto">
            <a:xfrm>
              <a:off x="2010" y="783"/>
              <a:ext cx="86" cy="114"/>
            </a:xfrm>
            <a:custGeom>
              <a:avLst/>
              <a:gdLst/>
              <a:ahLst/>
              <a:cxnLst>
                <a:cxn ang="0">
                  <a:pos x="86" y="114"/>
                </a:cxn>
                <a:cxn ang="0">
                  <a:pos x="86" y="114"/>
                </a:cxn>
                <a:cxn ang="0">
                  <a:pos x="72" y="114"/>
                </a:cxn>
                <a:cxn ang="0">
                  <a:pos x="72" y="114"/>
                </a:cxn>
                <a:cxn ang="0">
                  <a:pos x="72" y="114"/>
                </a:cxn>
                <a:cxn ang="0">
                  <a:pos x="72" y="84"/>
                </a:cxn>
                <a:cxn ang="0">
                  <a:pos x="72" y="84"/>
                </a:cxn>
                <a:cxn ang="0">
                  <a:pos x="72" y="43"/>
                </a:cxn>
                <a:cxn ang="0">
                  <a:pos x="72" y="43"/>
                </a:cxn>
                <a:cxn ang="0">
                  <a:pos x="72" y="33"/>
                </a:cxn>
                <a:cxn ang="0">
                  <a:pos x="66" y="22"/>
                </a:cxn>
                <a:cxn ang="0">
                  <a:pos x="61" y="16"/>
                </a:cxn>
                <a:cxn ang="0">
                  <a:pos x="50" y="14"/>
                </a:cxn>
                <a:cxn ang="0">
                  <a:pos x="50" y="14"/>
                </a:cxn>
                <a:cxn ang="0">
                  <a:pos x="42" y="14"/>
                </a:cxn>
                <a:cxn ang="0">
                  <a:pos x="31" y="16"/>
                </a:cxn>
                <a:cxn ang="0">
                  <a:pos x="17" y="27"/>
                </a:cxn>
                <a:cxn ang="0">
                  <a:pos x="17" y="33"/>
                </a:cxn>
                <a:cxn ang="0">
                  <a:pos x="17" y="33"/>
                </a:cxn>
                <a:cxn ang="0">
                  <a:pos x="17" y="114"/>
                </a:cxn>
                <a:cxn ang="0">
                  <a:pos x="17" y="114"/>
                </a:cxn>
                <a:cxn ang="0">
                  <a:pos x="17" y="114"/>
                </a:cxn>
                <a:cxn ang="0">
                  <a:pos x="6" y="114"/>
                </a:cxn>
                <a:cxn ang="0">
                  <a:pos x="3" y="114"/>
                </a:cxn>
                <a:cxn ang="0">
                  <a:pos x="3" y="114"/>
                </a:cxn>
                <a:cxn ang="0">
                  <a:pos x="3" y="87"/>
                </a:cxn>
                <a:cxn ang="0">
                  <a:pos x="3" y="70"/>
                </a:cxn>
                <a:cxn ang="0">
                  <a:pos x="3" y="70"/>
                </a:cxn>
                <a:cxn ang="0">
                  <a:pos x="0" y="6"/>
                </a:cxn>
                <a:cxn ang="0">
                  <a:pos x="3" y="3"/>
                </a:cxn>
                <a:cxn ang="0">
                  <a:pos x="3" y="3"/>
                </a:cxn>
                <a:cxn ang="0">
                  <a:pos x="14" y="3"/>
                </a:cxn>
                <a:cxn ang="0">
                  <a:pos x="17" y="3"/>
                </a:cxn>
                <a:cxn ang="0">
                  <a:pos x="17" y="3"/>
                </a:cxn>
                <a:cxn ang="0">
                  <a:pos x="17" y="14"/>
                </a:cxn>
                <a:cxn ang="0">
                  <a:pos x="17" y="14"/>
                </a:cxn>
                <a:cxn ang="0">
                  <a:pos x="33" y="6"/>
                </a:cxn>
                <a:cxn ang="0">
                  <a:pos x="42" y="3"/>
                </a:cxn>
                <a:cxn ang="0">
                  <a:pos x="53" y="0"/>
                </a:cxn>
                <a:cxn ang="0">
                  <a:pos x="53" y="0"/>
                </a:cxn>
                <a:cxn ang="0">
                  <a:pos x="61" y="3"/>
                </a:cxn>
                <a:cxn ang="0">
                  <a:pos x="69" y="6"/>
                </a:cxn>
                <a:cxn ang="0">
                  <a:pos x="77" y="11"/>
                </a:cxn>
                <a:cxn ang="0">
                  <a:pos x="83" y="19"/>
                </a:cxn>
                <a:cxn ang="0">
                  <a:pos x="83" y="19"/>
                </a:cxn>
                <a:cxn ang="0">
                  <a:pos x="86" y="33"/>
                </a:cxn>
                <a:cxn ang="0">
                  <a:pos x="86" y="46"/>
                </a:cxn>
                <a:cxn ang="0">
                  <a:pos x="86" y="68"/>
                </a:cxn>
                <a:cxn ang="0">
                  <a:pos x="86" y="68"/>
                </a:cxn>
                <a:cxn ang="0">
                  <a:pos x="86" y="114"/>
                </a:cxn>
                <a:cxn ang="0">
                  <a:pos x="86" y="114"/>
                </a:cxn>
              </a:cxnLst>
              <a:rect l="0" t="0" r="r" b="b"/>
              <a:pathLst>
                <a:path w="86" h="114">
                  <a:moveTo>
                    <a:pt x="86" y="114"/>
                  </a:moveTo>
                  <a:lnTo>
                    <a:pt x="86" y="114"/>
                  </a:lnTo>
                  <a:lnTo>
                    <a:pt x="72" y="114"/>
                  </a:lnTo>
                  <a:lnTo>
                    <a:pt x="72" y="84"/>
                  </a:lnTo>
                  <a:lnTo>
                    <a:pt x="72" y="43"/>
                  </a:lnTo>
                  <a:lnTo>
                    <a:pt x="72" y="33"/>
                  </a:lnTo>
                  <a:lnTo>
                    <a:pt x="66" y="22"/>
                  </a:lnTo>
                  <a:lnTo>
                    <a:pt x="61" y="16"/>
                  </a:lnTo>
                  <a:lnTo>
                    <a:pt x="50" y="14"/>
                  </a:lnTo>
                  <a:lnTo>
                    <a:pt x="42" y="14"/>
                  </a:lnTo>
                  <a:lnTo>
                    <a:pt x="31" y="16"/>
                  </a:lnTo>
                  <a:lnTo>
                    <a:pt x="17" y="27"/>
                  </a:lnTo>
                  <a:lnTo>
                    <a:pt x="17" y="33"/>
                  </a:lnTo>
                  <a:lnTo>
                    <a:pt x="17" y="114"/>
                  </a:lnTo>
                  <a:lnTo>
                    <a:pt x="6" y="114"/>
                  </a:lnTo>
                  <a:lnTo>
                    <a:pt x="3" y="114"/>
                  </a:lnTo>
                  <a:lnTo>
                    <a:pt x="3" y="87"/>
                  </a:lnTo>
                  <a:lnTo>
                    <a:pt x="3" y="70"/>
                  </a:lnTo>
                  <a:lnTo>
                    <a:pt x="0" y="6"/>
                  </a:lnTo>
                  <a:lnTo>
                    <a:pt x="3" y="3"/>
                  </a:lnTo>
                  <a:lnTo>
                    <a:pt x="14" y="3"/>
                  </a:lnTo>
                  <a:lnTo>
                    <a:pt x="17" y="3"/>
                  </a:lnTo>
                  <a:lnTo>
                    <a:pt x="17" y="14"/>
                  </a:lnTo>
                  <a:lnTo>
                    <a:pt x="33" y="6"/>
                  </a:lnTo>
                  <a:lnTo>
                    <a:pt x="42" y="3"/>
                  </a:lnTo>
                  <a:lnTo>
                    <a:pt x="53" y="0"/>
                  </a:lnTo>
                  <a:lnTo>
                    <a:pt x="61" y="3"/>
                  </a:lnTo>
                  <a:lnTo>
                    <a:pt x="69" y="6"/>
                  </a:lnTo>
                  <a:lnTo>
                    <a:pt x="77" y="11"/>
                  </a:lnTo>
                  <a:lnTo>
                    <a:pt x="83" y="19"/>
                  </a:lnTo>
                  <a:lnTo>
                    <a:pt x="86" y="33"/>
                  </a:lnTo>
                  <a:lnTo>
                    <a:pt x="86" y="46"/>
                  </a:lnTo>
                  <a:lnTo>
                    <a:pt x="86" y="68"/>
                  </a:lnTo>
                  <a:lnTo>
                    <a:pt x="86"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9" name="Freeform 38"/>
            <p:cNvSpPr>
              <a:spLocks noEditPoints="1"/>
            </p:cNvSpPr>
            <p:nvPr/>
          </p:nvSpPr>
          <p:spPr bwMode="auto">
            <a:xfrm>
              <a:off x="2129" y="783"/>
              <a:ext cx="90" cy="116"/>
            </a:xfrm>
            <a:custGeom>
              <a:avLst/>
              <a:gdLst/>
              <a:ahLst/>
              <a:cxnLst>
                <a:cxn ang="0">
                  <a:pos x="90" y="57"/>
                </a:cxn>
                <a:cxn ang="0">
                  <a:pos x="11" y="57"/>
                </a:cxn>
                <a:cxn ang="0">
                  <a:pos x="11" y="57"/>
                </a:cxn>
                <a:cxn ang="0">
                  <a:pos x="13" y="76"/>
                </a:cxn>
                <a:cxn ang="0">
                  <a:pos x="22" y="89"/>
                </a:cxn>
                <a:cxn ang="0">
                  <a:pos x="27" y="97"/>
                </a:cxn>
                <a:cxn ang="0">
                  <a:pos x="35" y="100"/>
                </a:cxn>
                <a:cxn ang="0">
                  <a:pos x="44" y="103"/>
                </a:cxn>
                <a:cxn ang="0">
                  <a:pos x="52" y="106"/>
                </a:cxn>
                <a:cxn ang="0">
                  <a:pos x="52" y="106"/>
                </a:cxn>
                <a:cxn ang="0">
                  <a:pos x="60" y="103"/>
                </a:cxn>
                <a:cxn ang="0">
                  <a:pos x="71" y="100"/>
                </a:cxn>
                <a:cxn ang="0">
                  <a:pos x="77" y="97"/>
                </a:cxn>
                <a:cxn ang="0">
                  <a:pos x="85" y="89"/>
                </a:cxn>
                <a:cxn ang="0">
                  <a:pos x="88" y="92"/>
                </a:cxn>
                <a:cxn ang="0">
                  <a:pos x="88" y="92"/>
                </a:cxn>
                <a:cxn ang="0">
                  <a:pos x="85" y="103"/>
                </a:cxn>
                <a:cxn ang="0">
                  <a:pos x="85" y="106"/>
                </a:cxn>
                <a:cxn ang="0">
                  <a:pos x="85" y="106"/>
                </a:cxn>
                <a:cxn ang="0">
                  <a:pos x="68" y="114"/>
                </a:cxn>
                <a:cxn ang="0">
                  <a:pos x="49" y="116"/>
                </a:cxn>
                <a:cxn ang="0">
                  <a:pos x="49" y="116"/>
                </a:cxn>
                <a:cxn ang="0">
                  <a:pos x="38" y="116"/>
                </a:cxn>
                <a:cxn ang="0">
                  <a:pos x="27" y="111"/>
                </a:cxn>
                <a:cxn ang="0">
                  <a:pos x="19" y="108"/>
                </a:cxn>
                <a:cxn ang="0">
                  <a:pos x="11" y="100"/>
                </a:cxn>
                <a:cxn ang="0">
                  <a:pos x="5" y="92"/>
                </a:cxn>
                <a:cxn ang="0">
                  <a:pos x="2" y="81"/>
                </a:cxn>
                <a:cxn ang="0">
                  <a:pos x="0" y="70"/>
                </a:cxn>
                <a:cxn ang="0">
                  <a:pos x="0" y="60"/>
                </a:cxn>
                <a:cxn ang="0">
                  <a:pos x="0" y="60"/>
                </a:cxn>
                <a:cxn ang="0">
                  <a:pos x="2" y="35"/>
                </a:cxn>
                <a:cxn ang="0">
                  <a:pos x="5" y="27"/>
                </a:cxn>
                <a:cxn ang="0">
                  <a:pos x="11" y="16"/>
                </a:cxn>
                <a:cxn ang="0">
                  <a:pos x="16" y="11"/>
                </a:cxn>
                <a:cxn ang="0">
                  <a:pos x="27" y="6"/>
                </a:cxn>
                <a:cxn ang="0">
                  <a:pos x="35" y="3"/>
                </a:cxn>
                <a:cxn ang="0">
                  <a:pos x="46" y="0"/>
                </a:cxn>
                <a:cxn ang="0">
                  <a:pos x="46" y="0"/>
                </a:cxn>
                <a:cxn ang="0">
                  <a:pos x="57" y="3"/>
                </a:cxn>
                <a:cxn ang="0">
                  <a:pos x="68" y="6"/>
                </a:cxn>
                <a:cxn ang="0">
                  <a:pos x="74" y="11"/>
                </a:cxn>
                <a:cxn ang="0">
                  <a:pos x="79" y="16"/>
                </a:cxn>
                <a:cxn ang="0">
                  <a:pos x="85" y="24"/>
                </a:cxn>
                <a:cxn ang="0">
                  <a:pos x="88" y="35"/>
                </a:cxn>
                <a:cxn ang="0">
                  <a:pos x="90" y="57"/>
                </a:cxn>
                <a:cxn ang="0">
                  <a:pos x="90" y="57"/>
                </a:cxn>
                <a:cxn ang="0">
                  <a:pos x="46" y="11"/>
                </a:cxn>
                <a:cxn ang="0">
                  <a:pos x="46" y="11"/>
                </a:cxn>
                <a:cxn ang="0">
                  <a:pos x="33" y="14"/>
                </a:cxn>
                <a:cxn ang="0">
                  <a:pos x="22" y="22"/>
                </a:cxn>
                <a:cxn ang="0">
                  <a:pos x="16" y="33"/>
                </a:cxn>
                <a:cxn ang="0">
                  <a:pos x="13" y="46"/>
                </a:cxn>
                <a:cxn ang="0">
                  <a:pos x="77" y="46"/>
                </a:cxn>
                <a:cxn ang="0">
                  <a:pos x="77" y="46"/>
                </a:cxn>
                <a:cxn ang="0">
                  <a:pos x="74" y="33"/>
                </a:cxn>
                <a:cxn ang="0">
                  <a:pos x="68" y="22"/>
                </a:cxn>
                <a:cxn ang="0">
                  <a:pos x="60" y="14"/>
                </a:cxn>
                <a:cxn ang="0">
                  <a:pos x="46" y="11"/>
                </a:cxn>
                <a:cxn ang="0">
                  <a:pos x="46" y="11"/>
                </a:cxn>
              </a:cxnLst>
              <a:rect l="0" t="0" r="r" b="b"/>
              <a:pathLst>
                <a:path w="90" h="116">
                  <a:moveTo>
                    <a:pt x="90" y="57"/>
                  </a:moveTo>
                  <a:lnTo>
                    <a:pt x="11" y="57"/>
                  </a:lnTo>
                  <a:lnTo>
                    <a:pt x="13" y="76"/>
                  </a:lnTo>
                  <a:lnTo>
                    <a:pt x="22" y="89"/>
                  </a:lnTo>
                  <a:lnTo>
                    <a:pt x="27" y="97"/>
                  </a:lnTo>
                  <a:lnTo>
                    <a:pt x="35" y="100"/>
                  </a:lnTo>
                  <a:lnTo>
                    <a:pt x="44" y="103"/>
                  </a:lnTo>
                  <a:lnTo>
                    <a:pt x="52" y="106"/>
                  </a:lnTo>
                  <a:lnTo>
                    <a:pt x="60" y="103"/>
                  </a:lnTo>
                  <a:lnTo>
                    <a:pt x="71" y="100"/>
                  </a:lnTo>
                  <a:lnTo>
                    <a:pt x="77" y="97"/>
                  </a:lnTo>
                  <a:lnTo>
                    <a:pt x="85" y="89"/>
                  </a:lnTo>
                  <a:lnTo>
                    <a:pt x="88" y="92"/>
                  </a:lnTo>
                  <a:lnTo>
                    <a:pt x="85" y="103"/>
                  </a:lnTo>
                  <a:lnTo>
                    <a:pt x="85" y="106"/>
                  </a:lnTo>
                  <a:lnTo>
                    <a:pt x="68" y="114"/>
                  </a:lnTo>
                  <a:lnTo>
                    <a:pt x="49" y="116"/>
                  </a:lnTo>
                  <a:lnTo>
                    <a:pt x="38" y="116"/>
                  </a:lnTo>
                  <a:lnTo>
                    <a:pt x="27" y="111"/>
                  </a:lnTo>
                  <a:lnTo>
                    <a:pt x="19" y="108"/>
                  </a:lnTo>
                  <a:lnTo>
                    <a:pt x="11" y="100"/>
                  </a:lnTo>
                  <a:lnTo>
                    <a:pt x="5" y="92"/>
                  </a:lnTo>
                  <a:lnTo>
                    <a:pt x="2" y="81"/>
                  </a:lnTo>
                  <a:lnTo>
                    <a:pt x="0" y="70"/>
                  </a:lnTo>
                  <a:lnTo>
                    <a:pt x="0" y="60"/>
                  </a:lnTo>
                  <a:lnTo>
                    <a:pt x="2" y="35"/>
                  </a:lnTo>
                  <a:lnTo>
                    <a:pt x="5" y="27"/>
                  </a:lnTo>
                  <a:lnTo>
                    <a:pt x="11" y="16"/>
                  </a:lnTo>
                  <a:lnTo>
                    <a:pt x="16" y="11"/>
                  </a:lnTo>
                  <a:lnTo>
                    <a:pt x="27" y="6"/>
                  </a:lnTo>
                  <a:lnTo>
                    <a:pt x="35" y="3"/>
                  </a:lnTo>
                  <a:lnTo>
                    <a:pt x="46" y="0"/>
                  </a:lnTo>
                  <a:lnTo>
                    <a:pt x="57" y="3"/>
                  </a:lnTo>
                  <a:lnTo>
                    <a:pt x="68" y="6"/>
                  </a:lnTo>
                  <a:lnTo>
                    <a:pt x="74" y="11"/>
                  </a:lnTo>
                  <a:lnTo>
                    <a:pt x="79" y="16"/>
                  </a:lnTo>
                  <a:lnTo>
                    <a:pt x="85" y="24"/>
                  </a:lnTo>
                  <a:lnTo>
                    <a:pt x="88" y="35"/>
                  </a:lnTo>
                  <a:lnTo>
                    <a:pt x="90" y="57"/>
                  </a:lnTo>
                  <a:close/>
                  <a:moveTo>
                    <a:pt x="46" y="11"/>
                  </a:moveTo>
                  <a:lnTo>
                    <a:pt x="46" y="11"/>
                  </a:lnTo>
                  <a:lnTo>
                    <a:pt x="33" y="14"/>
                  </a:lnTo>
                  <a:lnTo>
                    <a:pt x="22" y="22"/>
                  </a:lnTo>
                  <a:lnTo>
                    <a:pt x="16" y="33"/>
                  </a:lnTo>
                  <a:lnTo>
                    <a:pt x="13" y="46"/>
                  </a:lnTo>
                  <a:lnTo>
                    <a:pt x="77" y="46"/>
                  </a:lnTo>
                  <a:lnTo>
                    <a:pt x="74" y="33"/>
                  </a:lnTo>
                  <a:lnTo>
                    <a:pt x="68"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37"/>
            <p:cNvSpPr>
              <a:spLocks/>
            </p:cNvSpPr>
            <p:nvPr/>
          </p:nvSpPr>
          <p:spPr bwMode="auto">
            <a:xfrm>
              <a:off x="2244" y="783"/>
              <a:ext cx="72" cy="116"/>
            </a:xfrm>
            <a:custGeom>
              <a:avLst/>
              <a:gdLst/>
              <a:ahLst/>
              <a:cxnLst>
                <a:cxn ang="0">
                  <a:pos x="30" y="116"/>
                </a:cxn>
                <a:cxn ang="0">
                  <a:pos x="30" y="116"/>
                </a:cxn>
                <a:cxn ang="0">
                  <a:pos x="14" y="114"/>
                </a:cxn>
                <a:cxn ang="0">
                  <a:pos x="0" y="108"/>
                </a:cxn>
                <a:cxn ang="0">
                  <a:pos x="0" y="106"/>
                </a:cxn>
                <a:cxn ang="0">
                  <a:pos x="0" y="106"/>
                </a:cxn>
                <a:cxn ang="0">
                  <a:pos x="0" y="95"/>
                </a:cxn>
                <a:cxn ang="0">
                  <a:pos x="3" y="92"/>
                </a:cxn>
                <a:cxn ang="0">
                  <a:pos x="3" y="92"/>
                </a:cxn>
                <a:cxn ang="0">
                  <a:pos x="17" y="103"/>
                </a:cxn>
                <a:cxn ang="0">
                  <a:pos x="22" y="106"/>
                </a:cxn>
                <a:cxn ang="0">
                  <a:pos x="30" y="106"/>
                </a:cxn>
                <a:cxn ang="0">
                  <a:pos x="30" y="106"/>
                </a:cxn>
                <a:cxn ang="0">
                  <a:pos x="41" y="106"/>
                </a:cxn>
                <a:cxn ang="0">
                  <a:pos x="50" y="100"/>
                </a:cxn>
                <a:cxn ang="0">
                  <a:pos x="55" y="95"/>
                </a:cxn>
                <a:cxn ang="0">
                  <a:pos x="58" y="84"/>
                </a:cxn>
                <a:cxn ang="0">
                  <a:pos x="58" y="84"/>
                </a:cxn>
                <a:cxn ang="0">
                  <a:pos x="55" y="76"/>
                </a:cxn>
                <a:cxn ang="0">
                  <a:pos x="50" y="68"/>
                </a:cxn>
                <a:cxn ang="0">
                  <a:pos x="39" y="65"/>
                </a:cxn>
                <a:cxn ang="0">
                  <a:pos x="28" y="62"/>
                </a:cxn>
                <a:cxn ang="0">
                  <a:pos x="17" y="60"/>
                </a:cxn>
                <a:cxn ang="0">
                  <a:pos x="8" y="54"/>
                </a:cxn>
                <a:cxn ang="0">
                  <a:pos x="3" y="46"/>
                </a:cxn>
                <a:cxn ang="0">
                  <a:pos x="0" y="33"/>
                </a:cxn>
                <a:cxn ang="0">
                  <a:pos x="0" y="33"/>
                </a:cxn>
                <a:cxn ang="0">
                  <a:pos x="0" y="24"/>
                </a:cxn>
                <a:cxn ang="0">
                  <a:pos x="3" y="16"/>
                </a:cxn>
                <a:cxn ang="0">
                  <a:pos x="11" y="8"/>
                </a:cxn>
                <a:cxn ang="0">
                  <a:pos x="22" y="3"/>
                </a:cxn>
                <a:cxn ang="0">
                  <a:pos x="36" y="0"/>
                </a:cxn>
                <a:cxn ang="0">
                  <a:pos x="36" y="0"/>
                </a:cxn>
                <a:cxn ang="0">
                  <a:pos x="50" y="3"/>
                </a:cxn>
                <a:cxn ang="0">
                  <a:pos x="63" y="8"/>
                </a:cxn>
                <a:cxn ang="0">
                  <a:pos x="66" y="8"/>
                </a:cxn>
                <a:cxn ang="0">
                  <a:pos x="66" y="8"/>
                </a:cxn>
                <a:cxn ang="0">
                  <a:pos x="63" y="22"/>
                </a:cxn>
                <a:cxn ang="0">
                  <a:pos x="63" y="22"/>
                </a:cxn>
                <a:cxn ang="0">
                  <a:pos x="63" y="22"/>
                </a:cxn>
                <a:cxn ang="0">
                  <a:pos x="50" y="14"/>
                </a:cxn>
                <a:cxn ang="0">
                  <a:pos x="36" y="14"/>
                </a:cxn>
                <a:cxn ang="0">
                  <a:pos x="36" y="14"/>
                </a:cxn>
                <a:cxn ang="0">
                  <a:pos x="28" y="14"/>
                </a:cxn>
                <a:cxn ang="0">
                  <a:pos x="19" y="16"/>
                </a:cxn>
                <a:cxn ang="0">
                  <a:pos x="14" y="22"/>
                </a:cxn>
                <a:cxn ang="0">
                  <a:pos x="11" y="30"/>
                </a:cxn>
                <a:cxn ang="0">
                  <a:pos x="11" y="30"/>
                </a:cxn>
                <a:cxn ang="0">
                  <a:pos x="14" y="41"/>
                </a:cxn>
                <a:cxn ang="0">
                  <a:pos x="22" y="46"/>
                </a:cxn>
                <a:cxn ang="0">
                  <a:pos x="41" y="52"/>
                </a:cxn>
                <a:cxn ang="0">
                  <a:pos x="52" y="57"/>
                </a:cxn>
                <a:cxn ang="0">
                  <a:pos x="61" y="62"/>
                </a:cxn>
                <a:cxn ang="0">
                  <a:pos x="69" y="70"/>
                </a:cxn>
                <a:cxn ang="0">
                  <a:pos x="72" y="84"/>
                </a:cxn>
                <a:cxn ang="0">
                  <a:pos x="72" y="84"/>
                </a:cxn>
                <a:cxn ang="0">
                  <a:pos x="69" y="92"/>
                </a:cxn>
                <a:cxn ang="0">
                  <a:pos x="66" y="97"/>
                </a:cxn>
                <a:cxn ang="0">
                  <a:pos x="63" y="106"/>
                </a:cxn>
                <a:cxn ang="0">
                  <a:pos x="58" y="108"/>
                </a:cxn>
                <a:cxn ang="0">
                  <a:pos x="44" y="114"/>
                </a:cxn>
                <a:cxn ang="0">
                  <a:pos x="30" y="116"/>
                </a:cxn>
                <a:cxn ang="0">
                  <a:pos x="30" y="116"/>
                </a:cxn>
              </a:cxnLst>
              <a:rect l="0" t="0" r="r" b="b"/>
              <a:pathLst>
                <a:path w="72" h="116">
                  <a:moveTo>
                    <a:pt x="30" y="116"/>
                  </a:moveTo>
                  <a:lnTo>
                    <a:pt x="30" y="116"/>
                  </a:lnTo>
                  <a:lnTo>
                    <a:pt x="14" y="114"/>
                  </a:lnTo>
                  <a:lnTo>
                    <a:pt x="0" y="108"/>
                  </a:lnTo>
                  <a:lnTo>
                    <a:pt x="0" y="106"/>
                  </a:lnTo>
                  <a:lnTo>
                    <a:pt x="0" y="95"/>
                  </a:lnTo>
                  <a:lnTo>
                    <a:pt x="3" y="92"/>
                  </a:lnTo>
                  <a:lnTo>
                    <a:pt x="17" y="103"/>
                  </a:lnTo>
                  <a:lnTo>
                    <a:pt x="22" y="106"/>
                  </a:lnTo>
                  <a:lnTo>
                    <a:pt x="30" y="106"/>
                  </a:lnTo>
                  <a:lnTo>
                    <a:pt x="41" y="106"/>
                  </a:lnTo>
                  <a:lnTo>
                    <a:pt x="50" y="100"/>
                  </a:lnTo>
                  <a:lnTo>
                    <a:pt x="55" y="95"/>
                  </a:lnTo>
                  <a:lnTo>
                    <a:pt x="58" y="84"/>
                  </a:lnTo>
                  <a:lnTo>
                    <a:pt x="55" y="76"/>
                  </a:lnTo>
                  <a:lnTo>
                    <a:pt x="50" y="68"/>
                  </a:lnTo>
                  <a:lnTo>
                    <a:pt x="39" y="65"/>
                  </a:lnTo>
                  <a:lnTo>
                    <a:pt x="28" y="62"/>
                  </a:lnTo>
                  <a:lnTo>
                    <a:pt x="17" y="60"/>
                  </a:lnTo>
                  <a:lnTo>
                    <a:pt x="8" y="54"/>
                  </a:lnTo>
                  <a:lnTo>
                    <a:pt x="3" y="46"/>
                  </a:lnTo>
                  <a:lnTo>
                    <a:pt x="0" y="33"/>
                  </a:lnTo>
                  <a:lnTo>
                    <a:pt x="0" y="24"/>
                  </a:lnTo>
                  <a:lnTo>
                    <a:pt x="3" y="16"/>
                  </a:lnTo>
                  <a:lnTo>
                    <a:pt x="11" y="8"/>
                  </a:lnTo>
                  <a:lnTo>
                    <a:pt x="22" y="3"/>
                  </a:lnTo>
                  <a:lnTo>
                    <a:pt x="36" y="0"/>
                  </a:lnTo>
                  <a:lnTo>
                    <a:pt x="50" y="3"/>
                  </a:lnTo>
                  <a:lnTo>
                    <a:pt x="63" y="8"/>
                  </a:lnTo>
                  <a:lnTo>
                    <a:pt x="66" y="8"/>
                  </a:lnTo>
                  <a:lnTo>
                    <a:pt x="63" y="22"/>
                  </a:lnTo>
                  <a:lnTo>
                    <a:pt x="50" y="14"/>
                  </a:lnTo>
                  <a:lnTo>
                    <a:pt x="36" y="14"/>
                  </a:lnTo>
                  <a:lnTo>
                    <a:pt x="28" y="14"/>
                  </a:lnTo>
                  <a:lnTo>
                    <a:pt x="19" y="16"/>
                  </a:lnTo>
                  <a:lnTo>
                    <a:pt x="14" y="22"/>
                  </a:lnTo>
                  <a:lnTo>
                    <a:pt x="11" y="30"/>
                  </a:lnTo>
                  <a:lnTo>
                    <a:pt x="14" y="41"/>
                  </a:lnTo>
                  <a:lnTo>
                    <a:pt x="22" y="46"/>
                  </a:lnTo>
                  <a:lnTo>
                    <a:pt x="41" y="52"/>
                  </a:lnTo>
                  <a:lnTo>
                    <a:pt x="52" y="57"/>
                  </a:lnTo>
                  <a:lnTo>
                    <a:pt x="61" y="62"/>
                  </a:lnTo>
                  <a:lnTo>
                    <a:pt x="69" y="70"/>
                  </a:lnTo>
                  <a:lnTo>
                    <a:pt x="72" y="84"/>
                  </a:lnTo>
                  <a:lnTo>
                    <a:pt x="69" y="92"/>
                  </a:lnTo>
                  <a:lnTo>
                    <a:pt x="66" y="97"/>
                  </a:lnTo>
                  <a:lnTo>
                    <a:pt x="63" y="106"/>
                  </a:lnTo>
                  <a:lnTo>
                    <a:pt x="58" y="108"/>
                  </a:lnTo>
                  <a:lnTo>
                    <a:pt x="44"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1" name="Freeform 36"/>
            <p:cNvSpPr>
              <a:spLocks/>
            </p:cNvSpPr>
            <p:nvPr/>
          </p:nvSpPr>
          <p:spPr bwMode="auto">
            <a:xfrm>
              <a:off x="2338" y="783"/>
              <a:ext cx="71" cy="116"/>
            </a:xfrm>
            <a:custGeom>
              <a:avLst/>
              <a:gdLst/>
              <a:ahLst/>
              <a:cxnLst>
                <a:cxn ang="0">
                  <a:pos x="33" y="116"/>
                </a:cxn>
                <a:cxn ang="0">
                  <a:pos x="33" y="116"/>
                </a:cxn>
                <a:cxn ang="0">
                  <a:pos x="16" y="114"/>
                </a:cxn>
                <a:cxn ang="0">
                  <a:pos x="0" y="108"/>
                </a:cxn>
                <a:cxn ang="0">
                  <a:pos x="0" y="106"/>
                </a:cxn>
                <a:cxn ang="0">
                  <a:pos x="0" y="106"/>
                </a:cxn>
                <a:cxn ang="0">
                  <a:pos x="2" y="95"/>
                </a:cxn>
                <a:cxn ang="0">
                  <a:pos x="2" y="92"/>
                </a:cxn>
                <a:cxn ang="0">
                  <a:pos x="2" y="92"/>
                </a:cxn>
                <a:cxn ang="0">
                  <a:pos x="16" y="103"/>
                </a:cxn>
                <a:cxn ang="0">
                  <a:pos x="24" y="106"/>
                </a:cxn>
                <a:cxn ang="0">
                  <a:pos x="33" y="106"/>
                </a:cxn>
                <a:cxn ang="0">
                  <a:pos x="33" y="106"/>
                </a:cxn>
                <a:cxn ang="0">
                  <a:pos x="41" y="106"/>
                </a:cxn>
                <a:cxn ang="0">
                  <a:pos x="49" y="100"/>
                </a:cxn>
                <a:cxn ang="0">
                  <a:pos x="57" y="95"/>
                </a:cxn>
                <a:cxn ang="0">
                  <a:pos x="57" y="84"/>
                </a:cxn>
                <a:cxn ang="0">
                  <a:pos x="57" y="84"/>
                </a:cxn>
                <a:cxn ang="0">
                  <a:pos x="55" y="76"/>
                </a:cxn>
                <a:cxn ang="0">
                  <a:pos x="49" y="68"/>
                </a:cxn>
                <a:cxn ang="0">
                  <a:pos x="41" y="65"/>
                </a:cxn>
                <a:cxn ang="0">
                  <a:pos x="30" y="62"/>
                </a:cxn>
                <a:cxn ang="0">
                  <a:pos x="19" y="60"/>
                </a:cxn>
                <a:cxn ang="0">
                  <a:pos x="11" y="54"/>
                </a:cxn>
                <a:cxn ang="0">
                  <a:pos x="2" y="46"/>
                </a:cxn>
                <a:cxn ang="0">
                  <a:pos x="0" y="33"/>
                </a:cxn>
                <a:cxn ang="0">
                  <a:pos x="0" y="33"/>
                </a:cxn>
                <a:cxn ang="0">
                  <a:pos x="2" y="24"/>
                </a:cxn>
                <a:cxn ang="0">
                  <a:pos x="2" y="16"/>
                </a:cxn>
                <a:cxn ang="0">
                  <a:pos x="13" y="8"/>
                </a:cxn>
                <a:cxn ang="0">
                  <a:pos x="24" y="3"/>
                </a:cxn>
                <a:cxn ang="0">
                  <a:pos x="38" y="0"/>
                </a:cxn>
                <a:cxn ang="0">
                  <a:pos x="38" y="0"/>
                </a:cxn>
                <a:cxn ang="0">
                  <a:pos x="52" y="3"/>
                </a:cxn>
                <a:cxn ang="0">
                  <a:pos x="66" y="8"/>
                </a:cxn>
                <a:cxn ang="0">
                  <a:pos x="66" y="8"/>
                </a:cxn>
                <a:cxn ang="0">
                  <a:pos x="66" y="8"/>
                </a:cxn>
                <a:cxn ang="0">
                  <a:pos x="66" y="22"/>
                </a:cxn>
                <a:cxn ang="0">
                  <a:pos x="63" y="22"/>
                </a:cxn>
                <a:cxn ang="0">
                  <a:pos x="63" y="22"/>
                </a:cxn>
                <a:cxn ang="0">
                  <a:pos x="52" y="14"/>
                </a:cxn>
                <a:cxn ang="0">
                  <a:pos x="38" y="14"/>
                </a:cxn>
                <a:cxn ang="0">
                  <a:pos x="38" y="14"/>
                </a:cxn>
                <a:cxn ang="0">
                  <a:pos x="30" y="14"/>
                </a:cxn>
                <a:cxn ang="0">
                  <a:pos x="22" y="16"/>
                </a:cxn>
                <a:cxn ang="0">
                  <a:pos x="16" y="22"/>
                </a:cxn>
                <a:cxn ang="0">
                  <a:pos x="13" y="30"/>
                </a:cxn>
                <a:cxn ang="0">
                  <a:pos x="13" y="30"/>
                </a:cxn>
                <a:cxn ang="0">
                  <a:pos x="16" y="41"/>
                </a:cxn>
                <a:cxn ang="0">
                  <a:pos x="22" y="46"/>
                </a:cxn>
                <a:cxn ang="0">
                  <a:pos x="44" y="52"/>
                </a:cxn>
                <a:cxn ang="0">
                  <a:pos x="52" y="57"/>
                </a:cxn>
                <a:cxn ang="0">
                  <a:pos x="63" y="62"/>
                </a:cxn>
                <a:cxn ang="0">
                  <a:pos x="68" y="70"/>
                </a:cxn>
                <a:cxn ang="0">
                  <a:pos x="71" y="84"/>
                </a:cxn>
                <a:cxn ang="0">
                  <a:pos x="71" y="84"/>
                </a:cxn>
                <a:cxn ang="0">
                  <a:pos x="71" y="92"/>
                </a:cxn>
                <a:cxn ang="0">
                  <a:pos x="68" y="97"/>
                </a:cxn>
                <a:cxn ang="0">
                  <a:pos x="63" y="106"/>
                </a:cxn>
                <a:cxn ang="0">
                  <a:pos x="60" y="108"/>
                </a:cxn>
                <a:cxn ang="0">
                  <a:pos x="46" y="114"/>
                </a:cxn>
                <a:cxn ang="0">
                  <a:pos x="33" y="116"/>
                </a:cxn>
                <a:cxn ang="0">
                  <a:pos x="33" y="116"/>
                </a:cxn>
              </a:cxnLst>
              <a:rect l="0" t="0" r="r" b="b"/>
              <a:pathLst>
                <a:path w="71" h="116">
                  <a:moveTo>
                    <a:pt x="33" y="116"/>
                  </a:moveTo>
                  <a:lnTo>
                    <a:pt x="33" y="116"/>
                  </a:lnTo>
                  <a:lnTo>
                    <a:pt x="16" y="114"/>
                  </a:lnTo>
                  <a:lnTo>
                    <a:pt x="0" y="108"/>
                  </a:lnTo>
                  <a:lnTo>
                    <a:pt x="0" y="106"/>
                  </a:lnTo>
                  <a:lnTo>
                    <a:pt x="2" y="95"/>
                  </a:lnTo>
                  <a:lnTo>
                    <a:pt x="2" y="92"/>
                  </a:lnTo>
                  <a:lnTo>
                    <a:pt x="16" y="103"/>
                  </a:lnTo>
                  <a:lnTo>
                    <a:pt x="24" y="106"/>
                  </a:lnTo>
                  <a:lnTo>
                    <a:pt x="33" y="106"/>
                  </a:lnTo>
                  <a:lnTo>
                    <a:pt x="41" y="106"/>
                  </a:lnTo>
                  <a:lnTo>
                    <a:pt x="49" y="100"/>
                  </a:lnTo>
                  <a:lnTo>
                    <a:pt x="57" y="95"/>
                  </a:lnTo>
                  <a:lnTo>
                    <a:pt x="57" y="84"/>
                  </a:lnTo>
                  <a:lnTo>
                    <a:pt x="55" y="76"/>
                  </a:lnTo>
                  <a:lnTo>
                    <a:pt x="49" y="68"/>
                  </a:lnTo>
                  <a:lnTo>
                    <a:pt x="41" y="65"/>
                  </a:lnTo>
                  <a:lnTo>
                    <a:pt x="30" y="62"/>
                  </a:lnTo>
                  <a:lnTo>
                    <a:pt x="19" y="60"/>
                  </a:lnTo>
                  <a:lnTo>
                    <a:pt x="11" y="54"/>
                  </a:lnTo>
                  <a:lnTo>
                    <a:pt x="2" y="46"/>
                  </a:lnTo>
                  <a:lnTo>
                    <a:pt x="0" y="33"/>
                  </a:lnTo>
                  <a:lnTo>
                    <a:pt x="2" y="24"/>
                  </a:lnTo>
                  <a:lnTo>
                    <a:pt x="2" y="16"/>
                  </a:lnTo>
                  <a:lnTo>
                    <a:pt x="13" y="8"/>
                  </a:lnTo>
                  <a:lnTo>
                    <a:pt x="24" y="3"/>
                  </a:lnTo>
                  <a:lnTo>
                    <a:pt x="38" y="0"/>
                  </a:lnTo>
                  <a:lnTo>
                    <a:pt x="52" y="3"/>
                  </a:lnTo>
                  <a:lnTo>
                    <a:pt x="66" y="8"/>
                  </a:lnTo>
                  <a:lnTo>
                    <a:pt x="66" y="22"/>
                  </a:lnTo>
                  <a:lnTo>
                    <a:pt x="63" y="22"/>
                  </a:lnTo>
                  <a:lnTo>
                    <a:pt x="52" y="14"/>
                  </a:lnTo>
                  <a:lnTo>
                    <a:pt x="38" y="14"/>
                  </a:lnTo>
                  <a:lnTo>
                    <a:pt x="30" y="14"/>
                  </a:lnTo>
                  <a:lnTo>
                    <a:pt x="22" y="16"/>
                  </a:lnTo>
                  <a:lnTo>
                    <a:pt x="16" y="22"/>
                  </a:lnTo>
                  <a:lnTo>
                    <a:pt x="13" y="30"/>
                  </a:lnTo>
                  <a:lnTo>
                    <a:pt x="16" y="41"/>
                  </a:lnTo>
                  <a:lnTo>
                    <a:pt x="22" y="46"/>
                  </a:lnTo>
                  <a:lnTo>
                    <a:pt x="44" y="52"/>
                  </a:lnTo>
                  <a:lnTo>
                    <a:pt x="52" y="57"/>
                  </a:lnTo>
                  <a:lnTo>
                    <a:pt x="63" y="62"/>
                  </a:lnTo>
                  <a:lnTo>
                    <a:pt x="68" y="70"/>
                  </a:lnTo>
                  <a:lnTo>
                    <a:pt x="71" y="84"/>
                  </a:lnTo>
                  <a:lnTo>
                    <a:pt x="71" y="92"/>
                  </a:lnTo>
                  <a:lnTo>
                    <a:pt x="68" y="97"/>
                  </a:lnTo>
                  <a:lnTo>
                    <a:pt x="63" y="106"/>
                  </a:lnTo>
                  <a:lnTo>
                    <a:pt x="60" y="108"/>
                  </a:lnTo>
                  <a:lnTo>
                    <a:pt x="46"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Freeform 35"/>
            <p:cNvSpPr>
              <a:spLocks/>
            </p:cNvSpPr>
            <p:nvPr/>
          </p:nvSpPr>
          <p:spPr bwMode="auto">
            <a:xfrm>
              <a:off x="2505" y="740"/>
              <a:ext cx="88" cy="159"/>
            </a:xfrm>
            <a:custGeom>
              <a:avLst/>
              <a:gdLst/>
              <a:ahLst/>
              <a:cxnLst>
                <a:cxn ang="0">
                  <a:pos x="83" y="132"/>
                </a:cxn>
                <a:cxn ang="0">
                  <a:pos x="66" y="154"/>
                </a:cxn>
                <a:cxn ang="0">
                  <a:pos x="39" y="159"/>
                </a:cxn>
                <a:cxn ang="0">
                  <a:pos x="20" y="157"/>
                </a:cxn>
                <a:cxn ang="0">
                  <a:pos x="3" y="149"/>
                </a:cxn>
                <a:cxn ang="0">
                  <a:pos x="3" y="132"/>
                </a:cxn>
                <a:cxn ang="0">
                  <a:pos x="3" y="132"/>
                </a:cxn>
                <a:cxn ang="0">
                  <a:pos x="20" y="146"/>
                </a:cxn>
                <a:cxn ang="0">
                  <a:pos x="39" y="149"/>
                </a:cxn>
                <a:cxn ang="0">
                  <a:pos x="53" y="146"/>
                </a:cxn>
                <a:cxn ang="0">
                  <a:pos x="72" y="130"/>
                </a:cxn>
                <a:cxn ang="0">
                  <a:pos x="75" y="116"/>
                </a:cxn>
                <a:cxn ang="0">
                  <a:pos x="72" y="105"/>
                </a:cxn>
                <a:cxn ang="0">
                  <a:pos x="50" y="89"/>
                </a:cxn>
                <a:cxn ang="0">
                  <a:pos x="25" y="76"/>
                </a:cxn>
                <a:cxn ang="0">
                  <a:pos x="3" y="57"/>
                </a:cxn>
                <a:cxn ang="0">
                  <a:pos x="0" y="40"/>
                </a:cxn>
                <a:cxn ang="0">
                  <a:pos x="3" y="30"/>
                </a:cxn>
                <a:cxn ang="0">
                  <a:pos x="9" y="16"/>
                </a:cxn>
                <a:cxn ang="0">
                  <a:pos x="31" y="3"/>
                </a:cxn>
                <a:cxn ang="0">
                  <a:pos x="47" y="0"/>
                </a:cxn>
                <a:cxn ang="0">
                  <a:pos x="80" y="11"/>
                </a:cxn>
                <a:cxn ang="0">
                  <a:pos x="80" y="22"/>
                </a:cxn>
                <a:cxn ang="0">
                  <a:pos x="80" y="24"/>
                </a:cxn>
                <a:cxn ang="0">
                  <a:pos x="47" y="13"/>
                </a:cxn>
                <a:cxn ang="0">
                  <a:pos x="33" y="13"/>
                </a:cxn>
                <a:cxn ang="0">
                  <a:pos x="17" y="27"/>
                </a:cxn>
                <a:cxn ang="0">
                  <a:pos x="14" y="40"/>
                </a:cxn>
                <a:cxn ang="0">
                  <a:pos x="17" y="51"/>
                </a:cxn>
                <a:cxn ang="0">
                  <a:pos x="36" y="67"/>
                </a:cxn>
                <a:cxn ang="0">
                  <a:pos x="64" y="78"/>
                </a:cxn>
                <a:cxn ang="0">
                  <a:pos x="83" y="100"/>
                </a:cxn>
                <a:cxn ang="0">
                  <a:pos x="88" y="116"/>
                </a:cxn>
                <a:cxn ang="0">
                  <a:pos x="83" y="132"/>
                </a:cxn>
              </a:cxnLst>
              <a:rect l="0" t="0" r="r" b="b"/>
              <a:pathLst>
                <a:path w="88" h="159">
                  <a:moveTo>
                    <a:pt x="83" y="132"/>
                  </a:moveTo>
                  <a:lnTo>
                    <a:pt x="83" y="132"/>
                  </a:lnTo>
                  <a:lnTo>
                    <a:pt x="77" y="146"/>
                  </a:lnTo>
                  <a:lnTo>
                    <a:pt x="66" y="154"/>
                  </a:lnTo>
                  <a:lnTo>
                    <a:pt x="53" y="159"/>
                  </a:lnTo>
                  <a:lnTo>
                    <a:pt x="39" y="159"/>
                  </a:lnTo>
                  <a:lnTo>
                    <a:pt x="20" y="157"/>
                  </a:lnTo>
                  <a:lnTo>
                    <a:pt x="11" y="154"/>
                  </a:lnTo>
                  <a:lnTo>
                    <a:pt x="3" y="149"/>
                  </a:lnTo>
                  <a:lnTo>
                    <a:pt x="0" y="146"/>
                  </a:lnTo>
                  <a:lnTo>
                    <a:pt x="3" y="132"/>
                  </a:lnTo>
                  <a:lnTo>
                    <a:pt x="11" y="140"/>
                  </a:lnTo>
                  <a:lnTo>
                    <a:pt x="20" y="146"/>
                  </a:lnTo>
                  <a:lnTo>
                    <a:pt x="31" y="149"/>
                  </a:lnTo>
                  <a:lnTo>
                    <a:pt x="39" y="149"/>
                  </a:lnTo>
                  <a:lnTo>
                    <a:pt x="53" y="146"/>
                  </a:lnTo>
                  <a:lnTo>
                    <a:pt x="64" y="140"/>
                  </a:lnTo>
                  <a:lnTo>
                    <a:pt x="72" y="130"/>
                  </a:lnTo>
                  <a:lnTo>
                    <a:pt x="75" y="116"/>
                  </a:lnTo>
                  <a:lnTo>
                    <a:pt x="72" y="111"/>
                  </a:lnTo>
                  <a:lnTo>
                    <a:pt x="72" y="105"/>
                  </a:lnTo>
                  <a:lnTo>
                    <a:pt x="64" y="95"/>
                  </a:lnTo>
                  <a:lnTo>
                    <a:pt x="50" y="89"/>
                  </a:lnTo>
                  <a:lnTo>
                    <a:pt x="36" y="81"/>
                  </a:lnTo>
                  <a:lnTo>
                    <a:pt x="25" y="76"/>
                  </a:lnTo>
                  <a:lnTo>
                    <a:pt x="11" y="67"/>
                  </a:lnTo>
                  <a:lnTo>
                    <a:pt x="3" y="57"/>
                  </a:lnTo>
                  <a:lnTo>
                    <a:pt x="0" y="49"/>
                  </a:lnTo>
                  <a:lnTo>
                    <a:pt x="0" y="40"/>
                  </a:lnTo>
                  <a:lnTo>
                    <a:pt x="3" y="30"/>
                  </a:lnTo>
                  <a:lnTo>
                    <a:pt x="6" y="22"/>
                  </a:lnTo>
                  <a:lnTo>
                    <a:pt x="9" y="16"/>
                  </a:lnTo>
                  <a:lnTo>
                    <a:pt x="14" y="11"/>
                  </a:lnTo>
                  <a:lnTo>
                    <a:pt x="31" y="3"/>
                  </a:lnTo>
                  <a:lnTo>
                    <a:pt x="47" y="0"/>
                  </a:lnTo>
                  <a:lnTo>
                    <a:pt x="64" y="3"/>
                  </a:lnTo>
                  <a:lnTo>
                    <a:pt x="80" y="11"/>
                  </a:lnTo>
                  <a:lnTo>
                    <a:pt x="83" y="11"/>
                  </a:lnTo>
                  <a:lnTo>
                    <a:pt x="80" y="22"/>
                  </a:lnTo>
                  <a:lnTo>
                    <a:pt x="80" y="24"/>
                  </a:lnTo>
                  <a:lnTo>
                    <a:pt x="64" y="16"/>
                  </a:lnTo>
                  <a:lnTo>
                    <a:pt x="47" y="13"/>
                  </a:lnTo>
                  <a:lnTo>
                    <a:pt x="33" y="13"/>
                  </a:lnTo>
                  <a:lnTo>
                    <a:pt x="25" y="19"/>
                  </a:lnTo>
                  <a:lnTo>
                    <a:pt x="17" y="27"/>
                  </a:lnTo>
                  <a:lnTo>
                    <a:pt x="14" y="40"/>
                  </a:lnTo>
                  <a:lnTo>
                    <a:pt x="14" y="46"/>
                  </a:lnTo>
                  <a:lnTo>
                    <a:pt x="17" y="51"/>
                  </a:lnTo>
                  <a:lnTo>
                    <a:pt x="25" y="59"/>
                  </a:lnTo>
                  <a:lnTo>
                    <a:pt x="36" y="67"/>
                  </a:lnTo>
                  <a:lnTo>
                    <a:pt x="50" y="73"/>
                  </a:lnTo>
                  <a:lnTo>
                    <a:pt x="64" y="78"/>
                  </a:lnTo>
                  <a:lnTo>
                    <a:pt x="75" y="86"/>
                  </a:lnTo>
                  <a:lnTo>
                    <a:pt x="83" y="100"/>
                  </a:lnTo>
                  <a:lnTo>
                    <a:pt x="86" y="108"/>
                  </a:lnTo>
                  <a:lnTo>
                    <a:pt x="88" y="116"/>
                  </a:lnTo>
                  <a:lnTo>
                    <a:pt x="83" y="1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3" name="Freeform 34"/>
            <p:cNvSpPr>
              <a:spLocks/>
            </p:cNvSpPr>
            <p:nvPr/>
          </p:nvSpPr>
          <p:spPr bwMode="auto">
            <a:xfrm>
              <a:off x="2621" y="783"/>
              <a:ext cx="80" cy="116"/>
            </a:xfrm>
            <a:custGeom>
              <a:avLst/>
              <a:gdLst/>
              <a:ahLst/>
              <a:cxnLst>
                <a:cxn ang="0">
                  <a:pos x="77" y="106"/>
                </a:cxn>
                <a:cxn ang="0">
                  <a:pos x="77" y="108"/>
                </a:cxn>
                <a:cxn ang="0">
                  <a:pos x="77" y="108"/>
                </a:cxn>
                <a:cxn ang="0">
                  <a:pos x="63" y="114"/>
                </a:cxn>
                <a:cxn ang="0">
                  <a:pos x="47" y="116"/>
                </a:cxn>
                <a:cxn ang="0">
                  <a:pos x="47" y="116"/>
                </a:cxn>
                <a:cxn ang="0">
                  <a:pos x="38" y="116"/>
                </a:cxn>
                <a:cxn ang="0">
                  <a:pos x="30" y="114"/>
                </a:cxn>
                <a:cxn ang="0">
                  <a:pos x="30" y="114"/>
                </a:cxn>
                <a:cxn ang="0">
                  <a:pos x="16" y="106"/>
                </a:cxn>
                <a:cxn ang="0">
                  <a:pos x="5" y="92"/>
                </a:cxn>
                <a:cxn ang="0">
                  <a:pos x="0" y="79"/>
                </a:cxn>
                <a:cxn ang="0">
                  <a:pos x="0" y="60"/>
                </a:cxn>
                <a:cxn ang="0">
                  <a:pos x="0" y="60"/>
                </a:cxn>
                <a:cxn ang="0">
                  <a:pos x="0" y="49"/>
                </a:cxn>
                <a:cxn ang="0">
                  <a:pos x="3" y="38"/>
                </a:cxn>
                <a:cxn ang="0">
                  <a:pos x="5" y="27"/>
                </a:cxn>
                <a:cxn ang="0">
                  <a:pos x="11" y="19"/>
                </a:cxn>
                <a:cxn ang="0">
                  <a:pos x="19" y="11"/>
                </a:cxn>
                <a:cxn ang="0">
                  <a:pos x="27" y="6"/>
                </a:cxn>
                <a:cxn ang="0">
                  <a:pos x="38" y="3"/>
                </a:cxn>
                <a:cxn ang="0">
                  <a:pos x="49" y="0"/>
                </a:cxn>
                <a:cxn ang="0">
                  <a:pos x="49" y="0"/>
                </a:cxn>
                <a:cxn ang="0">
                  <a:pos x="63" y="3"/>
                </a:cxn>
                <a:cxn ang="0">
                  <a:pos x="77" y="8"/>
                </a:cxn>
                <a:cxn ang="0">
                  <a:pos x="77" y="11"/>
                </a:cxn>
                <a:cxn ang="0">
                  <a:pos x="77" y="11"/>
                </a:cxn>
                <a:cxn ang="0">
                  <a:pos x="77" y="22"/>
                </a:cxn>
                <a:cxn ang="0">
                  <a:pos x="74" y="22"/>
                </a:cxn>
                <a:cxn ang="0">
                  <a:pos x="74" y="22"/>
                </a:cxn>
                <a:cxn ang="0">
                  <a:pos x="63" y="16"/>
                </a:cxn>
                <a:cxn ang="0">
                  <a:pos x="49" y="14"/>
                </a:cxn>
                <a:cxn ang="0">
                  <a:pos x="49" y="14"/>
                </a:cxn>
                <a:cxn ang="0">
                  <a:pos x="41" y="14"/>
                </a:cxn>
                <a:cxn ang="0">
                  <a:pos x="33" y="16"/>
                </a:cxn>
                <a:cxn ang="0">
                  <a:pos x="27" y="22"/>
                </a:cxn>
                <a:cxn ang="0">
                  <a:pos x="22" y="27"/>
                </a:cxn>
                <a:cxn ang="0">
                  <a:pos x="14" y="41"/>
                </a:cxn>
                <a:cxn ang="0">
                  <a:pos x="11" y="60"/>
                </a:cxn>
                <a:cxn ang="0">
                  <a:pos x="11" y="60"/>
                </a:cxn>
                <a:cxn ang="0">
                  <a:pos x="14" y="76"/>
                </a:cxn>
                <a:cxn ang="0">
                  <a:pos x="22" y="92"/>
                </a:cxn>
                <a:cxn ang="0">
                  <a:pos x="25" y="97"/>
                </a:cxn>
                <a:cxn ang="0">
                  <a:pos x="33" y="100"/>
                </a:cxn>
                <a:cxn ang="0">
                  <a:pos x="41" y="103"/>
                </a:cxn>
                <a:cxn ang="0">
                  <a:pos x="49" y="106"/>
                </a:cxn>
                <a:cxn ang="0">
                  <a:pos x="49" y="106"/>
                </a:cxn>
                <a:cxn ang="0">
                  <a:pos x="58" y="103"/>
                </a:cxn>
                <a:cxn ang="0">
                  <a:pos x="63" y="100"/>
                </a:cxn>
                <a:cxn ang="0">
                  <a:pos x="77" y="92"/>
                </a:cxn>
                <a:cxn ang="0">
                  <a:pos x="80" y="92"/>
                </a:cxn>
                <a:cxn ang="0">
                  <a:pos x="80" y="92"/>
                </a:cxn>
                <a:cxn ang="0">
                  <a:pos x="77" y="106"/>
                </a:cxn>
                <a:cxn ang="0">
                  <a:pos x="77" y="106"/>
                </a:cxn>
              </a:cxnLst>
              <a:rect l="0" t="0" r="r" b="b"/>
              <a:pathLst>
                <a:path w="80" h="116">
                  <a:moveTo>
                    <a:pt x="77" y="106"/>
                  </a:moveTo>
                  <a:lnTo>
                    <a:pt x="77" y="108"/>
                  </a:lnTo>
                  <a:lnTo>
                    <a:pt x="63" y="114"/>
                  </a:lnTo>
                  <a:lnTo>
                    <a:pt x="47" y="116"/>
                  </a:lnTo>
                  <a:lnTo>
                    <a:pt x="38" y="116"/>
                  </a:lnTo>
                  <a:lnTo>
                    <a:pt x="30" y="114"/>
                  </a:lnTo>
                  <a:lnTo>
                    <a:pt x="16" y="106"/>
                  </a:lnTo>
                  <a:lnTo>
                    <a:pt x="5" y="92"/>
                  </a:lnTo>
                  <a:lnTo>
                    <a:pt x="0" y="79"/>
                  </a:lnTo>
                  <a:lnTo>
                    <a:pt x="0" y="60"/>
                  </a:lnTo>
                  <a:lnTo>
                    <a:pt x="0" y="49"/>
                  </a:lnTo>
                  <a:lnTo>
                    <a:pt x="3" y="38"/>
                  </a:lnTo>
                  <a:lnTo>
                    <a:pt x="5" y="27"/>
                  </a:lnTo>
                  <a:lnTo>
                    <a:pt x="11" y="19"/>
                  </a:lnTo>
                  <a:lnTo>
                    <a:pt x="19" y="11"/>
                  </a:lnTo>
                  <a:lnTo>
                    <a:pt x="27" y="6"/>
                  </a:lnTo>
                  <a:lnTo>
                    <a:pt x="38" y="3"/>
                  </a:lnTo>
                  <a:lnTo>
                    <a:pt x="49" y="0"/>
                  </a:lnTo>
                  <a:lnTo>
                    <a:pt x="63" y="3"/>
                  </a:lnTo>
                  <a:lnTo>
                    <a:pt x="77" y="8"/>
                  </a:lnTo>
                  <a:lnTo>
                    <a:pt x="77" y="11"/>
                  </a:lnTo>
                  <a:lnTo>
                    <a:pt x="77" y="22"/>
                  </a:lnTo>
                  <a:lnTo>
                    <a:pt x="74" y="22"/>
                  </a:lnTo>
                  <a:lnTo>
                    <a:pt x="63" y="16"/>
                  </a:lnTo>
                  <a:lnTo>
                    <a:pt x="49" y="14"/>
                  </a:lnTo>
                  <a:lnTo>
                    <a:pt x="41" y="14"/>
                  </a:lnTo>
                  <a:lnTo>
                    <a:pt x="33" y="16"/>
                  </a:lnTo>
                  <a:lnTo>
                    <a:pt x="27" y="22"/>
                  </a:lnTo>
                  <a:lnTo>
                    <a:pt x="22" y="27"/>
                  </a:lnTo>
                  <a:lnTo>
                    <a:pt x="14" y="41"/>
                  </a:lnTo>
                  <a:lnTo>
                    <a:pt x="11" y="60"/>
                  </a:lnTo>
                  <a:lnTo>
                    <a:pt x="14" y="76"/>
                  </a:lnTo>
                  <a:lnTo>
                    <a:pt x="22" y="92"/>
                  </a:lnTo>
                  <a:lnTo>
                    <a:pt x="25" y="97"/>
                  </a:lnTo>
                  <a:lnTo>
                    <a:pt x="33" y="100"/>
                  </a:lnTo>
                  <a:lnTo>
                    <a:pt x="41" y="103"/>
                  </a:lnTo>
                  <a:lnTo>
                    <a:pt x="49" y="106"/>
                  </a:lnTo>
                  <a:lnTo>
                    <a:pt x="58" y="103"/>
                  </a:lnTo>
                  <a:lnTo>
                    <a:pt x="63" y="100"/>
                  </a:lnTo>
                  <a:lnTo>
                    <a:pt x="77" y="92"/>
                  </a:lnTo>
                  <a:lnTo>
                    <a:pt x="80" y="92"/>
                  </a:lnTo>
                  <a:lnTo>
                    <a:pt x="77"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4" name="Freeform 33"/>
            <p:cNvSpPr>
              <a:spLocks/>
            </p:cNvSpPr>
            <p:nvPr/>
          </p:nvSpPr>
          <p:spPr bwMode="auto">
            <a:xfrm>
              <a:off x="2723" y="726"/>
              <a:ext cx="85" cy="171"/>
            </a:xfrm>
            <a:custGeom>
              <a:avLst/>
              <a:gdLst/>
              <a:ahLst/>
              <a:cxnLst>
                <a:cxn ang="0">
                  <a:pos x="85" y="171"/>
                </a:cxn>
                <a:cxn ang="0">
                  <a:pos x="85" y="171"/>
                </a:cxn>
                <a:cxn ang="0">
                  <a:pos x="71" y="171"/>
                </a:cxn>
                <a:cxn ang="0">
                  <a:pos x="71" y="171"/>
                </a:cxn>
                <a:cxn ang="0">
                  <a:pos x="71" y="171"/>
                </a:cxn>
                <a:cxn ang="0">
                  <a:pos x="71" y="136"/>
                </a:cxn>
                <a:cxn ang="0">
                  <a:pos x="71" y="136"/>
                </a:cxn>
                <a:cxn ang="0">
                  <a:pos x="71" y="106"/>
                </a:cxn>
                <a:cxn ang="0">
                  <a:pos x="71" y="106"/>
                </a:cxn>
                <a:cxn ang="0">
                  <a:pos x="71" y="92"/>
                </a:cxn>
                <a:cxn ang="0">
                  <a:pos x="68" y="81"/>
                </a:cxn>
                <a:cxn ang="0">
                  <a:pos x="68" y="81"/>
                </a:cxn>
                <a:cxn ang="0">
                  <a:pos x="66" y="76"/>
                </a:cxn>
                <a:cxn ang="0">
                  <a:pos x="60" y="73"/>
                </a:cxn>
                <a:cxn ang="0">
                  <a:pos x="55" y="71"/>
                </a:cxn>
                <a:cxn ang="0">
                  <a:pos x="49" y="71"/>
                </a:cxn>
                <a:cxn ang="0">
                  <a:pos x="49" y="71"/>
                </a:cxn>
                <a:cxn ang="0">
                  <a:pos x="38" y="71"/>
                </a:cxn>
                <a:cxn ang="0">
                  <a:pos x="30" y="73"/>
                </a:cxn>
                <a:cxn ang="0">
                  <a:pos x="16" y="84"/>
                </a:cxn>
                <a:cxn ang="0">
                  <a:pos x="16" y="84"/>
                </a:cxn>
                <a:cxn ang="0">
                  <a:pos x="16" y="87"/>
                </a:cxn>
                <a:cxn ang="0">
                  <a:pos x="16" y="87"/>
                </a:cxn>
                <a:cxn ang="0">
                  <a:pos x="16" y="171"/>
                </a:cxn>
                <a:cxn ang="0">
                  <a:pos x="16" y="171"/>
                </a:cxn>
                <a:cxn ang="0">
                  <a:pos x="16" y="171"/>
                </a:cxn>
                <a:cxn ang="0">
                  <a:pos x="2" y="171"/>
                </a:cxn>
                <a:cxn ang="0">
                  <a:pos x="2" y="171"/>
                </a:cxn>
                <a:cxn ang="0">
                  <a:pos x="2" y="171"/>
                </a:cxn>
                <a:cxn ang="0">
                  <a:pos x="2" y="76"/>
                </a:cxn>
                <a:cxn ang="0">
                  <a:pos x="2" y="76"/>
                </a:cxn>
                <a:cxn ang="0">
                  <a:pos x="2" y="38"/>
                </a:cxn>
                <a:cxn ang="0">
                  <a:pos x="0" y="3"/>
                </a:cxn>
                <a:cxn ang="0">
                  <a:pos x="2" y="0"/>
                </a:cxn>
                <a:cxn ang="0">
                  <a:pos x="2" y="0"/>
                </a:cxn>
                <a:cxn ang="0">
                  <a:pos x="13" y="0"/>
                </a:cxn>
                <a:cxn ang="0">
                  <a:pos x="16" y="0"/>
                </a:cxn>
                <a:cxn ang="0">
                  <a:pos x="16" y="0"/>
                </a:cxn>
                <a:cxn ang="0">
                  <a:pos x="16" y="33"/>
                </a:cxn>
                <a:cxn ang="0">
                  <a:pos x="16" y="71"/>
                </a:cxn>
                <a:cxn ang="0">
                  <a:pos x="16" y="71"/>
                </a:cxn>
                <a:cxn ang="0">
                  <a:pos x="33" y="63"/>
                </a:cxn>
                <a:cxn ang="0">
                  <a:pos x="41" y="60"/>
                </a:cxn>
                <a:cxn ang="0">
                  <a:pos x="52" y="57"/>
                </a:cxn>
                <a:cxn ang="0">
                  <a:pos x="52" y="57"/>
                </a:cxn>
                <a:cxn ang="0">
                  <a:pos x="60" y="60"/>
                </a:cxn>
                <a:cxn ang="0">
                  <a:pos x="68" y="63"/>
                </a:cxn>
                <a:cxn ang="0">
                  <a:pos x="77" y="68"/>
                </a:cxn>
                <a:cxn ang="0">
                  <a:pos x="79" y="76"/>
                </a:cxn>
                <a:cxn ang="0">
                  <a:pos x="79" y="76"/>
                </a:cxn>
                <a:cxn ang="0">
                  <a:pos x="82" y="90"/>
                </a:cxn>
                <a:cxn ang="0">
                  <a:pos x="85" y="103"/>
                </a:cxn>
                <a:cxn ang="0">
                  <a:pos x="85" y="125"/>
                </a:cxn>
                <a:cxn ang="0">
                  <a:pos x="85" y="125"/>
                </a:cxn>
                <a:cxn ang="0">
                  <a:pos x="85" y="171"/>
                </a:cxn>
                <a:cxn ang="0">
                  <a:pos x="85" y="171"/>
                </a:cxn>
              </a:cxnLst>
              <a:rect l="0" t="0" r="r" b="b"/>
              <a:pathLst>
                <a:path w="85" h="171">
                  <a:moveTo>
                    <a:pt x="85" y="171"/>
                  </a:moveTo>
                  <a:lnTo>
                    <a:pt x="85" y="171"/>
                  </a:lnTo>
                  <a:lnTo>
                    <a:pt x="71" y="171"/>
                  </a:lnTo>
                  <a:lnTo>
                    <a:pt x="71" y="136"/>
                  </a:lnTo>
                  <a:lnTo>
                    <a:pt x="71" y="106"/>
                  </a:lnTo>
                  <a:lnTo>
                    <a:pt x="71" y="92"/>
                  </a:lnTo>
                  <a:lnTo>
                    <a:pt x="68" y="81"/>
                  </a:lnTo>
                  <a:lnTo>
                    <a:pt x="66" y="76"/>
                  </a:lnTo>
                  <a:lnTo>
                    <a:pt x="60" y="73"/>
                  </a:lnTo>
                  <a:lnTo>
                    <a:pt x="55" y="71"/>
                  </a:lnTo>
                  <a:lnTo>
                    <a:pt x="49" y="71"/>
                  </a:lnTo>
                  <a:lnTo>
                    <a:pt x="38" y="71"/>
                  </a:lnTo>
                  <a:lnTo>
                    <a:pt x="30" y="73"/>
                  </a:lnTo>
                  <a:lnTo>
                    <a:pt x="16" y="84"/>
                  </a:lnTo>
                  <a:lnTo>
                    <a:pt x="16" y="87"/>
                  </a:lnTo>
                  <a:lnTo>
                    <a:pt x="16" y="171"/>
                  </a:lnTo>
                  <a:lnTo>
                    <a:pt x="2" y="171"/>
                  </a:lnTo>
                  <a:lnTo>
                    <a:pt x="2" y="76"/>
                  </a:lnTo>
                  <a:lnTo>
                    <a:pt x="2" y="38"/>
                  </a:lnTo>
                  <a:lnTo>
                    <a:pt x="0" y="3"/>
                  </a:lnTo>
                  <a:lnTo>
                    <a:pt x="2" y="0"/>
                  </a:lnTo>
                  <a:lnTo>
                    <a:pt x="13" y="0"/>
                  </a:lnTo>
                  <a:lnTo>
                    <a:pt x="16" y="0"/>
                  </a:lnTo>
                  <a:lnTo>
                    <a:pt x="16" y="33"/>
                  </a:lnTo>
                  <a:lnTo>
                    <a:pt x="16" y="71"/>
                  </a:lnTo>
                  <a:lnTo>
                    <a:pt x="33" y="63"/>
                  </a:lnTo>
                  <a:lnTo>
                    <a:pt x="41" y="60"/>
                  </a:lnTo>
                  <a:lnTo>
                    <a:pt x="52" y="57"/>
                  </a:lnTo>
                  <a:lnTo>
                    <a:pt x="60" y="60"/>
                  </a:lnTo>
                  <a:lnTo>
                    <a:pt x="68" y="63"/>
                  </a:lnTo>
                  <a:lnTo>
                    <a:pt x="77" y="68"/>
                  </a:lnTo>
                  <a:lnTo>
                    <a:pt x="79" y="76"/>
                  </a:lnTo>
                  <a:lnTo>
                    <a:pt x="82" y="90"/>
                  </a:lnTo>
                  <a:lnTo>
                    <a:pt x="85" y="103"/>
                  </a:lnTo>
                  <a:lnTo>
                    <a:pt x="85" y="125"/>
                  </a:lnTo>
                  <a:lnTo>
                    <a:pt x="85"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5" name="Freeform 32"/>
            <p:cNvSpPr>
              <a:spLocks noEditPoints="1"/>
            </p:cNvSpPr>
            <p:nvPr/>
          </p:nvSpPr>
          <p:spPr bwMode="auto">
            <a:xfrm>
              <a:off x="2841" y="783"/>
              <a:ext cx="93" cy="116"/>
            </a:xfrm>
            <a:custGeom>
              <a:avLst/>
              <a:gdLst/>
              <a:ahLst/>
              <a:cxnLst>
                <a:cxn ang="0">
                  <a:pos x="47" y="116"/>
                </a:cxn>
                <a:cxn ang="0">
                  <a:pos x="25" y="111"/>
                </a:cxn>
                <a:cxn ang="0">
                  <a:pos x="11" y="100"/>
                </a:cxn>
                <a:cxn ang="0">
                  <a:pos x="3" y="81"/>
                </a:cxn>
                <a:cxn ang="0">
                  <a:pos x="0" y="57"/>
                </a:cxn>
                <a:cxn ang="0">
                  <a:pos x="5" y="24"/>
                </a:cxn>
                <a:cxn ang="0">
                  <a:pos x="16" y="11"/>
                </a:cxn>
                <a:cxn ang="0">
                  <a:pos x="36" y="3"/>
                </a:cxn>
                <a:cxn ang="0">
                  <a:pos x="47" y="0"/>
                </a:cxn>
                <a:cxn ang="0">
                  <a:pos x="69" y="6"/>
                </a:cxn>
                <a:cxn ang="0">
                  <a:pos x="82" y="19"/>
                </a:cxn>
                <a:cxn ang="0">
                  <a:pos x="91" y="35"/>
                </a:cxn>
                <a:cxn ang="0">
                  <a:pos x="93" y="60"/>
                </a:cxn>
                <a:cxn ang="0">
                  <a:pos x="88" y="92"/>
                </a:cxn>
                <a:cxn ang="0">
                  <a:pos x="74" y="106"/>
                </a:cxn>
                <a:cxn ang="0">
                  <a:pos x="58" y="116"/>
                </a:cxn>
                <a:cxn ang="0">
                  <a:pos x="47" y="116"/>
                </a:cxn>
                <a:cxn ang="0">
                  <a:pos x="47" y="11"/>
                </a:cxn>
                <a:cxn ang="0">
                  <a:pos x="30" y="16"/>
                </a:cxn>
                <a:cxn ang="0">
                  <a:pos x="19" y="24"/>
                </a:cxn>
                <a:cxn ang="0">
                  <a:pos x="14" y="57"/>
                </a:cxn>
                <a:cxn ang="0">
                  <a:pos x="14" y="76"/>
                </a:cxn>
                <a:cxn ang="0">
                  <a:pos x="25" y="97"/>
                </a:cxn>
                <a:cxn ang="0">
                  <a:pos x="38" y="103"/>
                </a:cxn>
                <a:cxn ang="0">
                  <a:pos x="47" y="106"/>
                </a:cxn>
                <a:cxn ang="0">
                  <a:pos x="63" y="100"/>
                </a:cxn>
                <a:cxn ang="0">
                  <a:pos x="71" y="92"/>
                </a:cxn>
                <a:cxn ang="0">
                  <a:pos x="80" y="60"/>
                </a:cxn>
                <a:cxn ang="0">
                  <a:pos x="77" y="43"/>
                </a:cxn>
                <a:cxn ang="0">
                  <a:pos x="69" y="22"/>
                </a:cxn>
                <a:cxn ang="0">
                  <a:pos x="55" y="14"/>
                </a:cxn>
                <a:cxn ang="0">
                  <a:pos x="47" y="11"/>
                </a:cxn>
              </a:cxnLst>
              <a:rect l="0" t="0" r="r" b="b"/>
              <a:pathLst>
                <a:path w="93" h="116">
                  <a:moveTo>
                    <a:pt x="47" y="116"/>
                  </a:moveTo>
                  <a:lnTo>
                    <a:pt x="47" y="116"/>
                  </a:lnTo>
                  <a:lnTo>
                    <a:pt x="33" y="116"/>
                  </a:lnTo>
                  <a:lnTo>
                    <a:pt x="25" y="111"/>
                  </a:lnTo>
                  <a:lnTo>
                    <a:pt x="16" y="106"/>
                  </a:lnTo>
                  <a:lnTo>
                    <a:pt x="11" y="100"/>
                  </a:lnTo>
                  <a:lnTo>
                    <a:pt x="5" y="92"/>
                  </a:lnTo>
                  <a:lnTo>
                    <a:pt x="3" y="81"/>
                  </a:lnTo>
                  <a:lnTo>
                    <a:pt x="0" y="57"/>
                  </a:lnTo>
                  <a:lnTo>
                    <a:pt x="3" y="35"/>
                  </a:lnTo>
                  <a:lnTo>
                    <a:pt x="5" y="24"/>
                  </a:lnTo>
                  <a:lnTo>
                    <a:pt x="11" y="16"/>
                  </a:lnTo>
                  <a:lnTo>
                    <a:pt x="16" y="11"/>
                  </a:lnTo>
                  <a:lnTo>
                    <a:pt x="25" y="6"/>
                  </a:lnTo>
                  <a:lnTo>
                    <a:pt x="36" y="3"/>
                  </a:lnTo>
                  <a:lnTo>
                    <a:pt x="47" y="0"/>
                  </a:lnTo>
                  <a:lnTo>
                    <a:pt x="58" y="3"/>
                  </a:lnTo>
                  <a:lnTo>
                    <a:pt x="69" y="6"/>
                  </a:lnTo>
                  <a:lnTo>
                    <a:pt x="77" y="11"/>
                  </a:lnTo>
                  <a:lnTo>
                    <a:pt x="82" y="19"/>
                  </a:lnTo>
                  <a:lnTo>
                    <a:pt x="88" y="27"/>
                  </a:lnTo>
                  <a:lnTo>
                    <a:pt x="91" y="35"/>
                  </a:lnTo>
                  <a:lnTo>
                    <a:pt x="93" y="60"/>
                  </a:lnTo>
                  <a:lnTo>
                    <a:pt x="91" y="81"/>
                  </a:lnTo>
                  <a:lnTo>
                    <a:pt x="88" y="92"/>
                  </a:lnTo>
                  <a:lnTo>
                    <a:pt x="82" y="100"/>
                  </a:lnTo>
                  <a:lnTo>
                    <a:pt x="74" y="106"/>
                  </a:lnTo>
                  <a:lnTo>
                    <a:pt x="66" y="111"/>
                  </a:lnTo>
                  <a:lnTo>
                    <a:pt x="58" y="116"/>
                  </a:lnTo>
                  <a:lnTo>
                    <a:pt x="47" y="116"/>
                  </a:lnTo>
                  <a:close/>
                  <a:moveTo>
                    <a:pt x="47" y="11"/>
                  </a:moveTo>
                  <a:lnTo>
                    <a:pt x="47" y="11"/>
                  </a:lnTo>
                  <a:lnTo>
                    <a:pt x="38" y="14"/>
                  </a:lnTo>
                  <a:lnTo>
                    <a:pt x="30" y="16"/>
                  </a:lnTo>
                  <a:lnTo>
                    <a:pt x="25" y="19"/>
                  </a:lnTo>
                  <a:lnTo>
                    <a:pt x="19" y="24"/>
                  </a:lnTo>
                  <a:lnTo>
                    <a:pt x="14" y="41"/>
                  </a:lnTo>
                  <a:lnTo>
                    <a:pt x="14" y="57"/>
                  </a:lnTo>
                  <a:lnTo>
                    <a:pt x="14" y="76"/>
                  </a:lnTo>
                  <a:lnTo>
                    <a:pt x="19" y="89"/>
                  </a:lnTo>
                  <a:lnTo>
                    <a:pt x="25" y="97"/>
                  </a:lnTo>
                  <a:lnTo>
                    <a:pt x="30" y="100"/>
                  </a:lnTo>
                  <a:lnTo>
                    <a:pt x="38" y="103"/>
                  </a:lnTo>
                  <a:lnTo>
                    <a:pt x="47" y="106"/>
                  </a:lnTo>
                  <a:lnTo>
                    <a:pt x="55" y="103"/>
                  </a:lnTo>
                  <a:lnTo>
                    <a:pt x="63" y="100"/>
                  </a:lnTo>
                  <a:lnTo>
                    <a:pt x="69" y="97"/>
                  </a:lnTo>
                  <a:lnTo>
                    <a:pt x="71" y="92"/>
                  </a:lnTo>
                  <a:lnTo>
                    <a:pt x="77" y="76"/>
                  </a:lnTo>
                  <a:lnTo>
                    <a:pt x="80" y="60"/>
                  </a:lnTo>
                  <a:lnTo>
                    <a:pt x="77" y="43"/>
                  </a:lnTo>
                  <a:lnTo>
                    <a:pt x="74" y="27"/>
                  </a:lnTo>
                  <a:lnTo>
                    <a:pt x="69" y="22"/>
                  </a:lnTo>
                  <a:lnTo>
                    <a:pt x="63" y="16"/>
                  </a:lnTo>
                  <a:lnTo>
                    <a:pt x="55"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6" name="Freeform 31"/>
            <p:cNvSpPr>
              <a:spLocks noEditPoints="1"/>
            </p:cNvSpPr>
            <p:nvPr/>
          </p:nvSpPr>
          <p:spPr bwMode="auto">
            <a:xfrm>
              <a:off x="2959" y="783"/>
              <a:ext cx="96" cy="116"/>
            </a:xfrm>
            <a:custGeom>
              <a:avLst/>
              <a:gdLst/>
              <a:ahLst/>
              <a:cxnLst>
                <a:cxn ang="0">
                  <a:pos x="50" y="116"/>
                </a:cxn>
                <a:cxn ang="0">
                  <a:pos x="28" y="111"/>
                </a:cxn>
                <a:cxn ang="0">
                  <a:pos x="11" y="100"/>
                </a:cxn>
                <a:cxn ang="0">
                  <a:pos x="3" y="81"/>
                </a:cxn>
                <a:cxn ang="0">
                  <a:pos x="0" y="57"/>
                </a:cxn>
                <a:cxn ang="0">
                  <a:pos x="8" y="24"/>
                </a:cxn>
                <a:cxn ang="0">
                  <a:pos x="19" y="11"/>
                </a:cxn>
                <a:cxn ang="0">
                  <a:pos x="39" y="3"/>
                </a:cxn>
                <a:cxn ang="0">
                  <a:pos x="50" y="0"/>
                </a:cxn>
                <a:cxn ang="0">
                  <a:pos x="72" y="6"/>
                </a:cxn>
                <a:cxn ang="0">
                  <a:pos x="85" y="19"/>
                </a:cxn>
                <a:cxn ang="0">
                  <a:pos x="94" y="35"/>
                </a:cxn>
                <a:cxn ang="0">
                  <a:pos x="96" y="60"/>
                </a:cxn>
                <a:cxn ang="0">
                  <a:pos x="91" y="92"/>
                </a:cxn>
                <a:cxn ang="0">
                  <a:pos x="77" y="106"/>
                </a:cxn>
                <a:cxn ang="0">
                  <a:pos x="61" y="116"/>
                </a:cxn>
                <a:cxn ang="0">
                  <a:pos x="50" y="116"/>
                </a:cxn>
                <a:cxn ang="0">
                  <a:pos x="50" y="11"/>
                </a:cxn>
                <a:cxn ang="0">
                  <a:pos x="33" y="16"/>
                </a:cxn>
                <a:cxn ang="0">
                  <a:pos x="22" y="24"/>
                </a:cxn>
                <a:cxn ang="0">
                  <a:pos x="14" y="57"/>
                </a:cxn>
                <a:cxn ang="0">
                  <a:pos x="17" y="76"/>
                </a:cxn>
                <a:cxn ang="0">
                  <a:pos x="28" y="97"/>
                </a:cxn>
                <a:cxn ang="0">
                  <a:pos x="41" y="103"/>
                </a:cxn>
                <a:cxn ang="0">
                  <a:pos x="50" y="106"/>
                </a:cxn>
                <a:cxn ang="0">
                  <a:pos x="66" y="100"/>
                </a:cxn>
                <a:cxn ang="0">
                  <a:pos x="74" y="92"/>
                </a:cxn>
                <a:cxn ang="0">
                  <a:pos x="83" y="60"/>
                </a:cxn>
                <a:cxn ang="0">
                  <a:pos x="80" y="43"/>
                </a:cxn>
                <a:cxn ang="0">
                  <a:pos x="72" y="22"/>
                </a:cxn>
                <a:cxn ang="0">
                  <a:pos x="58" y="14"/>
                </a:cxn>
                <a:cxn ang="0">
                  <a:pos x="50" y="11"/>
                </a:cxn>
              </a:cxnLst>
              <a:rect l="0" t="0" r="r" b="b"/>
              <a:pathLst>
                <a:path w="96" h="116">
                  <a:moveTo>
                    <a:pt x="50" y="116"/>
                  </a:moveTo>
                  <a:lnTo>
                    <a:pt x="50" y="116"/>
                  </a:lnTo>
                  <a:lnTo>
                    <a:pt x="36" y="116"/>
                  </a:lnTo>
                  <a:lnTo>
                    <a:pt x="28" y="111"/>
                  </a:lnTo>
                  <a:lnTo>
                    <a:pt x="19" y="106"/>
                  </a:lnTo>
                  <a:lnTo>
                    <a:pt x="11" y="100"/>
                  </a:lnTo>
                  <a:lnTo>
                    <a:pt x="8" y="92"/>
                  </a:lnTo>
                  <a:lnTo>
                    <a:pt x="3" y="81"/>
                  </a:lnTo>
                  <a:lnTo>
                    <a:pt x="0" y="57"/>
                  </a:lnTo>
                  <a:lnTo>
                    <a:pt x="3" y="35"/>
                  </a:lnTo>
                  <a:lnTo>
                    <a:pt x="8" y="24"/>
                  </a:lnTo>
                  <a:lnTo>
                    <a:pt x="14" y="16"/>
                  </a:lnTo>
                  <a:lnTo>
                    <a:pt x="19" y="11"/>
                  </a:lnTo>
                  <a:lnTo>
                    <a:pt x="28" y="6"/>
                  </a:lnTo>
                  <a:lnTo>
                    <a:pt x="39" y="3"/>
                  </a:lnTo>
                  <a:lnTo>
                    <a:pt x="50" y="0"/>
                  </a:lnTo>
                  <a:lnTo>
                    <a:pt x="61" y="3"/>
                  </a:lnTo>
                  <a:lnTo>
                    <a:pt x="72" y="6"/>
                  </a:lnTo>
                  <a:lnTo>
                    <a:pt x="80" y="11"/>
                  </a:lnTo>
                  <a:lnTo>
                    <a:pt x="85" y="19"/>
                  </a:lnTo>
                  <a:lnTo>
                    <a:pt x="91" y="27"/>
                  </a:lnTo>
                  <a:lnTo>
                    <a:pt x="94" y="35"/>
                  </a:lnTo>
                  <a:lnTo>
                    <a:pt x="96" y="60"/>
                  </a:lnTo>
                  <a:lnTo>
                    <a:pt x="94" y="81"/>
                  </a:lnTo>
                  <a:lnTo>
                    <a:pt x="91" y="92"/>
                  </a:lnTo>
                  <a:lnTo>
                    <a:pt x="85" y="100"/>
                  </a:lnTo>
                  <a:lnTo>
                    <a:pt x="77" y="106"/>
                  </a:lnTo>
                  <a:lnTo>
                    <a:pt x="69" y="111"/>
                  </a:lnTo>
                  <a:lnTo>
                    <a:pt x="61" y="116"/>
                  </a:lnTo>
                  <a:lnTo>
                    <a:pt x="50" y="116"/>
                  </a:lnTo>
                  <a:close/>
                  <a:moveTo>
                    <a:pt x="50" y="11"/>
                  </a:moveTo>
                  <a:lnTo>
                    <a:pt x="50" y="11"/>
                  </a:lnTo>
                  <a:lnTo>
                    <a:pt x="41" y="14"/>
                  </a:lnTo>
                  <a:lnTo>
                    <a:pt x="33" y="16"/>
                  </a:lnTo>
                  <a:lnTo>
                    <a:pt x="28" y="19"/>
                  </a:lnTo>
                  <a:lnTo>
                    <a:pt x="22" y="24"/>
                  </a:lnTo>
                  <a:lnTo>
                    <a:pt x="17" y="41"/>
                  </a:lnTo>
                  <a:lnTo>
                    <a:pt x="14" y="57"/>
                  </a:lnTo>
                  <a:lnTo>
                    <a:pt x="17" y="76"/>
                  </a:lnTo>
                  <a:lnTo>
                    <a:pt x="22" y="89"/>
                  </a:lnTo>
                  <a:lnTo>
                    <a:pt x="28" y="97"/>
                  </a:lnTo>
                  <a:lnTo>
                    <a:pt x="33" y="100"/>
                  </a:lnTo>
                  <a:lnTo>
                    <a:pt x="41" y="103"/>
                  </a:lnTo>
                  <a:lnTo>
                    <a:pt x="50" y="106"/>
                  </a:lnTo>
                  <a:lnTo>
                    <a:pt x="58" y="103"/>
                  </a:lnTo>
                  <a:lnTo>
                    <a:pt x="66" y="100"/>
                  </a:lnTo>
                  <a:lnTo>
                    <a:pt x="72" y="97"/>
                  </a:lnTo>
                  <a:lnTo>
                    <a:pt x="74" y="92"/>
                  </a:lnTo>
                  <a:lnTo>
                    <a:pt x="80" y="76"/>
                  </a:lnTo>
                  <a:lnTo>
                    <a:pt x="83" y="60"/>
                  </a:lnTo>
                  <a:lnTo>
                    <a:pt x="80" y="43"/>
                  </a:lnTo>
                  <a:lnTo>
                    <a:pt x="74" y="27"/>
                  </a:lnTo>
                  <a:lnTo>
                    <a:pt x="72" y="22"/>
                  </a:lnTo>
                  <a:lnTo>
                    <a:pt x="66" y="16"/>
                  </a:lnTo>
                  <a:lnTo>
                    <a:pt x="58" y="14"/>
                  </a:lnTo>
                  <a:lnTo>
                    <a:pt x="5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30"/>
            <p:cNvSpPr>
              <a:spLocks/>
            </p:cNvSpPr>
            <p:nvPr/>
          </p:nvSpPr>
          <p:spPr bwMode="auto">
            <a:xfrm>
              <a:off x="3086" y="726"/>
              <a:ext cx="16" cy="171"/>
            </a:xfrm>
            <a:custGeom>
              <a:avLst/>
              <a:gdLst/>
              <a:ahLst/>
              <a:cxnLst>
                <a:cxn ang="0">
                  <a:pos x="13" y="171"/>
                </a:cxn>
                <a:cxn ang="0">
                  <a:pos x="13" y="171"/>
                </a:cxn>
                <a:cxn ang="0">
                  <a:pos x="2" y="171"/>
                </a:cxn>
                <a:cxn ang="0">
                  <a:pos x="2" y="171"/>
                </a:cxn>
                <a:cxn ang="0">
                  <a:pos x="2" y="171"/>
                </a:cxn>
                <a:cxn ang="0">
                  <a:pos x="2" y="100"/>
                </a:cxn>
                <a:cxn ang="0">
                  <a:pos x="2" y="68"/>
                </a:cxn>
                <a:cxn ang="0">
                  <a:pos x="2" y="68"/>
                </a:cxn>
                <a:cxn ang="0">
                  <a:pos x="0" y="3"/>
                </a:cxn>
                <a:cxn ang="0">
                  <a:pos x="0" y="0"/>
                </a:cxn>
                <a:cxn ang="0">
                  <a:pos x="0" y="0"/>
                </a:cxn>
                <a:cxn ang="0">
                  <a:pos x="13" y="0"/>
                </a:cxn>
                <a:cxn ang="0">
                  <a:pos x="13" y="0"/>
                </a:cxn>
                <a:cxn ang="0">
                  <a:pos x="13" y="0"/>
                </a:cxn>
                <a:cxn ang="0">
                  <a:pos x="13" y="73"/>
                </a:cxn>
                <a:cxn ang="0">
                  <a:pos x="13" y="73"/>
                </a:cxn>
                <a:cxn ang="0">
                  <a:pos x="13" y="133"/>
                </a:cxn>
                <a:cxn ang="0">
                  <a:pos x="13" y="133"/>
                </a:cxn>
                <a:cxn ang="0">
                  <a:pos x="16" y="171"/>
                </a:cxn>
                <a:cxn ang="0">
                  <a:pos x="13" y="171"/>
                </a:cxn>
              </a:cxnLst>
              <a:rect l="0" t="0" r="r" b="b"/>
              <a:pathLst>
                <a:path w="16" h="171">
                  <a:moveTo>
                    <a:pt x="13" y="171"/>
                  </a:moveTo>
                  <a:lnTo>
                    <a:pt x="13" y="171"/>
                  </a:lnTo>
                  <a:lnTo>
                    <a:pt x="2" y="171"/>
                  </a:lnTo>
                  <a:lnTo>
                    <a:pt x="2" y="100"/>
                  </a:lnTo>
                  <a:lnTo>
                    <a:pt x="2" y="68"/>
                  </a:lnTo>
                  <a:lnTo>
                    <a:pt x="0" y="3"/>
                  </a:lnTo>
                  <a:lnTo>
                    <a:pt x="0" y="0"/>
                  </a:lnTo>
                  <a:lnTo>
                    <a:pt x="13" y="0"/>
                  </a:lnTo>
                  <a:lnTo>
                    <a:pt x="13" y="73"/>
                  </a:lnTo>
                  <a:lnTo>
                    <a:pt x="13" y="133"/>
                  </a:lnTo>
                  <a:lnTo>
                    <a:pt x="16" y="171"/>
                  </a:lnTo>
                  <a:lnTo>
                    <a:pt x="13"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8" name="Freeform 29"/>
            <p:cNvSpPr>
              <a:spLocks/>
            </p:cNvSpPr>
            <p:nvPr/>
          </p:nvSpPr>
          <p:spPr bwMode="auto">
            <a:xfrm>
              <a:off x="850" y="975"/>
              <a:ext cx="110" cy="154"/>
            </a:xfrm>
            <a:custGeom>
              <a:avLst/>
              <a:gdLst/>
              <a:ahLst/>
              <a:cxnLst>
                <a:cxn ang="0">
                  <a:pos x="107" y="154"/>
                </a:cxn>
                <a:cxn ang="0">
                  <a:pos x="107" y="154"/>
                </a:cxn>
                <a:cxn ang="0">
                  <a:pos x="91" y="154"/>
                </a:cxn>
                <a:cxn ang="0">
                  <a:pos x="88" y="154"/>
                </a:cxn>
                <a:cxn ang="0">
                  <a:pos x="88" y="154"/>
                </a:cxn>
                <a:cxn ang="0">
                  <a:pos x="49" y="84"/>
                </a:cxn>
                <a:cxn ang="0">
                  <a:pos x="11" y="13"/>
                </a:cxn>
                <a:cxn ang="0">
                  <a:pos x="11" y="13"/>
                </a:cxn>
                <a:cxn ang="0">
                  <a:pos x="14" y="84"/>
                </a:cxn>
                <a:cxn ang="0">
                  <a:pos x="14" y="84"/>
                </a:cxn>
                <a:cxn ang="0">
                  <a:pos x="14" y="154"/>
                </a:cxn>
                <a:cxn ang="0">
                  <a:pos x="14" y="154"/>
                </a:cxn>
                <a:cxn ang="0">
                  <a:pos x="8" y="154"/>
                </a:cxn>
                <a:cxn ang="0">
                  <a:pos x="8" y="154"/>
                </a:cxn>
                <a:cxn ang="0">
                  <a:pos x="3"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6" y="32"/>
                </a:cxn>
                <a:cxn ang="0">
                  <a:pos x="36" y="32"/>
                </a:cxn>
                <a:cxn ang="0">
                  <a:pos x="55" y="62"/>
                </a:cxn>
                <a:cxn ang="0">
                  <a:pos x="96" y="143"/>
                </a:cxn>
                <a:cxn ang="0">
                  <a:pos x="96" y="143"/>
                </a:cxn>
                <a:cxn ang="0">
                  <a:pos x="96" y="111"/>
                </a:cxn>
                <a:cxn ang="0">
                  <a:pos x="96" y="111"/>
                </a:cxn>
                <a:cxn ang="0">
                  <a:pos x="93"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1" y="154"/>
                  </a:lnTo>
                  <a:lnTo>
                    <a:pt x="88" y="154"/>
                  </a:lnTo>
                  <a:lnTo>
                    <a:pt x="49" y="84"/>
                  </a:lnTo>
                  <a:lnTo>
                    <a:pt x="11" y="13"/>
                  </a:lnTo>
                  <a:lnTo>
                    <a:pt x="14" y="84"/>
                  </a:lnTo>
                  <a:lnTo>
                    <a:pt x="14" y="154"/>
                  </a:lnTo>
                  <a:lnTo>
                    <a:pt x="8" y="154"/>
                  </a:lnTo>
                  <a:lnTo>
                    <a:pt x="3" y="154"/>
                  </a:lnTo>
                  <a:lnTo>
                    <a:pt x="0" y="154"/>
                  </a:lnTo>
                  <a:lnTo>
                    <a:pt x="0" y="113"/>
                  </a:lnTo>
                  <a:lnTo>
                    <a:pt x="0" y="3"/>
                  </a:lnTo>
                  <a:lnTo>
                    <a:pt x="19" y="0"/>
                  </a:lnTo>
                  <a:lnTo>
                    <a:pt x="19" y="3"/>
                  </a:lnTo>
                  <a:lnTo>
                    <a:pt x="36" y="32"/>
                  </a:lnTo>
                  <a:lnTo>
                    <a:pt x="55" y="62"/>
                  </a:lnTo>
                  <a:lnTo>
                    <a:pt x="96" y="143"/>
                  </a:lnTo>
                  <a:lnTo>
                    <a:pt x="96" y="111"/>
                  </a:lnTo>
                  <a:lnTo>
                    <a:pt x="93" y="3"/>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9" name="Freeform 28"/>
            <p:cNvSpPr>
              <a:spLocks noEditPoints="1"/>
            </p:cNvSpPr>
            <p:nvPr/>
          </p:nvSpPr>
          <p:spPr bwMode="auto">
            <a:xfrm>
              <a:off x="993" y="1015"/>
              <a:ext cx="91" cy="117"/>
            </a:xfrm>
            <a:custGeom>
              <a:avLst/>
              <a:gdLst/>
              <a:ahLst/>
              <a:cxnLst>
                <a:cxn ang="0">
                  <a:pos x="91" y="57"/>
                </a:cxn>
                <a:cxn ang="0">
                  <a:pos x="14" y="57"/>
                </a:cxn>
                <a:cxn ang="0">
                  <a:pos x="14" y="57"/>
                </a:cxn>
                <a:cxn ang="0">
                  <a:pos x="14" y="76"/>
                </a:cxn>
                <a:cxn ang="0">
                  <a:pos x="22" y="90"/>
                </a:cxn>
                <a:cxn ang="0">
                  <a:pos x="27" y="98"/>
                </a:cxn>
                <a:cxn ang="0">
                  <a:pos x="36" y="100"/>
                </a:cxn>
                <a:cxn ang="0">
                  <a:pos x="44" y="103"/>
                </a:cxn>
                <a:cxn ang="0">
                  <a:pos x="52" y="106"/>
                </a:cxn>
                <a:cxn ang="0">
                  <a:pos x="52" y="106"/>
                </a:cxn>
                <a:cxn ang="0">
                  <a:pos x="60" y="103"/>
                </a:cxn>
                <a:cxn ang="0">
                  <a:pos x="71" y="100"/>
                </a:cxn>
                <a:cxn ang="0">
                  <a:pos x="80" y="98"/>
                </a:cxn>
                <a:cxn ang="0">
                  <a:pos x="85" y="90"/>
                </a:cxn>
                <a:cxn ang="0">
                  <a:pos x="88" y="92"/>
                </a:cxn>
                <a:cxn ang="0">
                  <a:pos x="88" y="92"/>
                </a:cxn>
                <a:cxn ang="0">
                  <a:pos x="88" y="103"/>
                </a:cxn>
                <a:cxn ang="0">
                  <a:pos x="85" y="106"/>
                </a:cxn>
                <a:cxn ang="0">
                  <a:pos x="85" y="106"/>
                </a:cxn>
                <a:cxn ang="0">
                  <a:pos x="69" y="114"/>
                </a:cxn>
                <a:cxn ang="0">
                  <a:pos x="52" y="117"/>
                </a:cxn>
                <a:cxn ang="0">
                  <a:pos x="52" y="117"/>
                </a:cxn>
                <a:cxn ang="0">
                  <a:pos x="38" y="117"/>
                </a:cxn>
                <a:cxn ang="0">
                  <a:pos x="30" y="111"/>
                </a:cxn>
                <a:cxn ang="0">
                  <a:pos x="19" y="108"/>
                </a:cxn>
                <a:cxn ang="0">
                  <a:pos x="14" y="100"/>
                </a:cxn>
                <a:cxn ang="0">
                  <a:pos x="8" y="92"/>
                </a:cxn>
                <a:cxn ang="0">
                  <a:pos x="3" y="81"/>
                </a:cxn>
                <a:cxn ang="0">
                  <a:pos x="0" y="71"/>
                </a:cxn>
                <a:cxn ang="0">
                  <a:pos x="0" y="60"/>
                </a:cxn>
                <a:cxn ang="0">
                  <a:pos x="0" y="60"/>
                </a:cxn>
                <a:cxn ang="0">
                  <a:pos x="3" y="36"/>
                </a:cxn>
                <a:cxn ang="0">
                  <a:pos x="5" y="27"/>
                </a:cxn>
                <a:cxn ang="0">
                  <a:pos x="11" y="17"/>
                </a:cxn>
                <a:cxn ang="0">
                  <a:pos x="19" y="11"/>
                </a:cxn>
                <a:cxn ang="0">
                  <a:pos x="27" y="6"/>
                </a:cxn>
                <a:cxn ang="0">
                  <a:pos x="36" y="3"/>
                </a:cxn>
                <a:cxn ang="0">
                  <a:pos x="47" y="0"/>
                </a:cxn>
                <a:cxn ang="0">
                  <a:pos x="47" y="0"/>
                </a:cxn>
                <a:cxn ang="0">
                  <a:pos x="58" y="3"/>
                </a:cxn>
                <a:cxn ang="0">
                  <a:pos x="69" y="6"/>
                </a:cxn>
                <a:cxn ang="0">
                  <a:pos x="74" y="11"/>
                </a:cxn>
                <a:cxn ang="0">
                  <a:pos x="82" y="17"/>
                </a:cxn>
                <a:cxn ang="0">
                  <a:pos x="85" y="25"/>
                </a:cxn>
                <a:cxn ang="0">
                  <a:pos x="88" y="36"/>
                </a:cxn>
                <a:cxn ang="0">
                  <a:pos x="91" y="57"/>
                </a:cxn>
                <a:cxn ang="0">
                  <a:pos x="91" y="57"/>
                </a:cxn>
                <a:cxn ang="0">
                  <a:pos x="47" y="11"/>
                </a:cxn>
                <a:cxn ang="0">
                  <a:pos x="47" y="11"/>
                </a:cxn>
                <a:cxn ang="0">
                  <a:pos x="33" y="14"/>
                </a:cxn>
                <a:cxn ang="0">
                  <a:pos x="25" y="22"/>
                </a:cxn>
                <a:cxn ang="0">
                  <a:pos x="16" y="33"/>
                </a:cxn>
                <a:cxn ang="0">
                  <a:pos x="14" y="46"/>
                </a:cxn>
                <a:cxn ang="0">
                  <a:pos x="77" y="46"/>
                </a:cxn>
                <a:cxn ang="0">
                  <a:pos x="77" y="46"/>
                </a:cxn>
                <a:cxn ang="0">
                  <a:pos x="74" y="33"/>
                </a:cxn>
                <a:cxn ang="0">
                  <a:pos x="69" y="22"/>
                </a:cxn>
                <a:cxn ang="0">
                  <a:pos x="60" y="14"/>
                </a:cxn>
                <a:cxn ang="0">
                  <a:pos x="47" y="11"/>
                </a:cxn>
                <a:cxn ang="0">
                  <a:pos x="47" y="11"/>
                </a:cxn>
              </a:cxnLst>
              <a:rect l="0" t="0" r="r" b="b"/>
              <a:pathLst>
                <a:path w="91" h="117">
                  <a:moveTo>
                    <a:pt x="91" y="57"/>
                  </a:moveTo>
                  <a:lnTo>
                    <a:pt x="14" y="57"/>
                  </a:lnTo>
                  <a:lnTo>
                    <a:pt x="14" y="76"/>
                  </a:lnTo>
                  <a:lnTo>
                    <a:pt x="22" y="90"/>
                  </a:lnTo>
                  <a:lnTo>
                    <a:pt x="27" y="98"/>
                  </a:lnTo>
                  <a:lnTo>
                    <a:pt x="36" y="100"/>
                  </a:lnTo>
                  <a:lnTo>
                    <a:pt x="44" y="103"/>
                  </a:lnTo>
                  <a:lnTo>
                    <a:pt x="52" y="106"/>
                  </a:lnTo>
                  <a:lnTo>
                    <a:pt x="60" y="103"/>
                  </a:lnTo>
                  <a:lnTo>
                    <a:pt x="71" y="100"/>
                  </a:lnTo>
                  <a:lnTo>
                    <a:pt x="80" y="98"/>
                  </a:lnTo>
                  <a:lnTo>
                    <a:pt x="85" y="90"/>
                  </a:lnTo>
                  <a:lnTo>
                    <a:pt x="88" y="92"/>
                  </a:lnTo>
                  <a:lnTo>
                    <a:pt x="88" y="103"/>
                  </a:lnTo>
                  <a:lnTo>
                    <a:pt x="85" y="106"/>
                  </a:lnTo>
                  <a:lnTo>
                    <a:pt x="69" y="114"/>
                  </a:lnTo>
                  <a:lnTo>
                    <a:pt x="52" y="117"/>
                  </a:lnTo>
                  <a:lnTo>
                    <a:pt x="38" y="117"/>
                  </a:lnTo>
                  <a:lnTo>
                    <a:pt x="30" y="111"/>
                  </a:lnTo>
                  <a:lnTo>
                    <a:pt x="19" y="108"/>
                  </a:lnTo>
                  <a:lnTo>
                    <a:pt x="14" y="100"/>
                  </a:lnTo>
                  <a:lnTo>
                    <a:pt x="8" y="92"/>
                  </a:lnTo>
                  <a:lnTo>
                    <a:pt x="3" y="81"/>
                  </a:lnTo>
                  <a:lnTo>
                    <a:pt x="0" y="71"/>
                  </a:lnTo>
                  <a:lnTo>
                    <a:pt x="0" y="60"/>
                  </a:lnTo>
                  <a:lnTo>
                    <a:pt x="3" y="36"/>
                  </a:lnTo>
                  <a:lnTo>
                    <a:pt x="5" y="27"/>
                  </a:lnTo>
                  <a:lnTo>
                    <a:pt x="11" y="17"/>
                  </a:lnTo>
                  <a:lnTo>
                    <a:pt x="19" y="11"/>
                  </a:lnTo>
                  <a:lnTo>
                    <a:pt x="27" y="6"/>
                  </a:lnTo>
                  <a:lnTo>
                    <a:pt x="36" y="3"/>
                  </a:lnTo>
                  <a:lnTo>
                    <a:pt x="47" y="0"/>
                  </a:lnTo>
                  <a:lnTo>
                    <a:pt x="58" y="3"/>
                  </a:lnTo>
                  <a:lnTo>
                    <a:pt x="69" y="6"/>
                  </a:lnTo>
                  <a:lnTo>
                    <a:pt x="74" y="11"/>
                  </a:lnTo>
                  <a:lnTo>
                    <a:pt x="82" y="17"/>
                  </a:lnTo>
                  <a:lnTo>
                    <a:pt x="85" y="25"/>
                  </a:lnTo>
                  <a:lnTo>
                    <a:pt x="88" y="36"/>
                  </a:lnTo>
                  <a:lnTo>
                    <a:pt x="91" y="57"/>
                  </a:lnTo>
                  <a:close/>
                  <a:moveTo>
                    <a:pt x="47" y="11"/>
                  </a:moveTo>
                  <a:lnTo>
                    <a:pt x="47" y="11"/>
                  </a:lnTo>
                  <a:lnTo>
                    <a:pt x="33" y="14"/>
                  </a:lnTo>
                  <a:lnTo>
                    <a:pt x="25" y="22"/>
                  </a:lnTo>
                  <a:lnTo>
                    <a:pt x="16" y="33"/>
                  </a:lnTo>
                  <a:lnTo>
                    <a:pt x="14" y="46"/>
                  </a:lnTo>
                  <a:lnTo>
                    <a:pt x="77" y="46"/>
                  </a:lnTo>
                  <a:lnTo>
                    <a:pt x="74" y="33"/>
                  </a:lnTo>
                  <a:lnTo>
                    <a:pt x="69" y="22"/>
                  </a:lnTo>
                  <a:lnTo>
                    <a:pt x="60"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0" name="Freeform 27"/>
            <p:cNvSpPr>
              <a:spLocks/>
            </p:cNvSpPr>
            <p:nvPr/>
          </p:nvSpPr>
          <p:spPr bwMode="auto">
            <a:xfrm>
              <a:off x="1100" y="1018"/>
              <a:ext cx="146" cy="111"/>
            </a:xfrm>
            <a:custGeom>
              <a:avLst/>
              <a:gdLst/>
              <a:ahLst/>
              <a:cxnLst>
                <a:cxn ang="0">
                  <a:pos x="132" y="46"/>
                </a:cxn>
                <a:cxn ang="0">
                  <a:pos x="124" y="87"/>
                </a:cxn>
                <a:cxn ang="0">
                  <a:pos x="124" y="87"/>
                </a:cxn>
                <a:cxn ang="0">
                  <a:pos x="118" y="108"/>
                </a:cxn>
                <a:cxn ang="0">
                  <a:pos x="116" y="111"/>
                </a:cxn>
                <a:cxn ang="0">
                  <a:pos x="116" y="111"/>
                </a:cxn>
                <a:cxn ang="0">
                  <a:pos x="99" y="111"/>
                </a:cxn>
                <a:cxn ang="0">
                  <a:pos x="99" y="111"/>
                </a:cxn>
                <a:cxn ang="0">
                  <a:pos x="99" y="111"/>
                </a:cxn>
                <a:cxn ang="0">
                  <a:pos x="91" y="78"/>
                </a:cxn>
                <a:cxn ang="0">
                  <a:pos x="72" y="8"/>
                </a:cxn>
                <a:cxn ang="0">
                  <a:pos x="58" y="65"/>
                </a:cxn>
                <a:cxn ang="0">
                  <a:pos x="58" y="65"/>
                </a:cxn>
                <a:cxn ang="0">
                  <a:pos x="47"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7" y="3"/>
                </a:cxn>
                <a:cxn ang="0">
                  <a:pos x="17" y="3"/>
                </a:cxn>
                <a:cxn ang="0">
                  <a:pos x="22" y="33"/>
                </a:cxn>
                <a:cxn ang="0">
                  <a:pos x="39" y="103"/>
                </a:cxn>
                <a:cxn ang="0">
                  <a:pos x="58" y="30"/>
                </a:cxn>
                <a:cxn ang="0">
                  <a:pos x="58" y="30"/>
                </a:cxn>
                <a:cxn ang="0">
                  <a:pos x="63" y="3"/>
                </a:cxn>
                <a:cxn ang="0">
                  <a:pos x="63" y="0"/>
                </a:cxn>
                <a:cxn ang="0">
                  <a:pos x="63" y="0"/>
                </a:cxn>
                <a:cxn ang="0">
                  <a:pos x="83" y="0"/>
                </a:cxn>
                <a:cxn ang="0">
                  <a:pos x="83" y="3"/>
                </a:cxn>
                <a:cxn ang="0">
                  <a:pos x="83" y="3"/>
                </a:cxn>
                <a:cxn ang="0">
                  <a:pos x="110" y="100"/>
                </a:cxn>
                <a:cxn ang="0">
                  <a:pos x="124" y="43"/>
                </a:cxn>
                <a:cxn ang="0">
                  <a:pos x="124" y="43"/>
                </a:cxn>
                <a:cxn ang="0">
                  <a:pos x="129" y="14"/>
                </a:cxn>
                <a:cxn ang="0">
                  <a:pos x="129" y="14"/>
                </a:cxn>
                <a:cxn ang="0">
                  <a:pos x="132" y="3"/>
                </a:cxn>
                <a:cxn ang="0">
                  <a:pos x="132" y="0"/>
                </a:cxn>
                <a:cxn ang="0">
                  <a:pos x="132" y="0"/>
                </a:cxn>
                <a:cxn ang="0">
                  <a:pos x="138" y="0"/>
                </a:cxn>
                <a:cxn ang="0">
                  <a:pos x="138" y="0"/>
                </a:cxn>
                <a:cxn ang="0">
                  <a:pos x="143" y="0"/>
                </a:cxn>
                <a:cxn ang="0">
                  <a:pos x="146" y="3"/>
                </a:cxn>
                <a:cxn ang="0">
                  <a:pos x="146" y="3"/>
                </a:cxn>
                <a:cxn ang="0">
                  <a:pos x="132" y="46"/>
                </a:cxn>
                <a:cxn ang="0">
                  <a:pos x="132" y="46"/>
                </a:cxn>
              </a:cxnLst>
              <a:rect l="0" t="0" r="r" b="b"/>
              <a:pathLst>
                <a:path w="146" h="111">
                  <a:moveTo>
                    <a:pt x="132" y="46"/>
                  </a:moveTo>
                  <a:lnTo>
                    <a:pt x="124" y="87"/>
                  </a:lnTo>
                  <a:lnTo>
                    <a:pt x="118" y="108"/>
                  </a:lnTo>
                  <a:lnTo>
                    <a:pt x="116" y="111"/>
                  </a:lnTo>
                  <a:lnTo>
                    <a:pt x="99" y="111"/>
                  </a:lnTo>
                  <a:lnTo>
                    <a:pt x="91" y="78"/>
                  </a:lnTo>
                  <a:lnTo>
                    <a:pt x="72" y="8"/>
                  </a:lnTo>
                  <a:lnTo>
                    <a:pt x="58" y="65"/>
                  </a:lnTo>
                  <a:lnTo>
                    <a:pt x="47" y="111"/>
                  </a:lnTo>
                  <a:lnTo>
                    <a:pt x="30" y="111"/>
                  </a:lnTo>
                  <a:lnTo>
                    <a:pt x="22" y="78"/>
                  </a:lnTo>
                  <a:lnTo>
                    <a:pt x="0" y="3"/>
                  </a:lnTo>
                  <a:lnTo>
                    <a:pt x="3" y="0"/>
                  </a:lnTo>
                  <a:lnTo>
                    <a:pt x="14" y="0"/>
                  </a:lnTo>
                  <a:lnTo>
                    <a:pt x="17" y="3"/>
                  </a:lnTo>
                  <a:lnTo>
                    <a:pt x="22" y="33"/>
                  </a:lnTo>
                  <a:lnTo>
                    <a:pt x="39" y="103"/>
                  </a:lnTo>
                  <a:lnTo>
                    <a:pt x="58" y="30"/>
                  </a:lnTo>
                  <a:lnTo>
                    <a:pt x="63" y="3"/>
                  </a:lnTo>
                  <a:lnTo>
                    <a:pt x="63" y="0"/>
                  </a:lnTo>
                  <a:lnTo>
                    <a:pt x="83" y="0"/>
                  </a:lnTo>
                  <a:lnTo>
                    <a:pt x="83" y="3"/>
                  </a:lnTo>
                  <a:lnTo>
                    <a:pt x="110" y="100"/>
                  </a:lnTo>
                  <a:lnTo>
                    <a:pt x="124" y="43"/>
                  </a:lnTo>
                  <a:lnTo>
                    <a:pt x="129" y="14"/>
                  </a:lnTo>
                  <a:lnTo>
                    <a:pt x="132" y="3"/>
                  </a:lnTo>
                  <a:lnTo>
                    <a:pt x="132" y="0"/>
                  </a:lnTo>
                  <a:lnTo>
                    <a:pt x="138" y="0"/>
                  </a:lnTo>
                  <a:lnTo>
                    <a:pt x="143" y="0"/>
                  </a:lnTo>
                  <a:lnTo>
                    <a:pt x="146"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1" name="Freeform 26"/>
            <p:cNvSpPr>
              <a:spLocks noEditPoints="1"/>
            </p:cNvSpPr>
            <p:nvPr/>
          </p:nvSpPr>
          <p:spPr bwMode="auto">
            <a:xfrm>
              <a:off x="1262" y="1015"/>
              <a:ext cx="77" cy="117"/>
            </a:xfrm>
            <a:custGeom>
              <a:avLst/>
              <a:gdLst/>
              <a:ahLst/>
              <a:cxnLst>
                <a:cxn ang="0">
                  <a:pos x="77" y="114"/>
                </a:cxn>
                <a:cxn ang="0">
                  <a:pos x="64" y="114"/>
                </a:cxn>
                <a:cxn ang="0">
                  <a:pos x="64" y="106"/>
                </a:cxn>
                <a:cxn ang="0">
                  <a:pos x="33" y="117"/>
                </a:cxn>
                <a:cxn ang="0">
                  <a:pos x="20" y="114"/>
                </a:cxn>
                <a:cxn ang="0">
                  <a:pos x="3" y="95"/>
                </a:cxn>
                <a:cxn ang="0">
                  <a:pos x="0" y="81"/>
                </a:cxn>
                <a:cxn ang="0">
                  <a:pos x="6" y="60"/>
                </a:cxn>
                <a:cxn ang="0">
                  <a:pos x="22" y="49"/>
                </a:cxn>
                <a:cxn ang="0">
                  <a:pos x="64" y="38"/>
                </a:cxn>
                <a:cxn ang="0">
                  <a:pos x="64" y="36"/>
                </a:cxn>
                <a:cxn ang="0">
                  <a:pos x="58" y="17"/>
                </a:cxn>
                <a:cxn ang="0">
                  <a:pos x="42" y="11"/>
                </a:cxn>
                <a:cxn ang="0">
                  <a:pos x="25" y="14"/>
                </a:cxn>
                <a:cxn ang="0">
                  <a:pos x="11" y="19"/>
                </a:cxn>
                <a:cxn ang="0">
                  <a:pos x="11" y="9"/>
                </a:cxn>
                <a:cxn ang="0">
                  <a:pos x="14" y="9"/>
                </a:cxn>
                <a:cxn ang="0">
                  <a:pos x="44" y="0"/>
                </a:cxn>
                <a:cxn ang="0">
                  <a:pos x="53" y="0"/>
                </a:cxn>
                <a:cxn ang="0">
                  <a:pos x="69" y="9"/>
                </a:cxn>
                <a:cxn ang="0">
                  <a:pos x="75" y="19"/>
                </a:cxn>
                <a:cxn ang="0">
                  <a:pos x="77" y="33"/>
                </a:cxn>
                <a:cxn ang="0">
                  <a:pos x="77" y="71"/>
                </a:cxn>
                <a:cxn ang="0">
                  <a:pos x="77" y="84"/>
                </a:cxn>
                <a:cxn ang="0">
                  <a:pos x="77" y="114"/>
                </a:cxn>
                <a:cxn ang="0">
                  <a:pos x="64" y="49"/>
                </a:cxn>
                <a:cxn ang="0">
                  <a:pos x="31" y="57"/>
                </a:cxn>
                <a:cxn ang="0">
                  <a:pos x="20" y="65"/>
                </a:cxn>
                <a:cxn ang="0">
                  <a:pos x="14" y="81"/>
                </a:cxn>
                <a:cxn ang="0">
                  <a:pos x="14" y="92"/>
                </a:cxn>
                <a:cxn ang="0">
                  <a:pos x="28" y="103"/>
                </a:cxn>
                <a:cxn ang="0">
                  <a:pos x="36" y="106"/>
                </a:cxn>
                <a:cxn ang="0">
                  <a:pos x="64" y="95"/>
                </a:cxn>
              </a:cxnLst>
              <a:rect l="0" t="0" r="r" b="b"/>
              <a:pathLst>
                <a:path w="77" h="117">
                  <a:moveTo>
                    <a:pt x="77" y="114"/>
                  </a:moveTo>
                  <a:lnTo>
                    <a:pt x="77" y="114"/>
                  </a:lnTo>
                  <a:lnTo>
                    <a:pt x="66" y="114"/>
                  </a:lnTo>
                  <a:lnTo>
                    <a:pt x="64" y="114"/>
                  </a:lnTo>
                  <a:lnTo>
                    <a:pt x="64" y="106"/>
                  </a:lnTo>
                  <a:lnTo>
                    <a:pt x="50" y="114"/>
                  </a:lnTo>
                  <a:lnTo>
                    <a:pt x="33" y="117"/>
                  </a:lnTo>
                  <a:lnTo>
                    <a:pt x="20" y="114"/>
                  </a:lnTo>
                  <a:lnTo>
                    <a:pt x="9" y="106"/>
                  </a:lnTo>
                  <a:lnTo>
                    <a:pt x="3" y="95"/>
                  </a:lnTo>
                  <a:lnTo>
                    <a:pt x="0" y="81"/>
                  </a:lnTo>
                  <a:lnTo>
                    <a:pt x="3" y="71"/>
                  </a:lnTo>
                  <a:lnTo>
                    <a:pt x="6" y="60"/>
                  </a:lnTo>
                  <a:lnTo>
                    <a:pt x="14" y="52"/>
                  </a:lnTo>
                  <a:lnTo>
                    <a:pt x="22" y="49"/>
                  </a:lnTo>
                  <a:lnTo>
                    <a:pt x="44" y="44"/>
                  </a:lnTo>
                  <a:lnTo>
                    <a:pt x="64" y="38"/>
                  </a:lnTo>
                  <a:lnTo>
                    <a:pt x="64" y="36"/>
                  </a:lnTo>
                  <a:lnTo>
                    <a:pt x="64" y="25"/>
                  </a:lnTo>
                  <a:lnTo>
                    <a:pt x="58" y="17"/>
                  </a:lnTo>
                  <a:lnTo>
                    <a:pt x="50" y="14"/>
                  </a:lnTo>
                  <a:lnTo>
                    <a:pt x="42" y="11"/>
                  </a:lnTo>
                  <a:lnTo>
                    <a:pt x="25" y="14"/>
                  </a:lnTo>
                  <a:lnTo>
                    <a:pt x="14" y="19"/>
                  </a:lnTo>
                  <a:lnTo>
                    <a:pt x="11" y="19"/>
                  </a:lnTo>
                  <a:lnTo>
                    <a:pt x="11" y="9"/>
                  </a:lnTo>
                  <a:lnTo>
                    <a:pt x="14" y="9"/>
                  </a:lnTo>
                  <a:lnTo>
                    <a:pt x="28" y="3"/>
                  </a:lnTo>
                  <a:lnTo>
                    <a:pt x="44" y="0"/>
                  </a:lnTo>
                  <a:lnTo>
                    <a:pt x="53" y="0"/>
                  </a:lnTo>
                  <a:lnTo>
                    <a:pt x="61" y="6"/>
                  </a:lnTo>
                  <a:lnTo>
                    <a:pt x="69" y="9"/>
                  </a:lnTo>
                  <a:lnTo>
                    <a:pt x="75" y="19"/>
                  </a:lnTo>
                  <a:lnTo>
                    <a:pt x="77" y="25"/>
                  </a:lnTo>
                  <a:lnTo>
                    <a:pt x="77" y="33"/>
                  </a:lnTo>
                  <a:lnTo>
                    <a:pt x="77" y="71"/>
                  </a:lnTo>
                  <a:lnTo>
                    <a:pt x="77" y="84"/>
                  </a:lnTo>
                  <a:lnTo>
                    <a:pt x="77" y="111"/>
                  </a:lnTo>
                  <a:lnTo>
                    <a:pt x="77" y="114"/>
                  </a:lnTo>
                  <a:close/>
                  <a:moveTo>
                    <a:pt x="64" y="49"/>
                  </a:moveTo>
                  <a:lnTo>
                    <a:pt x="64" y="49"/>
                  </a:lnTo>
                  <a:lnTo>
                    <a:pt x="47" y="52"/>
                  </a:lnTo>
                  <a:lnTo>
                    <a:pt x="31" y="57"/>
                  </a:lnTo>
                  <a:lnTo>
                    <a:pt x="25" y="60"/>
                  </a:lnTo>
                  <a:lnTo>
                    <a:pt x="20" y="65"/>
                  </a:lnTo>
                  <a:lnTo>
                    <a:pt x="14" y="73"/>
                  </a:lnTo>
                  <a:lnTo>
                    <a:pt x="14" y="81"/>
                  </a:lnTo>
                  <a:lnTo>
                    <a:pt x="14" y="92"/>
                  </a:lnTo>
                  <a:lnTo>
                    <a:pt x="20" y="98"/>
                  </a:lnTo>
                  <a:lnTo>
                    <a:pt x="28" y="103"/>
                  </a:lnTo>
                  <a:lnTo>
                    <a:pt x="36" y="106"/>
                  </a:lnTo>
                  <a:lnTo>
                    <a:pt x="53" y="103"/>
                  </a:lnTo>
                  <a:lnTo>
                    <a:pt x="64" y="95"/>
                  </a:lnTo>
                  <a:lnTo>
                    <a:pt x="64"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2" name="Freeform 25"/>
            <p:cNvSpPr>
              <a:spLocks/>
            </p:cNvSpPr>
            <p:nvPr/>
          </p:nvSpPr>
          <p:spPr bwMode="auto">
            <a:xfrm>
              <a:off x="1375" y="1015"/>
              <a:ext cx="50" cy="114"/>
            </a:xfrm>
            <a:custGeom>
              <a:avLst/>
              <a:gdLst/>
              <a:ahLst/>
              <a:cxnLst>
                <a:cxn ang="0">
                  <a:pos x="47" y="17"/>
                </a:cxn>
                <a:cxn ang="0">
                  <a:pos x="44" y="17"/>
                </a:cxn>
                <a:cxn ang="0">
                  <a:pos x="44" y="17"/>
                </a:cxn>
                <a:cxn ang="0">
                  <a:pos x="36" y="14"/>
                </a:cxn>
                <a:cxn ang="0">
                  <a:pos x="36" y="14"/>
                </a:cxn>
                <a:cxn ang="0">
                  <a:pos x="30" y="17"/>
                </a:cxn>
                <a:cxn ang="0">
                  <a:pos x="25" y="19"/>
                </a:cxn>
                <a:cxn ang="0">
                  <a:pos x="22" y="25"/>
                </a:cxn>
                <a:cxn ang="0">
                  <a:pos x="19" y="30"/>
                </a:cxn>
                <a:cxn ang="0">
                  <a:pos x="17" y="44"/>
                </a:cxn>
                <a:cxn ang="0">
                  <a:pos x="17" y="57"/>
                </a:cxn>
                <a:cxn ang="0">
                  <a:pos x="17" y="57"/>
                </a:cxn>
                <a:cxn ang="0">
                  <a:pos x="17" y="114"/>
                </a:cxn>
                <a:cxn ang="0">
                  <a:pos x="17" y="114"/>
                </a:cxn>
                <a:cxn ang="0">
                  <a:pos x="17" y="114"/>
                </a:cxn>
                <a:cxn ang="0">
                  <a:pos x="3" y="114"/>
                </a:cxn>
                <a:cxn ang="0">
                  <a:pos x="3" y="114"/>
                </a:cxn>
                <a:cxn ang="0">
                  <a:pos x="3" y="108"/>
                </a:cxn>
                <a:cxn ang="0">
                  <a:pos x="3" y="108"/>
                </a:cxn>
                <a:cxn ang="0">
                  <a:pos x="3" y="84"/>
                </a:cxn>
                <a:cxn ang="0">
                  <a:pos x="3" y="57"/>
                </a:cxn>
                <a:cxn ang="0">
                  <a:pos x="3" y="57"/>
                </a:cxn>
                <a:cxn ang="0">
                  <a:pos x="0" y="6"/>
                </a:cxn>
                <a:cxn ang="0">
                  <a:pos x="3" y="6"/>
                </a:cxn>
                <a:cxn ang="0">
                  <a:pos x="3" y="6"/>
                </a:cxn>
                <a:cxn ang="0">
                  <a:pos x="14" y="3"/>
                </a:cxn>
                <a:cxn ang="0">
                  <a:pos x="17" y="3"/>
                </a:cxn>
                <a:cxn ang="0">
                  <a:pos x="17" y="3"/>
                </a:cxn>
                <a:cxn ang="0">
                  <a:pos x="17" y="22"/>
                </a:cxn>
                <a:cxn ang="0">
                  <a:pos x="17" y="22"/>
                </a:cxn>
                <a:cxn ang="0">
                  <a:pos x="19" y="14"/>
                </a:cxn>
                <a:cxn ang="0">
                  <a:pos x="25" y="6"/>
                </a:cxn>
                <a:cxn ang="0">
                  <a:pos x="30" y="3"/>
                </a:cxn>
                <a:cxn ang="0">
                  <a:pos x="39" y="0"/>
                </a:cxn>
                <a:cxn ang="0">
                  <a:pos x="39" y="0"/>
                </a:cxn>
                <a:cxn ang="0">
                  <a:pos x="47" y="3"/>
                </a:cxn>
                <a:cxn ang="0">
                  <a:pos x="50" y="6"/>
                </a:cxn>
                <a:cxn ang="0">
                  <a:pos x="50" y="6"/>
                </a:cxn>
                <a:cxn ang="0">
                  <a:pos x="47" y="17"/>
                </a:cxn>
                <a:cxn ang="0">
                  <a:pos x="47" y="17"/>
                </a:cxn>
              </a:cxnLst>
              <a:rect l="0" t="0" r="r" b="b"/>
              <a:pathLst>
                <a:path w="50" h="114">
                  <a:moveTo>
                    <a:pt x="47" y="17"/>
                  </a:moveTo>
                  <a:lnTo>
                    <a:pt x="44" y="17"/>
                  </a:lnTo>
                  <a:lnTo>
                    <a:pt x="36" y="14"/>
                  </a:lnTo>
                  <a:lnTo>
                    <a:pt x="30" y="17"/>
                  </a:lnTo>
                  <a:lnTo>
                    <a:pt x="25" y="19"/>
                  </a:lnTo>
                  <a:lnTo>
                    <a:pt x="22" y="25"/>
                  </a:lnTo>
                  <a:lnTo>
                    <a:pt x="19" y="30"/>
                  </a:lnTo>
                  <a:lnTo>
                    <a:pt x="17" y="44"/>
                  </a:lnTo>
                  <a:lnTo>
                    <a:pt x="17" y="57"/>
                  </a:lnTo>
                  <a:lnTo>
                    <a:pt x="17" y="114"/>
                  </a:lnTo>
                  <a:lnTo>
                    <a:pt x="3" y="114"/>
                  </a:lnTo>
                  <a:lnTo>
                    <a:pt x="3" y="108"/>
                  </a:lnTo>
                  <a:lnTo>
                    <a:pt x="3" y="84"/>
                  </a:lnTo>
                  <a:lnTo>
                    <a:pt x="3" y="57"/>
                  </a:lnTo>
                  <a:lnTo>
                    <a:pt x="0" y="6"/>
                  </a:lnTo>
                  <a:lnTo>
                    <a:pt x="3" y="6"/>
                  </a:lnTo>
                  <a:lnTo>
                    <a:pt x="14" y="3"/>
                  </a:lnTo>
                  <a:lnTo>
                    <a:pt x="17" y="3"/>
                  </a:lnTo>
                  <a:lnTo>
                    <a:pt x="17" y="22"/>
                  </a:lnTo>
                  <a:lnTo>
                    <a:pt x="19" y="14"/>
                  </a:lnTo>
                  <a:lnTo>
                    <a:pt x="25" y="6"/>
                  </a:lnTo>
                  <a:lnTo>
                    <a:pt x="30" y="3"/>
                  </a:lnTo>
                  <a:lnTo>
                    <a:pt x="39" y="0"/>
                  </a:lnTo>
                  <a:lnTo>
                    <a:pt x="47" y="3"/>
                  </a:lnTo>
                  <a:lnTo>
                    <a:pt x="50" y="6"/>
                  </a:lnTo>
                  <a:lnTo>
                    <a:pt x="47"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3" name="Freeform 24"/>
            <p:cNvSpPr>
              <a:spLocks/>
            </p:cNvSpPr>
            <p:nvPr/>
          </p:nvSpPr>
          <p:spPr bwMode="auto">
            <a:xfrm>
              <a:off x="1444" y="959"/>
              <a:ext cx="82" cy="170"/>
            </a:xfrm>
            <a:custGeom>
              <a:avLst/>
              <a:gdLst/>
              <a:ahLst/>
              <a:cxnLst>
                <a:cxn ang="0">
                  <a:pos x="80" y="170"/>
                </a:cxn>
                <a:cxn ang="0">
                  <a:pos x="80"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3" y="170"/>
                </a:cxn>
                <a:cxn ang="0">
                  <a:pos x="3" y="75"/>
                </a:cxn>
                <a:cxn ang="0">
                  <a:pos x="3" y="75"/>
                </a:cxn>
                <a:cxn ang="0">
                  <a:pos x="0" y="2"/>
                </a:cxn>
                <a:cxn ang="0">
                  <a:pos x="3" y="0"/>
                </a:cxn>
                <a:cxn ang="0">
                  <a:pos x="3" y="0"/>
                </a:cxn>
                <a:cxn ang="0">
                  <a:pos x="16" y="0"/>
                </a:cxn>
                <a:cxn ang="0">
                  <a:pos x="16" y="0"/>
                </a:cxn>
                <a:cxn ang="0">
                  <a:pos x="16" y="0"/>
                </a:cxn>
                <a:cxn ang="0">
                  <a:pos x="16" y="27"/>
                </a:cxn>
                <a:cxn ang="0">
                  <a:pos x="16" y="102"/>
                </a:cxn>
                <a:cxn ang="0">
                  <a:pos x="33" y="83"/>
                </a:cxn>
                <a:cxn ang="0">
                  <a:pos x="33" y="83"/>
                </a:cxn>
                <a:cxn ang="0">
                  <a:pos x="55" y="62"/>
                </a:cxn>
                <a:cxn ang="0">
                  <a:pos x="58"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80" y="170"/>
                </a:cxn>
              </a:cxnLst>
              <a:rect l="0" t="0" r="r" b="b"/>
              <a:pathLst>
                <a:path w="82" h="170">
                  <a:moveTo>
                    <a:pt x="80" y="170"/>
                  </a:moveTo>
                  <a:lnTo>
                    <a:pt x="80" y="170"/>
                  </a:lnTo>
                  <a:lnTo>
                    <a:pt x="74" y="170"/>
                  </a:lnTo>
                  <a:lnTo>
                    <a:pt x="66" y="170"/>
                  </a:lnTo>
                  <a:lnTo>
                    <a:pt x="63" y="170"/>
                  </a:lnTo>
                  <a:lnTo>
                    <a:pt x="16" y="105"/>
                  </a:lnTo>
                  <a:lnTo>
                    <a:pt x="16" y="110"/>
                  </a:lnTo>
                  <a:lnTo>
                    <a:pt x="16" y="154"/>
                  </a:lnTo>
                  <a:lnTo>
                    <a:pt x="16" y="170"/>
                  </a:lnTo>
                  <a:lnTo>
                    <a:pt x="5" y="170"/>
                  </a:lnTo>
                  <a:lnTo>
                    <a:pt x="3" y="170"/>
                  </a:lnTo>
                  <a:lnTo>
                    <a:pt x="3" y="75"/>
                  </a:lnTo>
                  <a:lnTo>
                    <a:pt x="0" y="2"/>
                  </a:lnTo>
                  <a:lnTo>
                    <a:pt x="3" y="0"/>
                  </a:lnTo>
                  <a:lnTo>
                    <a:pt x="16" y="0"/>
                  </a:lnTo>
                  <a:lnTo>
                    <a:pt x="16" y="27"/>
                  </a:lnTo>
                  <a:lnTo>
                    <a:pt x="16" y="102"/>
                  </a:lnTo>
                  <a:lnTo>
                    <a:pt x="33" y="83"/>
                  </a:lnTo>
                  <a:lnTo>
                    <a:pt x="55" y="62"/>
                  </a:lnTo>
                  <a:lnTo>
                    <a:pt x="58" y="59"/>
                  </a:lnTo>
                  <a:lnTo>
                    <a:pt x="71" y="59"/>
                  </a:lnTo>
                  <a:lnTo>
                    <a:pt x="71" y="62"/>
                  </a:lnTo>
                  <a:lnTo>
                    <a:pt x="52" y="83"/>
                  </a:lnTo>
                  <a:lnTo>
                    <a:pt x="30" y="102"/>
                  </a:lnTo>
                  <a:lnTo>
                    <a:pt x="49" y="129"/>
                  </a:lnTo>
                  <a:lnTo>
                    <a:pt x="66" y="151"/>
                  </a:lnTo>
                  <a:lnTo>
                    <a:pt x="82" y="167"/>
                  </a:lnTo>
                  <a:lnTo>
                    <a:pt x="80"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4" name="Freeform 23"/>
            <p:cNvSpPr>
              <a:spLocks noEditPoints="1"/>
            </p:cNvSpPr>
            <p:nvPr/>
          </p:nvSpPr>
          <p:spPr bwMode="auto">
            <a:xfrm>
              <a:off x="1609" y="1015"/>
              <a:ext cx="77" cy="117"/>
            </a:xfrm>
            <a:custGeom>
              <a:avLst/>
              <a:gdLst/>
              <a:ahLst/>
              <a:cxnLst>
                <a:cxn ang="0">
                  <a:pos x="77" y="114"/>
                </a:cxn>
                <a:cxn ang="0">
                  <a:pos x="63" y="114"/>
                </a:cxn>
                <a:cxn ang="0">
                  <a:pos x="63" y="106"/>
                </a:cxn>
                <a:cxn ang="0">
                  <a:pos x="33" y="117"/>
                </a:cxn>
                <a:cxn ang="0">
                  <a:pos x="19" y="114"/>
                </a:cxn>
                <a:cxn ang="0">
                  <a:pos x="3" y="95"/>
                </a:cxn>
                <a:cxn ang="0">
                  <a:pos x="0" y="81"/>
                </a:cxn>
                <a:cxn ang="0">
                  <a:pos x="5" y="60"/>
                </a:cxn>
                <a:cxn ang="0">
                  <a:pos x="22" y="49"/>
                </a:cxn>
                <a:cxn ang="0">
                  <a:pos x="63" y="38"/>
                </a:cxn>
                <a:cxn ang="0">
                  <a:pos x="63" y="36"/>
                </a:cxn>
                <a:cxn ang="0">
                  <a:pos x="58" y="17"/>
                </a:cxn>
                <a:cxn ang="0">
                  <a:pos x="41" y="11"/>
                </a:cxn>
                <a:cxn ang="0">
                  <a:pos x="25" y="14"/>
                </a:cxn>
                <a:cxn ang="0">
                  <a:pos x="11" y="19"/>
                </a:cxn>
                <a:cxn ang="0">
                  <a:pos x="11" y="9"/>
                </a:cxn>
                <a:cxn ang="0">
                  <a:pos x="14" y="9"/>
                </a:cxn>
                <a:cxn ang="0">
                  <a:pos x="44" y="0"/>
                </a:cxn>
                <a:cxn ang="0">
                  <a:pos x="52" y="0"/>
                </a:cxn>
                <a:cxn ang="0">
                  <a:pos x="69" y="9"/>
                </a:cxn>
                <a:cxn ang="0">
                  <a:pos x="74" y="19"/>
                </a:cxn>
                <a:cxn ang="0">
                  <a:pos x="77" y="33"/>
                </a:cxn>
                <a:cxn ang="0">
                  <a:pos x="77" y="71"/>
                </a:cxn>
                <a:cxn ang="0">
                  <a:pos x="77" y="84"/>
                </a:cxn>
                <a:cxn ang="0">
                  <a:pos x="77" y="114"/>
                </a:cxn>
                <a:cxn ang="0">
                  <a:pos x="63" y="49"/>
                </a:cxn>
                <a:cxn ang="0">
                  <a:pos x="30" y="57"/>
                </a:cxn>
                <a:cxn ang="0">
                  <a:pos x="19" y="65"/>
                </a:cxn>
                <a:cxn ang="0">
                  <a:pos x="14" y="81"/>
                </a:cxn>
                <a:cxn ang="0">
                  <a:pos x="14" y="92"/>
                </a:cxn>
                <a:cxn ang="0">
                  <a:pos x="27" y="103"/>
                </a:cxn>
                <a:cxn ang="0">
                  <a:pos x="36" y="106"/>
                </a:cxn>
                <a:cxn ang="0">
                  <a:pos x="63" y="95"/>
                </a:cxn>
              </a:cxnLst>
              <a:rect l="0" t="0" r="r" b="b"/>
              <a:pathLst>
                <a:path w="77" h="117">
                  <a:moveTo>
                    <a:pt x="77" y="114"/>
                  </a:moveTo>
                  <a:lnTo>
                    <a:pt x="77" y="114"/>
                  </a:lnTo>
                  <a:lnTo>
                    <a:pt x="66" y="114"/>
                  </a:lnTo>
                  <a:lnTo>
                    <a:pt x="63" y="114"/>
                  </a:lnTo>
                  <a:lnTo>
                    <a:pt x="63" y="106"/>
                  </a:lnTo>
                  <a:lnTo>
                    <a:pt x="49" y="114"/>
                  </a:lnTo>
                  <a:lnTo>
                    <a:pt x="33" y="117"/>
                  </a:lnTo>
                  <a:lnTo>
                    <a:pt x="19" y="114"/>
                  </a:lnTo>
                  <a:lnTo>
                    <a:pt x="8" y="106"/>
                  </a:lnTo>
                  <a:lnTo>
                    <a:pt x="3" y="95"/>
                  </a:lnTo>
                  <a:lnTo>
                    <a:pt x="0" y="81"/>
                  </a:lnTo>
                  <a:lnTo>
                    <a:pt x="0" y="71"/>
                  </a:lnTo>
                  <a:lnTo>
                    <a:pt x="5" y="60"/>
                  </a:lnTo>
                  <a:lnTo>
                    <a:pt x="14" y="52"/>
                  </a:lnTo>
                  <a:lnTo>
                    <a:pt x="22" y="49"/>
                  </a:lnTo>
                  <a:lnTo>
                    <a:pt x="41" y="44"/>
                  </a:lnTo>
                  <a:lnTo>
                    <a:pt x="63" y="38"/>
                  </a:lnTo>
                  <a:lnTo>
                    <a:pt x="63" y="36"/>
                  </a:lnTo>
                  <a:lnTo>
                    <a:pt x="63" y="25"/>
                  </a:lnTo>
                  <a:lnTo>
                    <a:pt x="58" y="17"/>
                  </a:lnTo>
                  <a:lnTo>
                    <a:pt x="49" y="14"/>
                  </a:lnTo>
                  <a:lnTo>
                    <a:pt x="41" y="11"/>
                  </a:lnTo>
                  <a:lnTo>
                    <a:pt x="25" y="14"/>
                  </a:lnTo>
                  <a:lnTo>
                    <a:pt x="14" y="19"/>
                  </a:lnTo>
                  <a:lnTo>
                    <a:pt x="11" y="19"/>
                  </a:lnTo>
                  <a:lnTo>
                    <a:pt x="11" y="9"/>
                  </a:lnTo>
                  <a:lnTo>
                    <a:pt x="14" y="9"/>
                  </a:lnTo>
                  <a:lnTo>
                    <a:pt x="27" y="3"/>
                  </a:lnTo>
                  <a:lnTo>
                    <a:pt x="44" y="0"/>
                  </a:lnTo>
                  <a:lnTo>
                    <a:pt x="52" y="0"/>
                  </a:lnTo>
                  <a:lnTo>
                    <a:pt x="60" y="6"/>
                  </a:lnTo>
                  <a:lnTo>
                    <a:pt x="69" y="9"/>
                  </a:lnTo>
                  <a:lnTo>
                    <a:pt x="74" y="19"/>
                  </a:lnTo>
                  <a:lnTo>
                    <a:pt x="77" y="25"/>
                  </a:lnTo>
                  <a:lnTo>
                    <a:pt x="77" y="33"/>
                  </a:lnTo>
                  <a:lnTo>
                    <a:pt x="77" y="71"/>
                  </a:lnTo>
                  <a:lnTo>
                    <a:pt x="77" y="84"/>
                  </a:lnTo>
                  <a:lnTo>
                    <a:pt x="77" y="111"/>
                  </a:lnTo>
                  <a:lnTo>
                    <a:pt x="77" y="114"/>
                  </a:lnTo>
                  <a:close/>
                  <a:moveTo>
                    <a:pt x="63" y="49"/>
                  </a:moveTo>
                  <a:lnTo>
                    <a:pt x="63" y="49"/>
                  </a:lnTo>
                  <a:lnTo>
                    <a:pt x="47" y="52"/>
                  </a:lnTo>
                  <a:lnTo>
                    <a:pt x="30" y="57"/>
                  </a:lnTo>
                  <a:lnTo>
                    <a:pt x="25" y="60"/>
                  </a:lnTo>
                  <a:lnTo>
                    <a:pt x="19" y="65"/>
                  </a:lnTo>
                  <a:lnTo>
                    <a:pt x="14" y="73"/>
                  </a:lnTo>
                  <a:lnTo>
                    <a:pt x="14" y="81"/>
                  </a:lnTo>
                  <a:lnTo>
                    <a:pt x="14" y="92"/>
                  </a:lnTo>
                  <a:lnTo>
                    <a:pt x="19" y="98"/>
                  </a:lnTo>
                  <a:lnTo>
                    <a:pt x="27" y="103"/>
                  </a:lnTo>
                  <a:lnTo>
                    <a:pt x="36" y="106"/>
                  </a:lnTo>
                  <a:lnTo>
                    <a:pt x="52" y="103"/>
                  </a:lnTo>
                  <a:lnTo>
                    <a:pt x="63" y="95"/>
                  </a:lnTo>
                  <a:lnTo>
                    <a:pt x="63"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5" name="Freeform 22"/>
            <p:cNvSpPr>
              <a:spLocks/>
            </p:cNvSpPr>
            <p:nvPr/>
          </p:nvSpPr>
          <p:spPr bwMode="auto">
            <a:xfrm>
              <a:off x="1724" y="1015"/>
              <a:ext cx="83" cy="114"/>
            </a:xfrm>
            <a:custGeom>
              <a:avLst/>
              <a:gdLst/>
              <a:ahLst/>
              <a:cxnLst>
                <a:cxn ang="0">
                  <a:pos x="83" y="114"/>
                </a:cxn>
                <a:cxn ang="0">
                  <a:pos x="83" y="114"/>
                </a:cxn>
                <a:cxn ang="0">
                  <a:pos x="69" y="114"/>
                </a:cxn>
                <a:cxn ang="0">
                  <a:pos x="69" y="114"/>
                </a:cxn>
                <a:cxn ang="0">
                  <a:pos x="69" y="114"/>
                </a:cxn>
                <a:cxn ang="0">
                  <a:pos x="69" y="84"/>
                </a:cxn>
                <a:cxn ang="0">
                  <a:pos x="69" y="84"/>
                </a:cxn>
                <a:cxn ang="0">
                  <a:pos x="69" y="44"/>
                </a:cxn>
                <a:cxn ang="0">
                  <a:pos x="69" y="44"/>
                </a:cxn>
                <a:cxn ang="0">
                  <a:pos x="69" y="33"/>
                </a:cxn>
                <a:cxn ang="0">
                  <a:pos x="66" y="22"/>
                </a:cxn>
                <a:cxn ang="0">
                  <a:pos x="58" y="17"/>
                </a:cxn>
                <a:cxn ang="0">
                  <a:pos x="47" y="14"/>
                </a:cxn>
                <a:cxn ang="0">
                  <a:pos x="47" y="14"/>
                </a:cxn>
                <a:cxn ang="0">
                  <a:pos x="39" y="14"/>
                </a:cxn>
                <a:cxn ang="0">
                  <a:pos x="28" y="17"/>
                </a:cxn>
                <a:cxn ang="0">
                  <a:pos x="14" y="27"/>
                </a:cxn>
                <a:cxn ang="0">
                  <a:pos x="14" y="33"/>
                </a:cxn>
                <a:cxn ang="0">
                  <a:pos x="14" y="33"/>
                </a:cxn>
                <a:cxn ang="0">
                  <a:pos x="14" y="114"/>
                </a:cxn>
                <a:cxn ang="0">
                  <a:pos x="14" y="114"/>
                </a:cxn>
                <a:cxn ang="0">
                  <a:pos x="14" y="114"/>
                </a:cxn>
                <a:cxn ang="0">
                  <a:pos x="3" y="114"/>
                </a:cxn>
                <a:cxn ang="0">
                  <a:pos x="0" y="114"/>
                </a:cxn>
                <a:cxn ang="0">
                  <a:pos x="0" y="114"/>
                </a:cxn>
                <a:cxn ang="0">
                  <a:pos x="0" y="87"/>
                </a:cxn>
                <a:cxn ang="0">
                  <a:pos x="0" y="71"/>
                </a:cxn>
                <a:cxn ang="0">
                  <a:pos x="0" y="71"/>
                </a:cxn>
                <a:cxn ang="0">
                  <a:pos x="0" y="6"/>
                </a:cxn>
                <a:cxn ang="0">
                  <a:pos x="0" y="3"/>
                </a:cxn>
                <a:cxn ang="0">
                  <a:pos x="0" y="3"/>
                </a:cxn>
                <a:cxn ang="0">
                  <a:pos x="11" y="3"/>
                </a:cxn>
                <a:cxn ang="0">
                  <a:pos x="14" y="3"/>
                </a:cxn>
                <a:cxn ang="0">
                  <a:pos x="14" y="3"/>
                </a:cxn>
                <a:cxn ang="0">
                  <a:pos x="14" y="14"/>
                </a:cxn>
                <a:cxn ang="0">
                  <a:pos x="14" y="14"/>
                </a:cxn>
                <a:cxn ang="0">
                  <a:pos x="31" y="6"/>
                </a:cxn>
                <a:cxn ang="0">
                  <a:pos x="42" y="3"/>
                </a:cxn>
                <a:cxn ang="0">
                  <a:pos x="50" y="0"/>
                </a:cxn>
                <a:cxn ang="0">
                  <a:pos x="50" y="0"/>
                </a:cxn>
                <a:cxn ang="0">
                  <a:pos x="61" y="3"/>
                </a:cxn>
                <a:cxn ang="0">
                  <a:pos x="66" y="6"/>
                </a:cxn>
                <a:cxn ang="0">
                  <a:pos x="75" y="11"/>
                </a:cxn>
                <a:cxn ang="0">
                  <a:pos x="80" y="19"/>
                </a:cxn>
                <a:cxn ang="0">
                  <a:pos x="80" y="19"/>
                </a:cxn>
                <a:cxn ang="0">
                  <a:pos x="83" y="33"/>
                </a:cxn>
                <a:cxn ang="0">
                  <a:pos x="83" y="46"/>
                </a:cxn>
                <a:cxn ang="0">
                  <a:pos x="83" y="68"/>
                </a:cxn>
                <a:cxn ang="0">
                  <a:pos x="83" y="68"/>
                </a:cxn>
                <a:cxn ang="0">
                  <a:pos x="83" y="114"/>
                </a:cxn>
                <a:cxn ang="0">
                  <a:pos x="83" y="114"/>
                </a:cxn>
              </a:cxnLst>
              <a:rect l="0" t="0" r="r" b="b"/>
              <a:pathLst>
                <a:path w="83" h="114">
                  <a:moveTo>
                    <a:pt x="83" y="114"/>
                  </a:moveTo>
                  <a:lnTo>
                    <a:pt x="83" y="114"/>
                  </a:lnTo>
                  <a:lnTo>
                    <a:pt x="69" y="114"/>
                  </a:lnTo>
                  <a:lnTo>
                    <a:pt x="69" y="84"/>
                  </a:lnTo>
                  <a:lnTo>
                    <a:pt x="69" y="44"/>
                  </a:lnTo>
                  <a:lnTo>
                    <a:pt x="69" y="33"/>
                  </a:lnTo>
                  <a:lnTo>
                    <a:pt x="66" y="22"/>
                  </a:lnTo>
                  <a:lnTo>
                    <a:pt x="58" y="17"/>
                  </a:lnTo>
                  <a:lnTo>
                    <a:pt x="47" y="14"/>
                  </a:lnTo>
                  <a:lnTo>
                    <a:pt x="39" y="14"/>
                  </a:lnTo>
                  <a:lnTo>
                    <a:pt x="28" y="17"/>
                  </a:lnTo>
                  <a:lnTo>
                    <a:pt x="14" y="27"/>
                  </a:lnTo>
                  <a:lnTo>
                    <a:pt x="14" y="33"/>
                  </a:lnTo>
                  <a:lnTo>
                    <a:pt x="14" y="114"/>
                  </a:lnTo>
                  <a:lnTo>
                    <a:pt x="3" y="114"/>
                  </a:lnTo>
                  <a:lnTo>
                    <a:pt x="0" y="114"/>
                  </a:lnTo>
                  <a:lnTo>
                    <a:pt x="0" y="87"/>
                  </a:lnTo>
                  <a:lnTo>
                    <a:pt x="0" y="71"/>
                  </a:lnTo>
                  <a:lnTo>
                    <a:pt x="0" y="6"/>
                  </a:lnTo>
                  <a:lnTo>
                    <a:pt x="0" y="3"/>
                  </a:lnTo>
                  <a:lnTo>
                    <a:pt x="11" y="3"/>
                  </a:lnTo>
                  <a:lnTo>
                    <a:pt x="14" y="3"/>
                  </a:lnTo>
                  <a:lnTo>
                    <a:pt x="14" y="14"/>
                  </a:lnTo>
                  <a:lnTo>
                    <a:pt x="31" y="6"/>
                  </a:lnTo>
                  <a:lnTo>
                    <a:pt x="42" y="3"/>
                  </a:lnTo>
                  <a:lnTo>
                    <a:pt x="50" y="0"/>
                  </a:lnTo>
                  <a:lnTo>
                    <a:pt x="61" y="3"/>
                  </a:lnTo>
                  <a:lnTo>
                    <a:pt x="66" y="6"/>
                  </a:lnTo>
                  <a:lnTo>
                    <a:pt x="75" y="11"/>
                  </a:lnTo>
                  <a:lnTo>
                    <a:pt x="80" y="19"/>
                  </a:lnTo>
                  <a:lnTo>
                    <a:pt x="83" y="33"/>
                  </a:lnTo>
                  <a:lnTo>
                    <a:pt x="83" y="46"/>
                  </a:lnTo>
                  <a:lnTo>
                    <a:pt x="83" y="68"/>
                  </a:lnTo>
                  <a:lnTo>
                    <a:pt x="83"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6" name="Freeform 21"/>
            <p:cNvSpPr>
              <a:spLocks noEditPoints="1"/>
            </p:cNvSpPr>
            <p:nvPr/>
          </p:nvSpPr>
          <p:spPr bwMode="auto">
            <a:xfrm>
              <a:off x="1840" y="959"/>
              <a:ext cx="91" cy="173"/>
            </a:xfrm>
            <a:custGeom>
              <a:avLst/>
              <a:gdLst/>
              <a:ahLst/>
              <a:cxnLst>
                <a:cxn ang="0">
                  <a:pos x="88" y="170"/>
                </a:cxn>
                <a:cxn ang="0">
                  <a:pos x="77" y="170"/>
                </a:cxn>
                <a:cxn ang="0">
                  <a:pos x="77" y="159"/>
                </a:cxn>
                <a:cxn ang="0">
                  <a:pos x="55" y="170"/>
                </a:cxn>
                <a:cxn ang="0">
                  <a:pos x="47" y="173"/>
                </a:cxn>
                <a:cxn ang="0">
                  <a:pos x="27" y="167"/>
                </a:cxn>
                <a:cxn ang="0">
                  <a:pos x="11" y="154"/>
                </a:cxn>
                <a:cxn ang="0">
                  <a:pos x="3" y="137"/>
                </a:cxn>
                <a:cxn ang="0">
                  <a:pos x="0" y="116"/>
                </a:cxn>
                <a:cxn ang="0">
                  <a:pos x="8" y="86"/>
                </a:cxn>
                <a:cxn ang="0">
                  <a:pos x="14" y="78"/>
                </a:cxn>
                <a:cxn ang="0">
                  <a:pos x="33" y="65"/>
                </a:cxn>
                <a:cxn ang="0">
                  <a:pos x="66" y="59"/>
                </a:cxn>
                <a:cxn ang="0">
                  <a:pos x="77" y="59"/>
                </a:cxn>
                <a:cxn ang="0">
                  <a:pos x="74" y="29"/>
                </a:cxn>
                <a:cxn ang="0">
                  <a:pos x="74" y="0"/>
                </a:cxn>
                <a:cxn ang="0">
                  <a:pos x="88" y="0"/>
                </a:cxn>
                <a:cxn ang="0">
                  <a:pos x="88" y="0"/>
                </a:cxn>
                <a:cxn ang="0">
                  <a:pos x="88" y="83"/>
                </a:cxn>
                <a:cxn ang="0">
                  <a:pos x="91" y="170"/>
                </a:cxn>
                <a:cxn ang="0">
                  <a:pos x="77" y="105"/>
                </a:cxn>
                <a:cxn ang="0">
                  <a:pos x="77" y="70"/>
                </a:cxn>
                <a:cxn ang="0">
                  <a:pos x="63" y="70"/>
                </a:cxn>
                <a:cxn ang="0">
                  <a:pos x="44" y="73"/>
                </a:cxn>
                <a:cxn ang="0">
                  <a:pos x="27" y="81"/>
                </a:cxn>
                <a:cxn ang="0">
                  <a:pos x="16" y="94"/>
                </a:cxn>
                <a:cxn ang="0">
                  <a:pos x="14" y="116"/>
                </a:cxn>
                <a:cxn ang="0">
                  <a:pos x="16" y="132"/>
                </a:cxn>
                <a:cxn ang="0">
                  <a:pos x="27" y="151"/>
                </a:cxn>
                <a:cxn ang="0">
                  <a:pos x="41" y="159"/>
                </a:cxn>
                <a:cxn ang="0">
                  <a:pos x="49" y="159"/>
                </a:cxn>
                <a:cxn ang="0">
                  <a:pos x="63" y="156"/>
                </a:cxn>
                <a:cxn ang="0">
                  <a:pos x="77" y="146"/>
                </a:cxn>
                <a:cxn ang="0">
                  <a:pos x="77" y="105"/>
                </a:cxn>
              </a:cxnLst>
              <a:rect l="0" t="0" r="r" b="b"/>
              <a:pathLst>
                <a:path w="91" h="173">
                  <a:moveTo>
                    <a:pt x="88" y="170"/>
                  </a:moveTo>
                  <a:lnTo>
                    <a:pt x="88" y="170"/>
                  </a:lnTo>
                  <a:lnTo>
                    <a:pt x="77" y="170"/>
                  </a:lnTo>
                  <a:lnTo>
                    <a:pt x="77" y="159"/>
                  </a:lnTo>
                  <a:lnTo>
                    <a:pt x="63" y="170"/>
                  </a:lnTo>
                  <a:lnTo>
                    <a:pt x="55" y="170"/>
                  </a:lnTo>
                  <a:lnTo>
                    <a:pt x="47" y="173"/>
                  </a:lnTo>
                  <a:lnTo>
                    <a:pt x="36" y="170"/>
                  </a:lnTo>
                  <a:lnTo>
                    <a:pt x="27" y="167"/>
                  </a:lnTo>
                  <a:lnTo>
                    <a:pt x="19" y="162"/>
                  </a:lnTo>
                  <a:lnTo>
                    <a:pt x="11" y="154"/>
                  </a:lnTo>
                  <a:lnTo>
                    <a:pt x="8" y="146"/>
                  </a:lnTo>
                  <a:lnTo>
                    <a:pt x="3" y="137"/>
                  </a:lnTo>
                  <a:lnTo>
                    <a:pt x="0" y="116"/>
                  </a:lnTo>
                  <a:lnTo>
                    <a:pt x="3" y="100"/>
                  </a:lnTo>
                  <a:lnTo>
                    <a:pt x="8" y="86"/>
                  </a:lnTo>
                  <a:lnTo>
                    <a:pt x="14" y="78"/>
                  </a:lnTo>
                  <a:lnTo>
                    <a:pt x="19" y="73"/>
                  </a:lnTo>
                  <a:lnTo>
                    <a:pt x="33" y="65"/>
                  </a:lnTo>
                  <a:lnTo>
                    <a:pt x="49" y="59"/>
                  </a:lnTo>
                  <a:lnTo>
                    <a:pt x="66" y="59"/>
                  </a:lnTo>
                  <a:lnTo>
                    <a:pt x="77" y="59"/>
                  </a:lnTo>
                  <a:lnTo>
                    <a:pt x="74" y="29"/>
                  </a:lnTo>
                  <a:lnTo>
                    <a:pt x="74" y="2"/>
                  </a:lnTo>
                  <a:lnTo>
                    <a:pt x="74" y="0"/>
                  </a:lnTo>
                  <a:lnTo>
                    <a:pt x="88" y="0"/>
                  </a:lnTo>
                  <a:lnTo>
                    <a:pt x="88" y="51"/>
                  </a:lnTo>
                  <a:lnTo>
                    <a:pt x="88" y="83"/>
                  </a:lnTo>
                  <a:lnTo>
                    <a:pt x="91" y="170"/>
                  </a:lnTo>
                  <a:lnTo>
                    <a:pt x="88" y="170"/>
                  </a:lnTo>
                  <a:close/>
                  <a:moveTo>
                    <a:pt x="77" y="105"/>
                  </a:moveTo>
                  <a:lnTo>
                    <a:pt x="77" y="105"/>
                  </a:lnTo>
                  <a:lnTo>
                    <a:pt x="77" y="70"/>
                  </a:lnTo>
                  <a:lnTo>
                    <a:pt x="63" y="70"/>
                  </a:lnTo>
                  <a:lnTo>
                    <a:pt x="44" y="73"/>
                  </a:lnTo>
                  <a:lnTo>
                    <a:pt x="36" y="75"/>
                  </a:lnTo>
                  <a:lnTo>
                    <a:pt x="27" y="81"/>
                  </a:lnTo>
                  <a:lnTo>
                    <a:pt x="22" y="86"/>
                  </a:lnTo>
                  <a:lnTo>
                    <a:pt x="16" y="94"/>
                  </a:lnTo>
                  <a:lnTo>
                    <a:pt x="14" y="105"/>
                  </a:lnTo>
                  <a:lnTo>
                    <a:pt x="14" y="116"/>
                  </a:lnTo>
                  <a:lnTo>
                    <a:pt x="16" y="132"/>
                  </a:lnTo>
                  <a:lnTo>
                    <a:pt x="22" y="146"/>
                  </a:lnTo>
                  <a:lnTo>
                    <a:pt x="27" y="151"/>
                  </a:lnTo>
                  <a:lnTo>
                    <a:pt x="33" y="156"/>
                  </a:lnTo>
                  <a:lnTo>
                    <a:pt x="41" y="159"/>
                  </a:lnTo>
                  <a:lnTo>
                    <a:pt x="49" y="159"/>
                  </a:lnTo>
                  <a:lnTo>
                    <a:pt x="58" y="159"/>
                  </a:lnTo>
                  <a:lnTo>
                    <a:pt x="63" y="156"/>
                  </a:lnTo>
                  <a:lnTo>
                    <a:pt x="71" y="151"/>
                  </a:lnTo>
                  <a:lnTo>
                    <a:pt x="77" y="146"/>
                  </a:lnTo>
                  <a:lnTo>
                    <a:pt x="77" y="10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7" name="Freeform 20"/>
            <p:cNvSpPr>
              <a:spLocks/>
            </p:cNvSpPr>
            <p:nvPr/>
          </p:nvSpPr>
          <p:spPr bwMode="auto">
            <a:xfrm>
              <a:off x="2041" y="975"/>
              <a:ext cx="110" cy="154"/>
            </a:xfrm>
            <a:custGeom>
              <a:avLst/>
              <a:gdLst/>
              <a:ahLst/>
              <a:cxnLst>
                <a:cxn ang="0">
                  <a:pos x="107" y="154"/>
                </a:cxn>
                <a:cxn ang="0">
                  <a:pos x="107" y="154"/>
                </a:cxn>
                <a:cxn ang="0">
                  <a:pos x="90" y="154"/>
                </a:cxn>
                <a:cxn ang="0">
                  <a:pos x="88" y="154"/>
                </a:cxn>
                <a:cxn ang="0">
                  <a:pos x="88" y="154"/>
                </a:cxn>
                <a:cxn ang="0">
                  <a:pos x="49" y="84"/>
                </a:cxn>
                <a:cxn ang="0">
                  <a:pos x="11" y="13"/>
                </a:cxn>
                <a:cxn ang="0">
                  <a:pos x="11" y="13"/>
                </a:cxn>
                <a:cxn ang="0">
                  <a:pos x="13" y="84"/>
                </a:cxn>
                <a:cxn ang="0">
                  <a:pos x="13" y="84"/>
                </a:cxn>
                <a:cxn ang="0">
                  <a:pos x="13" y="154"/>
                </a:cxn>
                <a:cxn ang="0">
                  <a:pos x="13" y="154"/>
                </a:cxn>
                <a:cxn ang="0">
                  <a:pos x="8" y="154"/>
                </a:cxn>
                <a:cxn ang="0">
                  <a:pos x="8" y="154"/>
                </a:cxn>
                <a:cxn ang="0">
                  <a:pos x="2"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5" y="32"/>
                </a:cxn>
                <a:cxn ang="0">
                  <a:pos x="35" y="32"/>
                </a:cxn>
                <a:cxn ang="0">
                  <a:pos x="55" y="62"/>
                </a:cxn>
                <a:cxn ang="0">
                  <a:pos x="96" y="143"/>
                </a:cxn>
                <a:cxn ang="0">
                  <a:pos x="96" y="143"/>
                </a:cxn>
                <a:cxn ang="0">
                  <a:pos x="96" y="111"/>
                </a:cxn>
                <a:cxn ang="0">
                  <a:pos x="96" y="111"/>
                </a:cxn>
                <a:cxn ang="0">
                  <a:pos x="96"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0" y="154"/>
                  </a:lnTo>
                  <a:lnTo>
                    <a:pt x="88" y="154"/>
                  </a:lnTo>
                  <a:lnTo>
                    <a:pt x="49" y="84"/>
                  </a:lnTo>
                  <a:lnTo>
                    <a:pt x="11" y="13"/>
                  </a:lnTo>
                  <a:lnTo>
                    <a:pt x="13" y="84"/>
                  </a:lnTo>
                  <a:lnTo>
                    <a:pt x="13" y="154"/>
                  </a:lnTo>
                  <a:lnTo>
                    <a:pt x="8" y="154"/>
                  </a:lnTo>
                  <a:lnTo>
                    <a:pt x="2" y="154"/>
                  </a:lnTo>
                  <a:lnTo>
                    <a:pt x="0" y="154"/>
                  </a:lnTo>
                  <a:lnTo>
                    <a:pt x="0" y="113"/>
                  </a:lnTo>
                  <a:lnTo>
                    <a:pt x="0" y="3"/>
                  </a:lnTo>
                  <a:lnTo>
                    <a:pt x="19" y="0"/>
                  </a:lnTo>
                  <a:lnTo>
                    <a:pt x="19" y="3"/>
                  </a:lnTo>
                  <a:lnTo>
                    <a:pt x="35" y="32"/>
                  </a:lnTo>
                  <a:lnTo>
                    <a:pt x="55" y="62"/>
                  </a:lnTo>
                  <a:lnTo>
                    <a:pt x="96" y="143"/>
                  </a:lnTo>
                  <a:lnTo>
                    <a:pt x="96" y="111"/>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8" name="Freeform 19"/>
            <p:cNvSpPr>
              <a:spLocks noEditPoints="1"/>
            </p:cNvSpPr>
            <p:nvPr/>
          </p:nvSpPr>
          <p:spPr bwMode="auto">
            <a:xfrm>
              <a:off x="2184" y="1015"/>
              <a:ext cx="93" cy="117"/>
            </a:xfrm>
            <a:custGeom>
              <a:avLst/>
              <a:gdLst/>
              <a:ahLst/>
              <a:cxnLst>
                <a:cxn ang="0">
                  <a:pos x="90" y="57"/>
                </a:cxn>
                <a:cxn ang="0">
                  <a:pos x="13" y="57"/>
                </a:cxn>
                <a:cxn ang="0">
                  <a:pos x="13" y="57"/>
                </a:cxn>
                <a:cxn ang="0">
                  <a:pos x="16" y="76"/>
                </a:cxn>
                <a:cxn ang="0">
                  <a:pos x="24" y="90"/>
                </a:cxn>
                <a:cxn ang="0">
                  <a:pos x="30" y="98"/>
                </a:cxn>
                <a:cxn ang="0">
                  <a:pos x="35" y="100"/>
                </a:cxn>
                <a:cxn ang="0">
                  <a:pos x="44" y="103"/>
                </a:cxn>
                <a:cxn ang="0">
                  <a:pos x="55" y="106"/>
                </a:cxn>
                <a:cxn ang="0">
                  <a:pos x="55" y="106"/>
                </a:cxn>
                <a:cxn ang="0">
                  <a:pos x="63" y="103"/>
                </a:cxn>
                <a:cxn ang="0">
                  <a:pos x="71" y="100"/>
                </a:cxn>
                <a:cxn ang="0">
                  <a:pos x="79" y="98"/>
                </a:cxn>
                <a:cxn ang="0">
                  <a:pos x="88" y="90"/>
                </a:cxn>
                <a:cxn ang="0">
                  <a:pos x="88" y="92"/>
                </a:cxn>
                <a:cxn ang="0">
                  <a:pos x="88" y="92"/>
                </a:cxn>
                <a:cxn ang="0">
                  <a:pos x="88" y="103"/>
                </a:cxn>
                <a:cxn ang="0">
                  <a:pos x="88" y="106"/>
                </a:cxn>
                <a:cxn ang="0">
                  <a:pos x="88" y="106"/>
                </a:cxn>
                <a:cxn ang="0">
                  <a:pos x="71" y="114"/>
                </a:cxn>
                <a:cxn ang="0">
                  <a:pos x="52" y="117"/>
                </a:cxn>
                <a:cxn ang="0">
                  <a:pos x="52" y="117"/>
                </a:cxn>
                <a:cxn ang="0">
                  <a:pos x="41" y="117"/>
                </a:cxn>
                <a:cxn ang="0">
                  <a:pos x="30" y="111"/>
                </a:cxn>
                <a:cxn ang="0">
                  <a:pos x="22" y="108"/>
                </a:cxn>
                <a:cxn ang="0">
                  <a:pos x="13" y="100"/>
                </a:cxn>
                <a:cxn ang="0">
                  <a:pos x="8" y="92"/>
                </a:cxn>
                <a:cxn ang="0">
                  <a:pos x="5" y="81"/>
                </a:cxn>
                <a:cxn ang="0">
                  <a:pos x="2" y="71"/>
                </a:cxn>
                <a:cxn ang="0">
                  <a:pos x="0" y="60"/>
                </a:cxn>
                <a:cxn ang="0">
                  <a:pos x="0" y="60"/>
                </a:cxn>
                <a:cxn ang="0">
                  <a:pos x="2" y="36"/>
                </a:cxn>
                <a:cxn ang="0">
                  <a:pos x="8" y="27"/>
                </a:cxn>
                <a:cxn ang="0">
                  <a:pos x="13" y="17"/>
                </a:cxn>
                <a:cxn ang="0">
                  <a:pos x="19" y="11"/>
                </a:cxn>
                <a:cxn ang="0">
                  <a:pos x="27" y="6"/>
                </a:cxn>
                <a:cxn ang="0">
                  <a:pos x="38" y="3"/>
                </a:cxn>
                <a:cxn ang="0">
                  <a:pos x="49" y="0"/>
                </a:cxn>
                <a:cxn ang="0">
                  <a:pos x="49" y="0"/>
                </a:cxn>
                <a:cxn ang="0">
                  <a:pos x="60" y="3"/>
                </a:cxn>
                <a:cxn ang="0">
                  <a:pos x="68" y="6"/>
                </a:cxn>
                <a:cxn ang="0">
                  <a:pos x="77" y="11"/>
                </a:cxn>
                <a:cxn ang="0">
                  <a:pos x="82" y="17"/>
                </a:cxn>
                <a:cxn ang="0">
                  <a:pos x="88" y="25"/>
                </a:cxn>
                <a:cxn ang="0">
                  <a:pos x="90" y="36"/>
                </a:cxn>
                <a:cxn ang="0">
                  <a:pos x="93" y="57"/>
                </a:cxn>
                <a:cxn ang="0">
                  <a:pos x="90" y="57"/>
                </a:cxn>
                <a:cxn ang="0">
                  <a:pos x="49" y="11"/>
                </a:cxn>
                <a:cxn ang="0">
                  <a:pos x="49" y="11"/>
                </a:cxn>
                <a:cxn ang="0">
                  <a:pos x="35" y="14"/>
                </a:cxn>
                <a:cxn ang="0">
                  <a:pos x="24" y="22"/>
                </a:cxn>
                <a:cxn ang="0">
                  <a:pos x="19" y="33"/>
                </a:cxn>
                <a:cxn ang="0">
                  <a:pos x="13" y="46"/>
                </a:cxn>
                <a:cxn ang="0">
                  <a:pos x="79" y="46"/>
                </a:cxn>
                <a:cxn ang="0">
                  <a:pos x="79" y="46"/>
                </a:cxn>
                <a:cxn ang="0">
                  <a:pos x="77" y="33"/>
                </a:cxn>
                <a:cxn ang="0">
                  <a:pos x="71" y="22"/>
                </a:cxn>
                <a:cxn ang="0">
                  <a:pos x="60" y="14"/>
                </a:cxn>
                <a:cxn ang="0">
                  <a:pos x="49" y="11"/>
                </a:cxn>
                <a:cxn ang="0">
                  <a:pos x="49" y="11"/>
                </a:cxn>
              </a:cxnLst>
              <a:rect l="0" t="0" r="r" b="b"/>
              <a:pathLst>
                <a:path w="93" h="117">
                  <a:moveTo>
                    <a:pt x="90" y="57"/>
                  </a:moveTo>
                  <a:lnTo>
                    <a:pt x="13" y="57"/>
                  </a:lnTo>
                  <a:lnTo>
                    <a:pt x="16" y="76"/>
                  </a:lnTo>
                  <a:lnTo>
                    <a:pt x="24" y="90"/>
                  </a:lnTo>
                  <a:lnTo>
                    <a:pt x="30" y="98"/>
                  </a:lnTo>
                  <a:lnTo>
                    <a:pt x="35" y="100"/>
                  </a:lnTo>
                  <a:lnTo>
                    <a:pt x="44" y="103"/>
                  </a:lnTo>
                  <a:lnTo>
                    <a:pt x="55" y="106"/>
                  </a:lnTo>
                  <a:lnTo>
                    <a:pt x="63" y="103"/>
                  </a:lnTo>
                  <a:lnTo>
                    <a:pt x="71" y="100"/>
                  </a:lnTo>
                  <a:lnTo>
                    <a:pt x="79" y="98"/>
                  </a:lnTo>
                  <a:lnTo>
                    <a:pt x="88" y="90"/>
                  </a:lnTo>
                  <a:lnTo>
                    <a:pt x="88" y="92"/>
                  </a:lnTo>
                  <a:lnTo>
                    <a:pt x="88" y="103"/>
                  </a:lnTo>
                  <a:lnTo>
                    <a:pt x="88" y="106"/>
                  </a:lnTo>
                  <a:lnTo>
                    <a:pt x="71" y="114"/>
                  </a:lnTo>
                  <a:lnTo>
                    <a:pt x="52" y="117"/>
                  </a:lnTo>
                  <a:lnTo>
                    <a:pt x="41" y="117"/>
                  </a:lnTo>
                  <a:lnTo>
                    <a:pt x="30" y="111"/>
                  </a:lnTo>
                  <a:lnTo>
                    <a:pt x="22" y="108"/>
                  </a:lnTo>
                  <a:lnTo>
                    <a:pt x="13" y="100"/>
                  </a:lnTo>
                  <a:lnTo>
                    <a:pt x="8" y="92"/>
                  </a:lnTo>
                  <a:lnTo>
                    <a:pt x="5" y="81"/>
                  </a:lnTo>
                  <a:lnTo>
                    <a:pt x="2" y="71"/>
                  </a:lnTo>
                  <a:lnTo>
                    <a:pt x="0" y="60"/>
                  </a:lnTo>
                  <a:lnTo>
                    <a:pt x="2" y="36"/>
                  </a:lnTo>
                  <a:lnTo>
                    <a:pt x="8" y="27"/>
                  </a:lnTo>
                  <a:lnTo>
                    <a:pt x="13" y="17"/>
                  </a:lnTo>
                  <a:lnTo>
                    <a:pt x="19" y="11"/>
                  </a:lnTo>
                  <a:lnTo>
                    <a:pt x="27" y="6"/>
                  </a:lnTo>
                  <a:lnTo>
                    <a:pt x="38" y="3"/>
                  </a:lnTo>
                  <a:lnTo>
                    <a:pt x="49" y="0"/>
                  </a:lnTo>
                  <a:lnTo>
                    <a:pt x="60" y="3"/>
                  </a:lnTo>
                  <a:lnTo>
                    <a:pt x="68" y="6"/>
                  </a:lnTo>
                  <a:lnTo>
                    <a:pt x="77" y="11"/>
                  </a:lnTo>
                  <a:lnTo>
                    <a:pt x="82" y="17"/>
                  </a:lnTo>
                  <a:lnTo>
                    <a:pt x="88" y="25"/>
                  </a:lnTo>
                  <a:lnTo>
                    <a:pt x="90" y="36"/>
                  </a:lnTo>
                  <a:lnTo>
                    <a:pt x="93" y="57"/>
                  </a:lnTo>
                  <a:lnTo>
                    <a:pt x="90" y="57"/>
                  </a:lnTo>
                  <a:close/>
                  <a:moveTo>
                    <a:pt x="49" y="11"/>
                  </a:moveTo>
                  <a:lnTo>
                    <a:pt x="49" y="11"/>
                  </a:lnTo>
                  <a:lnTo>
                    <a:pt x="35" y="14"/>
                  </a:lnTo>
                  <a:lnTo>
                    <a:pt x="24" y="22"/>
                  </a:lnTo>
                  <a:lnTo>
                    <a:pt x="19" y="33"/>
                  </a:lnTo>
                  <a:lnTo>
                    <a:pt x="13" y="46"/>
                  </a:lnTo>
                  <a:lnTo>
                    <a:pt x="79" y="46"/>
                  </a:lnTo>
                  <a:lnTo>
                    <a:pt x="77" y="33"/>
                  </a:lnTo>
                  <a:lnTo>
                    <a:pt x="71" y="22"/>
                  </a:lnTo>
                  <a:lnTo>
                    <a:pt x="60" y="14"/>
                  </a:lnTo>
                  <a:lnTo>
                    <a:pt x="49"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9" name="Freeform 18"/>
            <p:cNvSpPr>
              <a:spLocks/>
            </p:cNvSpPr>
            <p:nvPr/>
          </p:nvSpPr>
          <p:spPr bwMode="auto">
            <a:xfrm>
              <a:off x="2294" y="1018"/>
              <a:ext cx="145" cy="111"/>
            </a:xfrm>
            <a:custGeom>
              <a:avLst/>
              <a:gdLst/>
              <a:ahLst/>
              <a:cxnLst>
                <a:cxn ang="0">
                  <a:pos x="132" y="46"/>
                </a:cxn>
                <a:cxn ang="0">
                  <a:pos x="123" y="87"/>
                </a:cxn>
                <a:cxn ang="0">
                  <a:pos x="123" y="87"/>
                </a:cxn>
                <a:cxn ang="0">
                  <a:pos x="118" y="108"/>
                </a:cxn>
                <a:cxn ang="0">
                  <a:pos x="115" y="111"/>
                </a:cxn>
                <a:cxn ang="0">
                  <a:pos x="115" y="111"/>
                </a:cxn>
                <a:cxn ang="0">
                  <a:pos x="99" y="111"/>
                </a:cxn>
                <a:cxn ang="0">
                  <a:pos x="99" y="111"/>
                </a:cxn>
                <a:cxn ang="0">
                  <a:pos x="99" y="111"/>
                </a:cxn>
                <a:cxn ang="0">
                  <a:pos x="90" y="78"/>
                </a:cxn>
                <a:cxn ang="0">
                  <a:pos x="71" y="8"/>
                </a:cxn>
                <a:cxn ang="0">
                  <a:pos x="57" y="65"/>
                </a:cxn>
                <a:cxn ang="0">
                  <a:pos x="57" y="65"/>
                </a:cxn>
                <a:cxn ang="0">
                  <a:pos x="46" y="111"/>
                </a:cxn>
                <a:cxn ang="0">
                  <a:pos x="46" y="111"/>
                </a:cxn>
                <a:cxn ang="0">
                  <a:pos x="46" y="111"/>
                </a:cxn>
                <a:cxn ang="0">
                  <a:pos x="30" y="111"/>
                </a:cxn>
                <a:cxn ang="0">
                  <a:pos x="30" y="111"/>
                </a:cxn>
                <a:cxn ang="0">
                  <a:pos x="30" y="111"/>
                </a:cxn>
                <a:cxn ang="0">
                  <a:pos x="22" y="78"/>
                </a:cxn>
                <a:cxn ang="0">
                  <a:pos x="22" y="78"/>
                </a:cxn>
                <a:cxn ang="0">
                  <a:pos x="0" y="3"/>
                </a:cxn>
                <a:cxn ang="0">
                  <a:pos x="2" y="0"/>
                </a:cxn>
                <a:cxn ang="0">
                  <a:pos x="2" y="0"/>
                </a:cxn>
                <a:cxn ang="0">
                  <a:pos x="13" y="0"/>
                </a:cxn>
                <a:cxn ang="0">
                  <a:pos x="16" y="3"/>
                </a:cxn>
                <a:cxn ang="0">
                  <a:pos x="16" y="3"/>
                </a:cxn>
                <a:cxn ang="0">
                  <a:pos x="22" y="33"/>
                </a:cxn>
                <a:cxn ang="0">
                  <a:pos x="38" y="103"/>
                </a:cxn>
                <a:cxn ang="0">
                  <a:pos x="57" y="30"/>
                </a:cxn>
                <a:cxn ang="0">
                  <a:pos x="57" y="30"/>
                </a:cxn>
                <a:cxn ang="0">
                  <a:pos x="63" y="3"/>
                </a:cxn>
                <a:cxn ang="0">
                  <a:pos x="63" y="0"/>
                </a:cxn>
                <a:cxn ang="0">
                  <a:pos x="63" y="0"/>
                </a:cxn>
                <a:cxn ang="0">
                  <a:pos x="82" y="0"/>
                </a:cxn>
                <a:cxn ang="0">
                  <a:pos x="82" y="3"/>
                </a:cxn>
                <a:cxn ang="0">
                  <a:pos x="82" y="3"/>
                </a:cxn>
                <a:cxn ang="0">
                  <a:pos x="110" y="100"/>
                </a:cxn>
                <a:cxn ang="0">
                  <a:pos x="123" y="43"/>
                </a:cxn>
                <a:cxn ang="0">
                  <a:pos x="123" y="43"/>
                </a:cxn>
                <a:cxn ang="0">
                  <a:pos x="129" y="14"/>
                </a:cxn>
                <a:cxn ang="0">
                  <a:pos x="129" y="14"/>
                </a:cxn>
                <a:cxn ang="0">
                  <a:pos x="132" y="3"/>
                </a:cxn>
                <a:cxn ang="0">
                  <a:pos x="132" y="0"/>
                </a:cxn>
                <a:cxn ang="0">
                  <a:pos x="132" y="0"/>
                </a:cxn>
                <a:cxn ang="0">
                  <a:pos x="137" y="0"/>
                </a:cxn>
                <a:cxn ang="0">
                  <a:pos x="137" y="0"/>
                </a:cxn>
                <a:cxn ang="0">
                  <a:pos x="143" y="0"/>
                </a:cxn>
                <a:cxn ang="0">
                  <a:pos x="145" y="3"/>
                </a:cxn>
                <a:cxn ang="0">
                  <a:pos x="145" y="3"/>
                </a:cxn>
                <a:cxn ang="0">
                  <a:pos x="132" y="46"/>
                </a:cxn>
                <a:cxn ang="0">
                  <a:pos x="132" y="46"/>
                </a:cxn>
              </a:cxnLst>
              <a:rect l="0" t="0" r="r" b="b"/>
              <a:pathLst>
                <a:path w="145" h="111">
                  <a:moveTo>
                    <a:pt x="132" y="46"/>
                  </a:moveTo>
                  <a:lnTo>
                    <a:pt x="123" y="87"/>
                  </a:lnTo>
                  <a:lnTo>
                    <a:pt x="118" y="108"/>
                  </a:lnTo>
                  <a:lnTo>
                    <a:pt x="115" y="111"/>
                  </a:lnTo>
                  <a:lnTo>
                    <a:pt x="99" y="111"/>
                  </a:lnTo>
                  <a:lnTo>
                    <a:pt x="90" y="78"/>
                  </a:lnTo>
                  <a:lnTo>
                    <a:pt x="71" y="8"/>
                  </a:lnTo>
                  <a:lnTo>
                    <a:pt x="57" y="65"/>
                  </a:lnTo>
                  <a:lnTo>
                    <a:pt x="46" y="111"/>
                  </a:lnTo>
                  <a:lnTo>
                    <a:pt x="30" y="111"/>
                  </a:lnTo>
                  <a:lnTo>
                    <a:pt x="22" y="78"/>
                  </a:lnTo>
                  <a:lnTo>
                    <a:pt x="0" y="3"/>
                  </a:lnTo>
                  <a:lnTo>
                    <a:pt x="2" y="0"/>
                  </a:lnTo>
                  <a:lnTo>
                    <a:pt x="13" y="0"/>
                  </a:lnTo>
                  <a:lnTo>
                    <a:pt x="16" y="3"/>
                  </a:lnTo>
                  <a:lnTo>
                    <a:pt x="22" y="33"/>
                  </a:lnTo>
                  <a:lnTo>
                    <a:pt x="38" y="103"/>
                  </a:lnTo>
                  <a:lnTo>
                    <a:pt x="57" y="30"/>
                  </a:lnTo>
                  <a:lnTo>
                    <a:pt x="63" y="3"/>
                  </a:lnTo>
                  <a:lnTo>
                    <a:pt x="63" y="0"/>
                  </a:lnTo>
                  <a:lnTo>
                    <a:pt x="82" y="0"/>
                  </a:lnTo>
                  <a:lnTo>
                    <a:pt x="82" y="3"/>
                  </a:lnTo>
                  <a:lnTo>
                    <a:pt x="110" y="100"/>
                  </a:lnTo>
                  <a:lnTo>
                    <a:pt x="123" y="43"/>
                  </a:lnTo>
                  <a:lnTo>
                    <a:pt x="129" y="14"/>
                  </a:lnTo>
                  <a:lnTo>
                    <a:pt x="132" y="3"/>
                  </a:lnTo>
                  <a:lnTo>
                    <a:pt x="132" y="0"/>
                  </a:lnTo>
                  <a:lnTo>
                    <a:pt x="137" y="0"/>
                  </a:lnTo>
                  <a:lnTo>
                    <a:pt x="143" y="0"/>
                  </a:lnTo>
                  <a:lnTo>
                    <a:pt x="145"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0" name="Freeform 17"/>
            <p:cNvSpPr>
              <a:spLocks noEditPoints="1"/>
            </p:cNvSpPr>
            <p:nvPr/>
          </p:nvSpPr>
          <p:spPr bwMode="auto">
            <a:xfrm>
              <a:off x="2536" y="975"/>
              <a:ext cx="96" cy="154"/>
            </a:xfrm>
            <a:custGeom>
              <a:avLst/>
              <a:gdLst/>
              <a:ahLst/>
              <a:cxnLst>
                <a:cxn ang="0">
                  <a:pos x="85" y="140"/>
                </a:cxn>
                <a:cxn ang="0">
                  <a:pos x="74" y="148"/>
                </a:cxn>
                <a:cxn ang="0">
                  <a:pos x="44" y="154"/>
                </a:cxn>
                <a:cxn ang="0">
                  <a:pos x="30" y="154"/>
                </a:cxn>
                <a:cxn ang="0">
                  <a:pos x="2" y="154"/>
                </a:cxn>
                <a:cxn ang="0">
                  <a:pos x="2" y="121"/>
                </a:cxn>
                <a:cxn ang="0">
                  <a:pos x="2" y="51"/>
                </a:cxn>
                <a:cxn ang="0">
                  <a:pos x="0" y="3"/>
                </a:cxn>
                <a:cxn ang="0">
                  <a:pos x="2" y="3"/>
                </a:cxn>
                <a:cxn ang="0">
                  <a:pos x="44" y="0"/>
                </a:cxn>
                <a:cxn ang="0">
                  <a:pos x="55" y="3"/>
                </a:cxn>
                <a:cxn ang="0">
                  <a:pos x="77" y="11"/>
                </a:cxn>
                <a:cxn ang="0">
                  <a:pos x="82" y="19"/>
                </a:cxn>
                <a:cxn ang="0">
                  <a:pos x="88" y="38"/>
                </a:cxn>
                <a:cxn ang="0">
                  <a:pos x="85" y="51"/>
                </a:cxn>
                <a:cxn ang="0">
                  <a:pos x="68" y="70"/>
                </a:cxn>
                <a:cxn ang="0">
                  <a:pos x="57" y="73"/>
                </a:cxn>
                <a:cxn ang="0">
                  <a:pos x="85" y="84"/>
                </a:cxn>
                <a:cxn ang="0">
                  <a:pos x="93" y="94"/>
                </a:cxn>
                <a:cxn ang="0">
                  <a:pos x="96" y="111"/>
                </a:cxn>
                <a:cxn ang="0">
                  <a:pos x="93" y="127"/>
                </a:cxn>
                <a:cxn ang="0">
                  <a:pos x="85" y="140"/>
                </a:cxn>
                <a:cxn ang="0">
                  <a:pos x="16" y="11"/>
                </a:cxn>
                <a:cxn ang="0">
                  <a:pos x="13" y="13"/>
                </a:cxn>
                <a:cxn ang="0">
                  <a:pos x="13" y="62"/>
                </a:cxn>
                <a:cxn ang="0">
                  <a:pos x="30" y="70"/>
                </a:cxn>
                <a:cxn ang="0">
                  <a:pos x="44" y="67"/>
                </a:cxn>
                <a:cxn ang="0">
                  <a:pos x="66" y="59"/>
                </a:cxn>
                <a:cxn ang="0">
                  <a:pos x="74" y="49"/>
                </a:cxn>
                <a:cxn ang="0">
                  <a:pos x="74" y="38"/>
                </a:cxn>
                <a:cxn ang="0">
                  <a:pos x="66" y="19"/>
                </a:cxn>
                <a:cxn ang="0">
                  <a:pos x="46" y="11"/>
                </a:cxn>
                <a:cxn ang="0">
                  <a:pos x="35" y="81"/>
                </a:cxn>
                <a:cxn ang="0">
                  <a:pos x="13" y="81"/>
                </a:cxn>
                <a:cxn ang="0">
                  <a:pos x="13" y="97"/>
                </a:cxn>
                <a:cxn ang="0">
                  <a:pos x="38" y="143"/>
                </a:cxn>
                <a:cxn ang="0">
                  <a:pos x="49" y="143"/>
                </a:cxn>
                <a:cxn ang="0">
                  <a:pos x="71" y="135"/>
                </a:cxn>
                <a:cxn ang="0">
                  <a:pos x="79" y="127"/>
                </a:cxn>
                <a:cxn ang="0">
                  <a:pos x="82" y="111"/>
                </a:cxn>
                <a:cxn ang="0">
                  <a:pos x="82" y="103"/>
                </a:cxn>
                <a:cxn ang="0">
                  <a:pos x="74" y="89"/>
                </a:cxn>
                <a:cxn ang="0">
                  <a:pos x="52" y="81"/>
                </a:cxn>
                <a:cxn ang="0">
                  <a:pos x="35" y="81"/>
                </a:cxn>
              </a:cxnLst>
              <a:rect l="0" t="0" r="r" b="b"/>
              <a:pathLst>
                <a:path w="96" h="154">
                  <a:moveTo>
                    <a:pt x="85" y="140"/>
                  </a:moveTo>
                  <a:lnTo>
                    <a:pt x="85" y="140"/>
                  </a:lnTo>
                  <a:lnTo>
                    <a:pt x="79" y="146"/>
                  </a:lnTo>
                  <a:lnTo>
                    <a:pt x="74" y="148"/>
                  </a:lnTo>
                  <a:lnTo>
                    <a:pt x="60" y="151"/>
                  </a:lnTo>
                  <a:lnTo>
                    <a:pt x="44" y="154"/>
                  </a:lnTo>
                  <a:lnTo>
                    <a:pt x="30" y="154"/>
                  </a:lnTo>
                  <a:lnTo>
                    <a:pt x="2" y="154"/>
                  </a:lnTo>
                  <a:lnTo>
                    <a:pt x="2" y="121"/>
                  </a:lnTo>
                  <a:lnTo>
                    <a:pt x="2" y="51"/>
                  </a:lnTo>
                  <a:lnTo>
                    <a:pt x="0" y="3"/>
                  </a:lnTo>
                  <a:lnTo>
                    <a:pt x="2" y="3"/>
                  </a:lnTo>
                  <a:lnTo>
                    <a:pt x="33" y="0"/>
                  </a:lnTo>
                  <a:lnTo>
                    <a:pt x="44" y="0"/>
                  </a:lnTo>
                  <a:lnTo>
                    <a:pt x="55" y="3"/>
                  </a:lnTo>
                  <a:lnTo>
                    <a:pt x="66" y="5"/>
                  </a:lnTo>
                  <a:lnTo>
                    <a:pt x="77" y="11"/>
                  </a:lnTo>
                  <a:lnTo>
                    <a:pt x="82" y="19"/>
                  </a:lnTo>
                  <a:lnTo>
                    <a:pt x="88" y="27"/>
                  </a:lnTo>
                  <a:lnTo>
                    <a:pt x="88" y="38"/>
                  </a:lnTo>
                  <a:lnTo>
                    <a:pt x="85" y="51"/>
                  </a:lnTo>
                  <a:lnTo>
                    <a:pt x="79" y="62"/>
                  </a:lnTo>
                  <a:lnTo>
                    <a:pt x="68" y="70"/>
                  </a:lnTo>
                  <a:lnTo>
                    <a:pt x="57" y="73"/>
                  </a:lnTo>
                  <a:lnTo>
                    <a:pt x="74" y="76"/>
                  </a:lnTo>
                  <a:lnTo>
                    <a:pt x="85" y="84"/>
                  </a:lnTo>
                  <a:lnTo>
                    <a:pt x="90" y="89"/>
                  </a:lnTo>
                  <a:lnTo>
                    <a:pt x="93" y="94"/>
                  </a:lnTo>
                  <a:lnTo>
                    <a:pt x="96" y="103"/>
                  </a:lnTo>
                  <a:lnTo>
                    <a:pt x="96" y="111"/>
                  </a:lnTo>
                  <a:lnTo>
                    <a:pt x="93" y="127"/>
                  </a:lnTo>
                  <a:lnTo>
                    <a:pt x="85" y="140"/>
                  </a:lnTo>
                  <a:close/>
                  <a:moveTo>
                    <a:pt x="46" y="11"/>
                  </a:moveTo>
                  <a:lnTo>
                    <a:pt x="16" y="11"/>
                  </a:lnTo>
                  <a:lnTo>
                    <a:pt x="13" y="13"/>
                  </a:lnTo>
                  <a:lnTo>
                    <a:pt x="13" y="62"/>
                  </a:lnTo>
                  <a:lnTo>
                    <a:pt x="13" y="70"/>
                  </a:lnTo>
                  <a:lnTo>
                    <a:pt x="30" y="70"/>
                  </a:lnTo>
                  <a:lnTo>
                    <a:pt x="44" y="67"/>
                  </a:lnTo>
                  <a:lnTo>
                    <a:pt x="60" y="65"/>
                  </a:lnTo>
                  <a:lnTo>
                    <a:pt x="66" y="59"/>
                  </a:lnTo>
                  <a:lnTo>
                    <a:pt x="71" y="54"/>
                  </a:lnTo>
                  <a:lnTo>
                    <a:pt x="74" y="49"/>
                  </a:lnTo>
                  <a:lnTo>
                    <a:pt x="74" y="38"/>
                  </a:lnTo>
                  <a:lnTo>
                    <a:pt x="71" y="27"/>
                  </a:lnTo>
                  <a:lnTo>
                    <a:pt x="66" y="19"/>
                  </a:lnTo>
                  <a:lnTo>
                    <a:pt x="57" y="13"/>
                  </a:lnTo>
                  <a:lnTo>
                    <a:pt x="46" y="11"/>
                  </a:lnTo>
                  <a:close/>
                  <a:moveTo>
                    <a:pt x="35" y="81"/>
                  </a:moveTo>
                  <a:lnTo>
                    <a:pt x="35" y="81"/>
                  </a:lnTo>
                  <a:lnTo>
                    <a:pt x="13" y="81"/>
                  </a:lnTo>
                  <a:lnTo>
                    <a:pt x="13" y="97"/>
                  </a:lnTo>
                  <a:lnTo>
                    <a:pt x="16" y="143"/>
                  </a:lnTo>
                  <a:lnTo>
                    <a:pt x="38" y="143"/>
                  </a:lnTo>
                  <a:lnTo>
                    <a:pt x="49" y="143"/>
                  </a:lnTo>
                  <a:lnTo>
                    <a:pt x="60" y="140"/>
                  </a:lnTo>
                  <a:lnTo>
                    <a:pt x="71" y="135"/>
                  </a:lnTo>
                  <a:lnTo>
                    <a:pt x="79" y="127"/>
                  </a:lnTo>
                  <a:lnTo>
                    <a:pt x="82" y="119"/>
                  </a:lnTo>
                  <a:lnTo>
                    <a:pt x="82" y="111"/>
                  </a:lnTo>
                  <a:lnTo>
                    <a:pt x="82" y="103"/>
                  </a:lnTo>
                  <a:lnTo>
                    <a:pt x="79" y="94"/>
                  </a:lnTo>
                  <a:lnTo>
                    <a:pt x="74" y="89"/>
                  </a:lnTo>
                  <a:lnTo>
                    <a:pt x="68" y="86"/>
                  </a:lnTo>
                  <a:lnTo>
                    <a:pt x="52" y="81"/>
                  </a:lnTo>
                  <a:lnTo>
                    <a:pt x="35"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1" name="Freeform 16"/>
            <p:cNvSpPr>
              <a:spLocks/>
            </p:cNvSpPr>
            <p:nvPr/>
          </p:nvSpPr>
          <p:spPr bwMode="auto">
            <a:xfrm>
              <a:off x="2665" y="1015"/>
              <a:ext cx="47" cy="114"/>
            </a:xfrm>
            <a:custGeom>
              <a:avLst/>
              <a:gdLst/>
              <a:ahLst/>
              <a:cxnLst>
                <a:cxn ang="0">
                  <a:pos x="44" y="17"/>
                </a:cxn>
                <a:cxn ang="0">
                  <a:pos x="44" y="17"/>
                </a:cxn>
                <a:cxn ang="0">
                  <a:pos x="44" y="17"/>
                </a:cxn>
                <a:cxn ang="0">
                  <a:pos x="36" y="14"/>
                </a:cxn>
                <a:cxn ang="0">
                  <a:pos x="36" y="14"/>
                </a:cxn>
                <a:cxn ang="0">
                  <a:pos x="27" y="17"/>
                </a:cxn>
                <a:cxn ang="0">
                  <a:pos x="22" y="19"/>
                </a:cxn>
                <a:cxn ang="0">
                  <a:pos x="19" y="25"/>
                </a:cxn>
                <a:cxn ang="0">
                  <a:pos x="16" y="30"/>
                </a:cxn>
                <a:cxn ang="0">
                  <a:pos x="14" y="44"/>
                </a:cxn>
                <a:cxn ang="0">
                  <a:pos x="14" y="57"/>
                </a:cxn>
                <a:cxn ang="0">
                  <a:pos x="14" y="57"/>
                </a:cxn>
                <a:cxn ang="0">
                  <a:pos x="16" y="114"/>
                </a:cxn>
                <a:cxn ang="0">
                  <a:pos x="14" y="114"/>
                </a:cxn>
                <a:cxn ang="0">
                  <a:pos x="14" y="114"/>
                </a:cxn>
                <a:cxn ang="0">
                  <a:pos x="3" y="114"/>
                </a:cxn>
                <a:cxn ang="0">
                  <a:pos x="0" y="114"/>
                </a:cxn>
                <a:cxn ang="0">
                  <a:pos x="0" y="108"/>
                </a:cxn>
                <a:cxn ang="0">
                  <a:pos x="0" y="108"/>
                </a:cxn>
                <a:cxn ang="0">
                  <a:pos x="0" y="84"/>
                </a:cxn>
                <a:cxn ang="0">
                  <a:pos x="0" y="57"/>
                </a:cxn>
                <a:cxn ang="0">
                  <a:pos x="0" y="57"/>
                </a:cxn>
                <a:cxn ang="0">
                  <a:pos x="0" y="6"/>
                </a:cxn>
                <a:cxn ang="0">
                  <a:pos x="0" y="6"/>
                </a:cxn>
                <a:cxn ang="0">
                  <a:pos x="0" y="6"/>
                </a:cxn>
                <a:cxn ang="0">
                  <a:pos x="14" y="3"/>
                </a:cxn>
                <a:cxn ang="0">
                  <a:pos x="14" y="3"/>
                </a:cxn>
                <a:cxn ang="0">
                  <a:pos x="14" y="3"/>
                </a:cxn>
                <a:cxn ang="0">
                  <a:pos x="14" y="22"/>
                </a:cxn>
                <a:cxn ang="0">
                  <a:pos x="14" y="22"/>
                </a:cxn>
                <a:cxn ang="0">
                  <a:pos x="16" y="14"/>
                </a:cxn>
                <a:cxn ang="0">
                  <a:pos x="22" y="6"/>
                </a:cxn>
                <a:cxn ang="0">
                  <a:pos x="27" y="3"/>
                </a:cxn>
                <a:cxn ang="0">
                  <a:pos x="36" y="0"/>
                </a:cxn>
                <a:cxn ang="0">
                  <a:pos x="36" y="0"/>
                </a:cxn>
                <a:cxn ang="0">
                  <a:pos x="47" y="3"/>
                </a:cxn>
                <a:cxn ang="0">
                  <a:pos x="47" y="6"/>
                </a:cxn>
                <a:cxn ang="0">
                  <a:pos x="47" y="6"/>
                </a:cxn>
                <a:cxn ang="0">
                  <a:pos x="44" y="17"/>
                </a:cxn>
                <a:cxn ang="0">
                  <a:pos x="44" y="17"/>
                </a:cxn>
              </a:cxnLst>
              <a:rect l="0" t="0" r="r" b="b"/>
              <a:pathLst>
                <a:path w="47" h="114">
                  <a:moveTo>
                    <a:pt x="44" y="17"/>
                  </a:moveTo>
                  <a:lnTo>
                    <a:pt x="44" y="17"/>
                  </a:lnTo>
                  <a:lnTo>
                    <a:pt x="36" y="14"/>
                  </a:lnTo>
                  <a:lnTo>
                    <a:pt x="27" y="17"/>
                  </a:lnTo>
                  <a:lnTo>
                    <a:pt x="22" y="19"/>
                  </a:lnTo>
                  <a:lnTo>
                    <a:pt x="19" y="25"/>
                  </a:lnTo>
                  <a:lnTo>
                    <a:pt x="16" y="30"/>
                  </a:lnTo>
                  <a:lnTo>
                    <a:pt x="14" y="44"/>
                  </a:lnTo>
                  <a:lnTo>
                    <a:pt x="14" y="57"/>
                  </a:lnTo>
                  <a:lnTo>
                    <a:pt x="16" y="114"/>
                  </a:lnTo>
                  <a:lnTo>
                    <a:pt x="14" y="114"/>
                  </a:lnTo>
                  <a:lnTo>
                    <a:pt x="3" y="114"/>
                  </a:lnTo>
                  <a:lnTo>
                    <a:pt x="0" y="114"/>
                  </a:lnTo>
                  <a:lnTo>
                    <a:pt x="0" y="108"/>
                  </a:lnTo>
                  <a:lnTo>
                    <a:pt x="0" y="84"/>
                  </a:lnTo>
                  <a:lnTo>
                    <a:pt x="0" y="57"/>
                  </a:lnTo>
                  <a:lnTo>
                    <a:pt x="0" y="6"/>
                  </a:lnTo>
                  <a:lnTo>
                    <a:pt x="14" y="3"/>
                  </a:lnTo>
                  <a:lnTo>
                    <a:pt x="14" y="22"/>
                  </a:lnTo>
                  <a:lnTo>
                    <a:pt x="16" y="14"/>
                  </a:lnTo>
                  <a:lnTo>
                    <a:pt x="22" y="6"/>
                  </a:lnTo>
                  <a:lnTo>
                    <a:pt x="27" y="3"/>
                  </a:lnTo>
                  <a:lnTo>
                    <a:pt x="36" y="0"/>
                  </a:lnTo>
                  <a:lnTo>
                    <a:pt x="47" y="3"/>
                  </a:lnTo>
                  <a:lnTo>
                    <a:pt x="47" y="6"/>
                  </a:lnTo>
                  <a:lnTo>
                    <a:pt x="44"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2" name="Freeform 15"/>
            <p:cNvSpPr>
              <a:spLocks/>
            </p:cNvSpPr>
            <p:nvPr/>
          </p:nvSpPr>
          <p:spPr bwMode="auto">
            <a:xfrm>
              <a:off x="2734" y="1018"/>
              <a:ext cx="85" cy="114"/>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4"/>
                </a:cxn>
                <a:cxn ang="0">
                  <a:pos x="35" y="114"/>
                </a:cxn>
                <a:cxn ang="0">
                  <a:pos x="35" y="114"/>
                </a:cxn>
                <a:cxn ang="0">
                  <a:pos x="24" y="111"/>
                </a:cxn>
                <a:cxn ang="0">
                  <a:pos x="13" y="108"/>
                </a:cxn>
                <a:cxn ang="0">
                  <a:pos x="13" y="108"/>
                </a:cxn>
                <a:cxn ang="0">
                  <a:pos x="11"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6" y="43"/>
                </a:cxn>
                <a:cxn ang="0">
                  <a:pos x="16" y="68"/>
                </a:cxn>
                <a:cxn ang="0">
                  <a:pos x="16" y="68"/>
                </a:cxn>
                <a:cxn ang="0">
                  <a:pos x="16" y="81"/>
                </a:cxn>
                <a:cxn ang="0">
                  <a:pos x="19" y="92"/>
                </a:cxn>
                <a:cxn ang="0">
                  <a:pos x="27" y="100"/>
                </a:cxn>
                <a:cxn ang="0">
                  <a:pos x="41" y="103"/>
                </a:cxn>
                <a:cxn ang="0">
                  <a:pos x="41" y="103"/>
                </a:cxn>
                <a:cxn ang="0">
                  <a:pos x="49" y="100"/>
                </a:cxn>
                <a:cxn ang="0">
                  <a:pos x="57" y="97"/>
                </a:cxn>
                <a:cxn ang="0">
                  <a:pos x="63" y="95"/>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4">
                  <a:moveTo>
                    <a:pt x="82" y="111"/>
                  </a:moveTo>
                  <a:lnTo>
                    <a:pt x="71" y="111"/>
                  </a:lnTo>
                  <a:lnTo>
                    <a:pt x="71" y="100"/>
                  </a:lnTo>
                  <a:lnTo>
                    <a:pt x="63" y="105"/>
                  </a:lnTo>
                  <a:lnTo>
                    <a:pt x="55" y="111"/>
                  </a:lnTo>
                  <a:lnTo>
                    <a:pt x="46" y="114"/>
                  </a:lnTo>
                  <a:lnTo>
                    <a:pt x="35" y="114"/>
                  </a:lnTo>
                  <a:lnTo>
                    <a:pt x="24" y="111"/>
                  </a:lnTo>
                  <a:lnTo>
                    <a:pt x="13" y="108"/>
                  </a:lnTo>
                  <a:lnTo>
                    <a:pt x="11" y="103"/>
                  </a:lnTo>
                  <a:lnTo>
                    <a:pt x="5" y="97"/>
                  </a:lnTo>
                  <a:lnTo>
                    <a:pt x="2" y="84"/>
                  </a:lnTo>
                  <a:lnTo>
                    <a:pt x="2" y="57"/>
                  </a:lnTo>
                  <a:lnTo>
                    <a:pt x="2" y="43"/>
                  </a:lnTo>
                  <a:lnTo>
                    <a:pt x="0" y="3"/>
                  </a:lnTo>
                  <a:lnTo>
                    <a:pt x="2" y="0"/>
                  </a:lnTo>
                  <a:lnTo>
                    <a:pt x="13" y="0"/>
                  </a:lnTo>
                  <a:lnTo>
                    <a:pt x="16" y="0"/>
                  </a:lnTo>
                  <a:lnTo>
                    <a:pt x="16" y="43"/>
                  </a:lnTo>
                  <a:lnTo>
                    <a:pt x="16" y="68"/>
                  </a:lnTo>
                  <a:lnTo>
                    <a:pt x="16" y="81"/>
                  </a:lnTo>
                  <a:lnTo>
                    <a:pt x="19" y="92"/>
                  </a:lnTo>
                  <a:lnTo>
                    <a:pt x="27" y="100"/>
                  </a:lnTo>
                  <a:lnTo>
                    <a:pt x="41" y="103"/>
                  </a:lnTo>
                  <a:lnTo>
                    <a:pt x="49" y="100"/>
                  </a:lnTo>
                  <a:lnTo>
                    <a:pt x="57" y="97"/>
                  </a:lnTo>
                  <a:lnTo>
                    <a:pt x="63" y="95"/>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3" name="Freeform 14"/>
            <p:cNvSpPr>
              <a:spLocks/>
            </p:cNvSpPr>
            <p:nvPr/>
          </p:nvSpPr>
          <p:spPr bwMode="auto">
            <a:xfrm>
              <a:off x="2855" y="1015"/>
              <a:ext cx="85" cy="114"/>
            </a:xfrm>
            <a:custGeom>
              <a:avLst/>
              <a:gdLst/>
              <a:ahLst/>
              <a:cxnLst>
                <a:cxn ang="0">
                  <a:pos x="85" y="114"/>
                </a:cxn>
                <a:cxn ang="0">
                  <a:pos x="85" y="114"/>
                </a:cxn>
                <a:cxn ang="0">
                  <a:pos x="71" y="114"/>
                </a:cxn>
                <a:cxn ang="0">
                  <a:pos x="71" y="114"/>
                </a:cxn>
                <a:cxn ang="0">
                  <a:pos x="71" y="114"/>
                </a:cxn>
                <a:cxn ang="0">
                  <a:pos x="71" y="84"/>
                </a:cxn>
                <a:cxn ang="0">
                  <a:pos x="71" y="84"/>
                </a:cxn>
                <a:cxn ang="0">
                  <a:pos x="71" y="44"/>
                </a:cxn>
                <a:cxn ang="0">
                  <a:pos x="71" y="44"/>
                </a:cxn>
                <a:cxn ang="0">
                  <a:pos x="71" y="33"/>
                </a:cxn>
                <a:cxn ang="0">
                  <a:pos x="68" y="22"/>
                </a:cxn>
                <a:cxn ang="0">
                  <a:pos x="60" y="17"/>
                </a:cxn>
                <a:cxn ang="0">
                  <a:pos x="49" y="14"/>
                </a:cxn>
                <a:cxn ang="0">
                  <a:pos x="49" y="14"/>
                </a:cxn>
                <a:cxn ang="0">
                  <a:pos x="41" y="14"/>
                </a:cxn>
                <a:cxn ang="0">
                  <a:pos x="30" y="17"/>
                </a:cxn>
                <a:cxn ang="0">
                  <a:pos x="16" y="27"/>
                </a:cxn>
                <a:cxn ang="0">
                  <a:pos x="16" y="33"/>
                </a:cxn>
                <a:cxn ang="0">
                  <a:pos x="16" y="33"/>
                </a:cxn>
                <a:cxn ang="0">
                  <a:pos x="16" y="114"/>
                </a:cxn>
                <a:cxn ang="0">
                  <a:pos x="16" y="114"/>
                </a:cxn>
                <a:cxn ang="0">
                  <a:pos x="16" y="114"/>
                </a:cxn>
                <a:cxn ang="0">
                  <a:pos x="5" y="114"/>
                </a:cxn>
                <a:cxn ang="0">
                  <a:pos x="2" y="114"/>
                </a:cxn>
                <a:cxn ang="0">
                  <a:pos x="2" y="114"/>
                </a:cxn>
                <a:cxn ang="0">
                  <a:pos x="2" y="87"/>
                </a:cxn>
                <a:cxn ang="0">
                  <a:pos x="2" y="71"/>
                </a:cxn>
                <a:cxn ang="0">
                  <a:pos x="2" y="71"/>
                </a:cxn>
                <a:cxn ang="0">
                  <a:pos x="2" y="38"/>
                </a:cxn>
                <a:cxn ang="0">
                  <a:pos x="0" y="6"/>
                </a:cxn>
                <a:cxn ang="0">
                  <a:pos x="2" y="3"/>
                </a:cxn>
                <a:cxn ang="0">
                  <a:pos x="2" y="3"/>
                </a:cxn>
                <a:cxn ang="0">
                  <a:pos x="13" y="3"/>
                </a:cxn>
                <a:cxn ang="0">
                  <a:pos x="16" y="3"/>
                </a:cxn>
                <a:cxn ang="0">
                  <a:pos x="16" y="3"/>
                </a:cxn>
                <a:cxn ang="0">
                  <a:pos x="16" y="14"/>
                </a:cxn>
                <a:cxn ang="0">
                  <a:pos x="16" y="14"/>
                </a:cxn>
                <a:cxn ang="0">
                  <a:pos x="33" y="6"/>
                </a:cxn>
                <a:cxn ang="0">
                  <a:pos x="41" y="3"/>
                </a:cxn>
                <a:cxn ang="0">
                  <a:pos x="52" y="0"/>
                </a:cxn>
                <a:cxn ang="0">
                  <a:pos x="52" y="0"/>
                </a:cxn>
                <a:cxn ang="0">
                  <a:pos x="60" y="3"/>
                </a:cxn>
                <a:cxn ang="0">
                  <a:pos x="68" y="6"/>
                </a:cxn>
                <a:cxn ang="0">
                  <a:pos x="77" y="11"/>
                </a:cxn>
                <a:cxn ang="0">
                  <a:pos x="82" y="19"/>
                </a:cxn>
                <a:cxn ang="0">
                  <a:pos x="82" y="19"/>
                </a:cxn>
                <a:cxn ang="0">
                  <a:pos x="85" y="33"/>
                </a:cxn>
                <a:cxn ang="0">
                  <a:pos x="85" y="46"/>
                </a:cxn>
                <a:cxn ang="0">
                  <a:pos x="85" y="68"/>
                </a:cxn>
                <a:cxn ang="0">
                  <a:pos x="85" y="68"/>
                </a:cxn>
                <a:cxn ang="0">
                  <a:pos x="85" y="114"/>
                </a:cxn>
                <a:cxn ang="0">
                  <a:pos x="85" y="114"/>
                </a:cxn>
              </a:cxnLst>
              <a:rect l="0" t="0" r="r" b="b"/>
              <a:pathLst>
                <a:path w="85" h="114">
                  <a:moveTo>
                    <a:pt x="85" y="114"/>
                  </a:moveTo>
                  <a:lnTo>
                    <a:pt x="85" y="114"/>
                  </a:lnTo>
                  <a:lnTo>
                    <a:pt x="71" y="114"/>
                  </a:lnTo>
                  <a:lnTo>
                    <a:pt x="71" y="84"/>
                  </a:lnTo>
                  <a:lnTo>
                    <a:pt x="71" y="44"/>
                  </a:lnTo>
                  <a:lnTo>
                    <a:pt x="71" y="33"/>
                  </a:lnTo>
                  <a:lnTo>
                    <a:pt x="68" y="22"/>
                  </a:lnTo>
                  <a:lnTo>
                    <a:pt x="60" y="17"/>
                  </a:lnTo>
                  <a:lnTo>
                    <a:pt x="49" y="14"/>
                  </a:lnTo>
                  <a:lnTo>
                    <a:pt x="41" y="14"/>
                  </a:lnTo>
                  <a:lnTo>
                    <a:pt x="30" y="17"/>
                  </a:lnTo>
                  <a:lnTo>
                    <a:pt x="16" y="27"/>
                  </a:lnTo>
                  <a:lnTo>
                    <a:pt x="16" y="33"/>
                  </a:lnTo>
                  <a:lnTo>
                    <a:pt x="16" y="114"/>
                  </a:lnTo>
                  <a:lnTo>
                    <a:pt x="5" y="114"/>
                  </a:lnTo>
                  <a:lnTo>
                    <a:pt x="2" y="114"/>
                  </a:lnTo>
                  <a:lnTo>
                    <a:pt x="2" y="87"/>
                  </a:lnTo>
                  <a:lnTo>
                    <a:pt x="2" y="71"/>
                  </a:lnTo>
                  <a:lnTo>
                    <a:pt x="2" y="38"/>
                  </a:lnTo>
                  <a:lnTo>
                    <a:pt x="0" y="6"/>
                  </a:lnTo>
                  <a:lnTo>
                    <a:pt x="2" y="3"/>
                  </a:lnTo>
                  <a:lnTo>
                    <a:pt x="13" y="3"/>
                  </a:lnTo>
                  <a:lnTo>
                    <a:pt x="16" y="3"/>
                  </a:lnTo>
                  <a:lnTo>
                    <a:pt x="16" y="14"/>
                  </a:lnTo>
                  <a:lnTo>
                    <a:pt x="33" y="6"/>
                  </a:lnTo>
                  <a:lnTo>
                    <a:pt x="41" y="3"/>
                  </a:lnTo>
                  <a:lnTo>
                    <a:pt x="52" y="0"/>
                  </a:lnTo>
                  <a:lnTo>
                    <a:pt x="60" y="3"/>
                  </a:lnTo>
                  <a:lnTo>
                    <a:pt x="68" y="6"/>
                  </a:lnTo>
                  <a:lnTo>
                    <a:pt x="77" y="11"/>
                  </a:lnTo>
                  <a:lnTo>
                    <a:pt x="82" y="19"/>
                  </a:lnTo>
                  <a:lnTo>
                    <a:pt x="85" y="33"/>
                  </a:lnTo>
                  <a:lnTo>
                    <a:pt x="85" y="46"/>
                  </a:lnTo>
                  <a:lnTo>
                    <a:pt x="85" y="68"/>
                  </a:lnTo>
                  <a:lnTo>
                    <a:pt x="85"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4" name="Freeform 13"/>
            <p:cNvSpPr>
              <a:spLocks/>
            </p:cNvSpPr>
            <p:nvPr/>
          </p:nvSpPr>
          <p:spPr bwMode="auto">
            <a:xfrm>
              <a:off x="2973" y="1015"/>
              <a:ext cx="71" cy="117"/>
            </a:xfrm>
            <a:custGeom>
              <a:avLst/>
              <a:gdLst/>
              <a:ahLst/>
              <a:cxnLst>
                <a:cxn ang="0">
                  <a:pos x="30" y="117"/>
                </a:cxn>
                <a:cxn ang="0">
                  <a:pos x="30" y="117"/>
                </a:cxn>
                <a:cxn ang="0">
                  <a:pos x="14" y="114"/>
                </a:cxn>
                <a:cxn ang="0">
                  <a:pos x="0" y="108"/>
                </a:cxn>
                <a:cxn ang="0">
                  <a:pos x="0" y="106"/>
                </a:cxn>
                <a:cxn ang="0">
                  <a:pos x="0" y="106"/>
                </a:cxn>
                <a:cxn ang="0">
                  <a:pos x="0" y="95"/>
                </a:cxn>
                <a:cxn ang="0">
                  <a:pos x="3" y="92"/>
                </a:cxn>
                <a:cxn ang="0">
                  <a:pos x="3" y="92"/>
                </a:cxn>
                <a:cxn ang="0">
                  <a:pos x="16" y="103"/>
                </a:cxn>
                <a:cxn ang="0">
                  <a:pos x="22" y="106"/>
                </a:cxn>
                <a:cxn ang="0">
                  <a:pos x="30" y="106"/>
                </a:cxn>
                <a:cxn ang="0">
                  <a:pos x="30" y="106"/>
                </a:cxn>
                <a:cxn ang="0">
                  <a:pos x="41" y="106"/>
                </a:cxn>
                <a:cxn ang="0">
                  <a:pos x="49" y="100"/>
                </a:cxn>
                <a:cxn ang="0">
                  <a:pos x="55" y="95"/>
                </a:cxn>
                <a:cxn ang="0">
                  <a:pos x="58" y="84"/>
                </a:cxn>
                <a:cxn ang="0">
                  <a:pos x="58" y="84"/>
                </a:cxn>
                <a:cxn ang="0">
                  <a:pos x="55" y="76"/>
                </a:cxn>
                <a:cxn ang="0">
                  <a:pos x="49" y="68"/>
                </a:cxn>
                <a:cxn ang="0">
                  <a:pos x="38" y="65"/>
                </a:cxn>
                <a:cxn ang="0">
                  <a:pos x="27" y="63"/>
                </a:cxn>
                <a:cxn ang="0">
                  <a:pos x="19" y="60"/>
                </a:cxn>
                <a:cxn ang="0">
                  <a:pos x="8" y="54"/>
                </a:cxn>
                <a:cxn ang="0">
                  <a:pos x="3" y="46"/>
                </a:cxn>
                <a:cxn ang="0">
                  <a:pos x="0" y="33"/>
                </a:cxn>
                <a:cxn ang="0">
                  <a:pos x="0" y="33"/>
                </a:cxn>
                <a:cxn ang="0">
                  <a:pos x="0" y="25"/>
                </a:cxn>
                <a:cxn ang="0">
                  <a:pos x="3" y="17"/>
                </a:cxn>
                <a:cxn ang="0">
                  <a:pos x="11" y="9"/>
                </a:cxn>
                <a:cxn ang="0">
                  <a:pos x="25" y="3"/>
                </a:cxn>
                <a:cxn ang="0">
                  <a:pos x="36" y="0"/>
                </a:cxn>
                <a:cxn ang="0">
                  <a:pos x="36" y="0"/>
                </a:cxn>
                <a:cxn ang="0">
                  <a:pos x="52" y="3"/>
                </a:cxn>
                <a:cxn ang="0">
                  <a:pos x="66" y="9"/>
                </a:cxn>
                <a:cxn ang="0">
                  <a:pos x="66" y="9"/>
                </a:cxn>
                <a:cxn ang="0">
                  <a:pos x="66" y="9"/>
                </a:cxn>
                <a:cxn ang="0">
                  <a:pos x="63" y="22"/>
                </a:cxn>
                <a:cxn ang="0">
                  <a:pos x="63" y="22"/>
                </a:cxn>
                <a:cxn ang="0">
                  <a:pos x="63" y="22"/>
                </a:cxn>
                <a:cxn ang="0">
                  <a:pos x="49" y="14"/>
                </a:cxn>
                <a:cxn ang="0">
                  <a:pos x="36" y="14"/>
                </a:cxn>
                <a:cxn ang="0">
                  <a:pos x="36" y="14"/>
                </a:cxn>
                <a:cxn ang="0">
                  <a:pos x="27" y="14"/>
                </a:cxn>
                <a:cxn ang="0">
                  <a:pos x="19" y="17"/>
                </a:cxn>
                <a:cxn ang="0">
                  <a:pos x="14" y="22"/>
                </a:cxn>
                <a:cxn ang="0">
                  <a:pos x="14" y="30"/>
                </a:cxn>
                <a:cxn ang="0">
                  <a:pos x="14" y="30"/>
                </a:cxn>
                <a:cxn ang="0">
                  <a:pos x="16" y="41"/>
                </a:cxn>
                <a:cxn ang="0">
                  <a:pos x="22" y="46"/>
                </a:cxn>
                <a:cxn ang="0">
                  <a:pos x="41" y="52"/>
                </a:cxn>
                <a:cxn ang="0">
                  <a:pos x="52" y="57"/>
                </a:cxn>
                <a:cxn ang="0">
                  <a:pos x="60" y="63"/>
                </a:cxn>
                <a:cxn ang="0">
                  <a:pos x="69" y="71"/>
                </a:cxn>
                <a:cxn ang="0">
                  <a:pos x="71" y="84"/>
                </a:cxn>
                <a:cxn ang="0">
                  <a:pos x="71" y="84"/>
                </a:cxn>
                <a:cxn ang="0">
                  <a:pos x="69" y="92"/>
                </a:cxn>
                <a:cxn ang="0">
                  <a:pos x="66" y="98"/>
                </a:cxn>
                <a:cxn ang="0">
                  <a:pos x="63" y="106"/>
                </a:cxn>
                <a:cxn ang="0">
                  <a:pos x="58" y="108"/>
                </a:cxn>
                <a:cxn ang="0">
                  <a:pos x="47" y="114"/>
                </a:cxn>
                <a:cxn ang="0">
                  <a:pos x="30" y="117"/>
                </a:cxn>
                <a:cxn ang="0">
                  <a:pos x="30" y="117"/>
                </a:cxn>
              </a:cxnLst>
              <a:rect l="0" t="0" r="r" b="b"/>
              <a:pathLst>
                <a:path w="71" h="117">
                  <a:moveTo>
                    <a:pt x="30" y="117"/>
                  </a:moveTo>
                  <a:lnTo>
                    <a:pt x="30" y="117"/>
                  </a:lnTo>
                  <a:lnTo>
                    <a:pt x="14" y="114"/>
                  </a:lnTo>
                  <a:lnTo>
                    <a:pt x="0" y="108"/>
                  </a:lnTo>
                  <a:lnTo>
                    <a:pt x="0" y="106"/>
                  </a:lnTo>
                  <a:lnTo>
                    <a:pt x="0" y="95"/>
                  </a:lnTo>
                  <a:lnTo>
                    <a:pt x="3" y="92"/>
                  </a:lnTo>
                  <a:lnTo>
                    <a:pt x="16" y="103"/>
                  </a:lnTo>
                  <a:lnTo>
                    <a:pt x="22" y="106"/>
                  </a:lnTo>
                  <a:lnTo>
                    <a:pt x="30" y="106"/>
                  </a:lnTo>
                  <a:lnTo>
                    <a:pt x="41" y="106"/>
                  </a:lnTo>
                  <a:lnTo>
                    <a:pt x="49" y="100"/>
                  </a:lnTo>
                  <a:lnTo>
                    <a:pt x="55" y="95"/>
                  </a:lnTo>
                  <a:lnTo>
                    <a:pt x="58" y="84"/>
                  </a:lnTo>
                  <a:lnTo>
                    <a:pt x="55" y="76"/>
                  </a:lnTo>
                  <a:lnTo>
                    <a:pt x="49" y="68"/>
                  </a:lnTo>
                  <a:lnTo>
                    <a:pt x="38" y="65"/>
                  </a:lnTo>
                  <a:lnTo>
                    <a:pt x="27" y="63"/>
                  </a:lnTo>
                  <a:lnTo>
                    <a:pt x="19" y="60"/>
                  </a:lnTo>
                  <a:lnTo>
                    <a:pt x="8" y="54"/>
                  </a:lnTo>
                  <a:lnTo>
                    <a:pt x="3" y="46"/>
                  </a:lnTo>
                  <a:lnTo>
                    <a:pt x="0" y="33"/>
                  </a:lnTo>
                  <a:lnTo>
                    <a:pt x="0" y="25"/>
                  </a:lnTo>
                  <a:lnTo>
                    <a:pt x="3" y="17"/>
                  </a:lnTo>
                  <a:lnTo>
                    <a:pt x="11" y="9"/>
                  </a:lnTo>
                  <a:lnTo>
                    <a:pt x="25" y="3"/>
                  </a:lnTo>
                  <a:lnTo>
                    <a:pt x="36" y="0"/>
                  </a:lnTo>
                  <a:lnTo>
                    <a:pt x="52" y="3"/>
                  </a:lnTo>
                  <a:lnTo>
                    <a:pt x="66" y="9"/>
                  </a:lnTo>
                  <a:lnTo>
                    <a:pt x="63" y="22"/>
                  </a:lnTo>
                  <a:lnTo>
                    <a:pt x="49" y="14"/>
                  </a:lnTo>
                  <a:lnTo>
                    <a:pt x="36" y="14"/>
                  </a:lnTo>
                  <a:lnTo>
                    <a:pt x="27" y="14"/>
                  </a:lnTo>
                  <a:lnTo>
                    <a:pt x="19" y="17"/>
                  </a:lnTo>
                  <a:lnTo>
                    <a:pt x="14" y="22"/>
                  </a:lnTo>
                  <a:lnTo>
                    <a:pt x="14" y="30"/>
                  </a:lnTo>
                  <a:lnTo>
                    <a:pt x="16" y="41"/>
                  </a:lnTo>
                  <a:lnTo>
                    <a:pt x="22" y="46"/>
                  </a:lnTo>
                  <a:lnTo>
                    <a:pt x="41" y="52"/>
                  </a:lnTo>
                  <a:lnTo>
                    <a:pt x="52" y="57"/>
                  </a:lnTo>
                  <a:lnTo>
                    <a:pt x="60" y="63"/>
                  </a:lnTo>
                  <a:lnTo>
                    <a:pt x="69" y="71"/>
                  </a:lnTo>
                  <a:lnTo>
                    <a:pt x="71" y="84"/>
                  </a:lnTo>
                  <a:lnTo>
                    <a:pt x="69" y="92"/>
                  </a:lnTo>
                  <a:lnTo>
                    <a:pt x="66" y="98"/>
                  </a:lnTo>
                  <a:lnTo>
                    <a:pt x="63" y="106"/>
                  </a:lnTo>
                  <a:lnTo>
                    <a:pt x="58" y="108"/>
                  </a:lnTo>
                  <a:lnTo>
                    <a:pt x="47" y="114"/>
                  </a:lnTo>
                  <a:lnTo>
                    <a:pt x="30" y="1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5" name="Freeform 12"/>
            <p:cNvSpPr>
              <a:spLocks/>
            </p:cNvSpPr>
            <p:nvPr/>
          </p:nvSpPr>
          <p:spPr bwMode="auto">
            <a:xfrm>
              <a:off x="3061" y="1018"/>
              <a:ext cx="146" cy="111"/>
            </a:xfrm>
            <a:custGeom>
              <a:avLst/>
              <a:gdLst/>
              <a:ahLst/>
              <a:cxnLst>
                <a:cxn ang="0">
                  <a:pos x="135" y="46"/>
                </a:cxn>
                <a:cxn ang="0">
                  <a:pos x="124" y="87"/>
                </a:cxn>
                <a:cxn ang="0">
                  <a:pos x="124" y="87"/>
                </a:cxn>
                <a:cxn ang="0">
                  <a:pos x="118" y="108"/>
                </a:cxn>
                <a:cxn ang="0">
                  <a:pos x="115" y="111"/>
                </a:cxn>
                <a:cxn ang="0">
                  <a:pos x="115" y="111"/>
                </a:cxn>
                <a:cxn ang="0">
                  <a:pos x="99" y="111"/>
                </a:cxn>
                <a:cxn ang="0">
                  <a:pos x="99" y="111"/>
                </a:cxn>
                <a:cxn ang="0">
                  <a:pos x="99" y="111"/>
                </a:cxn>
                <a:cxn ang="0">
                  <a:pos x="91" y="78"/>
                </a:cxn>
                <a:cxn ang="0">
                  <a:pos x="71" y="8"/>
                </a:cxn>
                <a:cxn ang="0">
                  <a:pos x="58" y="65"/>
                </a:cxn>
                <a:cxn ang="0">
                  <a:pos x="58" y="65"/>
                </a:cxn>
                <a:cxn ang="0">
                  <a:pos x="49"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6" y="3"/>
                </a:cxn>
                <a:cxn ang="0">
                  <a:pos x="16" y="3"/>
                </a:cxn>
                <a:cxn ang="0">
                  <a:pos x="22" y="33"/>
                </a:cxn>
                <a:cxn ang="0">
                  <a:pos x="38" y="103"/>
                </a:cxn>
                <a:cxn ang="0">
                  <a:pos x="58" y="30"/>
                </a:cxn>
                <a:cxn ang="0">
                  <a:pos x="58" y="30"/>
                </a:cxn>
                <a:cxn ang="0">
                  <a:pos x="63" y="3"/>
                </a:cxn>
                <a:cxn ang="0">
                  <a:pos x="63" y="0"/>
                </a:cxn>
                <a:cxn ang="0">
                  <a:pos x="63" y="0"/>
                </a:cxn>
                <a:cxn ang="0">
                  <a:pos x="82" y="0"/>
                </a:cxn>
                <a:cxn ang="0">
                  <a:pos x="82" y="3"/>
                </a:cxn>
                <a:cxn ang="0">
                  <a:pos x="82" y="3"/>
                </a:cxn>
                <a:cxn ang="0">
                  <a:pos x="110" y="100"/>
                </a:cxn>
                <a:cxn ang="0">
                  <a:pos x="124" y="43"/>
                </a:cxn>
                <a:cxn ang="0">
                  <a:pos x="124" y="43"/>
                </a:cxn>
                <a:cxn ang="0">
                  <a:pos x="129" y="14"/>
                </a:cxn>
                <a:cxn ang="0">
                  <a:pos x="129" y="14"/>
                </a:cxn>
                <a:cxn ang="0">
                  <a:pos x="132" y="3"/>
                </a:cxn>
                <a:cxn ang="0">
                  <a:pos x="132" y="0"/>
                </a:cxn>
                <a:cxn ang="0">
                  <a:pos x="132" y="0"/>
                </a:cxn>
                <a:cxn ang="0">
                  <a:pos x="140" y="0"/>
                </a:cxn>
                <a:cxn ang="0">
                  <a:pos x="140" y="0"/>
                </a:cxn>
                <a:cxn ang="0">
                  <a:pos x="143" y="0"/>
                </a:cxn>
                <a:cxn ang="0">
                  <a:pos x="146" y="3"/>
                </a:cxn>
                <a:cxn ang="0">
                  <a:pos x="146" y="3"/>
                </a:cxn>
                <a:cxn ang="0">
                  <a:pos x="135" y="46"/>
                </a:cxn>
                <a:cxn ang="0">
                  <a:pos x="135" y="46"/>
                </a:cxn>
              </a:cxnLst>
              <a:rect l="0" t="0" r="r" b="b"/>
              <a:pathLst>
                <a:path w="146" h="111">
                  <a:moveTo>
                    <a:pt x="135" y="46"/>
                  </a:moveTo>
                  <a:lnTo>
                    <a:pt x="124" y="87"/>
                  </a:lnTo>
                  <a:lnTo>
                    <a:pt x="118" y="108"/>
                  </a:lnTo>
                  <a:lnTo>
                    <a:pt x="115" y="111"/>
                  </a:lnTo>
                  <a:lnTo>
                    <a:pt x="99" y="111"/>
                  </a:lnTo>
                  <a:lnTo>
                    <a:pt x="91" y="78"/>
                  </a:lnTo>
                  <a:lnTo>
                    <a:pt x="71" y="8"/>
                  </a:lnTo>
                  <a:lnTo>
                    <a:pt x="58" y="65"/>
                  </a:lnTo>
                  <a:lnTo>
                    <a:pt x="49" y="111"/>
                  </a:lnTo>
                  <a:lnTo>
                    <a:pt x="47" y="111"/>
                  </a:lnTo>
                  <a:lnTo>
                    <a:pt x="30" y="111"/>
                  </a:lnTo>
                  <a:lnTo>
                    <a:pt x="22" y="78"/>
                  </a:lnTo>
                  <a:lnTo>
                    <a:pt x="0" y="3"/>
                  </a:lnTo>
                  <a:lnTo>
                    <a:pt x="3" y="0"/>
                  </a:lnTo>
                  <a:lnTo>
                    <a:pt x="14" y="0"/>
                  </a:lnTo>
                  <a:lnTo>
                    <a:pt x="16" y="3"/>
                  </a:lnTo>
                  <a:lnTo>
                    <a:pt x="22" y="33"/>
                  </a:lnTo>
                  <a:lnTo>
                    <a:pt x="38" y="103"/>
                  </a:lnTo>
                  <a:lnTo>
                    <a:pt x="58" y="30"/>
                  </a:lnTo>
                  <a:lnTo>
                    <a:pt x="63" y="3"/>
                  </a:lnTo>
                  <a:lnTo>
                    <a:pt x="63" y="0"/>
                  </a:lnTo>
                  <a:lnTo>
                    <a:pt x="82" y="0"/>
                  </a:lnTo>
                  <a:lnTo>
                    <a:pt x="82" y="3"/>
                  </a:lnTo>
                  <a:lnTo>
                    <a:pt x="110" y="100"/>
                  </a:lnTo>
                  <a:lnTo>
                    <a:pt x="124" y="43"/>
                  </a:lnTo>
                  <a:lnTo>
                    <a:pt x="129" y="14"/>
                  </a:lnTo>
                  <a:lnTo>
                    <a:pt x="132" y="3"/>
                  </a:lnTo>
                  <a:lnTo>
                    <a:pt x="132" y="0"/>
                  </a:lnTo>
                  <a:lnTo>
                    <a:pt x="140" y="0"/>
                  </a:lnTo>
                  <a:lnTo>
                    <a:pt x="143" y="0"/>
                  </a:lnTo>
                  <a:lnTo>
                    <a:pt x="146" y="3"/>
                  </a:lnTo>
                  <a:lnTo>
                    <a:pt x="135"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6" name="Freeform 11"/>
            <p:cNvSpPr>
              <a:spLocks noEditPoints="1"/>
            </p:cNvSpPr>
            <p:nvPr/>
          </p:nvSpPr>
          <p:spPr bwMode="auto">
            <a:xfrm>
              <a:off x="3229" y="964"/>
              <a:ext cx="19" cy="165"/>
            </a:xfrm>
            <a:custGeom>
              <a:avLst/>
              <a:gdLst/>
              <a:ahLst/>
              <a:cxnLst>
                <a:cxn ang="0">
                  <a:pos x="16" y="16"/>
                </a:cxn>
                <a:cxn ang="0">
                  <a:pos x="16" y="19"/>
                </a:cxn>
                <a:cxn ang="0">
                  <a:pos x="16" y="19"/>
                </a:cxn>
                <a:cxn ang="0">
                  <a:pos x="2" y="19"/>
                </a:cxn>
                <a:cxn ang="0">
                  <a:pos x="0" y="16"/>
                </a:cxn>
                <a:cxn ang="0">
                  <a:pos x="0" y="16"/>
                </a:cxn>
                <a:cxn ang="0">
                  <a:pos x="0" y="6"/>
                </a:cxn>
                <a:cxn ang="0">
                  <a:pos x="2" y="3"/>
                </a:cxn>
                <a:cxn ang="0">
                  <a:pos x="2" y="3"/>
                </a:cxn>
                <a:cxn ang="0">
                  <a:pos x="16" y="0"/>
                </a:cxn>
                <a:cxn ang="0">
                  <a:pos x="16" y="3"/>
                </a:cxn>
                <a:cxn ang="0">
                  <a:pos x="16" y="3"/>
                </a:cxn>
                <a:cxn ang="0">
                  <a:pos x="16" y="16"/>
                </a:cxn>
                <a:cxn ang="0">
                  <a:pos x="16" y="16"/>
                </a:cxn>
                <a:cxn ang="0">
                  <a:pos x="16" y="165"/>
                </a:cxn>
                <a:cxn ang="0">
                  <a:pos x="16" y="165"/>
                </a:cxn>
                <a:cxn ang="0">
                  <a:pos x="5" y="165"/>
                </a:cxn>
                <a:cxn ang="0">
                  <a:pos x="2" y="165"/>
                </a:cxn>
                <a:cxn ang="0">
                  <a:pos x="2" y="165"/>
                </a:cxn>
                <a:cxn ang="0">
                  <a:pos x="2" y="138"/>
                </a:cxn>
                <a:cxn ang="0">
                  <a:pos x="2" y="138"/>
                </a:cxn>
                <a:cxn ang="0">
                  <a:pos x="2" y="97"/>
                </a:cxn>
                <a:cxn ang="0">
                  <a:pos x="2" y="57"/>
                </a:cxn>
                <a:cxn ang="0">
                  <a:pos x="2" y="57"/>
                </a:cxn>
                <a:cxn ang="0">
                  <a:pos x="2" y="57"/>
                </a:cxn>
                <a:cxn ang="0">
                  <a:pos x="16" y="54"/>
                </a:cxn>
                <a:cxn ang="0">
                  <a:pos x="16" y="54"/>
                </a:cxn>
                <a:cxn ang="0">
                  <a:pos x="16" y="54"/>
                </a:cxn>
                <a:cxn ang="0">
                  <a:pos x="16" y="78"/>
                </a:cxn>
                <a:cxn ang="0">
                  <a:pos x="16" y="78"/>
                </a:cxn>
                <a:cxn ang="0">
                  <a:pos x="19" y="165"/>
                </a:cxn>
                <a:cxn ang="0">
                  <a:pos x="16" y="165"/>
                </a:cxn>
              </a:cxnLst>
              <a:rect l="0" t="0" r="r" b="b"/>
              <a:pathLst>
                <a:path w="19" h="165">
                  <a:moveTo>
                    <a:pt x="16" y="16"/>
                  </a:moveTo>
                  <a:lnTo>
                    <a:pt x="16" y="19"/>
                  </a:lnTo>
                  <a:lnTo>
                    <a:pt x="2" y="19"/>
                  </a:lnTo>
                  <a:lnTo>
                    <a:pt x="0" y="16"/>
                  </a:lnTo>
                  <a:lnTo>
                    <a:pt x="0" y="6"/>
                  </a:lnTo>
                  <a:lnTo>
                    <a:pt x="2" y="3"/>
                  </a:lnTo>
                  <a:lnTo>
                    <a:pt x="16" y="0"/>
                  </a:lnTo>
                  <a:lnTo>
                    <a:pt x="16" y="3"/>
                  </a:lnTo>
                  <a:lnTo>
                    <a:pt x="16" y="16"/>
                  </a:lnTo>
                  <a:close/>
                  <a:moveTo>
                    <a:pt x="16" y="165"/>
                  </a:moveTo>
                  <a:lnTo>
                    <a:pt x="16" y="165"/>
                  </a:lnTo>
                  <a:lnTo>
                    <a:pt x="5" y="165"/>
                  </a:lnTo>
                  <a:lnTo>
                    <a:pt x="2" y="165"/>
                  </a:lnTo>
                  <a:lnTo>
                    <a:pt x="2" y="138"/>
                  </a:lnTo>
                  <a:lnTo>
                    <a:pt x="2" y="97"/>
                  </a:lnTo>
                  <a:lnTo>
                    <a:pt x="2" y="57"/>
                  </a:lnTo>
                  <a:lnTo>
                    <a:pt x="16" y="54"/>
                  </a:lnTo>
                  <a:lnTo>
                    <a:pt x="16" y="78"/>
                  </a:lnTo>
                  <a:lnTo>
                    <a:pt x="19" y="165"/>
                  </a:lnTo>
                  <a:lnTo>
                    <a:pt x="16"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7" name="Freeform 10"/>
            <p:cNvSpPr>
              <a:spLocks/>
            </p:cNvSpPr>
            <p:nvPr/>
          </p:nvSpPr>
          <p:spPr bwMode="auto">
            <a:xfrm>
              <a:off x="3278" y="1015"/>
              <a:ext cx="80" cy="117"/>
            </a:xfrm>
            <a:custGeom>
              <a:avLst/>
              <a:gdLst/>
              <a:ahLst/>
              <a:cxnLst>
                <a:cxn ang="0">
                  <a:pos x="80" y="106"/>
                </a:cxn>
                <a:cxn ang="0">
                  <a:pos x="77" y="108"/>
                </a:cxn>
                <a:cxn ang="0">
                  <a:pos x="77" y="108"/>
                </a:cxn>
                <a:cxn ang="0">
                  <a:pos x="63" y="114"/>
                </a:cxn>
                <a:cxn ang="0">
                  <a:pos x="50" y="117"/>
                </a:cxn>
                <a:cxn ang="0">
                  <a:pos x="50" y="117"/>
                </a:cxn>
                <a:cxn ang="0">
                  <a:pos x="39" y="117"/>
                </a:cxn>
                <a:cxn ang="0">
                  <a:pos x="30" y="114"/>
                </a:cxn>
                <a:cxn ang="0">
                  <a:pos x="30" y="114"/>
                </a:cxn>
                <a:cxn ang="0">
                  <a:pos x="17" y="106"/>
                </a:cxn>
                <a:cxn ang="0">
                  <a:pos x="8" y="92"/>
                </a:cxn>
                <a:cxn ang="0">
                  <a:pos x="3" y="79"/>
                </a:cxn>
                <a:cxn ang="0">
                  <a:pos x="0" y="60"/>
                </a:cxn>
                <a:cxn ang="0">
                  <a:pos x="0" y="60"/>
                </a:cxn>
                <a:cxn ang="0">
                  <a:pos x="0" y="49"/>
                </a:cxn>
                <a:cxn ang="0">
                  <a:pos x="3" y="38"/>
                </a:cxn>
                <a:cxn ang="0">
                  <a:pos x="8" y="27"/>
                </a:cxn>
                <a:cxn ang="0">
                  <a:pos x="14" y="19"/>
                </a:cxn>
                <a:cxn ang="0">
                  <a:pos x="19" y="11"/>
                </a:cxn>
                <a:cxn ang="0">
                  <a:pos x="30" y="6"/>
                </a:cxn>
                <a:cxn ang="0">
                  <a:pos x="39" y="3"/>
                </a:cxn>
                <a:cxn ang="0">
                  <a:pos x="52" y="0"/>
                </a:cxn>
                <a:cxn ang="0">
                  <a:pos x="52" y="0"/>
                </a:cxn>
                <a:cxn ang="0">
                  <a:pos x="66" y="3"/>
                </a:cxn>
                <a:cxn ang="0">
                  <a:pos x="77" y="9"/>
                </a:cxn>
                <a:cxn ang="0">
                  <a:pos x="80" y="11"/>
                </a:cxn>
                <a:cxn ang="0">
                  <a:pos x="80" y="11"/>
                </a:cxn>
                <a:cxn ang="0">
                  <a:pos x="77" y="22"/>
                </a:cxn>
                <a:cxn ang="0">
                  <a:pos x="77" y="22"/>
                </a:cxn>
                <a:cxn ang="0">
                  <a:pos x="77" y="22"/>
                </a:cxn>
                <a:cxn ang="0">
                  <a:pos x="63" y="17"/>
                </a:cxn>
                <a:cxn ang="0">
                  <a:pos x="52" y="14"/>
                </a:cxn>
                <a:cxn ang="0">
                  <a:pos x="52" y="14"/>
                </a:cxn>
                <a:cxn ang="0">
                  <a:pos x="41" y="14"/>
                </a:cxn>
                <a:cxn ang="0">
                  <a:pos x="36" y="17"/>
                </a:cxn>
                <a:cxn ang="0">
                  <a:pos x="28" y="22"/>
                </a:cxn>
                <a:cxn ang="0">
                  <a:pos x="22" y="27"/>
                </a:cxn>
                <a:cxn ang="0">
                  <a:pos x="17" y="41"/>
                </a:cxn>
                <a:cxn ang="0">
                  <a:pos x="14" y="60"/>
                </a:cxn>
                <a:cxn ang="0">
                  <a:pos x="14" y="60"/>
                </a:cxn>
                <a:cxn ang="0">
                  <a:pos x="17" y="76"/>
                </a:cxn>
                <a:cxn ang="0">
                  <a:pos x="22" y="92"/>
                </a:cxn>
                <a:cxn ang="0">
                  <a:pos x="28" y="98"/>
                </a:cxn>
                <a:cxn ang="0">
                  <a:pos x="33" y="100"/>
                </a:cxn>
                <a:cxn ang="0">
                  <a:pos x="41" y="103"/>
                </a:cxn>
                <a:cxn ang="0">
                  <a:pos x="50" y="106"/>
                </a:cxn>
                <a:cxn ang="0">
                  <a:pos x="50" y="106"/>
                </a:cxn>
                <a:cxn ang="0">
                  <a:pos x="58" y="103"/>
                </a:cxn>
                <a:cxn ang="0">
                  <a:pos x="66" y="100"/>
                </a:cxn>
                <a:cxn ang="0">
                  <a:pos x="80" y="92"/>
                </a:cxn>
                <a:cxn ang="0">
                  <a:pos x="80" y="92"/>
                </a:cxn>
                <a:cxn ang="0">
                  <a:pos x="80" y="92"/>
                </a:cxn>
                <a:cxn ang="0">
                  <a:pos x="80" y="106"/>
                </a:cxn>
                <a:cxn ang="0">
                  <a:pos x="80" y="106"/>
                </a:cxn>
              </a:cxnLst>
              <a:rect l="0" t="0" r="r" b="b"/>
              <a:pathLst>
                <a:path w="80" h="117">
                  <a:moveTo>
                    <a:pt x="80" y="106"/>
                  </a:moveTo>
                  <a:lnTo>
                    <a:pt x="77" y="108"/>
                  </a:lnTo>
                  <a:lnTo>
                    <a:pt x="63" y="114"/>
                  </a:lnTo>
                  <a:lnTo>
                    <a:pt x="50" y="117"/>
                  </a:lnTo>
                  <a:lnTo>
                    <a:pt x="39" y="117"/>
                  </a:lnTo>
                  <a:lnTo>
                    <a:pt x="30" y="114"/>
                  </a:lnTo>
                  <a:lnTo>
                    <a:pt x="17" y="106"/>
                  </a:lnTo>
                  <a:lnTo>
                    <a:pt x="8" y="92"/>
                  </a:lnTo>
                  <a:lnTo>
                    <a:pt x="3" y="79"/>
                  </a:lnTo>
                  <a:lnTo>
                    <a:pt x="0" y="60"/>
                  </a:lnTo>
                  <a:lnTo>
                    <a:pt x="0" y="49"/>
                  </a:lnTo>
                  <a:lnTo>
                    <a:pt x="3" y="38"/>
                  </a:lnTo>
                  <a:lnTo>
                    <a:pt x="8" y="27"/>
                  </a:lnTo>
                  <a:lnTo>
                    <a:pt x="14" y="19"/>
                  </a:lnTo>
                  <a:lnTo>
                    <a:pt x="19" y="11"/>
                  </a:lnTo>
                  <a:lnTo>
                    <a:pt x="30" y="6"/>
                  </a:lnTo>
                  <a:lnTo>
                    <a:pt x="39" y="3"/>
                  </a:lnTo>
                  <a:lnTo>
                    <a:pt x="52" y="0"/>
                  </a:lnTo>
                  <a:lnTo>
                    <a:pt x="66" y="3"/>
                  </a:lnTo>
                  <a:lnTo>
                    <a:pt x="77" y="9"/>
                  </a:lnTo>
                  <a:lnTo>
                    <a:pt x="80" y="11"/>
                  </a:lnTo>
                  <a:lnTo>
                    <a:pt x="77" y="22"/>
                  </a:lnTo>
                  <a:lnTo>
                    <a:pt x="63" y="17"/>
                  </a:lnTo>
                  <a:lnTo>
                    <a:pt x="52" y="14"/>
                  </a:lnTo>
                  <a:lnTo>
                    <a:pt x="41" y="14"/>
                  </a:lnTo>
                  <a:lnTo>
                    <a:pt x="36" y="17"/>
                  </a:lnTo>
                  <a:lnTo>
                    <a:pt x="28" y="22"/>
                  </a:lnTo>
                  <a:lnTo>
                    <a:pt x="22" y="27"/>
                  </a:lnTo>
                  <a:lnTo>
                    <a:pt x="17" y="41"/>
                  </a:lnTo>
                  <a:lnTo>
                    <a:pt x="14" y="60"/>
                  </a:lnTo>
                  <a:lnTo>
                    <a:pt x="17" y="76"/>
                  </a:lnTo>
                  <a:lnTo>
                    <a:pt x="22" y="92"/>
                  </a:lnTo>
                  <a:lnTo>
                    <a:pt x="28" y="98"/>
                  </a:lnTo>
                  <a:lnTo>
                    <a:pt x="33" y="100"/>
                  </a:lnTo>
                  <a:lnTo>
                    <a:pt x="41" y="103"/>
                  </a:lnTo>
                  <a:lnTo>
                    <a:pt x="50" y="106"/>
                  </a:lnTo>
                  <a:lnTo>
                    <a:pt x="58" y="103"/>
                  </a:lnTo>
                  <a:lnTo>
                    <a:pt x="66" y="100"/>
                  </a:lnTo>
                  <a:lnTo>
                    <a:pt x="80" y="92"/>
                  </a:lnTo>
                  <a:lnTo>
                    <a:pt x="80"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8" name="Freeform 9"/>
            <p:cNvSpPr>
              <a:spLocks/>
            </p:cNvSpPr>
            <p:nvPr/>
          </p:nvSpPr>
          <p:spPr bwMode="auto">
            <a:xfrm>
              <a:off x="3383" y="959"/>
              <a:ext cx="82" cy="170"/>
            </a:xfrm>
            <a:custGeom>
              <a:avLst/>
              <a:gdLst/>
              <a:ahLst/>
              <a:cxnLst>
                <a:cxn ang="0">
                  <a:pos x="79" y="170"/>
                </a:cxn>
                <a:cxn ang="0">
                  <a:pos x="79"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2" y="170"/>
                </a:cxn>
                <a:cxn ang="0">
                  <a:pos x="2" y="75"/>
                </a:cxn>
                <a:cxn ang="0">
                  <a:pos x="2" y="75"/>
                </a:cxn>
                <a:cxn ang="0">
                  <a:pos x="0" y="2"/>
                </a:cxn>
                <a:cxn ang="0">
                  <a:pos x="2" y="0"/>
                </a:cxn>
                <a:cxn ang="0">
                  <a:pos x="2" y="0"/>
                </a:cxn>
                <a:cxn ang="0">
                  <a:pos x="16" y="0"/>
                </a:cxn>
                <a:cxn ang="0">
                  <a:pos x="16" y="0"/>
                </a:cxn>
                <a:cxn ang="0">
                  <a:pos x="16" y="0"/>
                </a:cxn>
                <a:cxn ang="0">
                  <a:pos x="16" y="27"/>
                </a:cxn>
                <a:cxn ang="0">
                  <a:pos x="16" y="102"/>
                </a:cxn>
                <a:cxn ang="0">
                  <a:pos x="33" y="83"/>
                </a:cxn>
                <a:cxn ang="0">
                  <a:pos x="33" y="83"/>
                </a:cxn>
                <a:cxn ang="0">
                  <a:pos x="55" y="62"/>
                </a:cxn>
                <a:cxn ang="0">
                  <a:pos x="57"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79" y="170"/>
                </a:cxn>
              </a:cxnLst>
              <a:rect l="0" t="0" r="r" b="b"/>
              <a:pathLst>
                <a:path w="82" h="170">
                  <a:moveTo>
                    <a:pt x="79" y="170"/>
                  </a:moveTo>
                  <a:lnTo>
                    <a:pt x="79" y="170"/>
                  </a:lnTo>
                  <a:lnTo>
                    <a:pt x="74" y="170"/>
                  </a:lnTo>
                  <a:lnTo>
                    <a:pt x="66" y="170"/>
                  </a:lnTo>
                  <a:lnTo>
                    <a:pt x="63" y="170"/>
                  </a:lnTo>
                  <a:lnTo>
                    <a:pt x="16" y="105"/>
                  </a:lnTo>
                  <a:lnTo>
                    <a:pt x="16" y="110"/>
                  </a:lnTo>
                  <a:lnTo>
                    <a:pt x="16" y="154"/>
                  </a:lnTo>
                  <a:lnTo>
                    <a:pt x="16" y="170"/>
                  </a:lnTo>
                  <a:lnTo>
                    <a:pt x="5" y="170"/>
                  </a:lnTo>
                  <a:lnTo>
                    <a:pt x="2" y="170"/>
                  </a:lnTo>
                  <a:lnTo>
                    <a:pt x="2" y="75"/>
                  </a:lnTo>
                  <a:lnTo>
                    <a:pt x="0" y="2"/>
                  </a:lnTo>
                  <a:lnTo>
                    <a:pt x="2" y="0"/>
                  </a:lnTo>
                  <a:lnTo>
                    <a:pt x="16" y="0"/>
                  </a:lnTo>
                  <a:lnTo>
                    <a:pt x="16" y="27"/>
                  </a:lnTo>
                  <a:lnTo>
                    <a:pt x="16" y="102"/>
                  </a:lnTo>
                  <a:lnTo>
                    <a:pt x="33" y="83"/>
                  </a:lnTo>
                  <a:lnTo>
                    <a:pt x="55" y="62"/>
                  </a:lnTo>
                  <a:lnTo>
                    <a:pt x="57" y="59"/>
                  </a:lnTo>
                  <a:lnTo>
                    <a:pt x="71" y="59"/>
                  </a:lnTo>
                  <a:lnTo>
                    <a:pt x="71" y="62"/>
                  </a:lnTo>
                  <a:lnTo>
                    <a:pt x="52" y="83"/>
                  </a:lnTo>
                  <a:lnTo>
                    <a:pt x="30" y="102"/>
                  </a:lnTo>
                  <a:lnTo>
                    <a:pt x="49" y="129"/>
                  </a:lnTo>
                  <a:lnTo>
                    <a:pt x="66" y="151"/>
                  </a:lnTo>
                  <a:lnTo>
                    <a:pt x="82" y="167"/>
                  </a:lnTo>
                  <a:lnTo>
                    <a:pt x="79"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9" name="Freeform 8"/>
            <p:cNvSpPr>
              <a:spLocks/>
            </p:cNvSpPr>
            <p:nvPr/>
          </p:nvSpPr>
          <p:spPr bwMode="auto">
            <a:xfrm>
              <a:off x="517" y="159"/>
              <a:ext cx="396" cy="378"/>
            </a:xfrm>
            <a:custGeom>
              <a:avLst/>
              <a:gdLst/>
              <a:ahLst/>
              <a:cxnLst>
                <a:cxn ang="0">
                  <a:pos x="355" y="370"/>
                </a:cxn>
                <a:cxn ang="0">
                  <a:pos x="355" y="87"/>
                </a:cxn>
                <a:cxn ang="0">
                  <a:pos x="358" y="25"/>
                </a:cxn>
                <a:cxn ang="0">
                  <a:pos x="363" y="17"/>
                </a:cxn>
                <a:cxn ang="0">
                  <a:pos x="396" y="11"/>
                </a:cxn>
                <a:cxn ang="0">
                  <a:pos x="259" y="0"/>
                </a:cxn>
                <a:cxn ang="0">
                  <a:pos x="278" y="14"/>
                </a:cxn>
                <a:cxn ang="0">
                  <a:pos x="292" y="17"/>
                </a:cxn>
                <a:cxn ang="0">
                  <a:pos x="297" y="25"/>
                </a:cxn>
                <a:cxn ang="0">
                  <a:pos x="300" y="87"/>
                </a:cxn>
                <a:cxn ang="0">
                  <a:pos x="300" y="316"/>
                </a:cxn>
                <a:cxn ang="0">
                  <a:pos x="267" y="341"/>
                </a:cxn>
                <a:cxn ang="0">
                  <a:pos x="237" y="354"/>
                </a:cxn>
                <a:cxn ang="0">
                  <a:pos x="198" y="360"/>
                </a:cxn>
                <a:cxn ang="0">
                  <a:pos x="168" y="357"/>
                </a:cxn>
                <a:cxn ang="0">
                  <a:pos x="127" y="338"/>
                </a:cxn>
                <a:cxn ang="0">
                  <a:pos x="105" y="303"/>
                </a:cxn>
                <a:cxn ang="0">
                  <a:pos x="96" y="254"/>
                </a:cxn>
                <a:cxn ang="0">
                  <a:pos x="94" y="87"/>
                </a:cxn>
                <a:cxn ang="0">
                  <a:pos x="96" y="46"/>
                </a:cxn>
                <a:cxn ang="0">
                  <a:pos x="99" y="19"/>
                </a:cxn>
                <a:cxn ang="0">
                  <a:pos x="118" y="14"/>
                </a:cxn>
                <a:cxn ang="0">
                  <a:pos x="138" y="0"/>
                </a:cxn>
                <a:cxn ang="0">
                  <a:pos x="0" y="11"/>
                </a:cxn>
                <a:cxn ang="0">
                  <a:pos x="19" y="14"/>
                </a:cxn>
                <a:cxn ang="0">
                  <a:pos x="36" y="19"/>
                </a:cxn>
                <a:cxn ang="0">
                  <a:pos x="41" y="46"/>
                </a:cxn>
                <a:cxn ang="0">
                  <a:pos x="41" y="235"/>
                </a:cxn>
                <a:cxn ang="0">
                  <a:pos x="41" y="262"/>
                </a:cxn>
                <a:cxn ang="0">
                  <a:pos x="52" y="314"/>
                </a:cxn>
                <a:cxn ang="0">
                  <a:pos x="69" y="346"/>
                </a:cxn>
                <a:cxn ang="0">
                  <a:pos x="88" y="360"/>
                </a:cxn>
                <a:cxn ang="0">
                  <a:pos x="113" y="373"/>
                </a:cxn>
                <a:cxn ang="0">
                  <a:pos x="149" y="378"/>
                </a:cxn>
                <a:cxn ang="0">
                  <a:pos x="171" y="378"/>
                </a:cxn>
                <a:cxn ang="0">
                  <a:pos x="220" y="373"/>
                </a:cxn>
                <a:cxn ang="0">
                  <a:pos x="261" y="362"/>
                </a:cxn>
                <a:cxn ang="0">
                  <a:pos x="300" y="343"/>
                </a:cxn>
                <a:cxn ang="0">
                  <a:pos x="308" y="346"/>
                </a:cxn>
                <a:cxn ang="0">
                  <a:pos x="322" y="360"/>
                </a:cxn>
              </a:cxnLst>
              <a:rect l="0" t="0" r="r" b="b"/>
              <a:pathLst>
                <a:path w="396" h="378">
                  <a:moveTo>
                    <a:pt x="336" y="376"/>
                  </a:moveTo>
                  <a:lnTo>
                    <a:pt x="355" y="370"/>
                  </a:lnTo>
                  <a:lnTo>
                    <a:pt x="355" y="87"/>
                  </a:lnTo>
                  <a:lnTo>
                    <a:pt x="355" y="46"/>
                  </a:lnTo>
                  <a:lnTo>
                    <a:pt x="358" y="25"/>
                  </a:lnTo>
                  <a:lnTo>
                    <a:pt x="360" y="19"/>
                  </a:lnTo>
                  <a:lnTo>
                    <a:pt x="363" y="17"/>
                  </a:lnTo>
                  <a:lnTo>
                    <a:pt x="377" y="14"/>
                  </a:lnTo>
                  <a:lnTo>
                    <a:pt x="396" y="11"/>
                  </a:lnTo>
                  <a:lnTo>
                    <a:pt x="396" y="0"/>
                  </a:lnTo>
                  <a:lnTo>
                    <a:pt x="259" y="0"/>
                  </a:lnTo>
                  <a:lnTo>
                    <a:pt x="259" y="11"/>
                  </a:lnTo>
                  <a:lnTo>
                    <a:pt x="278" y="14"/>
                  </a:lnTo>
                  <a:lnTo>
                    <a:pt x="292" y="17"/>
                  </a:lnTo>
                  <a:lnTo>
                    <a:pt x="294" y="19"/>
                  </a:lnTo>
                  <a:lnTo>
                    <a:pt x="297" y="25"/>
                  </a:lnTo>
                  <a:lnTo>
                    <a:pt x="300" y="46"/>
                  </a:lnTo>
                  <a:lnTo>
                    <a:pt x="300" y="87"/>
                  </a:lnTo>
                  <a:lnTo>
                    <a:pt x="300" y="316"/>
                  </a:lnTo>
                  <a:lnTo>
                    <a:pt x="289" y="327"/>
                  </a:lnTo>
                  <a:lnTo>
                    <a:pt x="267" y="341"/>
                  </a:lnTo>
                  <a:lnTo>
                    <a:pt x="253" y="349"/>
                  </a:lnTo>
                  <a:lnTo>
                    <a:pt x="237" y="354"/>
                  </a:lnTo>
                  <a:lnTo>
                    <a:pt x="217" y="360"/>
                  </a:lnTo>
                  <a:lnTo>
                    <a:pt x="198" y="360"/>
                  </a:lnTo>
                  <a:lnTo>
                    <a:pt x="168" y="357"/>
                  </a:lnTo>
                  <a:lnTo>
                    <a:pt x="143" y="351"/>
                  </a:lnTo>
                  <a:lnTo>
                    <a:pt x="127" y="338"/>
                  </a:lnTo>
                  <a:lnTo>
                    <a:pt x="113" y="324"/>
                  </a:lnTo>
                  <a:lnTo>
                    <a:pt x="105" y="303"/>
                  </a:lnTo>
                  <a:lnTo>
                    <a:pt x="99" y="281"/>
                  </a:lnTo>
                  <a:lnTo>
                    <a:pt x="96" y="254"/>
                  </a:lnTo>
                  <a:lnTo>
                    <a:pt x="94" y="227"/>
                  </a:lnTo>
                  <a:lnTo>
                    <a:pt x="94" y="87"/>
                  </a:lnTo>
                  <a:lnTo>
                    <a:pt x="96" y="46"/>
                  </a:lnTo>
                  <a:lnTo>
                    <a:pt x="96" y="25"/>
                  </a:lnTo>
                  <a:lnTo>
                    <a:pt x="99" y="19"/>
                  </a:lnTo>
                  <a:lnTo>
                    <a:pt x="105" y="17"/>
                  </a:lnTo>
                  <a:lnTo>
                    <a:pt x="118" y="14"/>
                  </a:lnTo>
                  <a:lnTo>
                    <a:pt x="138" y="11"/>
                  </a:lnTo>
                  <a:lnTo>
                    <a:pt x="138" y="0"/>
                  </a:lnTo>
                  <a:lnTo>
                    <a:pt x="0" y="0"/>
                  </a:lnTo>
                  <a:lnTo>
                    <a:pt x="0" y="11"/>
                  </a:lnTo>
                  <a:lnTo>
                    <a:pt x="19" y="14"/>
                  </a:lnTo>
                  <a:lnTo>
                    <a:pt x="33" y="17"/>
                  </a:lnTo>
                  <a:lnTo>
                    <a:pt x="36" y="19"/>
                  </a:lnTo>
                  <a:lnTo>
                    <a:pt x="39" y="25"/>
                  </a:lnTo>
                  <a:lnTo>
                    <a:pt x="41" y="46"/>
                  </a:lnTo>
                  <a:lnTo>
                    <a:pt x="41" y="87"/>
                  </a:lnTo>
                  <a:lnTo>
                    <a:pt x="41" y="235"/>
                  </a:lnTo>
                  <a:lnTo>
                    <a:pt x="41" y="262"/>
                  </a:lnTo>
                  <a:lnTo>
                    <a:pt x="44" y="289"/>
                  </a:lnTo>
                  <a:lnTo>
                    <a:pt x="52" y="314"/>
                  </a:lnTo>
                  <a:lnTo>
                    <a:pt x="61" y="335"/>
                  </a:lnTo>
                  <a:lnTo>
                    <a:pt x="69" y="346"/>
                  </a:lnTo>
                  <a:lnTo>
                    <a:pt x="77" y="354"/>
                  </a:lnTo>
                  <a:lnTo>
                    <a:pt x="88" y="360"/>
                  </a:lnTo>
                  <a:lnTo>
                    <a:pt x="99" y="368"/>
                  </a:lnTo>
                  <a:lnTo>
                    <a:pt x="113" y="373"/>
                  </a:lnTo>
                  <a:lnTo>
                    <a:pt x="129" y="376"/>
                  </a:lnTo>
                  <a:lnTo>
                    <a:pt x="149" y="378"/>
                  </a:lnTo>
                  <a:lnTo>
                    <a:pt x="171" y="378"/>
                  </a:lnTo>
                  <a:lnTo>
                    <a:pt x="198" y="378"/>
                  </a:lnTo>
                  <a:lnTo>
                    <a:pt x="220" y="373"/>
                  </a:lnTo>
                  <a:lnTo>
                    <a:pt x="242" y="368"/>
                  </a:lnTo>
                  <a:lnTo>
                    <a:pt x="261" y="362"/>
                  </a:lnTo>
                  <a:lnTo>
                    <a:pt x="289" y="349"/>
                  </a:lnTo>
                  <a:lnTo>
                    <a:pt x="300" y="343"/>
                  </a:lnTo>
                  <a:lnTo>
                    <a:pt x="308" y="346"/>
                  </a:lnTo>
                  <a:lnTo>
                    <a:pt x="311" y="349"/>
                  </a:lnTo>
                  <a:lnTo>
                    <a:pt x="322" y="360"/>
                  </a:lnTo>
                  <a:lnTo>
                    <a:pt x="336" y="376"/>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0" name="Freeform 7"/>
            <p:cNvSpPr>
              <a:spLocks/>
            </p:cNvSpPr>
            <p:nvPr/>
          </p:nvSpPr>
          <p:spPr bwMode="auto">
            <a:xfrm>
              <a:off x="900" y="170"/>
              <a:ext cx="330" cy="370"/>
            </a:xfrm>
            <a:custGeom>
              <a:avLst/>
              <a:gdLst/>
              <a:ahLst/>
              <a:cxnLst>
                <a:cxn ang="0">
                  <a:pos x="86" y="370"/>
                </a:cxn>
                <a:cxn ang="0">
                  <a:pos x="245" y="370"/>
                </a:cxn>
                <a:cxn ang="0">
                  <a:pos x="245" y="360"/>
                </a:cxn>
                <a:cxn ang="0">
                  <a:pos x="223" y="357"/>
                </a:cxn>
                <a:cxn ang="0">
                  <a:pos x="223" y="357"/>
                </a:cxn>
                <a:cxn ang="0">
                  <a:pos x="204" y="354"/>
                </a:cxn>
                <a:cxn ang="0">
                  <a:pos x="198" y="351"/>
                </a:cxn>
                <a:cxn ang="0">
                  <a:pos x="196" y="343"/>
                </a:cxn>
                <a:cxn ang="0">
                  <a:pos x="193" y="335"/>
                </a:cxn>
                <a:cxn ang="0">
                  <a:pos x="193" y="322"/>
                </a:cxn>
                <a:cxn ang="0">
                  <a:pos x="190" y="284"/>
                </a:cxn>
                <a:cxn ang="0">
                  <a:pos x="190" y="17"/>
                </a:cxn>
                <a:cxn ang="0">
                  <a:pos x="220" y="17"/>
                </a:cxn>
                <a:cxn ang="0">
                  <a:pos x="220" y="17"/>
                </a:cxn>
                <a:cxn ang="0">
                  <a:pos x="248" y="17"/>
                </a:cxn>
                <a:cxn ang="0">
                  <a:pos x="267" y="19"/>
                </a:cxn>
                <a:cxn ang="0">
                  <a:pos x="284" y="22"/>
                </a:cxn>
                <a:cxn ang="0">
                  <a:pos x="295" y="27"/>
                </a:cxn>
                <a:cxn ang="0">
                  <a:pos x="300" y="38"/>
                </a:cxn>
                <a:cxn ang="0">
                  <a:pos x="306" y="49"/>
                </a:cxn>
                <a:cxn ang="0">
                  <a:pos x="317" y="89"/>
                </a:cxn>
                <a:cxn ang="0">
                  <a:pos x="330" y="89"/>
                </a:cxn>
                <a:cxn ang="0">
                  <a:pos x="330" y="89"/>
                </a:cxn>
                <a:cxn ang="0">
                  <a:pos x="328" y="49"/>
                </a:cxn>
                <a:cxn ang="0">
                  <a:pos x="325" y="0"/>
                </a:cxn>
                <a:cxn ang="0">
                  <a:pos x="6" y="0"/>
                </a:cxn>
                <a:cxn ang="0">
                  <a:pos x="6" y="0"/>
                </a:cxn>
                <a:cxn ang="0">
                  <a:pos x="3" y="49"/>
                </a:cxn>
                <a:cxn ang="0">
                  <a:pos x="0" y="89"/>
                </a:cxn>
                <a:cxn ang="0">
                  <a:pos x="14" y="89"/>
                </a:cxn>
                <a:cxn ang="0">
                  <a:pos x="14" y="89"/>
                </a:cxn>
                <a:cxn ang="0">
                  <a:pos x="22" y="49"/>
                </a:cxn>
                <a:cxn ang="0">
                  <a:pos x="28" y="38"/>
                </a:cxn>
                <a:cxn ang="0">
                  <a:pos x="36" y="27"/>
                </a:cxn>
                <a:cxn ang="0">
                  <a:pos x="47" y="22"/>
                </a:cxn>
                <a:cxn ang="0">
                  <a:pos x="61" y="19"/>
                </a:cxn>
                <a:cxn ang="0">
                  <a:pos x="83" y="17"/>
                </a:cxn>
                <a:cxn ang="0">
                  <a:pos x="108" y="17"/>
                </a:cxn>
                <a:cxn ang="0">
                  <a:pos x="138" y="17"/>
                </a:cxn>
                <a:cxn ang="0">
                  <a:pos x="138" y="284"/>
                </a:cxn>
                <a:cxn ang="0">
                  <a:pos x="138" y="284"/>
                </a:cxn>
                <a:cxn ang="0">
                  <a:pos x="138" y="322"/>
                </a:cxn>
                <a:cxn ang="0">
                  <a:pos x="138" y="335"/>
                </a:cxn>
                <a:cxn ang="0">
                  <a:pos x="135" y="343"/>
                </a:cxn>
                <a:cxn ang="0">
                  <a:pos x="130" y="351"/>
                </a:cxn>
                <a:cxn ang="0">
                  <a:pos x="124" y="354"/>
                </a:cxn>
                <a:cxn ang="0">
                  <a:pos x="108" y="357"/>
                </a:cxn>
                <a:cxn ang="0">
                  <a:pos x="86" y="360"/>
                </a:cxn>
                <a:cxn ang="0">
                  <a:pos x="86" y="370"/>
                </a:cxn>
              </a:cxnLst>
              <a:rect l="0" t="0" r="r" b="b"/>
              <a:pathLst>
                <a:path w="330" h="370">
                  <a:moveTo>
                    <a:pt x="86" y="370"/>
                  </a:moveTo>
                  <a:lnTo>
                    <a:pt x="245" y="370"/>
                  </a:lnTo>
                  <a:lnTo>
                    <a:pt x="245" y="360"/>
                  </a:lnTo>
                  <a:lnTo>
                    <a:pt x="223" y="357"/>
                  </a:lnTo>
                  <a:lnTo>
                    <a:pt x="204" y="354"/>
                  </a:lnTo>
                  <a:lnTo>
                    <a:pt x="198" y="351"/>
                  </a:lnTo>
                  <a:lnTo>
                    <a:pt x="196" y="343"/>
                  </a:lnTo>
                  <a:lnTo>
                    <a:pt x="193" y="335"/>
                  </a:lnTo>
                  <a:lnTo>
                    <a:pt x="193" y="322"/>
                  </a:lnTo>
                  <a:lnTo>
                    <a:pt x="190" y="284"/>
                  </a:lnTo>
                  <a:lnTo>
                    <a:pt x="190" y="17"/>
                  </a:lnTo>
                  <a:lnTo>
                    <a:pt x="220" y="17"/>
                  </a:lnTo>
                  <a:lnTo>
                    <a:pt x="248" y="17"/>
                  </a:lnTo>
                  <a:lnTo>
                    <a:pt x="267" y="19"/>
                  </a:lnTo>
                  <a:lnTo>
                    <a:pt x="284" y="22"/>
                  </a:lnTo>
                  <a:lnTo>
                    <a:pt x="295" y="27"/>
                  </a:lnTo>
                  <a:lnTo>
                    <a:pt x="300" y="38"/>
                  </a:lnTo>
                  <a:lnTo>
                    <a:pt x="306" y="49"/>
                  </a:lnTo>
                  <a:lnTo>
                    <a:pt x="317" y="89"/>
                  </a:lnTo>
                  <a:lnTo>
                    <a:pt x="330" y="89"/>
                  </a:lnTo>
                  <a:lnTo>
                    <a:pt x="328" y="49"/>
                  </a:lnTo>
                  <a:lnTo>
                    <a:pt x="325" y="0"/>
                  </a:lnTo>
                  <a:lnTo>
                    <a:pt x="6" y="0"/>
                  </a:lnTo>
                  <a:lnTo>
                    <a:pt x="3" y="49"/>
                  </a:lnTo>
                  <a:lnTo>
                    <a:pt x="0" y="89"/>
                  </a:lnTo>
                  <a:lnTo>
                    <a:pt x="14" y="89"/>
                  </a:lnTo>
                  <a:lnTo>
                    <a:pt x="22" y="49"/>
                  </a:lnTo>
                  <a:lnTo>
                    <a:pt x="28" y="38"/>
                  </a:lnTo>
                  <a:lnTo>
                    <a:pt x="36" y="27"/>
                  </a:lnTo>
                  <a:lnTo>
                    <a:pt x="47" y="22"/>
                  </a:lnTo>
                  <a:lnTo>
                    <a:pt x="61" y="19"/>
                  </a:lnTo>
                  <a:lnTo>
                    <a:pt x="83" y="17"/>
                  </a:lnTo>
                  <a:lnTo>
                    <a:pt x="108" y="17"/>
                  </a:lnTo>
                  <a:lnTo>
                    <a:pt x="138" y="17"/>
                  </a:lnTo>
                  <a:lnTo>
                    <a:pt x="138" y="284"/>
                  </a:lnTo>
                  <a:lnTo>
                    <a:pt x="138" y="322"/>
                  </a:lnTo>
                  <a:lnTo>
                    <a:pt x="138" y="335"/>
                  </a:lnTo>
                  <a:lnTo>
                    <a:pt x="135" y="343"/>
                  </a:lnTo>
                  <a:lnTo>
                    <a:pt x="130" y="351"/>
                  </a:lnTo>
                  <a:lnTo>
                    <a:pt x="124" y="354"/>
                  </a:lnTo>
                  <a:lnTo>
                    <a:pt x="108" y="357"/>
                  </a:lnTo>
                  <a:lnTo>
                    <a:pt x="86" y="360"/>
                  </a:lnTo>
                  <a:lnTo>
                    <a:pt x="86"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1" name="Freeform 6"/>
            <p:cNvSpPr>
              <a:spLocks/>
            </p:cNvSpPr>
            <p:nvPr/>
          </p:nvSpPr>
          <p:spPr bwMode="auto">
            <a:xfrm>
              <a:off x="1260" y="151"/>
              <a:ext cx="374" cy="386"/>
            </a:xfrm>
            <a:custGeom>
              <a:avLst/>
              <a:gdLst/>
              <a:ahLst/>
              <a:cxnLst>
                <a:cxn ang="0">
                  <a:pos x="341" y="305"/>
                </a:cxn>
                <a:cxn ang="0">
                  <a:pos x="343" y="254"/>
                </a:cxn>
                <a:cxn ang="0">
                  <a:pos x="352" y="246"/>
                </a:cxn>
                <a:cxn ang="0">
                  <a:pos x="374" y="230"/>
                </a:cxn>
                <a:cxn ang="0">
                  <a:pos x="228" y="243"/>
                </a:cxn>
                <a:cxn ang="0">
                  <a:pos x="250" y="246"/>
                </a:cxn>
                <a:cxn ang="0">
                  <a:pos x="280" y="251"/>
                </a:cxn>
                <a:cxn ang="0">
                  <a:pos x="286" y="265"/>
                </a:cxn>
                <a:cxn ang="0">
                  <a:pos x="288" y="319"/>
                </a:cxn>
                <a:cxn ang="0">
                  <a:pos x="288" y="362"/>
                </a:cxn>
                <a:cxn ang="0">
                  <a:pos x="222" y="368"/>
                </a:cxn>
                <a:cxn ang="0">
                  <a:pos x="200" y="368"/>
                </a:cxn>
                <a:cxn ang="0">
                  <a:pos x="165" y="359"/>
                </a:cxn>
                <a:cxn ang="0">
                  <a:pos x="134" y="346"/>
                </a:cxn>
                <a:cxn ang="0">
                  <a:pos x="110" y="324"/>
                </a:cxn>
                <a:cxn ang="0">
                  <a:pos x="90" y="297"/>
                </a:cxn>
                <a:cxn ang="0">
                  <a:pos x="68" y="254"/>
                </a:cxn>
                <a:cxn ang="0">
                  <a:pos x="60" y="184"/>
                </a:cxn>
                <a:cxn ang="0">
                  <a:pos x="63" y="146"/>
                </a:cxn>
                <a:cxn ang="0">
                  <a:pos x="85" y="84"/>
                </a:cxn>
                <a:cxn ang="0">
                  <a:pos x="112" y="52"/>
                </a:cxn>
                <a:cxn ang="0">
                  <a:pos x="148" y="30"/>
                </a:cxn>
                <a:cxn ang="0">
                  <a:pos x="211" y="19"/>
                </a:cxn>
                <a:cxn ang="0">
                  <a:pos x="231" y="19"/>
                </a:cxn>
                <a:cxn ang="0">
                  <a:pos x="258" y="25"/>
                </a:cxn>
                <a:cxn ang="0">
                  <a:pos x="288" y="41"/>
                </a:cxn>
                <a:cxn ang="0">
                  <a:pos x="310" y="70"/>
                </a:cxn>
                <a:cxn ang="0">
                  <a:pos x="324" y="108"/>
                </a:cxn>
                <a:cxn ang="0">
                  <a:pos x="338" y="106"/>
                </a:cxn>
                <a:cxn ang="0">
                  <a:pos x="330" y="22"/>
                </a:cxn>
                <a:cxn ang="0">
                  <a:pos x="288" y="8"/>
                </a:cxn>
                <a:cxn ang="0">
                  <a:pos x="214" y="0"/>
                </a:cxn>
                <a:cxn ang="0">
                  <a:pos x="178" y="3"/>
                </a:cxn>
                <a:cxn ang="0">
                  <a:pos x="107" y="22"/>
                </a:cxn>
                <a:cxn ang="0">
                  <a:pos x="74" y="41"/>
                </a:cxn>
                <a:cxn ang="0">
                  <a:pos x="44" y="68"/>
                </a:cxn>
                <a:cxn ang="0">
                  <a:pos x="22" y="100"/>
                </a:cxn>
                <a:cxn ang="0">
                  <a:pos x="5" y="143"/>
                </a:cxn>
                <a:cxn ang="0">
                  <a:pos x="0" y="195"/>
                </a:cxn>
                <a:cxn ang="0">
                  <a:pos x="2" y="219"/>
                </a:cxn>
                <a:cxn ang="0">
                  <a:pos x="11" y="265"/>
                </a:cxn>
                <a:cxn ang="0">
                  <a:pos x="27" y="303"/>
                </a:cxn>
                <a:cxn ang="0">
                  <a:pos x="52" y="332"/>
                </a:cxn>
                <a:cxn ang="0">
                  <a:pos x="82" y="354"/>
                </a:cxn>
                <a:cxn ang="0">
                  <a:pos x="115" y="370"/>
                </a:cxn>
                <a:cxn ang="0">
                  <a:pos x="176" y="384"/>
                </a:cxn>
                <a:cxn ang="0">
                  <a:pos x="217" y="386"/>
                </a:cxn>
                <a:cxn ang="0">
                  <a:pos x="297" y="378"/>
                </a:cxn>
                <a:cxn ang="0">
                  <a:pos x="343" y="365"/>
                </a:cxn>
                <a:cxn ang="0">
                  <a:pos x="341" y="305"/>
                </a:cxn>
              </a:cxnLst>
              <a:rect l="0" t="0" r="r" b="b"/>
              <a:pathLst>
                <a:path w="374" h="386">
                  <a:moveTo>
                    <a:pt x="341" y="305"/>
                  </a:moveTo>
                  <a:lnTo>
                    <a:pt x="341" y="305"/>
                  </a:lnTo>
                  <a:lnTo>
                    <a:pt x="343" y="273"/>
                  </a:lnTo>
                  <a:lnTo>
                    <a:pt x="343" y="254"/>
                  </a:lnTo>
                  <a:lnTo>
                    <a:pt x="346" y="246"/>
                  </a:lnTo>
                  <a:lnTo>
                    <a:pt x="352" y="246"/>
                  </a:lnTo>
                  <a:lnTo>
                    <a:pt x="374" y="243"/>
                  </a:lnTo>
                  <a:lnTo>
                    <a:pt x="374" y="230"/>
                  </a:lnTo>
                  <a:lnTo>
                    <a:pt x="228" y="230"/>
                  </a:lnTo>
                  <a:lnTo>
                    <a:pt x="228" y="243"/>
                  </a:lnTo>
                  <a:lnTo>
                    <a:pt x="250" y="246"/>
                  </a:lnTo>
                  <a:lnTo>
                    <a:pt x="272" y="249"/>
                  </a:lnTo>
                  <a:lnTo>
                    <a:pt x="280" y="251"/>
                  </a:lnTo>
                  <a:lnTo>
                    <a:pt x="283" y="257"/>
                  </a:lnTo>
                  <a:lnTo>
                    <a:pt x="286" y="265"/>
                  </a:lnTo>
                  <a:lnTo>
                    <a:pt x="288" y="278"/>
                  </a:lnTo>
                  <a:lnTo>
                    <a:pt x="288" y="319"/>
                  </a:lnTo>
                  <a:lnTo>
                    <a:pt x="288" y="362"/>
                  </a:lnTo>
                  <a:lnTo>
                    <a:pt x="255" y="368"/>
                  </a:lnTo>
                  <a:lnTo>
                    <a:pt x="222" y="368"/>
                  </a:lnTo>
                  <a:lnTo>
                    <a:pt x="200" y="368"/>
                  </a:lnTo>
                  <a:lnTo>
                    <a:pt x="184" y="365"/>
                  </a:lnTo>
                  <a:lnTo>
                    <a:pt x="165" y="359"/>
                  </a:lnTo>
                  <a:lnTo>
                    <a:pt x="148" y="354"/>
                  </a:lnTo>
                  <a:lnTo>
                    <a:pt x="134" y="346"/>
                  </a:lnTo>
                  <a:lnTo>
                    <a:pt x="121" y="335"/>
                  </a:lnTo>
                  <a:lnTo>
                    <a:pt x="110" y="324"/>
                  </a:lnTo>
                  <a:lnTo>
                    <a:pt x="99" y="311"/>
                  </a:lnTo>
                  <a:lnTo>
                    <a:pt x="90" y="297"/>
                  </a:lnTo>
                  <a:lnTo>
                    <a:pt x="82" y="284"/>
                  </a:lnTo>
                  <a:lnTo>
                    <a:pt x="68" y="254"/>
                  </a:lnTo>
                  <a:lnTo>
                    <a:pt x="63" y="219"/>
                  </a:lnTo>
                  <a:lnTo>
                    <a:pt x="60" y="184"/>
                  </a:lnTo>
                  <a:lnTo>
                    <a:pt x="63" y="146"/>
                  </a:lnTo>
                  <a:lnTo>
                    <a:pt x="71" y="114"/>
                  </a:lnTo>
                  <a:lnTo>
                    <a:pt x="85" y="84"/>
                  </a:lnTo>
                  <a:lnTo>
                    <a:pt x="101" y="62"/>
                  </a:lnTo>
                  <a:lnTo>
                    <a:pt x="112" y="52"/>
                  </a:lnTo>
                  <a:lnTo>
                    <a:pt x="123" y="43"/>
                  </a:lnTo>
                  <a:lnTo>
                    <a:pt x="148" y="30"/>
                  </a:lnTo>
                  <a:lnTo>
                    <a:pt x="178" y="22"/>
                  </a:lnTo>
                  <a:lnTo>
                    <a:pt x="211" y="19"/>
                  </a:lnTo>
                  <a:lnTo>
                    <a:pt x="231" y="19"/>
                  </a:lnTo>
                  <a:lnTo>
                    <a:pt x="244" y="22"/>
                  </a:lnTo>
                  <a:lnTo>
                    <a:pt x="258" y="25"/>
                  </a:lnTo>
                  <a:lnTo>
                    <a:pt x="269" y="30"/>
                  </a:lnTo>
                  <a:lnTo>
                    <a:pt x="288" y="41"/>
                  </a:lnTo>
                  <a:lnTo>
                    <a:pt x="302" y="54"/>
                  </a:lnTo>
                  <a:lnTo>
                    <a:pt x="310" y="70"/>
                  </a:lnTo>
                  <a:lnTo>
                    <a:pt x="319" y="84"/>
                  </a:lnTo>
                  <a:lnTo>
                    <a:pt x="324" y="108"/>
                  </a:lnTo>
                  <a:lnTo>
                    <a:pt x="338" y="106"/>
                  </a:lnTo>
                  <a:lnTo>
                    <a:pt x="330" y="22"/>
                  </a:lnTo>
                  <a:lnTo>
                    <a:pt x="313" y="16"/>
                  </a:lnTo>
                  <a:lnTo>
                    <a:pt x="288" y="8"/>
                  </a:lnTo>
                  <a:lnTo>
                    <a:pt x="253" y="3"/>
                  </a:lnTo>
                  <a:lnTo>
                    <a:pt x="214" y="0"/>
                  </a:lnTo>
                  <a:lnTo>
                    <a:pt x="178" y="3"/>
                  </a:lnTo>
                  <a:lnTo>
                    <a:pt x="143" y="8"/>
                  </a:lnTo>
                  <a:lnTo>
                    <a:pt x="107" y="22"/>
                  </a:lnTo>
                  <a:lnTo>
                    <a:pt x="90" y="30"/>
                  </a:lnTo>
                  <a:lnTo>
                    <a:pt x="74" y="41"/>
                  </a:lnTo>
                  <a:lnTo>
                    <a:pt x="57" y="52"/>
                  </a:lnTo>
                  <a:lnTo>
                    <a:pt x="44" y="68"/>
                  </a:lnTo>
                  <a:lnTo>
                    <a:pt x="33" y="84"/>
                  </a:lnTo>
                  <a:lnTo>
                    <a:pt x="22" y="100"/>
                  </a:lnTo>
                  <a:lnTo>
                    <a:pt x="13" y="122"/>
                  </a:lnTo>
                  <a:lnTo>
                    <a:pt x="5" y="143"/>
                  </a:lnTo>
                  <a:lnTo>
                    <a:pt x="2" y="168"/>
                  </a:lnTo>
                  <a:lnTo>
                    <a:pt x="0" y="195"/>
                  </a:lnTo>
                  <a:lnTo>
                    <a:pt x="2" y="219"/>
                  </a:lnTo>
                  <a:lnTo>
                    <a:pt x="5" y="243"/>
                  </a:lnTo>
                  <a:lnTo>
                    <a:pt x="11" y="265"/>
                  </a:lnTo>
                  <a:lnTo>
                    <a:pt x="19" y="284"/>
                  </a:lnTo>
                  <a:lnTo>
                    <a:pt x="27" y="303"/>
                  </a:lnTo>
                  <a:lnTo>
                    <a:pt x="38" y="319"/>
                  </a:lnTo>
                  <a:lnTo>
                    <a:pt x="52" y="332"/>
                  </a:lnTo>
                  <a:lnTo>
                    <a:pt x="66" y="343"/>
                  </a:lnTo>
                  <a:lnTo>
                    <a:pt x="82" y="354"/>
                  </a:lnTo>
                  <a:lnTo>
                    <a:pt x="99" y="365"/>
                  </a:lnTo>
                  <a:lnTo>
                    <a:pt x="115" y="370"/>
                  </a:lnTo>
                  <a:lnTo>
                    <a:pt x="134" y="376"/>
                  </a:lnTo>
                  <a:lnTo>
                    <a:pt x="176" y="384"/>
                  </a:lnTo>
                  <a:lnTo>
                    <a:pt x="217" y="386"/>
                  </a:lnTo>
                  <a:lnTo>
                    <a:pt x="261" y="384"/>
                  </a:lnTo>
                  <a:lnTo>
                    <a:pt x="297" y="378"/>
                  </a:lnTo>
                  <a:lnTo>
                    <a:pt x="324" y="370"/>
                  </a:lnTo>
                  <a:lnTo>
                    <a:pt x="343" y="365"/>
                  </a:lnTo>
                  <a:lnTo>
                    <a:pt x="341" y="305"/>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2" name="Freeform 5"/>
            <p:cNvSpPr>
              <a:spLocks/>
            </p:cNvSpPr>
            <p:nvPr/>
          </p:nvSpPr>
          <p:spPr bwMode="auto">
            <a:xfrm>
              <a:off x="1669" y="159"/>
              <a:ext cx="281" cy="370"/>
            </a:xfrm>
            <a:custGeom>
              <a:avLst/>
              <a:gdLst/>
              <a:ahLst/>
              <a:cxnLst>
                <a:cxn ang="0">
                  <a:pos x="262" y="370"/>
                </a:cxn>
                <a:cxn ang="0">
                  <a:pos x="273" y="324"/>
                </a:cxn>
                <a:cxn ang="0">
                  <a:pos x="264" y="276"/>
                </a:cxn>
                <a:cxn ang="0">
                  <a:pos x="256" y="306"/>
                </a:cxn>
                <a:cxn ang="0">
                  <a:pos x="242" y="333"/>
                </a:cxn>
                <a:cxn ang="0">
                  <a:pos x="212" y="349"/>
                </a:cxn>
                <a:cxn ang="0">
                  <a:pos x="157" y="354"/>
                </a:cxn>
                <a:cxn ang="0">
                  <a:pos x="127" y="351"/>
                </a:cxn>
                <a:cxn ang="0">
                  <a:pos x="97" y="187"/>
                </a:cxn>
                <a:cxn ang="0">
                  <a:pos x="146" y="187"/>
                </a:cxn>
                <a:cxn ang="0">
                  <a:pos x="190" y="189"/>
                </a:cxn>
                <a:cxn ang="0">
                  <a:pos x="201" y="195"/>
                </a:cxn>
                <a:cxn ang="0">
                  <a:pos x="207" y="227"/>
                </a:cxn>
                <a:cxn ang="0">
                  <a:pos x="223" y="127"/>
                </a:cxn>
                <a:cxn ang="0">
                  <a:pos x="204" y="146"/>
                </a:cxn>
                <a:cxn ang="0">
                  <a:pos x="201" y="160"/>
                </a:cxn>
                <a:cxn ang="0">
                  <a:pos x="190" y="168"/>
                </a:cxn>
                <a:cxn ang="0">
                  <a:pos x="146" y="170"/>
                </a:cxn>
                <a:cxn ang="0">
                  <a:pos x="97" y="17"/>
                </a:cxn>
                <a:cxn ang="0">
                  <a:pos x="143" y="17"/>
                </a:cxn>
                <a:cxn ang="0">
                  <a:pos x="190" y="19"/>
                </a:cxn>
                <a:cxn ang="0">
                  <a:pos x="215" y="27"/>
                </a:cxn>
                <a:cxn ang="0">
                  <a:pos x="229" y="49"/>
                </a:cxn>
                <a:cxn ang="0">
                  <a:pos x="251" y="81"/>
                </a:cxn>
                <a:cxn ang="0">
                  <a:pos x="248" y="44"/>
                </a:cxn>
                <a:cxn ang="0">
                  <a:pos x="0" y="0"/>
                </a:cxn>
                <a:cxn ang="0">
                  <a:pos x="20" y="14"/>
                </a:cxn>
                <a:cxn ang="0">
                  <a:pos x="33" y="17"/>
                </a:cxn>
                <a:cxn ang="0">
                  <a:pos x="39" y="25"/>
                </a:cxn>
                <a:cxn ang="0">
                  <a:pos x="42" y="87"/>
                </a:cxn>
                <a:cxn ang="0">
                  <a:pos x="42" y="284"/>
                </a:cxn>
                <a:cxn ang="0">
                  <a:pos x="39" y="343"/>
                </a:cxn>
                <a:cxn ang="0">
                  <a:pos x="33" y="354"/>
                </a:cxn>
                <a:cxn ang="0">
                  <a:pos x="0" y="360"/>
                </a:cxn>
              </a:cxnLst>
              <a:rect l="0" t="0" r="r" b="b"/>
              <a:pathLst>
                <a:path w="281" h="370">
                  <a:moveTo>
                    <a:pt x="0" y="370"/>
                  </a:moveTo>
                  <a:lnTo>
                    <a:pt x="262" y="370"/>
                  </a:lnTo>
                  <a:lnTo>
                    <a:pt x="273" y="324"/>
                  </a:lnTo>
                  <a:lnTo>
                    <a:pt x="281" y="276"/>
                  </a:lnTo>
                  <a:lnTo>
                    <a:pt x="264" y="276"/>
                  </a:lnTo>
                  <a:lnTo>
                    <a:pt x="256" y="306"/>
                  </a:lnTo>
                  <a:lnTo>
                    <a:pt x="251" y="319"/>
                  </a:lnTo>
                  <a:lnTo>
                    <a:pt x="242" y="333"/>
                  </a:lnTo>
                  <a:lnTo>
                    <a:pt x="229" y="341"/>
                  </a:lnTo>
                  <a:lnTo>
                    <a:pt x="212" y="349"/>
                  </a:lnTo>
                  <a:lnTo>
                    <a:pt x="187" y="354"/>
                  </a:lnTo>
                  <a:lnTo>
                    <a:pt x="157" y="354"/>
                  </a:lnTo>
                  <a:lnTo>
                    <a:pt x="127" y="351"/>
                  </a:lnTo>
                  <a:lnTo>
                    <a:pt x="97" y="346"/>
                  </a:lnTo>
                  <a:lnTo>
                    <a:pt x="97" y="187"/>
                  </a:lnTo>
                  <a:lnTo>
                    <a:pt x="146" y="187"/>
                  </a:lnTo>
                  <a:lnTo>
                    <a:pt x="174" y="187"/>
                  </a:lnTo>
                  <a:lnTo>
                    <a:pt x="190" y="189"/>
                  </a:lnTo>
                  <a:lnTo>
                    <a:pt x="196" y="192"/>
                  </a:lnTo>
                  <a:lnTo>
                    <a:pt x="201" y="195"/>
                  </a:lnTo>
                  <a:lnTo>
                    <a:pt x="204" y="208"/>
                  </a:lnTo>
                  <a:lnTo>
                    <a:pt x="207" y="227"/>
                  </a:lnTo>
                  <a:lnTo>
                    <a:pt x="223" y="227"/>
                  </a:lnTo>
                  <a:lnTo>
                    <a:pt x="223" y="127"/>
                  </a:lnTo>
                  <a:lnTo>
                    <a:pt x="207" y="127"/>
                  </a:lnTo>
                  <a:lnTo>
                    <a:pt x="204" y="146"/>
                  </a:lnTo>
                  <a:lnTo>
                    <a:pt x="201" y="160"/>
                  </a:lnTo>
                  <a:lnTo>
                    <a:pt x="196" y="165"/>
                  </a:lnTo>
                  <a:lnTo>
                    <a:pt x="190" y="168"/>
                  </a:lnTo>
                  <a:lnTo>
                    <a:pt x="174" y="170"/>
                  </a:lnTo>
                  <a:lnTo>
                    <a:pt x="146" y="170"/>
                  </a:lnTo>
                  <a:lnTo>
                    <a:pt x="97" y="170"/>
                  </a:lnTo>
                  <a:lnTo>
                    <a:pt x="97" y="17"/>
                  </a:lnTo>
                  <a:lnTo>
                    <a:pt x="143" y="17"/>
                  </a:lnTo>
                  <a:lnTo>
                    <a:pt x="168" y="17"/>
                  </a:lnTo>
                  <a:lnTo>
                    <a:pt x="190" y="19"/>
                  </a:lnTo>
                  <a:lnTo>
                    <a:pt x="204" y="22"/>
                  </a:lnTo>
                  <a:lnTo>
                    <a:pt x="215" y="27"/>
                  </a:lnTo>
                  <a:lnTo>
                    <a:pt x="223" y="35"/>
                  </a:lnTo>
                  <a:lnTo>
                    <a:pt x="229" y="49"/>
                  </a:lnTo>
                  <a:lnTo>
                    <a:pt x="237" y="84"/>
                  </a:lnTo>
                  <a:lnTo>
                    <a:pt x="251" y="81"/>
                  </a:lnTo>
                  <a:lnTo>
                    <a:pt x="248" y="44"/>
                  </a:lnTo>
                  <a:lnTo>
                    <a:pt x="245" y="0"/>
                  </a:lnTo>
                  <a:lnTo>
                    <a:pt x="0" y="0"/>
                  </a:lnTo>
                  <a:lnTo>
                    <a:pt x="0" y="11"/>
                  </a:lnTo>
                  <a:lnTo>
                    <a:pt x="20" y="14"/>
                  </a:lnTo>
                  <a:lnTo>
                    <a:pt x="33" y="17"/>
                  </a:lnTo>
                  <a:lnTo>
                    <a:pt x="36" y="19"/>
                  </a:lnTo>
                  <a:lnTo>
                    <a:pt x="39" y="25"/>
                  </a:lnTo>
                  <a:lnTo>
                    <a:pt x="42" y="46"/>
                  </a:lnTo>
                  <a:lnTo>
                    <a:pt x="42" y="87"/>
                  </a:lnTo>
                  <a:lnTo>
                    <a:pt x="42" y="284"/>
                  </a:lnTo>
                  <a:lnTo>
                    <a:pt x="42" y="322"/>
                  </a:lnTo>
                  <a:lnTo>
                    <a:pt x="39" y="343"/>
                  </a:lnTo>
                  <a:lnTo>
                    <a:pt x="36" y="351"/>
                  </a:lnTo>
                  <a:lnTo>
                    <a:pt x="33" y="354"/>
                  </a:lnTo>
                  <a:lnTo>
                    <a:pt x="20" y="357"/>
                  </a:lnTo>
                  <a:lnTo>
                    <a:pt x="0" y="360"/>
                  </a:lnTo>
                  <a:lnTo>
                    <a:pt x="0"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3" name="Freeform 4"/>
            <p:cNvSpPr>
              <a:spLocks noEditPoints="1"/>
            </p:cNvSpPr>
            <p:nvPr/>
          </p:nvSpPr>
          <p:spPr bwMode="auto">
            <a:xfrm>
              <a:off x="1994" y="159"/>
              <a:ext cx="335" cy="370"/>
            </a:xfrm>
            <a:custGeom>
              <a:avLst/>
              <a:gdLst/>
              <a:ahLst/>
              <a:cxnLst>
                <a:cxn ang="0">
                  <a:pos x="137" y="370"/>
                </a:cxn>
                <a:cxn ang="0">
                  <a:pos x="118" y="357"/>
                </a:cxn>
                <a:cxn ang="0">
                  <a:pos x="104" y="354"/>
                </a:cxn>
                <a:cxn ang="0">
                  <a:pos x="99" y="343"/>
                </a:cxn>
                <a:cxn ang="0">
                  <a:pos x="96" y="284"/>
                </a:cxn>
                <a:cxn ang="0">
                  <a:pos x="118" y="208"/>
                </a:cxn>
                <a:cxn ang="0">
                  <a:pos x="135" y="208"/>
                </a:cxn>
                <a:cxn ang="0">
                  <a:pos x="151" y="216"/>
                </a:cxn>
                <a:cxn ang="0">
                  <a:pos x="168" y="235"/>
                </a:cxn>
                <a:cxn ang="0">
                  <a:pos x="212" y="314"/>
                </a:cxn>
                <a:cxn ang="0">
                  <a:pos x="225" y="335"/>
                </a:cxn>
                <a:cxn ang="0">
                  <a:pos x="253" y="360"/>
                </a:cxn>
                <a:cxn ang="0">
                  <a:pos x="278" y="370"/>
                </a:cxn>
                <a:cxn ang="0">
                  <a:pos x="335" y="370"/>
                </a:cxn>
                <a:cxn ang="0">
                  <a:pos x="335" y="360"/>
                </a:cxn>
                <a:cxn ang="0">
                  <a:pos x="308" y="351"/>
                </a:cxn>
                <a:cxn ang="0">
                  <a:pos x="294" y="343"/>
                </a:cxn>
                <a:cxn ang="0">
                  <a:pos x="261" y="300"/>
                </a:cxn>
                <a:cxn ang="0">
                  <a:pos x="245" y="270"/>
                </a:cxn>
                <a:cxn ang="0">
                  <a:pos x="201" y="189"/>
                </a:cxn>
                <a:cxn ang="0">
                  <a:pos x="239" y="168"/>
                </a:cxn>
                <a:cxn ang="0">
                  <a:pos x="264" y="143"/>
                </a:cxn>
                <a:cxn ang="0">
                  <a:pos x="278" y="111"/>
                </a:cxn>
                <a:cxn ang="0">
                  <a:pos x="280" y="92"/>
                </a:cxn>
                <a:cxn ang="0">
                  <a:pos x="275" y="65"/>
                </a:cxn>
                <a:cxn ang="0">
                  <a:pos x="267" y="44"/>
                </a:cxn>
                <a:cxn ang="0">
                  <a:pos x="253" y="27"/>
                </a:cxn>
                <a:cxn ang="0">
                  <a:pos x="214" y="6"/>
                </a:cxn>
                <a:cxn ang="0">
                  <a:pos x="170" y="0"/>
                </a:cxn>
                <a:cxn ang="0">
                  <a:pos x="0" y="0"/>
                </a:cxn>
                <a:cxn ang="0">
                  <a:pos x="19" y="14"/>
                </a:cxn>
                <a:cxn ang="0">
                  <a:pos x="33" y="17"/>
                </a:cxn>
                <a:cxn ang="0">
                  <a:pos x="41" y="25"/>
                </a:cxn>
                <a:cxn ang="0">
                  <a:pos x="44" y="87"/>
                </a:cxn>
                <a:cxn ang="0">
                  <a:pos x="44" y="284"/>
                </a:cxn>
                <a:cxn ang="0">
                  <a:pos x="41" y="343"/>
                </a:cxn>
                <a:cxn ang="0">
                  <a:pos x="33" y="354"/>
                </a:cxn>
                <a:cxn ang="0">
                  <a:pos x="0" y="360"/>
                </a:cxn>
                <a:cxn ang="0">
                  <a:pos x="96" y="22"/>
                </a:cxn>
                <a:cxn ang="0">
                  <a:pos x="113" y="19"/>
                </a:cxn>
                <a:cxn ang="0">
                  <a:pos x="132" y="19"/>
                </a:cxn>
                <a:cxn ang="0">
                  <a:pos x="165" y="22"/>
                </a:cxn>
                <a:cxn ang="0">
                  <a:pos x="192" y="35"/>
                </a:cxn>
                <a:cxn ang="0">
                  <a:pos x="212" y="62"/>
                </a:cxn>
                <a:cxn ang="0">
                  <a:pos x="220" y="106"/>
                </a:cxn>
                <a:cxn ang="0">
                  <a:pos x="217" y="127"/>
                </a:cxn>
                <a:cxn ang="0">
                  <a:pos x="203" y="160"/>
                </a:cxn>
                <a:cxn ang="0">
                  <a:pos x="179" y="181"/>
                </a:cxn>
                <a:cxn ang="0">
                  <a:pos x="146" y="192"/>
                </a:cxn>
                <a:cxn ang="0">
                  <a:pos x="96" y="192"/>
                </a:cxn>
              </a:cxnLst>
              <a:rect l="0" t="0" r="r" b="b"/>
              <a:pathLst>
                <a:path w="335" h="370">
                  <a:moveTo>
                    <a:pt x="0" y="370"/>
                  </a:moveTo>
                  <a:lnTo>
                    <a:pt x="137" y="370"/>
                  </a:lnTo>
                  <a:lnTo>
                    <a:pt x="137" y="360"/>
                  </a:lnTo>
                  <a:lnTo>
                    <a:pt x="118" y="357"/>
                  </a:lnTo>
                  <a:lnTo>
                    <a:pt x="104" y="354"/>
                  </a:lnTo>
                  <a:lnTo>
                    <a:pt x="102" y="351"/>
                  </a:lnTo>
                  <a:lnTo>
                    <a:pt x="99" y="343"/>
                  </a:lnTo>
                  <a:lnTo>
                    <a:pt x="96" y="322"/>
                  </a:lnTo>
                  <a:lnTo>
                    <a:pt x="96" y="284"/>
                  </a:lnTo>
                  <a:lnTo>
                    <a:pt x="96" y="208"/>
                  </a:lnTo>
                  <a:lnTo>
                    <a:pt x="118" y="208"/>
                  </a:lnTo>
                  <a:lnTo>
                    <a:pt x="135" y="208"/>
                  </a:lnTo>
                  <a:lnTo>
                    <a:pt x="146" y="211"/>
                  </a:lnTo>
                  <a:lnTo>
                    <a:pt x="151" y="216"/>
                  </a:lnTo>
                  <a:lnTo>
                    <a:pt x="168" y="235"/>
                  </a:lnTo>
                  <a:lnTo>
                    <a:pt x="187" y="270"/>
                  </a:lnTo>
                  <a:lnTo>
                    <a:pt x="212" y="314"/>
                  </a:lnTo>
                  <a:lnTo>
                    <a:pt x="225" y="335"/>
                  </a:lnTo>
                  <a:lnTo>
                    <a:pt x="245" y="354"/>
                  </a:lnTo>
                  <a:lnTo>
                    <a:pt x="253" y="360"/>
                  </a:lnTo>
                  <a:lnTo>
                    <a:pt x="267" y="365"/>
                  </a:lnTo>
                  <a:lnTo>
                    <a:pt x="278" y="370"/>
                  </a:lnTo>
                  <a:lnTo>
                    <a:pt x="291" y="370"/>
                  </a:lnTo>
                  <a:lnTo>
                    <a:pt x="335" y="370"/>
                  </a:lnTo>
                  <a:lnTo>
                    <a:pt x="335" y="360"/>
                  </a:lnTo>
                  <a:lnTo>
                    <a:pt x="319" y="357"/>
                  </a:lnTo>
                  <a:lnTo>
                    <a:pt x="308" y="351"/>
                  </a:lnTo>
                  <a:lnTo>
                    <a:pt x="294" y="343"/>
                  </a:lnTo>
                  <a:lnTo>
                    <a:pt x="280" y="324"/>
                  </a:lnTo>
                  <a:lnTo>
                    <a:pt x="261" y="300"/>
                  </a:lnTo>
                  <a:lnTo>
                    <a:pt x="245" y="270"/>
                  </a:lnTo>
                  <a:lnTo>
                    <a:pt x="201" y="189"/>
                  </a:lnTo>
                  <a:lnTo>
                    <a:pt x="225" y="176"/>
                  </a:lnTo>
                  <a:lnTo>
                    <a:pt x="239" y="168"/>
                  </a:lnTo>
                  <a:lnTo>
                    <a:pt x="253" y="157"/>
                  </a:lnTo>
                  <a:lnTo>
                    <a:pt x="264" y="143"/>
                  </a:lnTo>
                  <a:lnTo>
                    <a:pt x="272" y="127"/>
                  </a:lnTo>
                  <a:lnTo>
                    <a:pt x="278" y="111"/>
                  </a:lnTo>
                  <a:lnTo>
                    <a:pt x="280" y="92"/>
                  </a:lnTo>
                  <a:lnTo>
                    <a:pt x="278" y="79"/>
                  </a:lnTo>
                  <a:lnTo>
                    <a:pt x="275" y="65"/>
                  </a:lnTo>
                  <a:lnTo>
                    <a:pt x="272" y="52"/>
                  </a:lnTo>
                  <a:lnTo>
                    <a:pt x="267" y="44"/>
                  </a:lnTo>
                  <a:lnTo>
                    <a:pt x="261" y="33"/>
                  </a:lnTo>
                  <a:lnTo>
                    <a:pt x="253" y="27"/>
                  </a:lnTo>
                  <a:lnTo>
                    <a:pt x="234" y="14"/>
                  </a:lnTo>
                  <a:lnTo>
                    <a:pt x="214" y="6"/>
                  </a:lnTo>
                  <a:lnTo>
                    <a:pt x="192" y="3"/>
                  </a:lnTo>
                  <a:lnTo>
                    <a:pt x="170" y="0"/>
                  </a:lnTo>
                  <a:lnTo>
                    <a:pt x="148" y="0"/>
                  </a:lnTo>
                  <a:lnTo>
                    <a:pt x="0" y="0"/>
                  </a:lnTo>
                  <a:lnTo>
                    <a:pt x="0" y="11"/>
                  </a:lnTo>
                  <a:lnTo>
                    <a:pt x="19" y="14"/>
                  </a:lnTo>
                  <a:lnTo>
                    <a:pt x="33" y="17"/>
                  </a:lnTo>
                  <a:lnTo>
                    <a:pt x="38" y="19"/>
                  </a:lnTo>
                  <a:lnTo>
                    <a:pt x="41" y="25"/>
                  </a:lnTo>
                  <a:lnTo>
                    <a:pt x="41" y="46"/>
                  </a:lnTo>
                  <a:lnTo>
                    <a:pt x="44" y="87"/>
                  </a:lnTo>
                  <a:lnTo>
                    <a:pt x="44" y="284"/>
                  </a:lnTo>
                  <a:lnTo>
                    <a:pt x="41" y="322"/>
                  </a:lnTo>
                  <a:lnTo>
                    <a:pt x="41" y="343"/>
                  </a:lnTo>
                  <a:lnTo>
                    <a:pt x="38" y="351"/>
                  </a:lnTo>
                  <a:lnTo>
                    <a:pt x="33" y="354"/>
                  </a:lnTo>
                  <a:lnTo>
                    <a:pt x="19" y="357"/>
                  </a:lnTo>
                  <a:lnTo>
                    <a:pt x="0" y="360"/>
                  </a:lnTo>
                  <a:lnTo>
                    <a:pt x="0" y="370"/>
                  </a:lnTo>
                  <a:close/>
                  <a:moveTo>
                    <a:pt x="96" y="22"/>
                  </a:moveTo>
                  <a:lnTo>
                    <a:pt x="96" y="22"/>
                  </a:lnTo>
                  <a:lnTo>
                    <a:pt x="113" y="19"/>
                  </a:lnTo>
                  <a:lnTo>
                    <a:pt x="132" y="19"/>
                  </a:lnTo>
                  <a:lnTo>
                    <a:pt x="148" y="19"/>
                  </a:lnTo>
                  <a:lnTo>
                    <a:pt x="165" y="22"/>
                  </a:lnTo>
                  <a:lnTo>
                    <a:pt x="179" y="27"/>
                  </a:lnTo>
                  <a:lnTo>
                    <a:pt x="192" y="35"/>
                  </a:lnTo>
                  <a:lnTo>
                    <a:pt x="203" y="49"/>
                  </a:lnTo>
                  <a:lnTo>
                    <a:pt x="212" y="62"/>
                  </a:lnTo>
                  <a:lnTo>
                    <a:pt x="217" y="81"/>
                  </a:lnTo>
                  <a:lnTo>
                    <a:pt x="220" y="106"/>
                  </a:lnTo>
                  <a:lnTo>
                    <a:pt x="217" y="127"/>
                  </a:lnTo>
                  <a:lnTo>
                    <a:pt x="212" y="146"/>
                  </a:lnTo>
                  <a:lnTo>
                    <a:pt x="203" y="160"/>
                  </a:lnTo>
                  <a:lnTo>
                    <a:pt x="192" y="173"/>
                  </a:lnTo>
                  <a:lnTo>
                    <a:pt x="179" y="181"/>
                  </a:lnTo>
                  <a:lnTo>
                    <a:pt x="162" y="187"/>
                  </a:lnTo>
                  <a:lnTo>
                    <a:pt x="146" y="192"/>
                  </a:lnTo>
                  <a:lnTo>
                    <a:pt x="129" y="192"/>
                  </a:lnTo>
                  <a:lnTo>
                    <a:pt x="96" y="192"/>
                  </a:lnTo>
                  <a:lnTo>
                    <a:pt x="96" y="22"/>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4" name="Freeform 3"/>
            <p:cNvSpPr>
              <a:spLocks/>
            </p:cNvSpPr>
            <p:nvPr/>
          </p:nvSpPr>
          <p:spPr bwMode="auto">
            <a:xfrm>
              <a:off x="2338" y="151"/>
              <a:ext cx="239" cy="386"/>
            </a:xfrm>
            <a:custGeom>
              <a:avLst/>
              <a:gdLst/>
              <a:ahLst/>
              <a:cxnLst>
                <a:cxn ang="0">
                  <a:pos x="115" y="149"/>
                </a:cxn>
                <a:cxn ang="0">
                  <a:pos x="77" y="119"/>
                </a:cxn>
                <a:cxn ang="0">
                  <a:pos x="66" y="100"/>
                </a:cxn>
                <a:cxn ang="0">
                  <a:pos x="60" y="79"/>
                </a:cxn>
                <a:cxn ang="0">
                  <a:pos x="63" y="65"/>
                </a:cxn>
                <a:cxn ang="0">
                  <a:pos x="71" y="43"/>
                </a:cxn>
                <a:cxn ang="0">
                  <a:pos x="88" y="27"/>
                </a:cxn>
                <a:cxn ang="0">
                  <a:pos x="110" y="19"/>
                </a:cxn>
                <a:cxn ang="0">
                  <a:pos x="123" y="19"/>
                </a:cxn>
                <a:cxn ang="0">
                  <a:pos x="162" y="27"/>
                </a:cxn>
                <a:cxn ang="0">
                  <a:pos x="184" y="46"/>
                </a:cxn>
                <a:cxn ang="0">
                  <a:pos x="198" y="70"/>
                </a:cxn>
                <a:cxn ang="0">
                  <a:pos x="217" y="95"/>
                </a:cxn>
                <a:cxn ang="0">
                  <a:pos x="214" y="57"/>
                </a:cxn>
                <a:cxn ang="0">
                  <a:pos x="211" y="16"/>
                </a:cxn>
                <a:cxn ang="0">
                  <a:pos x="178" y="6"/>
                </a:cxn>
                <a:cxn ang="0">
                  <a:pos x="132" y="0"/>
                </a:cxn>
                <a:cxn ang="0">
                  <a:pos x="110" y="0"/>
                </a:cxn>
                <a:cxn ang="0">
                  <a:pos x="68" y="11"/>
                </a:cxn>
                <a:cxn ang="0">
                  <a:pos x="35" y="35"/>
                </a:cxn>
                <a:cxn ang="0">
                  <a:pos x="16" y="73"/>
                </a:cxn>
                <a:cxn ang="0">
                  <a:pos x="13" y="97"/>
                </a:cxn>
                <a:cxn ang="0">
                  <a:pos x="19" y="127"/>
                </a:cxn>
                <a:cxn ang="0">
                  <a:pos x="33" y="154"/>
                </a:cxn>
                <a:cxn ang="0">
                  <a:pos x="52" y="176"/>
                </a:cxn>
                <a:cxn ang="0">
                  <a:pos x="112" y="211"/>
                </a:cxn>
                <a:cxn ang="0">
                  <a:pos x="143" y="227"/>
                </a:cxn>
                <a:cxn ang="0">
                  <a:pos x="170" y="246"/>
                </a:cxn>
                <a:cxn ang="0">
                  <a:pos x="187" y="270"/>
                </a:cxn>
                <a:cxn ang="0">
                  <a:pos x="192" y="300"/>
                </a:cxn>
                <a:cxn ang="0">
                  <a:pos x="192" y="314"/>
                </a:cxn>
                <a:cxn ang="0">
                  <a:pos x="181" y="341"/>
                </a:cxn>
                <a:cxn ang="0">
                  <a:pos x="162" y="357"/>
                </a:cxn>
                <a:cxn ang="0">
                  <a:pos x="137" y="368"/>
                </a:cxn>
                <a:cxn ang="0">
                  <a:pos x="123" y="368"/>
                </a:cxn>
                <a:cxn ang="0">
                  <a:pos x="74" y="357"/>
                </a:cxn>
                <a:cxn ang="0">
                  <a:pos x="44" y="330"/>
                </a:cxn>
                <a:cxn ang="0">
                  <a:pos x="27" y="295"/>
                </a:cxn>
                <a:cxn ang="0">
                  <a:pos x="19" y="262"/>
                </a:cxn>
                <a:cxn ang="0">
                  <a:pos x="0" y="265"/>
                </a:cxn>
                <a:cxn ang="0">
                  <a:pos x="19" y="365"/>
                </a:cxn>
                <a:cxn ang="0">
                  <a:pos x="33" y="373"/>
                </a:cxn>
                <a:cxn ang="0">
                  <a:pos x="77" y="384"/>
                </a:cxn>
                <a:cxn ang="0">
                  <a:pos x="107" y="386"/>
                </a:cxn>
                <a:cxn ang="0">
                  <a:pos x="154" y="381"/>
                </a:cxn>
                <a:cxn ang="0">
                  <a:pos x="198" y="362"/>
                </a:cxn>
                <a:cxn ang="0">
                  <a:pos x="228" y="330"/>
                </a:cxn>
                <a:cxn ang="0">
                  <a:pos x="239" y="295"/>
                </a:cxn>
                <a:cxn ang="0">
                  <a:pos x="239" y="281"/>
                </a:cxn>
                <a:cxn ang="0">
                  <a:pos x="231" y="238"/>
                </a:cxn>
                <a:cxn ang="0">
                  <a:pos x="211" y="208"/>
                </a:cxn>
                <a:cxn ang="0">
                  <a:pos x="181" y="184"/>
                </a:cxn>
                <a:cxn ang="0">
                  <a:pos x="115" y="149"/>
                </a:cxn>
              </a:cxnLst>
              <a:rect l="0" t="0" r="r" b="b"/>
              <a:pathLst>
                <a:path w="239" h="386">
                  <a:moveTo>
                    <a:pt x="115" y="149"/>
                  </a:moveTo>
                  <a:lnTo>
                    <a:pt x="115" y="149"/>
                  </a:lnTo>
                  <a:lnTo>
                    <a:pt x="93" y="135"/>
                  </a:lnTo>
                  <a:lnTo>
                    <a:pt x="77" y="119"/>
                  </a:lnTo>
                  <a:lnTo>
                    <a:pt x="71" y="111"/>
                  </a:lnTo>
                  <a:lnTo>
                    <a:pt x="66" y="100"/>
                  </a:lnTo>
                  <a:lnTo>
                    <a:pt x="63" y="92"/>
                  </a:lnTo>
                  <a:lnTo>
                    <a:pt x="60" y="79"/>
                  </a:lnTo>
                  <a:lnTo>
                    <a:pt x="63" y="65"/>
                  </a:lnTo>
                  <a:lnTo>
                    <a:pt x="66" y="54"/>
                  </a:lnTo>
                  <a:lnTo>
                    <a:pt x="71" y="43"/>
                  </a:lnTo>
                  <a:lnTo>
                    <a:pt x="79" y="35"/>
                  </a:lnTo>
                  <a:lnTo>
                    <a:pt x="88" y="27"/>
                  </a:lnTo>
                  <a:lnTo>
                    <a:pt x="99" y="22"/>
                  </a:lnTo>
                  <a:lnTo>
                    <a:pt x="110" y="19"/>
                  </a:lnTo>
                  <a:lnTo>
                    <a:pt x="123" y="19"/>
                  </a:lnTo>
                  <a:lnTo>
                    <a:pt x="145" y="19"/>
                  </a:lnTo>
                  <a:lnTo>
                    <a:pt x="162" y="27"/>
                  </a:lnTo>
                  <a:lnTo>
                    <a:pt x="176" y="35"/>
                  </a:lnTo>
                  <a:lnTo>
                    <a:pt x="184" y="46"/>
                  </a:lnTo>
                  <a:lnTo>
                    <a:pt x="192" y="57"/>
                  </a:lnTo>
                  <a:lnTo>
                    <a:pt x="198" y="70"/>
                  </a:lnTo>
                  <a:lnTo>
                    <a:pt x="203" y="95"/>
                  </a:lnTo>
                  <a:lnTo>
                    <a:pt x="217" y="95"/>
                  </a:lnTo>
                  <a:lnTo>
                    <a:pt x="214" y="57"/>
                  </a:lnTo>
                  <a:lnTo>
                    <a:pt x="211" y="16"/>
                  </a:lnTo>
                  <a:lnTo>
                    <a:pt x="198" y="11"/>
                  </a:lnTo>
                  <a:lnTo>
                    <a:pt x="178" y="6"/>
                  </a:lnTo>
                  <a:lnTo>
                    <a:pt x="156" y="0"/>
                  </a:lnTo>
                  <a:lnTo>
                    <a:pt x="132" y="0"/>
                  </a:lnTo>
                  <a:lnTo>
                    <a:pt x="110" y="0"/>
                  </a:lnTo>
                  <a:lnTo>
                    <a:pt x="88" y="6"/>
                  </a:lnTo>
                  <a:lnTo>
                    <a:pt x="68" y="11"/>
                  </a:lnTo>
                  <a:lnTo>
                    <a:pt x="49" y="22"/>
                  </a:lnTo>
                  <a:lnTo>
                    <a:pt x="35" y="35"/>
                  </a:lnTo>
                  <a:lnTo>
                    <a:pt x="24" y="52"/>
                  </a:lnTo>
                  <a:lnTo>
                    <a:pt x="16" y="73"/>
                  </a:lnTo>
                  <a:lnTo>
                    <a:pt x="13" y="97"/>
                  </a:lnTo>
                  <a:lnTo>
                    <a:pt x="13" y="111"/>
                  </a:lnTo>
                  <a:lnTo>
                    <a:pt x="19" y="127"/>
                  </a:lnTo>
                  <a:lnTo>
                    <a:pt x="24" y="141"/>
                  </a:lnTo>
                  <a:lnTo>
                    <a:pt x="33" y="154"/>
                  </a:lnTo>
                  <a:lnTo>
                    <a:pt x="41" y="165"/>
                  </a:lnTo>
                  <a:lnTo>
                    <a:pt x="52" y="176"/>
                  </a:lnTo>
                  <a:lnTo>
                    <a:pt x="77" y="192"/>
                  </a:lnTo>
                  <a:lnTo>
                    <a:pt x="112" y="211"/>
                  </a:lnTo>
                  <a:lnTo>
                    <a:pt x="143" y="227"/>
                  </a:lnTo>
                  <a:lnTo>
                    <a:pt x="156" y="235"/>
                  </a:lnTo>
                  <a:lnTo>
                    <a:pt x="170" y="246"/>
                  </a:lnTo>
                  <a:lnTo>
                    <a:pt x="178" y="259"/>
                  </a:lnTo>
                  <a:lnTo>
                    <a:pt x="187" y="270"/>
                  </a:lnTo>
                  <a:lnTo>
                    <a:pt x="189" y="284"/>
                  </a:lnTo>
                  <a:lnTo>
                    <a:pt x="192" y="300"/>
                  </a:lnTo>
                  <a:lnTo>
                    <a:pt x="192" y="314"/>
                  </a:lnTo>
                  <a:lnTo>
                    <a:pt x="187" y="330"/>
                  </a:lnTo>
                  <a:lnTo>
                    <a:pt x="181" y="341"/>
                  </a:lnTo>
                  <a:lnTo>
                    <a:pt x="173" y="351"/>
                  </a:lnTo>
                  <a:lnTo>
                    <a:pt x="162" y="357"/>
                  </a:lnTo>
                  <a:lnTo>
                    <a:pt x="151" y="365"/>
                  </a:lnTo>
                  <a:lnTo>
                    <a:pt x="137" y="368"/>
                  </a:lnTo>
                  <a:lnTo>
                    <a:pt x="123" y="368"/>
                  </a:lnTo>
                  <a:lnTo>
                    <a:pt x="96" y="365"/>
                  </a:lnTo>
                  <a:lnTo>
                    <a:pt x="74" y="357"/>
                  </a:lnTo>
                  <a:lnTo>
                    <a:pt x="57" y="346"/>
                  </a:lnTo>
                  <a:lnTo>
                    <a:pt x="44" y="330"/>
                  </a:lnTo>
                  <a:lnTo>
                    <a:pt x="33" y="314"/>
                  </a:lnTo>
                  <a:lnTo>
                    <a:pt x="27" y="295"/>
                  </a:lnTo>
                  <a:lnTo>
                    <a:pt x="22" y="278"/>
                  </a:lnTo>
                  <a:lnTo>
                    <a:pt x="19" y="262"/>
                  </a:lnTo>
                  <a:lnTo>
                    <a:pt x="0" y="265"/>
                  </a:lnTo>
                  <a:lnTo>
                    <a:pt x="8" y="322"/>
                  </a:lnTo>
                  <a:lnTo>
                    <a:pt x="19" y="365"/>
                  </a:lnTo>
                  <a:lnTo>
                    <a:pt x="33" y="373"/>
                  </a:lnTo>
                  <a:lnTo>
                    <a:pt x="52" y="378"/>
                  </a:lnTo>
                  <a:lnTo>
                    <a:pt x="77" y="384"/>
                  </a:lnTo>
                  <a:lnTo>
                    <a:pt x="107" y="386"/>
                  </a:lnTo>
                  <a:lnTo>
                    <a:pt x="132" y="386"/>
                  </a:lnTo>
                  <a:lnTo>
                    <a:pt x="154" y="381"/>
                  </a:lnTo>
                  <a:lnTo>
                    <a:pt x="176" y="373"/>
                  </a:lnTo>
                  <a:lnTo>
                    <a:pt x="198" y="362"/>
                  </a:lnTo>
                  <a:lnTo>
                    <a:pt x="214" y="349"/>
                  </a:lnTo>
                  <a:lnTo>
                    <a:pt x="228" y="330"/>
                  </a:lnTo>
                  <a:lnTo>
                    <a:pt x="236" y="308"/>
                  </a:lnTo>
                  <a:lnTo>
                    <a:pt x="239" y="295"/>
                  </a:lnTo>
                  <a:lnTo>
                    <a:pt x="239" y="281"/>
                  </a:lnTo>
                  <a:lnTo>
                    <a:pt x="236" y="259"/>
                  </a:lnTo>
                  <a:lnTo>
                    <a:pt x="231" y="238"/>
                  </a:lnTo>
                  <a:lnTo>
                    <a:pt x="222" y="222"/>
                  </a:lnTo>
                  <a:lnTo>
                    <a:pt x="211" y="208"/>
                  </a:lnTo>
                  <a:lnTo>
                    <a:pt x="198" y="195"/>
                  </a:lnTo>
                  <a:lnTo>
                    <a:pt x="181" y="184"/>
                  </a:lnTo>
                  <a:lnTo>
                    <a:pt x="148" y="165"/>
                  </a:lnTo>
                  <a:lnTo>
                    <a:pt x="115" y="149"/>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5" name="Freeform 2"/>
            <p:cNvSpPr>
              <a:spLocks noEditPoints="1"/>
            </p:cNvSpPr>
            <p:nvPr/>
          </p:nvSpPr>
          <p:spPr bwMode="auto">
            <a:xfrm>
              <a:off x="129" y="78"/>
              <a:ext cx="581" cy="646"/>
            </a:xfrm>
            <a:custGeom>
              <a:avLst/>
              <a:gdLst/>
              <a:ahLst/>
              <a:cxnLst>
                <a:cxn ang="0">
                  <a:pos x="259" y="254"/>
                </a:cxn>
                <a:cxn ang="0">
                  <a:pos x="333" y="397"/>
                </a:cxn>
                <a:cxn ang="0">
                  <a:pos x="377" y="470"/>
                </a:cxn>
                <a:cxn ang="0">
                  <a:pos x="471" y="581"/>
                </a:cxn>
                <a:cxn ang="0">
                  <a:pos x="523" y="619"/>
                </a:cxn>
                <a:cxn ang="0">
                  <a:pos x="572" y="632"/>
                </a:cxn>
                <a:cxn ang="0">
                  <a:pos x="567" y="646"/>
                </a:cxn>
                <a:cxn ang="0">
                  <a:pos x="523" y="643"/>
                </a:cxn>
                <a:cxn ang="0">
                  <a:pos x="460" y="616"/>
                </a:cxn>
                <a:cxn ang="0">
                  <a:pos x="366" y="538"/>
                </a:cxn>
                <a:cxn ang="0">
                  <a:pos x="281" y="416"/>
                </a:cxn>
                <a:cxn ang="0">
                  <a:pos x="209" y="281"/>
                </a:cxn>
                <a:cxn ang="0">
                  <a:pos x="190" y="260"/>
                </a:cxn>
                <a:cxn ang="0">
                  <a:pos x="171" y="254"/>
                </a:cxn>
                <a:cxn ang="0">
                  <a:pos x="110" y="251"/>
                </a:cxn>
                <a:cxn ang="0">
                  <a:pos x="110" y="384"/>
                </a:cxn>
                <a:cxn ang="0">
                  <a:pos x="113" y="422"/>
                </a:cxn>
                <a:cxn ang="0">
                  <a:pos x="130" y="438"/>
                </a:cxn>
                <a:cxn ang="0">
                  <a:pos x="163" y="451"/>
                </a:cxn>
                <a:cxn ang="0">
                  <a:pos x="22" y="438"/>
                </a:cxn>
                <a:cxn ang="0">
                  <a:pos x="39" y="435"/>
                </a:cxn>
                <a:cxn ang="0">
                  <a:pos x="50" y="422"/>
                </a:cxn>
                <a:cxn ang="0">
                  <a:pos x="53" y="346"/>
                </a:cxn>
                <a:cxn ang="0">
                  <a:pos x="53" y="68"/>
                </a:cxn>
                <a:cxn ang="0">
                  <a:pos x="50" y="30"/>
                </a:cxn>
                <a:cxn ang="0">
                  <a:pos x="33" y="14"/>
                </a:cxn>
                <a:cxn ang="0">
                  <a:pos x="0" y="0"/>
                </a:cxn>
                <a:cxn ang="0">
                  <a:pos x="187" y="0"/>
                </a:cxn>
                <a:cxn ang="0">
                  <a:pos x="278" y="17"/>
                </a:cxn>
                <a:cxn ang="0">
                  <a:pos x="317" y="46"/>
                </a:cxn>
                <a:cxn ang="0">
                  <a:pos x="336" y="98"/>
                </a:cxn>
                <a:cxn ang="0">
                  <a:pos x="336" y="141"/>
                </a:cxn>
                <a:cxn ang="0">
                  <a:pos x="314" y="189"/>
                </a:cxn>
                <a:cxn ang="0">
                  <a:pos x="273" y="224"/>
                </a:cxn>
                <a:cxn ang="0">
                  <a:pos x="256" y="238"/>
                </a:cxn>
                <a:cxn ang="0">
                  <a:pos x="110" y="238"/>
                </a:cxn>
                <a:cxn ang="0">
                  <a:pos x="187" y="235"/>
                </a:cxn>
                <a:cxn ang="0">
                  <a:pos x="242" y="211"/>
                </a:cxn>
                <a:cxn ang="0">
                  <a:pos x="270" y="160"/>
                </a:cxn>
                <a:cxn ang="0">
                  <a:pos x="270" y="108"/>
                </a:cxn>
                <a:cxn ang="0">
                  <a:pos x="242" y="49"/>
                </a:cxn>
                <a:cxn ang="0">
                  <a:pos x="182" y="22"/>
                </a:cxn>
                <a:cxn ang="0">
                  <a:pos x="132" y="19"/>
                </a:cxn>
              </a:cxnLst>
              <a:rect l="0" t="0" r="r" b="b"/>
              <a:pathLst>
                <a:path w="581" h="646">
                  <a:moveTo>
                    <a:pt x="256" y="238"/>
                  </a:moveTo>
                  <a:lnTo>
                    <a:pt x="256" y="238"/>
                  </a:lnTo>
                  <a:lnTo>
                    <a:pt x="259" y="254"/>
                  </a:lnTo>
                  <a:lnTo>
                    <a:pt x="267" y="273"/>
                  </a:lnTo>
                  <a:lnTo>
                    <a:pt x="289" y="319"/>
                  </a:lnTo>
                  <a:lnTo>
                    <a:pt x="333" y="397"/>
                  </a:lnTo>
                  <a:lnTo>
                    <a:pt x="352" y="432"/>
                  </a:lnTo>
                  <a:lnTo>
                    <a:pt x="377" y="470"/>
                  </a:lnTo>
                  <a:lnTo>
                    <a:pt x="405" y="508"/>
                  </a:lnTo>
                  <a:lnTo>
                    <a:pt x="438" y="546"/>
                  </a:lnTo>
                  <a:lnTo>
                    <a:pt x="471" y="581"/>
                  </a:lnTo>
                  <a:lnTo>
                    <a:pt x="487" y="597"/>
                  </a:lnTo>
                  <a:lnTo>
                    <a:pt x="504" y="611"/>
                  </a:lnTo>
                  <a:lnTo>
                    <a:pt x="523" y="619"/>
                  </a:lnTo>
                  <a:lnTo>
                    <a:pt x="539" y="627"/>
                  </a:lnTo>
                  <a:lnTo>
                    <a:pt x="556" y="632"/>
                  </a:lnTo>
                  <a:lnTo>
                    <a:pt x="572" y="632"/>
                  </a:lnTo>
                  <a:lnTo>
                    <a:pt x="581" y="632"/>
                  </a:lnTo>
                  <a:lnTo>
                    <a:pt x="581" y="646"/>
                  </a:lnTo>
                  <a:lnTo>
                    <a:pt x="567" y="646"/>
                  </a:lnTo>
                  <a:lnTo>
                    <a:pt x="545" y="646"/>
                  </a:lnTo>
                  <a:lnTo>
                    <a:pt x="523" y="643"/>
                  </a:lnTo>
                  <a:lnTo>
                    <a:pt x="501" y="635"/>
                  </a:lnTo>
                  <a:lnTo>
                    <a:pt x="482" y="627"/>
                  </a:lnTo>
                  <a:lnTo>
                    <a:pt x="460" y="616"/>
                  </a:lnTo>
                  <a:lnTo>
                    <a:pt x="440" y="603"/>
                  </a:lnTo>
                  <a:lnTo>
                    <a:pt x="402" y="573"/>
                  </a:lnTo>
                  <a:lnTo>
                    <a:pt x="366" y="538"/>
                  </a:lnTo>
                  <a:lnTo>
                    <a:pt x="333" y="497"/>
                  </a:lnTo>
                  <a:lnTo>
                    <a:pt x="306" y="457"/>
                  </a:lnTo>
                  <a:lnTo>
                    <a:pt x="281" y="416"/>
                  </a:lnTo>
                  <a:lnTo>
                    <a:pt x="242" y="349"/>
                  </a:lnTo>
                  <a:lnTo>
                    <a:pt x="209" y="281"/>
                  </a:lnTo>
                  <a:lnTo>
                    <a:pt x="201" y="268"/>
                  </a:lnTo>
                  <a:lnTo>
                    <a:pt x="190" y="260"/>
                  </a:lnTo>
                  <a:lnTo>
                    <a:pt x="179" y="254"/>
                  </a:lnTo>
                  <a:lnTo>
                    <a:pt x="171" y="254"/>
                  </a:lnTo>
                  <a:lnTo>
                    <a:pt x="149" y="251"/>
                  </a:lnTo>
                  <a:lnTo>
                    <a:pt x="110" y="251"/>
                  </a:lnTo>
                  <a:lnTo>
                    <a:pt x="110" y="346"/>
                  </a:lnTo>
                  <a:lnTo>
                    <a:pt x="110" y="384"/>
                  </a:lnTo>
                  <a:lnTo>
                    <a:pt x="110" y="405"/>
                  </a:lnTo>
                  <a:lnTo>
                    <a:pt x="113" y="422"/>
                  </a:lnTo>
                  <a:lnTo>
                    <a:pt x="116" y="430"/>
                  </a:lnTo>
                  <a:lnTo>
                    <a:pt x="121" y="435"/>
                  </a:lnTo>
                  <a:lnTo>
                    <a:pt x="130" y="438"/>
                  </a:lnTo>
                  <a:lnTo>
                    <a:pt x="138" y="438"/>
                  </a:lnTo>
                  <a:lnTo>
                    <a:pt x="163" y="441"/>
                  </a:lnTo>
                  <a:lnTo>
                    <a:pt x="163" y="451"/>
                  </a:lnTo>
                  <a:lnTo>
                    <a:pt x="0" y="451"/>
                  </a:lnTo>
                  <a:lnTo>
                    <a:pt x="0" y="441"/>
                  </a:lnTo>
                  <a:lnTo>
                    <a:pt x="22" y="438"/>
                  </a:lnTo>
                  <a:lnTo>
                    <a:pt x="33" y="438"/>
                  </a:lnTo>
                  <a:lnTo>
                    <a:pt x="39" y="435"/>
                  </a:lnTo>
                  <a:lnTo>
                    <a:pt x="44" y="430"/>
                  </a:lnTo>
                  <a:lnTo>
                    <a:pt x="50" y="422"/>
                  </a:lnTo>
                  <a:lnTo>
                    <a:pt x="53" y="405"/>
                  </a:lnTo>
                  <a:lnTo>
                    <a:pt x="53" y="384"/>
                  </a:lnTo>
                  <a:lnTo>
                    <a:pt x="53" y="346"/>
                  </a:lnTo>
                  <a:lnTo>
                    <a:pt x="53" y="106"/>
                  </a:lnTo>
                  <a:lnTo>
                    <a:pt x="53" y="68"/>
                  </a:lnTo>
                  <a:lnTo>
                    <a:pt x="53" y="46"/>
                  </a:lnTo>
                  <a:lnTo>
                    <a:pt x="50" y="30"/>
                  </a:lnTo>
                  <a:lnTo>
                    <a:pt x="44" y="22"/>
                  </a:lnTo>
                  <a:lnTo>
                    <a:pt x="39" y="17"/>
                  </a:lnTo>
                  <a:lnTo>
                    <a:pt x="33" y="14"/>
                  </a:lnTo>
                  <a:lnTo>
                    <a:pt x="22" y="14"/>
                  </a:lnTo>
                  <a:lnTo>
                    <a:pt x="0" y="11"/>
                  </a:lnTo>
                  <a:lnTo>
                    <a:pt x="0" y="0"/>
                  </a:lnTo>
                  <a:lnTo>
                    <a:pt x="110" y="0"/>
                  </a:lnTo>
                  <a:lnTo>
                    <a:pt x="187" y="0"/>
                  </a:lnTo>
                  <a:lnTo>
                    <a:pt x="226" y="3"/>
                  </a:lnTo>
                  <a:lnTo>
                    <a:pt x="262" y="11"/>
                  </a:lnTo>
                  <a:lnTo>
                    <a:pt x="278" y="17"/>
                  </a:lnTo>
                  <a:lnTo>
                    <a:pt x="292" y="25"/>
                  </a:lnTo>
                  <a:lnTo>
                    <a:pt x="306" y="33"/>
                  </a:lnTo>
                  <a:lnTo>
                    <a:pt x="317" y="46"/>
                  </a:lnTo>
                  <a:lnTo>
                    <a:pt x="325" y="60"/>
                  </a:lnTo>
                  <a:lnTo>
                    <a:pt x="333" y="76"/>
                  </a:lnTo>
                  <a:lnTo>
                    <a:pt x="336" y="98"/>
                  </a:lnTo>
                  <a:lnTo>
                    <a:pt x="339" y="122"/>
                  </a:lnTo>
                  <a:lnTo>
                    <a:pt x="336" y="141"/>
                  </a:lnTo>
                  <a:lnTo>
                    <a:pt x="333" y="157"/>
                  </a:lnTo>
                  <a:lnTo>
                    <a:pt x="325" y="173"/>
                  </a:lnTo>
                  <a:lnTo>
                    <a:pt x="314" y="189"/>
                  </a:lnTo>
                  <a:lnTo>
                    <a:pt x="303" y="203"/>
                  </a:lnTo>
                  <a:lnTo>
                    <a:pt x="286" y="214"/>
                  </a:lnTo>
                  <a:lnTo>
                    <a:pt x="273" y="224"/>
                  </a:lnTo>
                  <a:lnTo>
                    <a:pt x="256" y="233"/>
                  </a:lnTo>
                  <a:lnTo>
                    <a:pt x="256" y="238"/>
                  </a:lnTo>
                  <a:close/>
                  <a:moveTo>
                    <a:pt x="110" y="238"/>
                  </a:moveTo>
                  <a:lnTo>
                    <a:pt x="110" y="238"/>
                  </a:lnTo>
                  <a:lnTo>
                    <a:pt x="163" y="238"/>
                  </a:lnTo>
                  <a:lnTo>
                    <a:pt x="187" y="235"/>
                  </a:lnTo>
                  <a:lnTo>
                    <a:pt x="209" y="230"/>
                  </a:lnTo>
                  <a:lnTo>
                    <a:pt x="229" y="222"/>
                  </a:lnTo>
                  <a:lnTo>
                    <a:pt x="242" y="211"/>
                  </a:lnTo>
                  <a:lnTo>
                    <a:pt x="256" y="197"/>
                  </a:lnTo>
                  <a:lnTo>
                    <a:pt x="264" y="179"/>
                  </a:lnTo>
                  <a:lnTo>
                    <a:pt x="270" y="160"/>
                  </a:lnTo>
                  <a:lnTo>
                    <a:pt x="273" y="135"/>
                  </a:lnTo>
                  <a:lnTo>
                    <a:pt x="270" y="108"/>
                  </a:lnTo>
                  <a:lnTo>
                    <a:pt x="264" y="87"/>
                  </a:lnTo>
                  <a:lnTo>
                    <a:pt x="256" y="65"/>
                  </a:lnTo>
                  <a:lnTo>
                    <a:pt x="242" y="49"/>
                  </a:lnTo>
                  <a:lnTo>
                    <a:pt x="226" y="35"/>
                  </a:lnTo>
                  <a:lnTo>
                    <a:pt x="207" y="27"/>
                  </a:lnTo>
                  <a:lnTo>
                    <a:pt x="182" y="22"/>
                  </a:lnTo>
                  <a:lnTo>
                    <a:pt x="154" y="19"/>
                  </a:lnTo>
                  <a:lnTo>
                    <a:pt x="132" y="19"/>
                  </a:lnTo>
                  <a:lnTo>
                    <a:pt x="110" y="25"/>
                  </a:lnTo>
                  <a:lnTo>
                    <a:pt x="110" y="238"/>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graphicFrame>
        <p:nvGraphicFramePr>
          <p:cNvPr id="57" name="圖表 56"/>
          <p:cNvGraphicFramePr/>
          <p:nvPr/>
        </p:nvGraphicFramePr>
        <p:xfrm>
          <a:off x="404812" y="1671637"/>
          <a:ext cx="8334375" cy="35147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投影片編號版面配置區 4"/>
          <p:cNvSpPr>
            <a:spLocks noGrp="1"/>
          </p:cNvSpPr>
          <p:nvPr>
            <p:ph type="sldNum" sz="quarter" idx="12"/>
          </p:nvPr>
        </p:nvSpPr>
        <p:spPr/>
        <p:txBody>
          <a:bodyPr/>
          <a:lstStyle/>
          <a:p>
            <a:fld id="{73DA0BB7-265A-403C-9275-D587AB510EDC}" type="slidenum">
              <a:rPr lang="zh-TW" altLang="en-US" smtClean="0"/>
              <a:pPr/>
              <a:t>19</a:t>
            </a:fld>
            <a:endParaRPr lang="zh-TW" altLang="en-US" dirty="0"/>
          </a:p>
        </p:txBody>
      </p:sp>
      <p:grpSp>
        <p:nvGrpSpPr>
          <p:cNvPr id="2" name="Group 1"/>
          <p:cNvGrpSpPr>
            <a:grpSpLocks noChangeAspect="1"/>
          </p:cNvGrpSpPr>
          <p:nvPr/>
        </p:nvGrpSpPr>
        <p:grpSpPr bwMode="auto">
          <a:xfrm>
            <a:off x="179512" y="332656"/>
            <a:ext cx="2286000" cy="790575"/>
            <a:chOff x="0" y="0"/>
            <a:chExt cx="3600" cy="1245"/>
          </a:xfrm>
        </p:grpSpPr>
        <p:sp>
          <p:nvSpPr>
            <p:cNvPr id="6" name="AutoShape 51"/>
            <p:cNvSpPr>
              <a:spLocks noChangeAspect="1" noChangeArrowheads="1" noTextEdit="1"/>
            </p:cNvSpPr>
            <p:nvPr/>
          </p:nvSpPr>
          <p:spPr bwMode="auto">
            <a:xfrm>
              <a:off x="0" y="0"/>
              <a:ext cx="3600" cy="1245"/>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7" name="Freeform 50"/>
            <p:cNvSpPr>
              <a:spLocks noEditPoints="1"/>
            </p:cNvSpPr>
            <p:nvPr/>
          </p:nvSpPr>
          <p:spPr bwMode="auto">
            <a:xfrm>
              <a:off x="850" y="743"/>
              <a:ext cx="99" cy="154"/>
            </a:xfrm>
            <a:custGeom>
              <a:avLst/>
              <a:gdLst/>
              <a:ahLst/>
              <a:cxnLst>
                <a:cxn ang="0">
                  <a:pos x="99" y="154"/>
                </a:cxn>
                <a:cxn ang="0">
                  <a:pos x="82" y="154"/>
                </a:cxn>
                <a:cxn ang="0">
                  <a:pos x="82" y="154"/>
                </a:cxn>
                <a:cxn ang="0">
                  <a:pos x="74" y="143"/>
                </a:cxn>
                <a:cxn ang="0">
                  <a:pos x="55" y="116"/>
                </a:cxn>
                <a:cxn ang="0">
                  <a:pos x="33" y="83"/>
                </a:cxn>
                <a:cxn ang="0">
                  <a:pos x="14" y="89"/>
                </a:cxn>
                <a:cxn ang="0">
                  <a:pos x="16" y="154"/>
                </a:cxn>
                <a:cxn ang="0">
                  <a:pos x="14" y="154"/>
                </a:cxn>
                <a:cxn ang="0">
                  <a:pos x="0" y="154"/>
                </a:cxn>
                <a:cxn ang="0">
                  <a:pos x="0" y="119"/>
                </a:cxn>
                <a:cxn ang="0">
                  <a:pos x="0" y="2"/>
                </a:cxn>
                <a:cxn ang="0">
                  <a:pos x="0" y="2"/>
                </a:cxn>
                <a:cxn ang="0">
                  <a:pos x="16" y="0"/>
                </a:cxn>
                <a:cxn ang="0">
                  <a:pos x="41" y="0"/>
                </a:cxn>
                <a:cxn ang="0">
                  <a:pos x="63" y="2"/>
                </a:cxn>
                <a:cxn ang="0">
                  <a:pos x="82" y="19"/>
                </a:cxn>
                <a:cxn ang="0">
                  <a:pos x="88" y="29"/>
                </a:cxn>
                <a:cxn ang="0">
                  <a:pos x="88" y="40"/>
                </a:cxn>
                <a:cxn ang="0">
                  <a:pos x="85" y="56"/>
                </a:cxn>
                <a:cxn ang="0">
                  <a:pos x="63" y="78"/>
                </a:cxn>
                <a:cxn ang="0">
                  <a:pos x="49" y="83"/>
                </a:cxn>
                <a:cxn ang="0">
                  <a:pos x="85" y="132"/>
                </a:cxn>
                <a:cxn ang="0">
                  <a:pos x="99" y="154"/>
                </a:cxn>
                <a:cxn ang="0">
                  <a:pos x="38" y="13"/>
                </a:cxn>
                <a:cxn ang="0">
                  <a:pos x="14" y="73"/>
                </a:cxn>
                <a:cxn ang="0">
                  <a:pos x="19" y="73"/>
                </a:cxn>
                <a:cxn ang="0">
                  <a:pos x="38" y="73"/>
                </a:cxn>
                <a:cxn ang="0">
                  <a:pos x="63" y="64"/>
                </a:cxn>
                <a:cxn ang="0">
                  <a:pos x="74" y="51"/>
                </a:cxn>
                <a:cxn ang="0">
                  <a:pos x="74" y="40"/>
                </a:cxn>
                <a:cxn ang="0">
                  <a:pos x="71" y="27"/>
                </a:cxn>
                <a:cxn ang="0">
                  <a:pos x="63" y="16"/>
                </a:cxn>
                <a:cxn ang="0">
                  <a:pos x="38" y="13"/>
                </a:cxn>
              </a:cxnLst>
              <a:rect l="0" t="0" r="r" b="b"/>
              <a:pathLst>
                <a:path w="99" h="154">
                  <a:moveTo>
                    <a:pt x="99" y="154"/>
                  </a:moveTo>
                  <a:lnTo>
                    <a:pt x="99" y="154"/>
                  </a:lnTo>
                  <a:lnTo>
                    <a:pt x="82" y="154"/>
                  </a:lnTo>
                  <a:lnTo>
                    <a:pt x="74" y="143"/>
                  </a:lnTo>
                  <a:lnTo>
                    <a:pt x="55" y="116"/>
                  </a:lnTo>
                  <a:lnTo>
                    <a:pt x="33" y="83"/>
                  </a:lnTo>
                  <a:lnTo>
                    <a:pt x="14" y="83"/>
                  </a:lnTo>
                  <a:lnTo>
                    <a:pt x="14" y="89"/>
                  </a:lnTo>
                  <a:lnTo>
                    <a:pt x="16" y="154"/>
                  </a:lnTo>
                  <a:lnTo>
                    <a:pt x="14" y="154"/>
                  </a:lnTo>
                  <a:lnTo>
                    <a:pt x="3" y="154"/>
                  </a:lnTo>
                  <a:lnTo>
                    <a:pt x="0" y="154"/>
                  </a:lnTo>
                  <a:lnTo>
                    <a:pt x="0" y="119"/>
                  </a:lnTo>
                  <a:lnTo>
                    <a:pt x="0" y="2"/>
                  </a:lnTo>
                  <a:lnTo>
                    <a:pt x="16" y="0"/>
                  </a:lnTo>
                  <a:lnTo>
                    <a:pt x="41" y="0"/>
                  </a:lnTo>
                  <a:lnTo>
                    <a:pt x="52" y="0"/>
                  </a:lnTo>
                  <a:lnTo>
                    <a:pt x="63" y="2"/>
                  </a:lnTo>
                  <a:lnTo>
                    <a:pt x="74" y="8"/>
                  </a:lnTo>
                  <a:lnTo>
                    <a:pt x="82" y="19"/>
                  </a:lnTo>
                  <a:lnTo>
                    <a:pt x="88" y="29"/>
                  </a:lnTo>
                  <a:lnTo>
                    <a:pt x="88" y="40"/>
                  </a:lnTo>
                  <a:lnTo>
                    <a:pt x="88" y="48"/>
                  </a:lnTo>
                  <a:lnTo>
                    <a:pt x="85" y="56"/>
                  </a:lnTo>
                  <a:lnTo>
                    <a:pt x="77" y="70"/>
                  </a:lnTo>
                  <a:lnTo>
                    <a:pt x="63" y="78"/>
                  </a:lnTo>
                  <a:lnTo>
                    <a:pt x="49" y="83"/>
                  </a:lnTo>
                  <a:lnTo>
                    <a:pt x="85" y="132"/>
                  </a:lnTo>
                  <a:lnTo>
                    <a:pt x="99" y="151"/>
                  </a:lnTo>
                  <a:lnTo>
                    <a:pt x="99" y="154"/>
                  </a:lnTo>
                  <a:close/>
                  <a:moveTo>
                    <a:pt x="38" y="13"/>
                  </a:moveTo>
                  <a:lnTo>
                    <a:pt x="38" y="13"/>
                  </a:lnTo>
                  <a:lnTo>
                    <a:pt x="14" y="13"/>
                  </a:lnTo>
                  <a:lnTo>
                    <a:pt x="14" y="73"/>
                  </a:lnTo>
                  <a:lnTo>
                    <a:pt x="19" y="73"/>
                  </a:lnTo>
                  <a:lnTo>
                    <a:pt x="38" y="73"/>
                  </a:lnTo>
                  <a:lnTo>
                    <a:pt x="55" y="70"/>
                  </a:lnTo>
                  <a:lnTo>
                    <a:pt x="63" y="64"/>
                  </a:lnTo>
                  <a:lnTo>
                    <a:pt x="69" y="59"/>
                  </a:lnTo>
                  <a:lnTo>
                    <a:pt x="74" y="51"/>
                  </a:lnTo>
                  <a:lnTo>
                    <a:pt x="74" y="40"/>
                  </a:lnTo>
                  <a:lnTo>
                    <a:pt x="74" y="32"/>
                  </a:lnTo>
                  <a:lnTo>
                    <a:pt x="71" y="27"/>
                  </a:lnTo>
                  <a:lnTo>
                    <a:pt x="69" y="21"/>
                  </a:lnTo>
                  <a:lnTo>
                    <a:pt x="63" y="16"/>
                  </a:lnTo>
                  <a:lnTo>
                    <a:pt x="52" y="13"/>
                  </a:lnTo>
                  <a:lnTo>
                    <a:pt x="38"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8" name="Freeform 49"/>
            <p:cNvSpPr>
              <a:spLocks/>
            </p:cNvSpPr>
            <p:nvPr/>
          </p:nvSpPr>
          <p:spPr bwMode="auto">
            <a:xfrm>
              <a:off x="971"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7" y="113"/>
                </a:cxn>
                <a:cxn ang="0">
                  <a:pos x="36" y="113"/>
                </a:cxn>
                <a:cxn ang="0">
                  <a:pos x="36" y="113"/>
                </a:cxn>
                <a:cxn ang="0">
                  <a:pos x="25" y="111"/>
                </a:cxn>
                <a:cxn ang="0">
                  <a:pos x="14" y="108"/>
                </a:cxn>
                <a:cxn ang="0">
                  <a:pos x="14" y="108"/>
                </a:cxn>
                <a:cxn ang="0">
                  <a:pos x="8" y="103"/>
                </a:cxn>
                <a:cxn ang="0">
                  <a:pos x="5" y="97"/>
                </a:cxn>
                <a:cxn ang="0">
                  <a:pos x="3" y="84"/>
                </a:cxn>
                <a:cxn ang="0">
                  <a:pos x="3" y="57"/>
                </a:cxn>
                <a:cxn ang="0">
                  <a:pos x="3" y="43"/>
                </a:cxn>
                <a:cxn ang="0">
                  <a:pos x="3" y="43"/>
                </a:cxn>
                <a:cxn ang="0">
                  <a:pos x="0" y="3"/>
                </a:cxn>
                <a:cxn ang="0">
                  <a:pos x="3" y="0"/>
                </a:cxn>
                <a:cxn ang="0">
                  <a:pos x="3" y="0"/>
                </a:cxn>
                <a:cxn ang="0">
                  <a:pos x="14" y="0"/>
                </a:cxn>
                <a:cxn ang="0">
                  <a:pos x="16" y="0"/>
                </a:cxn>
                <a:cxn ang="0">
                  <a:pos x="16" y="0"/>
                </a:cxn>
                <a:cxn ang="0">
                  <a:pos x="14" y="43"/>
                </a:cxn>
                <a:cxn ang="0">
                  <a:pos x="14" y="67"/>
                </a:cxn>
                <a:cxn ang="0">
                  <a:pos x="14" y="67"/>
                </a:cxn>
                <a:cxn ang="0">
                  <a:pos x="16" y="81"/>
                </a:cxn>
                <a:cxn ang="0">
                  <a:pos x="19" y="92"/>
                </a:cxn>
                <a:cxn ang="0">
                  <a:pos x="27" y="100"/>
                </a:cxn>
                <a:cxn ang="0">
                  <a:pos x="38" y="103"/>
                </a:cxn>
                <a:cxn ang="0">
                  <a:pos x="38" y="103"/>
                </a:cxn>
                <a:cxn ang="0">
                  <a:pos x="49" y="100"/>
                </a:cxn>
                <a:cxn ang="0">
                  <a:pos x="58" y="97"/>
                </a:cxn>
                <a:cxn ang="0">
                  <a:pos x="63" y="94"/>
                </a:cxn>
                <a:cxn ang="0">
                  <a:pos x="71" y="89"/>
                </a:cxn>
                <a:cxn ang="0">
                  <a:pos x="71" y="73"/>
                </a:cxn>
                <a:cxn ang="0">
                  <a:pos x="71" y="57"/>
                </a:cxn>
                <a:cxn ang="0">
                  <a:pos x="71" y="57"/>
                </a:cxn>
                <a:cxn ang="0">
                  <a:pos x="69"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7" y="113"/>
                  </a:lnTo>
                  <a:lnTo>
                    <a:pt x="36" y="113"/>
                  </a:lnTo>
                  <a:lnTo>
                    <a:pt x="25" y="111"/>
                  </a:lnTo>
                  <a:lnTo>
                    <a:pt x="14" y="108"/>
                  </a:lnTo>
                  <a:lnTo>
                    <a:pt x="8" y="103"/>
                  </a:lnTo>
                  <a:lnTo>
                    <a:pt x="5" y="97"/>
                  </a:lnTo>
                  <a:lnTo>
                    <a:pt x="3" y="84"/>
                  </a:lnTo>
                  <a:lnTo>
                    <a:pt x="3" y="57"/>
                  </a:lnTo>
                  <a:lnTo>
                    <a:pt x="3" y="43"/>
                  </a:lnTo>
                  <a:lnTo>
                    <a:pt x="0" y="3"/>
                  </a:lnTo>
                  <a:lnTo>
                    <a:pt x="3" y="0"/>
                  </a:lnTo>
                  <a:lnTo>
                    <a:pt x="14" y="0"/>
                  </a:lnTo>
                  <a:lnTo>
                    <a:pt x="16" y="0"/>
                  </a:lnTo>
                  <a:lnTo>
                    <a:pt x="14" y="43"/>
                  </a:lnTo>
                  <a:lnTo>
                    <a:pt x="14" y="67"/>
                  </a:lnTo>
                  <a:lnTo>
                    <a:pt x="16" y="81"/>
                  </a:lnTo>
                  <a:lnTo>
                    <a:pt x="19" y="92"/>
                  </a:lnTo>
                  <a:lnTo>
                    <a:pt x="27" y="100"/>
                  </a:lnTo>
                  <a:lnTo>
                    <a:pt x="38" y="103"/>
                  </a:lnTo>
                  <a:lnTo>
                    <a:pt x="49" y="100"/>
                  </a:lnTo>
                  <a:lnTo>
                    <a:pt x="58" y="97"/>
                  </a:lnTo>
                  <a:lnTo>
                    <a:pt x="63" y="94"/>
                  </a:lnTo>
                  <a:lnTo>
                    <a:pt x="71" y="89"/>
                  </a:lnTo>
                  <a:lnTo>
                    <a:pt x="71" y="73"/>
                  </a:lnTo>
                  <a:lnTo>
                    <a:pt x="71" y="57"/>
                  </a:lnTo>
                  <a:lnTo>
                    <a:pt x="69"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9" name="Freeform 48"/>
            <p:cNvSpPr>
              <a:spLocks/>
            </p:cNvSpPr>
            <p:nvPr/>
          </p:nvSpPr>
          <p:spPr bwMode="auto">
            <a:xfrm>
              <a:off x="1078" y="756"/>
              <a:ext cx="55" cy="143"/>
            </a:xfrm>
            <a:custGeom>
              <a:avLst/>
              <a:gdLst/>
              <a:ahLst/>
              <a:cxnLst>
                <a:cxn ang="0">
                  <a:pos x="55" y="41"/>
                </a:cxn>
                <a:cxn ang="0">
                  <a:pos x="55" y="41"/>
                </a:cxn>
                <a:cxn ang="0">
                  <a:pos x="55" y="41"/>
                </a:cxn>
                <a:cxn ang="0">
                  <a:pos x="30" y="41"/>
                </a:cxn>
                <a:cxn ang="0">
                  <a:pos x="30" y="111"/>
                </a:cxn>
                <a:cxn ang="0">
                  <a:pos x="30" y="111"/>
                </a:cxn>
                <a:cxn ang="0">
                  <a:pos x="33" y="124"/>
                </a:cxn>
                <a:cxn ang="0">
                  <a:pos x="36" y="130"/>
                </a:cxn>
                <a:cxn ang="0">
                  <a:pos x="44" y="130"/>
                </a:cxn>
                <a:cxn ang="0">
                  <a:pos x="44" y="130"/>
                </a:cxn>
                <a:cxn ang="0">
                  <a:pos x="55" y="127"/>
                </a:cxn>
                <a:cxn ang="0">
                  <a:pos x="55" y="130"/>
                </a:cxn>
                <a:cxn ang="0">
                  <a:pos x="55" y="130"/>
                </a:cxn>
                <a:cxn ang="0">
                  <a:pos x="55" y="138"/>
                </a:cxn>
                <a:cxn ang="0">
                  <a:pos x="52" y="141"/>
                </a:cxn>
                <a:cxn ang="0">
                  <a:pos x="52" y="141"/>
                </a:cxn>
                <a:cxn ang="0">
                  <a:pos x="41" y="143"/>
                </a:cxn>
                <a:cxn ang="0">
                  <a:pos x="41" y="143"/>
                </a:cxn>
                <a:cxn ang="0">
                  <a:pos x="30" y="141"/>
                </a:cxn>
                <a:cxn ang="0">
                  <a:pos x="25" y="138"/>
                </a:cxn>
                <a:cxn ang="0">
                  <a:pos x="22" y="133"/>
                </a:cxn>
                <a:cxn ang="0">
                  <a:pos x="19" y="122"/>
                </a:cxn>
                <a:cxn ang="0">
                  <a:pos x="19" y="108"/>
                </a:cxn>
                <a:cxn ang="0">
                  <a:pos x="19" y="108"/>
                </a:cxn>
                <a:cxn ang="0">
                  <a:pos x="19" y="62"/>
                </a:cxn>
                <a:cxn ang="0">
                  <a:pos x="19" y="41"/>
                </a:cxn>
                <a:cxn ang="0">
                  <a:pos x="19" y="41"/>
                </a:cxn>
                <a:cxn ang="0">
                  <a:pos x="3" y="41"/>
                </a:cxn>
                <a:cxn ang="0">
                  <a:pos x="0" y="41"/>
                </a:cxn>
                <a:cxn ang="0">
                  <a:pos x="0" y="41"/>
                </a:cxn>
                <a:cxn ang="0">
                  <a:pos x="0" y="30"/>
                </a:cxn>
                <a:cxn ang="0">
                  <a:pos x="3" y="30"/>
                </a:cxn>
                <a:cxn ang="0">
                  <a:pos x="3" y="30"/>
                </a:cxn>
                <a:cxn ang="0">
                  <a:pos x="19" y="30"/>
                </a:cxn>
                <a:cxn ang="0">
                  <a:pos x="19" y="30"/>
                </a:cxn>
                <a:cxn ang="0">
                  <a:pos x="19" y="30"/>
                </a:cxn>
                <a:cxn ang="0">
                  <a:pos x="17" y="3"/>
                </a:cxn>
                <a:cxn ang="0">
                  <a:pos x="19" y="3"/>
                </a:cxn>
                <a:cxn ang="0">
                  <a:pos x="19" y="3"/>
                </a:cxn>
                <a:cxn ang="0">
                  <a:pos x="30" y="0"/>
                </a:cxn>
                <a:cxn ang="0">
                  <a:pos x="33" y="0"/>
                </a:cxn>
                <a:cxn ang="0">
                  <a:pos x="33" y="0"/>
                </a:cxn>
                <a:cxn ang="0">
                  <a:pos x="30" y="30"/>
                </a:cxn>
                <a:cxn ang="0">
                  <a:pos x="30" y="30"/>
                </a:cxn>
                <a:cxn ang="0">
                  <a:pos x="55" y="30"/>
                </a:cxn>
                <a:cxn ang="0">
                  <a:pos x="55" y="30"/>
                </a:cxn>
                <a:cxn ang="0">
                  <a:pos x="55" y="30"/>
                </a:cxn>
                <a:cxn ang="0">
                  <a:pos x="55" y="41"/>
                </a:cxn>
                <a:cxn ang="0">
                  <a:pos x="55" y="41"/>
                </a:cxn>
              </a:cxnLst>
              <a:rect l="0" t="0" r="r" b="b"/>
              <a:pathLst>
                <a:path w="55" h="143">
                  <a:moveTo>
                    <a:pt x="55" y="41"/>
                  </a:moveTo>
                  <a:lnTo>
                    <a:pt x="55" y="41"/>
                  </a:lnTo>
                  <a:lnTo>
                    <a:pt x="30" y="41"/>
                  </a:lnTo>
                  <a:lnTo>
                    <a:pt x="30" y="111"/>
                  </a:lnTo>
                  <a:lnTo>
                    <a:pt x="33" y="124"/>
                  </a:lnTo>
                  <a:lnTo>
                    <a:pt x="36" y="130"/>
                  </a:lnTo>
                  <a:lnTo>
                    <a:pt x="44" y="130"/>
                  </a:lnTo>
                  <a:lnTo>
                    <a:pt x="55" y="127"/>
                  </a:lnTo>
                  <a:lnTo>
                    <a:pt x="55" y="130"/>
                  </a:lnTo>
                  <a:lnTo>
                    <a:pt x="55" y="138"/>
                  </a:lnTo>
                  <a:lnTo>
                    <a:pt x="52" y="141"/>
                  </a:lnTo>
                  <a:lnTo>
                    <a:pt x="41" y="143"/>
                  </a:lnTo>
                  <a:lnTo>
                    <a:pt x="30" y="141"/>
                  </a:lnTo>
                  <a:lnTo>
                    <a:pt x="25" y="138"/>
                  </a:lnTo>
                  <a:lnTo>
                    <a:pt x="22" y="133"/>
                  </a:lnTo>
                  <a:lnTo>
                    <a:pt x="19" y="122"/>
                  </a:lnTo>
                  <a:lnTo>
                    <a:pt x="19" y="108"/>
                  </a:lnTo>
                  <a:lnTo>
                    <a:pt x="19" y="62"/>
                  </a:lnTo>
                  <a:lnTo>
                    <a:pt x="19" y="41"/>
                  </a:lnTo>
                  <a:lnTo>
                    <a:pt x="3" y="41"/>
                  </a:lnTo>
                  <a:lnTo>
                    <a:pt x="0" y="41"/>
                  </a:lnTo>
                  <a:lnTo>
                    <a:pt x="0" y="30"/>
                  </a:lnTo>
                  <a:lnTo>
                    <a:pt x="3" y="30"/>
                  </a:lnTo>
                  <a:lnTo>
                    <a:pt x="19" y="30"/>
                  </a:lnTo>
                  <a:lnTo>
                    <a:pt x="17" y="3"/>
                  </a:lnTo>
                  <a:lnTo>
                    <a:pt x="19" y="3"/>
                  </a:lnTo>
                  <a:lnTo>
                    <a:pt x="30" y="0"/>
                  </a:lnTo>
                  <a:lnTo>
                    <a:pt x="33" y="0"/>
                  </a:lnTo>
                  <a:lnTo>
                    <a:pt x="30" y="30"/>
                  </a:lnTo>
                  <a:lnTo>
                    <a:pt x="55" y="30"/>
                  </a:lnTo>
                  <a:lnTo>
                    <a:pt x="55"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 name="Freeform 47"/>
            <p:cNvSpPr>
              <a:spLocks noEditPoints="1"/>
            </p:cNvSpPr>
            <p:nvPr/>
          </p:nvSpPr>
          <p:spPr bwMode="auto">
            <a:xfrm>
              <a:off x="1150" y="786"/>
              <a:ext cx="90" cy="165"/>
            </a:xfrm>
            <a:custGeom>
              <a:avLst/>
              <a:gdLst/>
              <a:ahLst/>
              <a:cxnLst>
                <a:cxn ang="0">
                  <a:pos x="90" y="11"/>
                </a:cxn>
                <a:cxn ang="0">
                  <a:pos x="68" y="11"/>
                </a:cxn>
                <a:cxn ang="0">
                  <a:pos x="74" y="16"/>
                </a:cxn>
                <a:cxn ang="0">
                  <a:pos x="82" y="30"/>
                </a:cxn>
                <a:cxn ang="0">
                  <a:pos x="82" y="40"/>
                </a:cxn>
                <a:cxn ang="0">
                  <a:pos x="79" y="54"/>
                </a:cxn>
                <a:cxn ang="0">
                  <a:pos x="60" y="73"/>
                </a:cxn>
                <a:cxn ang="0">
                  <a:pos x="44" y="76"/>
                </a:cxn>
                <a:cxn ang="0">
                  <a:pos x="33" y="76"/>
                </a:cxn>
                <a:cxn ang="0">
                  <a:pos x="46" y="92"/>
                </a:cxn>
                <a:cxn ang="0">
                  <a:pos x="60" y="97"/>
                </a:cxn>
                <a:cxn ang="0">
                  <a:pos x="79" y="108"/>
                </a:cxn>
                <a:cxn ang="0">
                  <a:pos x="88" y="119"/>
                </a:cxn>
                <a:cxn ang="0">
                  <a:pos x="88" y="130"/>
                </a:cxn>
                <a:cxn ang="0">
                  <a:pos x="85" y="146"/>
                </a:cxn>
                <a:cxn ang="0">
                  <a:pos x="74" y="157"/>
                </a:cxn>
                <a:cxn ang="0">
                  <a:pos x="44" y="165"/>
                </a:cxn>
                <a:cxn ang="0">
                  <a:pos x="30" y="165"/>
                </a:cxn>
                <a:cxn ang="0">
                  <a:pos x="11" y="151"/>
                </a:cxn>
                <a:cxn ang="0">
                  <a:pos x="2" y="140"/>
                </a:cxn>
                <a:cxn ang="0">
                  <a:pos x="0" y="130"/>
                </a:cxn>
                <a:cxn ang="0">
                  <a:pos x="8" y="111"/>
                </a:cxn>
                <a:cxn ang="0">
                  <a:pos x="22" y="97"/>
                </a:cxn>
                <a:cxn ang="0">
                  <a:pos x="11" y="94"/>
                </a:cxn>
                <a:cxn ang="0">
                  <a:pos x="11" y="92"/>
                </a:cxn>
                <a:cxn ang="0">
                  <a:pos x="22" y="73"/>
                </a:cxn>
                <a:cxn ang="0">
                  <a:pos x="13" y="65"/>
                </a:cxn>
                <a:cxn ang="0">
                  <a:pos x="5" y="54"/>
                </a:cxn>
                <a:cxn ang="0">
                  <a:pos x="2" y="40"/>
                </a:cxn>
                <a:cxn ang="0">
                  <a:pos x="11" y="13"/>
                </a:cxn>
                <a:cxn ang="0">
                  <a:pos x="33" y="0"/>
                </a:cxn>
                <a:cxn ang="0">
                  <a:pos x="49" y="0"/>
                </a:cxn>
                <a:cxn ang="0">
                  <a:pos x="74" y="0"/>
                </a:cxn>
                <a:cxn ang="0">
                  <a:pos x="85" y="0"/>
                </a:cxn>
                <a:cxn ang="0">
                  <a:pos x="90" y="0"/>
                </a:cxn>
                <a:cxn ang="0">
                  <a:pos x="90" y="3"/>
                </a:cxn>
                <a:cxn ang="0">
                  <a:pos x="90" y="11"/>
                </a:cxn>
                <a:cxn ang="0">
                  <a:pos x="52" y="108"/>
                </a:cxn>
                <a:cxn ang="0">
                  <a:pos x="30" y="100"/>
                </a:cxn>
                <a:cxn ang="0">
                  <a:pos x="16" y="121"/>
                </a:cxn>
                <a:cxn ang="0">
                  <a:pos x="13" y="130"/>
                </a:cxn>
                <a:cxn ang="0">
                  <a:pos x="24" y="148"/>
                </a:cxn>
                <a:cxn ang="0">
                  <a:pos x="44" y="154"/>
                </a:cxn>
                <a:cxn ang="0">
                  <a:pos x="55" y="154"/>
                </a:cxn>
                <a:cxn ang="0">
                  <a:pos x="71" y="140"/>
                </a:cxn>
                <a:cxn ang="0">
                  <a:pos x="74" y="130"/>
                </a:cxn>
                <a:cxn ang="0">
                  <a:pos x="68" y="113"/>
                </a:cxn>
                <a:cxn ang="0">
                  <a:pos x="52" y="108"/>
                </a:cxn>
                <a:cxn ang="0">
                  <a:pos x="44" y="11"/>
                </a:cxn>
                <a:cxn ang="0">
                  <a:pos x="33" y="13"/>
                </a:cxn>
                <a:cxn ang="0">
                  <a:pos x="19" y="27"/>
                </a:cxn>
                <a:cxn ang="0">
                  <a:pos x="16" y="40"/>
                </a:cxn>
                <a:cxn ang="0">
                  <a:pos x="24" y="59"/>
                </a:cxn>
                <a:cxn ang="0">
                  <a:pos x="44" y="67"/>
                </a:cxn>
                <a:cxn ang="0">
                  <a:pos x="55" y="65"/>
                </a:cxn>
                <a:cxn ang="0">
                  <a:pos x="68" y="49"/>
                </a:cxn>
                <a:cxn ang="0">
                  <a:pos x="68" y="38"/>
                </a:cxn>
                <a:cxn ang="0">
                  <a:pos x="63" y="19"/>
                </a:cxn>
                <a:cxn ang="0">
                  <a:pos x="44" y="11"/>
                </a:cxn>
              </a:cxnLst>
              <a:rect l="0" t="0" r="r" b="b"/>
              <a:pathLst>
                <a:path w="90" h="165">
                  <a:moveTo>
                    <a:pt x="90" y="11"/>
                  </a:moveTo>
                  <a:lnTo>
                    <a:pt x="90" y="11"/>
                  </a:lnTo>
                  <a:lnTo>
                    <a:pt x="68" y="11"/>
                  </a:lnTo>
                  <a:lnTo>
                    <a:pt x="74" y="16"/>
                  </a:lnTo>
                  <a:lnTo>
                    <a:pt x="79" y="24"/>
                  </a:lnTo>
                  <a:lnTo>
                    <a:pt x="82" y="30"/>
                  </a:lnTo>
                  <a:lnTo>
                    <a:pt x="82" y="40"/>
                  </a:lnTo>
                  <a:lnTo>
                    <a:pt x="82" y="49"/>
                  </a:lnTo>
                  <a:lnTo>
                    <a:pt x="79" y="54"/>
                  </a:lnTo>
                  <a:lnTo>
                    <a:pt x="71" y="67"/>
                  </a:lnTo>
                  <a:lnTo>
                    <a:pt x="60" y="73"/>
                  </a:lnTo>
                  <a:lnTo>
                    <a:pt x="44" y="76"/>
                  </a:lnTo>
                  <a:lnTo>
                    <a:pt x="33" y="76"/>
                  </a:lnTo>
                  <a:lnTo>
                    <a:pt x="27" y="86"/>
                  </a:lnTo>
                  <a:lnTo>
                    <a:pt x="46" y="92"/>
                  </a:lnTo>
                  <a:lnTo>
                    <a:pt x="60" y="97"/>
                  </a:lnTo>
                  <a:lnTo>
                    <a:pt x="74" y="103"/>
                  </a:lnTo>
                  <a:lnTo>
                    <a:pt x="79" y="108"/>
                  </a:lnTo>
                  <a:lnTo>
                    <a:pt x="85" y="113"/>
                  </a:lnTo>
                  <a:lnTo>
                    <a:pt x="88" y="119"/>
                  </a:lnTo>
                  <a:lnTo>
                    <a:pt x="88" y="130"/>
                  </a:lnTo>
                  <a:lnTo>
                    <a:pt x="88" y="138"/>
                  </a:lnTo>
                  <a:lnTo>
                    <a:pt x="85" y="146"/>
                  </a:lnTo>
                  <a:lnTo>
                    <a:pt x="79" y="151"/>
                  </a:lnTo>
                  <a:lnTo>
                    <a:pt x="74" y="157"/>
                  </a:lnTo>
                  <a:lnTo>
                    <a:pt x="60" y="162"/>
                  </a:lnTo>
                  <a:lnTo>
                    <a:pt x="44" y="165"/>
                  </a:lnTo>
                  <a:lnTo>
                    <a:pt x="30" y="165"/>
                  </a:lnTo>
                  <a:lnTo>
                    <a:pt x="16" y="157"/>
                  </a:lnTo>
                  <a:lnTo>
                    <a:pt x="11" y="151"/>
                  </a:lnTo>
                  <a:lnTo>
                    <a:pt x="5" y="146"/>
                  </a:lnTo>
                  <a:lnTo>
                    <a:pt x="2" y="140"/>
                  </a:lnTo>
                  <a:lnTo>
                    <a:pt x="0" y="130"/>
                  </a:lnTo>
                  <a:lnTo>
                    <a:pt x="2" y="121"/>
                  </a:lnTo>
                  <a:lnTo>
                    <a:pt x="8" y="111"/>
                  </a:lnTo>
                  <a:lnTo>
                    <a:pt x="13" y="105"/>
                  </a:lnTo>
                  <a:lnTo>
                    <a:pt x="22" y="97"/>
                  </a:lnTo>
                  <a:lnTo>
                    <a:pt x="11" y="94"/>
                  </a:lnTo>
                  <a:lnTo>
                    <a:pt x="11" y="92"/>
                  </a:lnTo>
                  <a:lnTo>
                    <a:pt x="22" y="73"/>
                  </a:lnTo>
                  <a:lnTo>
                    <a:pt x="13" y="65"/>
                  </a:lnTo>
                  <a:lnTo>
                    <a:pt x="11" y="59"/>
                  </a:lnTo>
                  <a:lnTo>
                    <a:pt x="5" y="54"/>
                  </a:lnTo>
                  <a:lnTo>
                    <a:pt x="2" y="40"/>
                  </a:lnTo>
                  <a:lnTo>
                    <a:pt x="5" y="24"/>
                  </a:lnTo>
                  <a:lnTo>
                    <a:pt x="11" y="13"/>
                  </a:lnTo>
                  <a:lnTo>
                    <a:pt x="22" y="5"/>
                  </a:lnTo>
                  <a:lnTo>
                    <a:pt x="33" y="0"/>
                  </a:lnTo>
                  <a:lnTo>
                    <a:pt x="49" y="0"/>
                  </a:lnTo>
                  <a:lnTo>
                    <a:pt x="74" y="0"/>
                  </a:lnTo>
                  <a:lnTo>
                    <a:pt x="85" y="0"/>
                  </a:lnTo>
                  <a:lnTo>
                    <a:pt x="90" y="0"/>
                  </a:lnTo>
                  <a:lnTo>
                    <a:pt x="90" y="3"/>
                  </a:lnTo>
                  <a:lnTo>
                    <a:pt x="90" y="11"/>
                  </a:lnTo>
                  <a:close/>
                  <a:moveTo>
                    <a:pt x="52" y="108"/>
                  </a:moveTo>
                  <a:lnTo>
                    <a:pt x="52" y="108"/>
                  </a:lnTo>
                  <a:lnTo>
                    <a:pt x="30" y="100"/>
                  </a:lnTo>
                  <a:lnTo>
                    <a:pt x="19" y="113"/>
                  </a:lnTo>
                  <a:lnTo>
                    <a:pt x="16" y="121"/>
                  </a:lnTo>
                  <a:lnTo>
                    <a:pt x="13" y="130"/>
                  </a:lnTo>
                  <a:lnTo>
                    <a:pt x="16" y="140"/>
                  </a:lnTo>
                  <a:lnTo>
                    <a:pt x="24" y="148"/>
                  </a:lnTo>
                  <a:lnTo>
                    <a:pt x="33" y="154"/>
                  </a:lnTo>
                  <a:lnTo>
                    <a:pt x="44" y="154"/>
                  </a:lnTo>
                  <a:lnTo>
                    <a:pt x="55" y="154"/>
                  </a:lnTo>
                  <a:lnTo>
                    <a:pt x="66" y="148"/>
                  </a:lnTo>
                  <a:lnTo>
                    <a:pt x="71" y="140"/>
                  </a:lnTo>
                  <a:lnTo>
                    <a:pt x="74" y="130"/>
                  </a:lnTo>
                  <a:lnTo>
                    <a:pt x="74" y="121"/>
                  </a:lnTo>
                  <a:lnTo>
                    <a:pt x="68" y="113"/>
                  </a:lnTo>
                  <a:lnTo>
                    <a:pt x="60" y="111"/>
                  </a:lnTo>
                  <a:lnTo>
                    <a:pt x="52" y="108"/>
                  </a:lnTo>
                  <a:close/>
                  <a:moveTo>
                    <a:pt x="44" y="11"/>
                  </a:moveTo>
                  <a:lnTo>
                    <a:pt x="44" y="11"/>
                  </a:lnTo>
                  <a:lnTo>
                    <a:pt x="33" y="13"/>
                  </a:lnTo>
                  <a:lnTo>
                    <a:pt x="24" y="19"/>
                  </a:lnTo>
                  <a:lnTo>
                    <a:pt x="19" y="27"/>
                  </a:lnTo>
                  <a:lnTo>
                    <a:pt x="16" y="40"/>
                  </a:lnTo>
                  <a:lnTo>
                    <a:pt x="19" y="51"/>
                  </a:lnTo>
                  <a:lnTo>
                    <a:pt x="24" y="59"/>
                  </a:lnTo>
                  <a:lnTo>
                    <a:pt x="33" y="65"/>
                  </a:lnTo>
                  <a:lnTo>
                    <a:pt x="44" y="67"/>
                  </a:lnTo>
                  <a:lnTo>
                    <a:pt x="55" y="65"/>
                  </a:lnTo>
                  <a:lnTo>
                    <a:pt x="63" y="59"/>
                  </a:lnTo>
                  <a:lnTo>
                    <a:pt x="68" y="49"/>
                  </a:lnTo>
                  <a:lnTo>
                    <a:pt x="68" y="38"/>
                  </a:lnTo>
                  <a:lnTo>
                    <a:pt x="68" y="27"/>
                  </a:lnTo>
                  <a:lnTo>
                    <a:pt x="63" y="19"/>
                  </a:lnTo>
                  <a:lnTo>
                    <a:pt x="55" y="13"/>
                  </a:lnTo>
                  <a:lnTo>
                    <a:pt x="44"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1" name="Freeform 46"/>
            <p:cNvSpPr>
              <a:spLocks noEditPoints="1"/>
            </p:cNvSpPr>
            <p:nvPr/>
          </p:nvSpPr>
          <p:spPr bwMode="auto">
            <a:xfrm>
              <a:off x="1260" y="783"/>
              <a:ext cx="90" cy="116"/>
            </a:xfrm>
            <a:custGeom>
              <a:avLst/>
              <a:gdLst/>
              <a:ahLst/>
              <a:cxnLst>
                <a:cxn ang="0">
                  <a:pos x="90" y="57"/>
                </a:cxn>
                <a:cxn ang="0">
                  <a:pos x="13" y="57"/>
                </a:cxn>
                <a:cxn ang="0">
                  <a:pos x="13" y="57"/>
                </a:cxn>
                <a:cxn ang="0">
                  <a:pos x="16" y="76"/>
                </a:cxn>
                <a:cxn ang="0">
                  <a:pos x="24" y="89"/>
                </a:cxn>
                <a:cxn ang="0">
                  <a:pos x="30" y="97"/>
                </a:cxn>
                <a:cxn ang="0">
                  <a:pos x="35" y="100"/>
                </a:cxn>
                <a:cxn ang="0">
                  <a:pos x="44" y="103"/>
                </a:cxn>
                <a:cxn ang="0">
                  <a:pos x="52" y="106"/>
                </a:cxn>
                <a:cxn ang="0">
                  <a:pos x="52" y="106"/>
                </a:cxn>
                <a:cxn ang="0">
                  <a:pos x="63" y="103"/>
                </a:cxn>
                <a:cxn ang="0">
                  <a:pos x="71" y="100"/>
                </a:cxn>
                <a:cxn ang="0">
                  <a:pos x="79" y="97"/>
                </a:cxn>
                <a:cxn ang="0">
                  <a:pos x="88" y="89"/>
                </a:cxn>
                <a:cxn ang="0">
                  <a:pos x="88" y="92"/>
                </a:cxn>
                <a:cxn ang="0">
                  <a:pos x="88" y="92"/>
                </a:cxn>
                <a:cxn ang="0">
                  <a:pos x="88" y="103"/>
                </a:cxn>
                <a:cxn ang="0">
                  <a:pos x="88" y="106"/>
                </a:cxn>
                <a:cxn ang="0">
                  <a:pos x="88" y="106"/>
                </a:cxn>
                <a:cxn ang="0">
                  <a:pos x="68" y="114"/>
                </a:cxn>
                <a:cxn ang="0">
                  <a:pos x="52" y="116"/>
                </a:cxn>
                <a:cxn ang="0">
                  <a:pos x="52" y="116"/>
                </a:cxn>
                <a:cxn ang="0">
                  <a:pos x="41" y="116"/>
                </a:cxn>
                <a:cxn ang="0">
                  <a:pos x="30" y="111"/>
                </a:cxn>
                <a:cxn ang="0">
                  <a:pos x="22" y="108"/>
                </a:cxn>
                <a:cxn ang="0">
                  <a:pos x="13" y="100"/>
                </a:cxn>
                <a:cxn ang="0">
                  <a:pos x="8" y="92"/>
                </a:cxn>
                <a:cxn ang="0">
                  <a:pos x="2" y="81"/>
                </a:cxn>
                <a:cxn ang="0">
                  <a:pos x="0" y="70"/>
                </a:cxn>
                <a:cxn ang="0">
                  <a:pos x="0" y="60"/>
                </a:cxn>
                <a:cxn ang="0">
                  <a:pos x="0" y="60"/>
                </a:cxn>
                <a:cxn ang="0">
                  <a:pos x="2" y="35"/>
                </a:cxn>
                <a:cxn ang="0">
                  <a:pos x="8" y="27"/>
                </a:cxn>
                <a:cxn ang="0">
                  <a:pos x="11" y="16"/>
                </a:cxn>
                <a:cxn ang="0">
                  <a:pos x="19" y="11"/>
                </a:cxn>
                <a:cxn ang="0">
                  <a:pos x="27" y="6"/>
                </a:cxn>
                <a:cxn ang="0">
                  <a:pos x="38" y="3"/>
                </a:cxn>
                <a:cxn ang="0">
                  <a:pos x="49" y="0"/>
                </a:cxn>
                <a:cxn ang="0">
                  <a:pos x="49" y="0"/>
                </a:cxn>
                <a:cxn ang="0">
                  <a:pos x="60" y="3"/>
                </a:cxn>
                <a:cxn ang="0">
                  <a:pos x="68" y="6"/>
                </a:cxn>
                <a:cxn ang="0">
                  <a:pos x="77" y="11"/>
                </a:cxn>
                <a:cxn ang="0">
                  <a:pos x="82" y="16"/>
                </a:cxn>
                <a:cxn ang="0">
                  <a:pos x="88" y="24"/>
                </a:cxn>
                <a:cxn ang="0">
                  <a:pos x="90" y="35"/>
                </a:cxn>
                <a:cxn ang="0">
                  <a:pos x="90" y="57"/>
                </a:cxn>
                <a:cxn ang="0">
                  <a:pos x="90" y="57"/>
                </a:cxn>
                <a:cxn ang="0">
                  <a:pos x="46" y="11"/>
                </a:cxn>
                <a:cxn ang="0">
                  <a:pos x="46" y="11"/>
                </a:cxn>
                <a:cxn ang="0">
                  <a:pos x="35" y="14"/>
                </a:cxn>
                <a:cxn ang="0">
                  <a:pos x="24" y="22"/>
                </a:cxn>
                <a:cxn ang="0">
                  <a:pos x="16" y="33"/>
                </a:cxn>
                <a:cxn ang="0">
                  <a:pos x="13" y="46"/>
                </a:cxn>
                <a:cxn ang="0">
                  <a:pos x="79" y="46"/>
                </a:cxn>
                <a:cxn ang="0">
                  <a:pos x="79" y="46"/>
                </a:cxn>
                <a:cxn ang="0">
                  <a:pos x="77" y="33"/>
                </a:cxn>
                <a:cxn ang="0">
                  <a:pos x="71" y="22"/>
                </a:cxn>
                <a:cxn ang="0">
                  <a:pos x="60" y="14"/>
                </a:cxn>
                <a:cxn ang="0">
                  <a:pos x="46" y="11"/>
                </a:cxn>
                <a:cxn ang="0">
                  <a:pos x="46" y="11"/>
                </a:cxn>
              </a:cxnLst>
              <a:rect l="0" t="0" r="r" b="b"/>
              <a:pathLst>
                <a:path w="90" h="116">
                  <a:moveTo>
                    <a:pt x="90" y="57"/>
                  </a:moveTo>
                  <a:lnTo>
                    <a:pt x="13" y="57"/>
                  </a:lnTo>
                  <a:lnTo>
                    <a:pt x="16" y="76"/>
                  </a:lnTo>
                  <a:lnTo>
                    <a:pt x="24" y="89"/>
                  </a:lnTo>
                  <a:lnTo>
                    <a:pt x="30" y="97"/>
                  </a:lnTo>
                  <a:lnTo>
                    <a:pt x="35" y="100"/>
                  </a:lnTo>
                  <a:lnTo>
                    <a:pt x="44" y="103"/>
                  </a:lnTo>
                  <a:lnTo>
                    <a:pt x="52" y="106"/>
                  </a:lnTo>
                  <a:lnTo>
                    <a:pt x="63" y="103"/>
                  </a:lnTo>
                  <a:lnTo>
                    <a:pt x="71" y="100"/>
                  </a:lnTo>
                  <a:lnTo>
                    <a:pt x="79" y="97"/>
                  </a:lnTo>
                  <a:lnTo>
                    <a:pt x="88" y="89"/>
                  </a:lnTo>
                  <a:lnTo>
                    <a:pt x="88" y="92"/>
                  </a:lnTo>
                  <a:lnTo>
                    <a:pt x="88" y="103"/>
                  </a:lnTo>
                  <a:lnTo>
                    <a:pt x="88" y="106"/>
                  </a:lnTo>
                  <a:lnTo>
                    <a:pt x="68" y="114"/>
                  </a:lnTo>
                  <a:lnTo>
                    <a:pt x="52" y="116"/>
                  </a:lnTo>
                  <a:lnTo>
                    <a:pt x="41" y="116"/>
                  </a:lnTo>
                  <a:lnTo>
                    <a:pt x="30" y="111"/>
                  </a:lnTo>
                  <a:lnTo>
                    <a:pt x="22" y="108"/>
                  </a:lnTo>
                  <a:lnTo>
                    <a:pt x="13" y="100"/>
                  </a:lnTo>
                  <a:lnTo>
                    <a:pt x="8" y="92"/>
                  </a:lnTo>
                  <a:lnTo>
                    <a:pt x="2" y="81"/>
                  </a:lnTo>
                  <a:lnTo>
                    <a:pt x="0" y="70"/>
                  </a:lnTo>
                  <a:lnTo>
                    <a:pt x="0" y="60"/>
                  </a:lnTo>
                  <a:lnTo>
                    <a:pt x="2" y="35"/>
                  </a:lnTo>
                  <a:lnTo>
                    <a:pt x="8" y="27"/>
                  </a:lnTo>
                  <a:lnTo>
                    <a:pt x="11" y="16"/>
                  </a:lnTo>
                  <a:lnTo>
                    <a:pt x="19" y="11"/>
                  </a:lnTo>
                  <a:lnTo>
                    <a:pt x="27" y="6"/>
                  </a:lnTo>
                  <a:lnTo>
                    <a:pt x="38" y="3"/>
                  </a:lnTo>
                  <a:lnTo>
                    <a:pt x="49" y="0"/>
                  </a:lnTo>
                  <a:lnTo>
                    <a:pt x="60" y="3"/>
                  </a:lnTo>
                  <a:lnTo>
                    <a:pt x="68" y="6"/>
                  </a:lnTo>
                  <a:lnTo>
                    <a:pt x="77" y="11"/>
                  </a:lnTo>
                  <a:lnTo>
                    <a:pt x="82" y="16"/>
                  </a:lnTo>
                  <a:lnTo>
                    <a:pt x="88" y="24"/>
                  </a:lnTo>
                  <a:lnTo>
                    <a:pt x="90" y="35"/>
                  </a:lnTo>
                  <a:lnTo>
                    <a:pt x="90" y="57"/>
                  </a:lnTo>
                  <a:close/>
                  <a:moveTo>
                    <a:pt x="46" y="11"/>
                  </a:moveTo>
                  <a:lnTo>
                    <a:pt x="46" y="11"/>
                  </a:lnTo>
                  <a:lnTo>
                    <a:pt x="35" y="14"/>
                  </a:lnTo>
                  <a:lnTo>
                    <a:pt x="24" y="22"/>
                  </a:lnTo>
                  <a:lnTo>
                    <a:pt x="16" y="33"/>
                  </a:lnTo>
                  <a:lnTo>
                    <a:pt x="13" y="46"/>
                  </a:lnTo>
                  <a:lnTo>
                    <a:pt x="79" y="46"/>
                  </a:lnTo>
                  <a:lnTo>
                    <a:pt x="77" y="33"/>
                  </a:lnTo>
                  <a:lnTo>
                    <a:pt x="71"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2" name="Freeform 45"/>
            <p:cNvSpPr>
              <a:spLocks/>
            </p:cNvSpPr>
            <p:nvPr/>
          </p:nvSpPr>
          <p:spPr bwMode="auto">
            <a:xfrm>
              <a:off x="1381" y="783"/>
              <a:ext cx="49" cy="114"/>
            </a:xfrm>
            <a:custGeom>
              <a:avLst/>
              <a:gdLst/>
              <a:ahLst/>
              <a:cxnLst>
                <a:cxn ang="0">
                  <a:pos x="46" y="16"/>
                </a:cxn>
                <a:cxn ang="0">
                  <a:pos x="44" y="16"/>
                </a:cxn>
                <a:cxn ang="0">
                  <a:pos x="44" y="16"/>
                </a:cxn>
                <a:cxn ang="0">
                  <a:pos x="35" y="14"/>
                </a:cxn>
                <a:cxn ang="0">
                  <a:pos x="35" y="14"/>
                </a:cxn>
                <a:cxn ang="0">
                  <a:pos x="30" y="16"/>
                </a:cxn>
                <a:cxn ang="0">
                  <a:pos x="24" y="19"/>
                </a:cxn>
                <a:cxn ang="0">
                  <a:pos x="22" y="24"/>
                </a:cxn>
                <a:cxn ang="0">
                  <a:pos x="19" y="30"/>
                </a:cxn>
                <a:cxn ang="0">
                  <a:pos x="16" y="43"/>
                </a:cxn>
                <a:cxn ang="0">
                  <a:pos x="16" y="57"/>
                </a:cxn>
                <a:cxn ang="0">
                  <a:pos x="16" y="57"/>
                </a:cxn>
                <a:cxn ang="0">
                  <a:pos x="16" y="114"/>
                </a:cxn>
                <a:cxn ang="0">
                  <a:pos x="16" y="114"/>
                </a:cxn>
                <a:cxn ang="0">
                  <a:pos x="16" y="114"/>
                </a:cxn>
                <a:cxn ang="0">
                  <a:pos x="2" y="114"/>
                </a:cxn>
                <a:cxn ang="0">
                  <a:pos x="2" y="114"/>
                </a:cxn>
                <a:cxn ang="0">
                  <a:pos x="2" y="108"/>
                </a:cxn>
                <a:cxn ang="0">
                  <a:pos x="2" y="108"/>
                </a:cxn>
                <a:cxn ang="0">
                  <a:pos x="2" y="84"/>
                </a:cxn>
                <a:cxn ang="0">
                  <a:pos x="2" y="57"/>
                </a:cxn>
                <a:cxn ang="0">
                  <a:pos x="2" y="57"/>
                </a:cxn>
                <a:cxn ang="0">
                  <a:pos x="0" y="6"/>
                </a:cxn>
                <a:cxn ang="0">
                  <a:pos x="2" y="6"/>
                </a:cxn>
                <a:cxn ang="0">
                  <a:pos x="2" y="6"/>
                </a:cxn>
                <a:cxn ang="0">
                  <a:pos x="13" y="3"/>
                </a:cxn>
                <a:cxn ang="0">
                  <a:pos x="16" y="3"/>
                </a:cxn>
                <a:cxn ang="0">
                  <a:pos x="16" y="3"/>
                </a:cxn>
                <a:cxn ang="0">
                  <a:pos x="16" y="22"/>
                </a:cxn>
                <a:cxn ang="0">
                  <a:pos x="16" y="22"/>
                </a:cxn>
                <a:cxn ang="0">
                  <a:pos x="19" y="14"/>
                </a:cxn>
                <a:cxn ang="0">
                  <a:pos x="24" y="6"/>
                </a:cxn>
                <a:cxn ang="0">
                  <a:pos x="30" y="3"/>
                </a:cxn>
                <a:cxn ang="0">
                  <a:pos x="38" y="0"/>
                </a:cxn>
                <a:cxn ang="0">
                  <a:pos x="38" y="0"/>
                </a:cxn>
                <a:cxn ang="0">
                  <a:pos x="46" y="3"/>
                </a:cxn>
                <a:cxn ang="0">
                  <a:pos x="49" y="6"/>
                </a:cxn>
                <a:cxn ang="0">
                  <a:pos x="49" y="6"/>
                </a:cxn>
                <a:cxn ang="0">
                  <a:pos x="46" y="16"/>
                </a:cxn>
                <a:cxn ang="0">
                  <a:pos x="46" y="16"/>
                </a:cxn>
              </a:cxnLst>
              <a:rect l="0" t="0" r="r" b="b"/>
              <a:pathLst>
                <a:path w="49" h="114">
                  <a:moveTo>
                    <a:pt x="46" y="16"/>
                  </a:moveTo>
                  <a:lnTo>
                    <a:pt x="44" y="16"/>
                  </a:lnTo>
                  <a:lnTo>
                    <a:pt x="35" y="14"/>
                  </a:lnTo>
                  <a:lnTo>
                    <a:pt x="30" y="16"/>
                  </a:lnTo>
                  <a:lnTo>
                    <a:pt x="24" y="19"/>
                  </a:lnTo>
                  <a:lnTo>
                    <a:pt x="22" y="24"/>
                  </a:lnTo>
                  <a:lnTo>
                    <a:pt x="19" y="30"/>
                  </a:lnTo>
                  <a:lnTo>
                    <a:pt x="16" y="43"/>
                  </a:lnTo>
                  <a:lnTo>
                    <a:pt x="16" y="57"/>
                  </a:lnTo>
                  <a:lnTo>
                    <a:pt x="16" y="114"/>
                  </a:lnTo>
                  <a:lnTo>
                    <a:pt x="2" y="114"/>
                  </a:lnTo>
                  <a:lnTo>
                    <a:pt x="2" y="108"/>
                  </a:lnTo>
                  <a:lnTo>
                    <a:pt x="2" y="84"/>
                  </a:lnTo>
                  <a:lnTo>
                    <a:pt x="2" y="57"/>
                  </a:lnTo>
                  <a:lnTo>
                    <a:pt x="0" y="6"/>
                  </a:lnTo>
                  <a:lnTo>
                    <a:pt x="2" y="6"/>
                  </a:lnTo>
                  <a:lnTo>
                    <a:pt x="13" y="3"/>
                  </a:lnTo>
                  <a:lnTo>
                    <a:pt x="16" y="3"/>
                  </a:lnTo>
                  <a:lnTo>
                    <a:pt x="16" y="22"/>
                  </a:lnTo>
                  <a:lnTo>
                    <a:pt x="19" y="14"/>
                  </a:lnTo>
                  <a:lnTo>
                    <a:pt x="24" y="6"/>
                  </a:lnTo>
                  <a:lnTo>
                    <a:pt x="30" y="3"/>
                  </a:lnTo>
                  <a:lnTo>
                    <a:pt x="38" y="0"/>
                  </a:lnTo>
                  <a:lnTo>
                    <a:pt x="46" y="3"/>
                  </a:lnTo>
                  <a:lnTo>
                    <a:pt x="49" y="6"/>
                  </a:lnTo>
                  <a:lnTo>
                    <a:pt x="46"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3" name="Freeform 44"/>
            <p:cNvSpPr>
              <a:spLocks/>
            </p:cNvSpPr>
            <p:nvPr/>
          </p:nvSpPr>
          <p:spPr bwMode="auto">
            <a:xfrm>
              <a:off x="1444" y="783"/>
              <a:ext cx="71" cy="116"/>
            </a:xfrm>
            <a:custGeom>
              <a:avLst/>
              <a:gdLst/>
              <a:ahLst/>
              <a:cxnLst>
                <a:cxn ang="0">
                  <a:pos x="33" y="116"/>
                </a:cxn>
                <a:cxn ang="0">
                  <a:pos x="33" y="116"/>
                </a:cxn>
                <a:cxn ang="0">
                  <a:pos x="16" y="114"/>
                </a:cxn>
                <a:cxn ang="0">
                  <a:pos x="3" y="108"/>
                </a:cxn>
                <a:cxn ang="0">
                  <a:pos x="0" y="106"/>
                </a:cxn>
                <a:cxn ang="0">
                  <a:pos x="0" y="106"/>
                </a:cxn>
                <a:cxn ang="0">
                  <a:pos x="3" y="95"/>
                </a:cxn>
                <a:cxn ang="0">
                  <a:pos x="3" y="92"/>
                </a:cxn>
                <a:cxn ang="0">
                  <a:pos x="3" y="92"/>
                </a:cxn>
                <a:cxn ang="0">
                  <a:pos x="16" y="103"/>
                </a:cxn>
                <a:cxn ang="0">
                  <a:pos x="25" y="106"/>
                </a:cxn>
                <a:cxn ang="0">
                  <a:pos x="33" y="106"/>
                </a:cxn>
                <a:cxn ang="0">
                  <a:pos x="33" y="106"/>
                </a:cxn>
                <a:cxn ang="0">
                  <a:pos x="41" y="106"/>
                </a:cxn>
                <a:cxn ang="0">
                  <a:pos x="52" y="100"/>
                </a:cxn>
                <a:cxn ang="0">
                  <a:pos x="58" y="95"/>
                </a:cxn>
                <a:cxn ang="0">
                  <a:pos x="60" y="84"/>
                </a:cxn>
                <a:cxn ang="0">
                  <a:pos x="60" y="84"/>
                </a:cxn>
                <a:cxn ang="0">
                  <a:pos x="58" y="76"/>
                </a:cxn>
                <a:cxn ang="0">
                  <a:pos x="49" y="68"/>
                </a:cxn>
                <a:cxn ang="0">
                  <a:pos x="41" y="65"/>
                </a:cxn>
                <a:cxn ang="0">
                  <a:pos x="30" y="62"/>
                </a:cxn>
                <a:cxn ang="0">
                  <a:pos x="19" y="60"/>
                </a:cxn>
                <a:cxn ang="0">
                  <a:pos x="11" y="54"/>
                </a:cxn>
                <a:cxn ang="0">
                  <a:pos x="3" y="46"/>
                </a:cxn>
                <a:cxn ang="0">
                  <a:pos x="0" y="33"/>
                </a:cxn>
                <a:cxn ang="0">
                  <a:pos x="0" y="33"/>
                </a:cxn>
                <a:cxn ang="0">
                  <a:pos x="3" y="24"/>
                </a:cxn>
                <a:cxn ang="0">
                  <a:pos x="5" y="16"/>
                </a:cxn>
                <a:cxn ang="0">
                  <a:pos x="14" y="8"/>
                </a:cxn>
                <a:cxn ang="0">
                  <a:pos x="25" y="3"/>
                </a:cxn>
                <a:cxn ang="0">
                  <a:pos x="38" y="0"/>
                </a:cxn>
                <a:cxn ang="0">
                  <a:pos x="38" y="0"/>
                </a:cxn>
                <a:cxn ang="0">
                  <a:pos x="52" y="3"/>
                </a:cxn>
                <a:cxn ang="0">
                  <a:pos x="66" y="8"/>
                </a:cxn>
                <a:cxn ang="0">
                  <a:pos x="66" y="8"/>
                </a:cxn>
                <a:cxn ang="0">
                  <a:pos x="66" y="8"/>
                </a:cxn>
                <a:cxn ang="0">
                  <a:pos x="66" y="22"/>
                </a:cxn>
                <a:cxn ang="0">
                  <a:pos x="66" y="22"/>
                </a:cxn>
                <a:cxn ang="0">
                  <a:pos x="66" y="22"/>
                </a:cxn>
                <a:cxn ang="0">
                  <a:pos x="52" y="14"/>
                </a:cxn>
                <a:cxn ang="0">
                  <a:pos x="38" y="14"/>
                </a:cxn>
                <a:cxn ang="0">
                  <a:pos x="38" y="14"/>
                </a:cxn>
                <a:cxn ang="0">
                  <a:pos x="30" y="14"/>
                </a:cxn>
                <a:cxn ang="0">
                  <a:pos x="22" y="16"/>
                </a:cxn>
                <a:cxn ang="0">
                  <a:pos x="16" y="22"/>
                </a:cxn>
                <a:cxn ang="0">
                  <a:pos x="14" y="30"/>
                </a:cxn>
                <a:cxn ang="0">
                  <a:pos x="14" y="30"/>
                </a:cxn>
                <a:cxn ang="0">
                  <a:pos x="16" y="41"/>
                </a:cxn>
                <a:cxn ang="0">
                  <a:pos x="22" y="46"/>
                </a:cxn>
                <a:cxn ang="0">
                  <a:pos x="44" y="52"/>
                </a:cxn>
                <a:cxn ang="0">
                  <a:pos x="55" y="57"/>
                </a:cxn>
                <a:cxn ang="0">
                  <a:pos x="63" y="62"/>
                </a:cxn>
                <a:cxn ang="0">
                  <a:pos x="69" y="70"/>
                </a:cxn>
                <a:cxn ang="0">
                  <a:pos x="71" y="84"/>
                </a:cxn>
                <a:cxn ang="0">
                  <a:pos x="71" y="84"/>
                </a:cxn>
                <a:cxn ang="0">
                  <a:pos x="71" y="92"/>
                </a:cxn>
                <a:cxn ang="0">
                  <a:pos x="69" y="97"/>
                </a:cxn>
                <a:cxn ang="0">
                  <a:pos x="66" y="106"/>
                </a:cxn>
                <a:cxn ang="0">
                  <a:pos x="60" y="108"/>
                </a:cxn>
                <a:cxn ang="0">
                  <a:pos x="47" y="114"/>
                </a:cxn>
                <a:cxn ang="0">
                  <a:pos x="33" y="116"/>
                </a:cxn>
                <a:cxn ang="0">
                  <a:pos x="33" y="116"/>
                </a:cxn>
              </a:cxnLst>
              <a:rect l="0" t="0" r="r" b="b"/>
              <a:pathLst>
                <a:path w="71" h="116">
                  <a:moveTo>
                    <a:pt x="33" y="116"/>
                  </a:moveTo>
                  <a:lnTo>
                    <a:pt x="33" y="116"/>
                  </a:lnTo>
                  <a:lnTo>
                    <a:pt x="16" y="114"/>
                  </a:lnTo>
                  <a:lnTo>
                    <a:pt x="3" y="108"/>
                  </a:lnTo>
                  <a:lnTo>
                    <a:pt x="0" y="106"/>
                  </a:lnTo>
                  <a:lnTo>
                    <a:pt x="3" y="95"/>
                  </a:lnTo>
                  <a:lnTo>
                    <a:pt x="3" y="92"/>
                  </a:lnTo>
                  <a:lnTo>
                    <a:pt x="16" y="103"/>
                  </a:lnTo>
                  <a:lnTo>
                    <a:pt x="25" y="106"/>
                  </a:lnTo>
                  <a:lnTo>
                    <a:pt x="33" y="106"/>
                  </a:lnTo>
                  <a:lnTo>
                    <a:pt x="41" y="106"/>
                  </a:lnTo>
                  <a:lnTo>
                    <a:pt x="52" y="100"/>
                  </a:lnTo>
                  <a:lnTo>
                    <a:pt x="58" y="95"/>
                  </a:lnTo>
                  <a:lnTo>
                    <a:pt x="60" y="84"/>
                  </a:lnTo>
                  <a:lnTo>
                    <a:pt x="58" y="76"/>
                  </a:lnTo>
                  <a:lnTo>
                    <a:pt x="49" y="68"/>
                  </a:lnTo>
                  <a:lnTo>
                    <a:pt x="41" y="65"/>
                  </a:lnTo>
                  <a:lnTo>
                    <a:pt x="30" y="62"/>
                  </a:lnTo>
                  <a:lnTo>
                    <a:pt x="19" y="60"/>
                  </a:lnTo>
                  <a:lnTo>
                    <a:pt x="11" y="54"/>
                  </a:lnTo>
                  <a:lnTo>
                    <a:pt x="3" y="46"/>
                  </a:lnTo>
                  <a:lnTo>
                    <a:pt x="0" y="33"/>
                  </a:lnTo>
                  <a:lnTo>
                    <a:pt x="3" y="24"/>
                  </a:lnTo>
                  <a:lnTo>
                    <a:pt x="5" y="16"/>
                  </a:lnTo>
                  <a:lnTo>
                    <a:pt x="14" y="8"/>
                  </a:lnTo>
                  <a:lnTo>
                    <a:pt x="25" y="3"/>
                  </a:lnTo>
                  <a:lnTo>
                    <a:pt x="38" y="0"/>
                  </a:lnTo>
                  <a:lnTo>
                    <a:pt x="52" y="3"/>
                  </a:lnTo>
                  <a:lnTo>
                    <a:pt x="66" y="8"/>
                  </a:lnTo>
                  <a:lnTo>
                    <a:pt x="66" y="22"/>
                  </a:lnTo>
                  <a:lnTo>
                    <a:pt x="52" y="14"/>
                  </a:lnTo>
                  <a:lnTo>
                    <a:pt x="38" y="14"/>
                  </a:lnTo>
                  <a:lnTo>
                    <a:pt x="30" y="14"/>
                  </a:lnTo>
                  <a:lnTo>
                    <a:pt x="22" y="16"/>
                  </a:lnTo>
                  <a:lnTo>
                    <a:pt x="16" y="22"/>
                  </a:lnTo>
                  <a:lnTo>
                    <a:pt x="14" y="30"/>
                  </a:lnTo>
                  <a:lnTo>
                    <a:pt x="16" y="41"/>
                  </a:lnTo>
                  <a:lnTo>
                    <a:pt x="22" y="46"/>
                  </a:lnTo>
                  <a:lnTo>
                    <a:pt x="44" y="52"/>
                  </a:lnTo>
                  <a:lnTo>
                    <a:pt x="55" y="57"/>
                  </a:lnTo>
                  <a:lnTo>
                    <a:pt x="63" y="62"/>
                  </a:lnTo>
                  <a:lnTo>
                    <a:pt x="69" y="70"/>
                  </a:lnTo>
                  <a:lnTo>
                    <a:pt x="71" y="84"/>
                  </a:lnTo>
                  <a:lnTo>
                    <a:pt x="71" y="92"/>
                  </a:lnTo>
                  <a:lnTo>
                    <a:pt x="69" y="97"/>
                  </a:lnTo>
                  <a:lnTo>
                    <a:pt x="66" y="106"/>
                  </a:lnTo>
                  <a:lnTo>
                    <a:pt x="60" y="108"/>
                  </a:lnTo>
                  <a:lnTo>
                    <a:pt x="47"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4" name="Freeform 43"/>
            <p:cNvSpPr>
              <a:spLocks noEditPoints="1"/>
            </p:cNvSpPr>
            <p:nvPr/>
          </p:nvSpPr>
          <p:spPr bwMode="auto">
            <a:xfrm>
              <a:off x="1617" y="743"/>
              <a:ext cx="96" cy="154"/>
            </a:xfrm>
            <a:custGeom>
              <a:avLst/>
              <a:gdLst/>
              <a:ahLst/>
              <a:cxnLst>
                <a:cxn ang="0">
                  <a:pos x="85" y="140"/>
                </a:cxn>
                <a:cxn ang="0">
                  <a:pos x="74" y="148"/>
                </a:cxn>
                <a:cxn ang="0">
                  <a:pos x="44" y="154"/>
                </a:cxn>
                <a:cxn ang="0">
                  <a:pos x="30" y="154"/>
                </a:cxn>
                <a:cxn ang="0">
                  <a:pos x="3" y="154"/>
                </a:cxn>
                <a:cxn ang="0">
                  <a:pos x="3" y="121"/>
                </a:cxn>
                <a:cxn ang="0">
                  <a:pos x="3" y="51"/>
                </a:cxn>
                <a:cxn ang="0">
                  <a:pos x="0" y="2"/>
                </a:cxn>
                <a:cxn ang="0">
                  <a:pos x="3" y="2"/>
                </a:cxn>
                <a:cxn ang="0">
                  <a:pos x="44" y="0"/>
                </a:cxn>
                <a:cxn ang="0">
                  <a:pos x="55" y="2"/>
                </a:cxn>
                <a:cxn ang="0">
                  <a:pos x="77" y="10"/>
                </a:cxn>
                <a:cxn ang="0">
                  <a:pos x="83" y="19"/>
                </a:cxn>
                <a:cxn ang="0">
                  <a:pos x="88" y="37"/>
                </a:cxn>
                <a:cxn ang="0">
                  <a:pos x="85" y="51"/>
                </a:cxn>
                <a:cxn ang="0">
                  <a:pos x="69" y="70"/>
                </a:cxn>
                <a:cxn ang="0">
                  <a:pos x="58" y="73"/>
                </a:cxn>
                <a:cxn ang="0">
                  <a:pos x="85" y="83"/>
                </a:cxn>
                <a:cxn ang="0">
                  <a:pos x="94" y="94"/>
                </a:cxn>
                <a:cxn ang="0">
                  <a:pos x="96" y="110"/>
                </a:cxn>
                <a:cxn ang="0">
                  <a:pos x="94" y="127"/>
                </a:cxn>
                <a:cxn ang="0">
                  <a:pos x="85" y="140"/>
                </a:cxn>
                <a:cxn ang="0">
                  <a:pos x="17" y="10"/>
                </a:cxn>
                <a:cxn ang="0">
                  <a:pos x="14" y="13"/>
                </a:cxn>
                <a:cxn ang="0">
                  <a:pos x="14" y="62"/>
                </a:cxn>
                <a:cxn ang="0">
                  <a:pos x="30" y="70"/>
                </a:cxn>
                <a:cxn ang="0">
                  <a:pos x="44" y="67"/>
                </a:cxn>
                <a:cxn ang="0">
                  <a:pos x="66" y="59"/>
                </a:cxn>
                <a:cxn ang="0">
                  <a:pos x="74" y="48"/>
                </a:cxn>
                <a:cxn ang="0">
                  <a:pos x="74" y="37"/>
                </a:cxn>
                <a:cxn ang="0">
                  <a:pos x="66" y="19"/>
                </a:cxn>
                <a:cxn ang="0">
                  <a:pos x="47" y="10"/>
                </a:cxn>
                <a:cxn ang="0">
                  <a:pos x="39" y="81"/>
                </a:cxn>
                <a:cxn ang="0">
                  <a:pos x="14" y="81"/>
                </a:cxn>
                <a:cxn ang="0">
                  <a:pos x="14" y="97"/>
                </a:cxn>
                <a:cxn ang="0">
                  <a:pos x="39" y="143"/>
                </a:cxn>
                <a:cxn ang="0">
                  <a:pos x="50" y="143"/>
                </a:cxn>
                <a:cxn ang="0">
                  <a:pos x="72" y="135"/>
                </a:cxn>
                <a:cxn ang="0">
                  <a:pos x="80" y="127"/>
                </a:cxn>
                <a:cxn ang="0">
                  <a:pos x="83" y="110"/>
                </a:cxn>
                <a:cxn ang="0">
                  <a:pos x="83" y="102"/>
                </a:cxn>
                <a:cxn ang="0">
                  <a:pos x="74" y="89"/>
                </a:cxn>
                <a:cxn ang="0">
                  <a:pos x="52" y="81"/>
                </a:cxn>
                <a:cxn ang="0">
                  <a:pos x="39" y="81"/>
                </a:cxn>
              </a:cxnLst>
              <a:rect l="0" t="0" r="r" b="b"/>
              <a:pathLst>
                <a:path w="96" h="154">
                  <a:moveTo>
                    <a:pt x="85" y="140"/>
                  </a:moveTo>
                  <a:lnTo>
                    <a:pt x="85" y="140"/>
                  </a:lnTo>
                  <a:lnTo>
                    <a:pt x="80" y="146"/>
                  </a:lnTo>
                  <a:lnTo>
                    <a:pt x="74" y="148"/>
                  </a:lnTo>
                  <a:lnTo>
                    <a:pt x="61" y="151"/>
                  </a:lnTo>
                  <a:lnTo>
                    <a:pt x="44" y="154"/>
                  </a:lnTo>
                  <a:lnTo>
                    <a:pt x="30" y="154"/>
                  </a:lnTo>
                  <a:lnTo>
                    <a:pt x="3" y="154"/>
                  </a:lnTo>
                  <a:lnTo>
                    <a:pt x="3" y="121"/>
                  </a:lnTo>
                  <a:lnTo>
                    <a:pt x="3" y="51"/>
                  </a:lnTo>
                  <a:lnTo>
                    <a:pt x="0" y="2"/>
                  </a:lnTo>
                  <a:lnTo>
                    <a:pt x="3" y="2"/>
                  </a:lnTo>
                  <a:lnTo>
                    <a:pt x="33" y="0"/>
                  </a:lnTo>
                  <a:lnTo>
                    <a:pt x="44" y="0"/>
                  </a:lnTo>
                  <a:lnTo>
                    <a:pt x="55" y="2"/>
                  </a:lnTo>
                  <a:lnTo>
                    <a:pt x="66" y="5"/>
                  </a:lnTo>
                  <a:lnTo>
                    <a:pt x="77" y="10"/>
                  </a:lnTo>
                  <a:lnTo>
                    <a:pt x="83" y="19"/>
                  </a:lnTo>
                  <a:lnTo>
                    <a:pt x="88" y="27"/>
                  </a:lnTo>
                  <a:lnTo>
                    <a:pt x="88" y="37"/>
                  </a:lnTo>
                  <a:lnTo>
                    <a:pt x="85" y="51"/>
                  </a:lnTo>
                  <a:lnTo>
                    <a:pt x="80" y="62"/>
                  </a:lnTo>
                  <a:lnTo>
                    <a:pt x="69" y="70"/>
                  </a:lnTo>
                  <a:lnTo>
                    <a:pt x="58" y="73"/>
                  </a:lnTo>
                  <a:lnTo>
                    <a:pt x="74" y="75"/>
                  </a:lnTo>
                  <a:lnTo>
                    <a:pt x="85" y="83"/>
                  </a:lnTo>
                  <a:lnTo>
                    <a:pt x="91" y="89"/>
                  </a:lnTo>
                  <a:lnTo>
                    <a:pt x="94" y="94"/>
                  </a:lnTo>
                  <a:lnTo>
                    <a:pt x="96" y="102"/>
                  </a:lnTo>
                  <a:lnTo>
                    <a:pt x="96" y="110"/>
                  </a:lnTo>
                  <a:lnTo>
                    <a:pt x="94" y="127"/>
                  </a:lnTo>
                  <a:lnTo>
                    <a:pt x="85" y="140"/>
                  </a:lnTo>
                  <a:close/>
                  <a:moveTo>
                    <a:pt x="47" y="10"/>
                  </a:moveTo>
                  <a:lnTo>
                    <a:pt x="17" y="10"/>
                  </a:lnTo>
                  <a:lnTo>
                    <a:pt x="14" y="13"/>
                  </a:lnTo>
                  <a:lnTo>
                    <a:pt x="14" y="62"/>
                  </a:lnTo>
                  <a:lnTo>
                    <a:pt x="14" y="70"/>
                  </a:lnTo>
                  <a:lnTo>
                    <a:pt x="30" y="70"/>
                  </a:lnTo>
                  <a:lnTo>
                    <a:pt x="44" y="67"/>
                  </a:lnTo>
                  <a:lnTo>
                    <a:pt x="61" y="64"/>
                  </a:lnTo>
                  <a:lnTo>
                    <a:pt x="66" y="59"/>
                  </a:lnTo>
                  <a:lnTo>
                    <a:pt x="72" y="54"/>
                  </a:lnTo>
                  <a:lnTo>
                    <a:pt x="74" y="48"/>
                  </a:lnTo>
                  <a:lnTo>
                    <a:pt x="74" y="37"/>
                  </a:lnTo>
                  <a:lnTo>
                    <a:pt x="72" y="27"/>
                  </a:lnTo>
                  <a:lnTo>
                    <a:pt x="66" y="19"/>
                  </a:lnTo>
                  <a:lnTo>
                    <a:pt x="58" y="13"/>
                  </a:lnTo>
                  <a:lnTo>
                    <a:pt x="47" y="10"/>
                  </a:lnTo>
                  <a:close/>
                  <a:moveTo>
                    <a:pt x="39" y="81"/>
                  </a:moveTo>
                  <a:lnTo>
                    <a:pt x="39" y="81"/>
                  </a:lnTo>
                  <a:lnTo>
                    <a:pt x="14" y="81"/>
                  </a:lnTo>
                  <a:lnTo>
                    <a:pt x="14" y="97"/>
                  </a:lnTo>
                  <a:lnTo>
                    <a:pt x="17" y="143"/>
                  </a:lnTo>
                  <a:lnTo>
                    <a:pt x="39" y="143"/>
                  </a:lnTo>
                  <a:lnTo>
                    <a:pt x="50" y="143"/>
                  </a:lnTo>
                  <a:lnTo>
                    <a:pt x="61" y="140"/>
                  </a:lnTo>
                  <a:lnTo>
                    <a:pt x="72" y="135"/>
                  </a:lnTo>
                  <a:lnTo>
                    <a:pt x="80" y="127"/>
                  </a:lnTo>
                  <a:lnTo>
                    <a:pt x="83" y="119"/>
                  </a:lnTo>
                  <a:lnTo>
                    <a:pt x="83" y="110"/>
                  </a:lnTo>
                  <a:lnTo>
                    <a:pt x="83" y="102"/>
                  </a:lnTo>
                  <a:lnTo>
                    <a:pt x="80" y="94"/>
                  </a:lnTo>
                  <a:lnTo>
                    <a:pt x="74" y="89"/>
                  </a:lnTo>
                  <a:lnTo>
                    <a:pt x="69" y="86"/>
                  </a:lnTo>
                  <a:lnTo>
                    <a:pt x="52" y="81"/>
                  </a:lnTo>
                  <a:lnTo>
                    <a:pt x="39"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5" name="Freeform 42"/>
            <p:cNvSpPr>
              <a:spLocks/>
            </p:cNvSpPr>
            <p:nvPr/>
          </p:nvSpPr>
          <p:spPr bwMode="auto">
            <a:xfrm>
              <a:off x="1744"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3"/>
                </a:cxn>
                <a:cxn ang="0">
                  <a:pos x="35" y="113"/>
                </a:cxn>
                <a:cxn ang="0">
                  <a:pos x="35" y="113"/>
                </a:cxn>
                <a:cxn ang="0">
                  <a:pos x="24" y="111"/>
                </a:cxn>
                <a:cxn ang="0">
                  <a:pos x="13" y="108"/>
                </a:cxn>
                <a:cxn ang="0">
                  <a:pos x="13" y="108"/>
                </a:cxn>
                <a:cxn ang="0">
                  <a:pos x="8"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3" y="43"/>
                </a:cxn>
                <a:cxn ang="0">
                  <a:pos x="13" y="67"/>
                </a:cxn>
                <a:cxn ang="0">
                  <a:pos x="13" y="67"/>
                </a:cxn>
                <a:cxn ang="0">
                  <a:pos x="16" y="81"/>
                </a:cxn>
                <a:cxn ang="0">
                  <a:pos x="19" y="92"/>
                </a:cxn>
                <a:cxn ang="0">
                  <a:pos x="27" y="100"/>
                </a:cxn>
                <a:cxn ang="0">
                  <a:pos x="38" y="103"/>
                </a:cxn>
                <a:cxn ang="0">
                  <a:pos x="38" y="103"/>
                </a:cxn>
                <a:cxn ang="0">
                  <a:pos x="49" y="100"/>
                </a:cxn>
                <a:cxn ang="0">
                  <a:pos x="57" y="97"/>
                </a:cxn>
                <a:cxn ang="0">
                  <a:pos x="63" y="94"/>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6" y="113"/>
                  </a:lnTo>
                  <a:lnTo>
                    <a:pt x="35" y="113"/>
                  </a:lnTo>
                  <a:lnTo>
                    <a:pt x="24" y="111"/>
                  </a:lnTo>
                  <a:lnTo>
                    <a:pt x="13" y="108"/>
                  </a:lnTo>
                  <a:lnTo>
                    <a:pt x="8" y="103"/>
                  </a:lnTo>
                  <a:lnTo>
                    <a:pt x="5" y="97"/>
                  </a:lnTo>
                  <a:lnTo>
                    <a:pt x="2" y="84"/>
                  </a:lnTo>
                  <a:lnTo>
                    <a:pt x="2" y="57"/>
                  </a:lnTo>
                  <a:lnTo>
                    <a:pt x="2" y="43"/>
                  </a:lnTo>
                  <a:lnTo>
                    <a:pt x="0" y="3"/>
                  </a:lnTo>
                  <a:lnTo>
                    <a:pt x="2" y="0"/>
                  </a:lnTo>
                  <a:lnTo>
                    <a:pt x="13" y="0"/>
                  </a:lnTo>
                  <a:lnTo>
                    <a:pt x="16" y="0"/>
                  </a:lnTo>
                  <a:lnTo>
                    <a:pt x="13" y="43"/>
                  </a:lnTo>
                  <a:lnTo>
                    <a:pt x="13" y="67"/>
                  </a:lnTo>
                  <a:lnTo>
                    <a:pt x="16" y="81"/>
                  </a:lnTo>
                  <a:lnTo>
                    <a:pt x="19" y="92"/>
                  </a:lnTo>
                  <a:lnTo>
                    <a:pt x="27" y="100"/>
                  </a:lnTo>
                  <a:lnTo>
                    <a:pt x="38" y="103"/>
                  </a:lnTo>
                  <a:lnTo>
                    <a:pt x="49" y="100"/>
                  </a:lnTo>
                  <a:lnTo>
                    <a:pt x="57" y="97"/>
                  </a:lnTo>
                  <a:lnTo>
                    <a:pt x="63" y="94"/>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6" name="Freeform 41"/>
            <p:cNvSpPr>
              <a:spLocks/>
            </p:cNvSpPr>
            <p:nvPr/>
          </p:nvSpPr>
          <p:spPr bwMode="auto">
            <a:xfrm>
              <a:off x="1859" y="783"/>
              <a:ext cx="72" cy="116"/>
            </a:xfrm>
            <a:custGeom>
              <a:avLst/>
              <a:gdLst/>
              <a:ahLst/>
              <a:cxnLst>
                <a:cxn ang="0">
                  <a:pos x="30" y="116"/>
                </a:cxn>
                <a:cxn ang="0">
                  <a:pos x="30" y="116"/>
                </a:cxn>
                <a:cxn ang="0">
                  <a:pos x="17" y="114"/>
                </a:cxn>
                <a:cxn ang="0">
                  <a:pos x="0" y="108"/>
                </a:cxn>
                <a:cxn ang="0">
                  <a:pos x="0" y="106"/>
                </a:cxn>
                <a:cxn ang="0">
                  <a:pos x="0" y="106"/>
                </a:cxn>
                <a:cxn ang="0">
                  <a:pos x="0" y="95"/>
                </a:cxn>
                <a:cxn ang="0">
                  <a:pos x="3" y="92"/>
                </a:cxn>
                <a:cxn ang="0">
                  <a:pos x="3" y="92"/>
                </a:cxn>
                <a:cxn ang="0">
                  <a:pos x="17" y="103"/>
                </a:cxn>
                <a:cxn ang="0">
                  <a:pos x="25" y="106"/>
                </a:cxn>
                <a:cxn ang="0">
                  <a:pos x="33" y="106"/>
                </a:cxn>
                <a:cxn ang="0">
                  <a:pos x="33" y="106"/>
                </a:cxn>
                <a:cxn ang="0">
                  <a:pos x="41" y="106"/>
                </a:cxn>
                <a:cxn ang="0">
                  <a:pos x="50" y="100"/>
                </a:cxn>
                <a:cxn ang="0">
                  <a:pos x="55" y="95"/>
                </a:cxn>
                <a:cxn ang="0">
                  <a:pos x="58" y="84"/>
                </a:cxn>
                <a:cxn ang="0">
                  <a:pos x="58" y="84"/>
                </a:cxn>
                <a:cxn ang="0">
                  <a:pos x="55" y="76"/>
                </a:cxn>
                <a:cxn ang="0">
                  <a:pos x="50" y="68"/>
                </a:cxn>
                <a:cxn ang="0">
                  <a:pos x="39" y="65"/>
                </a:cxn>
                <a:cxn ang="0">
                  <a:pos x="30" y="62"/>
                </a:cxn>
                <a:cxn ang="0">
                  <a:pos x="19" y="60"/>
                </a:cxn>
                <a:cxn ang="0">
                  <a:pos x="8" y="54"/>
                </a:cxn>
                <a:cxn ang="0">
                  <a:pos x="3" y="46"/>
                </a:cxn>
                <a:cxn ang="0">
                  <a:pos x="0" y="33"/>
                </a:cxn>
                <a:cxn ang="0">
                  <a:pos x="0" y="33"/>
                </a:cxn>
                <a:cxn ang="0">
                  <a:pos x="0" y="24"/>
                </a:cxn>
                <a:cxn ang="0">
                  <a:pos x="3" y="16"/>
                </a:cxn>
                <a:cxn ang="0">
                  <a:pos x="11" y="8"/>
                </a:cxn>
                <a:cxn ang="0">
                  <a:pos x="25" y="3"/>
                </a:cxn>
                <a:cxn ang="0">
                  <a:pos x="36" y="0"/>
                </a:cxn>
                <a:cxn ang="0">
                  <a:pos x="36" y="0"/>
                </a:cxn>
                <a:cxn ang="0">
                  <a:pos x="52" y="3"/>
                </a:cxn>
                <a:cxn ang="0">
                  <a:pos x="66" y="8"/>
                </a:cxn>
                <a:cxn ang="0">
                  <a:pos x="66" y="8"/>
                </a:cxn>
                <a:cxn ang="0">
                  <a:pos x="66" y="8"/>
                </a:cxn>
                <a:cxn ang="0">
                  <a:pos x="66" y="22"/>
                </a:cxn>
                <a:cxn ang="0">
                  <a:pos x="63" y="22"/>
                </a:cxn>
                <a:cxn ang="0">
                  <a:pos x="63" y="22"/>
                </a:cxn>
                <a:cxn ang="0">
                  <a:pos x="50" y="14"/>
                </a:cxn>
                <a:cxn ang="0">
                  <a:pos x="36" y="14"/>
                </a:cxn>
                <a:cxn ang="0">
                  <a:pos x="36" y="14"/>
                </a:cxn>
                <a:cxn ang="0">
                  <a:pos x="28" y="14"/>
                </a:cxn>
                <a:cxn ang="0">
                  <a:pos x="22" y="16"/>
                </a:cxn>
                <a:cxn ang="0">
                  <a:pos x="17" y="22"/>
                </a:cxn>
                <a:cxn ang="0">
                  <a:pos x="14" y="30"/>
                </a:cxn>
                <a:cxn ang="0">
                  <a:pos x="14" y="30"/>
                </a:cxn>
                <a:cxn ang="0">
                  <a:pos x="17" y="41"/>
                </a:cxn>
                <a:cxn ang="0">
                  <a:pos x="22" y="46"/>
                </a:cxn>
                <a:cxn ang="0">
                  <a:pos x="41" y="52"/>
                </a:cxn>
                <a:cxn ang="0">
                  <a:pos x="52" y="57"/>
                </a:cxn>
                <a:cxn ang="0">
                  <a:pos x="63" y="62"/>
                </a:cxn>
                <a:cxn ang="0">
                  <a:pos x="69" y="70"/>
                </a:cxn>
                <a:cxn ang="0">
                  <a:pos x="72" y="84"/>
                </a:cxn>
                <a:cxn ang="0">
                  <a:pos x="72" y="84"/>
                </a:cxn>
                <a:cxn ang="0">
                  <a:pos x="69" y="92"/>
                </a:cxn>
                <a:cxn ang="0">
                  <a:pos x="69" y="97"/>
                </a:cxn>
                <a:cxn ang="0">
                  <a:pos x="63" y="106"/>
                </a:cxn>
                <a:cxn ang="0">
                  <a:pos x="58" y="108"/>
                </a:cxn>
                <a:cxn ang="0">
                  <a:pos x="47" y="114"/>
                </a:cxn>
                <a:cxn ang="0">
                  <a:pos x="30" y="116"/>
                </a:cxn>
                <a:cxn ang="0">
                  <a:pos x="30" y="116"/>
                </a:cxn>
              </a:cxnLst>
              <a:rect l="0" t="0" r="r" b="b"/>
              <a:pathLst>
                <a:path w="72" h="116">
                  <a:moveTo>
                    <a:pt x="30" y="116"/>
                  </a:moveTo>
                  <a:lnTo>
                    <a:pt x="30" y="116"/>
                  </a:lnTo>
                  <a:lnTo>
                    <a:pt x="17" y="114"/>
                  </a:lnTo>
                  <a:lnTo>
                    <a:pt x="0" y="108"/>
                  </a:lnTo>
                  <a:lnTo>
                    <a:pt x="0" y="106"/>
                  </a:lnTo>
                  <a:lnTo>
                    <a:pt x="0" y="95"/>
                  </a:lnTo>
                  <a:lnTo>
                    <a:pt x="3" y="92"/>
                  </a:lnTo>
                  <a:lnTo>
                    <a:pt x="17" y="103"/>
                  </a:lnTo>
                  <a:lnTo>
                    <a:pt x="25" y="106"/>
                  </a:lnTo>
                  <a:lnTo>
                    <a:pt x="33" y="106"/>
                  </a:lnTo>
                  <a:lnTo>
                    <a:pt x="41" y="106"/>
                  </a:lnTo>
                  <a:lnTo>
                    <a:pt x="50" y="100"/>
                  </a:lnTo>
                  <a:lnTo>
                    <a:pt x="55" y="95"/>
                  </a:lnTo>
                  <a:lnTo>
                    <a:pt x="58" y="84"/>
                  </a:lnTo>
                  <a:lnTo>
                    <a:pt x="55" y="76"/>
                  </a:lnTo>
                  <a:lnTo>
                    <a:pt x="50" y="68"/>
                  </a:lnTo>
                  <a:lnTo>
                    <a:pt x="39" y="65"/>
                  </a:lnTo>
                  <a:lnTo>
                    <a:pt x="30" y="62"/>
                  </a:lnTo>
                  <a:lnTo>
                    <a:pt x="19" y="60"/>
                  </a:lnTo>
                  <a:lnTo>
                    <a:pt x="8" y="54"/>
                  </a:lnTo>
                  <a:lnTo>
                    <a:pt x="3" y="46"/>
                  </a:lnTo>
                  <a:lnTo>
                    <a:pt x="0" y="33"/>
                  </a:lnTo>
                  <a:lnTo>
                    <a:pt x="0" y="24"/>
                  </a:lnTo>
                  <a:lnTo>
                    <a:pt x="3" y="16"/>
                  </a:lnTo>
                  <a:lnTo>
                    <a:pt x="11" y="8"/>
                  </a:lnTo>
                  <a:lnTo>
                    <a:pt x="25" y="3"/>
                  </a:lnTo>
                  <a:lnTo>
                    <a:pt x="36" y="0"/>
                  </a:lnTo>
                  <a:lnTo>
                    <a:pt x="52" y="3"/>
                  </a:lnTo>
                  <a:lnTo>
                    <a:pt x="66" y="8"/>
                  </a:lnTo>
                  <a:lnTo>
                    <a:pt x="66" y="22"/>
                  </a:lnTo>
                  <a:lnTo>
                    <a:pt x="63" y="22"/>
                  </a:lnTo>
                  <a:lnTo>
                    <a:pt x="50" y="14"/>
                  </a:lnTo>
                  <a:lnTo>
                    <a:pt x="36" y="14"/>
                  </a:lnTo>
                  <a:lnTo>
                    <a:pt x="28" y="14"/>
                  </a:lnTo>
                  <a:lnTo>
                    <a:pt x="22" y="16"/>
                  </a:lnTo>
                  <a:lnTo>
                    <a:pt x="17" y="22"/>
                  </a:lnTo>
                  <a:lnTo>
                    <a:pt x="14" y="30"/>
                  </a:lnTo>
                  <a:lnTo>
                    <a:pt x="17" y="41"/>
                  </a:lnTo>
                  <a:lnTo>
                    <a:pt x="22" y="46"/>
                  </a:lnTo>
                  <a:lnTo>
                    <a:pt x="41" y="52"/>
                  </a:lnTo>
                  <a:lnTo>
                    <a:pt x="52" y="57"/>
                  </a:lnTo>
                  <a:lnTo>
                    <a:pt x="63" y="62"/>
                  </a:lnTo>
                  <a:lnTo>
                    <a:pt x="69" y="70"/>
                  </a:lnTo>
                  <a:lnTo>
                    <a:pt x="72" y="84"/>
                  </a:lnTo>
                  <a:lnTo>
                    <a:pt x="69" y="92"/>
                  </a:lnTo>
                  <a:lnTo>
                    <a:pt x="69" y="97"/>
                  </a:lnTo>
                  <a:lnTo>
                    <a:pt x="63" y="106"/>
                  </a:lnTo>
                  <a:lnTo>
                    <a:pt x="58" y="108"/>
                  </a:lnTo>
                  <a:lnTo>
                    <a:pt x="47"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7" name="Freeform 40"/>
            <p:cNvSpPr>
              <a:spLocks noEditPoints="1"/>
            </p:cNvSpPr>
            <p:nvPr/>
          </p:nvSpPr>
          <p:spPr bwMode="auto">
            <a:xfrm>
              <a:off x="1958" y="732"/>
              <a:ext cx="17" cy="165"/>
            </a:xfrm>
            <a:custGeom>
              <a:avLst/>
              <a:gdLst/>
              <a:ahLst/>
              <a:cxnLst>
                <a:cxn ang="0">
                  <a:pos x="17" y="16"/>
                </a:cxn>
                <a:cxn ang="0">
                  <a:pos x="17" y="19"/>
                </a:cxn>
                <a:cxn ang="0">
                  <a:pos x="17" y="19"/>
                </a:cxn>
                <a:cxn ang="0">
                  <a:pos x="3" y="19"/>
                </a:cxn>
                <a:cxn ang="0">
                  <a:pos x="0" y="16"/>
                </a:cxn>
                <a:cxn ang="0">
                  <a:pos x="0" y="16"/>
                </a:cxn>
                <a:cxn ang="0">
                  <a:pos x="0" y="5"/>
                </a:cxn>
                <a:cxn ang="0">
                  <a:pos x="3" y="3"/>
                </a:cxn>
                <a:cxn ang="0">
                  <a:pos x="3" y="3"/>
                </a:cxn>
                <a:cxn ang="0">
                  <a:pos x="17" y="0"/>
                </a:cxn>
                <a:cxn ang="0">
                  <a:pos x="17" y="3"/>
                </a:cxn>
                <a:cxn ang="0">
                  <a:pos x="17" y="3"/>
                </a:cxn>
                <a:cxn ang="0">
                  <a:pos x="17" y="16"/>
                </a:cxn>
                <a:cxn ang="0">
                  <a:pos x="17" y="16"/>
                </a:cxn>
                <a:cxn ang="0">
                  <a:pos x="17" y="165"/>
                </a:cxn>
                <a:cxn ang="0">
                  <a:pos x="17" y="165"/>
                </a:cxn>
                <a:cxn ang="0">
                  <a:pos x="6" y="165"/>
                </a:cxn>
                <a:cxn ang="0">
                  <a:pos x="3" y="165"/>
                </a:cxn>
                <a:cxn ang="0">
                  <a:pos x="3" y="165"/>
                </a:cxn>
                <a:cxn ang="0">
                  <a:pos x="3" y="138"/>
                </a:cxn>
                <a:cxn ang="0">
                  <a:pos x="3" y="138"/>
                </a:cxn>
                <a:cxn ang="0">
                  <a:pos x="3" y="97"/>
                </a:cxn>
                <a:cxn ang="0">
                  <a:pos x="3" y="57"/>
                </a:cxn>
                <a:cxn ang="0">
                  <a:pos x="3" y="57"/>
                </a:cxn>
                <a:cxn ang="0">
                  <a:pos x="3" y="57"/>
                </a:cxn>
                <a:cxn ang="0">
                  <a:pos x="17" y="54"/>
                </a:cxn>
                <a:cxn ang="0">
                  <a:pos x="17" y="54"/>
                </a:cxn>
                <a:cxn ang="0">
                  <a:pos x="17" y="54"/>
                </a:cxn>
                <a:cxn ang="0">
                  <a:pos x="17" y="78"/>
                </a:cxn>
                <a:cxn ang="0">
                  <a:pos x="17" y="78"/>
                </a:cxn>
                <a:cxn ang="0">
                  <a:pos x="17" y="165"/>
                </a:cxn>
                <a:cxn ang="0">
                  <a:pos x="17" y="165"/>
                </a:cxn>
              </a:cxnLst>
              <a:rect l="0" t="0" r="r" b="b"/>
              <a:pathLst>
                <a:path w="17" h="165">
                  <a:moveTo>
                    <a:pt x="17" y="16"/>
                  </a:moveTo>
                  <a:lnTo>
                    <a:pt x="17" y="19"/>
                  </a:lnTo>
                  <a:lnTo>
                    <a:pt x="3" y="19"/>
                  </a:lnTo>
                  <a:lnTo>
                    <a:pt x="0" y="16"/>
                  </a:lnTo>
                  <a:lnTo>
                    <a:pt x="0" y="5"/>
                  </a:lnTo>
                  <a:lnTo>
                    <a:pt x="3" y="3"/>
                  </a:lnTo>
                  <a:lnTo>
                    <a:pt x="17" y="0"/>
                  </a:lnTo>
                  <a:lnTo>
                    <a:pt x="17" y="3"/>
                  </a:lnTo>
                  <a:lnTo>
                    <a:pt x="17" y="16"/>
                  </a:lnTo>
                  <a:close/>
                  <a:moveTo>
                    <a:pt x="17" y="165"/>
                  </a:moveTo>
                  <a:lnTo>
                    <a:pt x="17" y="165"/>
                  </a:lnTo>
                  <a:lnTo>
                    <a:pt x="6" y="165"/>
                  </a:lnTo>
                  <a:lnTo>
                    <a:pt x="3" y="165"/>
                  </a:lnTo>
                  <a:lnTo>
                    <a:pt x="3" y="138"/>
                  </a:lnTo>
                  <a:lnTo>
                    <a:pt x="3" y="97"/>
                  </a:lnTo>
                  <a:lnTo>
                    <a:pt x="3" y="57"/>
                  </a:lnTo>
                  <a:lnTo>
                    <a:pt x="17" y="54"/>
                  </a:lnTo>
                  <a:lnTo>
                    <a:pt x="17" y="78"/>
                  </a:lnTo>
                  <a:lnTo>
                    <a:pt x="17"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8" name="Freeform 39"/>
            <p:cNvSpPr>
              <a:spLocks/>
            </p:cNvSpPr>
            <p:nvPr/>
          </p:nvSpPr>
          <p:spPr bwMode="auto">
            <a:xfrm>
              <a:off x="2010" y="783"/>
              <a:ext cx="86" cy="114"/>
            </a:xfrm>
            <a:custGeom>
              <a:avLst/>
              <a:gdLst/>
              <a:ahLst/>
              <a:cxnLst>
                <a:cxn ang="0">
                  <a:pos x="86" y="114"/>
                </a:cxn>
                <a:cxn ang="0">
                  <a:pos x="86" y="114"/>
                </a:cxn>
                <a:cxn ang="0">
                  <a:pos x="72" y="114"/>
                </a:cxn>
                <a:cxn ang="0">
                  <a:pos x="72" y="114"/>
                </a:cxn>
                <a:cxn ang="0">
                  <a:pos x="72" y="114"/>
                </a:cxn>
                <a:cxn ang="0">
                  <a:pos x="72" y="84"/>
                </a:cxn>
                <a:cxn ang="0">
                  <a:pos x="72" y="84"/>
                </a:cxn>
                <a:cxn ang="0">
                  <a:pos x="72" y="43"/>
                </a:cxn>
                <a:cxn ang="0">
                  <a:pos x="72" y="43"/>
                </a:cxn>
                <a:cxn ang="0">
                  <a:pos x="72" y="33"/>
                </a:cxn>
                <a:cxn ang="0">
                  <a:pos x="66" y="22"/>
                </a:cxn>
                <a:cxn ang="0">
                  <a:pos x="61" y="16"/>
                </a:cxn>
                <a:cxn ang="0">
                  <a:pos x="50" y="14"/>
                </a:cxn>
                <a:cxn ang="0">
                  <a:pos x="50" y="14"/>
                </a:cxn>
                <a:cxn ang="0">
                  <a:pos x="42" y="14"/>
                </a:cxn>
                <a:cxn ang="0">
                  <a:pos x="31" y="16"/>
                </a:cxn>
                <a:cxn ang="0">
                  <a:pos x="17" y="27"/>
                </a:cxn>
                <a:cxn ang="0">
                  <a:pos x="17" y="33"/>
                </a:cxn>
                <a:cxn ang="0">
                  <a:pos x="17" y="33"/>
                </a:cxn>
                <a:cxn ang="0">
                  <a:pos x="17" y="114"/>
                </a:cxn>
                <a:cxn ang="0">
                  <a:pos x="17" y="114"/>
                </a:cxn>
                <a:cxn ang="0">
                  <a:pos x="17" y="114"/>
                </a:cxn>
                <a:cxn ang="0">
                  <a:pos x="6" y="114"/>
                </a:cxn>
                <a:cxn ang="0">
                  <a:pos x="3" y="114"/>
                </a:cxn>
                <a:cxn ang="0">
                  <a:pos x="3" y="114"/>
                </a:cxn>
                <a:cxn ang="0">
                  <a:pos x="3" y="87"/>
                </a:cxn>
                <a:cxn ang="0">
                  <a:pos x="3" y="70"/>
                </a:cxn>
                <a:cxn ang="0">
                  <a:pos x="3" y="70"/>
                </a:cxn>
                <a:cxn ang="0">
                  <a:pos x="0" y="6"/>
                </a:cxn>
                <a:cxn ang="0">
                  <a:pos x="3" y="3"/>
                </a:cxn>
                <a:cxn ang="0">
                  <a:pos x="3" y="3"/>
                </a:cxn>
                <a:cxn ang="0">
                  <a:pos x="14" y="3"/>
                </a:cxn>
                <a:cxn ang="0">
                  <a:pos x="17" y="3"/>
                </a:cxn>
                <a:cxn ang="0">
                  <a:pos x="17" y="3"/>
                </a:cxn>
                <a:cxn ang="0">
                  <a:pos x="17" y="14"/>
                </a:cxn>
                <a:cxn ang="0">
                  <a:pos x="17" y="14"/>
                </a:cxn>
                <a:cxn ang="0">
                  <a:pos x="33" y="6"/>
                </a:cxn>
                <a:cxn ang="0">
                  <a:pos x="42" y="3"/>
                </a:cxn>
                <a:cxn ang="0">
                  <a:pos x="53" y="0"/>
                </a:cxn>
                <a:cxn ang="0">
                  <a:pos x="53" y="0"/>
                </a:cxn>
                <a:cxn ang="0">
                  <a:pos x="61" y="3"/>
                </a:cxn>
                <a:cxn ang="0">
                  <a:pos x="69" y="6"/>
                </a:cxn>
                <a:cxn ang="0">
                  <a:pos x="77" y="11"/>
                </a:cxn>
                <a:cxn ang="0">
                  <a:pos x="83" y="19"/>
                </a:cxn>
                <a:cxn ang="0">
                  <a:pos x="83" y="19"/>
                </a:cxn>
                <a:cxn ang="0">
                  <a:pos x="86" y="33"/>
                </a:cxn>
                <a:cxn ang="0">
                  <a:pos x="86" y="46"/>
                </a:cxn>
                <a:cxn ang="0">
                  <a:pos x="86" y="68"/>
                </a:cxn>
                <a:cxn ang="0">
                  <a:pos x="86" y="68"/>
                </a:cxn>
                <a:cxn ang="0">
                  <a:pos x="86" y="114"/>
                </a:cxn>
                <a:cxn ang="0">
                  <a:pos x="86" y="114"/>
                </a:cxn>
              </a:cxnLst>
              <a:rect l="0" t="0" r="r" b="b"/>
              <a:pathLst>
                <a:path w="86" h="114">
                  <a:moveTo>
                    <a:pt x="86" y="114"/>
                  </a:moveTo>
                  <a:lnTo>
                    <a:pt x="86" y="114"/>
                  </a:lnTo>
                  <a:lnTo>
                    <a:pt x="72" y="114"/>
                  </a:lnTo>
                  <a:lnTo>
                    <a:pt x="72" y="84"/>
                  </a:lnTo>
                  <a:lnTo>
                    <a:pt x="72" y="43"/>
                  </a:lnTo>
                  <a:lnTo>
                    <a:pt x="72" y="33"/>
                  </a:lnTo>
                  <a:lnTo>
                    <a:pt x="66" y="22"/>
                  </a:lnTo>
                  <a:lnTo>
                    <a:pt x="61" y="16"/>
                  </a:lnTo>
                  <a:lnTo>
                    <a:pt x="50" y="14"/>
                  </a:lnTo>
                  <a:lnTo>
                    <a:pt x="42" y="14"/>
                  </a:lnTo>
                  <a:lnTo>
                    <a:pt x="31" y="16"/>
                  </a:lnTo>
                  <a:lnTo>
                    <a:pt x="17" y="27"/>
                  </a:lnTo>
                  <a:lnTo>
                    <a:pt x="17" y="33"/>
                  </a:lnTo>
                  <a:lnTo>
                    <a:pt x="17" y="114"/>
                  </a:lnTo>
                  <a:lnTo>
                    <a:pt x="6" y="114"/>
                  </a:lnTo>
                  <a:lnTo>
                    <a:pt x="3" y="114"/>
                  </a:lnTo>
                  <a:lnTo>
                    <a:pt x="3" y="87"/>
                  </a:lnTo>
                  <a:lnTo>
                    <a:pt x="3" y="70"/>
                  </a:lnTo>
                  <a:lnTo>
                    <a:pt x="0" y="6"/>
                  </a:lnTo>
                  <a:lnTo>
                    <a:pt x="3" y="3"/>
                  </a:lnTo>
                  <a:lnTo>
                    <a:pt x="14" y="3"/>
                  </a:lnTo>
                  <a:lnTo>
                    <a:pt x="17" y="3"/>
                  </a:lnTo>
                  <a:lnTo>
                    <a:pt x="17" y="14"/>
                  </a:lnTo>
                  <a:lnTo>
                    <a:pt x="33" y="6"/>
                  </a:lnTo>
                  <a:lnTo>
                    <a:pt x="42" y="3"/>
                  </a:lnTo>
                  <a:lnTo>
                    <a:pt x="53" y="0"/>
                  </a:lnTo>
                  <a:lnTo>
                    <a:pt x="61" y="3"/>
                  </a:lnTo>
                  <a:lnTo>
                    <a:pt x="69" y="6"/>
                  </a:lnTo>
                  <a:lnTo>
                    <a:pt x="77" y="11"/>
                  </a:lnTo>
                  <a:lnTo>
                    <a:pt x="83" y="19"/>
                  </a:lnTo>
                  <a:lnTo>
                    <a:pt x="86" y="33"/>
                  </a:lnTo>
                  <a:lnTo>
                    <a:pt x="86" y="46"/>
                  </a:lnTo>
                  <a:lnTo>
                    <a:pt x="86" y="68"/>
                  </a:lnTo>
                  <a:lnTo>
                    <a:pt x="86"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9" name="Freeform 38"/>
            <p:cNvSpPr>
              <a:spLocks noEditPoints="1"/>
            </p:cNvSpPr>
            <p:nvPr/>
          </p:nvSpPr>
          <p:spPr bwMode="auto">
            <a:xfrm>
              <a:off x="2129" y="783"/>
              <a:ext cx="90" cy="116"/>
            </a:xfrm>
            <a:custGeom>
              <a:avLst/>
              <a:gdLst/>
              <a:ahLst/>
              <a:cxnLst>
                <a:cxn ang="0">
                  <a:pos x="90" y="57"/>
                </a:cxn>
                <a:cxn ang="0">
                  <a:pos x="11" y="57"/>
                </a:cxn>
                <a:cxn ang="0">
                  <a:pos x="11" y="57"/>
                </a:cxn>
                <a:cxn ang="0">
                  <a:pos x="13" y="76"/>
                </a:cxn>
                <a:cxn ang="0">
                  <a:pos x="22" y="89"/>
                </a:cxn>
                <a:cxn ang="0">
                  <a:pos x="27" y="97"/>
                </a:cxn>
                <a:cxn ang="0">
                  <a:pos x="35" y="100"/>
                </a:cxn>
                <a:cxn ang="0">
                  <a:pos x="44" y="103"/>
                </a:cxn>
                <a:cxn ang="0">
                  <a:pos x="52" y="106"/>
                </a:cxn>
                <a:cxn ang="0">
                  <a:pos x="52" y="106"/>
                </a:cxn>
                <a:cxn ang="0">
                  <a:pos x="60" y="103"/>
                </a:cxn>
                <a:cxn ang="0">
                  <a:pos x="71" y="100"/>
                </a:cxn>
                <a:cxn ang="0">
                  <a:pos x="77" y="97"/>
                </a:cxn>
                <a:cxn ang="0">
                  <a:pos x="85" y="89"/>
                </a:cxn>
                <a:cxn ang="0">
                  <a:pos x="88" y="92"/>
                </a:cxn>
                <a:cxn ang="0">
                  <a:pos x="88" y="92"/>
                </a:cxn>
                <a:cxn ang="0">
                  <a:pos x="85" y="103"/>
                </a:cxn>
                <a:cxn ang="0">
                  <a:pos x="85" y="106"/>
                </a:cxn>
                <a:cxn ang="0">
                  <a:pos x="85" y="106"/>
                </a:cxn>
                <a:cxn ang="0">
                  <a:pos x="68" y="114"/>
                </a:cxn>
                <a:cxn ang="0">
                  <a:pos x="49" y="116"/>
                </a:cxn>
                <a:cxn ang="0">
                  <a:pos x="49" y="116"/>
                </a:cxn>
                <a:cxn ang="0">
                  <a:pos x="38" y="116"/>
                </a:cxn>
                <a:cxn ang="0">
                  <a:pos x="27" y="111"/>
                </a:cxn>
                <a:cxn ang="0">
                  <a:pos x="19" y="108"/>
                </a:cxn>
                <a:cxn ang="0">
                  <a:pos x="11" y="100"/>
                </a:cxn>
                <a:cxn ang="0">
                  <a:pos x="5" y="92"/>
                </a:cxn>
                <a:cxn ang="0">
                  <a:pos x="2" y="81"/>
                </a:cxn>
                <a:cxn ang="0">
                  <a:pos x="0" y="70"/>
                </a:cxn>
                <a:cxn ang="0">
                  <a:pos x="0" y="60"/>
                </a:cxn>
                <a:cxn ang="0">
                  <a:pos x="0" y="60"/>
                </a:cxn>
                <a:cxn ang="0">
                  <a:pos x="2" y="35"/>
                </a:cxn>
                <a:cxn ang="0">
                  <a:pos x="5" y="27"/>
                </a:cxn>
                <a:cxn ang="0">
                  <a:pos x="11" y="16"/>
                </a:cxn>
                <a:cxn ang="0">
                  <a:pos x="16" y="11"/>
                </a:cxn>
                <a:cxn ang="0">
                  <a:pos x="27" y="6"/>
                </a:cxn>
                <a:cxn ang="0">
                  <a:pos x="35" y="3"/>
                </a:cxn>
                <a:cxn ang="0">
                  <a:pos x="46" y="0"/>
                </a:cxn>
                <a:cxn ang="0">
                  <a:pos x="46" y="0"/>
                </a:cxn>
                <a:cxn ang="0">
                  <a:pos x="57" y="3"/>
                </a:cxn>
                <a:cxn ang="0">
                  <a:pos x="68" y="6"/>
                </a:cxn>
                <a:cxn ang="0">
                  <a:pos x="74" y="11"/>
                </a:cxn>
                <a:cxn ang="0">
                  <a:pos x="79" y="16"/>
                </a:cxn>
                <a:cxn ang="0">
                  <a:pos x="85" y="24"/>
                </a:cxn>
                <a:cxn ang="0">
                  <a:pos x="88" y="35"/>
                </a:cxn>
                <a:cxn ang="0">
                  <a:pos x="90" y="57"/>
                </a:cxn>
                <a:cxn ang="0">
                  <a:pos x="90" y="57"/>
                </a:cxn>
                <a:cxn ang="0">
                  <a:pos x="46" y="11"/>
                </a:cxn>
                <a:cxn ang="0">
                  <a:pos x="46" y="11"/>
                </a:cxn>
                <a:cxn ang="0">
                  <a:pos x="33" y="14"/>
                </a:cxn>
                <a:cxn ang="0">
                  <a:pos x="22" y="22"/>
                </a:cxn>
                <a:cxn ang="0">
                  <a:pos x="16" y="33"/>
                </a:cxn>
                <a:cxn ang="0">
                  <a:pos x="13" y="46"/>
                </a:cxn>
                <a:cxn ang="0">
                  <a:pos x="77" y="46"/>
                </a:cxn>
                <a:cxn ang="0">
                  <a:pos x="77" y="46"/>
                </a:cxn>
                <a:cxn ang="0">
                  <a:pos x="74" y="33"/>
                </a:cxn>
                <a:cxn ang="0">
                  <a:pos x="68" y="22"/>
                </a:cxn>
                <a:cxn ang="0">
                  <a:pos x="60" y="14"/>
                </a:cxn>
                <a:cxn ang="0">
                  <a:pos x="46" y="11"/>
                </a:cxn>
                <a:cxn ang="0">
                  <a:pos x="46" y="11"/>
                </a:cxn>
              </a:cxnLst>
              <a:rect l="0" t="0" r="r" b="b"/>
              <a:pathLst>
                <a:path w="90" h="116">
                  <a:moveTo>
                    <a:pt x="90" y="57"/>
                  </a:moveTo>
                  <a:lnTo>
                    <a:pt x="11" y="57"/>
                  </a:lnTo>
                  <a:lnTo>
                    <a:pt x="13" y="76"/>
                  </a:lnTo>
                  <a:lnTo>
                    <a:pt x="22" y="89"/>
                  </a:lnTo>
                  <a:lnTo>
                    <a:pt x="27" y="97"/>
                  </a:lnTo>
                  <a:lnTo>
                    <a:pt x="35" y="100"/>
                  </a:lnTo>
                  <a:lnTo>
                    <a:pt x="44" y="103"/>
                  </a:lnTo>
                  <a:lnTo>
                    <a:pt x="52" y="106"/>
                  </a:lnTo>
                  <a:lnTo>
                    <a:pt x="60" y="103"/>
                  </a:lnTo>
                  <a:lnTo>
                    <a:pt x="71" y="100"/>
                  </a:lnTo>
                  <a:lnTo>
                    <a:pt x="77" y="97"/>
                  </a:lnTo>
                  <a:lnTo>
                    <a:pt x="85" y="89"/>
                  </a:lnTo>
                  <a:lnTo>
                    <a:pt x="88" y="92"/>
                  </a:lnTo>
                  <a:lnTo>
                    <a:pt x="85" y="103"/>
                  </a:lnTo>
                  <a:lnTo>
                    <a:pt x="85" y="106"/>
                  </a:lnTo>
                  <a:lnTo>
                    <a:pt x="68" y="114"/>
                  </a:lnTo>
                  <a:lnTo>
                    <a:pt x="49" y="116"/>
                  </a:lnTo>
                  <a:lnTo>
                    <a:pt x="38" y="116"/>
                  </a:lnTo>
                  <a:lnTo>
                    <a:pt x="27" y="111"/>
                  </a:lnTo>
                  <a:lnTo>
                    <a:pt x="19" y="108"/>
                  </a:lnTo>
                  <a:lnTo>
                    <a:pt x="11" y="100"/>
                  </a:lnTo>
                  <a:lnTo>
                    <a:pt x="5" y="92"/>
                  </a:lnTo>
                  <a:lnTo>
                    <a:pt x="2" y="81"/>
                  </a:lnTo>
                  <a:lnTo>
                    <a:pt x="0" y="70"/>
                  </a:lnTo>
                  <a:lnTo>
                    <a:pt x="0" y="60"/>
                  </a:lnTo>
                  <a:lnTo>
                    <a:pt x="2" y="35"/>
                  </a:lnTo>
                  <a:lnTo>
                    <a:pt x="5" y="27"/>
                  </a:lnTo>
                  <a:lnTo>
                    <a:pt x="11" y="16"/>
                  </a:lnTo>
                  <a:lnTo>
                    <a:pt x="16" y="11"/>
                  </a:lnTo>
                  <a:lnTo>
                    <a:pt x="27" y="6"/>
                  </a:lnTo>
                  <a:lnTo>
                    <a:pt x="35" y="3"/>
                  </a:lnTo>
                  <a:lnTo>
                    <a:pt x="46" y="0"/>
                  </a:lnTo>
                  <a:lnTo>
                    <a:pt x="57" y="3"/>
                  </a:lnTo>
                  <a:lnTo>
                    <a:pt x="68" y="6"/>
                  </a:lnTo>
                  <a:lnTo>
                    <a:pt x="74" y="11"/>
                  </a:lnTo>
                  <a:lnTo>
                    <a:pt x="79" y="16"/>
                  </a:lnTo>
                  <a:lnTo>
                    <a:pt x="85" y="24"/>
                  </a:lnTo>
                  <a:lnTo>
                    <a:pt x="88" y="35"/>
                  </a:lnTo>
                  <a:lnTo>
                    <a:pt x="90" y="57"/>
                  </a:lnTo>
                  <a:close/>
                  <a:moveTo>
                    <a:pt x="46" y="11"/>
                  </a:moveTo>
                  <a:lnTo>
                    <a:pt x="46" y="11"/>
                  </a:lnTo>
                  <a:lnTo>
                    <a:pt x="33" y="14"/>
                  </a:lnTo>
                  <a:lnTo>
                    <a:pt x="22" y="22"/>
                  </a:lnTo>
                  <a:lnTo>
                    <a:pt x="16" y="33"/>
                  </a:lnTo>
                  <a:lnTo>
                    <a:pt x="13" y="46"/>
                  </a:lnTo>
                  <a:lnTo>
                    <a:pt x="77" y="46"/>
                  </a:lnTo>
                  <a:lnTo>
                    <a:pt x="74" y="33"/>
                  </a:lnTo>
                  <a:lnTo>
                    <a:pt x="68"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37"/>
            <p:cNvSpPr>
              <a:spLocks/>
            </p:cNvSpPr>
            <p:nvPr/>
          </p:nvSpPr>
          <p:spPr bwMode="auto">
            <a:xfrm>
              <a:off x="2244" y="783"/>
              <a:ext cx="72" cy="116"/>
            </a:xfrm>
            <a:custGeom>
              <a:avLst/>
              <a:gdLst/>
              <a:ahLst/>
              <a:cxnLst>
                <a:cxn ang="0">
                  <a:pos x="30" y="116"/>
                </a:cxn>
                <a:cxn ang="0">
                  <a:pos x="30" y="116"/>
                </a:cxn>
                <a:cxn ang="0">
                  <a:pos x="14" y="114"/>
                </a:cxn>
                <a:cxn ang="0">
                  <a:pos x="0" y="108"/>
                </a:cxn>
                <a:cxn ang="0">
                  <a:pos x="0" y="106"/>
                </a:cxn>
                <a:cxn ang="0">
                  <a:pos x="0" y="106"/>
                </a:cxn>
                <a:cxn ang="0">
                  <a:pos x="0" y="95"/>
                </a:cxn>
                <a:cxn ang="0">
                  <a:pos x="3" y="92"/>
                </a:cxn>
                <a:cxn ang="0">
                  <a:pos x="3" y="92"/>
                </a:cxn>
                <a:cxn ang="0">
                  <a:pos x="17" y="103"/>
                </a:cxn>
                <a:cxn ang="0">
                  <a:pos x="22" y="106"/>
                </a:cxn>
                <a:cxn ang="0">
                  <a:pos x="30" y="106"/>
                </a:cxn>
                <a:cxn ang="0">
                  <a:pos x="30" y="106"/>
                </a:cxn>
                <a:cxn ang="0">
                  <a:pos x="41" y="106"/>
                </a:cxn>
                <a:cxn ang="0">
                  <a:pos x="50" y="100"/>
                </a:cxn>
                <a:cxn ang="0">
                  <a:pos x="55" y="95"/>
                </a:cxn>
                <a:cxn ang="0">
                  <a:pos x="58" y="84"/>
                </a:cxn>
                <a:cxn ang="0">
                  <a:pos x="58" y="84"/>
                </a:cxn>
                <a:cxn ang="0">
                  <a:pos x="55" y="76"/>
                </a:cxn>
                <a:cxn ang="0">
                  <a:pos x="50" y="68"/>
                </a:cxn>
                <a:cxn ang="0">
                  <a:pos x="39" y="65"/>
                </a:cxn>
                <a:cxn ang="0">
                  <a:pos x="28" y="62"/>
                </a:cxn>
                <a:cxn ang="0">
                  <a:pos x="17" y="60"/>
                </a:cxn>
                <a:cxn ang="0">
                  <a:pos x="8" y="54"/>
                </a:cxn>
                <a:cxn ang="0">
                  <a:pos x="3" y="46"/>
                </a:cxn>
                <a:cxn ang="0">
                  <a:pos x="0" y="33"/>
                </a:cxn>
                <a:cxn ang="0">
                  <a:pos x="0" y="33"/>
                </a:cxn>
                <a:cxn ang="0">
                  <a:pos x="0" y="24"/>
                </a:cxn>
                <a:cxn ang="0">
                  <a:pos x="3" y="16"/>
                </a:cxn>
                <a:cxn ang="0">
                  <a:pos x="11" y="8"/>
                </a:cxn>
                <a:cxn ang="0">
                  <a:pos x="22" y="3"/>
                </a:cxn>
                <a:cxn ang="0">
                  <a:pos x="36" y="0"/>
                </a:cxn>
                <a:cxn ang="0">
                  <a:pos x="36" y="0"/>
                </a:cxn>
                <a:cxn ang="0">
                  <a:pos x="50" y="3"/>
                </a:cxn>
                <a:cxn ang="0">
                  <a:pos x="63" y="8"/>
                </a:cxn>
                <a:cxn ang="0">
                  <a:pos x="66" y="8"/>
                </a:cxn>
                <a:cxn ang="0">
                  <a:pos x="66" y="8"/>
                </a:cxn>
                <a:cxn ang="0">
                  <a:pos x="63" y="22"/>
                </a:cxn>
                <a:cxn ang="0">
                  <a:pos x="63" y="22"/>
                </a:cxn>
                <a:cxn ang="0">
                  <a:pos x="63" y="22"/>
                </a:cxn>
                <a:cxn ang="0">
                  <a:pos x="50" y="14"/>
                </a:cxn>
                <a:cxn ang="0">
                  <a:pos x="36" y="14"/>
                </a:cxn>
                <a:cxn ang="0">
                  <a:pos x="36" y="14"/>
                </a:cxn>
                <a:cxn ang="0">
                  <a:pos x="28" y="14"/>
                </a:cxn>
                <a:cxn ang="0">
                  <a:pos x="19" y="16"/>
                </a:cxn>
                <a:cxn ang="0">
                  <a:pos x="14" y="22"/>
                </a:cxn>
                <a:cxn ang="0">
                  <a:pos x="11" y="30"/>
                </a:cxn>
                <a:cxn ang="0">
                  <a:pos x="11" y="30"/>
                </a:cxn>
                <a:cxn ang="0">
                  <a:pos x="14" y="41"/>
                </a:cxn>
                <a:cxn ang="0">
                  <a:pos x="22" y="46"/>
                </a:cxn>
                <a:cxn ang="0">
                  <a:pos x="41" y="52"/>
                </a:cxn>
                <a:cxn ang="0">
                  <a:pos x="52" y="57"/>
                </a:cxn>
                <a:cxn ang="0">
                  <a:pos x="61" y="62"/>
                </a:cxn>
                <a:cxn ang="0">
                  <a:pos x="69" y="70"/>
                </a:cxn>
                <a:cxn ang="0">
                  <a:pos x="72" y="84"/>
                </a:cxn>
                <a:cxn ang="0">
                  <a:pos x="72" y="84"/>
                </a:cxn>
                <a:cxn ang="0">
                  <a:pos x="69" y="92"/>
                </a:cxn>
                <a:cxn ang="0">
                  <a:pos x="66" y="97"/>
                </a:cxn>
                <a:cxn ang="0">
                  <a:pos x="63" y="106"/>
                </a:cxn>
                <a:cxn ang="0">
                  <a:pos x="58" y="108"/>
                </a:cxn>
                <a:cxn ang="0">
                  <a:pos x="44" y="114"/>
                </a:cxn>
                <a:cxn ang="0">
                  <a:pos x="30" y="116"/>
                </a:cxn>
                <a:cxn ang="0">
                  <a:pos x="30" y="116"/>
                </a:cxn>
              </a:cxnLst>
              <a:rect l="0" t="0" r="r" b="b"/>
              <a:pathLst>
                <a:path w="72" h="116">
                  <a:moveTo>
                    <a:pt x="30" y="116"/>
                  </a:moveTo>
                  <a:lnTo>
                    <a:pt x="30" y="116"/>
                  </a:lnTo>
                  <a:lnTo>
                    <a:pt x="14" y="114"/>
                  </a:lnTo>
                  <a:lnTo>
                    <a:pt x="0" y="108"/>
                  </a:lnTo>
                  <a:lnTo>
                    <a:pt x="0" y="106"/>
                  </a:lnTo>
                  <a:lnTo>
                    <a:pt x="0" y="95"/>
                  </a:lnTo>
                  <a:lnTo>
                    <a:pt x="3" y="92"/>
                  </a:lnTo>
                  <a:lnTo>
                    <a:pt x="17" y="103"/>
                  </a:lnTo>
                  <a:lnTo>
                    <a:pt x="22" y="106"/>
                  </a:lnTo>
                  <a:lnTo>
                    <a:pt x="30" y="106"/>
                  </a:lnTo>
                  <a:lnTo>
                    <a:pt x="41" y="106"/>
                  </a:lnTo>
                  <a:lnTo>
                    <a:pt x="50" y="100"/>
                  </a:lnTo>
                  <a:lnTo>
                    <a:pt x="55" y="95"/>
                  </a:lnTo>
                  <a:lnTo>
                    <a:pt x="58" y="84"/>
                  </a:lnTo>
                  <a:lnTo>
                    <a:pt x="55" y="76"/>
                  </a:lnTo>
                  <a:lnTo>
                    <a:pt x="50" y="68"/>
                  </a:lnTo>
                  <a:lnTo>
                    <a:pt x="39" y="65"/>
                  </a:lnTo>
                  <a:lnTo>
                    <a:pt x="28" y="62"/>
                  </a:lnTo>
                  <a:lnTo>
                    <a:pt x="17" y="60"/>
                  </a:lnTo>
                  <a:lnTo>
                    <a:pt x="8" y="54"/>
                  </a:lnTo>
                  <a:lnTo>
                    <a:pt x="3" y="46"/>
                  </a:lnTo>
                  <a:lnTo>
                    <a:pt x="0" y="33"/>
                  </a:lnTo>
                  <a:lnTo>
                    <a:pt x="0" y="24"/>
                  </a:lnTo>
                  <a:lnTo>
                    <a:pt x="3" y="16"/>
                  </a:lnTo>
                  <a:lnTo>
                    <a:pt x="11" y="8"/>
                  </a:lnTo>
                  <a:lnTo>
                    <a:pt x="22" y="3"/>
                  </a:lnTo>
                  <a:lnTo>
                    <a:pt x="36" y="0"/>
                  </a:lnTo>
                  <a:lnTo>
                    <a:pt x="50" y="3"/>
                  </a:lnTo>
                  <a:lnTo>
                    <a:pt x="63" y="8"/>
                  </a:lnTo>
                  <a:lnTo>
                    <a:pt x="66" y="8"/>
                  </a:lnTo>
                  <a:lnTo>
                    <a:pt x="63" y="22"/>
                  </a:lnTo>
                  <a:lnTo>
                    <a:pt x="50" y="14"/>
                  </a:lnTo>
                  <a:lnTo>
                    <a:pt x="36" y="14"/>
                  </a:lnTo>
                  <a:lnTo>
                    <a:pt x="28" y="14"/>
                  </a:lnTo>
                  <a:lnTo>
                    <a:pt x="19" y="16"/>
                  </a:lnTo>
                  <a:lnTo>
                    <a:pt x="14" y="22"/>
                  </a:lnTo>
                  <a:lnTo>
                    <a:pt x="11" y="30"/>
                  </a:lnTo>
                  <a:lnTo>
                    <a:pt x="14" y="41"/>
                  </a:lnTo>
                  <a:lnTo>
                    <a:pt x="22" y="46"/>
                  </a:lnTo>
                  <a:lnTo>
                    <a:pt x="41" y="52"/>
                  </a:lnTo>
                  <a:lnTo>
                    <a:pt x="52" y="57"/>
                  </a:lnTo>
                  <a:lnTo>
                    <a:pt x="61" y="62"/>
                  </a:lnTo>
                  <a:lnTo>
                    <a:pt x="69" y="70"/>
                  </a:lnTo>
                  <a:lnTo>
                    <a:pt x="72" y="84"/>
                  </a:lnTo>
                  <a:lnTo>
                    <a:pt x="69" y="92"/>
                  </a:lnTo>
                  <a:lnTo>
                    <a:pt x="66" y="97"/>
                  </a:lnTo>
                  <a:lnTo>
                    <a:pt x="63" y="106"/>
                  </a:lnTo>
                  <a:lnTo>
                    <a:pt x="58" y="108"/>
                  </a:lnTo>
                  <a:lnTo>
                    <a:pt x="44"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1" name="Freeform 36"/>
            <p:cNvSpPr>
              <a:spLocks/>
            </p:cNvSpPr>
            <p:nvPr/>
          </p:nvSpPr>
          <p:spPr bwMode="auto">
            <a:xfrm>
              <a:off x="2338" y="783"/>
              <a:ext cx="71" cy="116"/>
            </a:xfrm>
            <a:custGeom>
              <a:avLst/>
              <a:gdLst/>
              <a:ahLst/>
              <a:cxnLst>
                <a:cxn ang="0">
                  <a:pos x="33" y="116"/>
                </a:cxn>
                <a:cxn ang="0">
                  <a:pos x="33" y="116"/>
                </a:cxn>
                <a:cxn ang="0">
                  <a:pos x="16" y="114"/>
                </a:cxn>
                <a:cxn ang="0">
                  <a:pos x="0" y="108"/>
                </a:cxn>
                <a:cxn ang="0">
                  <a:pos x="0" y="106"/>
                </a:cxn>
                <a:cxn ang="0">
                  <a:pos x="0" y="106"/>
                </a:cxn>
                <a:cxn ang="0">
                  <a:pos x="2" y="95"/>
                </a:cxn>
                <a:cxn ang="0">
                  <a:pos x="2" y="92"/>
                </a:cxn>
                <a:cxn ang="0">
                  <a:pos x="2" y="92"/>
                </a:cxn>
                <a:cxn ang="0">
                  <a:pos x="16" y="103"/>
                </a:cxn>
                <a:cxn ang="0">
                  <a:pos x="24" y="106"/>
                </a:cxn>
                <a:cxn ang="0">
                  <a:pos x="33" y="106"/>
                </a:cxn>
                <a:cxn ang="0">
                  <a:pos x="33" y="106"/>
                </a:cxn>
                <a:cxn ang="0">
                  <a:pos x="41" y="106"/>
                </a:cxn>
                <a:cxn ang="0">
                  <a:pos x="49" y="100"/>
                </a:cxn>
                <a:cxn ang="0">
                  <a:pos x="57" y="95"/>
                </a:cxn>
                <a:cxn ang="0">
                  <a:pos x="57" y="84"/>
                </a:cxn>
                <a:cxn ang="0">
                  <a:pos x="57" y="84"/>
                </a:cxn>
                <a:cxn ang="0">
                  <a:pos x="55" y="76"/>
                </a:cxn>
                <a:cxn ang="0">
                  <a:pos x="49" y="68"/>
                </a:cxn>
                <a:cxn ang="0">
                  <a:pos x="41" y="65"/>
                </a:cxn>
                <a:cxn ang="0">
                  <a:pos x="30" y="62"/>
                </a:cxn>
                <a:cxn ang="0">
                  <a:pos x="19" y="60"/>
                </a:cxn>
                <a:cxn ang="0">
                  <a:pos x="11" y="54"/>
                </a:cxn>
                <a:cxn ang="0">
                  <a:pos x="2" y="46"/>
                </a:cxn>
                <a:cxn ang="0">
                  <a:pos x="0" y="33"/>
                </a:cxn>
                <a:cxn ang="0">
                  <a:pos x="0" y="33"/>
                </a:cxn>
                <a:cxn ang="0">
                  <a:pos x="2" y="24"/>
                </a:cxn>
                <a:cxn ang="0">
                  <a:pos x="2" y="16"/>
                </a:cxn>
                <a:cxn ang="0">
                  <a:pos x="13" y="8"/>
                </a:cxn>
                <a:cxn ang="0">
                  <a:pos x="24" y="3"/>
                </a:cxn>
                <a:cxn ang="0">
                  <a:pos x="38" y="0"/>
                </a:cxn>
                <a:cxn ang="0">
                  <a:pos x="38" y="0"/>
                </a:cxn>
                <a:cxn ang="0">
                  <a:pos x="52" y="3"/>
                </a:cxn>
                <a:cxn ang="0">
                  <a:pos x="66" y="8"/>
                </a:cxn>
                <a:cxn ang="0">
                  <a:pos x="66" y="8"/>
                </a:cxn>
                <a:cxn ang="0">
                  <a:pos x="66" y="8"/>
                </a:cxn>
                <a:cxn ang="0">
                  <a:pos x="66" y="22"/>
                </a:cxn>
                <a:cxn ang="0">
                  <a:pos x="63" y="22"/>
                </a:cxn>
                <a:cxn ang="0">
                  <a:pos x="63" y="22"/>
                </a:cxn>
                <a:cxn ang="0">
                  <a:pos x="52" y="14"/>
                </a:cxn>
                <a:cxn ang="0">
                  <a:pos x="38" y="14"/>
                </a:cxn>
                <a:cxn ang="0">
                  <a:pos x="38" y="14"/>
                </a:cxn>
                <a:cxn ang="0">
                  <a:pos x="30" y="14"/>
                </a:cxn>
                <a:cxn ang="0">
                  <a:pos x="22" y="16"/>
                </a:cxn>
                <a:cxn ang="0">
                  <a:pos x="16" y="22"/>
                </a:cxn>
                <a:cxn ang="0">
                  <a:pos x="13" y="30"/>
                </a:cxn>
                <a:cxn ang="0">
                  <a:pos x="13" y="30"/>
                </a:cxn>
                <a:cxn ang="0">
                  <a:pos x="16" y="41"/>
                </a:cxn>
                <a:cxn ang="0">
                  <a:pos x="22" y="46"/>
                </a:cxn>
                <a:cxn ang="0">
                  <a:pos x="44" y="52"/>
                </a:cxn>
                <a:cxn ang="0">
                  <a:pos x="52" y="57"/>
                </a:cxn>
                <a:cxn ang="0">
                  <a:pos x="63" y="62"/>
                </a:cxn>
                <a:cxn ang="0">
                  <a:pos x="68" y="70"/>
                </a:cxn>
                <a:cxn ang="0">
                  <a:pos x="71" y="84"/>
                </a:cxn>
                <a:cxn ang="0">
                  <a:pos x="71" y="84"/>
                </a:cxn>
                <a:cxn ang="0">
                  <a:pos x="71" y="92"/>
                </a:cxn>
                <a:cxn ang="0">
                  <a:pos x="68" y="97"/>
                </a:cxn>
                <a:cxn ang="0">
                  <a:pos x="63" y="106"/>
                </a:cxn>
                <a:cxn ang="0">
                  <a:pos x="60" y="108"/>
                </a:cxn>
                <a:cxn ang="0">
                  <a:pos x="46" y="114"/>
                </a:cxn>
                <a:cxn ang="0">
                  <a:pos x="33" y="116"/>
                </a:cxn>
                <a:cxn ang="0">
                  <a:pos x="33" y="116"/>
                </a:cxn>
              </a:cxnLst>
              <a:rect l="0" t="0" r="r" b="b"/>
              <a:pathLst>
                <a:path w="71" h="116">
                  <a:moveTo>
                    <a:pt x="33" y="116"/>
                  </a:moveTo>
                  <a:lnTo>
                    <a:pt x="33" y="116"/>
                  </a:lnTo>
                  <a:lnTo>
                    <a:pt x="16" y="114"/>
                  </a:lnTo>
                  <a:lnTo>
                    <a:pt x="0" y="108"/>
                  </a:lnTo>
                  <a:lnTo>
                    <a:pt x="0" y="106"/>
                  </a:lnTo>
                  <a:lnTo>
                    <a:pt x="2" y="95"/>
                  </a:lnTo>
                  <a:lnTo>
                    <a:pt x="2" y="92"/>
                  </a:lnTo>
                  <a:lnTo>
                    <a:pt x="16" y="103"/>
                  </a:lnTo>
                  <a:lnTo>
                    <a:pt x="24" y="106"/>
                  </a:lnTo>
                  <a:lnTo>
                    <a:pt x="33" y="106"/>
                  </a:lnTo>
                  <a:lnTo>
                    <a:pt x="41" y="106"/>
                  </a:lnTo>
                  <a:lnTo>
                    <a:pt x="49" y="100"/>
                  </a:lnTo>
                  <a:lnTo>
                    <a:pt x="57" y="95"/>
                  </a:lnTo>
                  <a:lnTo>
                    <a:pt x="57" y="84"/>
                  </a:lnTo>
                  <a:lnTo>
                    <a:pt x="55" y="76"/>
                  </a:lnTo>
                  <a:lnTo>
                    <a:pt x="49" y="68"/>
                  </a:lnTo>
                  <a:lnTo>
                    <a:pt x="41" y="65"/>
                  </a:lnTo>
                  <a:lnTo>
                    <a:pt x="30" y="62"/>
                  </a:lnTo>
                  <a:lnTo>
                    <a:pt x="19" y="60"/>
                  </a:lnTo>
                  <a:lnTo>
                    <a:pt x="11" y="54"/>
                  </a:lnTo>
                  <a:lnTo>
                    <a:pt x="2" y="46"/>
                  </a:lnTo>
                  <a:lnTo>
                    <a:pt x="0" y="33"/>
                  </a:lnTo>
                  <a:lnTo>
                    <a:pt x="2" y="24"/>
                  </a:lnTo>
                  <a:lnTo>
                    <a:pt x="2" y="16"/>
                  </a:lnTo>
                  <a:lnTo>
                    <a:pt x="13" y="8"/>
                  </a:lnTo>
                  <a:lnTo>
                    <a:pt x="24" y="3"/>
                  </a:lnTo>
                  <a:lnTo>
                    <a:pt x="38" y="0"/>
                  </a:lnTo>
                  <a:lnTo>
                    <a:pt x="52" y="3"/>
                  </a:lnTo>
                  <a:lnTo>
                    <a:pt x="66" y="8"/>
                  </a:lnTo>
                  <a:lnTo>
                    <a:pt x="66" y="22"/>
                  </a:lnTo>
                  <a:lnTo>
                    <a:pt x="63" y="22"/>
                  </a:lnTo>
                  <a:lnTo>
                    <a:pt x="52" y="14"/>
                  </a:lnTo>
                  <a:lnTo>
                    <a:pt x="38" y="14"/>
                  </a:lnTo>
                  <a:lnTo>
                    <a:pt x="30" y="14"/>
                  </a:lnTo>
                  <a:lnTo>
                    <a:pt x="22" y="16"/>
                  </a:lnTo>
                  <a:lnTo>
                    <a:pt x="16" y="22"/>
                  </a:lnTo>
                  <a:lnTo>
                    <a:pt x="13" y="30"/>
                  </a:lnTo>
                  <a:lnTo>
                    <a:pt x="16" y="41"/>
                  </a:lnTo>
                  <a:lnTo>
                    <a:pt x="22" y="46"/>
                  </a:lnTo>
                  <a:lnTo>
                    <a:pt x="44" y="52"/>
                  </a:lnTo>
                  <a:lnTo>
                    <a:pt x="52" y="57"/>
                  </a:lnTo>
                  <a:lnTo>
                    <a:pt x="63" y="62"/>
                  </a:lnTo>
                  <a:lnTo>
                    <a:pt x="68" y="70"/>
                  </a:lnTo>
                  <a:lnTo>
                    <a:pt x="71" y="84"/>
                  </a:lnTo>
                  <a:lnTo>
                    <a:pt x="71" y="92"/>
                  </a:lnTo>
                  <a:lnTo>
                    <a:pt x="68" y="97"/>
                  </a:lnTo>
                  <a:lnTo>
                    <a:pt x="63" y="106"/>
                  </a:lnTo>
                  <a:lnTo>
                    <a:pt x="60" y="108"/>
                  </a:lnTo>
                  <a:lnTo>
                    <a:pt x="46"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Freeform 35"/>
            <p:cNvSpPr>
              <a:spLocks/>
            </p:cNvSpPr>
            <p:nvPr/>
          </p:nvSpPr>
          <p:spPr bwMode="auto">
            <a:xfrm>
              <a:off x="2505" y="740"/>
              <a:ext cx="88" cy="159"/>
            </a:xfrm>
            <a:custGeom>
              <a:avLst/>
              <a:gdLst/>
              <a:ahLst/>
              <a:cxnLst>
                <a:cxn ang="0">
                  <a:pos x="83" y="132"/>
                </a:cxn>
                <a:cxn ang="0">
                  <a:pos x="66" y="154"/>
                </a:cxn>
                <a:cxn ang="0">
                  <a:pos x="39" y="159"/>
                </a:cxn>
                <a:cxn ang="0">
                  <a:pos x="20" y="157"/>
                </a:cxn>
                <a:cxn ang="0">
                  <a:pos x="3" y="149"/>
                </a:cxn>
                <a:cxn ang="0">
                  <a:pos x="3" y="132"/>
                </a:cxn>
                <a:cxn ang="0">
                  <a:pos x="3" y="132"/>
                </a:cxn>
                <a:cxn ang="0">
                  <a:pos x="20" y="146"/>
                </a:cxn>
                <a:cxn ang="0">
                  <a:pos x="39" y="149"/>
                </a:cxn>
                <a:cxn ang="0">
                  <a:pos x="53" y="146"/>
                </a:cxn>
                <a:cxn ang="0">
                  <a:pos x="72" y="130"/>
                </a:cxn>
                <a:cxn ang="0">
                  <a:pos x="75" y="116"/>
                </a:cxn>
                <a:cxn ang="0">
                  <a:pos x="72" y="105"/>
                </a:cxn>
                <a:cxn ang="0">
                  <a:pos x="50" y="89"/>
                </a:cxn>
                <a:cxn ang="0">
                  <a:pos x="25" y="76"/>
                </a:cxn>
                <a:cxn ang="0">
                  <a:pos x="3" y="57"/>
                </a:cxn>
                <a:cxn ang="0">
                  <a:pos x="0" y="40"/>
                </a:cxn>
                <a:cxn ang="0">
                  <a:pos x="3" y="30"/>
                </a:cxn>
                <a:cxn ang="0">
                  <a:pos x="9" y="16"/>
                </a:cxn>
                <a:cxn ang="0">
                  <a:pos x="31" y="3"/>
                </a:cxn>
                <a:cxn ang="0">
                  <a:pos x="47" y="0"/>
                </a:cxn>
                <a:cxn ang="0">
                  <a:pos x="80" y="11"/>
                </a:cxn>
                <a:cxn ang="0">
                  <a:pos x="80" y="22"/>
                </a:cxn>
                <a:cxn ang="0">
                  <a:pos x="80" y="24"/>
                </a:cxn>
                <a:cxn ang="0">
                  <a:pos x="47" y="13"/>
                </a:cxn>
                <a:cxn ang="0">
                  <a:pos x="33" y="13"/>
                </a:cxn>
                <a:cxn ang="0">
                  <a:pos x="17" y="27"/>
                </a:cxn>
                <a:cxn ang="0">
                  <a:pos x="14" y="40"/>
                </a:cxn>
                <a:cxn ang="0">
                  <a:pos x="17" y="51"/>
                </a:cxn>
                <a:cxn ang="0">
                  <a:pos x="36" y="67"/>
                </a:cxn>
                <a:cxn ang="0">
                  <a:pos x="64" y="78"/>
                </a:cxn>
                <a:cxn ang="0">
                  <a:pos x="83" y="100"/>
                </a:cxn>
                <a:cxn ang="0">
                  <a:pos x="88" y="116"/>
                </a:cxn>
                <a:cxn ang="0">
                  <a:pos x="83" y="132"/>
                </a:cxn>
              </a:cxnLst>
              <a:rect l="0" t="0" r="r" b="b"/>
              <a:pathLst>
                <a:path w="88" h="159">
                  <a:moveTo>
                    <a:pt x="83" y="132"/>
                  </a:moveTo>
                  <a:lnTo>
                    <a:pt x="83" y="132"/>
                  </a:lnTo>
                  <a:lnTo>
                    <a:pt x="77" y="146"/>
                  </a:lnTo>
                  <a:lnTo>
                    <a:pt x="66" y="154"/>
                  </a:lnTo>
                  <a:lnTo>
                    <a:pt x="53" y="159"/>
                  </a:lnTo>
                  <a:lnTo>
                    <a:pt x="39" y="159"/>
                  </a:lnTo>
                  <a:lnTo>
                    <a:pt x="20" y="157"/>
                  </a:lnTo>
                  <a:lnTo>
                    <a:pt x="11" y="154"/>
                  </a:lnTo>
                  <a:lnTo>
                    <a:pt x="3" y="149"/>
                  </a:lnTo>
                  <a:lnTo>
                    <a:pt x="0" y="146"/>
                  </a:lnTo>
                  <a:lnTo>
                    <a:pt x="3" y="132"/>
                  </a:lnTo>
                  <a:lnTo>
                    <a:pt x="11" y="140"/>
                  </a:lnTo>
                  <a:lnTo>
                    <a:pt x="20" y="146"/>
                  </a:lnTo>
                  <a:lnTo>
                    <a:pt x="31" y="149"/>
                  </a:lnTo>
                  <a:lnTo>
                    <a:pt x="39" y="149"/>
                  </a:lnTo>
                  <a:lnTo>
                    <a:pt x="53" y="146"/>
                  </a:lnTo>
                  <a:lnTo>
                    <a:pt x="64" y="140"/>
                  </a:lnTo>
                  <a:lnTo>
                    <a:pt x="72" y="130"/>
                  </a:lnTo>
                  <a:lnTo>
                    <a:pt x="75" y="116"/>
                  </a:lnTo>
                  <a:lnTo>
                    <a:pt x="72" y="111"/>
                  </a:lnTo>
                  <a:lnTo>
                    <a:pt x="72" y="105"/>
                  </a:lnTo>
                  <a:lnTo>
                    <a:pt x="64" y="95"/>
                  </a:lnTo>
                  <a:lnTo>
                    <a:pt x="50" y="89"/>
                  </a:lnTo>
                  <a:lnTo>
                    <a:pt x="36" y="81"/>
                  </a:lnTo>
                  <a:lnTo>
                    <a:pt x="25" y="76"/>
                  </a:lnTo>
                  <a:lnTo>
                    <a:pt x="11" y="67"/>
                  </a:lnTo>
                  <a:lnTo>
                    <a:pt x="3" y="57"/>
                  </a:lnTo>
                  <a:lnTo>
                    <a:pt x="0" y="49"/>
                  </a:lnTo>
                  <a:lnTo>
                    <a:pt x="0" y="40"/>
                  </a:lnTo>
                  <a:lnTo>
                    <a:pt x="3" y="30"/>
                  </a:lnTo>
                  <a:lnTo>
                    <a:pt x="6" y="22"/>
                  </a:lnTo>
                  <a:lnTo>
                    <a:pt x="9" y="16"/>
                  </a:lnTo>
                  <a:lnTo>
                    <a:pt x="14" y="11"/>
                  </a:lnTo>
                  <a:lnTo>
                    <a:pt x="31" y="3"/>
                  </a:lnTo>
                  <a:lnTo>
                    <a:pt x="47" y="0"/>
                  </a:lnTo>
                  <a:lnTo>
                    <a:pt x="64" y="3"/>
                  </a:lnTo>
                  <a:lnTo>
                    <a:pt x="80" y="11"/>
                  </a:lnTo>
                  <a:lnTo>
                    <a:pt x="83" y="11"/>
                  </a:lnTo>
                  <a:lnTo>
                    <a:pt x="80" y="22"/>
                  </a:lnTo>
                  <a:lnTo>
                    <a:pt x="80" y="24"/>
                  </a:lnTo>
                  <a:lnTo>
                    <a:pt x="64" y="16"/>
                  </a:lnTo>
                  <a:lnTo>
                    <a:pt x="47" y="13"/>
                  </a:lnTo>
                  <a:lnTo>
                    <a:pt x="33" y="13"/>
                  </a:lnTo>
                  <a:lnTo>
                    <a:pt x="25" y="19"/>
                  </a:lnTo>
                  <a:lnTo>
                    <a:pt x="17" y="27"/>
                  </a:lnTo>
                  <a:lnTo>
                    <a:pt x="14" y="40"/>
                  </a:lnTo>
                  <a:lnTo>
                    <a:pt x="14" y="46"/>
                  </a:lnTo>
                  <a:lnTo>
                    <a:pt x="17" y="51"/>
                  </a:lnTo>
                  <a:lnTo>
                    <a:pt x="25" y="59"/>
                  </a:lnTo>
                  <a:lnTo>
                    <a:pt x="36" y="67"/>
                  </a:lnTo>
                  <a:lnTo>
                    <a:pt x="50" y="73"/>
                  </a:lnTo>
                  <a:lnTo>
                    <a:pt x="64" y="78"/>
                  </a:lnTo>
                  <a:lnTo>
                    <a:pt x="75" y="86"/>
                  </a:lnTo>
                  <a:lnTo>
                    <a:pt x="83" y="100"/>
                  </a:lnTo>
                  <a:lnTo>
                    <a:pt x="86" y="108"/>
                  </a:lnTo>
                  <a:lnTo>
                    <a:pt x="88" y="116"/>
                  </a:lnTo>
                  <a:lnTo>
                    <a:pt x="83" y="1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3" name="Freeform 34"/>
            <p:cNvSpPr>
              <a:spLocks/>
            </p:cNvSpPr>
            <p:nvPr/>
          </p:nvSpPr>
          <p:spPr bwMode="auto">
            <a:xfrm>
              <a:off x="2621" y="783"/>
              <a:ext cx="80" cy="116"/>
            </a:xfrm>
            <a:custGeom>
              <a:avLst/>
              <a:gdLst/>
              <a:ahLst/>
              <a:cxnLst>
                <a:cxn ang="0">
                  <a:pos x="77" y="106"/>
                </a:cxn>
                <a:cxn ang="0">
                  <a:pos x="77" y="108"/>
                </a:cxn>
                <a:cxn ang="0">
                  <a:pos x="77" y="108"/>
                </a:cxn>
                <a:cxn ang="0">
                  <a:pos x="63" y="114"/>
                </a:cxn>
                <a:cxn ang="0">
                  <a:pos x="47" y="116"/>
                </a:cxn>
                <a:cxn ang="0">
                  <a:pos x="47" y="116"/>
                </a:cxn>
                <a:cxn ang="0">
                  <a:pos x="38" y="116"/>
                </a:cxn>
                <a:cxn ang="0">
                  <a:pos x="30" y="114"/>
                </a:cxn>
                <a:cxn ang="0">
                  <a:pos x="30" y="114"/>
                </a:cxn>
                <a:cxn ang="0">
                  <a:pos x="16" y="106"/>
                </a:cxn>
                <a:cxn ang="0">
                  <a:pos x="5" y="92"/>
                </a:cxn>
                <a:cxn ang="0">
                  <a:pos x="0" y="79"/>
                </a:cxn>
                <a:cxn ang="0">
                  <a:pos x="0" y="60"/>
                </a:cxn>
                <a:cxn ang="0">
                  <a:pos x="0" y="60"/>
                </a:cxn>
                <a:cxn ang="0">
                  <a:pos x="0" y="49"/>
                </a:cxn>
                <a:cxn ang="0">
                  <a:pos x="3" y="38"/>
                </a:cxn>
                <a:cxn ang="0">
                  <a:pos x="5" y="27"/>
                </a:cxn>
                <a:cxn ang="0">
                  <a:pos x="11" y="19"/>
                </a:cxn>
                <a:cxn ang="0">
                  <a:pos x="19" y="11"/>
                </a:cxn>
                <a:cxn ang="0">
                  <a:pos x="27" y="6"/>
                </a:cxn>
                <a:cxn ang="0">
                  <a:pos x="38" y="3"/>
                </a:cxn>
                <a:cxn ang="0">
                  <a:pos x="49" y="0"/>
                </a:cxn>
                <a:cxn ang="0">
                  <a:pos x="49" y="0"/>
                </a:cxn>
                <a:cxn ang="0">
                  <a:pos x="63" y="3"/>
                </a:cxn>
                <a:cxn ang="0">
                  <a:pos x="77" y="8"/>
                </a:cxn>
                <a:cxn ang="0">
                  <a:pos x="77" y="11"/>
                </a:cxn>
                <a:cxn ang="0">
                  <a:pos x="77" y="11"/>
                </a:cxn>
                <a:cxn ang="0">
                  <a:pos x="77" y="22"/>
                </a:cxn>
                <a:cxn ang="0">
                  <a:pos x="74" y="22"/>
                </a:cxn>
                <a:cxn ang="0">
                  <a:pos x="74" y="22"/>
                </a:cxn>
                <a:cxn ang="0">
                  <a:pos x="63" y="16"/>
                </a:cxn>
                <a:cxn ang="0">
                  <a:pos x="49" y="14"/>
                </a:cxn>
                <a:cxn ang="0">
                  <a:pos x="49" y="14"/>
                </a:cxn>
                <a:cxn ang="0">
                  <a:pos x="41" y="14"/>
                </a:cxn>
                <a:cxn ang="0">
                  <a:pos x="33" y="16"/>
                </a:cxn>
                <a:cxn ang="0">
                  <a:pos x="27" y="22"/>
                </a:cxn>
                <a:cxn ang="0">
                  <a:pos x="22" y="27"/>
                </a:cxn>
                <a:cxn ang="0">
                  <a:pos x="14" y="41"/>
                </a:cxn>
                <a:cxn ang="0">
                  <a:pos x="11" y="60"/>
                </a:cxn>
                <a:cxn ang="0">
                  <a:pos x="11" y="60"/>
                </a:cxn>
                <a:cxn ang="0">
                  <a:pos x="14" y="76"/>
                </a:cxn>
                <a:cxn ang="0">
                  <a:pos x="22" y="92"/>
                </a:cxn>
                <a:cxn ang="0">
                  <a:pos x="25" y="97"/>
                </a:cxn>
                <a:cxn ang="0">
                  <a:pos x="33" y="100"/>
                </a:cxn>
                <a:cxn ang="0">
                  <a:pos x="41" y="103"/>
                </a:cxn>
                <a:cxn ang="0">
                  <a:pos x="49" y="106"/>
                </a:cxn>
                <a:cxn ang="0">
                  <a:pos x="49" y="106"/>
                </a:cxn>
                <a:cxn ang="0">
                  <a:pos x="58" y="103"/>
                </a:cxn>
                <a:cxn ang="0">
                  <a:pos x="63" y="100"/>
                </a:cxn>
                <a:cxn ang="0">
                  <a:pos x="77" y="92"/>
                </a:cxn>
                <a:cxn ang="0">
                  <a:pos x="80" y="92"/>
                </a:cxn>
                <a:cxn ang="0">
                  <a:pos x="80" y="92"/>
                </a:cxn>
                <a:cxn ang="0">
                  <a:pos x="77" y="106"/>
                </a:cxn>
                <a:cxn ang="0">
                  <a:pos x="77" y="106"/>
                </a:cxn>
              </a:cxnLst>
              <a:rect l="0" t="0" r="r" b="b"/>
              <a:pathLst>
                <a:path w="80" h="116">
                  <a:moveTo>
                    <a:pt x="77" y="106"/>
                  </a:moveTo>
                  <a:lnTo>
                    <a:pt x="77" y="108"/>
                  </a:lnTo>
                  <a:lnTo>
                    <a:pt x="63" y="114"/>
                  </a:lnTo>
                  <a:lnTo>
                    <a:pt x="47" y="116"/>
                  </a:lnTo>
                  <a:lnTo>
                    <a:pt x="38" y="116"/>
                  </a:lnTo>
                  <a:lnTo>
                    <a:pt x="30" y="114"/>
                  </a:lnTo>
                  <a:lnTo>
                    <a:pt x="16" y="106"/>
                  </a:lnTo>
                  <a:lnTo>
                    <a:pt x="5" y="92"/>
                  </a:lnTo>
                  <a:lnTo>
                    <a:pt x="0" y="79"/>
                  </a:lnTo>
                  <a:lnTo>
                    <a:pt x="0" y="60"/>
                  </a:lnTo>
                  <a:lnTo>
                    <a:pt x="0" y="49"/>
                  </a:lnTo>
                  <a:lnTo>
                    <a:pt x="3" y="38"/>
                  </a:lnTo>
                  <a:lnTo>
                    <a:pt x="5" y="27"/>
                  </a:lnTo>
                  <a:lnTo>
                    <a:pt x="11" y="19"/>
                  </a:lnTo>
                  <a:lnTo>
                    <a:pt x="19" y="11"/>
                  </a:lnTo>
                  <a:lnTo>
                    <a:pt x="27" y="6"/>
                  </a:lnTo>
                  <a:lnTo>
                    <a:pt x="38" y="3"/>
                  </a:lnTo>
                  <a:lnTo>
                    <a:pt x="49" y="0"/>
                  </a:lnTo>
                  <a:lnTo>
                    <a:pt x="63" y="3"/>
                  </a:lnTo>
                  <a:lnTo>
                    <a:pt x="77" y="8"/>
                  </a:lnTo>
                  <a:lnTo>
                    <a:pt x="77" y="11"/>
                  </a:lnTo>
                  <a:lnTo>
                    <a:pt x="77" y="22"/>
                  </a:lnTo>
                  <a:lnTo>
                    <a:pt x="74" y="22"/>
                  </a:lnTo>
                  <a:lnTo>
                    <a:pt x="63" y="16"/>
                  </a:lnTo>
                  <a:lnTo>
                    <a:pt x="49" y="14"/>
                  </a:lnTo>
                  <a:lnTo>
                    <a:pt x="41" y="14"/>
                  </a:lnTo>
                  <a:lnTo>
                    <a:pt x="33" y="16"/>
                  </a:lnTo>
                  <a:lnTo>
                    <a:pt x="27" y="22"/>
                  </a:lnTo>
                  <a:lnTo>
                    <a:pt x="22" y="27"/>
                  </a:lnTo>
                  <a:lnTo>
                    <a:pt x="14" y="41"/>
                  </a:lnTo>
                  <a:lnTo>
                    <a:pt x="11" y="60"/>
                  </a:lnTo>
                  <a:lnTo>
                    <a:pt x="14" y="76"/>
                  </a:lnTo>
                  <a:lnTo>
                    <a:pt x="22" y="92"/>
                  </a:lnTo>
                  <a:lnTo>
                    <a:pt x="25" y="97"/>
                  </a:lnTo>
                  <a:lnTo>
                    <a:pt x="33" y="100"/>
                  </a:lnTo>
                  <a:lnTo>
                    <a:pt x="41" y="103"/>
                  </a:lnTo>
                  <a:lnTo>
                    <a:pt x="49" y="106"/>
                  </a:lnTo>
                  <a:lnTo>
                    <a:pt x="58" y="103"/>
                  </a:lnTo>
                  <a:lnTo>
                    <a:pt x="63" y="100"/>
                  </a:lnTo>
                  <a:lnTo>
                    <a:pt x="77" y="92"/>
                  </a:lnTo>
                  <a:lnTo>
                    <a:pt x="80" y="92"/>
                  </a:lnTo>
                  <a:lnTo>
                    <a:pt x="77"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4" name="Freeform 33"/>
            <p:cNvSpPr>
              <a:spLocks/>
            </p:cNvSpPr>
            <p:nvPr/>
          </p:nvSpPr>
          <p:spPr bwMode="auto">
            <a:xfrm>
              <a:off x="2723" y="726"/>
              <a:ext cx="85" cy="171"/>
            </a:xfrm>
            <a:custGeom>
              <a:avLst/>
              <a:gdLst/>
              <a:ahLst/>
              <a:cxnLst>
                <a:cxn ang="0">
                  <a:pos x="85" y="171"/>
                </a:cxn>
                <a:cxn ang="0">
                  <a:pos x="85" y="171"/>
                </a:cxn>
                <a:cxn ang="0">
                  <a:pos x="71" y="171"/>
                </a:cxn>
                <a:cxn ang="0">
                  <a:pos x="71" y="171"/>
                </a:cxn>
                <a:cxn ang="0">
                  <a:pos x="71" y="171"/>
                </a:cxn>
                <a:cxn ang="0">
                  <a:pos x="71" y="136"/>
                </a:cxn>
                <a:cxn ang="0">
                  <a:pos x="71" y="136"/>
                </a:cxn>
                <a:cxn ang="0">
                  <a:pos x="71" y="106"/>
                </a:cxn>
                <a:cxn ang="0">
                  <a:pos x="71" y="106"/>
                </a:cxn>
                <a:cxn ang="0">
                  <a:pos x="71" y="92"/>
                </a:cxn>
                <a:cxn ang="0">
                  <a:pos x="68" y="81"/>
                </a:cxn>
                <a:cxn ang="0">
                  <a:pos x="68" y="81"/>
                </a:cxn>
                <a:cxn ang="0">
                  <a:pos x="66" y="76"/>
                </a:cxn>
                <a:cxn ang="0">
                  <a:pos x="60" y="73"/>
                </a:cxn>
                <a:cxn ang="0">
                  <a:pos x="55" y="71"/>
                </a:cxn>
                <a:cxn ang="0">
                  <a:pos x="49" y="71"/>
                </a:cxn>
                <a:cxn ang="0">
                  <a:pos x="49" y="71"/>
                </a:cxn>
                <a:cxn ang="0">
                  <a:pos x="38" y="71"/>
                </a:cxn>
                <a:cxn ang="0">
                  <a:pos x="30" y="73"/>
                </a:cxn>
                <a:cxn ang="0">
                  <a:pos x="16" y="84"/>
                </a:cxn>
                <a:cxn ang="0">
                  <a:pos x="16" y="84"/>
                </a:cxn>
                <a:cxn ang="0">
                  <a:pos x="16" y="87"/>
                </a:cxn>
                <a:cxn ang="0">
                  <a:pos x="16" y="87"/>
                </a:cxn>
                <a:cxn ang="0">
                  <a:pos x="16" y="171"/>
                </a:cxn>
                <a:cxn ang="0">
                  <a:pos x="16" y="171"/>
                </a:cxn>
                <a:cxn ang="0">
                  <a:pos x="16" y="171"/>
                </a:cxn>
                <a:cxn ang="0">
                  <a:pos x="2" y="171"/>
                </a:cxn>
                <a:cxn ang="0">
                  <a:pos x="2" y="171"/>
                </a:cxn>
                <a:cxn ang="0">
                  <a:pos x="2" y="171"/>
                </a:cxn>
                <a:cxn ang="0">
                  <a:pos x="2" y="76"/>
                </a:cxn>
                <a:cxn ang="0">
                  <a:pos x="2" y="76"/>
                </a:cxn>
                <a:cxn ang="0">
                  <a:pos x="2" y="38"/>
                </a:cxn>
                <a:cxn ang="0">
                  <a:pos x="0" y="3"/>
                </a:cxn>
                <a:cxn ang="0">
                  <a:pos x="2" y="0"/>
                </a:cxn>
                <a:cxn ang="0">
                  <a:pos x="2" y="0"/>
                </a:cxn>
                <a:cxn ang="0">
                  <a:pos x="13" y="0"/>
                </a:cxn>
                <a:cxn ang="0">
                  <a:pos x="16" y="0"/>
                </a:cxn>
                <a:cxn ang="0">
                  <a:pos x="16" y="0"/>
                </a:cxn>
                <a:cxn ang="0">
                  <a:pos x="16" y="33"/>
                </a:cxn>
                <a:cxn ang="0">
                  <a:pos x="16" y="71"/>
                </a:cxn>
                <a:cxn ang="0">
                  <a:pos x="16" y="71"/>
                </a:cxn>
                <a:cxn ang="0">
                  <a:pos x="33" y="63"/>
                </a:cxn>
                <a:cxn ang="0">
                  <a:pos x="41" y="60"/>
                </a:cxn>
                <a:cxn ang="0">
                  <a:pos x="52" y="57"/>
                </a:cxn>
                <a:cxn ang="0">
                  <a:pos x="52" y="57"/>
                </a:cxn>
                <a:cxn ang="0">
                  <a:pos x="60" y="60"/>
                </a:cxn>
                <a:cxn ang="0">
                  <a:pos x="68" y="63"/>
                </a:cxn>
                <a:cxn ang="0">
                  <a:pos x="77" y="68"/>
                </a:cxn>
                <a:cxn ang="0">
                  <a:pos x="79" y="76"/>
                </a:cxn>
                <a:cxn ang="0">
                  <a:pos x="79" y="76"/>
                </a:cxn>
                <a:cxn ang="0">
                  <a:pos x="82" y="90"/>
                </a:cxn>
                <a:cxn ang="0">
                  <a:pos x="85" y="103"/>
                </a:cxn>
                <a:cxn ang="0">
                  <a:pos x="85" y="125"/>
                </a:cxn>
                <a:cxn ang="0">
                  <a:pos x="85" y="125"/>
                </a:cxn>
                <a:cxn ang="0">
                  <a:pos x="85" y="171"/>
                </a:cxn>
                <a:cxn ang="0">
                  <a:pos x="85" y="171"/>
                </a:cxn>
              </a:cxnLst>
              <a:rect l="0" t="0" r="r" b="b"/>
              <a:pathLst>
                <a:path w="85" h="171">
                  <a:moveTo>
                    <a:pt x="85" y="171"/>
                  </a:moveTo>
                  <a:lnTo>
                    <a:pt x="85" y="171"/>
                  </a:lnTo>
                  <a:lnTo>
                    <a:pt x="71" y="171"/>
                  </a:lnTo>
                  <a:lnTo>
                    <a:pt x="71" y="136"/>
                  </a:lnTo>
                  <a:lnTo>
                    <a:pt x="71" y="106"/>
                  </a:lnTo>
                  <a:lnTo>
                    <a:pt x="71" y="92"/>
                  </a:lnTo>
                  <a:lnTo>
                    <a:pt x="68" y="81"/>
                  </a:lnTo>
                  <a:lnTo>
                    <a:pt x="66" y="76"/>
                  </a:lnTo>
                  <a:lnTo>
                    <a:pt x="60" y="73"/>
                  </a:lnTo>
                  <a:lnTo>
                    <a:pt x="55" y="71"/>
                  </a:lnTo>
                  <a:lnTo>
                    <a:pt x="49" y="71"/>
                  </a:lnTo>
                  <a:lnTo>
                    <a:pt x="38" y="71"/>
                  </a:lnTo>
                  <a:lnTo>
                    <a:pt x="30" y="73"/>
                  </a:lnTo>
                  <a:lnTo>
                    <a:pt x="16" y="84"/>
                  </a:lnTo>
                  <a:lnTo>
                    <a:pt x="16" y="87"/>
                  </a:lnTo>
                  <a:lnTo>
                    <a:pt x="16" y="171"/>
                  </a:lnTo>
                  <a:lnTo>
                    <a:pt x="2" y="171"/>
                  </a:lnTo>
                  <a:lnTo>
                    <a:pt x="2" y="76"/>
                  </a:lnTo>
                  <a:lnTo>
                    <a:pt x="2" y="38"/>
                  </a:lnTo>
                  <a:lnTo>
                    <a:pt x="0" y="3"/>
                  </a:lnTo>
                  <a:lnTo>
                    <a:pt x="2" y="0"/>
                  </a:lnTo>
                  <a:lnTo>
                    <a:pt x="13" y="0"/>
                  </a:lnTo>
                  <a:lnTo>
                    <a:pt x="16" y="0"/>
                  </a:lnTo>
                  <a:lnTo>
                    <a:pt x="16" y="33"/>
                  </a:lnTo>
                  <a:lnTo>
                    <a:pt x="16" y="71"/>
                  </a:lnTo>
                  <a:lnTo>
                    <a:pt x="33" y="63"/>
                  </a:lnTo>
                  <a:lnTo>
                    <a:pt x="41" y="60"/>
                  </a:lnTo>
                  <a:lnTo>
                    <a:pt x="52" y="57"/>
                  </a:lnTo>
                  <a:lnTo>
                    <a:pt x="60" y="60"/>
                  </a:lnTo>
                  <a:lnTo>
                    <a:pt x="68" y="63"/>
                  </a:lnTo>
                  <a:lnTo>
                    <a:pt x="77" y="68"/>
                  </a:lnTo>
                  <a:lnTo>
                    <a:pt x="79" y="76"/>
                  </a:lnTo>
                  <a:lnTo>
                    <a:pt x="82" y="90"/>
                  </a:lnTo>
                  <a:lnTo>
                    <a:pt x="85" y="103"/>
                  </a:lnTo>
                  <a:lnTo>
                    <a:pt x="85" y="125"/>
                  </a:lnTo>
                  <a:lnTo>
                    <a:pt x="85"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5" name="Freeform 32"/>
            <p:cNvSpPr>
              <a:spLocks noEditPoints="1"/>
            </p:cNvSpPr>
            <p:nvPr/>
          </p:nvSpPr>
          <p:spPr bwMode="auto">
            <a:xfrm>
              <a:off x="2841" y="783"/>
              <a:ext cx="93" cy="116"/>
            </a:xfrm>
            <a:custGeom>
              <a:avLst/>
              <a:gdLst/>
              <a:ahLst/>
              <a:cxnLst>
                <a:cxn ang="0">
                  <a:pos x="47" y="116"/>
                </a:cxn>
                <a:cxn ang="0">
                  <a:pos x="25" y="111"/>
                </a:cxn>
                <a:cxn ang="0">
                  <a:pos x="11" y="100"/>
                </a:cxn>
                <a:cxn ang="0">
                  <a:pos x="3" y="81"/>
                </a:cxn>
                <a:cxn ang="0">
                  <a:pos x="0" y="57"/>
                </a:cxn>
                <a:cxn ang="0">
                  <a:pos x="5" y="24"/>
                </a:cxn>
                <a:cxn ang="0">
                  <a:pos x="16" y="11"/>
                </a:cxn>
                <a:cxn ang="0">
                  <a:pos x="36" y="3"/>
                </a:cxn>
                <a:cxn ang="0">
                  <a:pos x="47" y="0"/>
                </a:cxn>
                <a:cxn ang="0">
                  <a:pos x="69" y="6"/>
                </a:cxn>
                <a:cxn ang="0">
                  <a:pos x="82" y="19"/>
                </a:cxn>
                <a:cxn ang="0">
                  <a:pos x="91" y="35"/>
                </a:cxn>
                <a:cxn ang="0">
                  <a:pos x="93" y="60"/>
                </a:cxn>
                <a:cxn ang="0">
                  <a:pos x="88" y="92"/>
                </a:cxn>
                <a:cxn ang="0">
                  <a:pos x="74" y="106"/>
                </a:cxn>
                <a:cxn ang="0">
                  <a:pos x="58" y="116"/>
                </a:cxn>
                <a:cxn ang="0">
                  <a:pos x="47" y="116"/>
                </a:cxn>
                <a:cxn ang="0">
                  <a:pos x="47" y="11"/>
                </a:cxn>
                <a:cxn ang="0">
                  <a:pos x="30" y="16"/>
                </a:cxn>
                <a:cxn ang="0">
                  <a:pos x="19" y="24"/>
                </a:cxn>
                <a:cxn ang="0">
                  <a:pos x="14" y="57"/>
                </a:cxn>
                <a:cxn ang="0">
                  <a:pos x="14" y="76"/>
                </a:cxn>
                <a:cxn ang="0">
                  <a:pos x="25" y="97"/>
                </a:cxn>
                <a:cxn ang="0">
                  <a:pos x="38" y="103"/>
                </a:cxn>
                <a:cxn ang="0">
                  <a:pos x="47" y="106"/>
                </a:cxn>
                <a:cxn ang="0">
                  <a:pos x="63" y="100"/>
                </a:cxn>
                <a:cxn ang="0">
                  <a:pos x="71" y="92"/>
                </a:cxn>
                <a:cxn ang="0">
                  <a:pos x="80" y="60"/>
                </a:cxn>
                <a:cxn ang="0">
                  <a:pos x="77" y="43"/>
                </a:cxn>
                <a:cxn ang="0">
                  <a:pos x="69" y="22"/>
                </a:cxn>
                <a:cxn ang="0">
                  <a:pos x="55" y="14"/>
                </a:cxn>
                <a:cxn ang="0">
                  <a:pos x="47" y="11"/>
                </a:cxn>
              </a:cxnLst>
              <a:rect l="0" t="0" r="r" b="b"/>
              <a:pathLst>
                <a:path w="93" h="116">
                  <a:moveTo>
                    <a:pt x="47" y="116"/>
                  </a:moveTo>
                  <a:lnTo>
                    <a:pt x="47" y="116"/>
                  </a:lnTo>
                  <a:lnTo>
                    <a:pt x="33" y="116"/>
                  </a:lnTo>
                  <a:lnTo>
                    <a:pt x="25" y="111"/>
                  </a:lnTo>
                  <a:lnTo>
                    <a:pt x="16" y="106"/>
                  </a:lnTo>
                  <a:lnTo>
                    <a:pt x="11" y="100"/>
                  </a:lnTo>
                  <a:lnTo>
                    <a:pt x="5" y="92"/>
                  </a:lnTo>
                  <a:lnTo>
                    <a:pt x="3" y="81"/>
                  </a:lnTo>
                  <a:lnTo>
                    <a:pt x="0" y="57"/>
                  </a:lnTo>
                  <a:lnTo>
                    <a:pt x="3" y="35"/>
                  </a:lnTo>
                  <a:lnTo>
                    <a:pt x="5" y="24"/>
                  </a:lnTo>
                  <a:lnTo>
                    <a:pt x="11" y="16"/>
                  </a:lnTo>
                  <a:lnTo>
                    <a:pt x="16" y="11"/>
                  </a:lnTo>
                  <a:lnTo>
                    <a:pt x="25" y="6"/>
                  </a:lnTo>
                  <a:lnTo>
                    <a:pt x="36" y="3"/>
                  </a:lnTo>
                  <a:lnTo>
                    <a:pt x="47" y="0"/>
                  </a:lnTo>
                  <a:lnTo>
                    <a:pt x="58" y="3"/>
                  </a:lnTo>
                  <a:lnTo>
                    <a:pt x="69" y="6"/>
                  </a:lnTo>
                  <a:lnTo>
                    <a:pt x="77" y="11"/>
                  </a:lnTo>
                  <a:lnTo>
                    <a:pt x="82" y="19"/>
                  </a:lnTo>
                  <a:lnTo>
                    <a:pt x="88" y="27"/>
                  </a:lnTo>
                  <a:lnTo>
                    <a:pt x="91" y="35"/>
                  </a:lnTo>
                  <a:lnTo>
                    <a:pt x="93" y="60"/>
                  </a:lnTo>
                  <a:lnTo>
                    <a:pt x="91" y="81"/>
                  </a:lnTo>
                  <a:lnTo>
                    <a:pt x="88" y="92"/>
                  </a:lnTo>
                  <a:lnTo>
                    <a:pt x="82" y="100"/>
                  </a:lnTo>
                  <a:lnTo>
                    <a:pt x="74" y="106"/>
                  </a:lnTo>
                  <a:lnTo>
                    <a:pt x="66" y="111"/>
                  </a:lnTo>
                  <a:lnTo>
                    <a:pt x="58" y="116"/>
                  </a:lnTo>
                  <a:lnTo>
                    <a:pt x="47" y="116"/>
                  </a:lnTo>
                  <a:close/>
                  <a:moveTo>
                    <a:pt x="47" y="11"/>
                  </a:moveTo>
                  <a:lnTo>
                    <a:pt x="47" y="11"/>
                  </a:lnTo>
                  <a:lnTo>
                    <a:pt x="38" y="14"/>
                  </a:lnTo>
                  <a:lnTo>
                    <a:pt x="30" y="16"/>
                  </a:lnTo>
                  <a:lnTo>
                    <a:pt x="25" y="19"/>
                  </a:lnTo>
                  <a:lnTo>
                    <a:pt x="19" y="24"/>
                  </a:lnTo>
                  <a:lnTo>
                    <a:pt x="14" y="41"/>
                  </a:lnTo>
                  <a:lnTo>
                    <a:pt x="14" y="57"/>
                  </a:lnTo>
                  <a:lnTo>
                    <a:pt x="14" y="76"/>
                  </a:lnTo>
                  <a:lnTo>
                    <a:pt x="19" y="89"/>
                  </a:lnTo>
                  <a:lnTo>
                    <a:pt x="25" y="97"/>
                  </a:lnTo>
                  <a:lnTo>
                    <a:pt x="30" y="100"/>
                  </a:lnTo>
                  <a:lnTo>
                    <a:pt x="38" y="103"/>
                  </a:lnTo>
                  <a:lnTo>
                    <a:pt x="47" y="106"/>
                  </a:lnTo>
                  <a:lnTo>
                    <a:pt x="55" y="103"/>
                  </a:lnTo>
                  <a:lnTo>
                    <a:pt x="63" y="100"/>
                  </a:lnTo>
                  <a:lnTo>
                    <a:pt x="69" y="97"/>
                  </a:lnTo>
                  <a:lnTo>
                    <a:pt x="71" y="92"/>
                  </a:lnTo>
                  <a:lnTo>
                    <a:pt x="77" y="76"/>
                  </a:lnTo>
                  <a:lnTo>
                    <a:pt x="80" y="60"/>
                  </a:lnTo>
                  <a:lnTo>
                    <a:pt x="77" y="43"/>
                  </a:lnTo>
                  <a:lnTo>
                    <a:pt x="74" y="27"/>
                  </a:lnTo>
                  <a:lnTo>
                    <a:pt x="69" y="22"/>
                  </a:lnTo>
                  <a:lnTo>
                    <a:pt x="63" y="16"/>
                  </a:lnTo>
                  <a:lnTo>
                    <a:pt x="55"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6" name="Freeform 31"/>
            <p:cNvSpPr>
              <a:spLocks noEditPoints="1"/>
            </p:cNvSpPr>
            <p:nvPr/>
          </p:nvSpPr>
          <p:spPr bwMode="auto">
            <a:xfrm>
              <a:off x="2959" y="783"/>
              <a:ext cx="96" cy="116"/>
            </a:xfrm>
            <a:custGeom>
              <a:avLst/>
              <a:gdLst/>
              <a:ahLst/>
              <a:cxnLst>
                <a:cxn ang="0">
                  <a:pos x="50" y="116"/>
                </a:cxn>
                <a:cxn ang="0">
                  <a:pos x="28" y="111"/>
                </a:cxn>
                <a:cxn ang="0">
                  <a:pos x="11" y="100"/>
                </a:cxn>
                <a:cxn ang="0">
                  <a:pos x="3" y="81"/>
                </a:cxn>
                <a:cxn ang="0">
                  <a:pos x="0" y="57"/>
                </a:cxn>
                <a:cxn ang="0">
                  <a:pos x="8" y="24"/>
                </a:cxn>
                <a:cxn ang="0">
                  <a:pos x="19" y="11"/>
                </a:cxn>
                <a:cxn ang="0">
                  <a:pos x="39" y="3"/>
                </a:cxn>
                <a:cxn ang="0">
                  <a:pos x="50" y="0"/>
                </a:cxn>
                <a:cxn ang="0">
                  <a:pos x="72" y="6"/>
                </a:cxn>
                <a:cxn ang="0">
                  <a:pos x="85" y="19"/>
                </a:cxn>
                <a:cxn ang="0">
                  <a:pos x="94" y="35"/>
                </a:cxn>
                <a:cxn ang="0">
                  <a:pos x="96" y="60"/>
                </a:cxn>
                <a:cxn ang="0">
                  <a:pos x="91" y="92"/>
                </a:cxn>
                <a:cxn ang="0">
                  <a:pos x="77" y="106"/>
                </a:cxn>
                <a:cxn ang="0">
                  <a:pos x="61" y="116"/>
                </a:cxn>
                <a:cxn ang="0">
                  <a:pos x="50" y="116"/>
                </a:cxn>
                <a:cxn ang="0">
                  <a:pos x="50" y="11"/>
                </a:cxn>
                <a:cxn ang="0">
                  <a:pos x="33" y="16"/>
                </a:cxn>
                <a:cxn ang="0">
                  <a:pos x="22" y="24"/>
                </a:cxn>
                <a:cxn ang="0">
                  <a:pos x="14" y="57"/>
                </a:cxn>
                <a:cxn ang="0">
                  <a:pos x="17" y="76"/>
                </a:cxn>
                <a:cxn ang="0">
                  <a:pos x="28" y="97"/>
                </a:cxn>
                <a:cxn ang="0">
                  <a:pos x="41" y="103"/>
                </a:cxn>
                <a:cxn ang="0">
                  <a:pos x="50" y="106"/>
                </a:cxn>
                <a:cxn ang="0">
                  <a:pos x="66" y="100"/>
                </a:cxn>
                <a:cxn ang="0">
                  <a:pos x="74" y="92"/>
                </a:cxn>
                <a:cxn ang="0">
                  <a:pos x="83" y="60"/>
                </a:cxn>
                <a:cxn ang="0">
                  <a:pos x="80" y="43"/>
                </a:cxn>
                <a:cxn ang="0">
                  <a:pos x="72" y="22"/>
                </a:cxn>
                <a:cxn ang="0">
                  <a:pos x="58" y="14"/>
                </a:cxn>
                <a:cxn ang="0">
                  <a:pos x="50" y="11"/>
                </a:cxn>
              </a:cxnLst>
              <a:rect l="0" t="0" r="r" b="b"/>
              <a:pathLst>
                <a:path w="96" h="116">
                  <a:moveTo>
                    <a:pt x="50" y="116"/>
                  </a:moveTo>
                  <a:lnTo>
                    <a:pt x="50" y="116"/>
                  </a:lnTo>
                  <a:lnTo>
                    <a:pt x="36" y="116"/>
                  </a:lnTo>
                  <a:lnTo>
                    <a:pt x="28" y="111"/>
                  </a:lnTo>
                  <a:lnTo>
                    <a:pt x="19" y="106"/>
                  </a:lnTo>
                  <a:lnTo>
                    <a:pt x="11" y="100"/>
                  </a:lnTo>
                  <a:lnTo>
                    <a:pt x="8" y="92"/>
                  </a:lnTo>
                  <a:lnTo>
                    <a:pt x="3" y="81"/>
                  </a:lnTo>
                  <a:lnTo>
                    <a:pt x="0" y="57"/>
                  </a:lnTo>
                  <a:lnTo>
                    <a:pt x="3" y="35"/>
                  </a:lnTo>
                  <a:lnTo>
                    <a:pt x="8" y="24"/>
                  </a:lnTo>
                  <a:lnTo>
                    <a:pt x="14" y="16"/>
                  </a:lnTo>
                  <a:lnTo>
                    <a:pt x="19" y="11"/>
                  </a:lnTo>
                  <a:lnTo>
                    <a:pt x="28" y="6"/>
                  </a:lnTo>
                  <a:lnTo>
                    <a:pt x="39" y="3"/>
                  </a:lnTo>
                  <a:lnTo>
                    <a:pt x="50" y="0"/>
                  </a:lnTo>
                  <a:lnTo>
                    <a:pt x="61" y="3"/>
                  </a:lnTo>
                  <a:lnTo>
                    <a:pt x="72" y="6"/>
                  </a:lnTo>
                  <a:lnTo>
                    <a:pt x="80" y="11"/>
                  </a:lnTo>
                  <a:lnTo>
                    <a:pt x="85" y="19"/>
                  </a:lnTo>
                  <a:lnTo>
                    <a:pt x="91" y="27"/>
                  </a:lnTo>
                  <a:lnTo>
                    <a:pt x="94" y="35"/>
                  </a:lnTo>
                  <a:lnTo>
                    <a:pt x="96" y="60"/>
                  </a:lnTo>
                  <a:lnTo>
                    <a:pt x="94" y="81"/>
                  </a:lnTo>
                  <a:lnTo>
                    <a:pt x="91" y="92"/>
                  </a:lnTo>
                  <a:lnTo>
                    <a:pt x="85" y="100"/>
                  </a:lnTo>
                  <a:lnTo>
                    <a:pt x="77" y="106"/>
                  </a:lnTo>
                  <a:lnTo>
                    <a:pt x="69" y="111"/>
                  </a:lnTo>
                  <a:lnTo>
                    <a:pt x="61" y="116"/>
                  </a:lnTo>
                  <a:lnTo>
                    <a:pt x="50" y="116"/>
                  </a:lnTo>
                  <a:close/>
                  <a:moveTo>
                    <a:pt x="50" y="11"/>
                  </a:moveTo>
                  <a:lnTo>
                    <a:pt x="50" y="11"/>
                  </a:lnTo>
                  <a:lnTo>
                    <a:pt x="41" y="14"/>
                  </a:lnTo>
                  <a:lnTo>
                    <a:pt x="33" y="16"/>
                  </a:lnTo>
                  <a:lnTo>
                    <a:pt x="28" y="19"/>
                  </a:lnTo>
                  <a:lnTo>
                    <a:pt x="22" y="24"/>
                  </a:lnTo>
                  <a:lnTo>
                    <a:pt x="17" y="41"/>
                  </a:lnTo>
                  <a:lnTo>
                    <a:pt x="14" y="57"/>
                  </a:lnTo>
                  <a:lnTo>
                    <a:pt x="17" y="76"/>
                  </a:lnTo>
                  <a:lnTo>
                    <a:pt x="22" y="89"/>
                  </a:lnTo>
                  <a:lnTo>
                    <a:pt x="28" y="97"/>
                  </a:lnTo>
                  <a:lnTo>
                    <a:pt x="33" y="100"/>
                  </a:lnTo>
                  <a:lnTo>
                    <a:pt x="41" y="103"/>
                  </a:lnTo>
                  <a:lnTo>
                    <a:pt x="50" y="106"/>
                  </a:lnTo>
                  <a:lnTo>
                    <a:pt x="58" y="103"/>
                  </a:lnTo>
                  <a:lnTo>
                    <a:pt x="66" y="100"/>
                  </a:lnTo>
                  <a:lnTo>
                    <a:pt x="72" y="97"/>
                  </a:lnTo>
                  <a:lnTo>
                    <a:pt x="74" y="92"/>
                  </a:lnTo>
                  <a:lnTo>
                    <a:pt x="80" y="76"/>
                  </a:lnTo>
                  <a:lnTo>
                    <a:pt x="83" y="60"/>
                  </a:lnTo>
                  <a:lnTo>
                    <a:pt x="80" y="43"/>
                  </a:lnTo>
                  <a:lnTo>
                    <a:pt x="74" y="27"/>
                  </a:lnTo>
                  <a:lnTo>
                    <a:pt x="72" y="22"/>
                  </a:lnTo>
                  <a:lnTo>
                    <a:pt x="66" y="16"/>
                  </a:lnTo>
                  <a:lnTo>
                    <a:pt x="58" y="14"/>
                  </a:lnTo>
                  <a:lnTo>
                    <a:pt x="5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30"/>
            <p:cNvSpPr>
              <a:spLocks/>
            </p:cNvSpPr>
            <p:nvPr/>
          </p:nvSpPr>
          <p:spPr bwMode="auto">
            <a:xfrm>
              <a:off x="3086" y="726"/>
              <a:ext cx="16" cy="171"/>
            </a:xfrm>
            <a:custGeom>
              <a:avLst/>
              <a:gdLst/>
              <a:ahLst/>
              <a:cxnLst>
                <a:cxn ang="0">
                  <a:pos x="13" y="171"/>
                </a:cxn>
                <a:cxn ang="0">
                  <a:pos x="13" y="171"/>
                </a:cxn>
                <a:cxn ang="0">
                  <a:pos x="2" y="171"/>
                </a:cxn>
                <a:cxn ang="0">
                  <a:pos x="2" y="171"/>
                </a:cxn>
                <a:cxn ang="0">
                  <a:pos x="2" y="171"/>
                </a:cxn>
                <a:cxn ang="0">
                  <a:pos x="2" y="100"/>
                </a:cxn>
                <a:cxn ang="0">
                  <a:pos x="2" y="68"/>
                </a:cxn>
                <a:cxn ang="0">
                  <a:pos x="2" y="68"/>
                </a:cxn>
                <a:cxn ang="0">
                  <a:pos x="0" y="3"/>
                </a:cxn>
                <a:cxn ang="0">
                  <a:pos x="0" y="0"/>
                </a:cxn>
                <a:cxn ang="0">
                  <a:pos x="0" y="0"/>
                </a:cxn>
                <a:cxn ang="0">
                  <a:pos x="13" y="0"/>
                </a:cxn>
                <a:cxn ang="0">
                  <a:pos x="13" y="0"/>
                </a:cxn>
                <a:cxn ang="0">
                  <a:pos x="13" y="0"/>
                </a:cxn>
                <a:cxn ang="0">
                  <a:pos x="13" y="73"/>
                </a:cxn>
                <a:cxn ang="0">
                  <a:pos x="13" y="73"/>
                </a:cxn>
                <a:cxn ang="0">
                  <a:pos x="13" y="133"/>
                </a:cxn>
                <a:cxn ang="0">
                  <a:pos x="13" y="133"/>
                </a:cxn>
                <a:cxn ang="0">
                  <a:pos x="16" y="171"/>
                </a:cxn>
                <a:cxn ang="0">
                  <a:pos x="13" y="171"/>
                </a:cxn>
              </a:cxnLst>
              <a:rect l="0" t="0" r="r" b="b"/>
              <a:pathLst>
                <a:path w="16" h="171">
                  <a:moveTo>
                    <a:pt x="13" y="171"/>
                  </a:moveTo>
                  <a:lnTo>
                    <a:pt x="13" y="171"/>
                  </a:lnTo>
                  <a:lnTo>
                    <a:pt x="2" y="171"/>
                  </a:lnTo>
                  <a:lnTo>
                    <a:pt x="2" y="100"/>
                  </a:lnTo>
                  <a:lnTo>
                    <a:pt x="2" y="68"/>
                  </a:lnTo>
                  <a:lnTo>
                    <a:pt x="0" y="3"/>
                  </a:lnTo>
                  <a:lnTo>
                    <a:pt x="0" y="0"/>
                  </a:lnTo>
                  <a:lnTo>
                    <a:pt x="13" y="0"/>
                  </a:lnTo>
                  <a:lnTo>
                    <a:pt x="13" y="73"/>
                  </a:lnTo>
                  <a:lnTo>
                    <a:pt x="13" y="133"/>
                  </a:lnTo>
                  <a:lnTo>
                    <a:pt x="16" y="171"/>
                  </a:lnTo>
                  <a:lnTo>
                    <a:pt x="13"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8" name="Freeform 29"/>
            <p:cNvSpPr>
              <a:spLocks/>
            </p:cNvSpPr>
            <p:nvPr/>
          </p:nvSpPr>
          <p:spPr bwMode="auto">
            <a:xfrm>
              <a:off x="850" y="975"/>
              <a:ext cx="110" cy="154"/>
            </a:xfrm>
            <a:custGeom>
              <a:avLst/>
              <a:gdLst/>
              <a:ahLst/>
              <a:cxnLst>
                <a:cxn ang="0">
                  <a:pos x="107" y="154"/>
                </a:cxn>
                <a:cxn ang="0">
                  <a:pos x="107" y="154"/>
                </a:cxn>
                <a:cxn ang="0">
                  <a:pos x="91" y="154"/>
                </a:cxn>
                <a:cxn ang="0">
                  <a:pos x="88" y="154"/>
                </a:cxn>
                <a:cxn ang="0">
                  <a:pos x="88" y="154"/>
                </a:cxn>
                <a:cxn ang="0">
                  <a:pos x="49" y="84"/>
                </a:cxn>
                <a:cxn ang="0">
                  <a:pos x="11" y="13"/>
                </a:cxn>
                <a:cxn ang="0">
                  <a:pos x="11" y="13"/>
                </a:cxn>
                <a:cxn ang="0">
                  <a:pos x="14" y="84"/>
                </a:cxn>
                <a:cxn ang="0">
                  <a:pos x="14" y="84"/>
                </a:cxn>
                <a:cxn ang="0">
                  <a:pos x="14" y="154"/>
                </a:cxn>
                <a:cxn ang="0">
                  <a:pos x="14" y="154"/>
                </a:cxn>
                <a:cxn ang="0">
                  <a:pos x="8" y="154"/>
                </a:cxn>
                <a:cxn ang="0">
                  <a:pos x="8" y="154"/>
                </a:cxn>
                <a:cxn ang="0">
                  <a:pos x="3"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6" y="32"/>
                </a:cxn>
                <a:cxn ang="0">
                  <a:pos x="36" y="32"/>
                </a:cxn>
                <a:cxn ang="0">
                  <a:pos x="55" y="62"/>
                </a:cxn>
                <a:cxn ang="0">
                  <a:pos x="96" y="143"/>
                </a:cxn>
                <a:cxn ang="0">
                  <a:pos x="96" y="143"/>
                </a:cxn>
                <a:cxn ang="0">
                  <a:pos x="96" y="111"/>
                </a:cxn>
                <a:cxn ang="0">
                  <a:pos x="96" y="111"/>
                </a:cxn>
                <a:cxn ang="0">
                  <a:pos x="93"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1" y="154"/>
                  </a:lnTo>
                  <a:lnTo>
                    <a:pt x="88" y="154"/>
                  </a:lnTo>
                  <a:lnTo>
                    <a:pt x="49" y="84"/>
                  </a:lnTo>
                  <a:lnTo>
                    <a:pt x="11" y="13"/>
                  </a:lnTo>
                  <a:lnTo>
                    <a:pt x="14" y="84"/>
                  </a:lnTo>
                  <a:lnTo>
                    <a:pt x="14" y="154"/>
                  </a:lnTo>
                  <a:lnTo>
                    <a:pt x="8" y="154"/>
                  </a:lnTo>
                  <a:lnTo>
                    <a:pt x="3" y="154"/>
                  </a:lnTo>
                  <a:lnTo>
                    <a:pt x="0" y="154"/>
                  </a:lnTo>
                  <a:lnTo>
                    <a:pt x="0" y="113"/>
                  </a:lnTo>
                  <a:lnTo>
                    <a:pt x="0" y="3"/>
                  </a:lnTo>
                  <a:lnTo>
                    <a:pt x="19" y="0"/>
                  </a:lnTo>
                  <a:lnTo>
                    <a:pt x="19" y="3"/>
                  </a:lnTo>
                  <a:lnTo>
                    <a:pt x="36" y="32"/>
                  </a:lnTo>
                  <a:lnTo>
                    <a:pt x="55" y="62"/>
                  </a:lnTo>
                  <a:lnTo>
                    <a:pt x="96" y="143"/>
                  </a:lnTo>
                  <a:lnTo>
                    <a:pt x="96" y="111"/>
                  </a:lnTo>
                  <a:lnTo>
                    <a:pt x="93" y="3"/>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9" name="Freeform 28"/>
            <p:cNvSpPr>
              <a:spLocks noEditPoints="1"/>
            </p:cNvSpPr>
            <p:nvPr/>
          </p:nvSpPr>
          <p:spPr bwMode="auto">
            <a:xfrm>
              <a:off x="993" y="1015"/>
              <a:ext cx="91" cy="117"/>
            </a:xfrm>
            <a:custGeom>
              <a:avLst/>
              <a:gdLst/>
              <a:ahLst/>
              <a:cxnLst>
                <a:cxn ang="0">
                  <a:pos x="91" y="57"/>
                </a:cxn>
                <a:cxn ang="0">
                  <a:pos x="14" y="57"/>
                </a:cxn>
                <a:cxn ang="0">
                  <a:pos x="14" y="57"/>
                </a:cxn>
                <a:cxn ang="0">
                  <a:pos x="14" y="76"/>
                </a:cxn>
                <a:cxn ang="0">
                  <a:pos x="22" y="90"/>
                </a:cxn>
                <a:cxn ang="0">
                  <a:pos x="27" y="98"/>
                </a:cxn>
                <a:cxn ang="0">
                  <a:pos x="36" y="100"/>
                </a:cxn>
                <a:cxn ang="0">
                  <a:pos x="44" y="103"/>
                </a:cxn>
                <a:cxn ang="0">
                  <a:pos x="52" y="106"/>
                </a:cxn>
                <a:cxn ang="0">
                  <a:pos x="52" y="106"/>
                </a:cxn>
                <a:cxn ang="0">
                  <a:pos x="60" y="103"/>
                </a:cxn>
                <a:cxn ang="0">
                  <a:pos x="71" y="100"/>
                </a:cxn>
                <a:cxn ang="0">
                  <a:pos x="80" y="98"/>
                </a:cxn>
                <a:cxn ang="0">
                  <a:pos x="85" y="90"/>
                </a:cxn>
                <a:cxn ang="0">
                  <a:pos x="88" y="92"/>
                </a:cxn>
                <a:cxn ang="0">
                  <a:pos x="88" y="92"/>
                </a:cxn>
                <a:cxn ang="0">
                  <a:pos x="88" y="103"/>
                </a:cxn>
                <a:cxn ang="0">
                  <a:pos x="85" y="106"/>
                </a:cxn>
                <a:cxn ang="0">
                  <a:pos x="85" y="106"/>
                </a:cxn>
                <a:cxn ang="0">
                  <a:pos x="69" y="114"/>
                </a:cxn>
                <a:cxn ang="0">
                  <a:pos x="52" y="117"/>
                </a:cxn>
                <a:cxn ang="0">
                  <a:pos x="52" y="117"/>
                </a:cxn>
                <a:cxn ang="0">
                  <a:pos x="38" y="117"/>
                </a:cxn>
                <a:cxn ang="0">
                  <a:pos x="30" y="111"/>
                </a:cxn>
                <a:cxn ang="0">
                  <a:pos x="19" y="108"/>
                </a:cxn>
                <a:cxn ang="0">
                  <a:pos x="14" y="100"/>
                </a:cxn>
                <a:cxn ang="0">
                  <a:pos x="8" y="92"/>
                </a:cxn>
                <a:cxn ang="0">
                  <a:pos x="3" y="81"/>
                </a:cxn>
                <a:cxn ang="0">
                  <a:pos x="0" y="71"/>
                </a:cxn>
                <a:cxn ang="0">
                  <a:pos x="0" y="60"/>
                </a:cxn>
                <a:cxn ang="0">
                  <a:pos x="0" y="60"/>
                </a:cxn>
                <a:cxn ang="0">
                  <a:pos x="3" y="36"/>
                </a:cxn>
                <a:cxn ang="0">
                  <a:pos x="5" y="27"/>
                </a:cxn>
                <a:cxn ang="0">
                  <a:pos x="11" y="17"/>
                </a:cxn>
                <a:cxn ang="0">
                  <a:pos x="19" y="11"/>
                </a:cxn>
                <a:cxn ang="0">
                  <a:pos x="27" y="6"/>
                </a:cxn>
                <a:cxn ang="0">
                  <a:pos x="36" y="3"/>
                </a:cxn>
                <a:cxn ang="0">
                  <a:pos x="47" y="0"/>
                </a:cxn>
                <a:cxn ang="0">
                  <a:pos x="47" y="0"/>
                </a:cxn>
                <a:cxn ang="0">
                  <a:pos x="58" y="3"/>
                </a:cxn>
                <a:cxn ang="0">
                  <a:pos x="69" y="6"/>
                </a:cxn>
                <a:cxn ang="0">
                  <a:pos x="74" y="11"/>
                </a:cxn>
                <a:cxn ang="0">
                  <a:pos x="82" y="17"/>
                </a:cxn>
                <a:cxn ang="0">
                  <a:pos x="85" y="25"/>
                </a:cxn>
                <a:cxn ang="0">
                  <a:pos x="88" y="36"/>
                </a:cxn>
                <a:cxn ang="0">
                  <a:pos x="91" y="57"/>
                </a:cxn>
                <a:cxn ang="0">
                  <a:pos x="91" y="57"/>
                </a:cxn>
                <a:cxn ang="0">
                  <a:pos x="47" y="11"/>
                </a:cxn>
                <a:cxn ang="0">
                  <a:pos x="47" y="11"/>
                </a:cxn>
                <a:cxn ang="0">
                  <a:pos x="33" y="14"/>
                </a:cxn>
                <a:cxn ang="0">
                  <a:pos x="25" y="22"/>
                </a:cxn>
                <a:cxn ang="0">
                  <a:pos x="16" y="33"/>
                </a:cxn>
                <a:cxn ang="0">
                  <a:pos x="14" y="46"/>
                </a:cxn>
                <a:cxn ang="0">
                  <a:pos x="77" y="46"/>
                </a:cxn>
                <a:cxn ang="0">
                  <a:pos x="77" y="46"/>
                </a:cxn>
                <a:cxn ang="0">
                  <a:pos x="74" y="33"/>
                </a:cxn>
                <a:cxn ang="0">
                  <a:pos x="69" y="22"/>
                </a:cxn>
                <a:cxn ang="0">
                  <a:pos x="60" y="14"/>
                </a:cxn>
                <a:cxn ang="0">
                  <a:pos x="47" y="11"/>
                </a:cxn>
                <a:cxn ang="0">
                  <a:pos x="47" y="11"/>
                </a:cxn>
              </a:cxnLst>
              <a:rect l="0" t="0" r="r" b="b"/>
              <a:pathLst>
                <a:path w="91" h="117">
                  <a:moveTo>
                    <a:pt x="91" y="57"/>
                  </a:moveTo>
                  <a:lnTo>
                    <a:pt x="14" y="57"/>
                  </a:lnTo>
                  <a:lnTo>
                    <a:pt x="14" y="76"/>
                  </a:lnTo>
                  <a:lnTo>
                    <a:pt x="22" y="90"/>
                  </a:lnTo>
                  <a:lnTo>
                    <a:pt x="27" y="98"/>
                  </a:lnTo>
                  <a:lnTo>
                    <a:pt x="36" y="100"/>
                  </a:lnTo>
                  <a:lnTo>
                    <a:pt x="44" y="103"/>
                  </a:lnTo>
                  <a:lnTo>
                    <a:pt x="52" y="106"/>
                  </a:lnTo>
                  <a:lnTo>
                    <a:pt x="60" y="103"/>
                  </a:lnTo>
                  <a:lnTo>
                    <a:pt x="71" y="100"/>
                  </a:lnTo>
                  <a:lnTo>
                    <a:pt x="80" y="98"/>
                  </a:lnTo>
                  <a:lnTo>
                    <a:pt x="85" y="90"/>
                  </a:lnTo>
                  <a:lnTo>
                    <a:pt x="88" y="92"/>
                  </a:lnTo>
                  <a:lnTo>
                    <a:pt x="88" y="103"/>
                  </a:lnTo>
                  <a:lnTo>
                    <a:pt x="85" y="106"/>
                  </a:lnTo>
                  <a:lnTo>
                    <a:pt x="69" y="114"/>
                  </a:lnTo>
                  <a:lnTo>
                    <a:pt x="52" y="117"/>
                  </a:lnTo>
                  <a:lnTo>
                    <a:pt x="38" y="117"/>
                  </a:lnTo>
                  <a:lnTo>
                    <a:pt x="30" y="111"/>
                  </a:lnTo>
                  <a:lnTo>
                    <a:pt x="19" y="108"/>
                  </a:lnTo>
                  <a:lnTo>
                    <a:pt x="14" y="100"/>
                  </a:lnTo>
                  <a:lnTo>
                    <a:pt x="8" y="92"/>
                  </a:lnTo>
                  <a:lnTo>
                    <a:pt x="3" y="81"/>
                  </a:lnTo>
                  <a:lnTo>
                    <a:pt x="0" y="71"/>
                  </a:lnTo>
                  <a:lnTo>
                    <a:pt x="0" y="60"/>
                  </a:lnTo>
                  <a:lnTo>
                    <a:pt x="3" y="36"/>
                  </a:lnTo>
                  <a:lnTo>
                    <a:pt x="5" y="27"/>
                  </a:lnTo>
                  <a:lnTo>
                    <a:pt x="11" y="17"/>
                  </a:lnTo>
                  <a:lnTo>
                    <a:pt x="19" y="11"/>
                  </a:lnTo>
                  <a:lnTo>
                    <a:pt x="27" y="6"/>
                  </a:lnTo>
                  <a:lnTo>
                    <a:pt x="36" y="3"/>
                  </a:lnTo>
                  <a:lnTo>
                    <a:pt x="47" y="0"/>
                  </a:lnTo>
                  <a:lnTo>
                    <a:pt x="58" y="3"/>
                  </a:lnTo>
                  <a:lnTo>
                    <a:pt x="69" y="6"/>
                  </a:lnTo>
                  <a:lnTo>
                    <a:pt x="74" y="11"/>
                  </a:lnTo>
                  <a:lnTo>
                    <a:pt x="82" y="17"/>
                  </a:lnTo>
                  <a:lnTo>
                    <a:pt x="85" y="25"/>
                  </a:lnTo>
                  <a:lnTo>
                    <a:pt x="88" y="36"/>
                  </a:lnTo>
                  <a:lnTo>
                    <a:pt x="91" y="57"/>
                  </a:lnTo>
                  <a:close/>
                  <a:moveTo>
                    <a:pt x="47" y="11"/>
                  </a:moveTo>
                  <a:lnTo>
                    <a:pt x="47" y="11"/>
                  </a:lnTo>
                  <a:lnTo>
                    <a:pt x="33" y="14"/>
                  </a:lnTo>
                  <a:lnTo>
                    <a:pt x="25" y="22"/>
                  </a:lnTo>
                  <a:lnTo>
                    <a:pt x="16" y="33"/>
                  </a:lnTo>
                  <a:lnTo>
                    <a:pt x="14" y="46"/>
                  </a:lnTo>
                  <a:lnTo>
                    <a:pt x="77" y="46"/>
                  </a:lnTo>
                  <a:lnTo>
                    <a:pt x="74" y="33"/>
                  </a:lnTo>
                  <a:lnTo>
                    <a:pt x="69" y="22"/>
                  </a:lnTo>
                  <a:lnTo>
                    <a:pt x="60"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0" name="Freeform 27"/>
            <p:cNvSpPr>
              <a:spLocks/>
            </p:cNvSpPr>
            <p:nvPr/>
          </p:nvSpPr>
          <p:spPr bwMode="auto">
            <a:xfrm>
              <a:off x="1100" y="1018"/>
              <a:ext cx="146" cy="111"/>
            </a:xfrm>
            <a:custGeom>
              <a:avLst/>
              <a:gdLst/>
              <a:ahLst/>
              <a:cxnLst>
                <a:cxn ang="0">
                  <a:pos x="132" y="46"/>
                </a:cxn>
                <a:cxn ang="0">
                  <a:pos x="124" y="87"/>
                </a:cxn>
                <a:cxn ang="0">
                  <a:pos x="124" y="87"/>
                </a:cxn>
                <a:cxn ang="0">
                  <a:pos x="118" y="108"/>
                </a:cxn>
                <a:cxn ang="0">
                  <a:pos x="116" y="111"/>
                </a:cxn>
                <a:cxn ang="0">
                  <a:pos x="116" y="111"/>
                </a:cxn>
                <a:cxn ang="0">
                  <a:pos x="99" y="111"/>
                </a:cxn>
                <a:cxn ang="0">
                  <a:pos x="99" y="111"/>
                </a:cxn>
                <a:cxn ang="0">
                  <a:pos x="99" y="111"/>
                </a:cxn>
                <a:cxn ang="0">
                  <a:pos x="91" y="78"/>
                </a:cxn>
                <a:cxn ang="0">
                  <a:pos x="72" y="8"/>
                </a:cxn>
                <a:cxn ang="0">
                  <a:pos x="58" y="65"/>
                </a:cxn>
                <a:cxn ang="0">
                  <a:pos x="58" y="65"/>
                </a:cxn>
                <a:cxn ang="0">
                  <a:pos x="47"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7" y="3"/>
                </a:cxn>
                <a:cxn ang="0">
                  <a:pos x="17" y="3"/>
                </a:cxn>
                <a:cxn ang="0">
                  <a:pos x="22" y="33"/>
                </a:cxn>
                <a:cxn ang="0">
                  <a:pos x="39" y="103"/>
                </a:cxn>
                <a:cxn ang="0">
                  <a:pos x="58" y="30"/>
                </a:cxn>
                <a:cxn ang="0">
                  <a:pos x="58" y="30"/>
                </a:cxn>
                <a:cxn ang="0">
                  <a:pos x="63" y="3"/>
                </a:cxn>
                <a:cxn ang="0">
                  <a:pos x="63" y="0"/>
                </a:cxn>
                <a:cxn ang="0">
                  <a:pos x="63" y="0"/>
                </a:cxn>
                <a:cxn ang="0">
                  <a:pos x="83" y="0"/>
                </a:cxn>
                <a:cxn ang="0">
                  <a:pos x="83" y="3"/>
                </a:cxn>
                <a:cxn ang="0">
                  <a:pos x="83" y="3"/>
                </a:cxn>
                <a:cxn ang="0">
                  <a:pos x="110" y="100"/>
                </a:cxn>
                <a:cxn ang="0">
                  <a:pos x="124" y="43"/>
                </a:cxn>
                <a:cxn ang="0">
                  <a:pos x="124" y="43"/>
                </a:cxn>
                <a:cxn ang="0">
                  <a:pos x="129" y="14"/>
                </a:cxn>
                <a:cxn ang="0">
                  <a:pos x="129" y="14"/>
                </a:cxn>
                <a:cxn ang="0">
                  <a:pos x="132" y="3"/>
                </a:cxn>
                <a:cxn ang="0">
                  <a:pos x="132" y="0"/>
                </a:cxn>
                <a:cxn ang="0">
                  <a:pos x="132" y="0"/>
                </a:cxn>
                <a:cxn ang="0">
                  <a:pos x="138" y="0"/>
                </a:cxn>
                <a:cxn ang="0">
                  <a:pos x="138" y="0"/>
                </a:cxn>
                <a:cxn ang="0">
                  <a:pos x="143" y="0"/>
                </a:cxn>
                <a:cxn ang="0">
                  <a:pos x="146" y="3"/>
                </a:cxn>
                <a:cxn ang="0">
                  <a:pos x="146" y="3"/>
                </a:cxn>
                <a:cxn ang="0">
                  <a:pos x="132" y="46"/>
                </a:cxn>
                <a:cxn ang="0">
                  <a:pos x="132" y="46"/>
                </a:cxn>
              </a:cxnLst>
              <a:rect l="0" t="0" r="r" b="b"/>
              <a:pathLst>
                <a:path w="146" h="111">
                  <a:moveTo>
                    <a:pt x="132" y="46"/>
                  </a:moveTo>
                  <a:lnTo>
                    <a:pt x="124" y="87"/>
                  </a:lnTo>
                  <a:lnTo>
                    <a:pt x="118" y="108"/>
                  </a:lnTo>
                  <a:lnTo>
                    <a:pt x="116" y="111"/>
                  </a:lnTo>
                  <a:lnTo>
                    <a:pt x="99" y="111"/>
                  </a:lnTo>
                  <a:lnTo>
                    <a:pt x="91" y="78"/>
                  </a:lnTo>
                  <a:lnTo>
                    <a:pt x="72" y="8"/>
                  </a:lnTo>
                  <a:lnTo>
                    <a:pt x="58" y="65"/>
                  </a:lnTo>
                  <a:lnTo>
                    <a:pt x="47" y="111"/>
                  </a:lnTo>
                  <a:lnTo>
                    <a:pt x="30" y="111"/>
                  </a:lnTo>
                  <a:lnTo>
                    <a:pt x="22" y="78"/>
                  </a:lnTo>
                  <a:lnTo>
                    <a:pt x="0" y="3"/>
                  </a:lnTo>
                  <a:lnTo>
                    <a:pt x="3" y="0"/>
                  </a:lnTo>
                  <a:lnTo>
                    <a:pt x="14" y="0"/>
                  </a:lnTo>
                  <a:lnTo>
                    <a:pt x="17" y="3"/>
                  </a:lnTo>
                  <a:lnTo>
                    <a:pt x="22" y="33"/>
                  </a:lnTo>
                  <a:lnTo>
                    <a:pt x="39" y="103"/>
                  </a:lnTo>
                  <a:lnTo>
                    <a:pt x="58" y="30"/>
                  </a:lnTo>
                  <a:lnTo>
                    <a:pt x="63" y="3"/>
                  </a:lnTo>
                  <a:lnTo>
                    <a:pt x="63" y="0"/>
                  </a:lnTo>
                  <a:lnTo>
                    <a:pt x="83" y="0"/>
                  </a:lnTo>
                  <a:lnTo>
                    <a:pt x="83" y="3"/>
                  </a:lnTo>
                  <a:lnTo>
                    <a:pt x="110" y="100"/>
                  </a:lnTo>
                  <a:lnTo>
                    <a:pt x="124" y="43"/>
                  </a:lnTo>
                  <a:lnTo>
                    <a:pt x="129" y="14"/>
                  </a:lnTo>
                  <a:lnTo>
                    <a:pt x="132" y="3"/>
                  </a:lnTo>
                  <a:lnTo>
                    <a:pt x="132" y="0"/>
                  </a:lnTo>
                  <a:lnTo>
                    <a:pt x="138" y="0"/>
                  </a:lnTo>
                  <a:lnTo>
                    <a:pt x="143" y="0"/>
                  </a:lnTo>
                  <a:lnTo>
                    <a:pt x="146"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1" name="Freeform 26"/>
            <p:cNvSpPr>
              <a:spLocks noEditPoints="1"/>
            </p:cNvSpPr>
            <p:nvPr/>
          </p:nvSpPr>
          <p:spPr bwMode="auto">
            <a:xfrm>
              <a:off x="1262" y="1015"/>
              <a:ext cx="77" cy="117"/>
            </a:xfrm>
            <a:custGeom>
              <a:avLst/>
              <a:gdLst/>
              <a:ahLst/>
              <a:cxnLst>
                <a:cxn ang="0">
                  <a:pos x="77" y="114"/>
                </a:cxn>
                <a:cxn ang="0">
                  <a:pos x="64" y="114"/>
                </a:cxn>
                <a:cxn ang="0">
                  <a:pos x="64" y="106"/>
                </a:cxn>
                <a:cxn ang="0">
                  <a:pos x="33" y="117"/>
                </a:cxn>
                <a:cxn ang="0">
                  <a:pos x="20" y="114"/>
                </a:cxn>
                <a:cxn ang="0">
                  <a:pos x="3" y="95"/>
                </a:cxn>
                <a:cxn ang="0">
                  <a:pos x="0" y="81"/>
                </a:cxn>
                <a:cxn ang="0">
                  <a:pos x="6" y="60"/>
                </a:cxn>
                <a:cxn ang="0">
                  <a:pos x="22" y="49"/>
                </a:cxn>
                <a:cxn ang="0">
                  <a:pos x="64" y="38"/>
                </a:cxn>
                <a:cxn ang="0">
                  <a:pos x="64" y="36"/>
                </a:cxn>
                <a:cxn ang="0">
                  <a:pos x="58" y="17"/>
                </a:cxn>
                <a:cxn ang="0">
                  <a:pos x="42" y="11"/>
                </a:cxn>
                <a:cxn ang="0">
                  <a:pos x="25" y="14"/>
                </a:cxn>
                <a:cxn ang="0">
                  <a:pos x="11" y="19"/>
                </a:cxn>
                <a:cxn ang="0">
                  <a:pos x="11" y="9"/>
                </a:cxn>
                <a:cxn ang="0">
                  <a:pos x="14" y="9"/>
                </a:cxn>
                <a:cxn ang="0">
                  <a:pos x="44" y="0"/>
                </a:cxn>
                <a:cxn ang="0">
                  <a:pos x="53" y="0"/>
                </a:cxn>
                <a:cxn ang="0">
                  <a:pos x="69" y="9"/>
                </a:cxn>
                <a:cxn ang="0">
                  <a:pos x="75" y="19"/>
                </a:cxn>
                <a:cxn ang="0">
                  <a:pos x="77" y="33"/>
                </a:cxn>
                <a:cxn ang="0">
                  <a:pos x="77" y="71"/>
                </a:cxn>
                <a:cxn ang="0">
                  <a:pos x="77" y="84"/>
                </a:cxn>
                <a:cxn ang="0">
                  <a:pos x="77" y="114"/>
                </a:cxn>
                <a:cxn ang="0">
                  <a:pos x="64" y="49"/>
                </a:cxn>
                <a:cxn ang="0">
                  <a:pos x="31" y="57"/>
                </a:cxn>
                <a:cxn ang="0">
                  <a:pos x="20" y="65"/>
                </a:cxn>
                <a:cxn ang="0">
                  <a:pos x="14" y="81"/>
                </a:cxn>
                <a:cxn ang="0">
                  <a:pos x="14" y="92"/>
                </a:cxn>
                <a:cxn ang="0">
                  <a:pos x="28" y="103"/>
                </a:cxn>
                <a:cxn ang="0">
                  <a:pos x="36" y="106"/>
                </a:cxn>
                <a:cxn ang="0">
                  <a:pos x="64" y="95"/>
                </a:cxn>
              </a:cxnLst>
              <a:rect l="0" t="0" r="r" b="b"/>
              <a:pathLst>
                <a:path w="77" h="117">
                  <a:moveTo>
                    <a:pt x="77" y="114"/>
                  </a:moveTo>
                  <a:lnTo>
                    <a:pt x="77" y="114"/>
                  </a:lnTo>
                  <a:lnTo>
                    <a:pt x="66" y="114"/>
                  </a:lnTo>
                  <a:lnTo>
                    <a:pt x="64" y="114"/>
                  </a:lnTo>
                  <a:lnTo>
                    <a:pt x="64" y="106"/>
                  </a:lnTo>
                  <a:lnTo>
                    <a:pt x="50" y="114"/>
                  </a:lnTo>
                  <a:lnTo>
                    <a:pt x="33" y="117"/>
                  </a:lnTo>
                  <a:lnTo>
                    <a:pt x="20" y="114"/>
                  </a:lnTo>
                  <a:lnTo>
                    <a:pt x="9" y="106"/>
                  </a:lnTo>
                  <a:lnTo>
                    <a:pt x="3" y="95"/>
                  </a:lnTo>
                  <a:lnTo>
                    <a:pt x="0" y="81"/>
                  </a:lnTo>
                  <a:lnTo>
                    <a:pt x="3" y="71"/>
                  </a:lnTo>
                  <a:lnTo>
                    <a:pt x="6" y="60"/>
                  </a:lnTo>
                  <a:lnTo>
                    <a:pt x="14" y="52"/>
                  </a:lnTo>
                  <a:lnTo>
                    <a:pt x="22" y="49"/>
                  </a:lnTo>
                  <a:lnTo>
                    <a:pt x="44" y="44"/>
                  </a:lnTo>
                  <a:lnTo>
                    <a:pt x="64" y="38"/>
                  </a:lnTo>
                  <a:lnTo>
                    <a:pt x="64" y="36"/>
                  </a:lnTo>
                  <a:lnTo>
                    <a:pt x="64" y="25"/>
                  </a:lnTo>
                  <a:lnTo>
                    <a:pt x="58" y="17"/>
                  </a:lnTo>
                  <a:lnTo>
                    <a:pt x="50" y="14"/>
                  </a:lnTo>
                  <a:lnTo>
                    <a:pt x="42" y="11"/>
                  </a:lnTo>
                  <a:lnTo>
                    <a:pt x="25" y="14"/>
                  </a:lnTo>
                  <a:lnTo>
                    <a:pt x="14" y="19"/>
                  </a:lnTo>
                  <a:lnTo>
                    <a:pt x="11" y="19"/>
                  </a:lnTo>
                  <a:lnTo>
                    <a:pt x="11" y="9"/>
                  </a:lnTo>
                  <a:lnTo>
                    <a:pt x="14" y="9"/>
                  </a:lnTo>
                  <a:lnTo>
                    <a:pt x="28" y="3"/>
                  </a:lnTo>
                  <a:lnTo>
                    <a:pt x="44" y="0"/>
                  </a:lnTo>
                  <a:lnTo>
                    <a:pt x="53" y="0"/>
                  </a:lnTo>
                  <a:lnTo>
                    <a:pt x="61" y="6"/>
                  </a:lnTo>
                  <a:lnTo>
                    <a:pt x="69" y="9"/>
                  </a:lnTo>
                  <a:lnTo>
                    <a:pt x="75" y="19"/>
                  </a:lnTo>
                  <a:lnTo>
                    <a:pt x="77" y="25"/>
                  </a:lnTo>
                  <a:lnTo>
                    <a:pt x="77" y="33"/>
                  </a:lnTo>
                  <a:lnTo>
                    <a:pt x="77" y="71"/>
                  </a:lnTo>
                  <a:lnTo>
                    <a:pt x="77" y="84"/>
                  </a:lnTo>
                  <a:lnTo>
                    <a:pt x="77" y="111"/>
                  </a:lnTo>
                  <a:lnTo>
                    <a:pt x="77" y="114"/>
                  </a:lnTo>
                  <a:close/>
                  <a:moveTo>
                    <a:pt x="64" y="49"/>
                  </a:moveTo>
                  <a:lnTo>
                    <a:pt x="64" y="49"/>
                  </a:lnTo>
                  <a:lnTo>
                    <a:pt x="47" y="52"/>
                  </a:lnTo>
                  <a:lnTo>
                    <a:pt x="31" y="57"/>
                  </a:lnTo>
                  <a:lnTo>
                    <a:pt x="25" y="60"/>
                  </a:lnTo>
                  <a:lnTo>
                    <a:pt x="20" y="65"/>
                  </a:lnTo>
                  <a:lnTo>
                    <a:pt x="14" y="73"/>
                  </a:lnTo>
                  <a:lnTo>
                    <a:pt x="14" y="81"/>
                  </a:lnTo>
                  <a:lnTo>
                    <a:pt x="14" y="92"/>
                  </a:lnTo>
                  <a:lnTo>
                    <a:pt x="20" y="98"/>
                  </a:lnTo>
                  <a:lnTo>
                    <a:pt x="28" y="103"/>
                  </a:lnTo>
                  <a:lnTo>
                    <a:pt x="36" y="106"/>
                  </a:lnTo>
                  <a:lnTo>
                    <a:pt x="53" y="103"/>
                  </a:lnTo>
                  <a:lnTo>
                    <a:pt x="64" y="95"/>
                  </a:lnTo>
                  <a:lnTo>
                    <a:pt x="64"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2" name="Freeform 25"/>
            <p:cNvSpPr>
              <a:spLocks/>
            </p:cNvSpPr>
            <p:nvPr/>
          </p:nvSpPr>
          <p:spPr bwMode="auto">
            <a:xfrm>
              <a:off x="1375" y="1015"/>
              <a:ext cx="50" cy="114"/>
            </a:xfrm>
            <a:custGeom>
              <a:avLst/>
              <a:gdLst/>
              <a:ahLst/>
              <a:cxnLst>
                <a:cxn ang="0">
                  <a:pos x="47" y="17"/>
                </a:cxn>
                <a:cxn ang="0">
                  <a:pos x="44" y="17"/>
                </a:cxn>
                <a:cxn ang="0">
                  <a:pos x="44" y="17"/>
                </a:cxn>
                <a:cxn ang="0">
                  <a:pos x="36" y="14"/>
                </a:cxn>
                <a:cxn ang="0">
                  <a:pos x="36" y="14"/>
                </a:cxn>
                <a:cxn ang="0">
                  <a:pos x="30" y="17"/>
                </a:cxn>
                <a:cxn ang="0">
                  <a:pos x="25" y="19"/>
                </a:cxn>
                <a:cxn ang="0">
                  <a:pos x="22" y="25"/>
                </a:cxn>
                <a:cxn ang="0">
                  <a:pos x="19" y="30"/>
                </a:cxn>
                <a:cxn ang="0">
                  <a:pos x="17" y="44"/>
                </a:cxn>
                <a:cxn ang="0">
                  <a:pos x="17" y="57"/>
                </a:cxn>
                <a:cxn ang="0">
                  <a:pos x="17" y="57"/>
                </a:cxn>
                <a:cxn ang="0">
                  <a:pos x="17" y="114"/>
                </a:cxn>
                <a:cxn ang="0">
                  <a:pos x="17" y="114"/>
                </a:cxn>
                <a:cxn ang="0">
                  <a:pos x="17" y="114"/>
                </a:cxn>
                <a:cxn ang="0">
                  <a:pos x="3" y="114"/>
                </a:cxn>
                <a:cxn ang="0">
                  <a:pos x="3" y="114"/>
                </a:cxn>
                <a:cxn ang="0">
                  <a:pos x="3" y="108"/>
                </a:cxn>
                <a:cxn ang="0">
                  <a:pos x="3" y="108"/>
                </a:cxn>
                <a:cxn ang="0">
                  <a:pos x="3" y="84"/>
                </a:cxn>
                <a:cxn ang="0">
                  <a:pos x="3" y="57"/>
                </a:cxn>
                <a:cxn ang="0">
                  <a:pos x="3" y="57"/>
                </a:cxn>
                <a:cxn ang="0">
                  <a:pos x="0" y="6"/>
                </a:cxn>
                <a:cxn ang="0">
                  <a:pos x="3" y="6"/>
                </a:cxn>
                <a:cxn ang="0">
                  <a:pos x="3" y="6"/>
                </a:cxn>
                <a:cxn ang="0">
                  <a:pos x="14" y="3"/>
                </a:cxn>
                <a:cxn ang="0">
                  <a:pos x="17" y="3"/>
                </a:cxn>
                <a:cxn ang="0">
                  <a:pos x="17" y="3"/>
                </a:cxn>
                <a:cxn ang="0">
                  <a:pos x="17" y="22"/>
                </a:cxn>
                <a:cxn ang="0">
                  <a:pos x="17" y="22"/>
                </a:cxn>
                <a:cxn ang="0">
                  <a:pos x="19" y="14"/>
                </a:cxn>
                <a:cxn ang="0">
                  <a:pos x="25" y="6"/>
                </a:cxn>
                <a:cxn ang="0">
                  <a:pos x="30" y="3"/>
                </a:cxn>
                <a:cxn ang="0">
                  <a:pos x="39" y="0"/>
                </a:cxn>
                <a:cxn ang="0">
                  <a:pos x="39" y="0"/>
                </a:cxn>
                <a:cxn ang="0">
                  <a:pos x="47" y="3"/>
                </a:cxn>
                <a:cxn ang="0">
                  <a:pos x="50" y="6"/>
                </a:cxn>
                <a:cxn ang="0">
                  <a:pos x="50" y="6"/>
                </a:cxn>
                <a:cxn ang="0">
                  <a:pos x="47" y="17"/>
                </a:cxn>
                <a:cxn ang="0">
                  <a:pos x="47" y="17"/>
                </a:cxn>
              </a:cxnLst>
              <a:rect l="0" t="0" r="r" b="b"/>
              <a:pathLst>
                <a:path w="50" h="114">
                  <a:moveTo>
                    <a:pt x="47" y="17"/>
                  </a:moveTo>
                  <a:lnTo>
                    <a:pt x="44" y="17"/>
                  </a:lnTo>
                  <a:lnTo>
                    <a:pt x="36" y="14"/>
                  </a:lnTo>
                  <a:lnTo>
                    <a:pt x="30" y="17"/>
                  </a:lnTo>
                  <a:lnTo>
                    <a:pt x="25" y="19"/>
                  </a:lnTo>
                  <a:lnTo>
                    <a:pt x="22" y="25"/>
                  </a:lnTo>
                  <a:lnTo>
                    <a:pt x="19" y="30"/>
                  </a:lnTo>
                  <a:lnTo>
                    <a:pt x="17" y="44"/>
                  </a:lnTo>
                  <a:lnTo>
                    <a:pt x="17" y="57"/>
                  </a:lnTo>
                  <a:lnTo>
                    <a:pt x="17" y="114"/>
                  </a:lnTo>
                  <a:lnTo>
                    <a:pt x="3" y="114"/>
                  </a:lnTo>
                  <a:lnTo>
                    <a:pt x="3" y="108"/>
                  </a:lnTo>
                  <a:lnTo>
                    <a:pt x="3" y="84"/>
                  </a:lnTo>
                  <a:lnTo>
                    <a:pt x="3" y="57"/>
                  </a:lnTo>
                  <a:lnTo>
                    <a:pt x="0" y="6"/>
                  </a:lnTo>
                  <a:lnTo>
                    <a:pt x="3" y="6"/>
                  </a:lnTo>
                  <a:lnTo>
                    <a:pt x="14" y="3"/>
                  </a:lnTo>
                  <a:lnTo>
                    <a:pt x="17" y="3"/>
                  </a:lnTo>
                  <a:lnTo>
                    <a:pt x="17" y="22"/>
                  </a:lnTo>
                  <a:lnTo>
                    <a:pt x="19" y="14"/>
                  </a:lnTo>
                  <a:lnTo>
                    <a:pt x="25" y="6"/>
                  </a:lnTo>
                  <a:lnTo>
                    <a:pt x="30" y="3"/>
                  </a:lnTo>
                  <a:lnTo>
                    <a:pt x="39" y="0"/>
                  </a:lnTo>
                  <a:lnTo>
                    <a:pt x="47" y="3"/>
                  </a:lnTo>
                  <a:lnTo>
                    <a:pt x="50" y="6"/>
                  </a:lnTo>
                  <a:lnTo>
                    <a:pt x="47"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3" name="Freeform 24"/>
            <p:cNvSpPr>
              <a:spLocks/>
            </p:cNvSpPr>
            <p:nvPr/>
          </p:nvSpPr>
          <p:spPr bwMode="auto">
            <a:xfrm>
              <a:off x="1444" y="959"/>
              <a:ext cx="82" cy="170"/>
            </a:xfrm>
            <a:custGeom>
              <a:avLst/>
              <a:gdLst/>
              <a:ahLst/>
              <a:cxnLst>
                <a:cxn ang="0">
                  <a:pos x="80" y="170"/>
                </a:cxn>
                <a:cxn ang="0">
                  <a:pos x="80"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3" y="170"/>
                </a:cxn>
                <a:cxn ang="0">
                  <a:pos x="3" y="75"/>
                </a:cxn>
                <a:cxn ang="0">
                  <a:pos x="3" y="75"/>
                </a:cxn>
                <a:cxn ang="0">
                  <a:pos x="0" y="2"/>
                </a:cxn>
                <a:cxn ang="0">
                  <a:pos x="3" y="0"/>
                </a:cxn>
                <a:cxn ang="0">
                  <a:pos x="3" y="0"/>
                </a:cxn>
                <a:cxn ang="0">
                  <a:pos x="16" y="0"/>
                </a:cxn>
                <a:cxn ang="0">
                  <a:pos x="16" y="0"/>
                </a:cxn>
                <a:cxn ang="0">
                  <a:pos x="16" y="0"/>
                </a:cxn>
                <a:cxn ang="0">
                  <a:pos x="16" y="27"/>
                </a:cxn>
                <a:cxn ang="0">
                  <a:pos x="16" y="102"/>
                </a:cxn>
                <a:cxn ang="0">
                  <a:pos x="33" y="83"/>
                </a:cxn>
                <a:cxn ang="0">
                  <a:pos x="33" y="83"/>
                </a:cxn>
                <a:cxn ang="0">
                  <a:pos x="55" y="62"/>
                </a:cxn>
                <a:cxn ang="0">
                  <a:pos x="58"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80" y="170"/>
                </a:cxn>
              </a:cxnLst>
              <a:rect l="0" t="0" r="r" b="b"/>
              <a:pathLst>
                <a:path w="82" h="170">
                  <a:moveTo>
                    <a:pt x="80" y="170"/>
                  </a:moveTo>
                  <a:lnTo>
                    <a:pt x="80" y="170"/>
                  </a:lnTo>
                  <a:lnTo>
                    <a:pt x="74" y="170"/>
                  </a:lnTo>
                  <a:lnTo>
                    <a:pt x="66" y="170"/>
                  </a:lnTo>
                  <a:lnTo>
                    <a:pt x="63" y="170"/>
                  </a:lnTo>
                  <a:lnTo>
                    <a:pt x="16" y="105"/>
                  </a:lnTo>
                  <a:lnTo>
                    <a:pt x="16" y="110"/>
                  </a:lnTo>
                  <a:lnTo>
                    <a:pt x="16" y="154"/>
                  </a:lnTo>
                  <a:lnTo>
                    <a:pt x="16" y="170"/>
                  </a:lnTo>
                  <a:lnTo>
                    <a:pt x="5" y="170"/>
                  </a:lnTo>
                  <a:lnTo>
                    <a:pt x="3" y="170"/>
                  </a:lnTo>
                  <a:lnTo>
                    <a:pt x="3" y="75"/>
                  </a:lnTo>
                  <a:lnTo>
                    <a:pt x="0" y="2"/>
                  </a:lnTo>
                  <a:lnTo>
                    <a:pt x="3" y="0"/>
                  </a:lnTo>
                  <a:lnTo>
                    <a:pt x="16" y="0"/>
                  </a:lnTo>
                  <a:lnTo>
                    <a:pt x="16" y="27"/>
                  </a:lnTo>
                  <a:lnTo>
                    <a:pt x="16" y="102"/>
                  </a:lnTo>
                  <a:lnTo>
                    <a:pt x="33" y="83"/>
                  </a:lnTo>
                  <a:lnTo>
                    <a:pt x="55" y="62"/>
                  </a:lnTo>
                  <a:lnTo>
                    <a:pt x="58" y="59"/>
                  </a:lnTo>
                  <a:lnTo>
                    <a:pt x="71" y="59"/>
                  </a:lnTo>
                  <a:lnTo>
                    <a:pt x="71" y="62"/>
                  </a:lnTo>
                  <a:lnTo>
                    <a:pt x="52" y="83"/>
                  </a:lnTo>
                  <a:lnTo>
                    <a:pt x="30" y="102"/>
                  </a:lnTo>
                  <a:lnTo>
                    <a:pt x="49" y="129"/>
                  </a:lnTo>
                  <a:lnTo>
                    <a:pt x="66" y="151"/>
                  </a:lnTo>
                  <a:lnTo>
                    <a:pt x="82" y="167"/>
                  </a:lnTo>
                  <a:lnTo>
                    <a:pt x="80"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4" name="Freeform 23"/>
            <p:cNvSpPr>
              <a:spLocks noEditPoints="1"/>
            </p:cNvSpPr>
            <p:nvPr/>
          </p:nvSpPr>
          <p:spPr bwMode="auto">
            <a:xfrm>
              <a:off x="1609" y="1015"/>
              <a:ext cx="77" cy="117"/>
            </a:xfrm>
            <a:custGeom>
              <a:avLst/>
              <a:gdLst/>
              <a:ahLst/>
              <a:cxnLst>
                <a:cxn ang="0">
                  <a:pos x="77" y="114"/>
                </a:cxn>
                <a:cxn ang="0">
                  <a:pos x="63" y="114"/>
                </a:cxn>
                <a:cxn ang="0">
                  <a:pos x="63" y="106"/>
                </a:cxn>
                <a:cxn ang="0">
                  <a:pos x="33" y="117"/>
                </a:cxn>
                <a:cxn ang="0">
                  <a:pos x="19" y="114"/>
                </a:cxn>
                <a:cxn ang="0">
                  <a:pos x="3" y="95"/>
                </a:cxn>
                <a:cxn ang="0">
                  <a:pos x="0" y="81"/>
                </a:cxn>
                <a:cxn ang="0">
                  <a:pos x="5" y="60"/>
                </a:cxn>
                <a:cxn ang="0">
                  <a:pos x="22" y="49"/>
                </a:cxn>
                <a:cxn ang="0">
                  <a:pos x="63" y="38"/>
                </a:cxn>
                <a:cxn ang="0">
                  <a:pos x="63" y="36"/>
                </a:cxn>
                <a:cxn ang="0">
                  <a:pos x="58" y="17"/>
                </a:cxn>
                <a:cxn ang="0">
                  <a:pos x="41" y="11"/>
                </a:cxn>
                <a:cxn ang="0">
                  <a:pos x="25" y="14"/>
                </a:cxn>
                <a:cxn ang="0">
                  <a:pos x="11" y="19"/>
                </a:cxn>
                <a:cxn ang="0">
                  <a:pos x="11" y="9"/>
                </a:cxn>
                <a:cxn ang="0">
                  <a:pos x="14" y="9"/>
                </a:cxn>
                <a:cxn ang="0">
                  <a:pos x="44" y="0"/>
                </a:cxn>
                <a:cxn ang="0">
                  <a:pos x="52" y="0"/>
                </a:cxn>
                <a:cxn ang="0">
                  <a:pos x="69" y="9"/>
                </a:cxn>
                <a:cxn ang="0">
                  <a:pos x="74" y="19"/>
                </a:cxn>
                <a:cxn ang="0">
                  <a:pos x="77" y="33"/>
                </a:cxn>
                <a:cxn ang="0">
                  <a:pos x="77" y="71"/>
                </a:cxn>
                <a:cxn ang="0">
                  <a:pos x="77" y="84"/>
                </a:cxn>
                <a:cxn ang="0">
                  <a:pos x="77" y="114"/>
                </a:cxn>
                <a:cxn ang="0">
                  <a:pos x="63" y="49"/>
                </a:cxn>
                <a:cxn ang="0">
                  <a:pos x="30" y="57"/>
                </a:cxn>
                <a:cxn ang="0">
                  <a:pos x="19" y="65"/>
                </a:cxn>
                <a:cxn ang="0">
                  <a:pos x="14" y="81"/>
                </a:cxn>
                <a:cxn ang="0">
                  <a:pos x="14" y="92"/>
                </a:cxn>
                <a:cxn ang="0">
                  <a:pos x="27" y="103"/>
                </a:cxn>
                <a:cxn ang="0">
                  <a:pos x="36" y="106"/>
                </a:cxn>
                <a:cxn ang="0">
                  <a:pos x="63" y="95"/>
                </a:cxn>
              </a:cxnLst>
              <a:rect l="0" t="0" r="r" b="b"/>
              <a:pathLst>
                <a:path w="77" h="117">
                  <a:moveTo>
                    <a:pt x="77" y="114"/>
                  </a:moveTo>
                  <a:lnTo>
                    <a:pt x="77" y="114"/>
                  </a:lnTo>
                  <a:lnTo>
                    <a:pt x="66" y="114"/>
                  </a:lnTo>
                  <a:lnTo>
                    <a:pt x="63" y="114"/>
                  </a:lnTo>
                  <a:lnTo>
                    <a:pt x="63" y="106"/>
                  </a:lnTo>
                  <a:lnTo>
                    <a:pt x="49" y="114"/>
                  </a:lnTo>
                  <a:lnTo>
                    <a:pt x="33" y="117"/>
                  </a:lnTo>
                  <a:lnTo>
                    <a:pt x="19" y="114"/>
                  </a:lnTo>
                  <a:lnTo>
                    <a:pt x="8" y="106"/>
                  </a:lnTo>
                  <a:lnTo>
                    <a:pt x="3" y="95"/>
                  </a:lnTo>
                  <a:lnTo>
                    <a:pt x="0" y="81"/>
                  </a:lnTo>
                  <a:lnTo>
                    <a:pt x="0" y="71"/>
                  </a:lnTo>
                  <a:lnTo>
                    <a:pt x="5" y="60"/>
                  </a:lnTo>
                  <a:lnTo>
                    <a:pt x="14" y="52"/>
                  </a:lnTo>
                  <a:lnTo>
                    <a:pt x="22" y="49"/>
                  </a:lnTo>
                  <a:lnTo>
                    <a:pt x="41" y="44"/>
                  </a:lnTo>
                  <a:lnTo>
                    <a:pt x="63" y="38"/>
                  </a:lnTo>
                  <a:lnTo>
                    <a:pt x="63" y="36"/>
                  </a:lnTo>
                  <a:lnTo>
                    <a:pt x="63" y="25"/>
                  </a:lnTo>
                  <a:lnTo>
                    <a:pt x="58" y="17"/>
                  </a:lnTo>
                  <a:lnTo>
                    <a:pt x="49" y="14"/>
                  </a:lnTo>
                  <a:lnTo>
                    <a:pt x="41" y="11"/>
                  </a:lnTo>
                  <a:lnTo>
                    <a:pt x="25" y="14"/>
                  </a:lnTo>
                  <a:lnTo>
                    <a:pt x="14" y="19"/>
                  </a:lnTo>
                  <a:lnTo>
                    <a:pt x="11" y="19"/>
                  </a:lnTo>
                  <a:lnTo>
                    <a:pt x="11" y="9"/>
                  </a:lnTo>
                  <a:lnTo>
                    <a:pt x="14" y="9"/>
                  </a:lnTo>
                  <a:lnTo>
                    <a:pt x="27" y="3"/>
                  </a:lnTo>
                  <a:lnTo>
                    <a:pt x="44" y="0"/>
                  </a:lnTo>
                  <a:lnTo>
                    <a:pt x="52" y="0"/>
                  </a:lnTo>
                  <a:lnTo>
                    <a:pt x="60" y="6"/>
                  </a:lnTo>
                  <a:lnTo>
                    <a:pt x="69" y="9"/>
                  </a:lnTo>
                  <a:lnTo>
                    <a:pt x="74" y="19"/>
                  </a:lnTo>
                  <a:lnTo>
                    <a:pt x="77" y="25"/>
                  </a:lnTo>
                  <a:lnTo>
                    <a:pt x="77" y="33"/>
                  </a:lnTo>
                  <a:lnTo>
                    <a:pt x="77" y="71"/>
                  </a:lnTo>
                  <a:lnTo>
                    <a:pt x="77" y="84"/>
                  </a:lnTo>
                  <a:lnTo>
                    <a:pt x="77" y="111"/>
                  </a:lnTo>
                  <a:lnTo>
                    <a:pt x="77" y="114"/>
                  </a:lnTo>
                  <a:close/>
                  <a:moveTo>
                    <a:pt x="63" y="49"/>
                  </a:moveTo>
                  <a:lnTo>
                    <a:pt x="63" y="49"/>
                  </a:lnTo>
                  <a:lnTo>
                    <a:pt x="47" y="52"/>
                  </a:lnTo>
                  <a:lnTo>
                    <a:pt x="30" y="57"/>
                  </a:lnTo>
                  <a:lnTo>
                    <a:pt x="25" y="60"/>
                  </a:lnTo>
                  <a:lnTo>
                    <a:pt x="19" y="65"/>
                  </a:lnTo>
                  <a:lnTo>
                    <a:pt x="14" y="73"/>
                  </a:lnTo>
                  <a:lnTo>
                    <a:pt x="14" y="81"/>
                  </a:lnTo>
                  <a:lnTo>
                    <a:pt x="14" y="92"/>
                  </a:lnTo>
                  <a:lnTo>
                    <a:pt x="19" y="98"/>
                  </a:lnTo>
                  <a:lnTo>
                    <a:pt x="27" y="103"/>
                  </a:lnTo>
                  <a:lnTo>
                    <a:pt x="36" y="106"/>
                  </a:lnTo>
                  <a:lnTo>
                    <a:pt x="52" y="103"/>
                  </a:lnTo>
                  <a:lnTo>
                    <a:pt x="63" y="95"/>
                  </a:lnTo>
                  <a:lnTo>
                    <a:pt x="63"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5" name="Freeform 22"/>
            <p:cNvSpPr>
              <a:spLocks/>
            </p:cNvSpPr>
            <p:nvPr/>
          </p:nvSpPr>
          <p:spPr bwMode="auto">
            <a:xfrm>
              <a:off x="1724" y="1015"/>
              <a:ext cx="83" cy="114"/>
            </a:xfrm>
            <a:custGeom>
              <a:avLst/>
              <a:gdLst/>
              <a:ahLst/>
              <a:cxnLst>
                <a:cxn ang="0">
                  <a:pos x="83" y="114"/>
                </a:cxn>
                <a:cxn ang="0">
                  <a:pos x="83" y="114"/>
                </a:cxn>
                <a:cxn ang="0">
                  <a:pos x="69" y="114"/>
                </a:cxn>
                <a:cxn ang="0">
                  <a:pos x="69" y="114"/>
                </a:cxn>
                <a:cxn ang="0">
                  <a:pos x="69" y="114"/>
                </a:cxn>
                <a:cxn ang="0">
                  <a:pos x="69" y="84"/>
                </a:cxn>
                <a:cxn ang="0">
                  <a:pos x="69" y="84"/>
                </a:cxn>
                <a:cxn ang="0">
                  <a:pos x="69" y="44"/>
                </a:cxn>
                <a:cxn ang="0">
                  <a:pos x="69" y="44"/>
                </a:cxn>
                <a:cxn ang="0">
                  <a:pos x="69" y="33"/>
                </a:cxn>
                <a:cxn ang="0">
                  <a:pos x="66" y="22"/>
                </a:cxn>
                <a:cxn ang="0">
                  <a:pos x="58" y="17"/>
                </a:cxn>
                <a:cxn ang="0">
                  <a:pos x="47" y="14"/>
                </a:cxn>
                <a:cxn ang="0">
                  <a:pos x="47" y="14"/>
                </a:cxn>
                <a:cxn ang="0">
                  <a:pos x="39" y="14"/>
                </a:cxn>
                <a:cxn ang="0">
                  <a:pos x="28" y="17"/>
                </a:cxn>
                <a:cxn ang="0">
                  <a:pos x="14" y="27"/>
                </a:cxn>
                <a:cxn ang="0">
                  <a:pos x="14" y="33"/>
                </a:cxn>
                <a:cxn ang="0">
                  <a:pos x="14" y="33"/>
                </a:cxn>
                <a:cxn ang="0">
                  <a:pos x="14" y="114"/>
                </a:cxn>
                <a:cxn ang="0">
                  <a:pos x="14" y="114"/>
                </a:cxn>
                <a:cxn ang="0">
                  <a:pos x="14" y="114"/>
                </a:cxn>
                <a:cxn ang="0">
                  <a:pos x="3" y="114"/>
                </a:cxn>
                <a:cxn ang="0">
                  <a:pos x="0" y="114"/>
                </a:cxn>
                <a:cxn ang="0">
                  <a:pos x="0" y="114"/>
                </a:cxn>
                <a:cxn ang="0">
                  <a:pos x="0" y="87"/>
                </a:cxn>
                <a:cxn ang="0">
                  <a:pos x="0" y="71"/>
                </a:cxn>
                <a:cxn ang="0">
                  <a:pos x="0" y="71"/>
                </a:cxn>
                <a:cxn ang="0">
                  <a:pos x="0" y="6"/>
                </a:cxn>
                <a:cxn ang="0">
                  <a:pos x="0" y="3"/>
                </a:cxn>
                <a:cxn ang="0">
                  <a:pos x="0" y="3"/>
                </a:cxn>
                <a:cxn ang="0">
                  <a:pos x="11" y="3"/>
                </a:cxn>
                <a:cxn ang="0">
                  <a:pos x="14" y="3"/>
                </a:cxn>
                <a:cxn ang="0">
                  <a:pos x="14" y="3"/>
                </a:cxn>
                <a:cxn ang="0">
                  <a:pos x="14" y="14"/>
                </a:cxn>
                <a:cxn ang="0">
                  <a:pos x="14" y="14"/>
                </a:cxn>
                <a:cxn ang="0">
                  <a:pos x="31" y="6"/>
                </a:cxn>
                <a:cxn ang="0">
                  <a:pos x="42" y="3"/>
                </a:cxn>
                <a:cxn ang="0">
                  <a:pos x="50" y="0"/>
                </a:cxn>
                <a:cxn ang="0">
                  <a:pos x="50" y="0"/>
                </a:cxn>
                <a:cxn ang="0">
                  <a:pos x="61" y="3"/>
                </a:cxn>
                <a:cxn ang="0">
                  <a:pos x="66" y="6"/>
                </a:cxn>
                <a:cxn ang="0">
                  <a:pos x="75" y="11"/>
                </a:cxn>
                <a:cxn ang="0">
                  <a:pos x="80" y="19"/>
                </a:cxn>
                <a:cxn ang="0">
                  <a:pos x="80" y="19"/>
                </a:cxn>
                <a:cxn ang="0">
                  <a:pos x="83" y="33"/>
                </a:cxn>
                <a:cxn ang="0">
                  <a:pos x="83" y="46"/>
                </a:cxn>
                <a:cxn ang="0">
                  <a:pos x="83" y="68"/>
                </a:cxn>
                <a:cxn ang="0">
                  <a:pos x="83" y="68"/>
                </a:cxn>
                <a:cxn ang="0">
                  <a:pos x="83" y="114"/>
                </a:cxn>
                <a:cxn ang="0">
                  <a:pos x="83" y="114"/>
                </a:cxn>
              </a:cxnLst>
              <a:rect l="0" t="0" r="r" b="b"/>
              <a:pathLst>
                <a:path w="83" h="114">
                  <a:moveTo>
                    <a:pt x="83" y="114"/>
                  </a:moveTo>
                  <a:lnTo>
                    <a:pt x="83" y="114"/>
                  </a:lnTo>
                  <a:lnTo>
                    <a:pt x="69" y="114"/>
                  </a:lnTo>
                  <a:lnTo>
                    <a:pt x="69" y="84"/>
                  </a:lnTo>
                  <a:lnTo>
                    <a:pt x="69" y="44"/>
                  </a:lnTo>
                  <a:lnTo>
                    <a:pt x="69" y="33"/>
                  </a:lnTo>
                  <a:lnTo>
                    <a:pt x="66" y="22"/>
                  </a:lnTo>
                  <a:lnTo>
                    <a:pt x="58" y="17"/>
                  </a:lnTo>
                  <a:lnTo>
                    <a:pt x="47" y="14"/>
                  </a:lnTo>
                  <a:lnTo>
                    <a:pt x="39" y="14"/>
                  </a:lnTo>
                  <a:lnTo>
                    <a:pt x="28" y="17"/>
                  </a:lnTo>
                  <a:lnTo>
                    <a:pt x="14" y="27"/>
                  </a:lnTo>
                  <a:lnTo>
                    <a:pt x="14" y="33"/>
                  </a:lnTo>
                  <a:lnTo>
                    <a:pt x="14" y="114"/>
                  </a:lnTo>
                  <a:lnTo>
                    <a:pt x="3" y="114"/>
                  </a:lnTo>
                  <a:lnTo>
                    <a:pt x="0" y="114"/>
                  </a:lnTo>
                  <a:lnTo>
                    <a:pt x="0" y="87"/>
                  </a:lnTo>
                  <a:lnTo>
                    <a:pt x="0" y="71"/>
                  </a:lnTo>
                  <a:lnTo>
                    <a:pt x="0" y="6"/>
                  </a:lnTo>
                  <a:lnTo>
                    <a:pt x="0" y="3"/>
                  </a:lnTo>
                  <a:lnTo>
                    <a:pt x="11" y="3"/>
                  </a:lnTo>
                  <a:lnTo>
                    <a:pt x="14" y="3"/>
                  </a:lnTo>
                  <a:lnTo>
                    <a:pt x="14" y="14"/>
                  </a:lnTo>
                  <a:lnTo>
                    <a:pt x="31" y="6"/>
                  </a:lnTo>
                  <a:lnTo>
                    <a:pt x="42" y="3"/>
                  </a:lnTo>
                  <a:lnTo>
                    <a:pt x="50" y="0"/>
                  </a:lnTo>
                  <a:lnTo>
                    <a:pt x="61" y="3"/>
                  </a:lnTo>
                  <a:lnTo>
                    <a:pt x="66" y="6"/>
                  </a:lnTo>
                  <a:lnTo>
                    <a:pt x="75" y="11"/>
                  </a:lnTo>
                  <a:lnTo>
                    <a:pt x="80" y="19"/>
                  </a:lnTo>
                  <a:lnTo>
                    <a:pt x="83" y="33"/>
                  </a:lnTo>
                  <a:lnTo>
                    <a:pt x="83" y="46"/>
                  </a:lnTo>
                  <a:lnTo>
                    <a:pt x="83" y="68"/>
                  </a:lnTo>
                  <a:lnTo>
                    <a:pt x="83"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6" name="Freeform 21"/>
            <p:cNvSpPr>
              <a:spLocks noEditPoints="1"/>
            </p:cNvSpPr>
            <p:nvPr/>
          </p:nvSpPr>
          <p:spPr bwMode="auto">
            <a:xfrm>
              <a:off x="1840" y="959"/>
              <a:ext cx="91" cy="173"/>
            </a:xfrm>
            <a:custGeom>
              <a:avLst/>
              <a:gdLst/>
              <a:ahLst/>
              <a:cxnLst>
                <a:cxn ang="0">
                  <a:pos x="88" y="170"/>
                </a:cxn>
                <a:cxn ang="0">
                  <a:pos x="77" y="170"/>
                </a:cxn>
                <a:cxn ang="0">
                  <a:pos x="77" y="159"/>
                </a:cxn>
                <a:cxn ang="0">
                  <a:pos x="55" y="170"/>
                </a:cxn>
                <a:cxn ang="0">
                  <a:pos x="47" y="173"/>
                </a:cxn>
                <a:cxn ang="0">
                  <a:pos x="27" y="167"/>
                </a:cxn>
                <a:cxn ang="0">
                  <a:pos x="11" y="154"/>
                </a:cxn>
                <a:cxn ang="0">
                  <a:pos x="3" y="137"/>
                </a:cxn>
                <a:cxn ang="0">
                  <a:pos x="0" y="116"/>
                </a:cxn>
                <a:cxn ang="0">
                  <a:pos x="8" y="86"/>
                </a:cxn>
                <a:cxn ang="0">
                  <a:pos x="14" y="78"/>
                </a:cxn>
                <a:cxn ang="0">
                  <a:pos x="33" y="65"/>
                </a:cxn>
                <a:cxn ang="0">
                  <a:pos x="66" y="59"/>
                </a:cxn>
                <a:cxn ang="0">
                  <a:pos x="77" y="59"/>
                </a:cxn>
                <a:cxn ang="0">
                  <a:pos x="74" y="29"/>
                </a:cxn>
                <a:cxn ang="0">
                  <a:pos x="74" y="0"/>
                </a:cxn>
                <a:cxn ang="0">
                  <a:pos x="88" y="0"/>
                </a:cxn>
                <a:cxn ang="0">
                  <a:pos x="88" y="0"/>
                </a:cxn>
                <a:cxn ang="0">
                  <a:pos x="88" y="83"/>
                </a:cxn>
                <a:cxn ang="0">
                  <a:pos x="91" y="170"/>
                </a:cxn>
                <a:cxn ang="0">
                  <a:pos x="77" y="105"/>
                </a:cxn>
                <a:cxn ang="0">
                  <a:pos x="77" y="70"/>
                </a:cxn>
                <a:cxn ang="0">
                  <a:pos x="63" y="70"/>
                </a:cxn>
                <a:cxn ang="0">
                  <a:pos x="44" y="73"/>
                </a:cxn>
                <a:cxn ang="0">
                  <a:pos x="27" y="81"/>
                </a:cxn>
                <a:cxn ang="0">
                  <a:pos x="16" y="94"/>
                </a:cxn>
                <a:cxn ang="0">
                  <a:pos x="14" y="116"/>
                </a:cxn>
                <a:cxn ang="0">
                  <a:pos x="16" y="132"/>
                </a:cxn>
                <a:cxn ang="0">
                  <a:pos x="27" y="151"/>
                </a:cxn>
                <a:cxn ang="0">
                  <a:pos x="41" y="159"/>
                </a:cxn>
                <a:cxn ang="0">
                  <a:pos x="49" y="159"/>
                </a:cxn>
                <a:cxn ang="0">
                  <a:pos x="63" y="156"/>
                </a:cxn>
                <a:cxn ang="0">
                  <a:pos x="77" y="146"/>
                </a:cxn>
                <a:cxn ang="0">
                  <a:pos x="77" y="105"/>
                </a:cxn>
              </a:cxnLst>
              <a:rect l="0" t="0" r="r" b="b"/>
              <a:pathLst>
                <a:path w="91" h="173">
                  <a:moveTo>
                    <a:pt x="88" y="170"/>
                  </a:moveTo>
                  <a:lnTo>
                    <a:pt x="88" y="170"/>
                  </a:lnTo>
                  <a:lnTo>
                    <a:pt x="77" y="170"/>
                  </a:lnTo>
                  <a:lnTo>
                    <a:pt x="77" y="159"/>
                  </a:lnTo>
                  <a:lnTo>
                    <a:pt x="63" y="170"/>
                  </a:lnTo>
                  <a:lnTo>
                    <a:pt x="55" y="170"/>
                  </a:lnTo>
                  <a:lnTo>
                    <a:pt x="47" y="173"/>
                  </a:lnTo>
                  <a:lnTo>
                    <a:pt x="36" y="170"/>
                  </a:lnTo>
                  <a:lnTo>
                    <a:pt x="27" y="167"/>
                  </a:lnTo>
                  <a:lnTo>
                    <a:pt x="19" y="162"/>
                  </a:lnTo>
                  <a:lnTo>
                    <a:pt x="11" y="154"/>
                  </a:lnTo>
                  <a:lnTo>
                    <a:pt x="8" y="146"/>
                  </a:lnTo>
                  <a:lnTo>
                    <a:pt x="3" y="137"/>
                  </a:lnTo>
                  <a:lnTo>
                    <a:pt x="0" y="116"/>
                  </a:lnTo>
                  <a:lnTo>
                    <a:pt x="3" y="100"/>
                  </a:lnTo>
                  <a:lnTo>
                    <a:pt x="8" y="86"/>
                  </a:lnTo>
                  <a:lnTo>
                    <a:pt x="14" y="78"/>
                  </a:lnTo>
                  <a:lnTo>
                    <a:pt x="19" y="73"/>
                  </a:lnTo>
                  <a:lnTo>
                    <a:pt x="33" y="65"/>
                  </a:lnTo>
                  <a:lnTo>
                    <a:pt x="49" y="59"/>
                  </a:lnTo>
                  <a:lnTo>
                    <a:pt x="66" y="59"/>
                  </a:lnTo>
                  <a:lnTo>
                    <a:pt x="77" y="59"/>
                  </a:lnTo>
                  <a:lnTo>
                    <a:pt x="74" y="29"/>
                  </a:lnTo>
                  <a:lnTo>
                    <a:pt x="74" y="2"/>
                  </a:lnTo>
                  <a:lnTo>
                    <a:pt x="74" y="0"/>
                  </a:lnTo>
                  <a:lnTo>
                    <a:pt x="88" y="0"/>
                  </a:lnTo>
                  <a:lnTo>
                    <a:pt x="88" y="51"/>
                  </a:lnTo>
                  <a:lnTo>
                    <a:pt x="88" y="83"/>
                  </a:lnTo>
                  <a:lnTo>
                    <a:pt x="91" y="170"/>
                  </a:lnTo>
                  <a:lnTo>
                    <a:pt x="88" y="170"/>
                  </a:lnTo>
                  <a:close/>
                  <a:moveTo>
                    <a:pt x="77" y="105"/>
                  </a:moveTo>
                  <a:lnTo>
                    <a:pt x="77" y="105"/>
                  </a:lnTo>
                  <a:lnTo>
                    <a:pt x="77" y="70"/>
                  </a:lnTo>
                  <a:lnTo>
                    <a:pt x="63" y="70"/>
                  </a:lnTo>
                  <a:lnTo>
                    <a:pt x="44" y="73"/>
                  </a:lnTo>
                  <a:lnTo>
                    <a:pt x="36" y="75"/>
                  </a:lnTo>
                  <a:lnTo>
                    <a:pt x="27" y="81"/>
                  </a:lnTo>
                  <a:lnTo>
                    <a:pt x="22" y="86"/>
                  </a:lnTo>
                  <a:lnTo>
                    <a:pt x="16" y="94"/>
                  </a:lnTo>
                  <a:lnTo>
                    <a:pt x="14" y="105"/>
                  </a:lnTo>
                  <a:lnTo>
                    <a:pt x="14" y="116"/>
                  </a:lnTo>
                  <a:lnTo>
                    <a:pt x="16" y="132"/>
                  </a:lnTo>
                  <a:lnTo>
                    <a:pt x="22" y="146"/>
                  </a:lnTo>
                  <a:lnTo>
                    <a:pt x="27" y="151"/>
                  </a:lnTo>
                  <a:lnTo>
                    <a:pt x="33" y="156"/>
                  </a:lnTo>
                  <a:lnTo>
                    <a:pt x="41" y="159"/>
                  </a:lnTo>
                  <a:lnTo>
                    <a:pt x="49" y="159"/>
                  </a:lnTo>
                  <a:lnTo>
                    <a:pt x="58" y="159"/>
                  </a:lnTo>
                  <a:lnTo>
                    <a:pt x="63" y="156"/>
                  </a:lnTo>
                  <a:lnTo>
                    <a:pt x="71" y="151"/>
                  </a:lnTo>
                  <a:lnTo>
                    <a:pt x="77" y="146"/>
                  </a:lnTo>
                  <a:lnTo>
                    <a:pt x="77" y="10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7" name="Freeform 20"/>
            <p:cNvSpPr>
              <a:spLocks/>
            </p:cNvSpPr>
            <p:nvPr/>
          </p:nvSpPr>
          <p:spPr bwMode="auto">
            <a:xfrm>
              <a:off x="2041" y="975"/>
              <a:ext cx="110" cy="154"/>
            </a:xfrm>
            <a:custGeom>
              <a:avLst/>
              <a:gdLst/>
              <a:ahLst/>
              <a:cxnLst>
                <a:cxn ang="0">
                  <a:pos x="107" y="154"/>
                </a:cxn>
                <a:cxn ang="0">
                  <a:pos x="107" y="154"/>
                </a:cxn>
                <a:cxn ang="0">
                  <a:pos x="90" y="154"/>
                </a:cxn>
                <a:cxn ang="0">
                  <a:pos x="88" y="154"/>
                </a:cxn>
                <a:cxn ang="0">
                  <a:pos x="88" y="154"/>
                </a:cxn>
                <a:cxn ang="0">
                  <a:pos x="49" y="84"/>
                </a:cxn>
                <a:cxn ang="0">
                  <a:pos x="11" y="13"/>
                </a:cxn>
                <a:cxn ang="0">
                  <a:pos x="11" y="13"/>
                </a:cxn>
                <a:cxn ang="0">
                  <a:pos x="13" y="84"/>
                </a:cxn>
                <a:cxn ang="0">
                  <a:pos x="13" y="84"/>
                </a:cxn>
                <a:cxn ang="0">
                  <a:pos x="13" y="154"/>
                </a:cxn>
                <a:cxn ang="0">
                  <a:pos x="13" y="154"/>
                </a:cxn>
                <a:cxn ang="0">
                  <a:pos x="8" y="154"/>
                </a:cxn>
                <a:cxn ang="0">
                  <a:pos x="8" y="154"/>
                </a:cxn>
                <a:cxn ang="0">
                  <a:pos x="2"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5" y="32"/>
                </a:cxn>
                <a:cxn ang="0">
                  <a:pos x="35" y="32"/>
                </a:cxn>
                <a:cxn ang="0">
                  <a:pos x="55" y="62"/>
                </a:cxn>
                <a:cxn ang="0">
                  <a:pos x="96" y="143"/>
                </a:cxn>
                <a:cxn ang="0">
                  <a:pos x="96" y="143"/>
                </a:cxn>
                <a:cxn ang="0">
                  <a:pos x="96" y="111"/>
                </a:cxn>
                <a:cxn ang="0">
                  <a:pos x="96" y="111"/>
                </a:cxn>
                <a:cxn ang="0">
                  <a:pos x="96"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0" y="154"/>
                  </a:lnTo>
                  <a:lnTo>
                    <a:pt x="88" y="154"/>
                  </a:lnTo>
                  <a:lnTo>
                    <a:pt x="49" y="84"/>
                  </a:lnTo>
                  <a:lnTo>
                    <a:pt x="11" y="13"/>
                  </a:lnTo>
                  <a:lnTo>
                    <a:pt x="13" y="84"/>
                  </a:lnTo>
                  <a:lnTo>
                    <a:pt x="13" y="154"/>
                  </a:lnTo>
                  <a:lnTo>
                    <a:pt x="8" y="154"/>
                  </a:lnTo>
                  <a:lnTo>
                    <a:pt x="2" y="154"/>
                  </a:lnTo>
                  <a:lnTo>
                    <a:pt x="0" y="154"/>
                  </a:lnTo>
                  <a:lnTo>
                    <a:pt x="0" y="113"/>
                  </a:lnTo>
                  <a:lnTo>
                    <a:pt x="0" y="3"/>
                  </a:lnTo>
                  <a:lnTo>
                    <a:pt x="19" y="0"/>
                  </a:lnTo>
                  <a:lnTo>
                    <a:pt x="19" y="3"/>
                  </a:lnTo>
                  <a:lnTo>
                    <a:pt x="35" y="32"/>
                  </a:lnTo>
                  <a:lnTo>
                    <a:pt x="55" y="62"/>
                  </a:lnTo>
                  <a:lnTo>
                    <a:pt x="96" y="143"/>
                  </a:lnTo>
                  <a:lnTo>
                    <a:pt x="96" y="111"/>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8" name="Freeform 19"/>
            <p:cNvSpPr>
              <a:spLocks noEditPoints="1"/>
            </p:cNvSpPr>
            <p:nvPr/>
          </p:nvSpPr>
          <p:spPr bwMode="auto">
            <a:xfrm>
              <a:off x="2184" y="1015"/>
              <a:ext cx="93" cy="117"/>
            </a:xfrm>
            <a:custGeom>
              <a:avLst/>
              <a:gdLst/>
              <a:ahLst/>
              <a:cxnLst>
                <a:cxn ang="0">
                  <a:pos x="90" y="57"/>
                </a:cxn>
                <a:cxn ang="0">
                  <a:pos x="13" y="57"/>
                </a:cxn>
                <a:cxn ang="0">
                  <a:pos x="13" y="57"/>
                </a:cxn>
                <a:cxn ang="0">
                  <a:pos x="16" y="76"/>
                </a:cxn>
                <a:cxn ang="0">
                  <a:pos x="24" y="90"/>
                </a:cxn>
                <a:cxn ang="0">
                  <a:pos x="30" y="98"/>
                </a:cxn>
                <a:cxn ang="0">
                  <a:pos x="35" y="100"/>
                </a:cxn>
                <a:cxn ang="0">
                  <a:pos x="44" y="103"/>
                </a:cxn>
                <a:cxn ang="0">
                  <a:pos x="55" y="106"/>
                </a:cxn>
                <a:cxn ang="0">
                  <a:pos x="55" y="106"/>
                </a:cxn>
                <a:cxn ang="0">
                  <a:pos x="63" y="103"/>
                </a:cxn>
                <a:cxn ang="0">
                  <a:pos x="71" y="100"/>
                </a:cxn>
                <a:cxn ang="0">
                  <a:pos x="79" y="98"/>
                </a:cxn>
                <a:cxn ang="0">
                  <a:pos x="88" y="90"/>
                </a:cxn>
                <a:cxn ang="0">
                  <a:pos x="88" y="92"/>
                </a:cxn>
                <a:cxn ang="0">
                  <a:pos x="88" y="92"/>
                </a:cxn>
                <a:cxn ang="0">
                  <a:pos x="88" y="103"/>
                </a:cxn>
                <a:cxn ang="0">
                  <a:pos x="88" y="106"/>
                </a:cxn>
                <a:cxn ang="0">
                  <a:pos x="88" y="106"/>
                </a:cxn>
                <a:cxn ang="0">
                  <a:pos x="71" y="114"/>
                </a:cxn>
                <a:cxn ang="0">
                  <a:pos x="52" y="117"/>
                </a:cxn>
                <a:cxn ang="0">
                  <a:pos x="52" y="117"/>
                </a:cxn>
                <a:cxn ang="0">
                  <a:pos x="41" y="117"/>
                </a:cxn>
                <a:cxn ang="0">
                  <a:pos x="30" y="111"/>
                </a:cxn>
                <a:cxn ang="0">
                  <a:pos x="22" y="108"/>
                </a:cxn>
                <a:cxn ang="0">
                  <a:pos x="13" y="100"/>
                </a:cxn>
                <a:cxn ang="0">
                  <a:pos x="8" y="92"/>
                </a:cxn>
                <a:cxn ang="0">
                  <a:pos x="5" y="81"/>
                </a:cxn>
                <a:cxn ang="0">
                  <a:pos x="2" y="71"/>
                </a:cxn>
                <a:cxn ang="0">
                  <a:pos x="0" y="60"/>
                </a:cxn>
                <a:cxn ang="0">
                  <a:pos x="0" y="60"/>
                </a:cxn>
                <a:cxn ang="0">
                  <a:pos x="2" y="36"/>
                </a:cxn>
                <a:cxn ang="0">
                  <a:pos x="8" y="27"/>
                </a:cxn>
                <a:cxn ang="0">
                  <a:pos x="13" y="17"/>
                </a:cxn>
                <a:cxn ang="0">
                  <a:pos x="19" y="11"/>
                </a:cxn>
                <a:cxn ang="0">
                  <a:pos x="27" y="6"/>
                </a:cxn>
                <a:cxn ang="0">
                  <a:pos x="38" y="3"/>
                </a:cxn>
                <a:cxn ang="0">
                  <a:pos x="49" y="0"/>
                </a:cxn>
                <a:cxn ang="0">
                  <a:pos x="49" y="0"/>
                </a:cxn>
                <a:cxn ang="0">
                  <a:pos x="60" y="3"/>
                </a:cxn>
                <a:cxn ang="0">
                  <a:pos x="68" y="6"/>
                </a:cxn>
                <a:cxn ang="0">
                  <a:pos x="77" y="11"/>
                </a:cxn>
                <a:cxn ang="0">
                  <a:pos x="82" y="17"/>
                </a:cxn>
                <a:cxn ang="0">
                  <a:pos x="88" y="25"/>
                </a:cxn>
                <a:cxn ang="0">
                  <a:pos x="90" y="36"/>
                </a:cxn>
                <a:cxn ang="0">
                  <a:pos x="93" y="57"/>
                </a:cxn>
                <a:cxn ang="0">
                  <a:pos x="90" y="57"/>
                </a:cxn>
                <a:cxn ang="0">
                  <a:pos x="49" y="11"/>
                </a:cxn>
                <a:cxn ang="0">
                  <a:pos x="49" y="11"/>
                </a:cxn>
                <a:cxn ang="0">
                  <a:pos x="35" y="14"/>
                </a:cxn>
                <a:cxn ang="0">
                  <a:pos x="24" y="22"/>
                </a:cxn>
                <a:cxn ang="0">
                  <a:pos x="19" y="33"/>
                </a:cxn>
                <a:cxn ang="0">
                  <a:pos x="13" y="46"/>
                </a:cxn>
                <a:cxn ang="0">
                  <a:pos x="79" y="46"/>
                </a:cxn>
                <a:cxn ang="0">
                  <a:pos x="79" y="46"/>
                </a:cxn>
                <a:cxn ang="0">
                  <a:pos x="77" y="33"/>
                </a:cxn>
                <a:cxn ang="0">
                  <a:pos x="71" y="22"/>
                </a:cxn>
                <a:cxn ang="0">
                  <a:pos x="60" y="14"/>
                </a:cxn>
                <a:cxn ang="0">
                  <a:pos x="49" y="11"/>
                </a:cxn>
                <a:cxn ang="0">
                  <a:pos x="49" y="11"/>
                </a:cxn>
              </a:cxnLst>
              <a:rect l="0" t="0" r="r" b="b"/>
              <a:pathLst>
                <a:path w="93" h="117">
                  <a:moveTo>
                    <a:pt x="90" y="57"/>
                  </a:moveTo>
                  <a:lnTo>
                    <a:pt x="13" y="57"/>
                  </a:lnTo>
                  <a:lnTo>
                    <a:pt x="16" y="76"/>
                  </a:lnTo>
                  <a:lnTo>
                    <a:pt x="24" y="90"/>
                  </a:lnTo>
                  <a:lnTo>
                    <a:pt x="30" y="98"/>
                  </a:lnTo>
                  <a:lnTo>
                    <a:pt x="35" y="100"/>
                  </a:lnTo>
                  <a:lnTo>
                    <a:pt x="44" y="103"/>
                  </a:lnTo>
                  <a:lnTo>
                    <a:pt x="55" y="106"/>
                  </a:lnTo>
                  <a:lnTo>
                    <a:pt x="63" y="103"/>
                  </a:lnTo>
                  <a:lnTo>
                    <a:pt x="71" y="100"/>
                  </a:lnTo>
                  <a:lnTo>
                    <a:pt x="79" y="98"/>
                  </a:lnTo>
                  <a:lnTo>
                    <a:pt x="88" y="90"/>
                  </a:lnTo>
                  <a:lnTo>
                    <a:pt x="88" y="92"/>
                  </a:lnTo>
                  <a:lnTo>
                    <a:pt x="88" y="103"/>
                  </a:lnTo>
                  <a:lnTo>
                    <a:pt x="88" y="106"/>
                  </a:lnTo>
                  <a:lnTo>
                    <a:pt x="71" y="114"/>
                  </a:lnTo>
                  <a:lnTo>
                    <a:pt x="52" y="117"/>
                  </a:lnTo>
                  <a:lnTo>
                    <a:pt x="41" y="117"/>
                  </a:lnTo>
                  <a:lnTo>
                    <a:pt x="30" y="111"/>
                  </a:lnTo>
                  <a:lnTo>
                    <a:pt x="22" y="108"/>
                  </a:lnTo>
                  <a:lnTo>
                    <a:pt x="13" y="100"/>
                  </a:lnTo>
                  <a:lnTo>
                    <a:pt x="8" y="92"/>
                  </a:lnTo>
                  <a:lnTo>
                    <a:pt x="5" y="81"/>
                  </a:lnTo>
                  <a:lnTo>
                    <a:pt x="2" y="71"/>
                  </a:lnTo>
                  <a:lnTo>
                    <a:pt x="0" y="60"/>
                  </a:lnTo>
                  <a:lnTo>
                    <a:pt x="2" y="36"/>
                  </a:lnTo>
                  <a:lnTo>
                    <a:pt x="8" y="27"/>
                  </a:lnTo>
                  <a:lnTo>
                    <a:pt x="13" y="17"/>
                  </a:lnTo>
                  <a:lnTo>
                    <a:pt x="19" y="11"/>
                  </a:lnTo>
                  <a:lnTo>
                    <a:pt x="27" y="6"/>
                  </a:lnTo>
                  <a:lnTo>
                    <a:pt x="38" y="3"/>
                  </a:lnTo>
                  <a:lnTo>
                    <a:pt x="49" y="0"/>
                  </a:lnTo>
                  <a:lnTo>
                    <a:pt x="60" y="3"/>
                  </a:lnTo>
                  <a:lnTo>
                    <a:pt x="68" y="6"/>
                  </a:lnTo>
                  <a:lnTo>
                    <a:pt x="77" y="11"/>
                  </a:lnTo>
                  <a:lnTo>
                    <a:pt x="82" y="17"/>
                  </a:lnTo>
                  <a:lnTo>
                    <a:pt x="88" y="25"/>
                  </a:lnTo>
                  <a:lnTo>
                    <a:pt x="90" y="36"/>
                  </a:lnTo>
                  <a:lnTo>
                    <a:pt x="93" y="57"/>
                  </a:lnTo>
                  <a:lnTo>
                    <a:pt x="90" y="57"/>
                  </a:lnTo>
                  <a:close/>
                  <a:moveTo>
                    <a:pt x="49" y="11"/>
                  </a:moveTo>
                  <a:lnTo>
                    <a:pt x="49" y="11"/>
                  </a:lnTo>
                  <a:lnTo>
                    <a:pt x="35" y="14"/>
                  </a:lnTo>
                  <a:lnTo>
                    <a:pt x="24" y="22"/>
                  </a:lnTo>
                  <a:lnTo>
                    <a:pt x="19" y="33"/>
                  </a:lnTo>
                  <a:lnTo>
                    <a:pt x="13" y="46"/>
                  </a:lnTo>
                  <a:lnTo>
                    <a:pt x="79" y="46"/>
                  </a:lnTo>
                  <a:lnTo>
                    <a:pt x="77" y="33"/>
                  </a:lnTo>
                  <a:lnTo>
                    <a:pt x="71" y="22"/>
                  </a:lnTo>
                  <a:lnTo>
                    <a:pt x="60" y="14"/>
                  </a:lnTo>
                  <a:lnTo>
                    <a:pt x="49"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9" name="Freeform 18"/>
            <p:cNvSpPr>
              <a:spLocks/>
            </p:cNvSpPr>
            <p:nvPr/>
          </p:nvSpPr>
          <p:spPr bwMode="auto">
            <a:xfrm>
              <a:off x="2294" y="1018"/>
              <a:ext cx="145" cy="111"/>
            </a:xfrm>
            <a:custGeom>
              <a:avLst/>
              <a:gdLst/>
              <a:ahLst/>
              <a:cxnLst>
                <a:cxn ang="0">
                  <a:pos x="132" y="46"/>
                </a:cxn>
                <a:cxn ang="0">
                  <a:pos x="123" y="87"/>
                </a:cxn>
                <a:cxn ang="0">
                  <a:pos x="123" y="87"/>
                </a:cxn>
                <a:cxn ang="0">
                  <a:pos x="118" y="108"/>
                </a:cxn>
                <a:cxn ang="0">
                  <a:pos x="115" y="111"/>
                </a:cxn>
                <a:cxn ang="0">
                  <a:pos x="115" y="111"/>
                </a:cxn>
                <a:cxn ang="0">
                  <a:pos x="99" y="111"/>
                </a:cxn>
                <a:cxn ang="0">
                  <a:pos x="99" y="111"/>
                </a:cxn>
                <a:cxn ang="0">
                  <a:pos x="99" y="111"/>
                </a:cxn>
                <a:cxn ang="0">
                  <a:pos x="90" y="78"/>
                </a:cxn>
                <a:cxn ang="0">
                  <a:pos x="71" y="8"/>
                </a:cxn>
                <a:cxn ang="0">
                  <a:pos x="57" y="65"/>
                </a:cxn>
                <a:cxn ang="0">
                  <a:pos x="57" y="65"/>
                </a:cxn>
                <a:cxn ang="0">
                  <a:pos x="46" y="111"/>
                </a:cxn>
                <a:cxn ang="0">
                  <a:pos x="46" y="111"/>
                </a:cxn>
                <a:cxn ang="0">
                  <a:pos x="46" y="111"/>
                </a:cxn>
                <a:cxn ang="0">
                  <a:pos x="30" y="111"/>
                </a:cxn>
                <a:cxn ang="0">
                  <a:pos x="30" y="111"/>
                </a:cxn>
                <a:cxn ang="0">
                  <a:pos x="30" y="111"/>
                </a:cxn>
                <a:cxn ang="0">
                  <a:pos x="22" y="78"/>
                </a:cxn>
                <a:cxn ang="0">
                  <a:pos x="22" y="78"/>
                </a:cxn>
                <a:cxn ang="0">
                  <a:pos x="0" y="3"/>
                </a:cxn>
                <a:cxn ang="0">
                  <a:pos x="2" y="0"/>
                </a:cxn>
                <a:cxn ang="0">
                  <a:pos x="2" y="0"/>
                </a:cxn>
                <a:cxn ang="0">
                  <a:pos x="13" y="0"/>
                </a:cxn>
                <a:cxn ang="0">
                  <a:pos x="16" y="3"/>
                </a:cxn>
                <a:cxn ang="0">
                  <a:pos x="16" y="3"/>
                </a:cxn>
                <a:cxn ang="0">
                  <a:pos x="22" y="33"/>
                </a:cxn>
                <a:cxn ang="0">
                  <a:pos x="38" y="103"/>
                </a:cxn>
                <a:cxn ang="0">
                  <a:pos x="57" y="30"/>
                </a:cxn>
                <a:cxn ang="0">
                  <a:pos x="57" y="30"/>
                </a:cxn>
                <a:cxn ang="0">
                  <a:pos x="63" y="3"/>
                </a:cxn>
                <a:cxn ang="0">
                  <a:pos x="63" y="0"/>
                </a:cxn>
                <a:cxn ang="0">
                  <a:pos x="63" y="0"/>
                </a:cxn>
                <a:cxn ang="0">
                  <a:pos x="82" y="0"/>
                </a:cxn>
                <a:cxn ang="0">
                  <a:pos x="82" y="3"/>
                </a:cxn>
                <a:cxn ang="0">
                  <a:pos x="82" y="3"/>
                </a:cxn>
                <a:cxn ang="0">
                  <a:pos x="110" y="100"/>
                </a:cxn>
                <a:cxn ang="0">
                  <a:pos x="123" y="43"/>
                </a:cxn>
                <a:cxn ang="0">
                  <a:pos x="123" y="43"/>
                </a:cxn>
                <a:cxn ang="0">
                  <a:pos x="129" y="14"/>
                </a:cxn>
                <a:cxn ang="0">
                  <a:pos x="129" y="14"/>
                </a:cxn>
                <a:cxn ang="0">
                  <a:pos x="132" y="3"/>
                </a:cxn>
                <a:cxn ang="0">
                  <a:pos x="132" y="0"/>
                </a:cxn>
                <a:cxn ang="0">
                  <a:pos x="132" y="0"/>
                </a:cxn>
                <a:cxn ang="0">
                  <a:pos x="137" y="0"/>
                </a:cxn>
                <a:cxn ang="0">
                  <a:pos x="137" y="0"/>
                </a:cxn>
                <a:cxn ang="0">
                  <a:pos x="143" y="0"/>
                </a:cxn>
                <a:cxn ang="0">
                  <a:pos x="145" y="3"/>
                </a:cxn>
                <a:cxn ang="0">
                  <a:pos x="145" y="3"/>
                </a:cxn>
                <a:cxn ang="0">
                  <a:pos x="132" y="46"/>
                </a:cxn>
                <a:cxn ang="0">
                  <a:pos x="132" y="46"/>
                </a:cxn>
              </a:cxnLst>
              <a:rect l="0" t="0" r="r" b="b"/>
              <a:pathLst>
                <a:path w="145" h="111">
                  <a:moveTo>
                    <a:pt x="132" y="46"/>
                  </a:moveTo>
                  <a:lnTo>
                    <a:pt x="123" y="87"/>
                  </a:lnTo>
                  <a:lnTo>
                    <a:pt x="118" y="108"/>
                  </a:lnTo>
                  <a:lnTo>
                    <a:pt x="115" y="111"/>
                  </a:lnTo>
                  <a:lnTo>
                    <a:pt x="99" y="111"/>
                  </a:lnTo>
                  <a:lnTo>
                    <a:pt x="90" y="78"/>
                  </a:lnTo>
                  <a:lnTo>
                    <a:pt x="71" y="8"/>
                  </a:lnTo>
                  <a:lnTo>
                    <a:pt x="57" y="65"/>
                  </a:lnTo>
                  <a:lnTo>
                    <a:pt x="46" y="111"/>
                  </a:lnTo>
                  <a:lnTo>
                    <a:pt x="30" y="111"/>
                  </a:lnTo>
                  <a:lnTo>
                    <a:pt x="22" y="78"/>
                  </a:lnTo>
                  <a:lnTo>
                    <a:pt x="0" y="3"/>
                  </a:lnTo>
                  <a:lnTo>
                    <a:pt x="2" y="0"/>
                  </a:lnTo>
                  <a:lnTo>
                    <a:pt x="13" y="0"/>
                  </a:lnTo>
                  <a:lnTo>
                    <a:pt x="16" y="3"/>
                  </a:lnTo>
                  <a:lnTo>
                    <a:pt x="22" y="33"/>
                  </a:lnTo>
                  <a:lnTo>
                    <a:pt x="38" y="103"/>
                  </a:lnTo>
                  <a:lnTo>
                    <a:pt x="57" y="30"/>
                  </a:lnTo>
                  <a:lnTo>
                    <a:pt x="63" y="3"/>
                  </a:lnTo>
                  <a:lnTo>
                    <a:pt x="63" y="0"/>
                  </a:lnTo>
                  <a:lnTo>
                    <a:pt x="82" y="0"/>
                  </a:lnTo>
                  <a:lnTo>
                    <a:pt x="82" y="3"/>
                  </a:lnTo>
                  <a:lnTo>
                    <a:pt x="110" y="100"/>
                  </a:lnTo>
                  <a:lnTo>
                    <a:pt x="123" y="43"/>
                  </a:lnTo>
                  <a:lnTo>
                    <a:pt x="129" y="14"/>
                  </a:lnTo>
                  <a:lnTo>
                    <a:pt x="132" y="3"/>
                  </a:lnTo>
                  <a:lnTo>
                    <a:pt x="132" y="0"/>
                  </a:lnTo>
                  <a:lnTo>
                    <a:pt x="137" y="0"/>
                  </a:lnTo>
                  <a:lnTo>
                    <a:pt x="143" y="0"/>
                  </a:lnTo>
                  <a:lnTo>
                    <a:pt x="145"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0" name="Freeform 17"/>
            <p:cNvSpPr>
              <a:spLocks noEditPoints="1"/>
            </p:cNvSpPr>
            <p:nvPr/>
          </p:nvSpPr>
          <p:spPr bwMode="auto">
            <a:xfrm>
              <a:off x="2536" y="975"/>
              <a:ext cx="96" cy="154"/>
            </a:xfrm>
            <a:custGeom>
              <a:avLst/>
              <a:gdLst/>
              <a:ahLst/>
              <a:cxnLst>
                <a:cxn ang="0">
                  <a:pos x="85" y="140"/>
                </a:cxn>
                <a:cxn ang="0">
                  <a:pos x="74" y="148"/>
                </a:cxn>
                <a:cxn ang="0">
                  <a:pos x="44" y="154"/>
                </a:cxn>
                <a:cxn ang="0">
                  <a:pos x="30" y="154"/>
                </a:cxn>
                <a:cxn ang="0">
                  <a:pos x="2" y="154"/>
                </a:cxn>
                <a:cxn ang="0">
                  <a:pos x="2" y="121"/>
                </a:cxn>
                <a:cxn ang="0">
                  <a:pos x="2" y="51"/>
                </a:cxn>
                <a:cxn ang="0">
                  <a:pos x="0" y="3"/>
                </a:cxn>
                <a:cxn ang="0">
                  <a:pos x="2" y="3"/>
                </a:cxn>
                <a:cxn ang="0">
                  <a:pos x="44" y="0"/>
                </a:cxn>
                <a:cxn ang="0">
                  <a:pos x="55" y="3"/>
                </a:cxn>
                <a:cxn ang="0">
                  <a:pos x="77" y="11"/>
                </a:cxn>
                <a:cxn ang="0">
                  <a:pos x="82" y="19"/>
                </a:cxn>
                <a:cxn ang="0">
                  <a:pos x="88" y="38"/>
                </a:cxn>
                <a:cxn ang="0">
                  <a:pos x="85" y="51"/>
                </a:cxn>
                <a:cxn ang="0">
                  <a:pos x="68" y="70"/>
                </a:cxn>
                <a:cxn ang="0">
                  <a:pos x="57" y="73"/>
                </a:cxn>
                <a:cxn ang="0">
                  <a:pos x="85" y="84"/>
                </a:cxn>
                <a:cxn ang="0">
                  <a:pos x="93" y="94"/>
                </a:cxn>
                <a:cxn ang="0">
                  <a:pos x="96" y="111"/>
                </a:cxn>
                <a:cxn ang="0">
                  <a:pos x="93" y="127"/>
                </a:cxn>
                <a:cxn ang="0">
                  <a:pos x="85" y="140"/>
                </a:cxn>
                <a:cxn ang="0">
                  <a:pos x="16" y="11"/>
                </a:cxn>
                <a:cxn ang="0">
                  <a:pos x="13" y="13"/>
                </a:cxn>
                <a:cxn ang="0">
                  <a:pos x="13" y="62"/>
                </a:cxn>
                <a:cxn ang="0">
                  <a:pos x="30" y="70"/>
                </a:cxn>
                <a:cxn ang="0">
                  <a:pos x="44" y="67"/>
                </a:cxn>
                <a:cxn ang="0">
                  <a:pos x="66" y="59"/>
                </a:cxn>
                <a:cxn ang="0">
                  <a:pos x="74" y="49"/>
                </a:cxn>
                <a:cxn ang="0">
                  <a:pos x="74" y="38"/>
                </a:cxn>
                <a:cxn ang="0">
                  <a:pos x="66" y="19"/>
                </a:cxn>
                <a:cxn ang="0">
                  <a:pos x="46" y="11"/>
                </a:cxn>
                <a:cxn ang="0">
                  <a:pos x="35" y="81"/>
                </a:cxn>
                <a:cxn ang="0">
                  <a:pos x="13" y="81"/>
                </a:cxn>
                <a:cxn ang="0">
                  <a:pos x="13" y="97"/>
                </a:cxn>
                <a:cxn ang="0">
                  <a:pos x="38" y="143"/>
                </a:cxn>
                <a:cxn ang="0">
                  <a:pos x="49" y="143"/>
                </a:cxn>
                <a:cxn ang="0">
                  <a:pos x="71" y="135"/>
                </a:cxn>
                <a:cxn ang="0">
                  <a:pos x="79" y="127"/>
                </a:cxn>
                <a:cxn ang="0">
                  <a:pos x="82" y="111"/>
                </a:cxn>
                <a:cxn ang="0">
                  <a:pos x="82" y="103"/>
                </a:cxn>
                <a:cxn ang="0">
                  <a:pos x="74" y="89"/>
                </a:cxn>
                <a:cxn ang="0">
                  <a:pos x="52" y="81"/>
                </a:cxn>
                <a:cxn ang="0">
                  <a:pos x="35" y="81"/>
                </a:cxn>
              </a:cxnLst>
              <a:rect l="0" t="0" r="r" b="b"/>
              <a:pathLst>
                <a:path w="96" h="154">
                  <a:moveTo>
                    <a:pt x="85" y="140"/>
                  </a:moveTo>
                  <a:lnTo>
                    <a:pt x="85" y="140"/>
                  </a:lnTo>
                  <a:lnTo>
                    <a:pt x="79" y="146"/>
                  </a:lnTo>
                  <a:lnTo>
                    <a:pt x="74" y="148"/>
                  </a:lnTo>
                  <a:lnTo>
                    <a:pt x="60" y="151"/>
                  </a:lnTo>
                  <a:lnTo>
                    <a:pt x="44" y="154"/>
                  </a:lnTo>
                  <a:lnTo>
                    <a:pt x="30" y="154"/>
                  </a:lnTo>
                  <a:lnTo>
                    <a:pt x="2" y="154"/>
                  </a:lnTo>
                  <a:lnTo>
                    <a:pt x="2" y="121"/>
                  </a:lnTo>
                  <a:lnTo>
                    <a:pt x="2" y="51"/>
                  </a:lnTo>
                  <a:lnTo>
                    <a:pt x="0" y="3"/>
                  </a:lnTo>
                  <a:lnTo>
                    <a:pt x="2" y="3"/>
                  </a:lnTo>
                  <a:lnTo>
                    <a:pt x="33" y="0"/>
                  </a:lnTo>
                  <a:lnTo>
                    <a:pt x="44" y="0"/>
                  </a:lnTo>
                  <a:lnTo>
                    <a:pt x="55" y="3"/>
                  </a:lnTo>
                  <a:lnTo>
                    <a:pt x="66" y="5"/>
                  </a:lnTo>
                  <a:lnTo>
                    <a:pt x="77" y="11"/>
                  </a:lnTo>
                  <a:lnTo>
                    <a:pt x="82" y="19"/>
                  </a:lnTo>
                  <a:lnTo>
                    <a:pt x="88" y="27"/>
                  </a:lnTo>
                  <a:lnTo>
                    <a:pt x="88" y="38"/>
                  </a:lnTo>
                  <a:lnTo>
                    <a:pt x="85" y="51"/>
                  </a:lnTo>
                  <a:lnTo>
                    <a:pt x="79" y="62"/>
                  </a:lnTo>
                  <a:lnTo>
                    <a:pt x="68" y="70"/>
                  </a:lnTo>
                  <a:lnTo>
                    <a:pt x="57" y="73"/>
                  </a:lnTo>
                  <a:lnTo>
                    <a:pt x="74" y="76"/>
                  </a:lnTo>
                  <a:lnTo>
                    <a:pt x="85" y="84"/>
                  </a:lnTo>
                  <a:lnTo>
                    <a:pt x="90" y="89"/>
                  </a:lnTo>
                  <a:lnTo>
                    <a:pt x="93" y="94"/>
                  </a:lnTo>
                  <a:lnTo>
                    <a:pt x="96" y="103"/>
                  </a:lnTo>
                  <a:lnTo>
                    <a:pt x="96" y="111"/>
                  </a:lnTo>
                  <a:lnTo>
                    <a:pt x="93" y="127"/>
                  </a:lnTo>
                  <a:lnTo>
                    <a:pt x="85" y="140"/>
                  </a:lnTo>
                  <a:close/>
                  <a:moveTo>
                    <a:pt x="46" y="11"/>
                  </a:moveTo>
                  <a:lnTo>
                    <a:pt x="16" y="11"/>
                  </a:lnTo>
                  <a:lnTo>
                    <a:pt x="13" y="13"/>
                  </a:lnTo>
                  <a:lnTo>
                    <a:pt x="13" y="62"/>
                  </a:lnTo>
                  <a:lnTo>
                    <a:pt x="13" y="70"/>
                  </a:lnTo>
                  <a:lnTo>
                    <a:pt x="30" y="70"/>
                  </a:lnTo>
                  <a:lnTo>
                    <a:pt x="44" y="67"/>
                  </a:lnTo>
                  <a:lnTo>
                    <a:pt x="60" y="65"/>
                  </a:lnTo>
                  <a:lnTo>
                    <a:pt x="66" y="59"/>
                  </a:lnTo>
                  <a:lnTo>
                    <a:pt x="71" y="54"/>
                  </a:lnTo>
                  <a:lnTo>
                    <a:pt x="74" y="49"/>
                  </a:lnTo>
                  <a:lnTo>
                    <a:pt x="74" y="38"/>
                  </a:lnTo>
                  <a:lnTo>
                    <a:pt x="71" y="27"/>
                  </a:lnTo>
                  <a:lnTo>
                    <a:pt x="66" y="19"/>
                  </a:lnTo>
                  <a:lnTo>
                    <a:pt x="57" y="13"/>
                  </a:lnTo>
                  <a:lnTo>
                    <a:pt x="46" y="11"/>
                  </a:lnTo>
                  <a:close/>
                  <a:moveTo>
                    <a:pt x="35" y="81"/>
                  </a:moveTo>
                  <a:lnTo>
                    <a:pt x="35" y="81"/>
                  </a:lnTo>
                  <a:lnTo>
                    <a:pt x="13" y="81"/>
                  </a:lnTo>
                  <a:lnTo>
                    <a:pt x="13" y="97"/>
                  </a:lnTo>
                  <a:lnTo>
                    <a:pt x="16" y="143"/>
                  </a:lnTo>
                  <a:lnTo>
                    <a:pt x="38" y="143"/>
                  </a:lnTo>
                  <a:lnTo>
                    <a:pt x="49" y="143"/>
                  </a:lnTo>
                  <a:lnTo>
                    <a:pt x="60" y="140"/>
                  </a:lnTo>
                  <a:lnTo>
                    <a:pt x="71" y="135"/>
                  </a:lnTo>
                  <a:lnTo>
                    <a:pt x="79" y="127"/>
                  </a:lnTo>
                  <a:lnTo>
                    <a:pt x="82" y="119"/>
                  </a:lnTo>
                  <a:lnTo>
                    <a:pt x="82" y="111"/>
                  </a:lnTo>
                  <a:lnTo>
                    <a:pt x="82" y="103"/>
                  </a:lnTo>
                  <a:lnTo>
                    <a:pt x="79" y="94"/>
                  </a:lnTo>
                  <a:lnTo>
                    <a:pt x="74" y="89"/>
                  </a:lnTo>
                  <a:lnTo>
                    <a:pt x="68" y="86"/>
                  </a:lnTo>
                  <a:lnTo>
                    <a:pt x="52" y="81"/>
                  </a:lnTo>
                  <a:lnTo>
                    <a:pt x="35"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1" name="Freeform 16"/>
            <p:cNvSpPr>
              <a:spLocks/>
            </p:cNvSpPr>
            <p:nvPr/>
          </p:nvSpPr>
          <p:spPr bwMode="auto">
            <a:xfrm>
              <a:off x="2665" y="1015"/>
              <a:ext cx="47" cy="114"/>
            </a:xfrm>
            <a:custGeom>
              <a:avLst/>
              <a:gdLst/>
              <a:ahLst/>
              <a:cxnLst>
                <a:cxn ang="0">
                  <a:pos x="44" y="17"/>
                </a:cxn>
                <a:cxn ang="0">
                  <a:pos x="44" y="17"/>
                </a:cxn>
                <a:cxn ang="0">
                  <a:pos x="44" y="17"/>
                </a:cxn>
                <a:cxn ang="0">
                  <a:pos x="36" y="14"/>
                </a:cxn>
                <a:cxn ang="0">
                  <a:pos x="36" y="14"/>
                </a:cxn>
                <a:cxn ang="0">
                  <a:pos x="27" y="17"/>
                </a:cxn>
                <a:cxn ang="0">
                  <a:pos x="22" y="19"/>
                </a:cxn>
                <a:cxn ang="0">
                  <a:pos x="19" y="25"/>
                </a:cxn>
                <a:cxn ang="0">
                  <a:pos x="16" y="30"/>
                </a:cxn>
                <a:cxn ang="0">
                  <a:pos x="14" y="44"/>
                </a:cxn>
                <a:cxn ang="0">
                  <a:pos x="14" y="57"/>
                </a:cxn>
                <a:cxn ang="0">
                  <a:pos x="14" y="57"/>
                </a:cxn>
                <a:cxn ang="0">
                  <a:pos x="16" y="114"/>
                </a:cxn>
                <a:cxn ang="0">
                  <a:pos x="14" y="114"/>
                </a:cxn>
                <a:cxn ang="0">
                  <a:pos x="14" y="114"/>
                </a:cxn>
                <a:cxn ang="0">
                  <a:pos x="3" y="114"/>
                </a:cxn>
                <a:cxn ang="0">
                  <a:pos x="0" y="114"/>
                </a:cxn>
                <a:cxn ang="0">
                  <a:pos x="0" y="108"/>
                </a:cxn>
                <a:cxn ang="0">
                  <a:pos x="0" y="108"/>
                </a:cxn>
                <a:cxn ang="0">
                  <a:pos x="0" y="84"/>
                </a:cxn>
                <a:cxn ang="0">
                  <a:pos x="0" y="57"/>
                </a:cxn>
                <a:cxn ang="0">
                  <a:pos x="0" y="57"/>
                </a:cxn>
                <a:cxn ang="0">
                  <a:pos x="0" y="6"/>
                </a:cxn>
                <a:cxn ang="0">
                  <a:pos x="0" y="6"/>
                </a:cxn>
                <a:cxn ang="0">
                  <a:pos x="0" y="6"/>
                </a:cxn>
                <a:cxn ang="0">
                  <a:pos x="14" y="3"/>
                </a:cxn>
                <a:cxn ang="0">
                  <a:pos x="14" y="3"/>
                </a:cxn>
                <a:cxn ang="0">
                  <a:pos x="14" y="3"/>
                </a:cxn>
                <a:cxn ang="0">
                  <a:pos x="14" y="22"/>
                </a:cxn>
                <a:cxn ang="0">
                  <a:pos x="14" y="22"/>
                </a:cxn>
                <a:cxn ang="0">
                  <a:pos x="16" y="14"/>
                </a:cxn>
                <a:cxn ang="0">
                  <a:pos x="22" y="6"/>
                </a:cxn>
                <a:cxn ang="0">
                  <a:pos x="27" y="3"/>
                </a:cxn>
                <a:cxn ang="0">
                  <a:pos x="36" y="0"/>
                </a:cxn>
                <a:cxn ang="0">
                  <a:pos x="36" y="0"/>
                </a:cxn>
                <a:cxn ang="0">
                  <a:pos x="47" y="3"/>
                </a:cxn>
                <a:cxn ang="0">
                  <a:pos x="47" y="6"/>
                </a:cxn>
                <a:cxn ang="0">
                  <a:pos x="47" y="6"/>
                </a:cxn>
                <a:cxn ang="0">
                  <a:pos x="44" y="17"/>
                </a:cxn>
                <a:cxn ang="0">
                  <a:pos x="44" y="17"/>
                </a:cxn>
              </a:cxnLst>
              <a:rect l="0" t="0" r="r" b="b"/>
              <a:pathLst>
                <a:path w="47" h="114">
                  <a:moveTo>
                    <a:pt x="44" y="17"/>
                  </a:moveTo>
                  <a:lnTo>
                    <a:pt x="44" y="17"/>
                  </a:lnTo>
                  <a:lnTo>
                    <a:pt x="36" y="14"/>
                  </a:lnTo>
                  <a:lnTo>
                    <a:pt x="27" y="17"/>
                  </a:lnTo>
                  <a:lnTo>
                    <a:pt x="22" y="19"/>
                  </a:lnTo>
                  <a:lnTo>
                    <a:pt x="19" y="25"/>
                  </a:lnTo>
                  <a:lnTo>
                    <a:pt x="16" y="30"/>
                  </a:lnTo>
                  <a:lnTo>
                    <a:pt x="14" y="44"/>
                  </a:lnTo>
                  <a:lnTo>
                    <a:pt x="14" y="57"/>
                  </a:lnTo>
                  <a:lnTo>
                    <a:pt x="16" y="114"/>
                  </a:lnTo>
                  <a:lnTo>
                    <a:pt x="14" y="114"/>
                  </a:lnTo>
                  <a:lnTo>
                    <a:pt x="3" y="114"/>
                  </a:lnTo>
                  <a:lnTo>
                    <a:pt x="0" y="114"/>
                  </a:lnTo>
                  <a:lnTo>
                    <a:pt x="0" y="108"/>
                  </a:lnTo>
                  <a:lnTo>
                    <a:pt x="0" y="84"/>
                  </a:lnTo>
                  <a:lnTo>
                    <a:pt x="0" y="57"/>
                  </a:lnTo>
                  <a:lnTo>
                    <a:pt x="0" y="6"/>
                  </a:lnTo>
                  <a:lnTo>
                    <a:pt x="14" y="3"/>
                  </a:lnTo>
                  <a:lnTo>
                    <a:pt x="14" y="22"/>
                  </a:lnTo>
                  <a:lnTo>
                    <a:pt x="16" y="14"/>
                  </a:lnTo>
                  <a:lnTo>
                    <a:pt x="22" y="6"/>
                  </a:lnTo>
                  <a:lnTo>
                    <a:pt x="27" y="3"/>
                  </a:lnTo>
                  <a:lnTo>
                    <a:pt x="36" y="0"/>
                  </a:lnTo>
                  <a:lnTo>
                    <a:pt x="47" y="3"/>
                  </a:lnTo>
                  <a:lnTo>
                    <a:pt x="47" y="6"/>
                  </a:lnTo>
                  <a:lnTo>
                    <a:pt x="44"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2" name="Freeform 15"/>
            <p:cNvSpPr>
              <a:spLocks/>
            </p:cNvSpPr>
            <p:nvPr/>
          </p:nvSpPr>
          <p:spPr bwMode="auto">
            <a:xfrm>
              <a:off x="2734" y="1018"/>
              <a:ext cx="85" cy="114"/>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4"/>
                </a:cxn>
                <a:cxn ang="0">
                  <a:pos x="35" y="114"/>
                </a:cxn>
                <a:cxn ang="0">
                  <a:pos x="35" y="114"/>
                </a:cxn>
                <a:cxn ang="0">
                  <a:pos x="24" y="111"/>
                </a:cxn>
                <a:cxn ang="0">
                  <a:pos x="13" y="108"/>
                </a:cxn>
                <a:cxn ang="0">
                  <a:pos x="13" y="108"/>
                </a:cxn>
                <a:cxn ang="0">
                  <a:pos x="11"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6" y="43"/>
                </a:cxn>
                <a:cxn ang="0">
                  <a:pos x="16" y="68"/>
                </a:cxn>
                <a:cxn ang="0">
                  <a:pos x="16" y="68"/>
                </a:cxn>
                <a:cxn ang="0">
                  <a:pos x="16" y="81"/>
                </a:cxn>
                <a:cxn ang="0">
                  <a:pos x="19" y="92"/>
                </a:cxn>
                <a:cxn ang="0">
                  <a:pos x="27" y="100"/>
                </a:cxn>
                <a:cxn ang="0">
                  <a:pos x="41" y="103"/>
                </a:cxn>
                <a:cxn ang="0">
                  <a:pos x="41" y="103"/>
                </a:cxn>
                <a:cxn ang="0">
                  <a:pos x="49" y="100"/>
                </a:cxn>
                <a:cxn ang="0">
                  <a:pos x="57" y="97"/>
                </a:cxn>
                <a:cxn ang="0">
                  <a:pos x="63" y="95"/>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4">
                  <a:moveTo>
                    <a:pt x="82" y="111"/>
                  </a:moveTo>
                  <a:lnTo>
                    <a:pt x="71" y="111"/>
                  </a:lnTo>
                  <a:lnTo>
                    <a:pt x="71" y="100"/>
                  </a:lnTo>
                  <a:lnTo>
                    <a:pt x="63" y="105"/>
                  </a:lnTo>
                  <a:lnTo>
                    <a:pt x="55" y="111"/>
                  </a:lnTo>
                  <a:lnTo>
                    <a:pt x="46" y="114"/>
                  </a:lnTo>
                  <a:lnTo>
                    <a:pt x="35" y="114"/>
                  </a:lnTo>
                  <a:lnTo>
                    <a:pt x="24" y="111"/>
                  </a:lnTo>
                  <a:lnTo>
                    <a:pt x="13" y="108"/>
                  </a:lnTo>
                  <a:lnTo>
                    <a:pt x="11" y="103"/>
                  </a:lnTo>
                  <a:lnTo>
                    <a:pt x="5" y="97"/>
                  </a:lnTo>
                  <a:lnTo>
                    <a:pt x="2" y="84"/>
                  </a:lnTo>
                  <a:lnTo>
                    <a:pt x="2" y="57"/>
                  </a:lnTo>
                  <a:lnTo>
                    <a:pt x="2" y="43"/>
                  </a:lnTo>
                  <a:lnTo>
                    <a:pt x="0" y="3"/>
                  </a:lnTo>
                  <a:lnTo>
                    <a:pt x="2" y="0"/>
                  </a:lnTo>
                  <a:lnTo>
                    <a:pt x="13" y="0"/>
                  </a:lnTo>
                  <a:lnTo>
                    <a:pt x="16" y="0"/>
                  </a:lnTo>
                  <a:lnTo>
                    <a:pt x="16" y="43"/>
                  </a:lnTo>
                  <a:lnTo>
                    <a:pt x="16" y="68"/>
                  </a:lnTo>
                  <a:lnTo>
                    <a:pt x="16" y="81"/>
                  </a:lnTo>
                  <a:lnTo>
                    <a:pt x="19" y="92"/>
                  </a:lnTo>
                  <a:lnTo>
                    <a:pt x="27" y="100"/>
                  </a:lnTo>
                  <a:lnTo>
                    <a:pt x="41" y="103"/>
                  </a:lnTo>
                  <a:lnTo>
                    <a:pt x="49" y="100"/>
                  </a:lnTo>
                  <a:lnTo>
                    <a:pt x="57" y="97"/>
                  </a:lnTo>
                  <a:lnTo>
                    <a:pt x="63" y="95"/>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3" name="Freeform 14"/>
            <p:cNvSpPr>
              <a:spLocks/>
            </p:cNvSpPr>
            <p:nvPr/>
          </p:nvSpPr>
          <p:spPr bwMode="auto">
            <a:xfrm>
              <a:off x="2855" y="1015"/>
              <a:ext cx="85" cy="114"/>
            </a:xfrm>
            <a:custGeom>
              <a:avLst/>
              <a:gdLst/>
              <a:ahLst/>
              <a:cxnLst>
                <a:cxn ang="0">
                  <a:pos x="85" y="114"/>
                </a:cxn>
                <a:cxn ang="0">
                  <a:pos x="85" y="114"/>
                </a:cxn>
                <a:cxn ang="0">
                  <a:pos x="71" y="114"/>
                </a:cxn>
                <a:cxn ang="0">
                  <a:pos x="71" y="114"/>
                </a:cxn>
                <a:cxn ang="0">
                  <a:pos x="71" y="114"/>
                </a:cxn>
                <a:cxn ang="0">
                  <a:pos x="71" y="84"/>
                </a:cxn>
                <a:cxn ang="0">
                  <a:pos x="71" y="84"/>
                </a:cxn>
                <a:cxn ang="0">
                  <a:pos x="71" y="44"/>
                </a:cxn>
                <a:cxn ang="0">
                  <a:pos x="71" y="44"/>
                </a:cxn>
                <a:cxn ang="0">
                  <a:pos x="71" y="33"/>
                </a:cxn>
                <a:cxn ang="0">
                  <a:pos x="68" y="22"/>
                </a:cxn>
                <a:cxn ang="0">
                  <a:pos x="60" y="17"/>
                </a:cxn>
                <a:cxn ang="0">
                  <a:pos x="49" y="14"/>
                </a:cxn>
                <a:cxn ang="0">
                  <a:pos x="49" y="14"/>
                </a:cxn>
                <a:cxn ang="0">
                  <a:pos x="41" y="14"/>
                </a:cxn>
                <a:cxn ang="0">
                  <a:pos x="30" y="17"/>
                </a:cxn>
                <a:cxn ang="0">
                  <a:pos x="16" y="27"/>
                </a:cxn>
                <a:cxn ang="0">
                  <a:pos x="16" y="33"/>
                </a:cxn>
                <a:cxn ang="0">
                  <a:pos x="16" y="33"/>
                </a:cxn>
                <a:cxn ang="0">
                  <a:pos x="16" y="114"/>
                </a:cxn>
                <a:cxn ang="0">
                  <a:pos x="16" y="114"/>
                </a:cxn>
                <a:cxn ang="0">
                  <a:pos x="16" y="114"/>
                </a:cxn>
                <a:cxn ang="0">
                  <a:pos x="5" y="114"/>
                </a:cxn>
                <a:cxn ang="0">
                  <a:pos x="2" y="114"/>
                </a:cxn>
                <a:cxn ang="0">
                  <a:pos x="2" y="114"/>
                </a:cxn>
                <a:cxn ang="0">
                  <a:pos x="2" y="87"/>
                </a:cxn>
                <a:cxn ang="0">
                  <a:pos x="2" y="71"/>
                </a:cxn>
                <a:cxn ang="0">
                  <a:pos x="2" y="71"/>
                </a:cxn>
                <a:cxn ang="0">
                  <a:pos x="2" y="38"/>
                </a:cxn>
                <a:cxn ang="0">
                  <a:pos x="0" y="6"/>
                </a:cxn>
                <a:cxn ang="0">
                  <a:pos x="2" y="3"/>
                </a:cxn>
                <a:cxn ang="0">
                  <a:pos x="2" y="3"/>
                </a:cxn>
                <a:cxn ang="0">
                  <a:pos x="13" y="3"/>
                </a:cxn>
                <a:cxn ang="0">
                  <a:pos x="16" y="3"/>
                </a:cxn>
                <a:cxn ang="0">
                  <a:pos x="16" y="3"/>
                </a:cxn>
                <a:cxn ang="0">
                  <a:pos x="16" y="14"/>
                </a:cxn>
                <a:cxn ang="0">
                  <a:pos x="16" y="14"/>
                </a:cxn>
                <a:cxn ang="0">
                  <a:pos x="33" y="6"/>
                </a:cxn>
                <a:cxn ang="0">
                  <a:pos x="41" y="3"/>
                </a:cxn>
                <a:cxn ang="0">
                  <a:pos x="52" y="0"/>
                </a:cxn>
                <a:cxn ang="0">
                  <a:pos x="52" y="0"/>
                </a:cxn>
                <a:cxn ang="0">
                  <a:pos x="60" y="3"/>
                </a:cxn>
                <a:cxn ang="0">
                  <a:pos x="68" y="6"/>
                </a:cxn>
                <a:cxn ang="0">
                  <a:pos x="77" y="11"/>
                </a:cxn>
                <a:cxn ang="0">
                  <a:pos x="82" y="19"/>
                </a:cxn>
                <a:cxn ang="0">
                  <a:pos x="82" y="19"/>
                </a:cxn>
                <a:cxn ang="0">
                  <a:pos x="85" y="33"/>
                </a:cxn>
                <a:cxn ang="0">
                  <a:pos x="85" y="46"/>
                </a:cxn>
                <a:cxn ang="0">
                  <a:pos x="85" y="68"/>
                </a:cxn>
                <a:cxn ang="0">
                  <a:pos x="85" y="68"/>
                </a:cxn>
                <a:cxn ang="0">
                  <a:pos x="85" y="114"/>
                </a:cxn>
                <a:cxn ang="0">
                  <a:pos x="85" y="114"/>
                </a:cxn>
              </a:cxnLst>
              <a:rect l="0" t="0" r="r" b="b"/>
              <a:pathLst>
                <a:path w="85" h="114">
                  <a:moveTo>
                    <a:pt x="85" y="114"/>
                  </a:moveTo>
                  <a:lnTo>
                    <a:pt x="85" y="114"/>
                  </a:lnTo>
                  <a:lnTo>
                    <a:pt x="71" y="114"/>
                  </a:lnTo>
                  <a:lnTo>
                    <a:pt x="71" y="84"/>
                  </a:lnTo>
                  <a:lnTo>
                    <a:pt x="71" y="44"/>
                  </a:lnTo>
                  <a:lnTo>
                    <a:pt x="71" y="33"/>
                  </a:lnTo>
                  <a:lnTo>
                    <a:pt x="68" y="22"/>
                  </a:lnTo>
                  <a:lnTo>
                    <a:pt x="60" y="17"/>
                  </a:lnTo>
                  <a:lnTo>
                    <a:pt x="49" y="14"/>
                  </a:lnTo>
                  <a:lnTo>
                    <a:pt x="41" y="14"/>
                  </a:lnTo>
                  <a:lnTo>
                    <a:pt x="30" y="17"/>
                  </a:lnTo>
                  <a:lnTo>
                    <a:pt x="16" y="27"/>
                  </a:lnTo>
                  <a:lnTo>
                    <a:pt x="16" y="33"/>
                  </a:lnTo>
                  <a:lnTo>
                    <a:pt x="16" y="114"/>
                  </a:lnTo>
                  <a:lnTo>
                    <a:pt x="5" y="114"/>
                  </a:lnTo>
                  <a:lnTo>
                    <a:pt x="2" y="114"/>
                  </a:lnTo>
                  <a:lnTo>
                    <a:pt x="2" y="87"/>
                  </a:lnTo>
                  <a:lnTo>
                    <a:pt x="2" y="71"/>
                  </a:lnTo>
                  <a:lnTo>
                    <a:pt x="2" y="38"/>
                  </a:lnTo>
                  <a:lnTo>
                    <a:pt x="0" y="6"/>
                  </a:lnTo>
                  <a:lnTo>
                    <a:pt x="2" y="3"/>
                  </a:lnTo>
                  <a:lnTo>
                    <a:pt x="13" y="3"/>
                  </a:lnTo>
                  <a:lnTo>
                    <a:pt x="16" y="3"/>
                  </a:lnTo>
                  <a:lnTo>
                    <a:pt x="16" y="14"/>
                  </a:lnTo>
                  <a:lnTo>
                    <a:pt x="33" y="6"/>
                  </a:lnTo>
                  <a:lnTo>
                    <a:pt x="41" y="3"/>
                  </a:lnTo>
                  <a:lnTo>
                    <a:pt x="52" y="0"/>
                  </a:lnTo>
                  <a:lnTo>
                    <a:pt x="60" y="3"/>
                  </a:lnTo>
                  <a:lnTo>
                    <a:pt x="68" y="6"/>
                  </a:lnTo>
                  <a:lnTo>
                    <a:pt x="77" y="11"/>
                  </a:lnTo>
                  <a:lnTo>
                    <a:pt x="82" y="19"/>
                  </a:lnTo>
                  <a:lnTo>
                    <a:pt x="85" y="33"/>
                  </a:lnTo>
                  <a:lnTo>
                    <a:pt x="85" y="46"/>
                  </a:lnTo>
                  <a:lnTo>
                    <a:pt x="85" y="68"/>
                  </a:lnTo>
                  <a:lnTo>
                    <a:pt x="85"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4" name="Freeform 13"/>
            <p:cNvSpPr>
              <a:spLocks/>
            </p:cNvSpPr>
            <p:nvPr/>
          </p:nvSpPr>
          <p:spPr bwMode="auto">
            <a:xfrm>
              <a:off x="2973" y="1015"/>
              <a:ext cx="71" cy="117"/>
            </a:xfrm>
            <a:custGeom>
              <a:avLst/>
              <a:gdLst/>
              <a:ahLst/>
              <a:cxnLst>
                <a:cxn ang="0">
                  <a:pos x="30" y="117"/>
                </a:cxn>
                <a:cxn ang="0">
                  <a:pos x="30" y="117"/>
                </a:cxn>
                <a:cxn ang="0">
                  <a:pos x="14" y="114"/>
                </a:cxn>
                <a:cxn ang="0">
                  <a:pos x="0" y="108"/>
                </a:cxn>
                <a:cxn ang="0">
                  <a:pos x="0" y="106"/>
                </a:cxn>
                <a:cxn ang="0">
                  <a:pos x="0" y="106"/>
                </a:cxn>
                <a:cxn ang="0">
                  <a:pos x="0" y="95"/>
                </a:cxn>
                <a:cxn ang="0">
                  <a:pos x="3" y="92"/>
                </a:cxn>
                <a:cxn ang="0">
                  <a:pos x="3" y="92"/>
                </a:cxn>
                <a:cxn ang="0">
                  <a:pos x="16" y="103"/>
                </a:cxn>
                <a:cxn ang="0">
                  <a:pos x="22" y="106"/>
                </a:cxn>
                <a:cxn ang="0">
                  <a:pos x="30" y="106"/>
                </a:cxn>
                <a:cxn ang="0">
                  <a:pos x="30" y="106"/>
                </a:cxn>
                <a:cxn ang="0">
                  <a:pos x="41" y="106"/>
                </a:cxn>
                <a:cxn ang="0">
                  <a:pos x="49" y="100"/>
                </a:cxn>
                <a:cxn ang="0">
                  <a:pos x="55" y="95"/>
                </a:cxn>
                <a:cxn ang="0">
                  <a:pos x="58" y="84"/>
                </a:cxn>
                <a:cxn ang="0">
                  <a:pos x="58" y="84"/>
                </a:cxn>
                <a:cxn ang="0">
                  <a:pos x="55" y="76"/>
                </a:cxn>
                <a:cxn ang="0">
                  <a:pos x="49" y="68"/>
                </a:cxn>
                <a:cxn ang="0">
                  <a:pos x="38" y="65"/>
                </a:cxn>
                <a:cxn ang="0">
                  <a:pos x="27" y="63"/>
                </a:cxn>
                <a:cxn ang="0">
                  <a:pos x="19" y="60"/>
                </a:cxn>
                <a:cxn ang="0">
                  <a:pos x="8" y="54"/>
                </a:cxn>
                <a:cxn ang="0">
                  <a:pos x="3" y="46"/>
                </a:cxn>
                <a:cxn ang="0">
                  <a:pos x="0" y="33"/>
                </a:cxn>
                <a:cxn ang="0">
                  <a:pos x="0" y="33"/>
                </a:cxn>
                <a:cxn ang="0">
                  <a:pos x="0" y="25"/>
                </a:cxn>
                <a:cxn ang="0">
                  <a:pos x="3" y="17"/>
                </a:cxn>
                <a:cxn ang="0">
                  <a:pos x="11" y="9"/>
                </a:cxn>
                <a:cxn ang="0">
                  <a:pos x="25" y="3"/>
                </a:cxn>
                <a:cxn ang="0">
                  <a:pos x="36" y="0"/>
                </a:cxn>
                <a:cxn ang="0">
                  <a:pos x="36" y="0"/>
                </a:cxn>
                <a:cxn ang="0">
                  <a:pos x="52" y="3"/>
                </a:cxn>
                <a:cxn ang="0">
                  <a:pos x="66" y="9"/>
                </a:cxn>
                <a:cxn ang="0">
                  <a:pos x="66" y="9"/>
                </a:cxn>
                <a:cxn ang="0">
                  <a:pos x="66" y="9"/>
                </a:cxn>
                <a:cxn ang="0">
                  <a:pos x="63" y="22"/>
                </a:cxn>
                <a:cxn ang="0">
                  <a:pos x="63" y="22"/>
                </a:cxn>
                <a:cxn ang="0">
                  <a:pos x="63" y="22"/>
                </a:cxn>
                <a:cxn ang="0">
                  <a:pos x="49" y="14"/>
                </a:cxn>
                <a:cxn ang="0">
                  <a:pos x="36" y="14"/>
                </a:cxn>
                <a:cxn ang="0">
                  <a:pos x="36" y="14"/>
                </a:cxn>
                <a:cxn ang="0">
                  <a:pos x="27" y="14"/>
                </a:cxn>
                <a:cxn ang="0">
                  <a:pos x="19" y="17"/>
                </a:cxn>
                <a:cxn ang="0">
                  <a:pos x="14" y="22"/>
                </a:cxn>
                <a:cxn ang="0">
                  <a:pos x="14" y="30"/>
                </a:cxn>
                <a:cxn ang="0">
                  <a:pos x="14" y="30"/>
                </a:cxn>
                <a:cxn ang="0">
                  <a:pos x="16" y="41"/>
                </a:cxn>
                <a:cxn ang="0">
                  <a:pos x="22" y="46"/>
                </a:cxn>
                <a:cxn ang="0">
                  <a:pos x="41" y="52"/>
                </a:cxn>
                <a:cxn ang="0">
                  <a:pos x="52" y="57"/>
                </a:cxn>
                <a:cxn ang="0">
                  <a:pos x="60" y="63"/>
                </a:cxn>
                <a:cxn ang="0">
                  <a:pos x="69" y="71"/>
                </a:cxn>
                <a:cxn ang="0">
                  <a:pos x="71" y="84"/>
                </a:cxn>
                <a:cxn ang="0">
                  <a:pos x="71" y="84"/>
                </a:cxn>
                <a:cxn ang="0">
                  <a:pos x="69" y="92"/>
                </a:cxn>
                <a:cxn ang="0">
                  <a:pos x="66" y="98"/>
                </a:cxn>
                <a:cxn ang="0">
                  <a:pos x="63" y="106"/>
                </a:cxn>
                <a:cxn ang="0">
                  <a:pos x="58" y="108"/>
                </a:cxn>
                <a:cxn ang="0">
                  <a:pos x="47" y="114"/>
                </a:cxn>
                <a:cxn ang="0">
                  <a:pos x="30" y="117"/>
                </a:cxn>
                <a:cxn ang="0">
                  <a:pos x="30" y="117"/>
                </a:cxn>
              </a:cxnLst>
              <a:rect l="0" t="0" r="r" b="b"/>
              <a:pathLst>
                <a:path w="71" h="117">
                  <a:moveTo>
                    <a:pt x="30" y="117"/>
                  </a:moveTo>
                  <a:lnTo>
                    <a:pt x="30" y="117"/>
                  </a:lnTo>
                  <a:lnTo>
                    <a:pt x="14" y="114"/>
                  </a:lnTo>
                  <a:lnTo>
                    <a:pt x="0" y="108"/>
                  </a:lnTo>
                  <a:lnTo>
                    <a:pt x="0" y="106"/>
                  </a:lnTo>
                  <a:lnTo>
                    <a:pt x="0" y="95"/>
                  </a:lnTo>
                  <a:lnTo>
                    <a:pt x="3" y="92"/>
                  </a:lnTo>
                  <a:lnTo>
                    <a:pt x="16" y="103"/>
                  </a:lnTo>
                  <a:lnTo>
                    <a:pt x="22" y="106"/>
                  </a:lnTo>
                  <a:lnTo>
                    <a:pt x="30" y="106"/>
                  </a:lnTo>
                  <a:lnTo>
                    <a:pt x="41" y="106"/>
                  </a:lnTo>
                  <a:lnTo>
                    <a:pt x="49" y="100"/>
                  </a:lnTo>
                  <a:lnTo>
                    <a:pt x="55" y="95"/>
                  </a:lnTo>
                  <a:lnTo>
                    <a:pt x="58" y="84"/>
                  </a:lnTo>
                  <a:lnTo>
                    <a:pt x="55" y="76"/>
                  </a:lnTo>
                  <a:lnTo>
                    <a:pt x="49" y="68"/>
                  </a:lnTo>
                  <a:lnTo>
                    <a:pt x="38" y="65"/>
                  </a:lnTo>
                  <a:lnTo>
                    <a:pt x="27" y="63"/>
                  </a:lnTo>
                  <a:lnTo>
                    <a:pt x="19" y="60"/>
                  </a:lnTo>
                  <a:lnTo>
                    <a:pt x="8" y="54"/>
                  </a:lnTo>
                  <a:lnTo>
                    <a:pt x="3" y="46"/>
                  </a:lnTo>
                  <a:lnTo>
                    <a:pt x="0" y="33"/>
                  </a:lnTo>
                  <a:lnTo>
                    <a:pt x="0" y="25"/>
                  </a:lnTo>
                  <a:lnTo>
                    <a:pt x="3" y="17"/>
                  </a:lnTo>
                  <a:lnTo>
                    <a:pt x="11" y="9"/>
                  </a:lnTo>
                  <a:lnTo>
                    <a:pt x="25" y="3"/>
                  </a:lnTo>
                  <a:lnTo>
                    <a:pt x="36" y="0"/>
                  </a:lnTo>
                  <a:lnTo>
                    <a:pt x="52" y="3"/>
                  </a:lnTo>
                  <a:lnTo>
                    <a:pt x="66" y="9"/>
                  </a:lnTo>
                  <a:lnTo>
                    <a:pt x="63" y="22"/>
                  </a:lnTo>
                  <a:lnTo>
                    <a:pt x="49" y="14"/>
                  </a:lnTo>
                  <a:lnTo>
                    <a:pt x="36" y="14"/>
                  </a:lnTo>
                  <a:lnTo>
                    <a:pt x="27" y="14"/>
                  </a:lnTo>
                  <a:lnTo>
                    <a:pt x="19" y="17"/>
                  </a:lnTo>
                  <a:lnTo>
                    <a:pt x="14" y="22"/>
                  </a:lnTo>
                  <a:lnTo>
                    <a:pt x="14" y="30"/>
                  </a:lnTo>
                  <a:lnTo>
                    <a:pt x="16" y="41"/>
                  </a:lnTo>
                  <a:lnTo>
                    <a:pt x="22" y="46"/>
                  </a:lnTo>
                  <a:lnTo>
                    <a:pt x="41" y="52"/>
                  </a:lnTo>
                  <a:lnTo>
                    <a:pt x="52" y="57"/>
                  </a:lnTo>
                  <a:lnTo>
                    <a:pt x="60" y="63"/>
                  </a:lnTo>
                  <a:lnTo>
                    <a:pt x="69" y="71"/>
                  </a:lnTo>
                  <a:lnTo>
                    <a:pt x="71" y="84"/>
                  </a:lnTo>
                  <a:lnTo>
                    <a:pt x="69" y="92"/>
                  </a:lnTo>
                  <a:lnTo>
                    <a:pt x="66" y="98"/>
                  </a:lnTo>
                  <a:lnTo>
                    <a:pt x="63" y="106"/>
                  </a:lnTo>
                  <a:lnTo>
                    <a:pt x="58" y="108"/>
                  </a:lnTo>
                  <a:lnTo>
                    <a:pt x="47" y="114"/>
                  </a:lnTo>
                  <a:lnTo>
                    <a:pt x="30" y="1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5" name="Freeform 12"/>
            <p:cNvSpPr>
              <a:spLocks/>
            </p:cNvSpPr>
            <p:nvPr/>
          </p:nvSpPr>
          <p:spPr bwMode="auto">
            <a:xfrm>
              <a:off x="3061" y="1018"/>
              <a:ext cx="146" cy="111"/>
            </a:xfrm>
            <a:custGeom>
              <a:avLst/>
              <a:gdLst/>
              <a:ahLst/>
              <a:cxnLst>
                <a:cxn ang="0">
                  <a:pos x="135" y="46"/>
                </a:cxn>
                <a:cxn ang="0">
                  <a:pos x="124" y="87"/>
                </a:cxn>
                <a:cxn ang="0">
                  <a:pos x="124" y="87"/>
                </a:cxn>
                <a:cxn ang="0">
                  <a:pos x="118" y="108"/>
                </a:cxn>
                <a:cxn ang="0">
                  <a:pos x="115" y="111"/>
                </a:cxn>
                <a:cxn ang="0">
                  <a:pos x="115" y="111"/>
                </a:cxn>
                <a:cxn ang="0">
                  <a:pos x="99" y="111"/>
                </a:cxn>
                <a:cxn ang="0">
                  <a:pos x="99" y="111"/>
                </a:cxn>
                <a:cxn ang="0">
                  <a:pos x="99" y="111"/>
                </a:cxn>
                <a:cxn ang="0">
                  <a:pos x="91" y="78"/>
                </a:cxn>
                <a:cxn ang="0">
                  <a:pos x="71" y="8"/>
                </a:cxn>
                <a:cxn ang="0">
                  <a:pos x="58" y="65"/>
                </a:cxn>
                <a:cxn ang="0">
                  <a:pos x="58" y="65"/>
                </a:cxn>
                <a:cxn ang="0">
                  <a:pos x="49"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6" y="3"/>
                </a:cxn>
                <a:cxn ang="0">
                  <a:pos x="16" y="3"/>
                </a:cxn>
                <a:cxn ang="0">
                  <a:pos x="22" y="33"/>
                </a:cxn>
                <a:cxn ang="0">
                  <a:pos x="38" y="103"/>
                </a:cxn>
                <a:cxn ang="0">
                  <a:pos x="58" y="30"/>
                </a:cxn>
                <a:cxn ang="0">
                  <a:pos x="58" y="30"/>
                </a:cxn>
                <a:cxn ang="0">
                  <a:pos x="63" y="3"/>
                </a:cxn>
                <a:cxn ang="0">
                  <a:pos x="63" y="0"/>
                </a:cxn>
                <a:cxn ang="0">
                  <a:pos x="63" y="0"/>
                </a:cxn>
                <a:cxn ang="0">
                  <a:pos x="82" y="0"/>
                </a:cxn>
                <a:cxn ang="0">
                  <a:pos x="82" y="3"/>
                </a:cxn>
                <a:cxn ang="0">
                  <a:pos x="82" y="3"/>
                </a:cxn>
                <a:cxn ang="0">
                  <a:pos x="110" y="100"/>
                </a:cxn>
                <a:cxn ang="0">
                  <a:pos x="124" y="43"/>
                </a:cxn>
                <a:cxn ang="0">
                  <a:pos x="124" y="43"/>
                </a:cxn>
                <a:cxn ang="0">
                  <a:pos x="129" y="14"/>
                </a:cxn>
                <a:cxn ang="0">
                  <a:pos x="129" y="14"/>
                </a:cxn>
                <a:cxn ang="0">
                  <a:pos x="132" y="3"/>
                </a:cxn>
                <a:cxn ang="0">
                  <a:pos x="132" y="0"/>
                </a:cxn>
                <a:cxn ang="0">
                  <a:pos x="132" y="0"/>
                </a:cxn>
                <a:cxn ang="0">
                  <a:pos x="140" y="0"/>
                </a:cxn>
                <a:cxn ang="0">
                  <a:pos x="140" y="0"/>
                </a:cxn>
                <a:cxn ang="0">
                  <a:pos x="143" y="0"/>
                </a:cxn>
                <a:cxn ang="0">
                  <a:pos x="146" y="3"/>
                </a:cxn>
                <a:cxn ang="0">
                  <a:pos x="146" y="3"/>
                </a:cxn>
                <a:cxn ang="0">
                  <a:pos x="135" y="46"/>
                </a:cxn>
                <a:cxn ang="0">
                  <a:pos x="135" y="46"/>
                </a:cxn>
              </a:cxnLst>
              <a:rect l="0" t="0" r="r" b="b"/>
              <a:pathLst>
                <a:path w="146" h="111">
                  <a:moveTo>
                    <a:pt x="135" y="46"/>
                  </a:moveTo>
                  <a:lnTo>
                    <a:pt x="124" y="87"/>
                  </a:lnTo>
                  <a:lnTo>
                    <a:pt x="118" y="108"/>
                  </a:lnTo>
                  <a:lnTo>
                    <a:pt x="115" y="111"/>
                  </a:lnTo>
                  <a:lnTo>
                    <a:pt x="99" y="111"/>
                  </a:lnTo>
                  <a:lnTo>
                    <a:pt x="91" y="78"/>
                  </a:lnTo>
                  <a:lnTo>
                    <a:pt x="71" y="8"/>
                  </a:lnTo>
                  <a:lnTo>
                    <a:pt x="58" y="65"/>
                  </a:lnTo>
                  <a:lnTo>
                    <a:pt x="49" y="111"/>
                  </a:lnTo>
                  <a:lnTo>
                    <a:pt x="47" y="111"/>
                  </a:lnTo>
                  <a:lnTo>
                    <a:pt x="30" y="111"/>
                  </a:lnTo>
                  <a:lnTo>
                    <a:pt x="22" y="78"/>
                  </a:lnTo>
                  <a:lnTo>
                    <a:pt x="0" y="3"/>
                  </a:lnTo>
                  <a:lnTo>
                    <a:pt x="3" y="0"/>
                  </a:lnTo>
                  <a:lnTo>
                    <a:pt x="14" y="0"/>
                  </a:lnTo>
                  <a:lnTo>
                    <a:pt x="16" y="3"/>
                  </a:lnTo>
                  <a:lnTo>
                    <a:pt x="22" y="33"/>
                  </a:lnTo>
                  <a:lnTo>
                    <a:pt x="38" y="103"/>
                  </a:lnTo>
                  <a:lnTo>
                    <a:pt x="58" y="30"/>
                  </a:lnTo>
                  <a:lnTo>
                    <a:pt x="63" y="3"/>
                  </a:lnTo>
                  <a:lnTo>
                    <a:pt x="63" y="0"/>
                  </a:lnTo>
                  <a:lnTo>
                    <a:pt x="82" y="0"/>
                  </a:lnTo>
                  <a:lnTo>
                    <a:pt x="82" y="3"/>
                  </a:lnTo>
                  <a:lnTo>
                    <a:pt x="110" y="100"/>
                  </a:lnTo>
                  <a:lnTo>
                    <a:pt x="124" y="43"/>
                  </a:lnTo>
                  <a:lnTo>
                    <a:pt x="129" y="14"/>
                  </a:lnTo>
                  <a:lnTo>
                    <a:pt x="132" y="3"/>
                  </a:lnTo>
                  <a:lnTo>
                    <a:pt x="132" y="0"/>
                  </a:lnTo>
                  <a:lnTo>
                    <a:pt x="140" y="0"/>
                  </a:lnTo>
                  <a:lnTo>
                    <a:pt x="143" y="0"/>
                  </a:lnTo>
                  <a:lnTo>
                    <a:pt x="146" y="3"/>
                  </a:lnTo>
                  <a:lnTo>
                    <a:pt x="135"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6" name="Freeform 11"/>
            <p:cNvSpPr>
              <a:spLocks noEditPoints="1"/>
            </p:cNvSpPr>
            <p:nvPr/>
          </p:nvSpPr>
          <p:spPr bwMode="auto">
            <a:xfrm>
              <a:off x="3229" y="964"/>
              <a:ext cx="19" cy="165"/>
            </a:xfrm>
            <a:custGeom>
              <a:avLst/>
              <a:gdLst/>
              <a:ahLst/>
              <a:cxnLst>
                <a:cxn ang="0">
                  <a:pos x="16" y="16"/>
                </a:cxn>
                <a:cxn ang="0">
                  <a:pos x="16" y="19"/>
                </a:cxn>
                <a:cxn ang="0">
                  <a:pos x="16" y="19"/>
                </a:cxn>
                <a:cxn ang="0">
                  <a:pos x="2" y="19"/>
                </a:cxn>
                <a:cxn ang="0">
                  <a:pos x="0" y="16"/>
                </a:cxn>
                <a:cxn ang="0">
                  <a:pos x="0" y="16"/>
                </a:cxn>
                <a:cxn ang="0">
                  <a:pos x="0" y="6"/>
                </a:cxn>
                <a:cxn ang="0">
                  <a:pos x="2" y="3"/>
                </a:cxn>
                <a:cxn ang="0">
                  <a:pos x="2" y="3"/>
                </a:cxn>
                <a:cxn ang="0">
                  <a:pos x="16" y="0"/>
                </a:cxn>
                <a:cxn ang="0">
                  <a:pos x="16" y="3"/>
                </a:cxn>
                <a:cxn ang="0">
                  <a:pos x="16" y="3"/>
                </a:cxn>
                <a:cxn ang="0">
                  <a:pos x="16" y="16"/>
                </a:cxn>
                <a:cxn ang="0">
                  <a:pos x="16" y="16"/>
                </a:cxn>
                <a:cxn ang="0">
                  <a:pos x="16" y="165"/>
                </a:cxn>
                <a:cxn ang="0">
                  <a:pos x="16" y="165"/>
                </a:cxn>
                <a:cxn ang="0">
                  <a:pos x="5" y="165"/>
                </a:cxn>
                <a:cxn ang="0">
                  <a:pos x="2" y="165"/>
                </a:cxn>
                <a:cxn ang="0">
                  <a:pos x="2" y="165"/>
                </a:cxn>
                <a:cxn ang="0">
                  <a:pos x="2" y="138"/>
                </a:cxn>
                <a:cxn ang="0">
                  <a:pos x="2" y="138"/>
                </a:cxn>
                <a:cxn ang="0">
                  <a:pos x="2" y="97"/>
                </a:cxn>
                <a:cxn ang="0">
                  <a:pos x="2" y="57"/>
                </a:cxn>
                <a:cxn ang="0">
                  <a:pos x="2" y="57"/>
                </a:cxn>
                <a:cxn ang="0">
                  <a:pos x="2" y="57"/>
                </a:cxn>
                <a:cxn ang="0">
                  <a:pos x="16" y="54"/>
                </a:cxn>
                <a:cxn ang="0">
                  <a:pos x="16" y="54"/>
                </a:cxn>
                <a:cxn ang="0">
                  <a:pos x="16" y="54"/>
                </a:cxn>
                <a:cxn ang="0">
                  <a:pos x="16" y="78"/>
                </a:cxn>
                <a:cxn ang="0">
                  <a:pos x="16" y="78"/>
                </a:cxn>
                <a:cxn ang="0">
                  <a:pos x="19" y="165"/>
                </a:cxn>
                <a:cxn ang="0">
                  <a:pos x="16" y="165"/>
                </a:cxn>
              </a:cxnLst>
              <a:rect l="0" t="0" r="r" b="b"/>
              <a:pathLst>
                <a:path w="19" h="165">
                  <a:moveTo>
                    <a:pt x="16" y="16"/>
                  </a:moveTo>
                  <a:lnTo>
                    <a:pt x="16" y="19"/>
                  </a:lnTo>
                  <a:lnTo>
                    <a:pt x="2" y="19"/>
                  </a:lnTo>
                  <a:lnTo>
                    <a:pt x="0" y="16"/>
                  </a:lnTo>
                  <a:lnTo>
                    <a:pt x="0" y="6"/>
                  </a:lnTo>
                  <a:lnTo>
                    <a:pt x="2" y="3"/>
                  </a:lnTo>
                  <a:lnTo>
                    <a:pt x="16" y="0"/>
                  </a:lnTo>
                  <a:lnTo>
                    <a:pt x="16" y="3"/>
                  </a:lnTo>
                  <a:lnTo>
                    <a:pt x="16" y="16"/>
                  </a:lnTo>
                  <a:close/>
                  <a:moveTo>
                    <a:pt x="16" y="165"/>
                  </a:moveTo>
                  <a:lnTo>
                    <a:pt x="16" y="165"/>
                  </a:lnTo>
                  <a:lnTo>
                    <a:pt x="5" y="165"/>
                  </a:lnTo>
                  <a:lnTo>
                    <a:pt x="2" y="165"/>
                  </a:lnTo>
                  <a:lnTo>
                    <a:pt x="2" y="138"/>
                  </a:lnTo>
                  <a:lnTo>
                    <a:pt x="2" y="97"/>
                  </a:lnTo>
                  <a:lnTo>
                    <a:pt x="2" y="57"/>
                  </a:lnTo>
                  <a:lnTo>
                    <a:pt x="16" y="54"/>
                  </a:lnTo>
                  <a:lnTo>
                    <a:pt x="16" y="78"/>
                  </a:lnTo>
                  <a:lnTo>
                    <a:pt x="19" y="165"/>
                  </a:lnTo>
                  <a:lnTo>
                    <a:pt x="16"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7" name="Freeform 10"/>
            <p:cNvSpPr>
              <a:spLocks/>
            </p:cNvSpPr>
            <p:nvPr/>
          </p:nvSpPr>
          <p:spPr bwMode="auto">
            <a:xfrm>
              <a:off x="3278" y="1015"/>
              <a:ext cx="80" cy="117"/>
            </a:xfrm>
            <a:custGeom>
              <a:avLst/>
              <a:gdLst/>
              <a:ahLst/>
              <a:cxnLst>
                <a:cxn ang="0">
                  <a:pos x="80" y="106"/>
                </a:cxn>
                <a:cxn ang="0">
                  <a:pos x="77" y="108"/>
                </a:cxn>
                <a:cxn ang="0">
                  <a:pos x="77" y="108"/>
                </a:cxn>
                <a:cxn ang="0">
                  <a:pos x="63" y="114"/>
                </a:cxn>
                <a:cxn ang="0">
                  <a:pos x="50" y="117"/>
                </a:cxn>
                <a:cxn ang="0">
                  <a:pos x="50" y="117"/>
                </a:cxn>
                <a:cxn ang="0">
                  <a:pos x="39" y="117"/>
                </a:cxn>
                <a:cxn ang="0">
                  <a:pos x="30" y="114"/>
                </a:cxn>
                <a:cxn ang="0">
                  <a:pos x="30" y="114"/>
                </a:cxn>
                <a:cxn ang="0">
                  <a:pos x="17" y="106"/>
                </a:cxn>
                <a:cxn ang="0">
                  <a:pos x="8" y="92"/>
                </a:cxn>
                <a:cxn ang="0">
                  <a:pos x="3" y="79"/>
                </a:cxn>
                <a:cxn ang="0">
                  <a:pos x="0" y="60"/>
                </a:cxn>
                <a:cxn ang="0">
                  <a:pos x="0" y="60"/>
                </a:cxn>
                <a:cxn ang="0">
                  <a:pos x="0" y="49"/>
                </a:cxn>
                <a:cxn ang="0">
                  <a:pos x="3" y="38"/>
                </a:cxn>
                <a:cxn ang="0">
                  <a:pos x="8" y="27"/>
                </a:cxn>
                <a:cxn ang="0">
                  <a:pos x="14" y="19"/>
                </a:cxn>
                <a:cxn ang="0">
                  <a:pos x="19" y="11"/>
                </a:cxn>
                <a:cxn ang="0">
                  <a:pos x="30" y="6"/>
                </a:cxn>
                <a:cxn ang="0">
                  <a:pos x="39" y="3"/>
                </a:cxn>
                <a:cxn ang="0">
                  <a:pos x="52" y="0"/>
                </a:cxn>
                <a:cxn ang="0">
                  <a:pos x="52" y="0"/>
                </a:cxn>
                <a:cxn ang="0">
                  <a:pos x="66" y="3"/>
                </a:cxn>
                <a:cxn ang="0">
                  <a:pos x="77" y="9"/>
                </a:cxn>
                <a:cxn ang="0">
                  <a:pos x="80" y="11"/>
                </a:cxn>
                <a:cxn ang="0">
                  <a:pos x="80" y="11"/>
                </a:cxn>
                <a:cxn ang="0">
                  <a:pos x="77" y="22"/>
                </a:cxn>
                <a:cxn ang="0">
                  <a:pos x="77" y="22"/>
                </a:cxn>
                <a:cxn ang="0">
                  <a:pos x="77" y="22"/>
                </a:cxn>
                <a:cxn ang="0">
                  <a:pos x="63" y="17"/>
                </a:cxn>
                <a:cxn ang="0">
                  <a:pos x="52" y="14"/>
                </a:cxn>
                <a:cxn ang="0">
                  <a:pos x="52" y="14"/>
                </a:cxn>
                <a:cxn ang="0">
                  <a:pos x="41" y="14"/>
                </a:cxn>
                <a:cxn ang="0">
                  <a:pos x="36" y="17"/>
                </a:cxn>
                <a:cxn ang="0">
                  <a:pos x="28" y="22"/>
                </a:cxn>
                <a:cxn ang="0">
                  <a:pos x="22" y="27"/>
                </a:cxn>
                <a:cxn ang="0">
                  <a:pos x="17" y="41"/>
                </a:cxn>
                <a:cxn ang="0">
                  <a:pos x="14" y="60"/>
                </a:cxn>
                <a:cxn ang="0">
                  <a:pos x="14" y="60"/>
                </a:cxn>
                <a:cxn ang="0">
                  <a:pos x="17" y="76"/>
                </a:cxn>
                <a:cxn ang="0">
                  <a:pos x="22" y="92"/>
                </a:cxn>
                <a:cxn ang="0">
                  <a:pos x="28" y="98"/>
                </a:cxn>
                <a:cxn ang="0">
                  <a:pos x="33" y="100"/>
                </a:cxn>
                <a:cxn ang="0">
                  <a:pos x="41" y="103"/>
                </a:cxn>
                <a:cxn ang="0">
                  <a:pos x="50" y="106"/>
                </a:cxn>
                <a:cxn ang="0">
                  <a:pos x="50" y="106"/>
                </a:cxn>
                <a:cxn ang="0">
                  <a:pos x="58" y="103"/>
                </a:cxn>
                <a:cxn ang="0">
                  <a:pos x="66" y="100"/>
                </a:cxn>
                <a:cxn ang="0">
                  <a:pos x="80" y="92"/>
                </a:cxn>
                <a:cxn ang="0">
                  <a:pos x="80" y="92"/>
                </a:cxn>
                <a:cxn ang="0">
                  <a:pos x="80" y="92"/>
                </a:cxn>
                <a:cxn ang="0">
                  <a:pos x="80" y="106"/>
                </a:cxn>
                <a:cxn ang="0">
                  <a:pos x="80" y="106"/>
                </a:cxn>
              </a:cxnLst>
              <a:rect l="0" t="0" r="r" b="b"/>
              <a:pathLst>
                <a:path w="80" h="117">
                  <a:moveTo>
                    <a:pt x="80" y="106"/>
                  </a:moveTo>
                  <a:lnTo>
                    <a:pt x="77" y="108"/>
                  </a:lnTo>
                  <a:lnTo>
                    <a:pt x="63" y="114"/>
                  </a:lnTo>
                  <a:lnTo>
                    <a:pt x="50" y="117"/>
                  </a:lnTo>
                  <a:lnTo>
                    <a:pt x="39" y="117"/>
                  </a:lnTo>
                  <a:lnTo>
                    <a:pt x="30" y="114"/>
                  </a:lnTo>
                  <a:lnTo>
                    <a:pt x="17" y="106"/>
                  </a:lnTo>
                  <a:lnTo>
                    <a:pt x="8" y="92"/>
                  </a:lnTo>
                  <a:lnTo>
                    <a:pt x="3" y="79"/>
                  </a:lnTo>
                  <a:lnTo>
                    <a:pt x="0" y="60"/>
                  </a:lnTo>
                  <a:lnTo>
                    <a:pt x="0" y="49"/>
                  </a:lnTo>
                  <a:lnTo>
                    <a:pt x="3" y="38"/>
                  </a:lnTo>
                  <a:lnTo>
                    <a:pt x="8" y="27"/>
                  </a:lnTo>
                  <a:lnTo>
                    <a:pt x="14" y="19"/>
                  </a:lnTo>
                  <a:lnTo>
                    <a:pt x="19" y="11"/>
                  </a:lnTo>
                  <a:lnTo>
                    <a:pt x="30" y="6"/>
                  </a:lnTo>
                  <a:lnTo>
                    <a:pt x="39" y="3"/>
                  </a:lnTo>
                  <a:lnTo>
                    <a:pt x="52" y="0"/>
                  </a:lnTo>
                  <a:lnTo>
                    <a:pt x="66" y="3"/>
                  </a:lnTo>
                  <a:lnTo>
                    <a:pt x="77" y="9"/>
                  </a:lnTo>
                  <a:lnTo>
                    <a:pt x="80" y="11"/>
                  </a:lnTo>
                  <a:lnTo>
                    <a:pt x="77" y="22"/>
                  </a:lnTo>
                  <a:lnTo>
                    <a:pt x="63" y="17"/>
                  </a:lnTo>
                  <a:lnTo>
                    <a:pt x="52" y="14"/>
                  </a:lnTo>
                  <a:lnTo>
                    <a:pt x="41" y="14"/>
                  </a:lnTo>
                  <a:lnTo>
                    <a:pt x="36" y="17"/>
                  </a:lnTo>
                  <a:lnTo>
                    <a:pt x="28" y="22"/>
                  </a:lnTo>
                  <a:lnTo>
                    <a:pt x="22" y="27"/>
                  </a:lnTo>
                  <a:lnTo>
                    <a:pt x="17" y="41"/>
                  </a:lnTo>
                  <a:lnTo>
                    <a:pt x="14" y="60"/>
                  </a:lnTo>
                  <a:lnTo>
                    <a:pt x="17" y="76"/>
                  </a:lnTo>
                  <a:lnTo>
                    <a:pt x="22" y="92"/>
                  </a:lnTo>
                  <a:lnTo>
                    <a:pt x="28" y="98"/>
                  </a:lnTo>
                  <a:lnTo>
                    <a:pt x="33" y="100"/>
                  </a:lnTo>
                  <a:lnTo>
                    <a:pt x="41" y="103"/>
                  </a:lnTo>
                  <a:lnTo>
                    <a:pt x="50" y="106"/>
                  </a:lnTo>
                  <a:lnTo>
                    <a:pt x="58" y="103"/>
                  </a:lnTo>
                  <a:lnTo>
                    <a:pt x="66" y="100"/>
                  </a:lnTo>
                  <a:lnTo>
                    <a:pt x="80" y="92"/>
                  </a:lnTo>
                  <a:lnTo>
                    <a:pt x="80"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8" name="Freeform 9"/>
            <p:cNvSpPr>
              <a:spLocks/>
            </p:cNvSpPr>
            <p:nvPr/>
          </p:nvSpPr>
          <p:spPr bwMode="auto">
            <a:xfrm>
              <a:off x="3383" y="959"/>
              <a:ext cx="82" cy="170"/>
            </a:xfrm>
            <a:custGeom>
              <a:avLst/>
              <a:gdLst/>
              <a:ahLst/>
              <a:cxnLst>
                <a:cxn ang="0">
                  <a:pos x="79" y="170"/>
                </a:cxn>
                <a:cxn ang="0">
                  <a:pos x="79"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2" y="170"/>
                </a:cxn>
                <a:cxn ang="0">
                  <a:pos x="2" y="75"/>
                </a:cxn>
                <a:cxn ang="0">
                  <a:pos x="2" y="75"/>
                </a:cxn>
                <a:cxn ang="0">
                  <a:pos x="0" y="2"/>
                </a:cxn>
                <a:cxn ang="0">
                  <a:pos x="2" y="0"/>
                </a:cxn>
                <a:cxn ang="0">
                  <a:pos x="2" y="0"/>
                </a:cxn>
                <a:cxn ang="0">
                  <a:pos x="16" y="0"/>
                </a:cxn>
                <a:cxn ang="0">
                  <a:pos x="16" y="0"/>
                </a:cxn>
                <a:cxn ang="0">
                  <a:pos x="16" y="0"/>
                </a:cxn>
                <a:cxn ang="0">
                  <a:pos x="16" y="27"/>
                </a:cxn>
                <a:cxn ang="0">
                  <a:pos x="16" y="102"/>
                </a:cxn>
                <a:cxn ang="0">
                  <a:pos x="33" y="83"/>
                </a:cxn>
                <a:cxn ang="0">
                  <a:pos x="33" y="83"/>
                </a:cxn>
                <a:cxn ang="0">
                  <a:pos x="55" y="62"/>
                </a:cxn>
                <a:cxn ang="0">
                  <a:pos x="57"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79" y="170"/>
                </a:cxn>
              </a:cxnLst>
              <a:rect l="0" t="0" r="r" b="b"/>
              <a:pathLst>
                <a:path w="82" h="170">
                  <a:moveTo>
                    <a:pt x="79" y="170"/>
                  </a:moveTo>
                  <a:lnTo>
                    <a:pt x="79" y="170"/>
                  </a:lnTo>
                  <a:lnTo>
                    <a:pt x="74" y="170"/>
                  </a:lnTo>
                  <a:lnTo>
                    <a:pt x="66" y="170"/>
                  </a:lnTo>
                  <a:lnTo>
                    <a:pt x="63" y="170"/>
                  </a:lnTo>
                  <a:lnTo>
                    <a:pt x="16" y="105"/>
                  </a:lnTo>
                  <a:lnTo>
                    <a:pt x="16" y="110"/>
                  </a:lnTo>
                  <a:lnTo>
                    <a:pt x="16" y="154"/>
                  </a:lnTo>
                  <a:lnTo>
                    <a:pt x="16" y="170"/>
                  </a:lnTo>
                  <a:lnTo>
                    <a:pt x="5" y="170"/>
                  </a:lnTo>
                  <a:lnTo>
                    <a:pt x="2" y="170"/>
                  </a:lnTo>
                  <a:lnTo>
                    <a:pt x="2" y="75"/>
                  </a:lnTo>
                  <a:lnTo>
                    <a:pt x="0" y="2"/>
                  </a:lnTo>
                  <a:lnTo>
                    <a:pt x="2" y="0"/>
                  </a:lnTo>
                  <a:lnTo>
                    <a:pt x="16" y="0"/>
                  </a:lnTo>
                  <a:lnTo>
                    <a:pt x="16" y="27"/>
                  </a:lnTo>
                  <a:lnTo>
                    <a:pt x="16" y="102"/>
                  </a:lnTo>
                  <a:lnTo>
                    <a:pt x="33" y="83"/>
                  </a:lnTo>
                  <a:lnTo>
                    <a:pt x="55" y="62"/>
                  </a:lnTo>
                  <a:lnTo>
                    <a:pt x="57" y="59"/>
                  </a:lnTo>
                  <a:lnTo>
                    <a:pt x="71" y="59"/>
                  </a:lnTo>
                  <a:lnTo>
                    <a:pt x="71" y="62"/>
                  </a:lnTo>
                  <a:lnTo>
                    <a:pt x="52" y="83"/>
                  </a:lnTo>
                  <a:lnTo>
                    <a:pt x="30" y="102"/>
                  </a:lnTo>
                  <a:lnTo>
                    <a:pt x="49" y="129"/>
                  </a:lnTo>
                  <a:lnTo>
                    <a:pt x="66" y="151"/>
                  </a:lnTo>
                  <a:lnTo>
                    <a:pt x="82" y="167"/>
                  </a:lnTo>
                  <a:lnTo>
                    <a:pt x="79"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9" name="Freeform 8"/>
            <p:cNvSpPr>
              <a:spLocks/>
            </p:cNvSpPr>
            <p:nvPr/>
          </p:nvSpPr>
          <p:spPr bwMode="auto">
            <a:xfrm>
              <a:off x="517" y="159"/>
              <a:ext cx="396" cy="378"/>
            </a:xfrm>
            <a:custGeom>
              <a:avLst/>
              <a:gdLst/>
              <a:ahLst/>
              <a:cxnLst>
                <a:cxn ang="0">
                  <a:pos x="355" y="370"/>
                </a:cxn>
                <a:cxn ang="0">
                  <a:pos x="355" y="87"/>
                </a:cxn>
                <a:cxn ang="0">
                  <a:pos x="358" y="25"/>
                </a:cxn>
                <a:cxn ang="0">
                  <a:pos x="363" y="17"/>
                </a:cxn>
                <a:cxn ang="0">
                  <a:pos x="396" y="11"/>
                </a:cxn>
                <a:cxn ang="0">
                  <a:pos x="259" y="0"/>
                </a:cxn>
                <a:cxn ang="0">
                  <a:pos x="278" y="14"/>
                </a:cxn>
                <a:cxn ang="0">
                  <a:pos x="292" y="17"/>
                </a:cxn>
                <a:cxn ang="0">
                  <a:pos x="297" y="25"/>
                </a:cxn>
                <a:cxn ang="0">
                  <a:pos x="300" y="87"/>
                </a:cxn>
                <a:cxn ang="0">
                  <a:pos x="300" y="316"/>
                </a:cxn>
                <a:cxn ang="0">
                  <a:pos x="267" y="341"/>
                </a:cxn>
                <a:cxn ang="0">
                  <a:pos x="237" y="354"/>
                </a:cxn>
                <a:cxn ang="0">
                  <a:pos x="198" y="360"/>
                </a:cxn>
                <a:cxn ang="0">
                  <a:pos x="168" y="357"/>
                </a:cxn>
                <a:cxn ang="0">
                  <a:pos x="127" y="338"/>
                </a:cxn>
                <a:cxn ang="0">
                  <a:pos x="105" y="303"/>
                </a:cxn>
                <a:cxn ang="0">
                  <a:pos x="96" y="254"/>
                </a:cxn>
                <a:cxn ang="0">
                  <a:pos x="94" y="87"/>
                </a:cxn>
                <a:cxn ang="0">
                  <a:pos x="96" y="46"/>
                </a:cxn>
                <a:cxn ang="0">
                  <a:pos x="99" y="19"/>
                </a:cxn>
                <a:cxn ang="0">
                  <a:pos x="118" y="14"/>
                </a:cxn>
                <a:cxn ang="0">
                  <a:pos x="138" y="0"/>
                </a:cxn>
                <a:cxn ang="0">
                  <a:pos x="0" y="11"/>
                </a:cxn>
                <a:cxn ang="0">
                  <a:pos x="19" y="14"/>
                </a:cxn>
                <a:cxn ang="0">
                  <a:pos x="36" y="19"/>
                </a:cxn>
                <a:cxn ang="0">
                  <a:pos x="41" y="46"/>
                </a:cxn>
                <a:cxn ang="0">
                  <a:pos x="41" y="235"/>
                </a:cxn>
                <a:cxn ang="0">
                  <a:pos x="41" y="262"/>
                </a:cxn>
                <a:cxn ang="0">
                  <a:pos x="52" y="314"/>
                </a:cxn>
                <a:cxn ang="0">
                  <a:pos x="69" y="346"/>
                </a:cxn>
                <a:cxn ang="0">
                  <a:pos x="88" y="360"/>
                </a:cxn>
                <a:cxn ang="0">
                  <a:pos x="113" y="373"/>
                </a:cxn>
                <a:cxn ang="0">
                  <a:pos x="149" y="378"/>
                </a:cxn>
                <a:cxn ang="0">
                  <a:pos x="171" y="378"/>
                </a:cxn>
                <a:cxn ang="0">
                  <a:pos x="220" y="373"/>
                </a:cxn>
                <a:cxn ang="0">
                  <a:pos x="261" y="362"/>
                </a:cxn>
                <a:cxn ang="0">
                  <a:pos x="300" y="343"/>
                </a:cxn>
                <a:cxn ang="0">
                  <a:pos x="308" y="346"/>
                </a:cxn>
                <a:cxn ang="0">
                  <a:pos x="322" y="360"/>
                </a:cxn>
              </a:cxnLst>
              <a:rect l="0" t="0" r="r" b="b"/>
              <a:pathLst>
                <a:path w="396" h="378">
                  <a:moveTo>
                    <a:pt x="336" y="376"/>
                  </a:moveTo>
                  <a:lnTo>
                    <a:pt x="355" y="370"/>
                  </a:lnTo>
                  <a:lnTo>
                    <a:pt x="355" y="87"/>
                  </a:lnTo>
                  <a:lnTo>
                    <a:pt x="355" y="46"/>
                  </a:lnTo>
                  <a:lnTo>
                    <a:pt x="358" y="25"/>
                  </a:lnTo>
                  <a:lnTo>
                    <a:pt x="360" y="19"/>
                  </a:lnTo>
                  <a:lnTo>
                    <a:pt x="363" y="17"/>
                  </a:lnTo>
                  <a:lnTo>
                    <a:pt x="377" y="14"/>
                  </a:lnTo>
                  <a:lnTo>
                    <a:pt x="396" y="11"/>
                  </a:lnTo>
                  <a:lnTo>
                    <a:pt x="396" y="0"/>
                  </a:lnTo>
                  <a:lnTo>
                    <a:pt x="259" y="0"/>
                  </a:lnTo>
                  <a:lnTo>
                    <a:pt x="259" y="11"/>
                  </a:lnTo>
                  <a:lnTo>
                    <a:pt x="278" y="14"/>
                  </a:lnTo>
                  <a:lnTo>
                    <a:pt x="292" y="17"/>
                  </a:lnTo>
                  <a:lnTo>
                    <a:pt x="294" y="19"/>
                  </a:lnTo>
                  <a:lnTo>
                    <a:pt x="297" y="25"/>
                  </a:lnTo>
                  <a:lnTo>
                    <a:pt x="300" y="46"/>
                  </a:lnTo>
                  <a:lnTo>
                    <a:pt x="300" y="87"/>
                  </a:lnTo>
                  <a:lnTo>
                    <a:pt x="300" y="316"/>
                  </a:lnTo>
                  <a:lnTo>
                    <a:pt x="289" y="327"/>
                  </a:lnTo>
                  <a:lnTo>
                    <a:pt x="267" y="341"/>
                  </a:lnTo>
                  <a:lnTo>
                    <a:pt x="253" y="349"/>
                  </a:lnTo>
                  <a:lnTo>
                    <a:pt x="237" y="354"/>
                  </a:lnTo>
                  <a:lnTo>
                    <a:pt x="217" y="360"/>
                  </a:lnTo>
                  <a:lnTo>
                    <a:pt x="198" y="360"/>
                  </a:lnTo>
                  <a:lnTo>
                    <a:pt x="168" y="357"/>
                  </a:lnTo>
                  <a:lnTo>
                    <a:pt x="143" y="351"/>
                  </a:lnTo>
                  <a:lnTo>
                    <a:pt x="127" y="338"/>
                  </a:lnTo>
                  <a:lnTo>
                    <a:pt x="113" y="324"/>
                  </a:lnTo>
                  <a:lnTo>
                    <a:pt x="105" y="303"/>
                  </a:lnTo>
                  <a:lnTo>
                    <a:pt x="99" y="281"/>
                  </a:lnTo>
                  <a:lnTo>
                    <a:pt x="96" y="254"/>
                  </a:lnTo>
                  <a:lnTo>
                    <a:pt x="94" y="227"/>
                  </a:lnTo>
                  <a:lnTo>
                    <a:pt x="94" y="87"/>
                  </a:lnTo>
                  <a:lnTo>
                    <a:pt x="96" y="46"/>
                  </a:lnTo>
                  <a:lnTo>
                    <a:pt x="96" y="25"/>
                  </a:lnTo>
                  <a:lnTo>
                    <a:pt x="99" y="19"/>
                  </a:lnTo>
                  <a:lnTo>
                    <a:pt x="105" y="17"/>
                  </a:lnTo>
                  <a:lnTo>
                    <a:pt x="118" y="14"/>
                  </a:lnTo>
                  <a:lnTo>
                    <a:pt x="138" y="11"/>
                  </a:lnTo>
                  <a:lnTo>
                    <a:pt x="138" y="0"/>
                  </a:lnTo>
                  <a:lnTo>
                    <a:pt x="0" y="0"/>
                  </a:lnTo>
                  <a:lnTo>
                    <a:pt x="0" y="11"/>
                  </a:lnTo>
                  <a:lnTo>
                    <a:pt x="19" y="14"/>
                  </a:lnTo>
                  <a:lnTo>
                    <a:pt x="33" y="17"/>
                  </a:lnTo>
                  <a:lnTo>
                    <a:pt x="36" y="19"/>
                  </a:lnTo>
                  <a:lnTo>
                    <a:pt x="39" y="25"/>
                  </a:lnTo>
                  <a:lnTo>
                    <a:pt x="41" y="46"/>
                  </a:lnTo>
                  <a:lnTo>
                    <a:pt x="41" y="87"/>
                  </a:lnTo>
                  <a:lnTo>
                    <a:pt x="41" y="235"/>
                  </a:lnTo>
                  <a:lnTo>
                    <a:pt x="41" y="262"/>
                  </a:lnTo>
                  <a:lnTo>
                    <a:pt x="44" y="289"/>
                  </a:lnTo>
                  <a:lnTo>
                    <a:pt x="52" y="314"/>
                  </a:lnTo>
                  <a:lnTo>
                    <a:pt x="61" y="335"/>
                  </a:lnTo>
                  <a:lnTo>
                    <a:pt x="69" y="346"/>
                  </a:lnTo>
                  <a:lnTo>
                    <a:pt x="77" y="354"/>
                  </a:lnTo>
                  <a:lnTo>
                    <a:pt x="88" y="360"/>
                  </a:lnTo>
                  <a:lnTo>
                    <a:pt x="99" y="368"/>
                  </a:lnTo>
                  <a:lnTo>
                    <a:pt x="113" y="373"/>
                  </a:lnTo>
                  <a:lnTo>
                    <a:pt x="129" y="376"/>
                  </a:lnTo>
                  <a:lnTo>
                    <a:pt x="149" y="378"/>
                  </a:lnTo>
                  <a:lnTo>
                    <a:pt x="171" y="378"/>
                  </a:lnTo>
                  <a:lnTo>
                    <a:pt x="198" y="378"/>
                  </a:lnTo>
                  <a:lnTo>
                    <a:pt x="220" y="373"/>
                  </a:lnTo>
                  <a:lnTo>
                    <a:pt x="242" y="368"/>
                  </a:lnTo>
                  <a:lnTo>
                    <a:pt x="261" y="362"/>
                  </a:lnTo>
                  <a:lnTo>
                    <a:pt x="289" y="349"/>
                  </a:lnTo>
                  <a:lnTo>
                    <a:pt x="300" y="343"/>
                  </a:lnTo>
                  <a:lnTo>
                    <a:pt x="308" y="346"/>
                  </a:lnTo>
                  <a:lnTo>
                    <a:pt x="311" y="349"/>
                  </a:lnTo>
                  <a:lnTo>
                    <a:pt x="322" y="360"/>
                  </a:lnTo>
                  <a:lnTo>
                    <a:pt x="336" y="376"/>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0" name="Freeform 7"/>
            <p:cNvSpPr>
              <a:spLocks/>
            </p:cNvSpPr>
            <p:nvPr/>
          </p:nvSpPr>
          <p:spPr bwMode="auto">
            <a:xfrm>
              <a:off x="900" y="170"/>
              <a:ext cx="330" cy="370"/>
            </a:xfrm>
            <a:custGeom>
              <a:avLst/>
              <a:gdLst/>
              <a:ahLst/>
              <a:cxnLst>
                <a:cxn ang="0">
                  <a:pos x="86" y="370"/>
                </a:cxn>
                <a:cxn ang="0">
                  <a:pos x="245" y="370"/>
                </a:cxn>
                <a:cxn ang="0">
                  <a:pos x="245" y="360"/>
                </a:cxn>
                <a:cxn ang="0">
                  <a:pos x="223" y="357"/>
                </a:cxn>
                <a:cxn ang="0">
                  <a:pos x="223" y="357"/>
                </a:cxn>
                <a:cxn ang="0">
                  <a:pos x="204" y="354"/>
                </a:cxn>
                <a:cxn ang="0">
                  <a:pos x="198" y="351"/>
                </a:cxn>
                <a:cxn ang="0">
                  <a:pos x="196" y="343"/>
                </a:cxn>
                <a:cxn ang="0">
                  <a:pos x="193" y="335"/>
                </a:cxn>
                <a:cxn ang="0">
                  <a:pos x="193" y="322"/>
                </a:cxn>
                <a:cxn ang="0">
                  <a:pos x="190" y="284"/>
                </a:cxn>
                <a:cxn ang="0">
                  <a:pos x="190" y="17"/>
                </a:cxn>
                <a:cxn ang="0">
                  <a:pos x="220" y="17"/>
                </a:cxn>
                <a:cxn ang="0">
                  <a:pos x="220" y="17"/>
                </a:cxn>
                <a:cxn ang="0">
                  <a:pos x="248" y="17"/>
                </a:cxn>
                <a:cxn ang="0">
                  <a:pos x="267" y="19"/>
                </a:cxn>
                <a:cxn ang="0">
                  <a:pos x="284" y="22"/>
                </a:cxn>
                <a:cxn ang="0">
                  <a:pos x="295" y="27"/>
                </a:cxn>
                <a:cxn ang="0">
                  <a:pos x="300" y="38"/>
                </a:cxn>
                <a:cxn ang="0">
                  <a:pos x="306" y="49"/>
                </a:cxn>
                <a:cxn ang="0">
                  <a:pos x="317" y="89"/>
                </a:cxn>
                <a:cxn ang="0">
                  <a:pos x="330" y="89"/>
                </a:cxn>
                <a:cxn ang="0">
                  <a:pos x="330" y="89"/>
                </a:cxn>
                <a:cxn ang="0">
                  <a:pos x="328" y="49"/>
                </a:cxn>
                <a:cxn ang="0">
                  <a:pos x="325" y="0"/>
                </a:cxn>
                <a:cxn ang="0">
                  <a:pos x="6" y="0"/>
                </a:cxn>
                <a:cxn ang="0">
                  <a:pos x="6" y="0"/>
                </a:cxn>
                <a:cxn ang="0">
                  <a:pos x="3" y="49"/>
                </a:cxn>
                <a:cxn ang="0">
                  <a:pos x="0" y="89"/>
                </a:cxn>
                <a:cxn ang="0">
                  <a:pos x="14" y="89"/>
                </a:cxn>
                <a:cxn ang="0">
                  <a:pos x="14" y="89"/>
                </a:cxn>
                <a:cxn ang="0">
                  <a:pos x="22" y="49"/>
                </a:cxn>
                <a:cxn ang="0">
                  <a:pos x="28" y="38"/>
                </a:cxn>
                <a:cxn ang="0">
                  <a:pos x="36" y="27"/>
                </a:cxn>
                <a:cxn ang="0">
                  <a:pos x="47" y="22"/>
                </a:cxn>
                <a:cxn ang="0">
                  <a:pos x="61" y="19"/>
                </a:cxn>
                <a:cxn ang="0">
                  <a:pos x="83" y="17"/>
                </a:cxn>
                <a:cxn ang="0">
                  <a:pos x="108" y="17"/>
                </a:cxn>
                <a:cxn ang="0">
                  <a:pos x="138" y="17"/>
                </a:cxn>
                <a:cxn ang="0">
                  <a:pos x="138" y="284"/>
                </a:cxn>
                <a:cxn ang="0">
                  <a:pos x="138" y="284"/>
                </a:cxn>
                <a:cxn ang="0">
                  <a:pos x="138" y="322"/>
                </a:cxn>
                <a:cxn ang="0">
                  <a:pos x="138" y="335"/>
                </a:cxn>
                <a:cxn ang="0">
                  <a:pos x="135" y="343"/>
                </a:cxn>
                <a:cxn ang="0">
                  <a:pos x="130" y="351"/>
                </a:cxn>
                <a:cxn ang="0">
                  <a:pos x="124" y="354"/>
                </a:cxn>
                <a:cxn ang="0">
                  <a:pos x="108" y="357"/>
                </a:cxn>
                <a:cxn ang="0">
                  <a:pos x="86" y="360"/>
                </a:cxn>
                <a:cxn ang="0">
                  <a:pos x="86" y="370"/>
                </a:cxn>
              </a:cxnLst>
              <a:rect l="0" t="0" r="r" b="b"/>
              <a:pathLst>
                <a:path w="330" h="370">
                  <a:moveTo>
                    <a:pt x="86" y="370"/>
                  </a:moveTo>
                  <a:lnTo>
                    <a:pt x="245" y="370"/>
                  </a:lnTo>
                  <a:lnTo>
                    <a:pt x="245" y="360"/>
                  </a:lnTo>
                  <a:lnTo>
                    <a:pt x="223" y="357"/>
                  </a:lnTo>
                  <a:lnTo>
                    <a:pt x="204" y="354"/>
                  </a:lnTo>
                  <a:lnTo>
                    <a:pt x="198" y="351"/>
                  </a:lnTo>
                  <a:lnTo>
                    <a:pt x="196" y="343"/>
                  </a:lnTo>
                  <a:lnTo>
                    <a:pt x="193" y="335"/>
                  </a:lnTo>
                  <a:lnTo>
                    <a:pt x="193" y="322"/>
                  </a:lnTo>
                  <a:lnTo>
                    <a:pt x="190" y="284"/>
                  </a:lnTo>
                  <a:lnTo>
                    <a:pt x="190" y="17"/>
                  </a:lnTo>
                  <a:lnTo>
                    <a:pt x="220" y="17"/>
                  </a:lnTo>
                  <a:lnTo>
                    <a:pt x="248" y="17"/>
                  </a:lnTo>
                  <a:lnTo>
                    <a:pt x="267" y="19"/>
                  </a:lnTo>
                  <a:lnTo>
                    <a:pt x="284" y="22"/>
                  </a:lnTo>
                  <a:lnTo>
                    <a:pt x="295" y="27"/>
                  </a:lnTo>
                  <a:lnTo>
                    <a:pt x="300" y="38"/>
                  </a:lnTo>
                  <a:lnTo>
                    <a:pt x="306" y="49"/>
                  </a:lnTo>
                  <a:lnTo>
                    <a:pt x="317" y="89"/>
                  </a:lnTo>
                  <a:lnTo>
                    <a:pt x="330" y="89"/>
                  </a:lnTo>
                  <a:lnTo>
                    <a:pt x="328" y="49"/>
                  </a:lnTo>
                  <a:lnTo>
                    <a:pt x="325" y="0"/>
                  </a:lnTo>
                  <a:lnTo>
                    <a:pt x="6" y="0"/>
                  </a:lnTo>
                  <a:lnTo>
                    <a:pt x="3" y="49"/>
                  </a:lnTo>
                  <a:lnTo>
                    <a:pt x="0" y="89"/>
                  </a:lnTo>
                  <a:lnTo>
                    <a:pt x="14" y="89"/>
                  </a:lnTo>
                  <a:lnTo>
                    <a:pt x="22" y="49"/>
                  </a:lnTo>
                  <a:lnTo>
                    <a:pt x="28" y="38"/>
                  </a:lnTo>
                  <a:lnTo>
                    <a:pt x="36" y="27"/>
                  </a:lnTo>
                  <a:lnTo>
                    <a:pt x="47" y="22"/>
                  </a:lnTo>
                  <a:lnTo>
                    <a:pt x="61" y="19"/>
                  </a:lnTo>
                  <a:lnTo>
                    <a:pt x="83" y="17"/>
                  </a:lnTo>
                  <a:lnTo>
                    <a:pt x="108" y="17"/>
                  </a:lnTo>
                  <a:lnTo>
                    <a:pt x="138" y="17"/>
                  </a:lnTo>
                  <a:lnTo>
                    <a:pt x="138" y="284"/>
                  </a:lnTo>
                  <a:lnTo>
                    <a:pt x="138" y="322"/>
                  </a:lnTo>
                  <a:lnTo>
                    <a:pt x="138" y="335"/>
                  </a:lnTo>
                  <a:lnTo>
                    <a:pt x="135" y="343"/>
                  </a:lnTo>
                  <a:lnTo>
                    <a:pt x="130" y="351"/>
                  </a:lnTo>
                  <a:lnTo>
                    <a:pt x="124" y="354"/>
                  </a:lnTo>
                  <a:lnTo>
                    <a:pt x="108" y="357"/>
                  </a:lnTo>
                  <a:lnTo>
                    <a:pt x="86" y="360"/>
                  </a:lnTo>
                  <a:lnTo>
                    <a:pt x="86"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1" name="Freeform 6"/>
            <p:cNvSpPr>
              <a:spLocks/>
            </p:cNvSpPr>
            <p:nvPr/>
          </p:nvSpPr>
          <p:spPr bwMode="auto">
            <a:xfrm>
              <a:off x="1260" y="151"/>
              <a:ext cx="374" cy="386"/>
            </a:xfrm>
            <a:custGeom>
              <a:avLst/>
              <a:gdLst/>
              <a:ahLst/>
              <a:cxnLst>
                <a:cxn ang="0">
                  <a:pos x="341" y="305"/>
                </a:cxn>
                <a:cxn ang="0">
                  <a:pos x="343" y="254"/>
                </a:cxn>
                <a:cxn ang="0">
                  <a:pos x="352" y="246"/>
                </a:cxn>
                <a:cxn ang="0">
                  <a:pos x="374" y="230"/>
                </a:cxn>
                <a:cxn ang="0">
                  <a:pos x="228" y="243"/>
                </a:cxn>
                <a:cxn ang="0">
                  <a:pos x="250" y="246"/>
                </a:cxn>
                <a:cxn ang="0">
                  <a:pos x="280" y="251"/>
                </a:cxn>
                <a:cxn ang="0">
                  <a:pos x="286" y="265"/>
                </a:cxn>
                <a:cxn ang="0">
                  <a:pos x="288" y="319"/>
                </a:cxn>
                <a:cxn ang="0">
                  <a:pos x="288" y="362"/>
                </a:cxn>
                <a:cxn ang="0">
                  <a:pos x="222" y="368"/>
                </a:cxn>
                <a:cxn ang="0">
                  <a:pos x="200" y="368"/>
                </a:cxn>
                <a:cxn ang="0">
                  <a:pos x="165" y="359"/>
                </a:cxn>
                <a:cxn ang="0">
                  <a:pos x="134" y="346"/>
                </a:cxn>
                <a:cxn ang="0">
                  <a:pos x="110" y="324"/>
                </a:cxn>
                <a:cxn ang="0">
                  <a:pos x="90" y="297"/>
                </a:cxn>
                <a:cxn ang="0">
                  <a:pos x="68" y="254"/>
                </a:cxn>
                <a:cxn ang="0">
                  <a:pos x="60" y="184"/>
                </a:cxn>
                <a:cxn ang="0">
                  <a:pos x="63" y="146"/>
                </a:cxn>
                <a:cxn ang="0">
                  <a:pos x="85" y="84"/>
                </a:cxn>
                <a:cxn ang="0">
                  <a:pos x="112" y="52"/>
                </a:cxn>
                <a:cxn ang="0">
                  <a:pos x="148" y="30"/>
                </a:cxn>
                <a:cxn ang="0">
                  <a:pos x="211" y="19"/>
                </a:cxn>
                <a:cxn ang="0">
                  <a:pos x="231" y="19"/>
                </a:cxn>
                <a:cxn ang="0">
                  <a:pos x="258" y="25"/>
                </a:cxn>
                <a:cxn ang="0">
                  <a:pos x="288" y="41"/>
                </a:cxn>
                <a:cxn ang="0">
                  <a:pos x="310" y="70"/>
                </a:cxn>
                <a:cxn ang="0">
                  <a:pos x="324" y="108"/>
                </a:cxn>
                <a:cxn ang="0">
                  <a:pos x="338" y="106"/>
                </a:cxn>
                <a:cxn ang="0">
                  <a:pos x="330" y="22"/>
                </a:cxn>
                <a:cxn ang="0">
                  <a:pos x="288" y="8"/>
                </a:cxn>
                <a:cxn ang="0">
                  <a:pos x="214" y="0"/>
                </a:cxn>
                <a:cxn ang="0">
                  <a:pos x="178" y="3"/>
                </a:cxn>
                <a:cxn ang="0">
                  <a:pos x="107" y="22"/>
                </a:cxn>
                <a:cxn ang="0">
                  <a:pos x="74" y="41"/>
                </a:cxn>
                <a:cxn ang="0">
                  <a:pos x="44" y="68"/>
                </a:cxn>
                <a:cxn ang="0">
                  <a:pos x="22" y="100"/>
                </a:cxn>
                <a:cxn ang="0">
                  <a:pos x="5" y="143"/>
                </a:cxn>
                <a:cxn ang="0">
                  <a:pos x="0" y="195"/>
                </a:cxn>
                <a:cxn ang="0">
                  <a:pos x="2" y="219"/>
                </a:cxn>
                <a:cxn ang="0">
                  <a:pos x="11" y="265"/>
                </a:cxn>
                <a:cxn ang="0">
                  <a:pos x="27" y="303"/>
                </a:cxn>
                <a:cxn ang="0">
                  <a:pos x="52" y="332"/>
                </a:cxn>
                <a:cxn ang="0">
                  <a:pos x="82" y="354"/>
                </a:cxn>
                <a:cxn ang="0">
                  <a:pos x="115" y="370"/>
                </a:cxn>
                <a:cxn ang="0">
                  <a:pos x="176" y="384"/>
                </a:cxn>
                <a:cxn ang="0">
                  <a:pos x="217" y="386"/>
                </a:cxn>
                <a:cxn ang="0">
                  <a:pos x="297" y="378"/>
                </a:cxn>
                <a:cxn ang="0">
                  <a:pos x="343" y="365"/>
                </a:cxn>
                <a:cxn ang="0">
                  <a:pos x="341" y="305"/>
                </a:cxn>
              </a:cxnLst>
              <a:rect l="0" t="0" r="r" b="b"/>
              <a:pathLst>
                <a:path w="374" h="386">
                  <a:moveTo>
                    <a:pt x="341" y="305"/>
                  </a:moveTo>
                  <a:lnTo>
                    <a:pt x="341" y="305"/>
                  </a:lnTo>
                  <a:lnTo>
                    <a:pt x="343" y="273"/>
                  </a:lnTo>
                  <a:lnTo>
                    <a:pt x="343" y="254"/>
                  </a:lnTo>
                  <a:lnTo>
                    <a:pt x="346" y="246"/>
                  </a:lnTo>
                  <a:lnTo>
                    <a:pt x="352" y="246"/>
                  </a:lnTo>
                  <a:lnTo>
                    <a:pt x="374" y="243"/>
                  </a:lnTo>
                  <a:lnTo>
                    <a:pt x="374" y="230"/>
                  </a:lnTo>
                  <a:lnTo>
                    <a:pt x="228" y="230"/>
                  </a:lnTo>
                  <a:lnTo>
                    <a:pt x="228" y="243"/>
                  </a:lnTo>
                  <a:lnTo>
                    <a:pt x="250" y="246"/>
                  </a:lnTo>
                  <a:lnTo>
                    <a:pt x="272" y="249"/>
                  </a:lnTo>
                  <a:lnTo>
                    <a:pt x="280" y="251"/>
                  </a:lnTo>
                  <a:lnTo>
                    <a:pt x="283" y="257"/>
                  </a:lnTo>
                  <a:lnTo>
                    <a:pt x="286" y="265"/>
                  </a:lnTo>
                  <a:lnTo>
                    <a:pt x="288" y="278"/>
                  </a:lnTo>
                  <a:lnTo>
                    <a:pt x="288" y="319"/>
                  </a:lnTo>
                  <a:lnTo>
                    <a:pt x="288" y="362"/>
                  </a:lnTo>
                  <a:lnTo>
                    <a:pt x="255" y="368"/>
                  </a:lnTo>
                  <a:lnTo>
                    <a:pt x="222" y="368"/>
                  </a:lnTo>
                  <a:lnTo>
                    <a:pt x="200" y="368"/>
                  </a:lnTo>
                  <a:lnTo>
                    <a:pt x="184" y="365"/>
                  </a:lnTo>
                  <a:lnTo>
                    <a:pt x="165" y="359"/>
                  </a:lnTo>
                  <a:lnTo>
                    <a:pt x="148" y="354"/>
                  </a:lnTo>
                  <a:lnTo>
                    <a:pt x="134" y="346"/>
                  </a:lnTo>
                  <a:lnTo>
                    <a:pt x="121" y="335"/>
                  </a:lnTo>
                  <a:lnTo>
                    <a:pt x="110" y="324"/>
                  </a:lnTo>
                  <a:lnTo>
                    <a:pt x="99" y="311"/>
                  </a:lnTo>
                  <a:lnTo>
                    <a:pt x="90" y="297"/>
                  </a:lnTo>
                  <a:lnTo>
                    <a:pt x="82" y="284"/>
                  </a:lnTo>
                  <a:lnTo>
                    <a:pt x="68" y="254"/>
                  </a:lnTo>
                  <a:lnTo>
                    <a:pt x="63" y="219"/>
                  </a:lnTo>
                  <a:lnTo>
                    <a:pt x="60" y="184"/>
                  </a:lnTo>
                  <a:lnTo>
                    <a:pt x="63" y="146"/>
                  </a:lnTo>
                  <a:lnTo>
                    <a:pt x="71" y="114"/>
                  </a:lnTo>
                  <a:lnTo>
                    <a:pt x="85" y="84"/>
                  </a:lnTo>
                  <a:lnTo>
                    <a:pt x="101" y="62"/>
                  </a:lnTo>
                  <a:lnTo>
                    <a:pt x="112" y="52"/>
                  </a:lnTo>
                  <a:lnTo>
                    <a:pt x="123" y="43"/>
                  </a:lnTo>
                  <a:lnTo>
                    <a:pt x="148" y="30"/>
                  </a:lnTo>
                  <a:lnTo>
                    <a:pt x="178" y="22"/>
                  </a:lnTo>
                  <a:lnTo>
                    <a:pt x="211" y="19"/>
                  </a:lnTo>
                  <a:lnTo>
                    <a:pt x="231" y="19"/>
                  </a:lnTo>
                  <a:lnTo>
                    <a:pt x="244" y="22"/>
                  </a:lnTo>
                  <a:lnTo>
                    <a:pt x="258" y="25"/>
                  </a:lnTo>
                  <a:lnTo>
                    <a:pt x="269" y="30"/>
                  </a:lnTo>
                  <a:lnTo>
                    <a:pt x="288" y="41"/>
                  </a:lnTo>
                  <a:lnTo>
                    <a:pt x="302" y="54"/>
                  </a:lnTo>
                  <a:lnTo>
                    <a:pt x="310" y="70"/>
                  </a:lnTo>
                  <a:lnTo>
                    <a:pt x="319" y="84"/>
                  </a:lnTo>
                  <a:lnTo>
                    <a:pt x="324" y="108"/>
                  </a:lnTo>
                  <a:lnTo>
                    <a:pt x="338" y="106"/>
                  </a:lnTo>
                  <a:lnTo>
                    <a:pt x="330" y="22"/>
                  </a:lnTo>
                  <a:lnTo>
                    <a:pt x="313" y="16"/>
                  </a:lnTo>
                  <a:lnTo>
                    <a:pt x="288" y="8"/>
                  </a:lnTo>
                  <a:lnTo>
                    <a:pt x="253" y="3"/>
                  </a:lnTo>
                  <a:lnTo>
                    <a:pt x="214" y="0"/>
                  </a:lnTo>
                  <a:lnTo>
                    <a:pt x="178" y="3"/>
                  </a:lnTo>
                  <a:lnTo>
                    <a:pt x="143" y="8"/>
                  </a:lnTo>
                  <a:lnTo>
                    <a:pt x="107" y="22"/>
                  </a:lnTo>
                  <a:lnTo>
                    <a:pt x="90" y="30"/>
                  </a:lnTo>
                  <a:lnTo>
                    <a:pt x="74" y="41"/>
                  </a:lnTo>
                  <a:lnTo>
                    <a:pt x="57" y="52"/>
                  </a:lnTo>
                  <a:lnTo>
                    <a:pt x="44" y="68"/>
                  </a:lnTo>
                  <a:lnTo>
                    <a:pt x="33" y="84"/>
                  </a:lnTo>
                  <a:lnTo>
                    <a:pt x="22" y="100"/>
                  </a:lnTo>
                  <a:lnTo>
                    <a:pt x="13" y="122"/>
                  </a:lnTo>
                  <a:lnTo>
                    <a:pt x="5" y="143"/>
                  </a:lnTo>
                  <a:lnTo>
                    <a:pt x="2" y="168"/>
                  </a:lnTo>
                  <a:lnTo>
                    <a:pt x="0" y="195"/>
                  </a:lnTo>
                  <a:lnTo>
                    <a:pt x="2" y="219"/>
                  </a:lnTo>
                  <a:lnTo>
                    <a:pt x="5" y="243"/>
                  </a:lnTo>
                  <a:lnTo>
                    <a:pt x="11" y="265"/>
                  </a:lnTo>
                  <a:lnTo>
                    <a:pt x="19" y="284"/>
                  </a:lnTo>
                  <a:lnTo>
                    <a:pt x="27" y="303"/>
                  </a:lnTo>
                  <a:lnTo>
                    <a:pt x="38" y="319"/>
                  </a:lnTo>
                  <a:lnTo>
                    <a:pt x="52" y="332"/>
                  </a:lnTo>
                  <a:lnTo>
                    <a:pt x="66" y="343"/>
                  </a:lnTo>
                  <a:lnTo>
                    <a:pt x="82" y="354"/>
                  </a:lnTo>
                  <a:lnTo>
                    <a:pt x="99" y="365"/>
                  </a:lnTo>
                  <a:lnTo>
                    <a:pt x="115" y="370"/>
                  </a:lnTo>
                  <a:lnTo>
                    <a:pt x="134" y="376"/>
                  </a:lnTo>
                  <a:lnTo>
                    <a:pt x="176" y="384"/>
                  </a:lnTo>
                  <a:lnTo>
                    <a:pt x="217" y="386"/>
                  </a:lnTo>
                  <a:lnTo>
                    <a:pt x="261" y="384"/>
                  </a:lnTo>
                  <a:lnTo>
                    <a:pt x="297" y="378"/>
                  </a:lnTo>
                  <a:lnTo>
                    <a:pt x="324" y="370"/>
                  </a:lnTo>
                  <a:lnTo>
                    <a:pt x="343" y="365"/>
                  </a:lnTo>
                  <a:lnTo>
                    <a:pt x="341" y="305"/>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2" name="Freeform 5"/>
            <p:cNvSpPr>
              <a:spLocks/>
            </p:cNvSpPr>
            <p:nvPr/>
          </p:nvSpPr>
          <p:spPr bwMode="auto">
            <a:xfrm>
              <a:off x="1669" y="159"/>
              <a:ext cx="281" cy="370"/>
            </a:xfrm>
            <a:custGeom>
              <a:avLst/>
              <a:gdLst/>
              <a:ahLst/>
              <a:cxnLst>
                <a:cxn ang="0">
                  <a:pos x="262" y="370"/>
                </a:cxn>
                <a:cxn ang="0">
                  <a:pos x="273" y="324"/>
                </a:cxn>
                <a:cxn ang="0">
                  <a:pos x="264" y="276"/>
                </a:cxn>
                <a:cxn ang="0">
                  <a:pos x="256" y="306"/>
                </a:cxn>
                <a:cxn ang="0">
                  <a:pos x="242" y="333"/>
                </a:cxn>
                <a:cxn ang="0">
                  <a:pos x="212" y="349"/>
                </a:cxn>
                <a:cxn ang="0">
                  <a:pos x="157" y="354"/>
                </a:cxn>
                <a:cxn ang="0">
                  <a:pos x="127" y="351"/>
                </a:cxn>
                <a:cxn ang="0">
                  <a:pos x="97" y="187"/>
                </a:cxn>
                <a:cxn ang="0">
                  <a:pos x="146" y="187"/>
                </a:cxn>
                <a:cxn ang="0">
                  <a:pos x="190" y="189"/>
                </a:cxn>
                <a:cxn ang="0">
                  <a:pos x="201" y="195"/>
                </a:cxn>
                <a:cxn ang="0">
                  <a:pos x="207" y="227"/>
                </a:cxn>
                <a:cxn ang="0">
                  <a:pos x="223" y="127"/>
                </a:cxn>
                <a:cxn ang="0">
                  <a:pos x="204" y="146"/>
                </a:cxn>
                <a:cxn ang="0">
                  <a:pos x="201" y="160"/>
                </a:cxn>
                <a:cxn ang="0">
                  <a:pos x="190" y="168"/>
                </a:cxn>
                <a:cxn ang="0">
                  <a:pos x="146" y="170"/>
                </a:cxn>
                <a:cxn ang="0">
                  <a:pos x="97" y="17"/>
                </a:cxn>
                <a:cxn ang="0">
                  <a:pos x="143" y="17"/>
                </a:cxn>
                <a:cxn ang="0">
                  <a:pos x="190" y="19"/>
                </a:cxn>
                <a:cxn ang="0">
                  <a:pos x="215" y="27"/>
                </a:cxn>
                <a:cxn ang="0">
                  <a:pos x="229" y="49"/>
                </a:cxn>
                <a:cxn ang="0">
                  <a:pos x="251" y="81"/>
                </a:cxn>
                <a:cxn ang="0">
                  <a:pos x="248" y="44"/>
                </a:cxn>
                <a:cxn ang="0">
                  <a:pos x="0" y="0"/>
                </a:cxn>
                <a:cxn ang="0">
                  <a:pos x="20" y="14"/>
                </a:cxn>
                <a:cxn ang="0">
                  <a:pos x="33" y="17"/>
                </a:cxn>
                <a:cxn ang="0">
                  <a:pos x="39" y="25"/>
                </a:cxn>
                <a:cxn ang="0">
                  <a:pos x="42" y="87"/>
                </a:cxn>
                <a:cxn ang="0">
                  <a:pos x="42" y="284"/>
                </a:cxn>
                <a:cxn ang="0">
                  <a:pos x="39" y="343"/>
                </a:cxn>
                <a:cxn ang="0">
                  <a:pos x="33" y="354"/>
                </a:cxn>
                <a:cxn ang="0">
                  <a:pos x="0" y="360"/>
                </a:cxn>
              </a:cxnLst>
              <a:rect l="0" t="0" r="r" b="b"/>
              <a:pathLst>
                <a:path w="281" h="370">
                  <a:moveTo>
                    <a:pt x="0" y="370"/>
                  </a:moveTo>
                  <a:lnTo>
                    <a:pt x="262" y="370"/>
                  </a:lnTo>
                  <a:lnTo>
                    <a:pt x="273" y="324"/>
                  </a:lnTo>
                  <a:lnTo>
                    <a:pt x="281" y="276"/>
                  </a:lnTo>
                  <a:lnTo>
                    <a:pt x="264" y="276"/>
                  </a:lnTo>
                  <a:lnTo>
                    <a:pt x="256" y="306"/>
                  </a:lnTo>
                  <a:lnTo>
                    <a:pt x="251" y="319"/>
                  </a:lnTo>
                  <a:lnTo>
                    <a:pt x="242" y="333"/>
                  </a:lnTo>
                  <a:lnTo>
                    <a:pt x="229" y="341"/>
                  </a:lnTo>
                  <a:lnTo>
                    <a:pt x="212" y="349"/>
                  </a:lnTo>
                  <a:lnTo>
                    <a:pt x="187" y="354"/>
                  </a:lnTo>
                  <a:lnTo>
                    <a:pt x="157" y="354"/>
                  </a:lnTo>
                  <a:lnTo>
                    <a:pt x="127" y="351"/>
                  </a:lnTo>
                  <a:lnTo>
                    <a:pt x="97" y="346"/>
                  </a:lnTo>
                  <a:lnTo>
                    <a:pt x="97" y="187"/>
                  </a:lnTo>
                  <a:lnTo>
                    <a:pt x="146" y="187"/>
                  </a:lnTo>
                  <a:lnTo>
                    <a:pt x="174" y="187"/>
                  </a:lnTo>
                  <a:lnTo>
                    <a:pt x="190" y="189"/>
                  </a:lnTo>
                  <a:lnTo>
                    <a:pt x="196" y="192"/>
                  </a:lnTo>
                  <a:lnTo>
                    <a:pt x="201" y="195"/>
                  </a:lnTo>
                  <a:lnTo>
                    <a:pt x="204" y="208"/>
                  </a:lnTo>
                  <a:lnTo>
                    <a:pt x="207" y="227"/>
                  </a:lnTo>
                  <a:lnTo>
                    <a:pt x="223" y="227"/>
                  </a:lnTo>
                  <a:lnTo>
                    <a:pt x="223" y="127"/>
                  </a:lnTo>
                  <a:lnTo>
                    <a:pt x="207" y="127"/>
                  </a:lnTo>
                  <a:lnTo>
                    <a:pt x="204" y="146"/>
                  </a:lnTo>
                  <a:lnTo>
                    <a:pt x="201" y="160"/>
                  </a:lnTo>
                  <a:lnTo>
                    <a:pt x="196" y="165"/>
                  </a:lnTo>
                  <a:lnTo>
                    <a:pt x="190" y="168"/>
                  </a:lnTo>
                  <a:lnTo>
                    <a:pt x="174" y="170"/>
                  </a:lnTo>
                  <a:lnTo>
                    <a:pt x="146" y="170"/>
                  </a:lnTo>
                  <a:lnTo>
                    <a:pt x="97" y="170"/>
                  </a:lnTo>
                  <a:lnTo>
                    <a:pt x="97" y="17"/>
                  </a:lnTo>
                  <a:lnTo>
                    <a:pt x="143" y="17"/>
                  </a:lnTo>
                  <a:lnTo>
                    <a:pt x="168" y="17"/>
                  </a:lnTo>
                  <a:lnTo>
                    <a:pt x="190" y="19"/>
                  </a:lnTo>
                  <a:lnTo>
                    <a:pt x="204" y="22"/>
                  </a:lnTo>
                  <a:lnTo>
                    <a:pt x="215" y="27"/>
                  </a:lnTo>
                  <a:lnTo>
                    <a:pt x="223" y="35"/>
                  </a:lnTo>
                  <a:lnTo>
                    <a:pt x="229" y="49"/>
                  </a:lnTo>
                  <a:lnTo>
                    <a:pt x="237" y="84"/>
                  </a:lnTo>
                  <a:lnTo>
                    <a:pt x="251" y="81"/>
                  </a:lnTo>
                  <a:lnTo>
                    <a:pt x="248" y="44"/>
                  </a:lnTo>
                  <a:lnTo>
                    <a:pt x="245" y="0"/>
                  </a:lnTo>
                  <a:lnTo>
                    <a:pt x="0" y="0"/>
                  </a:lnTo>
                  <a:lnTo>
                    <a:pt x="0" y="11"/>
                  </a:lnTo>
                  <a:lnTo>
                    <a:pt x="20" y="14"/>
                  </a:lnTo>
                  <a:lnTo>
                    <a:pt x="33" y="17"/>
                  </a:lnTo>
                  <a:lnTo>
                    <a:pt x="36" y="19"/>
                  </a:lnTo>
                  <a:lnTo>
                    <a:pt x="39" y="25"/>
                  </a:lnTo>
                  <a:lnTo>
                    <a:pt x="42" y="46"/>
                  </a:lnTo>
                  <a:lnTo>
                    <a:pt x="42" y="87"/>
                  </a:lnTo>
                  <a:lnTo>
                    <a:pt x="42" y="284"/>
                  </a:lnTo>
                  <a:lnTo>
                    <a:pt x="42" y="322"/>
                  </a:lnTo>
                  <a:lnTo>
                    <a:pt x="39" y="343"/>
                  </a:lnTo>
                  <a:lnTo>
                    <a:pt x="36" y="351"/>
                  </a:lnTo>
                  <a:lnTo>
                    <a:pt x="33" y="354"/>
                  </a:lnTo>
                  <a:lnTo>
                    <a:pt x="20" y="357"/>
                  </a:lnTo>
                  <a:lnTo>
                    <a:pt x="0" y="360"/>
                  </a:lnTo>
                  <a:lnTo>
                    <a:pt x="0"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3" name="Freeform 4"/>
            <p:cNvSpPr>
              <a:spLocks noEditPoints="1"/>
            </p:cNvSpPr>
            <p:nvPr/>
          </p:nvSpPr>
          <p:spPr bwMode="auto">
            <a:xfrm>
              <a:off x="1994" y="159"/>
              <a:ext cx="335" cy="370"/>
            </a:xfrm>
            <a:custGeom>
              <a:avLst/>
              <a:gdLst/>
              <a:ahLst/>
              <a:cxnLst>
                <a:cxn ang="0">
                  <a:pos x="137" y="370"/>
                </a:cxn>
                <a:cxn ang="0">
                  <a:pos x="118" y="357"/>
                </a:cxn>
                <a:cxn ang="0">
                  <a:pos x="104" y="354"/>
                </a:cxn>
                <a:cxn ang="0">
                  <a:pos x="99" y="343"/>
                </a:cxn>
                <a:cxn ang="0">
                  <a:pos x="96" y="284"/>
                </a:cxn>
                <a:cxn ang="0">
                  <a:pos x="118" y="208"/>
                </a:cxn>
                <a:cxn ang="0">
                  <a:pos x="135" y="208"/>
                </a:cxn>
                <a:cxn ang="0">
                  <a:pos x="151" y="216"/>
                </a:cxn>
                <a:cxn ang="0">
                  <a:pos x="168" y="235"/>
                </a:cxn>
                <a:cxn ang="0">
                  <a:pos x="212" y="314"/>
                </a:cxn>
                <a:cxn ang="0">
                  <a:pos x="225" y="335"/>
                </a:cxn>
                <a:cxn ang="0">
                  <a:pos x="253" y="360"/>
                </a:cxn>
                <a:cxn ang="0">
                  <a:pos x="278" y="370"/>
                </a:cxn>
                <a:cxn ang="0">
                  <a:pos x="335" y="370"/>
                </a:cxn>
                <a:cxn ang="0">
                  <a:pos x="335" y="360"/>
                </a:cxn>
                <a:cxn ang="0">
                  <a:pos x="308" y="351"/>
                </a:cxn>
                <a:cxn ang="0">
                  <a:pos x="294" y="343"/>
                </a:cxn>
                <a:cxn ang="0">
                  <a:pos x="261" y="300"/>
                </a:cxn>
                <a:cxn ang="0">
                  <a:pos x="245" y="270"/>
                </a:cxn>
                <a:cxn ang="0">
                  <a:pos x="201" y="189"/>
                </a:cxn>
                <a:cxn ang="0">
                  <a:pos x="239" y="168"/>
                </a:cxn>
                <a:cxn ang="0">
                  <a:pos x="264" y="143"/>
                </a:cxn>
                <a:cxn ang="0">
                  <a:pos x="278" y="111"/>
                </a:cxn>
                <a:cxn ang="0">
                  <a:pos x="280" y="92"/>
                </a:cxn>
                <a:cxn ang="0">
                  <a:pos x="275" y="65"/>
                </a:cxn>
                <a:cxn ang="0">
                  <a:pos x="267" y="44"/>
                </a:cxn>
                <a:cxn ang="0">
                  <a:pos x="253" y="27"/>
                </a:cxn>
                <a:cxn ang="0">
                  <a:pos x="214" y="6"/>
                </a:cxn>
                <a:cxn ang="0">
                  <a:pos x="170" y="0"/>
                </a:cxn>
                <a:cxn ang="0">
                  <a:pos x="0" y="0"/>
                </a:cxn>
                <a:cxn ang="0">
                  <a:pos x="19" y="14"/>
                </a:cxn>
                <a:cxn ang="0">
                  <a:pos x="33" y="17"/>
                </a:cxn>
                <a:cxn ang="0">
                  <a:pos x="41" y="25"/>
                </a:cxn>
                <a:cxn ang="0">
                  <a:pos x="44" y="87"/>
                </a:cxn>
                <a:cxn ang="0">
                  <a:pos x="44" y="284"/>
                </a:cxn>
                <a:cxn ang="0">
                  <a:pos x="41" y="343"/>
                </a:cxn>
                <a:cxn ang="0">
                  <a:pos x="33" y="354"/>
                </a:cxn>
                <a:cxn ang="0">
                  <a:pos x="0" y="360"/>
                </a:cxn>
                <a:cxn ang="0">
                  <a:pos x="96" y="22"/>
                </a:cxn>
                <a:cxn ang="0">
                  <a:pos x="113" y="19"/>
                </a:cxn>
                <a:cxn ang="0">
                  <a:pos x="132" y="19"/>
                </a:cxn>
                <a:cxn ang="0">
                  <a:pos x="165" y="22"/>
                </a:cxn>
                <a:cxn ang="0">
                  <a:pos x="192" y="35"/>
                </a:cxn>
                <a:cxn ang="0">
                  <a:pos x="212" y="62"/>
                </a:cxn>
                <a:cxn ang="0">
                  <a:pos x="220" y="106"/>
                </a:cxn>
                <a:cxn ang="0">
                  <a:pos x="217" y="127"/>
                </a:cxn>
                <a:cxn ang="0">
                  <a:pos x="203" y="160"/>
                </a:cxn>
                <a:cxn ang="0">
                  <a:pos x="179" y="181"/>
                </a:cxn>
                <a:cxn ang="0">
                  <a:pos x="146" y="192"/>
                </a:cxn>
                <a:cxn ang="0">
                  <a:pos x="96" y="192"/>
                </a:cxn>
              </a:cxnLst>
              <a:rect l="0" t="0" r="r" b="b"/>
              <a:pathLst>
                <a:path w="335" h="370">
                  <a:moveTo>
                    <a:pt x="0" y="370"/>
                  </a:moveTo>
                  <a:lnTo>
                    <a:pt x="137" y="370"/>
                  </a:lnTo>
                  <a:lnTo>
                    <a:pt x="137" y="360"/>
                  </a:lnTo>
                  <a:lnTo>
                    <a:pt x="118" y="357"/>
                  </a:lnTo>
                  <a:lnTo>
                    <a:pt x="104" y="354"/>
                  </a:lnTo>
                  <a:lnTo>
                    <a:pt x="102" y="351"/>
                  </a:lnTo>
                  <a:lnTo>
                    <a:pt x="99" y="343"/>
                  </a:lnTo>
                  <a:lnTo>
                    <a:pt x="96" y="322"/>
                  </a:lnTo>
                  <a:lnTo>
                    <a:pt x="96" y="284"/>
                  </a:lnTo>
                  <a:lnTo>
                    <a:pt x="96" y="208"/>
                  </a:lnTo>
                  <a:lnTo>
                    <a:pt x="118" y="208"/>
                  </a:lnTo>
                  <a:lnTo>
                    <a:pt x="135" y="208"/>
                  </a:lnTo>
                  <a:lnTo>
                    <a:pt x="146" y="211"/>
                  </a:lnTo>
                  <a:lnTo>
                    <a:pt x="151" y="216"/>
                  </a:lnTo>
                  <a:lnTo>
                    <a:pt x="168" y="235"/>
                  </a:lnTo>
                  <a:lnTo>
                    <a:pt x="187" y="270"/>
                  </a:lnTo>
                  <a:lnTo>
                    <a:pt x="212" y="314"/>
                  </a:lnTo>
                  <a:lnTo>
                    <a:pt x="225" y="335"/>
                  </a:lnTo>
                  <a:lnTo>
                    <a:pt x="245" y="354"/>
                  </a:lnTo>
                  <a:lnTo>
                    <a:pt x="253" y="360"/>
                  </a:lnTo>
                  <a:lnTo>
                    <a:pt x="267" y="365"/>
                  </a:lnTo>
                  <a:lnTo>
                    <a:pt x="278" y="370"/>
                  </a:lnTo>
                  <a:lnTo>
                    <a:pt x="291" y="370"/>
                  </a:lnTo>
                  <a:lnTo>
                    <a:pt x="335" y="370"/>
                  </a:lnTo>
                  <a:lnTo>
                    <a:pt x="335" y="360"/>
                  </a:lnTo>
                  <a:lnTo>
                    <a:pt x="319" y="357"/>
                  </a:lnTo>
                  <a:lnTo>
                    <a:pt x="308" y="351"/>
                  </a:lnTo>
                  <a:lnTo>
                    <a:pt x="294" y="343"/>
                  </a:lnTo>
                  <a:lnTo>
                    <a:pt x="280" y="324"/>
                  </a:lnTo>
                  <a:lnTo>
                    <a:pt x="261" y="300"/>
                  </a:lnTo>
                  <a:lnTo>
                    <a:pt x="245" y="270"/>
                  </a:lnTo>
                  <a:lnTo>
                    <a:pt x="201" y="189"/>
                  </a:lnTo>
                  <a:lnTo>
                    <a:pt x="225" y="176"/>
                  </a:lnTo>
                  <a:lnTo>
                    <a:pt x="239" y="168"/>
                  </a:lnTo>
                  <a:lnTo>
                    <a:pt x="253" y="157"/>
                  </a:lnTo>
                  <a:lnTo>
                    <a:pt x="264" y="143"/>
                  </a:lnTo>
                  <a:lnTo>
                    <a:pt x="272" y="127"/>
                  </a:lnTo>
                  <a:lnTo>
                    <a:pt x="278" y="111"/>
                  </a:lnTo>
                  <a:lnTo>
                    <a:pt x="280" y="92"/>
                  </a:lnTo>
                  <a:lnTo>
                    <a:pt x="278" y="79"/>
                  </a:lnTo>
                  <a:lnTo>
                    <a:pt x="275" y="65"/>
                  </a:lnTo>
                  <a:lnTo>
                    <a:pt x="272" y="52"/>
                  </a:lnTo>
                  <a:lnTo>
                    <a:pt x="267" y="44"/>
                  </a:lnTo>
                  <a:lnTo>
                    <a:pt x="261" y="33"/>
                  </a:lnTo>
                  <a:lnTo>
                    <a:pt x="253" y="27"/>
                  </a:lnTo>
                  <a:lnTo>
                    <a:pt x="234" y="14"/>
                  </a:lnTo>
                  <a:lnTo>
                    <a:pt x="214" y="6"/>
                  </a:lnTo>
                  <a:lnTo>
                    <a:pt x="192" y="3"/>
                  </a:lnTo>
                  <a:lnTo>
                    <a:pt x="170" y="0"/>
                  </a:lnTo>
                  <a:lnTo>
                    <a:pt x="148" y="0"/>
                  </a:lnTo>
                  <a:lnTo>
                    <a:pt x="0" y="0"/>
                  </a:lnTo>
                  <a:lnTo>
                    <a:pt x="0" y="11"/>
                  </a:lnTo>
                  <a:lnTo>
                    <a:pt x="19" y="14"/>
                  </a:lnTo>
                  <a:lnTo>
                    <a:pt x="33" y="17"/>
                  </a:lnTo>
                  <a:lnTo>
                    <a:pt x="38" y="19"/>
                  </a:lnTo>
                  <a:lnTo>
                    <a:pt x="41" y="25"/>
                  </a:lnTo>
                  <a:lnTo>
                    <a:pt x="41" y="46"/>
                  </a:lnTo>
                  <a:lnTo>
                    <a:pt x="44" y="87"/>
                  </a:lnTo>
                  <a:lnTo>
                    <a:pt x="44" y="284"/>
                  </a:lnTo>
                  <a:lnTo>
                    <a:pt x="41" y="322"/>
                  </a:lnTo>
                  <a:lnTo>
                    <a:pt x="41" y="343"/>
                  </a:lnTo>
                  <a:lnTo>
                    <a:pt x="38" y="351"/>
                  </a:lnTo>
                  <a:lnTo>
                    <a:pt x="33" y="354"/>
                  </a:lnTo>
                  <a:lnTo>
                    <a:pt x="19" y="357"/>
                  </a:lnTo>
                  <a:lnTo>
                    <a:pt x="0" y="360"/>
                  </a:lnTo>
                  <a:lnTo>
                    <a:pt x="0" y="370"/>
                  </a:lnTo>
                  <a:close/>
                  <a:moveTo>
                    <a:pt x="96" y="22"/>
                  </a:moveTo>
                  <a:lnTo>
                    <a:pt x="96" y="22"/>
                  </a:lnTo>
                  <a:lnTo>
                    <a:pt x="113" y="19"/>
                  </a:lnTo>
                  <a:lnTo>
                    <a:pt x="132" y="19"/>
                  </a:lnTo>
                  <a:lnTo>
                    <a:pt x="148" y="19"/>
                  </a:lnTo>
                  <a:lnTo>
                    <a:pt x="165" y="22"/>
                  </a:lnTo>
                  <a:lnTo>
                    <a:pt x="179" y="27"/>
                  </a:lnTo>
                  <a:lnTo>
                    <a:pt x="192" y="35"/>
                  </a:lnTo>
                  <a:lnTo>
                    <a:pt x="203" y="49"/>
                  </a:lnTo>
                  <a:lnTo>
                    <a:pt x="212" y="62"/>
                  </a:lnTo>
                  <a:lnTo>
                    <a:pt x="217" y="81"/>
                  </a:lnTo>
                  <a:lnTo>
                    <a:pt x="220" y="106"/>
                  </a:lnTo>
                  <a:lnTo>
                    <a:pt x="217" y="127"/>
                  </a:lnTo>
                  <a:lnTo>
                    <a:pt x="212" y="146"/>
                  </a:lnTo>
                  <a:lnTo>
                    <a:pt x="203" y="160"/>
                  </a:lnTo>
                  <a:lnTo>
                    <a:pt x="192" y="173"/>
                  </a:lnTo>
                  <a:lnTo>
                    <a:pt x="179" y="181"/>
                  </a:lnTo>
                  <a:lnTo>
                    <a:pt x="162" y="187"/>
                  </a:lnTo>
                  <a:lnTo>
                    <a:pt x="146" y="192"/>
                  </a:lnTo>
                  <a:lnTo>
                    <a:pt x="129" y="192"/>
                  </a:lnTo>
                  <a:lnTo>
                    <a:pt x="96" y="192"/>
                  </a:lnTo>
                  <a:lnTo>
                    <a:pt x="96" y="22"/>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4" name="Freeform 3"/>
            <p:cNvSpPr>
              <a:spLocks/>
            </p:cNvSpPr>
            <p:nvPr/>
          </p:nvSpPr>
          <p:spPr bwMode="auto">
            <a:xfrm>
              <a:off x="2338" y="151"/>
              <a:ext cx="239" cy="386"/>
            </a:xfrm>
            <a:custGeom>
              <a:avLst/>
              <a:gdLst/>
              <a:ahLst/>
              <a:cxnLst>
                <a:cxn ang="0">
                  <a:pos x="115" y="149"/>
                </a:cxn>
                <a:cxn ang="0">
                  <a:pos x="77" y="119"/>
                </a:cxn>
                <a:cxn ang="0">
                  <a:pos x="66" y="100"/>
                </a:cxn>
                <a:cxn ang="0">
                  <a:pos x="60" y="79"/>
                </a:cxn>
                <a:cxn ang="0">
                  <a:pos x="63" y="65"/>
                </a:cxn>
                <a:cxn ang="0">
                  <a:pos x="71" y="43"/>
                </a:cxn>
                <a:cxn ang="0">
                  <a:pos x="88" y="27"/>
                </a:cxn>
                <a:cxn ang="0">
                  <a:pos x="110" y="19"/>
                </a:cxn>
                <a:cxn ang="0">
                  <a:pos x="123" y="19"/>
                </a:cxn>
                <a:cxn ang="0">
                  <a:pos x="162" y="27"/>
                </a:cxn>
                <a:cxn ang="0">
                  <a:pos x="184" y="46"/>
                </a:cxn>
                <a:cxn ang="0">
                  <a:pos x="198" y="70"/>
                </a:cxn>
                <a:cxn ang="0">
                  <a:pos x="217" y="95"/>
                </a:cxn>
                <a:cxn ang="0">
                  <a:pos x="214" y="57"/>
                </a:cxn>
                <a:cxn ang="0">
                  <a:pos x="211" y="16"/>
                </a:cxn>
                <a:cxn ang="0">
                  <a:pos x="178" y="6"/>
                </a:cxn>
                <a:cxn ang="0">
                  <a:pos x="132" y="0"/>
                </a:cxn>
                <a:cxn ang="0">
                  <a:pos x="110" y="0"/>
                </a:cxn>
                <a:cxn ang="0">
                  <a:pos x="68" y="11"/>
                </a:cxn>
                <a:cxn ang="0">
                  <a:pos x="35" y="35"/>
                </a:cxn>
                <a:cxn ang="0">
                  <a:pos x="16" y="73"/>
                </a:cxn>
                <a:cxn ang="0">
                  <a:pos x="13" y="97"/>
                </a:cxn>
                <a:cxn ang="0">
                  <a:pos x="19" y="127"/>
                </a:cxn>
                <a:cxn ang="0">
                  <a:pos x="33" y="154"/>
                </a:cxn>
                <a:cxn ang="0">
                  <a:pos x="52" y="176"/>
                </a:cxn>
                <a:cxn ang="0">
                  <a:pos x="112" y="211"/>
                </a:cxn>
                <a:cxn ang="0">
                  <a:pos x="143" y="227"/>
                </a:cxn>
                <a:cxn ang="0">
                  <a:pos x="170" y="246"/>
                </a:cxn>
                <a:cxn ang="0">
                  <a:pos x="187" y="270"/>
                </a:cxn>
                <a:cxn ang="0">
                  <a:pos x="192" y="300"/>
                </a:cxn>
                <a:cxn ang="0">
                  <a:pos x="192" y="314"/>
                </a:cxn>
                <a:cxn ang="0">
                  <a:pos x="181" y="341"/>
                </a:cxn>
                <a:cxn ang="0">
                  <a:pos x="162" y="357"/>
                </a:cxn>
                <a:cxn ang="0">
                  <a:pos x="137" y="368"/>
                </a:cxn>
                <a:cxn ang="0">
                  <a:pos x="123" y="368"/>
                </a:cxn>
                <a:cxn ang="0">
                  <a:pos x="74" y="357"/>
                </a:cxn>
                <a:cxn ang="0">
                  <a:pos x="44" y="330"/>
                </a:cxn>
                <a:cxn ang="0">
                  <a:pos x="27" y="295"/>
                </a:cxn>
                <a:cxn ang="0">
                  <a:pos x="19" y="262"/>
                </a:cxn>
                <a:cxn ang="0">
                  <a:pos x="0" y="265"/>
                </a:cxn>
                <a:cxn ang="0">
                  <a:pos x="19" y="365"/>
                </a:cxn>
                <a:cxn ang="0">
                  <a:pos x="33" y="373"/>
                </a:cxn>
                <a:cxn ang="0">
                  <a:pos x="77" y="384"/>
                </a:cxn>
                <a:cxn ang="0">
                  <a:pos x="107" y="386"/>
                </a:cxn>
                <a:cxn ang="0">
                  <a:pos x="154" y="381"/>
                </a:cxn>
                <a:cxn ang="0">
                  <a:pos x="198" y="362"/>
                </a:cxn>
                <a:cxn ang="0">
                  <a:pos x="228" y="330"/>
                </a:cxn>
                <a:cxn ang="0">
                  <a:pos x="239" y="295"/>
                </a:cxn>
                <a:cxn ang="0">
                  <a:pos x="239" y="281"/>
                </a:cxn>
                <a:cxn ang="0">
                  <a:pos x="231" y="238"/>
                </a:cxn>
                <a:cxn ang="0">
                  <a:pos x="211" y="208"/>
                </a:cxn>
                <a:cxn ang="0">
                  <a:pos x="181" y="184"/>
                </a:cxn>
                <a:cxn ang="0">
                  <a:pos x="115" y="149"/>
                </a:cxn>
              </a:cxnLst>
              <a:rect l="0" t="0" r="r" b="b"/>
              <a:pathLst>
                <a:path w="239" h="386">
                  <a:moveTo>
                    <a:pt x="115" y="149"/>
                  </a:moveTo>
                  <a:lnTo>
                    <a:pt x="115" y="149"/>
                  </a:lnTo>
                  <a:lnTo>
                    <a:pt x="93" y="135"/>
                  </a:lnTo>
                  <a:lnTo>
                    <a:pt x="77" y="119"/>
                  </a:lnTo>
                  <a:lnTo>
                    <a:pt x="71" y="111"/>
                  </a:lnTo>
                  <a:lnTo>
                    <a:pt x="66" y="100"/>
                  </a:lnTo>
                  <a:lnTo>
                    <a:pt x="63" y="92"/>
                  </a:lnTo>
                  <a:lnTo>
                    <a:pt x="60" y="79"/>
                  </a:lnTo>
                  <a:lnTo>
                    <a:pt x="63" y="65"/>
                  </a:lnTo>
                  <a:lnTo>
                    <a:pt x="66" y="54"/>
                  </a:lnTo>
                  <a:lnTo>
                    <a:pt x="71" y="43"/>
                  </a:lnTo>
                  <a:lnTo>
                    <a:pt x="79" y="35"/>
                  </a:lnTo>
                  <a:lnTo>
                    <a:pt x="88" y="27"/>
                  </a:lnTo>
                  <a:lnTo>
                    <a:pt x="99" y="22"/>
                  </a:lnTo>
                  <a:lnTo>
                    <a:pt x="110" y="19"/>
                  </a:lnTo>
                  <a:lnTo>
                    <a:pt x="123" y="19"/>
                  </a:lnTo>
                  <a:lnTo>
                    <a:pt x="145" y="19"/>
                  </a:lnTo>
                  <a:lnTo>
                    <a:pt x="162" y="27"/>
                  </a:lnTo>
                  <a:lnTo>
                    <a:pt x="176" y="35"/>
                  </a:lnTo>
                  <a:lnTo>
                    <a:pt x="184" y="46"/>
                  </a:lnTo>
                  <a:lnTo>
                    <a:pt x="192" y="57"/>
                  </a:lnTo>
                  <a:lnTo>
                    <a:pt x="198" y="70"/>
                  </a:lnTo>
                  <a:lnTo>
                    <a:pt x="203" y="95"/>
                  </a:lnTo>
                  <a:lnTo>
                    <a:pt x="217" y="95"/>
                  </a:lnTo>
                  <a:lnTo>
                    <a:pt x="214" y="57"/>
                  </a:lnTo>
                  <a:lnTo>
                    <a:pt x="211" y="16"/>
                  </a:lnTo>
                  <a:lnTo>
                    <a:pt x="198" y="11"/>
                  </a:lnTo>
                  <a:lnTo>
                    <a:pt x="178" y="6"/>
                  </a:lnTo>
                  <a:lnTo>
                    <a:pt x="156" y="0"/>
                  </a:lnTo>
                  <a:lnTo>
                    <a:pt x="132" y="0"/>
                  </a:lnTo>
                  <a:lnTo>
                    <a:pt x="110" y="0"/>
                  </a:lnTo>
                  <a:lnTo>
                    <a:pt x="88" y="6"/>
                  </a:lnTo>
                  <a:lnTo>
                    <a:pt x="68" y="11"/>
                  </a:lnTo>
                  <a:lnTo>
                    <a:pt x="49" y="22"/>
                  </a:lnTo>
                  <a:lnTo>
                    <a:pt x="35" y="35"/>
                  </a:lnTo>
                  <a:lnTo>
                    <a:pt x="24" y="52"/>
                  </a:lnTo>
                  <a:lnTo>
                    <a:pt x="16" y="73"/>
                  </a:lnTo>
                  <a:lnTo>
                    <a:pt x="13" y="97"/>
                  </a:lnTo>
                  <a:lnTo>
                    <a:pt x="13" y="111"/>
                  </a:lnTo>
                  <a:lnTo>
                    <a:pt x="19" y="127"/>
                  </a:lnTo>
                  <a:lnTo>
                    <a:pt x="24" y="141"/>
                  </a:lnTo>
                  <a:lnTo>
                    <a:pt x="33" y="154"/>
                  </a:lnTo>
                  <a:lnTo>
                    <a:pt x="41" y="165"/>
                  </a:lnTo>
                  <a:lnTo>
                    <a:pt x="52" y="176"/>
                  </a:lnTo>
                  <a:lnTo>
                    <a:pt x="77" y="192"/>
                  </a:lnTo>
                  <a:lnTo>
                    <a:pt x="112" y="211"/>
                  </a:lnTo>
                  <a:lnTo>
                    <a:pt x="143" y="227"/>
                  </a:lnTo>
                  <a:lnTo>
                    <a:pt x="156" y="235"/>
                  </a:lnTo>
                  <a:lnTo>
                    <a:pt x="170" y="246"/>
                  </a:lnTo>
                  <a:lnTo>
                    <a:pt x="178" y="259"/>
                  </a:lnTo>
                  <a:lnTo>
                    <a:pt x="187" y="270"/>
                  </a:lnTo>
                  <a:lnTo>
                    <a:pt x="189" y="284"/>
                  </a:lnTo>
                  <a:lnTo>
                    <a:pt x="192" y="300"/>
                  </a:lnTo>
                  <a:lnTo>
                    <a:pt x="192" y="314"/>
                  </a:lnTo>
                  <a:lnTo>
                    <a:pt x="187" y="330"/>
                  </a:lnTo>
                  <a:lnTo>
                    <a:pt x="181" y="341"/>
                  </a:lnTo>
                  <a:lnTo>
                    <a:pt x="173" y="351"/>
                  </a:lnTo>
                  <a:lnTo>
                    <a:pt x="162" y="357"/>
                  </a:lnTo>
                  <a:lnTo>
                    <a:pt x="151" y="365"/>
                  </a:lnTo>
                  <a:lnTo>
                    <a:pt x="137" y="368"/>
                  </a:lnTo>
                  <a:lnTo>
                    <a:pt x="123" y="368"/>
                  </a:lnTo>
                  <a:lnTo>
                    <a:pt x="96" y="365"/>
                  </a:lnTo>
                  <a:lnTo>
                    <a:pt x="74" y="357"/>
                  </a:lnTo>
                  <a:lnTo>
                    <a:pt x="57" y="346"/>
                  </a:lnTo>
                  <a:lnTo>
                    <a:pt x="44" y="330"/>
                  </a:lnTo>
                  <a:lnTo>
                    <a:pt x="33" y="314"/>
                  </a:lnTo>
                  <a:lnTo>
                    <a:pt x="27" y="295"/>
                  </a:lnTo>
                  <a:lnTo>
                    <a:pt x="22" y="278"/>
                  </a:lnTo>
                  <a:lnTo>
                    <a:pt x="19" y="262"/>
                  </a:lnTo>
                  <a:lnTo>
                    <a:pt x="0" y="265"/>
                  </a:lnTo>
                  <a:lnTo>
                    <a:pt x="8" y="322"/>
                  </a:lnTo>
                  <a:lnTo>
                    <a:pt x="19" y="365"/>
                  </a:lnTo>
                  <a:lnTo>
                    <a:pt x="33" y="373"/>
                  </a:lnTo>
                  <a:lnTo>
                    <a:pt x="52" y="378"/>
                  </a:lnTo>
                  <a:lnTo>
                    <a:pt x="77" y="384"/>
                  </a:lnTo>
                  <a:lnTo>
                    <a:pt x="107" y="386"/>
                  </a:lnTo>
                  <a:lnTo>
                    <a:pt x="132" y="386"/>
                  </a:lnTo>
                  <a:lnTo>
                    <a:pt x="154" y="381"/>
                  </a:lnTo>
                  <a:lnTo>
                    <a:pt x="176" y="373"/>
                  </a:lnTo>
                  <a:lnTo>
                    <a:pt x="198" y="362"/>
                  </a:lnTo>
                  <a:lnTo>
                    <a:pt x="214" y="349"/>
                  </a:lnTo>
                  <a:lnTo>
                    <a:pt x="228" y="330"/>
                  </a:lnTo>
                  <a:lnTo>
                    <a:pt x="236" y="308"/>
                  </a:lnTo>
                  <a:lnTo>
                    <a:pt x="239" y="295"/>
                  </a:lnTo>
                  <a:lnTo>
                    <a:pt x="239" y="281"/>
                  </a:lnTo>
                  <a:lnTo>
                    <a:pt x="236" y="259"/>
                  </a:lnTo>
                  <a:lnTo>
                    <a:pt x="231" y="238"/>
                  </a:lnTo>
                  <a:lnTo>
                    <a:pt x="222" y="222"/>
                  </a:lnTo>
                  <a:lnTo>
                    <a:pt x="211" y="208"/>
                  </a:lnTo>
                  <a:lnTo>
                    <a:pt x="198" y="195"/>
                  </a:lnTo>
                  <a:lnTo>
                    <a:pt x="181" y="184"/>
                  </a:lnTo>
                  <a:lnTo>
                    <a:pt x="148" y="165"/>
                  </a:lnTo>
                  <a:lnTo>
                    <a:pt x="115" y="149"/>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5" name="Freeform 2"/>
            <p:cNvSpPr>
              <a:spLocks noEditPoints="1"/>
            </p:cNvSpPr>
            <p:nvPr/>
          </p:nvSpPr>
          <p:spPr bwMode="auto">
            <a:xfrm>
              <a:off x="129" y="78"/>
              <a:ext cx="581" cy="646"/>
            </a:xfrm>
            <a:custGeom>
              <a:avLst/>
              <a:gdLst/>
              <a:ahLst/>
              <a:cxnLst>
                <a:cxn ang="0">
                  <a:pos x="259" y="254"/>
                </a:cxn>
                <a:cxn ang="0">
                  <a:pos x="333" y="397"/>
                </a:cxn>
                <a:cxn ang="0">
                  <a:pos x="377" y="470"/>
                </a:cxn>
                <a:cxn ang="0">
                  <a:pos x="471" y="581"/>
                </a:cxn>
                <a:cxn ang="0">
                  <a:pos x="523" y="619"/>
                </a:cxn>
                <a:cxn ang="0">
                  <a:pos x="572" y="632"/>
                </a:cxn>
                <a:cxn ang="0">
                  <a:pos x="567" y="646"/>
                </a:cxn>
                <a:cxn ang="0">
                  <a:pos x="523" y="643"/>
                </a:cxn>
                <a:cxn ang="0">
                  <a:pos x="460" y="616"/>
                </a:cxn>
                <a:cxn ang="0">
                  <a:pos x="366" y="538"/>
                </a:cxn>
                <a:cxn ang="0">
                  <a:pos x="281" y="416"/>
                </a:cxn>
                <a:cxn ang="0">
                  <a:pos x="209" y="281"/>
                </a:cxn>
                <a:cxn ang="0">
                  <a:pos x="190" y="260"/>
                </a:cxn>
                <a:cxn ang="0">
                  <a:pos x="171" y="254"/>
                </a:cxn>
                <a:cxn ang="0">
                  <a:pos x="110" y="251"/>
                </a:cxn>
                <a:cxn ang="0">
                  <a:pos x="110" y="384"/>
                </a:cxn>
                <a:cxn ang="0">
                  <a:pos x="113" y="422"/>
                </a:cxn>
                <a:cxn ang="0">
                  <a:pos x="130" y="438"/>
                </a:cxn>
                <a:cxn ang="0">
                  <a:pos x="163" y="451"/>
                </a:cxn>
                <a:cxn ang="0">
                  <a:pos x="22" y="438"/>
                </a:cxn>
                <a:cxn ang="0">
                  <a:pos x="39" y="435"/>
                </a:cxn>
                <a:cxn ang="0">
                  <a:pos x="50" y="422"/>
                </a:cxn>
                <a:cxn ang="0">
                  <a:pos x="53" y="346"/>
                </a:cxn>
                <a:cxn ang="0">
                  <a:pos x="53" y="68"/>
                </a:cxn>
                <a:cxn ang="0">
                  <a:pos x="50" y="30"/>
                </a:cxn>
                <a:cxn ang="0">
                  <a:pos x="33" y="14"/>
                </a:cxn>
                <a:cxn ang="0">
                  <a:pos x="0" y="0"/>
                </a:cxn>
                <a:cxn ang="0">
                  <a:pos x="187" y="0"/>
                </a:cxn>
                <a:cxn ang="0">
                  <a:pos x="278" y="17"/>
                </a:cxn>
                <a:cxn ang="0">
                  <a:pos x="317" y="46"/>
                </a:cxn>
                <a:cxn ang="0">
                  <a:pos x="336" y="98"/>
                </a:cxn>
                <a:cxn ang="0">
                  <a:pos x="336" y="141"/>
                </a:cxn>
                <a:cxn ang="0">
                  <a:pos x="314" y="189"/>
                </a:cxn>
                <a:cxn ang="0">
                  <a:pos x="273" y="224"/>
                </a:cxn>
                <a:cxn ang="0">
                  <a:pos x="256" y="238"/>
                </a:cxn>
                <a:cxn ang="0">
                  <a:pos x="110" y="238"/>
                </a:cxn>
                <a:cxn ang="0">
                  <a:pos x="187" y="235"/>
                </a:cxn>
                <a:cxn ang="0">
                  <a:pos x="242" y="211"/>
                </a:cxn>
                <a:cxn ang="0">
                  <a:pos x="270" y="160"/>
                </a:cxn>
                <a:cxn ang="0">
                  <a:pos x="270" y="108"/>
                </a:cxn>
                <a:cxn ang="0">
                  <a:pos x="242" y="49"/>
                </a:cxn>
                <a:cxn ang="0">
                  <a:pos x="182" y="22"/>
                </a:cxn>
                <a:cxn ang="0">
                  <a:pos x="132" y="19"/>
                </a:cxn>
              </a:cxnLst>
              <a:rect l="0" t="0" r="r" b="b"/>
              <a:pathLst>
                <a:path w="581" h="646">
                  <a:moveTo>
                    <a:pt x="256" y="238"/>
                  </a:moveTo>
                  <a:lnTo>
                    <a:pt x="256" y="238"/>
                  </a:lnTo>
                  <a:lnTo>
                    <a:pt x="259" y="254"/>
                  </a:lnTo>
                  <a:lnTo>
                    <a:pt x="267" y="273"/>
                  </a:lnTo>
                  <a:lnTo>
                    <a:pt x="289" y="319"/>
                  </a:lnTo>
                  <a:lnTo>
                    <a:pt x="333" y="397"/>
                  </a:lnTo>
                  <a:lnTo>
                    <a:pt x="352" y="432"/>
                  </a:lnTo>
                  <a:lnTo>
                    <a:pt x="377" y="470"/>
                  </a:lnTo>
                  <a:lnTo>
                    <a:pt x="405" y="508"/>
                  </a:lnTo>
                  <a:lnTo>
                    <a:pt x="438" y="546"/>
                  </a:lnTo>
                  <a:lnTo>
                    <a:pt x="471" y="581"/>
                  </a:lnTo>
                  <a:lnTo>
                    <a:pt x="487" y="597"/>
                  </a:lnTo>
                  <a:lnTo>
                    <a:pt x="504" y="611"/>
                  </a:lnTo>
                  <a:lnTo>
                    <a:pt x="523" y="619"/>
                  </a:lnTo>
                  <a:lnTo>
                    <a:pt x="539" y="627"/>
                  </a:lnTo>
                  <a:lnTo>
                    <a:pt x="556" y="632"/>
                  </a:lnTo>
                  <a:lnTo>
                    <a:pt x="572" y="632"/>
                  </a:lnTo>
                  <a:lnTo>
                    <a:pt x="581" y="632"/>
                  </a:lnTo>
                  <a:lnTo>
                    <a:pt x="581" y="646"/>
                  </a:lnTo>
                  <a:lnTo>
                    <a:pt x="567" y="646"/>
                  </a:lnTo>
                  <a:lnTo>
                    <a:pt x="545" y="646"/>
                  </a:lnTo>
                  <a:lnTo>
                    <a:pt x="523" y="643"/>
                  </a:lnTo>
                  <a:lnTo>
                    <a:pt x="501" y="635"/>
                  </a:lnTo>
                  <a:lnTo>
                    <a:pt x="482" y="627"/>
                  </a:lnTo>
                  <a:lnTo>
                    <a:pt x="460" y="616"/>
                  </a:lnTo>
                  <a:lnTo>
                    <a:pt x="440" y="603"/>
                  </a:lnTo>
                  <a:lnTo>
                    <a:pt x="402" y="573"/>
                  </a:lnTo>
                  <a:lnTo>
                    <a:pt x="366" y="538"/>
                  </a:lnTo>
                  <a:lnTo>
                    <a:pt x="333" y="497"/>
                  </a:lnTo>
                  <a:lnTo>
                    <a:pt x="306" y="457"/>
                  </a:lnTo>
                  <a:lnTo>
                    <a:pt x="281" y="416"/>
                  </a:lnTo>
                  <a:lnTo>
                    <a:pt x="242" y="349"/>
                  </a:lnTo>
                  <a:lnTo>
                    <a:pt x="209" y="281"/>
                  </a:lnTo>
                  <a:lnTo>
                    <a:pt x="201" y="268"/>
                  </a:lnTo>
                  <a:lnTo>
                    <a:pt x="190" y="260"/>
                  </a:lnTo>
                  <a:lnTo>
                    <a:pt x="179" y="254"/>
                  </a:lnTo>
                  <a:lnTo>
                    <a:pt x="171" y="254"/>
                  </a:lnTo>
                  <a:lnTo>
                    <a:pt x="149" y="251"/>
                  </a:lnTo>
                  <a:lnTo>
                    <a:pt x="110" y="251"/>
                  </a:lnTo>
                  <a:lnTo>
                    <a:pt x="110" y="346"/>
                  </a:lnTo>
                  <a:lnTo>
                    <a:pt x="110" y="384"/>
                  </a:lnTo>
                  <a:lnTo>
                    <a:pt x="110" y="405"/>
                  </a:lnTo>
                  <a:lnTo>
                    <a:pt x="113" y="422"/>
                  </a:lnTo>
                  <a:lnTo>
                    <a:pt x="116" y="430"/>
                  </a:lnTo>
                  <a:lnTo>
                    <a:pt x="121" y="435"/>
                  </a:lnTo>
                  <a:lnTo>
                    <a:pt x="130" y="438"/>
                  </a:lnTo>
                  <a:lnTo>
                    <a:pt x="138" y="438"/>
                  </a:lnTo>
                  <a:lnTo>
                    <a:pt x="163" y="441"/>
                  </a:lnTo>
                  <a:lnTo>
                    <a:pt x="163" y="451"/>
                  </a:lnTo>
                  <a:lnTo>
                    <a:pt x="0" y="451"/>
                  </a:lnTo>
                  <a:lnTo>
                    <a:pt x="0" y="441"/>
                  </a:lnTo>
                  <a:lnTo>
                    <a:pt x="22" y="438"/>
                  </a:lnTo>
                  <a:lnTo>
                    <a:pt x="33" y="438"/>
                  </a:lnTo>
                  <a:lnTo>
                    <a:pt x="39" y="435"/>
                  </a:lnTo>
                  <a:lnTo>
                    <a:pt x="44" y="430"/>
                  </a:lnTo>
                  <a:lnTo>
                    <a:pt x="50" y="422"/>
                  </a:lnTo>
                  <a:lnTo>
                    <a:pt x="53" y="405"/>
                  </a:lnTo>
                  <a:lnTo>
                    <a:pt x="53" y="384"/>
                  </a:lnTo>
                  <a:lnTo>
                    <a:pt x="53" y="346"/>
                  </a:lnTo>
                  <a:lnTo>
                    <a:pt x="53" y="106"/>
                  </a:lnTo>
                  <a:lnTo>
                    <a:pt x="53" y="68"/>
                  </a:lnTo>
                  <a:lnTo>
                    <a:pt x="53" y="46"/>
                  </a:lnTo>
                  <a:lnTo>
                    <a:pt x="50" y="30"/>
                  </a:lnTo>
                  <a:lnTo>
                    <a:pt x="44" y="22"/>
                  </a:lnTo>
                  <a:lnTo>
                    <a:pt x="39" y="17"/>
                  </a:lnTo>
                  <a:lnTo>
                    <a:pt x="33" y="14"/>
                  </a:lnTo>
                  <a:lnTo>
                    <a:pt x="22" y="14"/>
                  </a:lnTo>
                  <a:lnTo>
                    <a:pt x="0" y="11"/>
                  </a:lnTo>
                  <a:lnTo>
                    <a:pt x="0" y="0"/>
                  </a:lnTo>
                  <a:lnTo>
                    <a:pt x="110" y="0"/>
                  </a:lnTo>
                  <a:lnTo>
                    <a:pt x="187" y="0"/>
                  </a:lnTo>
                  <a:lnTo>
                    <a:pt x="226" y="3"/>
                  </a:lnTo>
                  <a:lnTo>
                    <a:pt x="262" y="11"/>
                  </a:lnTo>
                  <a:lnTo>
                    <a:pt x="278" y="17"/>
                  </a:lnTo>
                  <a:lnTo>
                    <a:pt x="292" y="25"/>
                  </a:lnTo>
                  <a:lnTo>
                    <a:pt x="306" y="33"/>
                  </a:lnTo>
                  <a:lnTo>
                    <a:pt x="317" y="46"/>
                  </a:lnTo>
                  <a:lnTo>
                    <a:pt x="325" y="60"/>
                  </a:lnTo>
                  <a:lnTo>
                    <a:pt x="333" y="76"/>
                  </a:lnTo>
                  <a:lnTo>
                    <a:pt x="336" y="98"/>
                  </a:lnTo>
                  <a:lnTo>
                    <a:pt x="339" y="122"/>
                  </a:lnTo>
                  <a:lnTo>
                    <a:pt x="336" y="141"/>
                  </a:lnTo>
                  <a:lnTo>
                    <a:pt x="333" y="157"/>
                  </a:lnTo>
                  <a:lnTo>
                    <a:pt x="325" y="173"/>
                  </a:lnTo>
                  <a:lnTo>
                    <a:pt x="314" y="189"/>
                  </a:lnTo>
                  <a:lnTo>
                    <a:pt x="303" y="203"/>
                  </a:lnTo>
                  <a:lnTo>
                    <a:pt x="286" y="214"/>
                  </a:lnTo>
                  <a:lnTo>
                    <a:pt x="273" y="224"/>
                  </a:lnTo>
                  <a:lnTo>
                    <a:pt x="256" y="233"/>
                  </a:lnTo>
                  <a:lnTo>
                    <a:pt x="256" y="238"/>
                  </a:lnTo>
                  <a:close/>
                  <a:moveTo>
                    <a:pt x="110" y="238"/>
                  </a:moveTo>
                  <a:lnTo>
                    <a:pt x="110" y="238"/>
                  </a:lnTo>
                  <a:lnTo>
                    <a:pt x="163" y="238"/>
                  </a:lnTo>
                  <a:lnTo>
                    <a:pt x="187" y="235"/>
                  </a:lnTo>
                  <a:lnTo>
                    <a:pt x="209" y="230"/>
                  </a:lnTo>
                  <a:lnTo>
                    <a:pt x="229" y="222"/>
                  </a:lnTo>
                  <a:lnTo>
                    <a:pt x="242" y="211"/>
                  </a:lnTo>
                  <a:lnTo>
                    <a:pt x="256" y="197"/>
                  </a:lnTo>
                  <a:lnTo>
                    <a:pt x="264" y="179"/>
                  </a:lnTo>
                  <a:lnTo>
                    <a:pt x="270" y="160"/>
                  </a:lnTo>
                  <a:lnTo>
                    <a:pt x="273" y="135"/>
                  </a:lnTo>
                  <a:lnTo>
                    <a:pt x="270" y="108"/>
                  </a:lnTo>
                  <a:lnTo>
                    <a:pt x="264" y="87"/>
                  </a:lnTo>
                  <a:lnTo>
                    <a:pt x="256" y="65"/>
                  </a:lnTo>
                  <a:lnTo>
                    <a:pt x="242" y="49"/>
                  </a:lnTo>
                  <a:lnTo>
                    <a:pt x="226" y="35"/>
                  </a:lnTo>
                  <a:lnTo>
                    <a:pt x="207" y="27"/>
                  </a:lnTo>
                  <a:lnTo>
                    <a:pt x="182" y="22"/>
                  </a:lnTo>
                  <a:lnTo>
                    <a:pt x="154" y="19"/>
                  </a:lnTo>
                  <a:lnTo>
                    <a:pt x="132" y="19"/>
                  </a:lnTo>
                  <a:lnTo>
                    <a:pt x="110" y="25"/>
                  </a:lnTo>
                  <a:lnTo>
                    <a:pt x="110" y="238"/>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graphicFrame>
        <p:nvGraphicFramePr>
          <p:cNvPr id="56" name="表格 55"/>
          <p:cNvGraphicFramePr>
            <a:graphicFrameLocks noGrp="1"/>
          </p:cNvGraphicFramePr>
          <p:nvPr/>
        </p:nvGraphicFramePr>
        <p:xfrm>
          <a:off x="899594" y="1831020"/>
          <a:ext cx="7416820" cy="3254160"/>
        </p:xfrm>
        <a:graphic>
          <a:graphicData uri="http://schemas.openxmlformats.org/drawingml/2006/table">
            <a:tbl>
              <a:tblPr/>
              <a:tblGrid>
                <a:gridCol w="1495869"/>
                <a:gridCol w="986166"/>
                <a:gridCol w="986957"/>
                <a:gridCol w="986957"/>
                <a:gridCol w="986957"/>
                <a:gridCol w="986957"/>
                <a:gridCol w="986957"/>
              </a:tblGrid>
              <a:tr h="500640">
                <a:tc>
                  <a:txBody>
                    <a:bodyPr/>
                    <a:lstStyle/>
                    <a:p>
                      <a:endParaRPr lang="zh-TW" sz="11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nSpc>
                          <a:spcPct val="107000"/>
                        </a:lnSpc>
                        <a:spcAft>
                          <a:spcPts val="0"/>
                        </a:spcAft>
                      </a:pPr>
                      <a:r>
                        <a:rPr lang="en-US" sz="1400" b="1">
                          <a:solidFill>
                            <a:srgbClr val="FFFFFF"/>
                          </a:solidFill>
                          <a:latin typeface="Times New Roman"/>
                          <a:ea typeface="新細明體"/>
                          <a:cs typeface="Times New Roman"/>
                        </a:rPr>
                        <a:t>Hong Kong </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nSpc>
                          <a:spcPct val="107000"/>
                        </a:lnSpc>
                        <a:spcAft>
                          <a:spcPts val="0"/>
                        </a:spcAft>
                      </a:pPr>
                      <a:r>
                        <a:rPr lang="en-US" sz="1400" b="1">
                          <a:solidFill>
                            <a:srgbClr val="FFFFFF"/>
                          </a:solidFill>
                          <a:latin typeface="Times New Roman"/>
                          <a:ea typeface="新細明體"/>
                          <a:cs typeface="Times New Roman"/>
                        </a:rPr>
                        <a:t>Japan</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nSpc>
                          <a:spcPct val="107000"/>
                        </a:lnSpc>
                        <a:spcAft>
                          <a:spcPts val="0"/>
                        </a:spcAft>
                      </a:pPr>
                      <a:r>
                        <a:rPr lang="en-US" sz="1400" b="1">
                          <a:solidFill>
                            <a:srgbClr val="FFFFFF"/>
                          </a:solidFill>
                          <a:latin typeface="Times New Roman"/>
                          <a:ea typeface="新細明體"/>
                          <a:cs typeface="Times New Roman"/>
                        </a:rPr>
                        <a:t>Korea</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nSpc>
                          <a:spcPct val="107000"/>
                        </a:lnSpc>
                        <a:spcAft>
                          <a:spcPts val="0"/>
                        </a:spcAft>
                      </a:pPr>
                      <a:r>
                        <a:rPr lang="en-US" sz="1400" b="1">
                          <a:solidFill>
                            <a:srgbClr val="FFFFFF"/>
                          </a:solidFill>
                          <a:latin typeface="Times New Roman"/>
                          <a:ea typeface="新細明體"/>
                          <a:cs typeface="Times New Roman"/>
                        </a:rPr>
                        <a:t>Singapore</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indent="177800">
                        <a:lnSpc>
                          <a:spcPct val="107000"/>
                        </a:lnSpc>
                        <a:spcAft>
                          <a:spcPts val="0"/>
                        </a:spcAft>
                      </a:pPr>
                      <a:r>
                        <a:rPr lang="en-US" sz="1400" b="1">
                          <a:solidFill>
                            <a:srgbClr val="FFFFFF"/>
                          </a:solidFill>
                          <a:latin typeface="Times New Roman"/>
                          <a:ea typeface="新細明體"/>
                          <a:cs typeface="Times New Roman"/>
                        </a:rPr>
                        <a:t>Taiwan</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indent="266700">
                        <a:lnSpc>
                          <a:spcPct val="107000"/>
                        </a:lnSpc>
                        <a:spcAft>
                          <a:spcPts val="0"/>
                        </a:spcAft>
                      </a:pPr>
                      <a:r>
                        <a:rPr lang="en-US" sz="1400" b="1">
                          <a:solidFill>
                            <a:srgbClr val="FFFFFF"/>
                          </a:solidFill>
                          <a:latin typeface="Times New Roman"/>
                          <a:ea typeface="新細明體"/>
                          <a:cs typeface="Times New Roman"/>
                        </a:rPr>
                        <a:t>China</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r>
              <a:tr h="250320">
                <a:tc>
                  <a:txBody>
                    <a:bodyPr/>
                    <a:lstStyle/>
                    <a:p>
                      <a:pPr>
                        <a:lnSpc>
                          <a:spcPct val="107000"/>
                        </a:lnSpc>
                        <a:spcAft>
                          <a:spcPts val="0"/>
                        </a:spcAft>
                      </a:pPr>
                      <a:r>
                        <a:rPr lang="en-US" sz="1400" b="1">
                          <a:latin typeface="Times New Roman"/>
                          <a:ea typeface="新細明體"/>
                          <a:cs typeface="Times New Roman"/>
                        </a:rPr>
                        <a:t>Mean</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21309.1</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30028</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12041.1</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24016.7</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11747.4</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1698.05</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320">
                <a:tc>
                  <a:txBody>
                    <a:bodyPr/>
                    <a:lstStyle/>
                    <a:p>
                      <a:pPr>
                        <a:lnSpc>
                          <a:spcPct val="107000"/>
                        </a:lnSpc>
                        <a:spcAft>
                          <a:spcPts val="0"/>
                        </a:spcAft>
                      </a:pPr>
                      <a:r>
                        <a:rPr lang="en-US" sz="1400" b="1" dirty="0">
                          <a:latin typeface="Times New Roman"/>
                          <a:ea typeface="新細明體"/>
                          <a:cs typeface="Times New Roman"/>
                        </a:rPr>
                        <a:t>Standard Error</a:t>
                      </a:r>
                      <a:endParaRPr lang="zh-TW" sz="11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1766.85</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1883.58</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1352.5</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2636.6</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996.386</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349.608</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320">
                <a:tc>
                  <a:txBody>
                    <a:bodyPr/>
                    <a:lstStyle/>
                    <a:p>
                      <a:pPr>
                        <a:lnSpc>
                          <a:spcPct val="107000"/>
                        </a:lnSpc>
                        <a:spcAft>
                          <a:spcPts val="0"/>
                        </a:spcAft>
                      </a:pPr>
                      <a:r>
                        <a:rPr lang="en-US" sz="1400" b="1">
                          <a:latin typeface="Times New Roman"/>
                          <a:ea typeface="新細明體"/>
                          <a:cs typeface="Times New Roman"/>
                        </a:rPr>
                        <a:t>Median</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24732.9</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34038.3</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11255.9</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21824.1</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13107.6</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796.793</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640">
                <a:tc>
                  <a:txBody>
                    <a:bodyPr/>
                    <a:lstStyle/>
                    <a:p>
                      <a:pPr>
                        <a:lnSpc>
                          <a:spcPct val="107000"/>
                        </a:lnSpc>
                        <a:spcAft>
                          <a:spcPts val="0"/>
                        </a:spcAft>
                      </a:pPr>
                      <a:r>
                        <a:rPr lang="en-US" sz="1400" b="1">
                          <a:latin typeface="Times New Roman"/>
                          <a:ea typeface="新細明體"/>
                          <a:cs typeface="Times New Roman"/>
                        </a:rPr>
                        <a:t>Standard Deviation</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10452.8</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11143.4</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8001.47</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15598.3</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5894.7</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2068.31</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320">
                <a:tc>
                  <a:txBody>
                    <a:bodyPr/>
                    <a:lstStyle/>
                    <a:p>
                      <a:pPr>
                        <a:lnSpc>
                          <a:spcPct val="107000"/>
                        </a:lnSpc>
                        <a:spcAft>
                          <a:spcPts val="0"/>
                        </a:spcAft>
                      </a:pPr>
                      <a:r>
                        <a:rPr lang="en-US" sz="1400" b="1">
                          <a:latin typeface="Times New Roman"/>
                          <a:ea typeface="新細明體"/>
                          <a:cs typeface="Times New Roman"/>
                        </a:rPr>
                        <a:t>Kurtosis</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-1.0827</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-0.5545</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-0.9213</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-0.4352</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-1.0462</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1.89297</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320">
                <a:tc>
                  <a:txBody>
                    <a:bodyPr/>
                    <a:lstStyle/>
                    <a:p>
                      <a:pPr>
                        <a:lnSpc>
                          <a:spcPct val="107000"/>
                        </a:lnSpc>
                        <a:spcAft>
                          <a:spcPts val="0"/>
                        </a:spcAft>
                      </a:pPr>
                      <a:r>
                        <a:rPr lang="en-US" sz="1400" b="1">
                          <a:latin typeface="Times New Roman"/>
                          <a:ea typeface="新細明體"/>
                          <a:cs typeface="Times New Roman"/>
                        </a:rPr>
                        <a:t>Skewness</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-0.154</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-0.7381</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0.43942</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0.70324</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-0.2085</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1.71197</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320">
                <a:tc>
                  <a:txBody>
                    <a:bodyPr/>
                    <a:lstStyle/>
                    <a:p>
                      <a:pPr>
                        <a:lnSpc>
                          <a:spcPct val="107000"/>
                        </a:lnSpc>
                        <a:spcAft>
                          <a:spcPts val="0"/>
                        </a:spcAft>
                      </a:pPr>
                      <a:r>
                        <a:rPr lang="en-US" sz="1400" b="1">
                          <a:latin typeface="Times New Roman"/>
                          <a:ea typeface="新細明體"/>
                          <a:cs typeface="Times New Roman"/>
                        </a:rPr>
                        <a:t>Range</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34653</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37218.3</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26960.3</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51109.1</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19208.2</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7290.46</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320">
                <a:tc>
                  <a:txBody>
                    <a:bodyPr/>
                    <a:lstStyle/>
                    <a:p>
                      <a:pPr>
                        <a:lnSpc>
                          <a:spcPct val="107000"/>
                        </a:lnSpc>
                        <a:spcAft>
                          <a:spcPts val="0"/>
                        </a:spcAft>
                      </a:pPr>
                      <a:r>
                        <a:rPr lang="en-US" sz="1400" b="1">
                          <a:latin typeface="Times New Roman"/>
                          <a:ea typeface="新細明體"/>
                          <a:cs typeface="Times New Roman"/>
                        </a:rPr>
                        <a:t>Minimum</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5650.95</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9312.77</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1778.47</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5003.89</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2363.43</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281.898</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320">
                <a:tc>
                  <a:txBody>
                    <a:bodyPr/>
                    <a:lstStyle/>
                    <a:p>
                      <a:pPr>
                        <a:lnSpc>
                          <a:spcPct val="107000"/>
                        </a:lnSpc>
                        <a:spcAft>
                          <a:spcPts val="0"/>
                        </a:spcAft>
                      </a:pPr>
                      <a:r>
                        <a:rPr lang="en-US" sz="1400" b="1">
                          <a:latin typeface="Times New Roman"/>
                          <a:ea typeface="新細明體"/>
                          <a:cs typeface="Times New Roman"/>
                        </a:rPr>
                        <a:t>Maximum</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40304</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46531.1</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28738.7</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56113</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21571.6</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7572.36</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320">
                <a:tc>
                  <a:txBody>
                    <a:bodyPr/>
                    <a:lstStyle/>
                    <a:p>
                      <a:pPr>
                        <a:lnSpc>
                          <a:spcPct val="107000"/>
                        </a:lnSpc>
                        <a:spcAft>
                          <a:spcPts val="0"/>
                        </a:spcAft>
                      </a:pPr>
                      <a:r>
                        <a:rPr lang="en-US" sz="1400" b="1" dirty="0">
                          <a:latin typeface="Times New Roman"/>
                          <a:ea typeface="新細明體"/>
                          <a:cs typeface="Times New Roman"/>
                        </a:rPr>
                        <a:t>Count</a:t>
                      </a:r>
                      <a:endParaRPr lang="zh-TW" sz="11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35</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35</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35</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dirty="0">
                          <a:latin typeface="Times New Roman"/>
                          <a:ea typeface="新細明體"/>
                          <a:cs typeface="Times New Roman"/>
                        </a:rPr>
                        <a:t>35</a:t>
                      </a:r>
                      <a:endParaRPr lang="zh-TW" sz="11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a:latin typeface="Times New Roman"/>
                          <a:ea typeface="新細明體"/>
                          <a:cs typeface="Times New Roman"/>
                        </a:rPr>
                        <a:t>35</a:t>
                      </a:r>
                      <a:endParaRPr lang="zh-TW" sz="11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400" dirty="0">
                          <a:latin typeface="Times New Roman"/>
                          <a:ea typeface="新細明體"/>
                          <a:cs typeface="Times New Roman"/>
                        </a:rPr>
                        <a:t>35</a:t>
                      </a:r>
                      <a:endParaRPr lang="zh-TW" sz="11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7" name="矩形 56"/>
          <p:cNvSpPr/>
          <p:nvPr/>
        </p:nvSpPr>
        <p:spPr>
          <a:xfrm>
            <a:off x="2195736" y="1196752"/>
            <a:ext cx="4464496" cy="369332"/>
          </a:xfrm>
          <a:prstGeom prst="rect">
            <a:avLst/>
          </a:prstGeom>
        </p:spPr>
        <p:txBody>
          <a:bodyPr wrap="square">
            <a:spAutoFit/>
          </a:bodyPr>
          <a:lstStyle/>
          <a:p>
            <a:r>
              <a:rPr lang="en-US" altLang="zh-TW" b="1" dirty="0" smtClean="0"/>
              <a:t>Summary of GDP per Capita 1980~2014</a:t>
            </a:r>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 name="標題 57"/>
          <p:cNvSpPr>
            <a:spLocks noGrp="1"/>
          </p:cNvSpPr>
          <p:nvPr>
            <p:ph type="title"/>
          </p:nvPr>
        </p:nvSpPr>
        <p:spPr>
          <a:xfrm>
            <a:off x="714348" y="1714488"/>
            <a:ext cx="7772400" cy="833426"/>
          </a:xfrm>
        </p:spPr>
        <p:txBody>
          <a:bodyPr>
            <a:normAutofit fontScale="90000"/>
          </a:bodyPr>
          <a:lstStyle/>
          <a:p>
            <a:r>
              <a:rPr lang="zh-TW" altLang="en-US" dirty="0" smtClean="0"/>
              <a:t>演講大綱</a:t>
            </a:r>
            <a:br>
              <a:rPr lang="zh-TW" altLang="en-US" dirty="0" smtClean="0"/>
            </a:br>
            <a:endParaRPr lang="zh-TW" altLang="en-US" dirty="0"/>
          </a:p>
        </p:txBody>
      </p:sp>
      <p:sp>
        <p:nvSpPr>
          <p:cNvPr id="59" name="文字版面配置區 58"/>
          <p:cNvSpPr>
            <a:spLocks noGrp="1"/>
          </p:cNvSpPr>
          <p:nvPr>
            <p:ph type="body" idx="1"/>
          </p:nvPr>
        </p:nvSpPr>
        <p:spPr>
          <a:xfrm>
            <a:off x="785786" y="2071678"/>
            <a:ext cx="7772400" cy="3714776"/>
          </a:xfrm>
        </p:spPr>
        <p:txBody>
          <a:bodyPr>
            <a:normAutofit/>
          </a:bodyPr>
          <a:lstStyle/>
          <a:p>
            <a:r>
              <a:rPr lang="en-US" altLang="zh-TW" sz="3200" dirty="0" smtClean="0">
                <a:solidFill>
                  <a:schemeClr val="tx1"/>
                </a:solidFill>
                <a:latin typeface="+mj-ea"/>
                <a:ea typeface="+mj-ea"/>
              </a:rPr>
              <a:t>A.</a:t>
            </a:r>
            <a:r>
              <a:rPr lang="zh-TW" altLang="en-US" sz="3200" dirty="0" smtClean="0">
                <a:solidFill>
                  <a:schemeClr val="tx1"/>
                </a:solidFill>
                <a:latin typeface="+mj-ea"/>
                <a:ea typeface="+mj-ea"/>
              </a:rPr>
              <a:t> 前言</a:t>
            </a:r>
            <a:endParaRPr lang="en-US" altLang="zh-TW" sz="3200" dirty="0" smtClean="0">
              <a:solidFill>
                <a:schemeClr val="tx1"/>
              </a:solidFill>
              <a:latin typeface="+mj-ea"/>
              <a:ea typeface="+mj-ea"/>
            </a:endParaRPr>
          </a:p>
          <a:p>
            <a:r>
              <a:rPr lang="en-US" altLang="zh-TW" sz="3200" dirty="0" smtClean="0">
                <a:solidFill>
                  <a:schemeClr val="tx1"/>
                </a:solidFill>
                <a:latin typeface="+mj-ea"/>
                <a:ea typeface="+mj-ea"/>
              </a:rPr>
              <a:t>B. </a:t>
            </a:r>
            <a:r>
              <a:rPr lang="zh-TW" altLang="en-US" sz="3200" dirty="0" smtClean="0">
                <a:solidFill>
                  <a:schemeClr val="tx1"/>
                </a:solidFill>
                <a:latin typeface="+mj-ea"/>
                <a:ea typeface="+mj-ea"/>
              </a:rPr>
              <a:t>參與台灣學術與政策活動的回顧與展望</a:t>
            </a:r>
            <a:endParaRPr lang="en-US" altLang="zh-TW" sz="3200" dirty="0" smtClean="0">
              <a:solidFill>
                <a:schemeClr val="tx1"/>
              </a:solidFill>
              <a:latin typeface="+mj-ea"/>
              <a:ea typeface="+mj-ea"/>
            </a:endParaRPr>
          </a:p>
          <a:p>
            <a:r>
              <a:rPr lang="en-US" altLang="zh-TW" sz="3200" dirty="0" smtClean="0">
                <a:solidFill>
                  <a:schemeClr val="tx1"/>
                </a:solidFill>
                <a:latin typeface="+mj-ea"/>
                <a:ea typeface="+mj-ea"/>
              </a:rPr>
              <a:t>C. </a:t>
            </a:r>
            <a:r>
              <a:rPr lang="zh-TW" altLang="en-US" sz="3200" dirty="0" smtClean="0">
                <a:solidFill>
                  <a:schemeClr val="tx1"/>
                </a:solidFill>
                <a:latin typeface="+mj-ea"/>
                <a:ea typeface="+mj-ea"/>
              </a:rPr>
              <a:t>參與大陸學術與政策活動的回顧與展望</a:t>
            </a:r>
            <a:endParaRPr lang="en-US" altLang="zh-TW" sz="3200" dirty="0" smtClean="0">
              <a:solidFill>
                <a:schemeClr val="tx1"/>
              </a:solidFill>
              <a:latin typeface="+mj-ea"/>
              <a:ea typeface="+mj-ea"/>
            </a:endParaRPr>
          </a:p>
          <a:p>
            <a:r>
              <a:rPr lang="en-US" altLang="zh-TW" sz="3200" dirty="0" smtClean="0">
                <a:solidFill>
                  <a:schemeClr val="tx1"/>
                </a:solidFill>
                <a:latin typeface="+mj-ea"/>
                <a:ea typeface="+mj-ea"/>
              </a:rPr>
              <a:t>D. </a:t>
            </a:r>
            <a:r>
              <a:rPr lang="zh-TW" altLang="en-US" sz="3200" dirty="0" smtClean="0">
                <a:solidFill>
                  <a:schemeClr val="tx1"/>
                </a:solidFill>
                <a:latin typeface="+mj-ea"/>
                <a:ea typeface="+mj-ea"/>
              </a:rPr>
              <a:t>台灣與大陸經濟發展的比較</a:t>
            </a:r>
            <a:endParaRPr lang="en-US" altLang="zh-TW" sz="3200" dirty="0" smtClean="0">
              <a:solidFill>
                <a:schemeClr val="tx1"/>
              </a:solidFill>
              <a:latin typeface="+mj-ea"/>
              <a:ea typeface="+mj-ea"/>
            </a:endParaRPr>
          </a:p>
          <a:p>
            <a:r>
              <a:rPr lang="en-US" altLang="zh-TW" sz="3200" dirty="0" smtClean="0">
                <a:solidFill>
                  <a:schemeClr val="tx1"/>
                </a:solidFill>
                <a:latin typeface="+mj-ea"/>
                <a:ea typeface="+mj-ea"/>
              </a:rPr>
              <a:t>E. </a:t>
            </a:r>
            <a:r>
              <a:rPr lang="zh-TW" altLang="en-US" sz="3200" dirty="0" smtClean="0">
                <a:solidFill>
                  <a:schemeClr val="tx1"/>
                </a:solidFill>
                <a:latin typeface="+mj-ea"/>
                <a:ea typeface="+mj-ea"/>
              </a:rPr>
              <a:t>對新政府財經政策的建議</a:t>
            </a:r>
            <a:endParaRPr lang="en-US" altLang="zh-TW" sz="3200" dirty="0" smtClean="0">
              <a:solidFill>
                <a:schemeClr val="tx1"/>
              </a:solidFill>
              <a:latin typeface="+mj-ea"/>
              <a:ea typeface="+mj-ea"/>
            </a:endParaRPr>
          </a:p>
          <a:p>
            <a:r>
              <a:rPr lang="en-US" altLang="zh-TW" sz="3200" dirty="0" smtClean="0">
                <a:solidFill>
                  <a:schemeClr val="tx1"/>
                </a:solidFill>
                <a:latin typeface="+mj-ea"/>
                <a:ea typeface="+mj-ea"/>
              </a:rPr>
              <a:t>F. </a:t>
            </a:r>
            <a:r>
              <a:rPr lang="zh-TW" altLang="en-US" sz="3200" dirty="0" smtClean="0">
                <a:solidFill>
                  <a:schemeClr val="tx1"/>
                </a:solidFill>
                <a:latin typeface="+mj-ea"/>
                <a:ea typeface="+mj-ea"/>
              </a:rPr>
              <a:t>結論</a:t>
            </a:r>
          </a:p>
          <a:p>
            <a:endParaRPr lang="zh-TW" altLang="en-US" dirty="0"/>
          </a:p>
        </p:txBody>
      </p:sp>
      <p:sp>
        <p:nvSpPr>
          <p:cNvPr id="4" name="投影片編號版面配置區 4"/>
          <p:cNvSpPr>
            <a:spLocks noGrp="1"/>
          </p:cNvSpPr>
          <p:nvPr>
            <p:ph type="sldNum" sz="quarter" idx="12"/>
          </p:nvPr>
        </p:nvSpPr>
        <p:spPr/>
        <p:txBody>
          <a:bodyPr/>
          <a:lstStyle/>
          <a:p>
            <a:fld id="{73DA0BB7-265A-403C-9275-D587AB510EDC}" type="slidenum">
              <a:rPr lang="zh-TW" altLang="en-US" smtClean="0"/>
              <a:pPr/>
              <a:t>2</a:t>
            </a:fld>
            <a:endParaRPr lang="zh-TW" altLang="en-US" dirty="0"/>
          </a:p>
        </p:txBody>
      </p:sp>
      <p:grpSp>
        <p:nvGrpSpPr>
          <p:cNvPr id="2" name="Group 1"/>
          <p:cNvGrpSpPr>
            <a:grpSpLocks noChangeAspect="1"/>
          </p:cNvGrpSpPr>
          <p:nvPr/>
        </p:nvGrpSpPr>
        <p:grpSpPr bwMode="auto">
          <a:xfrm>
            <a:off x="179512" y="332656"/>
            <a:ext cx="2286000" cy="790575"/>
            <a:chOff x="0" y="0"/>
            <a:chExt cx="3600" cy="1245"/>
          </a:xfrm>
        </p:grpSpPr>
        <p:sp>
          <p:nvSpPr>
            <p:cNvPr id="6" name="AutoShape 51"/>
            <p:cNvSpPr>
              <a:spLocks noChangeAspect="1" noChangeArrowheads="1" noTextEdit="1"/>
            </p:cNvSpPr>
            <p:nvPr/>
          </p:nvSpPr>
          <p:spPr bwMode="auto">
            <a:xfrm>
              <a:off x="0" y="0"/>
              <a:ext cx="3600" cy="1245"/>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7" name="Freeform 50"/>
            <p:cNvSpPr>
              <a:spLocks noEditPoints="1"/>
            </p:cNvSpPr>
            <p:nvPr/>
          </p:nvSpPr>
          <p:spPr bwMode="auto">
            <a:xfrm>
              <a:off x="850" y="743"/>
              <a:ext cx="99" cy="154"/>
            </a:xfrm>
            <a:custGeom>
              <a:avLst/>
              <a:gdLst/>
              <a:ahLst/>
              <a:cxnLst>
                <a:cxn ang="0">
                  <a:pos x="99" y="154"/>
                </a:cxn>
                <a:cxn ang="0">
                  <a:pos x="82" y="154"/>
                </a:cxn>
                <a:cxn ang="0">
                  <a:pos x="82" y="154"/>
                </a:cxn>
                <a:cxn ang="0">
                  <a:pos x="74" y="143"/>
                </a:cxn>
                <a:cxn ang="0">
                  <a:pos x="55" y="116"/>
                </a:cxn>
                <a:cxn ang="0">
                  <a:pos x="33" y="83"/>
                </a:cxn>
                <a:cxn ang="0">
                  <a:pos x="14" y="89"/>
                </a:cxn>
                <a:cxn ang="0">
                  <a:pos x="16" y="154"/>
                </a:cxn>
                <a:cxn ang="0">
                  <a:pos x="14" y="154"/>
                </a:cxn>
                <a:cxn ang="0">
                  <a:pos x="0" y="154"/>
                </a:cxn>
                <a:cxn ang="0">
                  <a:pos x="0" y="119"/>
                </a:cxn>
                <a:cxn ang="0">
                  <a:pos x="0" y="2"/>
                </a:cxn>
                <a:cxn ang="0">
                  <a:pos x="0" y="2"/>
                </a:cxn>
                <a:cxn ang="0">
                  <a:pos x="16" y="0"/>
                </a:cxn>
                <a:cxn ang="0">
                  <a:pos x="41" y="0"/>
                </a:cxn>
                <a:cxn ang="0">
                  <a:pos x="63" y="2"/>
                </a:cxn>
                <a:cxn ang="0">
                  <a:pos x="82" y="19"/>
                </a:cxn>
                <a:cxn ang="0">
                  <a:pos x="88" y="29"/>
                </a:cxn>
                <a:cxn ang="0">
                  <a:pos x="88" y="40"/>
                </a:cxn>
                <a:cxn ang="0">
                  <a:pos x="85" y="56"/>
                </a:cxn>
                <a:cxn ang="0">
                  <a:pos x="63" y="78"/>
                </a:cxn>
                <a:cxn ang="0">
                  <a:pos x="49" y="83"/>
                </a:cxn>
                <a:cxn ang="0">
                  <a:pos x="85" y="132"/>
                </a:cxn>
                <a:cxn ang="0">
                  <a:pos x="99" y="154"/>
                </a:cxn>
                <a:cxn ang="0">
                  <a:pos x="38" y="13"/>
                </a:cxn>
                <a:cxn ang="0">
                  <a:pos x="14" y="73"/>
                </a:cxn>
                <a:cxn ang="0">
                  <a:pos x="19" y="73"/>
                </a:cxn>
                <a:cxn ang="0">
                  <a:pos x="38" y="73"/>
                </a:cxn>
                <a:cxn ang="0">
                  <a:pos x="63" y="64"/>
                </a:cxn>
                <a:cxn ang="0">
                  <a:pos x="74" y="51"/>
                </a:cxn>
                <a:cxn ang="0">
                  <a:pos x="74" y="40"/>
                </a:cxn>
                <a:cxn ang="0">
                  <a:pos x="71" y="27"/>
                </a:cxn>
                <a:cxn ang="0">
                  <a:pos x="63" y="16"/>
                </a:cxn>
                <a:cxn ang="0">
                  <a:pos x="38" y="13"/>
                </a:cxn>
              </a:cxnLst>
              <a:rect l="0" t="0" r="r" b="b"/>
              <a:pathLst>
                <a:path w="99" h="154">
                  <a:moveTo>
                    <a:pt x="99" y="154"/>
                  </a:moveTo>
                  <a:lnTo>
                    <a:pt x="99" y="154"/>
                  </a:lnTo>
                  <a:lnTo>
                    <a:pt x="82" y="154"/>
                  </a:lnTo>
                  <a:lnTo>
                    <a:pt x="74" y="143"/>
                  </a:lnTo>
                  <a:lnTo>
                    <a:pt x="55" y="116"/>
                  </a:lnTo>
                  <a:lnTo>
                    <a:pt x="33" y="83"/>
                  </a:lnTo>
                  <a:lnTo>
                    <a:pt x="14" y="83"/>
                  </a:lnTo>
                  <a:lnTo>
                    <a:pt x="14" y="89"/>
                  </a:lnTo>
                  <a:lnTo>
                    <a:pt x="16" y="154"/>
                  </a:lnTo>
                  <a:lnTo>
                    <a:pt x="14" y="154"/>
                  </a:lnTo>
                  <a:lnTo>
                    <a:pt x="3" y="154"/>
                  </a:lnTo>
                  <a:lnTo>
                    <a:pt x="0" y="154"/>
                  </a:lnTo>
                  <a:lnTo>
                    <a:pt x="0" y="119"/>
                  </a:lnTo>
                  <a:lnTo>
                    <a:pt x="0" y="2"/>
                  </a:lnTo>
                  <a:lnTo>
                    <a:pt x="16" y="0"/>
                  </a:lnTo>
                  <a:lnTo>
                    <a:pt x="41" y="0"/>
                  </a:lnTo>
                  <a:lnTo>
                    <a:pt x="52" y="0"/>
                  </a:lnTo>
                  <a:lnTo>
                    <a:pt x="63" y="2"/>
                  </a:lnTo>
                  <a:lnTo>
                    <a:pt x="74" y="8"/>
                  </a:lnTo>
                  <a:lnTo>
                    <a:pt x="82" y="19"/>
                  </a:lnTo>
                  <a:lnTo>
                    <a:pt x="88" y="29"/>
                  </a:lnTo>
                  <a:lnTo>
                    <a:pt x="88" y="40"/>
                  </a:lnTo>
                  <a:lnTo>
                    <a:pt x="88" y="48"/>
                  </a:lnTo>
                  <a:lnTo>
                    <a:pt x="85" y="56"/>
                  </a:lnTo>
                  <a:lnTo>
                    <a:pt x="77" y="70"/>
                  </a:lnTo>
                  <a:lnTo>
                    <a:pt x="63" y="78"/>
                  </a:lnTo>
                  <a:lnTo>
                    <a:pt x="49" y="83"/>
                  </a:lnTo>
                  <a:lnTo>
                    <a:pt x="85" y="132"/>
                  </a:lnTo>
                  <a:lnTo>
                    <a:pt x="99" y="151"/>
                  </a:lnTo>
                  <a:lnTo>
                    <a:pt x="99" y="154"/>
                  </a:lnTo>
                  <a:close/>
                  <a:moveTo>
                    <a:pt x="38" y="13"/>
                  </a:moveTo>
                  <a:lnTo>
                    <a:pt x="38" y="13"/>
                  </a:lnTo>
                  <a:lnTo>
                    <a:pt x="14" y="13"/>
                  </a:lnTo>
                  <a:lnTo>
                    <a:pt x="14" y="73"/>
                  </a:lnTo>
                  <a:lnTo>
                    <a:pt x="19" y="73"/>
                  </a:lnTo>
                  <a:lnTo>
                    <a:pt x="38" y="73"/>
                  </a:lnTo>
                  <a:lnTo>
                    <a:pt x="55" y="70"/>
                  </a:lnTo>
                  <a:lnTo>
                    <a:pt x="63" y="64"/>
                  </a:lnTo>
                  <a:lnTo>
                    <a:pt x="69" y="59"/>
                  </a:lnTo>
                  <a:lnTo>
                    <a:pt x="74" y="51"/>
                  </a:lnTo>
                  <a:lnTo>
                    <a:pt x="74" y="40"/>
                  </a:lnTo>
                  <a:lnTo>
                    <a:pt x="74" y="32"/>
                  </a:lnTo>
                  <a:lnTo>
                    <a:pt x="71" y="27"/>
                  </a:lnTo>
                  <a:lnTo>
                    <a:pt x="69" y="21"/>
                  </a:lnTo>
                  <a:lnTo>
                    <a:pt x="63" y="16"/>
                  </a:lnTo>
                  <a:lnTo>
                    <a:pt x="52" y="13"/>
                  </a:lnTo>
                  <a:lnTo>
                    <a:pt x="38"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8" name="Freeform 49"/>
            <p:cNvSpPr>
              <a:spLocks/>
            </p:cNvSpPr>
            <p:nvPr/>
          </p:nvSpPr>
          <p:spPr bwMode="auto">
            <a:xfrm>
              <a:off x="971"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7" y="113"/>
                </a:cxn>
                <a:cxn ang="0">
                  <a:pos x="36" y="113"/>
                </a:cxn>
                <a:cxn ang="0">
                  <a:pos x="36" y="113"/>
                </a:cxn>
                <a:cxn ang="0">
                  <a:pos x="25" y="111"/>
                </a:cxn>
                <a:cxn ang="0">
                  <a:pos x="14" y="108"/>
                </a:cxn>
                <a:cxn ang="0">
                  <a:pos x="14" y="108"/>
                </a:cxn>
                <a:cxn ang="0">
                  <a:pos x="8" y="103"/>
                </a:cxn>
                <a:cxn ang="0">
                  <a:pos x="5" y="97"/>
                </a:cxn>
                <a:cxn ang="0">
                  <a:pos x="3" y="84"/>
                </a:cxn>
                <a:cxn ang="0">
                  <a:pos x="3" y="57"/>
                </a:cxn>
                <a:cxn ang="0">
                  <a:pos x="3" y="43"/>
                </a:cxn>
                <a:cxn ang="0">
                  <a:pos x="3" y="43"/>
                </a:cxn>
                <a:cxn ang="0">
                  <a:pos x="0" y="3"/>
                </a:cxn>
                <a:cxn ang="0">
                  <a:pos x="3" y="0"/>
                </a:cxn>
                <a:cxn ang="0">
                  <a:pos x="3" y="0"/>
                </a:cxn>
                <a:cxn ang="0">
                  <a:pos x="14" y="0"/>
                </a:cxn>
                <a:cxn ang="0">
                  <a:pos x="16" y="0"/>
                </a:cxn>
                <a:cxn ang="0">
                  <a:pos x="16" y="0"/>
                </a:cxn>
                <a:cxn ang="0">
                  <a:pos x="14" y="43"/>
                </a:cxn>
                <a:cxn ang="0">
                  <a:pos x="14" y="67"/>
                </a:cxn>
                <a:cxn ang="0">
                  <a:pos x="14" y="67"/>
                </a:cxn>
                <a:cxn ang="0">
                  <a:pos x="16" y="81"/>
                </a:cxn>
                <a:cxn ang="0">
                  <a:pos x="19" y="92"/>
                </a:cxn>
                <a:cxn ang="0">
                  <a:pos x="27" y="100"/>
                </a:cxn>
                <a:cxn ang="0">
                  <a:pos x="38" y="103"/>
                </a:cxn>
                <a:cxn ang="0">
                  <a:pos x="38" y="103"/>
                </a:cxn>
                <a:cxn ang="0">
                  <a:pos x="49" y="100"/>
                </a:cxn>
                <a:cxn ang="0">
                  <a:pos x="58" y="97"/>
                </a:cxn>
                <a:cxn ang="0">
                  <a:pos x="63" y="94"/>
                </a:cxn>
                <a:cxn ang="0">
                  <a:pos x="71" y="89"/>
                </a:cxn>
                <a:cxn ang="0">
                  <a:pos x="71" y="73"/>
                </a:cxn>
                <a:cxn ang="0">
                  <a:pos x="71" y="57"/>
                </a:cxn>
                <a:cxn ang="0">
                  <a:pos x="71" y="57"/>
                </a:cxn>
                <a:cxn ang="0">
                  <a:pos x="69"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7" y="113"/>
                  </a:lnTo>
                  <a:lnTo>
                    <a:pt x="36" y="113"/>
                  </a:lnTo>
                  <a:lnTo>
                    <a:pt x="25" y="111"/>
                  </a:lnTo>
                  <a:lnTo>
                    <a:pt x="14" y="108"/>
                  </a:lnTo>
                  <a:lnTo>
                    <a:pt x="8" y="103"/>
                  </a:lnTo>
                  <a:lnTo>
                    <a:pt x="5" y="97"/>
                  </a:lnTo>
                  <a:lnTo>
                    <a:pt x="3" y="84"/>
                  </a:lnTo>
                  <a:lnTo>
                    <a:pt x="3" y="57"/>
                  </a:lnTo>
                  <a:lnTo>
                    <a:pt x="3" y="43"/>
                  </a:lnTo>
                  <a:lnTo>
                    <a:pt x="0" y="3"/>
                  </a:lnTo>
                  <a:lnTo>
                    <a:pt x="3" y="0"/>
                  </a:lnTo>
                  <a:lnTo>
                    <a:pt x="14" y="0"/>
                  </a:lnTo>
                  <a:lnTo>
                    <a:pt x="16" y="0"/>
                  </a:lnTo>
                  <a:lnTo>
                    <a:pt x="14" y="43"/>
                  </a:lnTo>
                  <a:lnTo>
                    <a:pt x="14" y="67"/>
                  </a:lnTo>
                  <a:lnTo>
                    <a:pt x="16" y="81"/>
                  </a:lnTo>
                  <a:lnTo>
                    <a:pt x="19" y="92"/>
                  </a:lnTo>
                  <a:lnTo>
                    <a:pt x="27" y="100"/>
                  </a:lnTo>
                  <a:lnTo>
                    <a:pt x="38" y="103"/>
                  </a:lnTo>
                  <a:lnTo>
                    <a:pt x="49" y="100"/>
                  </a:lnTo>
                  <a:lnTo>
                    <a:pt x="58" y="97"/>
                  </a:lnTo>
                  <a:lnTo>
                    <a:pt x="63" y="94"/>
                  </a:lnTo>
                  <a:lnTo>
                    <a:pt x="71" y="89"/>
                  </a:lnTo>
                  <a:lnTo>
                    <a:pt x="71" y="73"/>
                  </a:lnTo>
                  <a:lnTo>
                    <a:pt x="71" y="57"/>
                  </a:lnTo>
                  <a:lnTo>
                    <a:pt x="69"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9" name="Freeform 48"/>
            <p:cNvSpPr>
              <a:spLocks/>
            </p:cNvSpPr>
            <p:nvPr/>
          </p:nvSpPr>
          <p:spPr bwMode="auto">
            <a:xfrm>
              <a:off x="1078" y="756"/>
              <a:ext cx="55" cy="143"/>
            </a:xfrm>
            <a:custGeom>
              <a:avLst/>
              <a:gdLst/>
              <a:ahLst/>
              <a:cxnLst>
                <a:cxn ang="0">
                  <a:pos x="55" y="41"/>
                </a:cxn>
                <a:cxn ang="0">
                  <a:pos x="55" y="41"/>
                </a:cxn>
                <a:cxn ang="0">
                  <a:pos x="55" y="41"/>
                </a:cxn>
                <a:cxn ang="0">
                  <a:pos x="30" y="41"/>
                </a:cxn>
                <a:cxn ang="0">
                  <a:pos x="30" y="111"/>
                </a:cxn>
                <a:cxn ang="0">
                  <a:pos x="30" y="111"/>
                </a:cxn>
                <a:cxn ang="0">
                  <a:pos x="33" y="124"/>
                </a:cxn>
                <a:cxn ang="0">
                  <a:pos x="36" y="130"/>
                </a:cxn>
                <a:cxn ang="0">
                  <a:pos x="44" y="130"/>
                </a:cxn>
                <a:cxn ang="0">
                  <a:pos x="44" y="130"/>
                </a:cxn>
                <a:cxn ang="0">
                  <a:pos x="55" y="127"/>
                </a:cxn>
                <a:cxn ang="0">
                  <a:pos x="55" y="130"/>
                </a:cxn>
                <a:cxn ang="0">
                  <a:pos x="55" y="130"/>
                </a:cxn>
                <a:cxn ang="0">
                  <a:pos x="55" y="138"/>
                </a:cxn>
                <a:cxn ang="0">
                  <a:pos x="52" y="141"/>
                </a:cxn>
                <a:cxn ang="0">
                  <a:pos x="52" y="141"/>
                </a:cxn>
                <a:cxn ang="0">
                  <a:pos x="41" y="143"/>
                </a:cxn>
                <a:cxn ang="0">
                  <a:pos x="41" y="143"/>
                </a:cxn>
                <a:cxn ang="0">
                  <a:pos x="30" y="141"/>
                </a:cxn>
                <a:cxn ang="0">
                  <a:pos x="25" y="138"/>
                </a:cxn>
                <a:cxn ang="0">
                  <a:pos x="22" y="133"/>
                </a:cxn>
                <a:cxn ang="0">
                  <a:pos x="19" y="122"/>
                </a:cxn>
                <a:cxn ang="0">
                  <a:pos x="19" y="108"/>
                </a:cxn>
                <a:cxn ang="0">
                  <a:pos x="19" y="108"/>
                </a:cxn>
                <a:cxn ang="0">
                  <a:pos x="19" y="62"/>
                </a:cxn>
                <a:cxn ang="0">
                  <a:pos x="19" y="41"/>
                </a:cxn>
                <a:cxn ang="0">
                  <a:pos x="19" y="41"/>
                </a:cxn>
                <a:cxn ang="0">
                  <a:pos x="3" y="41"/>
                </a:cxn>
                <a:cxn ang="0">
                  <a:pos x="0" y="41"/>
                </a:cxn>
                <a:cxn ang="0">
                  <a:pos x="0" y="41"/>
                </a:cxn>
                <a:cxn ang="0">
                  <a:pos x="0" y="30"/>
                </a:cxn>
                <a:cxn ang="0">
                  <a:pos x="3" y="30"/>
                </a:cxn>
                <a:cxn ang="0">
                  <a:pos x="3" y="30"/>
                </a:cxn>
                <a:cxn ang="0">
                  <a:pos x="19" y="30"/>
                </a:cxn>
                <a:cxn ang="0">
                  <a:pos x="19" y="30"/>
                </a:cxn>
                <a:cxn ang="0">
                  <a:pos x="19" y="30"/>
                </a:cxn>
                <a:cxn ang="0">
                  <a:pos x="17" y="3"/>
                </a:cxn>
                <a:cxn ang="0">
                  <a:pos x="19" y="3"/>
                </a:cxn>
                <a:cxn ang="0">
                  <a:pos x="19" y="3"/>
                </a:cxn>
                <a:cxn ang="0">
                  <a:pos x="30" y="0"/>
                </a:cxn>
                <a:cxn ang="0">
                  <a:pos x="33" y="0"/>
                </a:cxn>
                <a:cxn ang="0">
                  <a:pos x="33" y="0"/>
                </a:cxn>
                <a:cxn ang="0">
                  <a:pos x="30" y="30"/>
                </a:cxn>
                <a:cxn ang="0">
                  <a:pos x="30" y="30"/>
                </a:cxn>
                <a:cxn ang="0">
                  <a:pos x="55" y="30"/>
                </a:cxn>
                <a:cxn ang="0">
                  <a:pos x="55" y="30"/>
                </a:cxn>
                <a:cxn ang="0">
                  <a:pos x="55" y="30"/>
                </a:cxn>
                <a:cxn ang="0">
                  <a:pos x="55" y="41"/>
                </a:cxn>
                <a:cxn ang="0">
                  <a:pos x="55" y="41"/>
                </a:cxn>
              </a:cxnLst>
              <a:rect l="0" t="0" r="r" b="b"/>
              <a:pathLst>
                <a:path w="55" h="143">
                  <a:moveTo>
                    <a:pt x="55" y="41"/>
                  </a:moveTo>
                  <a:lnTo>
                    <a:pt x="55" y="41"/>
                  </a:lnTo>
                  <a:lnTo>
                    <a:pt x="30" y="41"/>
                  </a:lnTo>
                  <a:lnTo>
                    <a:pt x="30" y="111"/>
                  </a:lnTo>
                  <a:lnTo>
                    <a:pt x="33" y="124"/>
                  </a:lnTo>
                  <a:lnTo>
                    <a:pt x="36" y="130"/>
                  </a:lnTo>
                  <a:lnTo>
                    <a:pt x="44" y="130"/>
                  </a:lnTo>
                  <a:lnTo>
                    <a:pt x="55" y="127"/>
                  </a:lnTo>
                  <a:lnTo>
                    <a:pt x="55" y="130"/>
                  </a:lnTo>
                  <a:lnTo>
                    <a:pt x="55" y="138"/>
                  </a:lnTo>
                  <a:lnTo>
                    <a:pt x="52" y="141"/>
                  </a:lnTo>
                  <a:lnTo>
                    <a:pt x="41" y="143"/>
                  </a:lnTo>
                  <a:lnTo>
                    <a:pt x="30" y="141"/>
                  </a:lnTo>
                  <a:lnTo>
                    <a:pt x="25" y="138"/>
                  </a:lnTo>
                  <a:lnTo>
                    <a:pt x="22" y="133"/>
                  </a:lnTo>
                  <a:lnTo>
                    <a:pt x="19" y="122"/>
                  </a:lnTo>
                  <a:lnTo>
                    <a:pt x="19" y="108"/>
                  </a:lnTo>
                  <a:lnTo>
                    <a:pt x="19" y="62"/>
                  </a:lnTo>
                  <a:lnTo>
                    <a:pt x="19" y="41"/>
                  </a:lnTo>
                  <a:lnTo>
                    <a:pt x="3" y="41"/>
                  </a:lnTo>
                  <a:lnTo>
                    <a:pt x="0" y="41"/>
                  </a:lnTo>
                  <a:lnTo>
                    <a:pt x="0" y="30"/>
                  </a:lnTo>
                  <a:lnTo>
                    <a:pt x="3" y="30"/>
                  </a:lnTo>
                  <a:lnTo>
                    <a:pt x="19" y="30"/>
                  </a:lnTo>
                  <a:lnTo>
                    <a:pt x="17" y="3"/>
                  </a:lnTo>
                  <a:lnTo>
                    <a:pt x="19" y="3"/>
                  </a:lnTo>
                  <a:lnTo>
                    <a:pt x="30" y="0"/>
                  </a:lnTo>
                  <a:lnTo>
                    <a:pt x="33" y="0"/>
                  </a:lnTo>
                  <a:lnTo>
                    <a:pt x="30" y="30"/>
                  </a:lnTo>
                  <a:lnTo>
                    <a:pt x="55" y="30"/>
                  </a:lnTo>
                  <a:lnTo>
                    <a:pt x="55"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 name="Freeform 47"/>
            <p:cNvSpPr>
              <a:spLocks noEditPoints="1"/>
            </p:cNvSpPr>
            <p:nvPr/>
          </p:nvSpPr>
          <p:spPr bwMode="auto">
            <a:xfrm>
              <a:off x="1150" y="786"/>
              <a:ext cx="90" cy="165"/>
            </a:xfrm>
            <a:custGeom>
              <a:avLst/>
              <a:gdLst/>
              <a:ahLst/>
              <a:cxnLst>
                <a:cxn ang="0">
                  <a:pos x="90" y="11"/>
                </a:cxn>
                <a:cxn ang="0">
                  <a:pos x="68" y="11"/>
                </a:cxn>
                <a:cxn ang="0">
                  <a:pos x="74" y="16"/>
                </a:cxn>
                <a:cxn ang="0">
                  <a:pos x="82" y="30"/>
                </a:cxn>
                <a:cxn ang="0">
                  <a:pos x="82" y="40"/>
                </a:cxn>
                <a:cxn ang="0">
                  <a:pos x="79" y="54"/>
                </a:cxn>
                <a:cxn ang="0">
                  <a:pos x="60" y="73"/>
                </a:cxn>
                <a:cxn ang="0">
                  <a:pos x="44" y="76"/>
                </a:cxn>
                <a:cxn ang="0">
                  <a:pos x="33" y="76"/>
                </a:cxn>
                <a:cxn ang="0">
                  <a:pos x="46" y="92"/>
                </a:cxn>
                <a:cxn ang="0">
                  <a:pos x="60" y="97"/>
                </a:cxn>
                <a:cxn ang="0">
                  <a:pos x="79" y="108"/>
                </a:cxn>
                <a:cxn ang="0">
                  <a:pos x="88" y="119"/>
                </a:cxn>
                <a:cxn ang="0">
                  <a:pos x="88" y="130"/>
                </a:cxn>
                <a:cxn ang="0">
                  <a:pos x="85" y="146"/>
                </a:cxn>
                <a:cxn ang="0">
                  <a:pos x="74" y="157"/>
                </a:cxn>
                <a:cxn ang="0">
                  <a:pos x="44" y="165"/>
                </a:cxn>
                <a:cxn ang="0">
                  <a:pos x="30" y="165"/>
                </a:cxn>
                <a:cxn ang="0">
                  <a:pos x="11" y="151"/>
                </a:cxn>
                <a:cxn ang="0">
                  <a:pos x="2" y="140"/>
                </a:cxn>
                <a:cxn ang="0">
                  <a:pos x="0" y="130"/>
                </a:cxn>
                <a:cxn ang="0">
                  <a:pos x="8" y="111"/>
                </a:cxn>
                <a:cxn ang="0">
                  <a:pos x="22" y="97"/>
                </a:cxn>
                <a:cxn ang="0">
                  <a:pos x="11" y="94"/>
                </a:cxn>
                <a:cxn ang="0">
                  <a:pos x="11" y="92"/>
                </a:cxn>
                <a:cxn ang="0">
                  <a:pos x="22" y="73"/>
                </a:cxn>
                <a:cxn ang="0">
                  <a:pos x="13" y="65"/>
                </a:cxn>
                <a:cxn ang="0">
                  <a:pos x="5" y="54"/>
                </a:cxn>
                <a:cxn ang="0">
                  <a:pos x="2" y="40"/>
                </a:cxn>
                <a:cxn ang="0">
                  <a:pos x="11" y="13"/>
                </a:cxn>
                <a:cxn ang="0">
                  <a:pos x="33" y="0"/>
                </a:cxn>
                <a:cxn ang="0">
                  <a:pos x="49" y="0"/>
                </a:cxn>
                <a:cxn ang="0">
                  <a:pos x="74" y="0"/>
                </a:cxn>
                <a:cxn ang="0">
                  <a:pos x="85" y="0"/>
                </a:cxn>
                <a:cxn ang="0">
                  <a:pos x="90" y="0"/>
                </a:cxn>
                <a:cxn ang="0">
                  <a:pos x="90" y="3"/>
                </a:cxn>
                <a:cxn ang="0">
                  <a:pos x="90" y="11"/>
                </a:cxn>
                <a:cxn ang="0">
                  <a:pos x="52" y="108"/>
                </a:cxn>
                <a:cxn ang="0">
                  <a:pos x="30" y="100"/>
                </a:cxn>
                <a:cxn ang="0">
                  <a:pos x="16" y="121"/>
                </a:cxn>
                <a:cxn ang="0">
                  <a:pos x="13" y="130"/>
                </a:cxn>
                <a:cxn ang="0">
                  <a:pos x="24" y="148"/>
                </a:cxn>
                <a:cxn ang="0">
                  <a:pos x="44" y="154"/>
                </a:cxn>
                <a:cxn ang="0">
                  <a:pos x="55" y="154"/>
                </a:cxn>
                <a:cxn ang="0">
                  <a:pos x="71" y="140"/>
                </a:cxn>
                <a:cxn ang="0">
                  <a:pos x="74" y="130"/>
                </a:cxn>
                <a:cxn ang="0">
                  <a:pos x="68" y="113"/>
                </a:cxn>
                <a:cxn ang="0">
                  <a:pos x="52" y="108"/>
                </a:cxn>
                <a:cxn ang="0">
                  <a:pos x="44" y="11"/>
                </a:cxn>
                <a:cxn ang="0">
                  <a:pos x="33" y="13"/>
                </a:cxn>
                <a:cxn ang="0">
                  <a:pos x="19" y="27"/>
                </a:cxn>
                <a:cxn ang="0">
                  <a:pos x="16" y="40"/>
                </a:cxn>
                <a:cxn ang="0">
                  <a:pos x="24" y="59"/>
                </a:cxn>
                <a:cxn ang="0">
                  <a:pos x="44" y="67"/>
                </a:cxn>
                <a:cxn ang="0">
                  <a:pos x="55" y="65"/>
                </a:cxn>
                <a:cxn ang="0">
                  <a:pos x="68" y="49"/>
                </a:cxn>
                <a:cxn ang="0">
                  <a:pos x="68" y="38"/>
                </a:cxn>
                <a:cxn ang="0">
                  <a:pos x="63" y="19"/>
                </a:cxn>
                <a:cxn ang="0">
                  <a:pos x="44" y="11"/>
                </a:cxn>
              </a:cxnLst>
              <a:rect l="0" t="0" r="r" b="b"/>
              <a:pathLst>
                <a:path w="90" h="165">
                  <a:moveTo>
                    <a:pt x="90" y="11"/>
                  </a:moveTo>
                  <a:lnTo>
                    <a:pt x="90" y="11"/>
                  </a:lnTo>
                  <a:lnTo>
                    <a:pt x="68" y="11"/>
                  </a:lnTo>
                  <a:lnTo>
                    <a:pt x="74" y="16"/>
                  </a:lnTo>
                  <a:lnTo>
                    <a:pt x="79" y="24"/>
                  </a:lnTo>
                  <a:lnTo>
                    <a:pt x="82" y="30"/>
                  </a:lnTo>
                  <a:lnTo>
                    <a:pt x="82" y="40"/>
                  </a:lnTo>
                  <a:lnTo>
                    <a:pt x="82" y="49"/>
                  </a:lnTo>
                  <a:lnTo>
                    <a:pt x="79" y="54"/>
                  </a:lnTo>
                  <a:lnTo>
                    <a:pt x="71" y="67"/>
                  </a:lnTo>
                  <a:lnTo>
                    <a:pt x="60" y="73"/>
                  </a:lnTo>
                  <a:lnTo>
                    <a:pt x="44" y="76"/>
                  </a:lnTo>
                  <a:lnTo>
                    <a:pt x="33" y="76"/>
                  </a:lnTo>
                  <a:lnTo>
                    <a:pt x="27" y="86"/>
                  </a:lnTo>
                  <a:lnTo>
                    <a:pt x="46" y="92"/>
                  </a:lnTo>
                  <a:lnTo>
                    <a:pt x="60" y="97"/>
                  </a:lnTo>
                  <a:lnTo>
                    <a:pt x="74" y="103"/>
                  </a:lnTo>
                  <a:lnTo>
                    <a:pt x="79" y="108"/>
                  </a:lnTo>
                  <a:lnTo>
                    <a:pt x="85" y="113"/>
                  </a:lnTo>
                  <a:lnTo>
                    <a:pt x="88" y="119"/>
                  </a:lnTo>
                  <a:lnTo>
                    <a:pt x="88" y="130"/>
                  </a:lnTo>
                  <a:lnTo>
                    <a:pt x="88" y="138"/>
                  </a:lnTo>
                  <a:lnTo>
                    <a:pt x="85" y="146"/>
                  </a:lnTo>
                  <a:lnTo>
                    <a:pt x="79" y="151"/>
                  </a:lnTo>
                  <a:lnTo>
                    <a:pt x="74" y="157"/>
                  </a:lnTo>
                  <a:lnTo>
                    <a:pt x="60" y="162"/>
                  </a:lnTo>
                  <a:lnTo>
                    <a:pt x="44" y="165"/>
                  </a:lnTo>
                  <a:lnTo>
                    <a:pt x="30" y="165"/>
                  </a:lnTo>
                  <a:lnTo>
                    <a:pt x="16" y="157"/>
                  </a:lnTo>
                  <a:lnTo>
                    <a:pt x="11" y="151"/>
                  </a:lnTo>
                  <a:lnTo>
                    <a:pt x="5" y="146"/>
                  </a:lnTo>
                  <a:lnTo>
                    <a:pt x="2" y="140"/>
                  </a:lnTo>
                  <a:lnTo>
                    <a:pt x="0" y="130"/>
                  </a:lnTo>
                  <a:lnTo>
                    <a:pt x="2" y="121"/>
                  </a:lnTo>
                  <a:lnTo>
                    <a:pt x="8" y="111"/>
                  </a:lnTo>
                  <a:lnTo>
                    <a:pt x="13" y="105"/>
                  </a:lnTo>
                  <a:lnTo>
                    <a:pt x="22" y="97"/>
                  </a:lnTo>
                  <a:lnTo>
                    <a:pt x="11" y="94"/>
                  </a:lnTo>
                  <a:lnTo>
                    <a:pt x="11" y="92"/>
                  </a:lnTo>
                  <a:lnTo>
                    <a:pt x="22" y="73"/>
                  </a:lnTo>
                  <a:lnTo>
                    <a:pt x="13" y="65"/>
                  </a:lnTo>
                  <a:lnTo>
                    <a:pt x="11" y="59"/>
                  </a:lnTo>
                  <a:lnTo>
                    <a:pt x="5" y="54"/>
                  </a:lnTo>
                  <a:lnTo>
                    <a:pt x="2" y="40"/>
                  </a:lnTo>
                  <a:lnTo>
                    <a:pt x="5" y="24"/>
                  </a:lnTo>
                  <a:lnTo>
                    <a:pt x="11" y="13"/>
                  </a:lnTo>
                  <a:lnTo>
                    <a:pt x="22" y="5"/>
                  </a:lnTo>
                  <a:lnTo>
                    <a:pt x="33" y="0"/>
                  </a:lnTo>
                  <a:lnTo>
                    <a:pt x="49" y="0"/>
                  </a:lnTo>
                  <a:lnTo>
                    <a:pt x="74" y="0"/>
                  </a:lnTo>
                  <a:lnTo>
                    <a:pt x="85" y="0"/>
                  </a:lnTo>
                  <a:lnTo>
                    <a:pt x="90" y="0"/>
                  </a:lnTo>
                  <a:lnTo>
                    <a:pt x="90" y="3"/>
                  </a:lnTo>
                  <a:lnTo>
                    <a:pt x="90" y="11"/>
                  </a:lnTo>
                  <a:close/>
                  <a:moveTo>
                    <a:pt x="52" y="108"/>
                  </a:moveTo>
                  <a:lnTo>
                    <a:pt x="52" y="108"/>
                  </a:lnTo>
                  <a:lnTo>
                    <a:pt x="30" y="100"/>
                  </a:lnTo>
                  <a:lnTo>
                    <a:pt x="19" y="113"/>
                  </a:lnTo>
                  <a:lnTo>
                    <a:pt x="16" y="121"/>
                  </a:lnTo>
                  <a:lnTo>
                    <a:pt x="13" y="130"/>
                  </a:lnTo>
                  <a:lnTo>
                    <a:pt x="16" y="140"/>
                  </a:lnTo>
                  <a:lnTo>
                    <a:pt x="24" y="148"/>
                  </a:lnTo>
                  <a:lnTo>
                    <a:pt x="33" y="154"/>
                  </a:lnTo>
                  <a:lnTo>
                    <a:pt x="44" y="154"/>
                  </a:lnTo>
                  <a:lnTo>
                    <a:pt x="55" y="154"/>
                  </a:lnTo>
                  <a:lnTo>
                    <a:pt x="66" y="148"/>
                  </a:lnTo>
                  <a:lnTo>
                    <a:pt x="71" y="140"/>
                  </a:lnTo>
                  <a:lnTo>
                    <a:pt x="74" y="130"/>
                  </a:lnTo>
                  <a:lnTo>
                    <a:pt x="74" y="121"/>
                  </a:lnTo>
                  <a:lnTo>
                    <a:pt x="68" y="113"/>
                  </a:lnTo>
                  <a:lnTo>
                    <a:pt x="60" y="111"/>
                  </a:lnTo>
                  <a:lnTo>
                    <a:pt x="52" y="108"/>
                  </a:lnTo>
                  <a:close/>
                  <a:moveTo>
                    <a:pt x="44" y="11"/>
                  </a:moveTo>
                  <a:lnTo>
                    <a:pt x="44" y="11"/>
                  </a:lnTo>
                  <a:lnTo>
                    <a:pt x="33" y="13"/>
                  </a:lnTo>
                  <a:lnTo>
                    <a:pt x="24" y="19"/>
                  </a:lnTo>
                  <a:lnTo>
                    <a:pt x="19" y="27"/>
                  </a:lnTo>
                  <a:lnTo>
                    <a:pt x="16" y="40"/>
                  </a:lnTo>
                  <a:lnTo>
                    <a:pt x="19" y="51"/>
                  </a:lnTo>
                  <a:lnTo>
                    <a:pt x="24" y="59"/>
                  </a:lnTo>
                  <a:lnTo>
                    <a:pt x="33" y="65"/>
                  </a:lnTo>
                  <a:lnTo>
                    <a:pt x="44" y="67"/>
                  </a:lnTo>
                  <a:lnTo>
                    <a:pt x="55" y="65"/>
                  </a:lnTo>
                  <a:lnTo>
                    <a:pt x="63" y="59"/>
                  </a:lnTo>
                  <a:lnTo>
                    <a:pt x="68" y="49"/>
                  </a:lnTo>
                  <a:lnTo>
                    <a:pt x="68" y="38"/>
                  </a:lnTo>
                  <a:lnTo>
                    <a:pt x="68" y="27"/>
                  </a:lnTo>
                  <a:lnTo>
                    <a:pt x="63" y="19"/>
                  </a:lnTo>
                  <a:lnTo>
                    <a:pt x="55" y="13"/>
                  </a:lnTo>
                  <a:lnTo>
                    <a:pt x="44"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1" name="Freeform 46"/>
            <p:cNvSpPr>
              <a:spLocks noEditPoints="1"/>
            </p:cNvSpPr>
            <p:nvPr/>
          </p:nvSpPr>
          <p:spPr bwMode="auto">
            <a:xfrm>
              <a:off x="1260" y="783"/>
              <a:ext cx="90" cy="116"/>
            </a:xfrm>
            <a:custGeom>
              <a:avLst/>
              <a:gdLst/>
              <a:ahLst/>
              <a:cxnLst>
                <a:cxn ang="0">
                  <a:pos x="90" y="57"/>
                </a:cxn>
                <a:cxn ang="0">
                  <a:pos x="13" y="57"/>
                </a:cxn>
                <a:cxn ang="0">
                  <a:pos x="13" y="57"/>
                </a:cxn>
                <a:cxn ang="0">
                  <a:pos x="16" y="76"/>
                </a:cxn>
                <a:cxn ang="0">
                  <a:pos x="24" y="89"/>
                </a:cxn>
                <a:cxn ang="0">
                  <a:pos x="30" y="97"/>
                </a:cxn>
                <a:cxn ang="0">
                  <a:pos x="35" y="100"/>
                </a:cxn>
                <a:cxn ang="0">
                  <a:pos x="44" y="103"/>
                </a:cxn>
                <a:cxn ang="0">
                  <a:pos x="52" y="106"/>
                </a:cxn>
                <a:cxn ang="0">
                  <a:pos x="52" y="106"/>
                </a:cxn>
                <a:cxn ang="0">
                  <a:pos x="63" y="103"/>
                </a:cxn>
                <a:cxn ang="0">
                  <a:pos x="71" y="100"/>
                </a:cxn>
                <a:cxn ang="0">
                  <a:pos x="79" y="97"/>
                </a:cxn>
                <a:cxn ang="0">
                  <a:pos x="88" y="89"/>
                </a:cxn>
                <a:cxn ang="0">
                  <a:pos x="88" y="92"/>
                </a:cxn>
                <a:cxn ang="0">
                  <a:pos x="88" y="92"/>
                </a:cxn>
                <a:cxn ang="0">
                  <a:pos x="88" y="103"/>
                </a:cxn>
                <a:cxn ang="0">
                  <a:pos x="88" y="106"/>
                </a:cxn>
                <a:cxn ang="0">
                  <a:pos x="88" y="106"/>
                </a:cxn>
                <a:cxn ang="0">
                  <a:pos x="68" y="114"/>
                </a:cxn>
                <a:cxn ang="0">
                  <a:pos x="52" y="116"/>
                </a:cxn>
                <a:cxn ang="0">
                  <a:pos x="52" y="116"/>
                </a:cxn>
                <a:cxn ang="0">
                  <a:pos x="41" y="116"/>
                </a:cxn>
                <a:cxn ang="0">
                  <a:pos x="30" y="111"/>
                </a:cxn>
                <a:cxn ang="0">
                  <a:pos x="22" y="108"/>
                </a:cxn>
                <a:cxn ang="0">
                  <a:pos x="13" y="100"/>
                </a:cxn>
                <a:cxn ang="0">
                  <a:pos x="8" y="92"/>
                </a:cxn>
                <a:cxn ang="0">
                  <a:pos x="2" y="81"/>
                </a:cxn>
                <a:cxn ang="0">
                  <a:pos x="0" y="70"/>
                </a:cxn>
                <a:cxn ang="0">
                  <a:pos x="0" y="60"/>
                </a:cxn>
                <a:cxn ang="0">
                  <a:pos x="0" y="60"/>
                </a:cxn>
                <a:cxn ang="0">
                  <a:pos x="2" y="35"/>
                </a:cxn>
                <a:cxn ang="0">
                  <a:pos x="8" y="27"/>
                </a:cxn>
                <a:cxn ang="0">
                  <a:pos x="11" y="16"/>
                </a:cxn>
                <a:cxn ang="0">
                  <a:pos x="19" y="11"/>
                </a:cxn>
                <a:cxn ang="0">
                  <a:pos x="27" y="6"/>
                </a:cxn>
                <a:cxn ang="0">
                  <a:pos x="38" y="3"/>
                </a:cxn>
                <a:cxn ang="0">
                  <a:pos x="49" y="0"/>
                </a:cxn>
                <a:cxn ang="0">
                  <a:pos x="49" y="0"/>
                </a:cxn>
                <a:cxn ang="0">
                  <a:pos x="60" y="3"/>
                </a:cxn>
                <a:cxn ang="0">
                  <a:pos x="68" y="6"/>
                </a:cxn>
                <a:cxn ang="0">
                  <a:pos x="77" y="11"/>
                </a:cxn>
                <a:cxn ang="0">
                  <a:pos x="82" y="16"/>
                </a:cxn>
                <a:cxn ang="0">
                  <a:pos x="88" y="24"/>
                </a:cxn>
                <a:cxn ang="0">
                  <a:pos x="90" y="35"/>
                </a:cxn>
                <a:cxn ang="0">
                  <a:pos x="90" y="57"/>
                </a:cxn>
                <a:cxn ang="0">
                  <a:pos x="90" y="57"/>
                </a:cxn>
                <a:cxn ang="0">
                  <a:pos x="46" y="11"/>
                </a:cxn>
                <a:cxn ang="0">
                  <a:pos x="46" y="11"/>
                </a:cxn>
                <a:cxn ang="0">
                  <a:pos x="35" y="14"/>
                </a:cxn>
                <a:cxn ang="0">
                  <a:pos x="24" y="22"/>
                </a:cxn>
                <a:cxn ang="0">
                  <a:pos x="16" y="33"/>
                </a:cxn>
                <a:cxn ang="0">
                  <a:pos x="13" y="46"/>
                </a:cxn>
                <a:cxn ang="0">
                  <a:pos x="79" y="46"/>
                </a:cxn>
                <a:cxn ang="0">
                  <a:pos x="79" y="46"/>
                </a:cxn>
                <a:cxn ang="0">
                  <a:pos x="77" y="33"/>
                </a:cxn>
                <a:cxn ang="0">
                  <a:pos x="71" y="22"/>
                </a:cxn>
                <a:cxn ang="0">
                  <a:pos x="60" y="14"/>
                </a:cxn>
                <a:cxn ang="0">
                  <a:pos x="46" y="11"/>
                </a:cxn>
                <a:cxn ang="0">
                  <a:pos x="46" y="11"/>
                </a:cxn>
              </a:cxnLst>
              <a:rect l="0" t="0" r="r" b="b"/>
              <a:pathLst>
                <a:path w="90" h="116">
                  <a:moveTo>
                    <a:pt x="90" y="57"/>
                  </a:moveTo>
                  <a:lnTo>
                    <a:pt x="13" y="57"/>
                  </a:lnTo>
                  <a:lnTo>
                    <a:pt x="16" y="76"/>
                  </a:lnTo>
                  <a:lnTo>
                    <a:pt x="24" y="89"/>
                  </a:lnTo>
                  <a:lnTo>
                    <a:pt x="30" y="97"/>
                  </a:lnTo>
                  <a:lnTo>
                    <a:pt x="35" y="100"/>
                  </a:lnTo>
                  <a:lnTo>
                    <a:pt x="44" y="103"/>
                  </a:lnTo>
                  <a:lnTo>
                    <a:pt x="52" y="106"/>
                  </a:lnTo>
                  <a:lnTo>
                    <a:pt x="63" y="103"/>
                  </a:lnTo>
                  <a:lnTo>
                    <a:pt x="71" y="100"/>
                  </a:lnTo>
                  <a:lnTo>
                    <a:pt x="79" y="97"/>
                  </a:lnTo>
                  <a:lnTo>
                    <a:pt x="88" y="89"/>
                  </a:lnTo>
                  <a:lnTo>
                    <a:pt x="88" y="92"/>
                  </a:lnTo>
                  <a:lnTo>
                    <a:pt x="88" y="103"/>
                  </a:lnTo>
                  <a:lnTo>
                    <a:pt x="88" y="106"/>
                  </a:lnTo>
                  <a:lnTo>
                    <a:pt x="68" y="114"/>
                  </a:lnTo>
                  <a:lnTo>
                    <a:pt x="52" y="116"/>
                  </a:lnTo>
                  <a:lnTo>
                    <a:pt x="41" y="116"/>
                  </a:lnTo>
                  <a:lnTo>
                    <a:pt x="30" y="111"/>
                  </a:lnTo>
                  <a:lnTo>
                    <a:pt x="22" y="108"/>
                  </a:lnTo>
                  <a:lnTo>
                    <a:pt x="13" y="100"/>
                  </a:lnTo>
                  <a:lnTo>
                    <a:pt x="8" y="92"/>
                  </a:lnTo>
                  <a:lnTo>
                    <a:pt x="2" y="81"/>
                  </a:lnTo>
                  <a:lnTo>
                    <a:pt x="0" y="70"/>
                  </a:lnTo>
                  <a:lnTo>
                    <a:pt x="0" y="60"/>
                  </a:lnTo>
                  <a:lnTo>
                    <a:pt x="2" y="35"/>
                  </a:lnTo>
                  <a:lnTo>
                    <a:pt x="8" y="27"/>
                  </a:lnTo>
                  <a:lnTo>
                    <a:pt x="11" y="16"/>
                  </a:lnTo>
                  <a:lnTo>
                    <a:pt x="19" y="11"/>
                  </a:lnTo>
                  <a:lnTo>
                    <a:pt x="27" y="6"/>
                  </a:lnTo>
                  <a:lnTo>
                    <a:pt x="38" y="3"/>
                  </a:lnTo>
                  <a:lnTo>
                    <a:pt x="49" y="0"/>
                  </a:lnTo>
                  <a:lnTo>
                    <a:pt x="60" y="3"/>
                  </a:lnTo>
                  <a:lnTo>
                    <a:pt x="68" y="6"/>
                  </a:lnTo>
                  <a:lnTo>
                    <a:pt x="77" y="11"/>
                  </a:lnTo>
                  <a:lnTo>
                    <a:pt x="82" y="16"/>
                  </a:lnTo>
                  <a:lnTo>
                    <a:pt x="88" y="24"/>
                  </a:lnTo>
                  <a:lnTo>
                    <a:pt x="90" y="35"/>
                  </a:lnTo>
                  <a:lnTo>
                    <a:pt x="90" y="57"/>
                  </a:lnTo>
                  <a:close/>
                  <a:moveTo>
                    <a:pt x="46" y="11"/>
                  </a:moveTo>
                  <a:lnTo>
                    <a:pt x="46" y="11"/>
                  </a:lnTo>
                  <a:lnTo>
                    <a:pt x="35" y="14"/>
                  </a:lnTo>
                  <a:lnTo>
                    <a:pt x="24" y="22"/>
                  </a:lnTo>
                  <a:lnTo>
                    <a:pt x="16" y="33"/>
                  </a:lnTo>
                  <a:lnTo>
                    <a:pt x="13" y="46"/>
                  </a:lnTo>
                  <a:lnTo>
                    <a:pt x="79" y="46"/>
                  </a:lnTo>
                  <a:lnTo>
                    <a:pt x="77" y="33"/>
                  </a:lnTo>
                  <a:lnTo>
                    <a:pt x="71"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2" name="Freeform 45"/>
            <p:cNvSpPr>
              <a:spLocks/>
            </p:cNvSpPr>
            <p:nvPr/>
          </p:nvSpPr>
          <p:spPr bwMode="auto">
            <a:xfrm>
              <a:off x="1381" y="783"/>
              <a:ext cx="49" cy="114"/>
            </a:xfrm>
            <a:custGeom>
              <a:avLst/>
              <a:gdLst/>
              <a:ahLst/>
              <a:cxnLst>
                <a:cxn ang="0">
                  <a:pos x="46" y="16"/>
                </a:cxn>
                <a:cxn ang="0">
                  <a:pos x="44" y="16"/>
                </a:cxn>
                <a:cxn ang="0">
                  <a:pos x="44" y="16"/>
                </a:cxn>
                <a:cxn ang="0">
                  <a:pos x="35" y="14"/>
                </a:cxn>
                <a:cxn ang="0">
                  <a:pos x="35" y="14"/>
                </a:cxn>
                <a:cxn ang="0">
                  <a:pos x="30" y="16"/>
                </a:cxn>
                <a:cxn ang="0">
                  <a:pos x="24" y="19"/>
                </a:cxn>
                <a:cxn ang="0">
                  <a:pos x="22" y="24"/>
                </a:cxn>
                <a:cxn ang="0">
                  <a:pos x="19" y="30"/>
                </a:cxn>
                <a:cxn ang="0">
                  <a:pos x="16" y="43"/>
                </a:cxn>
                <a:cxn ang="0">
                  <a:pos x="16" y="57"/>
                </a:cxn>
                <a:cxn ang="0">
                  <a:pos x="16" y="57"/>
                </a:cxn>
                <a:cxn ang="0">
                  <a:pos x="16" y="114"/>
                </a:cxn>
                <a:cxn ang="0">
                  <a:pos x="16" y="114"/>
                </a:cxn>
                <a:cxn ang="0">
                  <a:pos x="16" y="114"/>
                </a:cxn>
                <a:cxn ang="0">
                  <a:pos x="2" y="114"/>
                </a:cxn>
                <a:cxn ang="0">
                  <a:pos x="2" y="114"/>
                </a:cxn>
                <a:cxn ang="0">
                  <a:pos x="2" y="108"/>
                </a:cxn>
                <a:cxn ang="0">
                  <a:pos x="2" y="108"/>
                </a:cxn>
                <a:cxn ang="0">
                  <a:pos x="2" y="84"/>
                </a:cxn>
                <a:cxn ang="0">
                  <a:pos x="2" y="57"/>
                </a:cxn>
                <a:cxn ang="0">
                  <a:pos x="2" y="57"/>
                </a:cxn>
                <a:cxn ang="0">
                  <a:pos x="0" y="6"/>
                </a:cxn>
                <a:cxn ang="0">
                  <a:pos x="2" y="6"/>
                </a:cxn>
                <a:cxn ang="0">
                  <a:pos x="2" y="6"/>
                </a:cxn>
                <a:cxn ang="0">
                  <a:pos x="13" y="3"/>
                </a:cxn>
                <a:cxn ang="0">
                  <a:pos x="16" y="3"/>
                </a:cxn>
                <a:cxn ang="0">
                  <a:pos x="16" y="3"/>
                </a:cxn>
                <a:cxn ang="0">
                  <a:pos x="16" y="22"/>
                </a:cxn>
                <a:cxn ang="0">
                  <a:pos x="16" y="22"/>
                </a:cxn>
                <a:cxn ang="0">
                  <a:pos x="19" y="14"/>
                </a:cxn>
                <a:cxn ang="0">
                  <a:pos x="24" y="6"/>
                </a:cxn>
                <a:cxn ang="0">
                  <a:pos x="30" y="3"/>
                </a:cxn>
                <a:cxn ang="0">
                  <a:pos x="38" y="0"/>
                </a:cxn>
                <a:cxn ang="0">
                  <a:pos x="38" y="0"/>
                </a:cxn>
                <a:cxn ang="0">
                  <a:pos x="46" y="3"/>
                </a:cxn>
                <a:cxn ang="0">
                  <a:pos x="49" y="6"/>
                </a:cxn>
                <a:cxn ang="0">
                  <a:pos x="49" y="6"/>
                </a:cxn>
                <a:cxn ang="0">
                  <a:pos x="46" y="16"/>
                </a:cxn>
                <a:cxn ang="0">
                  <a:pos x="46" y="16"/>
                </a:cxn>
              </a:cxnLst>
              <a:rect l="0" t="0" r="r" b="b"/>
              <a:pathLst>
                <a:path w="49" h="114">
                  <a:moveTo>
                    <a:pt x="46" y="16"/>
                  </a:moveTo>
                  <a:lnTo>
                    <a:pt x="44" y="16"/>
                  </a:lnTo>
                  <a:lnTo>
                    <a:pt x="35" y="14"/>
                  </a:lnTo>
                  <a:lnTo>
                    <a:pt x="30" y="16"/>
                  </a:lnTo>
                  <a:lnTo>
                    <a:pt x="24" y="19"/>
                  </a:lnTo>
                  <a:lnTo>
                    <a:pt x="22" y="24"/>
                  </a:lnTo>
                  <a:lnTo>
                    <a:pt x="19" y="30"/>
                  </a:lnTo>
                  <a:lnTo>
                    <a:pt x="16" y="43"/>
                  </a:lnTo>
                  <a:lnTo>
                    <a:pt x="16" y="57"/>
                  </a:lnTo>
                  <a:lnTo>
                    <a:pt x="16" y="114"/>
                  </a:lnTo>
                  <a:lnTo>
                    <a:pt x="2" y="114"/>
                  </a:lnTo>
                  <a:lnTo>
                    <a:pt x="2" y="108"/>
                  </a:lnTo>
                  <a:lnTo>
                    <a:pt x="2" y="84"/>
                  </a:lnTo>
                  <a:lnTo>
                    <a:pt x="2" y="57"/>
                  </a:lnTo>
                  <a:lnTo>
                    <a:pt x="0" y="6"/>
                  </a:lnTo>
                  <a:lnTo>
                    <a:pt x="2" y="6"/>
                  </a:lnTo>
                  <a:lnTo>
                    <a:pt x="13" y="3"/>
                  </a:lnTo>
                  <a:lnTo>
                    <a:pt x="16" y="3"/>
                  </a:lnTo>
                  <a:lnTo>
                    <a:pt x="16" y="22"/>
                  </a:lnTo>
                  <a:lnTo>
                    <a:pt x="19" y="14"/>
                  </a:lnTo>
                  <a:lnTo>
                    <a:pt x="24" y="6"/>
                  </a:lnTo>
                  <a:lnTo>
                    <a:pt x="30" y="3"/>
                  </a:lnTo>
                  <a:lnTo>
                    <a:pt x="38" y="0"/>
                  </a:lnTo>
                  <a:lnTo>
                    <a:pt x="46" y="3"/>
                  </a:lnTo>
                  <a:lnTo>
                    <a:pt x="49" y="6"/>
                  </a:lnTo>
                  <a:lnTo>
                    <a:pt x="46"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3" name="Freeform 44"/>
            <p:cNvSpPr>
              <a:spLocks/>
            </p:cNvSpPr>
            <p:nvPr/>
          </p:nvSpPr>
          <p:spPr bwMode="auto">
            <a:xfrm>
              <a:off x="1444" y="783"/>
              <a:ext cx="71" cy="116"/>
            </a:xfrm>
            <a:custGeom>
              <a:avLst/>
              <a:gdLst/>
              <a:ahLst/>
              <a:cxnLst>
                <a:cxn ang="0">
                  <a:pos x="33" y="116"/>
                </a:cxn>
                <a:cxn ang="0">
                  <a:pos x="33" y="116"/>
                </a:cxn>
                <a:cxn ang="0">
                  <a:pos x="16" y="114"/>
                </a:cxn>
                <a:cxn ang="0">
                  <a:pos x="3" y="108"/>
                </a:cxn>
                <a:cxn ang="0">
                  <a:pos x="0" y="106"/>
                </a:cxn>
                <a:cxn ang="0">
                  <a:pos x="0" y="106"/>
                </a:cxn>
                <a:cxn ang="0">
                  <a:pos x="3" y="95"/>
                </a:cxn>
                <a:cxn ang="0">
                  <a:pos x="3" y="92"/>
                </a:cxn>
                <a:cxn ang="0">
                  <a:pos x="3" y="92"/>
                </a:cxn>
                <a:cxn ang="0">
                  <a:pos x="16" y="103"/>
                </a:cxn>
                <a:cxn ang="0">
                  <a:pos x="25" y="106"/>
                </a:cxn>
                <a:cxn ang="0">
                  <a:pos x="33" y="106"/>
                </a:cxn>
                <a:cxn ang="0">
                  <a:pos x="33" y="106"/>
                </a:cxn>
                <a:cxn ang="0">
                  <a:pos x="41" y="106"/>
                </a:cxn>
                <a:cxn ang="0">
                  <a:pos x="52" y="100"/>
                </a:cxn>
                <a:cxn ang="0">
                  <a:pos x="58" y="95"/>
                </a:cxn>
                <a:cxn ang="0">
                  <a:pos x="60" y="84"/>
                </a:cxn>
                <a:cxn ang="0">
                  <a:pos x="60" y="84"/>
                </a:cxn>
                <a:cxn ang="0">
                  <a:pos x="58" y="76"/>
                </a:cxn>
                <a:cxn ang="0">
                  <a:pos x="49" y="68"/>
                </a:cxn>
                <a:cxn ang="0">
                  <a:pos x="41" y="65"/>
                </a:cxn>
                <a:cxn ang="0">
                  <a:pos x="30" y="62"/>
                </a:cxn>
                <a:cxn ang="0">
                  <a:pos x="19" y="60"/>
                </a:cxn>
                <a:cxn ang="0">
                  <a:pos x="11" y="54"/>
                </a:cxn>
                <a:cxn ang="0">
                  <a:pos x="3" y="46"/>
                </a:cxn>
                <a:cxn ang="0">
                  <a:pos x="0" y="33"/>
                </a:cxn>
                <a:cxn ang="0">
                  <a:pos x="0" y="33"/>
                </a:cxn>
                <a:cxn ang="0">
                  <a:pos x="3" y="24"/>
                </a:cxn>
                <a:cxn ang="0">
                  <a:pos x="5" y="16"/>
                </a:cxn>
                <a:cxn ang="0">
                  <a:pos x="14" y="8"/>
                </a:cxn>
                <a:cxn ang="0">
                  <a:pos x="25" y="3"/>
                </a:cxn>
                <a:cxn ang="0">
                  <a:pos x="38" y="0"/>
                </a:cxn>
                <a:cxn ang="0">
                  <a:pos x="38" y="0"/>
                </a:cxn>
                <a:cxn ang="0">
                  <a:pos x="52" y="3"/>
                </a:cxn>
                <a:cxn ang="0">
                  <a:pos x="66" y="8"/>
                </a:cxn>
                <a:cxn ang="0">
                  <a:pos x="66" y="8"/>
                </a:cxn>
                <a:cxn ang="0">
                  <a:pos x="66" y="8"/>
                </a:cxn>
                <a:cxn ang="0">
                  <a:pos x="66" y="22"/>
                </a:cxn>
                <a:cxn ang="0">
                  <a:pos x="66" y="22"/>
                </a:cxn>
                <a:cxn ang="0">
                  <a:pos x="66" y="22"/>
                </a:cxn>
                <a:cxn ang="0">
                  <a:pos x="52" y="14"/>
                </a:cxn>
                <a:cxn ang="0">
                  <a:pos x="38" y="14"/>
                </a:cxn>
                <a:cxn ang="0">
                  <a:pos x="38" y="14"/>
                </a:cxn>
                <a:cxn ang="0">
                  <a:pos x="30" y="14"/>
                </a:cxn>
                <a:cxn ang="0">
                  <a:pos x="22" y="16"/>
                </a:cxn>
                <a:cxn ang="0">
                  <a:pos x="16" y="22"/>
                </a:cxn>
                <a:cxn ang="0">
                  <a:pos x="14" y="30"/>
                </a:cxn>
                <a:cxn ang="0">
                  <a:pos x="14" y="30"/>
                </a:cxn>
                <a:cxn ang="0">
                  <a:pos x="16" y="41"/>
                </a:cxn>
                <a:cxn ang="0">
                  <a:pos x="22" y="46"/>
                </a:cxn>
                <a:cxn ang="0">
                  <a:pos x="44" y="52"/>
                </a:cxn>
                <a:cxn ang="0">
                  <a:pos x="55" y="57"/>
                </a:cxn>
                <a:cxn ang="0">
                  <a:pos x="63" y="62"/>
                </a:cxn>
                <a:cxn ang="0">
                  <a:pos x="69" y="70"/>
                </a:cxn>
                <a:cxn ang="0">
                  <a:pos x="71" y="84"/>
                </a:cxn>
                <a:cxn ang="0">
                  <a:pos x="71" y="84"/>
                </a:cxn>
                <a:cxn ang="0">
                  <a:pos x="71" y="92"/>
                </a:cxn>
                <a:cxn ang="0">
                  <a:pos x="69" y="97"/>
                </a:cxn>
                <a:cxn ang="0">
                  <a:pos x="66" y="106"/>
                </a:cxn>
                <a:cxn ang="0">
                  <a:pos x="60" y="108"/>
                </a:cxn>
                <a:cxn ang="0">
                  <a:pos x="47" y="114"/>
                </a:cxn>
                <a:cxn ang="0">
                  <a:pos x="33" y="116"/>
                </a:cxn>
                <a:cxn ang="0">
                  <a:pos x="33" y="116"/>
                </a:cxn>
              </a:cxnLst>
              <a:rect l="0" t="0" r="r" b="b"/>
              <a:pathLst>
                <a:path w="71" h="116">
                  <a:moveTo>
                    <a:pt x="33" y="116"/>
                  </a:moveTo>
                  <a:lnTo>
                    <a:pt x="33" y="116"/>
                  </a:lnTo>
                  <a:lnTo>
                    <a:pt x="16" y="114"/>
                  </a:lnTo>
                  <a:lnTo>
                    <a:pt x="3" y="108"/>
                  </a:lnTo>
                  <a:lnTo>
                    <a:pt x="0" y="106"/>
                  </a:lnTo>
                  <a:lnTo>
                    <a:pt x="3" y="95"/>
                  </a:lnTo>
                  <a:lnTo>
                    <a:pt x="3" y="92"/>
                  </a:lnTo>
                  <a:lnTo>
                    <a:pt x="16" y="103"/>
                  </a:lnTo>
                  <a:lnTo>
                    <a:pt x="25" y="106"/>
                  </a:lnTo>
                  <a:lnTo>
                    <a:pt x="33" y="106"/>
                  </a:lnTo>
                  <a:lnTo>
                    <a:pt x="41" y="106"/>
                  </a:lnTo>
                  <a:lnTo>
                    <a:pt x="52" y="100"/>
                  </a:lnTo>
                  <a:lnTo>
                    <a:pt x="58" y="95"/>
                  </a:lnTo>
                  <a:lnTo>
                    <a:pt x="60" y="84"/>
                  </a:lnTo>
                  <a:lnTo>
                    <a:pt x="58" y="76"/>
                  </a:lnTo>
                  <a:lnTo>
                    <a:pt x="49" y="68"/>
                  </a:lnTo>
                  <a:lnTo>
                    <a:pt x="41" y="65"/>
                  </a:lnTo>
                  <a:lnTo>
                    <a:pt x="30" y="62"/>
                  </a:lnTo>
                  <a:lnTo>
                    <a:pt x="19" y="60"/>
                  </a:lnTo>
                  <a:lnTo>
                    <a:pt x="11" y="54"/>
                  </a:lnTo>
                  <a:lnTo>
                    <a:pt x="3" y="46"/>
                  </a:lnTo>
                  <a:lnTo>
                    <a:pt x="0" y="33"/>
                  </a:lnTo>
                  <a:lnTo>
                    <a:pt x="3" y="24"/>
                  </a:lnTo>
                  <a:lnTo>
                    <a:pt x="5" y="16"/>
                  </a:lnTo>
                  <a:lnTo>
                    <a:pt x="14" y="8"/>
                  </a:lnTo>
                  <a:lnTo>
                    <a:pt x="25" y="3"/>
                  </a:lnTo>
                  <a:lnTo>
                    <a:pt x="38" y="0"/>
                  </a:lnTo>
                  <a:lnTo>
                    <a:pt x="52" y="3"/>
                  </a:lnTo>
                  <a:lnTo>
                    <a:pt x="66" y="8"/>
                  </a:lnTo>
                  <a:lnTo>
                    <a:pt x="66" y="22"/>
                  </a:lnTo>
                  <a:lnTo>
                    <a:pt x="52" y="14"/>
                  </a:lnTo>
                  <a:lnTo>
                    <a:pt x="38" y="14"/>
                  </a:lnTo>
                  <a:lnTo>
                    <a:pt x="30" y="14"/>
                  </a:lnTo>
                  <a:lnTo>
                    <a:pt x="22" y="16"/>
                  </a:lnTo>
                  <a:lnTo>
                    <a:pt x="16" y="22"/>
                  </a:lnTo>
                  <a:lnTo>
                    <a:pt x="14" y="30"/>
                  </a:lnTo>
                  <a:lnTo>
                    <a:pt x="16" y="41"/>
                  </a:lnTo>
                  <a:lnTo>
                    <a:pt x="22" y="46"/>
                  </a:lnTo>
                  <a:lnTo>
                    <a:pt x="44" y="52"/>
                  </a:lnTo>
                  <a:lnTo>
                    <a:pt x="55" y="57"/>
                  </a:lnTo>
                  <a:lnTo>
                    <a:pt x="63" y="62"/>
                  </a:lnTo>
                  <a:lnTo>
                    <a:pt x="69" y="70"/>
                  </a:lnTo>
                  <a:lnTo>
                    <a:pt x="71" y="84"/>
                  </a:lnTo>
                  <a:lnTo>
                    <a:pt x="71" y="92"/>
                  </a:lnTo>
                  <a:lnTo>
                    <a:pt x="69" y="97"/>
                  </a:lnTo>
                  <a:lnTo>
                    <a:pt x="66" y="106"/>
                  </a:lnTo>
                  <a:lnTo>
                    <a:pt x="60" y="108"/>
                  </a:lnTo>
                  <a:lnTo>
                    <a:pt x="47"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4" name="Freeform 43"/>
            <p:cNvSpPr>
              <a:spLocks noEditPoints="1"/>
            </p:cNvSpPr>
            <p:nvPr/>
          </p:nvSpPr>
          <p:spPr bwMode="auto">
            <a:xfrm>
              <a:off x="1617" y="743"/>
              <a:ext cx="96" cy="154"/>
            </a:xfrm>
            <a:custGeom>
              <a:avLst/>
              <a:gdLst/>
              <a:ahLst/>
              <a:cxnLst>
                <a:cxn ang="0">
                  <a:pos x="85" y="140"/>
                </a:cxn>
                <a:cxn ang="0">
                  <a:pos x="74" y="148"/>
                </a:cxn>
                <a:cxn ang="0">
                  <a:pos x="44" y="154"/>
                </a:cxn>
                <a:cxn ang="0">
                  <a:pos x="30" y="154"/>
                </a:cxn>
                <a:cxn ang="0">
                  <a:pos x="3" y="154"/>
                </a:cxn>
                <a:cxn ang="0">
                  <a:pos x="3" y="121"/>
                </a:cxn>
                <a:cxn ang="0">
                  <a:pos x="3" y="51"/>
                </a:cxn>
                <a:cxn ang="0">
                  <a:pos x="0" y="2"/>
                </a:cxn>
                <a:cxn ang="0">
                  <a:pos x="3" y="2"/>
                </a:cxn>
                <a:cxn ang="0">
                  <a:pos x="44" y="0"/>
                </a:cxn>
                <a:cxn ang="0">
                  <a:pos x="55" y="2"/>
                </a:cxn>
                <a:cxn ang="0">
                  <a:pos x="77" y="10"/>
                </a:cxn>
                <a:cxn ang="0">
                  <a:pos x="83" y="19"/>
                </a:cxn>
                <a:cxn ang="0">
                  <a:pos x="88" y="37"/>
                </a:cxn>
                <a:cxn ang="0">
                  <a:pos x="85" y="51"/>
                </a:cxn>
                <a:cxn ang="0">
                  <a:pos x="69" y="70"/>
                </a:cxn>
                <a:cxn ang="0">
                  <a:pos x="58" y="73"/>
                </a:cxn>
                <a:cxn ang="0">
                  <a:pos x="85" y="83"/>
                </a:cxn>
                <a:cxn ang="0">
                  <a:pos x="94" y="94"/>
                </a:cxn>
                <a:cxn ang="0">
                  <a:pos x="96" y="110"/>
                </a:cxn>
                <a:cxn ang="0">
                  <a:pos x="94" y="127"/>
                </a:cxn>
                <a:cxn ang="0">
                  <a:pos x="85" y="140"/>
                </a:cxn>
                <a:cxn ang="0">
                  <a:pos x="17" y="10"/>
                </a:cxn>
                <a:cxn ang="0">
                  <a:pos x="14" y="13"/>
                </a:cxn>
                <a:cxn ang="0">
                  <a:pos x="14" y="62"/>
                </a:cxn>
                <a:cxn ang="0">
                  <a:pos x="30" y="70"/>
                </a:cxn>
                <a:cxn ang="0">
                  <a:pos x="44" y="67"/>
                </a:cxn>
                <a:cxn ang="0">
                  <a:pos x="66" y="59"/>
                </a:cxn>
                <a:cxn ang="0">
                  <a:pos x="74" y="48"/>
                </a:cxn>
                <a:cxn ang="0">
                  <a:pos x="74" y="37"/>
                </a:cxn>
                <a:cxn ang="0">
                  <a:pos x="66" y="19"/>
                </a:cxn>
                <a:cxn ang="0">
                  <a:pos x="47" y="10"/>
                </a:cxn>
                <a:cxn ang="0">
                  <a:pos x="39" y="81"/>
                </a:cxn>
                <a:cxn ang="0">
                  <a:pos x="14" y="81"/>
                </a:cxn>
                <a:cxn ang="0">
                  <a:pos x="14" y="97"/>
                </a:cxn>
                <a:cxn ang="0">
                  <a:pos x="39" y="143"/>
                </a:cxn>
                <a:cxn ang="0">
                  <a:pos x="50" y="143"/>
                </a:cxn>
                <a:cxn ang="0">
                  <a:pos x="72" y="135"/>
                </a:cxn>
                <a:cxn ang="0">
                  <a:pos x="80" y="127"/>
                </a:cxn>
                <a:cxn ang="0">
                  <a:pos x="83" y="110"/>
                </a:cxn>
                <a:cxn ang="0">
                  <a:pos x="83" y="102"/>
                </a:cxn>
                <a:cxn ang="0">
                  <a:pos x="74" y="89"/>
                </a:cxn>
                <a:cxn ang="0">
                  <a:pos x="52" y="81"/>
                </a:cxn>
                <a:cxn ang="0">
                  <a:pos x="39" y="81"/>
                </a:cxn>
              </a:cxnLst>
              <a:rect l="0" t="0" r="r" b="b"/>
              <a:pathLst>
                <a:path w="96" h="154">
                  <a:moveTo>
                    <a:pt x="85" y="140"/>
                  </a:moveTo>
                  <a:lnTo>
                    <a:pt x="85" y="140"/>
                  </a:lnTo>
                  <a:lnTo>
                    <a:pt x="80" y="146"/>
                  </a:lnTo>
                  <a:lnTo>
                    <a:pt x="74" y="148"/>
                  </a:lnTo>
                  <a:lnTo>
                    <a:pt x="61" y="151"/>
                  </a:lnTo>
                  <a:lnTo>
                    <a:pt x="44" y="154"/>
                  </a:lnTo>
                  <a:lnTo>
                    <a:pt x="30" y="154"/>
                  </a:lnTo>
                  <a:lnTo>
                    <a:pt x="3" y="154"/>
                  </a:lnTo>
                  <a:lnTo>
                    <a:pt x="3" y="121"/>
                  </a:lnTo>
                  <a:lnTo>
                    <a:pt x="3" y="51"/>
                  </a:lnTo>
                  <a:lnTo>
                    <a:pt x="0" y="2"/>
                  </a:lnTo>
                  <a:lnTo>
                    <a:pt x="3" y="2"/>
                  </a:lnTo>
                  <a:lnTo>
                    <a:pt x="33" y="0"/>
                  </a:lnTo>
                  <a:lnTo>
                    <a:pt x="44" y="0"/>
                  </a:lnTo>
                  <a:lnTo>
                    <a:pt x="55" y="2"/>
                  </a:lnTo>
                  <a:lnTo>
                    <a:pt x="66" y="5"/>
                  </a:lnTo>
                  <a:lnTo>
                    <a:pt x="77" y="10"/>
                  </a:lnTo>
                  <a:lnTo>
                    <a:pt x="83" y="19"/>
                  </a:lnTo>
                  <a:lnTo>
                    <a:pt x="88" y="27"/>
                  </a:lnTo>
                  <a:lnTo>
                    <a:pt x="88" y="37"/>
                  </a:lnTo>
                  <a:lnTo>
                    <a:pt x="85" y="51"/>
                  </a:lnTo>
                  <a:lnTo>
                    <a:pt x="80" y="62"/>
                  </a:lnTo>
                  <a:lnTo>
                    <a:pt x="69" y="70"/>
                  </a:lnTo>
                  <a:lnTo>
                    <a:pt x="58" y="73"/>
                  </a:lnTo>
                  <a:lnTo>
                    <a:pt x="74" y="75"/>
                  </a:lnTo>
                  <a:lnTo>
                    <a:pt x="85" y="83"/>
                  </a:lnTo>
                  <a:lnTo>
                    <a:pt x="91" y="89"/>
                  </a:lnTo>
                  <a:lnTo>
                    <a:pt x="94" y="94"/>
                  </a:lnTo>
                  <a:lnTo>
                    <a:pt x="96" y="102"/>
                  </a:lnTo>
                  <a:lnTo>
                    <a:pt x="96" y="110"/>
                  </a:lnTo>
                  <a:lnTo>
                    <a:pt x="94" y="127"/>
                  </a:lnTo>
                  <a:lnTo>
                    <a:pt x="85" y="140"/>
                  </a:lnTo>
                  <a:close/>
                  <a:moveTo>
                    <a:pt x="47" y="10"/>
                  </a:moveTo>
                  <a:lnTo>
                    <a:pt x="17" y="10"/>
                  </a:lnTo>
                  <a:lnTo>
                    <a:pt x="14" y="13"/>
                  </a:lnTo>
                  <a:lnTo>
                    <a:pt x="14" y="62"/>
                  </a:lnTo>
                  <a:lnTo>
                    <a:pt x="14" y="70"/>
                  </a:lnTo>
                  <a:lnTo>
                    <a:pt x="30" y="70"/>
                  </a:lnTo>
                  <a:lnTo>
                    <a:pt x="44" y="67"/>
                  </a:lnTo>
                  <a:lnTo>
                    <a:pt x="61" y="64"/>
                  </a:lnTo>
                  <a:lnTo>
                    <a:pt x="66" y="59"/>
                  </a:lnTo>
                  <a:lnTo>
                    <a:pt x="72" y="54"/>
                  </a:lnTo>
                  <a:lnTo>
                    <a:pt x="74" y="48"/>
                  </a:lnTo>
                  <a:lnTo>
                    <a:pt x="74" y="37"/>
                  </a:lnTo>
                  <a:lnTo>
                    <a:pt x="72" y="27"/>
                  </a:lnTo>
                  <a:lnTo>
                    <a:pt x="66" y="19"/>
                  </a:lnTo>
                  <a:lnTo>
                    <a:pt x="58" y="13"/>
                  </a:lnTo>
                  <a:lnTo>
                    <a:pt x="47" y="10"/>
                  </a:lnTo>
                  <a:close/>
                  <a:moveTo>
                    <a:pt x="39" y="81"/>
                  </a:moveTo>
                  <a:lnTo>
                    <a:pt x="39" y="81"/>
                  </a:lnTo>
                  <a:lnTo>
                    <a:pt x="14" y="81"/>
                  </a:lnTo>
                  <a:lnTo>
                    <a:pt x="14" y="97"/>
                  </a:lnTo>
                  <a:lnTo>
                    <a:pt x="17" y="143"/>
                  </a:lnTo>
                  <a:lnTo>
                    <a:pt x="39" y="143"/>
                  </a:lnTo>
                  <a:lnTo>
                    <a:pt x="50" y="143"/>
                  </a:lnTo>
                  <a:lnTo>
                    <a:pt x="61" y="140"/>
                  </a:lnTo>
                  <a:lnTo>
                    <a:pt x="72" y="135"/>
                  </a:lnTo>
                  <a:lnTo>
                    <a:pt x="80" y="127"/>
                  </a:lnTo>
                  <a:lnTo>
                    <a:pt x="83" y="119"/>
                  </a:lnTo>
                  <a:lnTo>
                    <a:pt x="83" y="110"/>
                  </a:lnTo>
                  <a:lnTo>
                    <a:pt x="83" y="102"/>
                  </a:lnTo>
                  <a:lnTo>
                    <a:pt x="80" y="94"/>
                  </a:lnTo>
                  <a:lnTo>
                    <a:pt x="74" y="89"/>
                  </a:lnTo>
                  <a:lnTo>
                    <a:pt x="69" y="86"/>
                  </a:lnTo>
                  <a:lnTo>
                    <a:pt x="52" y="81"/>
                  </a:lnTo>
                  <a:lnTo>
                    <a:pt x="39"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5" name="Freeform 42"/>
            <p:cNvSpPr>
              <a:spLocks/>
            </p:cNvSpPr>
            <p:nvPr/>
          </p:nvSpPr>
          <p:spPr bwMode="auto">
            <a:xfrm>
              <a:off x="1744"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3"/>
                </a:cxn>
                <a:cxn ang="0">
                  <a:pos x="35" y="113"/>
                </a:cxn>
                <a:cxn ang="0">
                  <a:pos x="35" y="113"/>
                </a:cxn>
                <a:cxn ang="0">
                  <a:pos x="24" y="111"/>
                </a:cxn>
                <a:cxn ang="0">
                  <a:pos x="13" y="108"/>
                </a:cxn>
                <a:cxn ang="0">
                  <a:pos x="13" y="108"/>
                </a:cxn>
                <a:cxn ang="0">
                  <a:pos x="8"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3" y="43"/>
                </a:cxn>
                <a:cxn ang="0">
                  <a:pos x="13" y="67"/>
                </a:cxn>
                <a:cxn ang="0">
                  <a:pos x="13" y="67"/>
                </a:cxn>
                <a:cxn ang="0">
                  <a:pos x="16" y="81"/>
                </a:cxn>
                <a:cxn ang="0">
                  <a:pos x="19" y="92"/>
                </a:cxn>
                <a:cxn ang="0">
                  <a:pos x="27" y="100"/>
                </a:cxn>
                <a:cxn ang="0">
                  <a:pos x="38" y="103"/>
                </a:cxn>
                <a:cxn ang="0">
                  <a:pos x="38" y="103"/>
                </a:cxn>
                <a:cxn ang="0">
                  <a:pos x="49" y="100"/>
                </a:cxn>
                <a:cxn ang="0">
                  <a:pos x="57" y="97"/>
                </a:cxn>
                <a:cxn ang="0">
                  <a:pos x="63" y="94"/>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6" y="113"/>
                  </a:lnTo>
                  <a:lnTo>
                    <a:pt x="35" y="113"/>
                  </a:lnTo>
                  <a:lnTo>
                    <a:pt x="24" y="111"/>
                  </a:lnTo>
                  <a:lnTo>
                    <a:pt x="13" y="108"/>
                  </a:lnTo>
                  <a:lnTo>
                    <a:pt x="8" y="103"/>
                  </a:lnTo>
                  <a:lnTo>
                    <a:pt x="5" y="97"/>
                  </a:lnTo>
                  <a:lnTo>
                    <a:pt x="2" y="84"/>
                  </a:lnTo>
                  <a:lnTo>
                    <a:pt x="2" y="57"/>
                  </a:lnTo>
                  <a:lnTo>
                    <a:pt x="2" y="43"/>
                  </a:lnTo>
                  <a:lnTo>
                    <a:pt x="0" y="3"/>
                  </a:lnTo>
                  <a:lnTo>
                    <a:pt x="2" y="0"/>
                  </a:lnTo>
                  <a:lnTo>
                    <a:pt x="13" y="0"/>
                  </a:lnTo>
                  <a:lnTo>
                    <a:pt x="16" y="0"/>
                  </a:lnTo>
                  <a:lnTo>
                    <a:pt x="13" y="43"/>
                  </a:lnTo>
                  <a:lnTo>
                    <a:pt x="13" y="67"/>
                  </a:lnTo>
                  <a:lnTo>
                    <a:pt x="16" y="81"/>
                  </a:lnTo>
                  <a:lnTo>
                    <a:pt x="19" y="92"/>
                  </a:lnTo>
                  <a:lnTo>
                    <a:pt x="27" y="100"/>
                  </a:lnTo>
                  <a:lnTo>
                    <a:pt x="38" y="103"/>
                  </a:lnTo>
                  <a:lnTo>
                    <a:pt x="49" y="100"/>
                  </a:lnTo>
                  <a:lnTo>
                    <a:pt x="57" y="97"/>
                  </a:lnTo>
                  <a:lnTo>
                    <a:pt x="63" y="94"/>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6" name="Freeform 41"/>
            <p:cNvSpPr>
              <a:spLocks/>
            </p:cNvSpPr>
            <p:nvPr/>
          </p:nvSpPr>
          <p:spPr bwMode="auto">
            <a:xfrm>
              <a:off x="1859" y="783"/>
              <a:ext cx="72" cy="116"/>
            </a:xfrm>
            <a:custGeom>
              <a:avLst/>
              <a:gdLst/>
              <a:ahLst/>
              <a:cxnLst>
                <a:cxn ang="0">
                  <a:pos x="30" y="116"/>
                </a:cxn>
                <a:cxn ang="0">
                  <a:pos x="30" y="116"/>
                </a:cxn>
                <a:cxn ang="0">
                  <a:pos x="17" y="114"/>
                </a:cxn>
                <a:cxn ang="0">
                  <a:pos x="0" y="108"/>
                </a:cxn>
                <a:cxn ang="0">
                  <a:pos x="0" y="106"/>
                </a:cxn>
                <a:cxn ang="0">
                  <a:pos x="0" y="106"/>
                </a:cxn>
                <a:cxn ang="0">
                  <a:pos x="0" y="95"/>
                </a:cxn>
                <a:cxn ang="0">
                  <a:pos x="3" y="92"/>
                </a:cxn>
                <a:cxn ang="0">
                  <a:pos x="3" y="92"/>
                </a:cxn>
                <a:cxn ang="0">
                  <a:pos x="17" y="103"/>
                </a:cxn>
                <a:cxn ang="0">
                  <a:pos x="25" y="106"/>
                </a:cxn>
                <a:cxn ang="0">
                  <a:pos x="33" y="106"/>
                </a:cxn>
                <a:cxn ang="0">
                  <a:pos x="33" y="106"/>
                </a:cxn>
                <a:cxn ang="0">
                  <a:pos x="41" y="106"/>
                </a:cxn>
                <a:cxn ang="0">
                  <a:pos x="50" y="100"/>
                </a:cxn>
                <a:cxn ang="0">
                  <a:pos x="55" y="95"/>
                </a:cxn>
                <a:cxn ang="0">
                  <a:pos x="58" y="84"/>
                </a:cxn>
                <a:cxn ang="0">
                  <a:pos x="58" y="84"/>
                </a:cxn>
                <a:cxn ang="0">
                  <a:pos x="55" y="76"/>
                </a:cxn>
                <a:cxn ang="0">
                  <a:pos x="50" y="68"/>
                </a:cxn>
                <a:cxn ang="0">
                  <a:pos x="39" y="65"/>
                </a:cxn>
                <a:cxn ang="0">
                  <a:pos x="30" y="62"/>
                </a:cxn>
                <a:cxn ang="0">
                  <a:pos x="19" y="60"/>
                </a:cxn>
                <a:cxn ang="0">
                  <a:pos x="8" y="54"/>
                </a:cxn>
                <a:cxn ang="0">
                  <a:pos x="3" y="46"/>
                </a:cxn>
                <a:cxn ang="0">
                  <a:pos x="0" y="33"/>
                </a:cxn>
                <a:cxn ang="0">
                  <a:pos x="0" y="33"/>
                </a:cxn>
                <a:cxn ang="0">
                  <a:pos x="0" y="24"/>
                </a:cxn>
                <a:cxn ang="0">
                  <a:pos x="3" y="16"/>
                </a:cxn>
                <a:cxn ang="0">
                  <a:pos x="11" y="8"/>
                </a:cxn>
                <a:cxn ang="0">
                  <a:pos x="25" y="3"/>
                </a:cxn>
                <a:cxn ang="0">
                  <a:pos x="36" y="0"/>
                </a:cxn>
                <a:cxn ang="0">
                  <a:pos x="36" y="0"/>
                </a:cxn>
                <a:cxn ang="0">
                  <a:pos x="52" y="3"/>
                </a:cxn>
                <a:cxn ang="0">
                  <a:pos x="66" y="8"/>
                </a:cxn>
                <a:cxn ang="0">
                  <a:pos x="66" y="8"/>
                </a:cxn>
                <a:cxn ang="0">
                  <a:pos x="66" y="8"/>
                </a:cxn>
                <a:cxn ang="0">
                  <a:pos x="66" y="22"/>
                </a:cxn>
                <a:cxn ang="0">
                  <a:pos x="63" y="22"/>
                </a:cxn>
                <a:cxn ang="0">
                  <a:pos x="63" y="22"/>
                </a:cxn>
                <a:cxn ang="0">
                  <a:pos x="50" y="14"/>
                </a:cxn>
                <a:cxn ang="0">
                  <a:pos x="36" y="14"/>
                </a:cxn>
                <a:cxn ang="0">
                  <a:pos x="36" y="14"/>
                </a:cxn>
                <a:cxn ang="0">
                  <a:pos x="28" y="14"/>
                </a:cxn>
                <a:cxn ang="0">
                  <a:pos x="22" y="16"/>
                </a:cxn>
                <a:cxn ang="0">
                  <a:pos x="17" y="22"/>
                </a:cxn>
                <a:cxn ang="0">
                  <a:pos x="14" y="30"/>
                </a:cxn>
                <a:cxn ang="0">
                  <a:pos x="14" y="30"/>
                </a:cxn>
                <a:cxn ang="0">
                  <a:pos x="17" y="41"/>
                </a:cxn>
                <a:cxn ang="0">
                  <a:pos x="22" y="46"/>
                </a:cxn>
                <a:cxn ang="0">
                  <a:pos x="41" y="52"/>
                </a:cxn>
                <a:cxn ang="0">
                  <a:pos x="52" y="57"/>
                </a:cxn>
                <a:cxn ang="0">
                  <a:pos x="63" y="62"/>
                </a:cxn>
                <a:cxn ang="0">
                  <a:pos x="69" y="70"/>
                </a:cxn>
                <a:cxn ang="0">
                  <a:pos x="72" y="84"/>
                </a:cxn>
                <a:cxn ang="0">
                  <a:pos x="72" y="84"/>
                </a:cxn>
                <a:cxn ang="0">
                  <a:pos x="69" y="92"/>
                </a:cxn>
                <a:cxn ang="0">
                  <a:pos x="69" y="97"/>
                </a:cxn>
                <a:cxn ang="0">
                  <a:pos x="63" y="106"/>
                </a:cxn>
                <a:cxn ang="0">
                  <a:pos x="58" y="108"/>
                </a:cxn>
                <a:cxn ang="0">
                  <a:pos x="47" y="114"/>
                </a:cxn>
                <a:cxn ang="0">
                  <a:pos x="30" y="116"/>
                </a:cxn>
                <a:cxn ang="0">
                  <a:pos x="30" y="116"/>
                </a:cxn>
              </a:cxnLst>
              <a:rect l="0" t="0" r="r" b="b"/>
              <a:pathLst>
                <a:path w="72" h="116">
                  <a:moveTo>
                    <a:pt x="30" y="116"/>
                  </a:moveTo>
                  <a:lnTo>
                    <a:pt x="30" y="116"/>
                  </a:lnTo>
                  <a:lnTo>
                    <a:pt x="17" y="114"/>
                  </a:lnTo>
                  <a:lnTo>
                    <a:pt x="0" y="108"/>
                  </a:lnTo>
                  <a:lnTo>
                    <a:pt x="0" y="106"/>
                  </a:lnTo>
                  <a:lnTo>
                    <a:pt x="0" y="95"/>
                  </a:lnTo>
                  <a:lnTo>
                    <a:pt x="3" y="92"/>
                  </a:lnTo>
                  <a:lnTo>
                    <a:pt x="17" y="103"/>
                  </a:lnTo>
                  <a:lnTo>
                    <a:pt x="25" y="106"/>
                  </a:lnTo>
                  <a:lnTo>
                    <a:pt x="33" y="106"/>
                  </a:lnTo>
                  <a:lnTo>
                    <a:pt x="41" y="106"/>
                  </a:lnTo>
                  <a:lnTo>
                    <a:pt x="50" y="100"/>
                  </a:lnTo>
                  <a:lnTo>
                    <a:pt x="55" y="95"/>
                  </a:lnTo>
                  <a:lnTo>
                    <a:pt x="58" y="84"/>
                  </a:lnTo>
                  <a:lnTo>
                    <a:pt x="55" y="76"/>
                  </a:lnTo>
                  <a:lnTo>
                    <a:pt x="50" y="68"/>
                  </a:lnTo>
                  <a:lnTo>
                    <a:pt x="39" y="65"/>
                  </a:lnTo>
                  <a:lnTo>
                    <a:pt x="30" y="62"/>
                  </a:lnTo>
                  <a:lnTo>
                    <a:pt x="19" y="60"/>
                  </a:lnTo>
                  <a:lnTo>
                    <a:pt x="8" y="54"/>
                  </a:lnTo>
                  <a:lnTo>
                    <a:pt x="3" y="46"/>
                  </a:lnTo>
                  <a:lnTo>
                    <a:pt x="0" y="33"/>
                  </a:lnTo>
                  <a:lnTo>
                    <a:pt x="0" y="24"/>
                  </a:lnTo>
                  <a:lnTo>
                    <a:pt x="3" y="16"/>
                  </a:lnTo>
                  <a:lnTo>
                    <a:pt x="11" y="8"/>
                  </a:lnTo>
                  <a:lnTo>
                    <a:pt x="25" y="3"/>
                  </a:lnTo>
                  <a:lnTo>
                    <a:pt x="36" y="0"/>
                  </a:lnTo>
                  <a:lnTo>
                    <a:pt x="52" y="3"/>
                  </a:lnTo>
                  <a:lnTo>
                    <a:pt x="66" y="8"/>
                  </a:lnTo>
                  <a:lnTo>
                    <a:pt x="66" y="22"/>
                  </a:lnTo>
                  <a:lnTo>
                    <a:pt x="63" y="22"/>
                  </a:lnTo>
                  <a:lnTo>
                    <a:pt x="50" y="14"/>
                  </a:lnTo>
                  <a:lnTo>
                    <a:pt x="36" y="14"/>
                  </a:lnTo>
                  <a:lnTo>
                    <a:pt x="28" y="14"/>
                  </a:lnTo>
                  <a:lnTo>
                    <a:pt x="22" y="16"/>
                  </a:lnTo>
                  <a:lnTo>
                    <a:pt x="17" y="22"/>
                  </a:lnTo>
                  <a:lnTo>
                    <a:pt x="14" y="30"/>
                  </a:lnTo>
                  <a:lnTo>
                    <a:pt x="17" y="41"/>
                  </a:lnTo>
                  <a:lnTo>
                    <a:pt x="22" y="46"/>
                  </a:lnTo>
                  <a:lnTo>
                    <a:pt x="41" y="52"/>
                  </a:lnTo>
                  <a:lnTo>
                    <a:pt x="52" y="57"/>
                  </a:lnTo>
                  <a:lnTo>
                    <a:pt x="63" y="62"/>
                  </a:lnTo>
                  <a:lnTo>
                    <a:pt x="69" y="70"/>
                  </a:lnTo>
                  <a:lnTo>
                    <a:pt x="72" y="84"/>
                  </a:lnTo>
                  <a:lnTo>
                    <a:pt x="69" y="92"/>
                  </a:lnTo>
                  <a:lnTo>
                    <a:pt x="69" y="97"/>
                  </a:lnTo>
                  <a:lnTo>
                    <a:pt x="63" y="106"/>
                  </a:lnTo>
                  <a:lnTo>
                    <a:pt x="58" y="108"/>
                  </a:lnTo>
                  <a:lnTo>
                    <a:pt x="47"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7" name="Freeform 40"/>
            <p:cNvSpPr>
              <a:spLocks noEditPoints="1"/>
            </p:cNvSpPr>
            <p:nvPr/>
          </p:nvSpPr>
          <p:spPr bwMode="auto">
            <a:xfrm>
              <a:off x="1958" y="732"/>
              <a:ext cx="17" cy="165"/>
            </a:xfrm>
            <a:custGeom>
              <a:avLst/>
              <a:gdLst/>
              <a:ahLst/>
              <a:cxnLst>
                <a:cxn ang="0">
                  <a:pos x="17" y="16"/>
                </a:cxn>
                <a:cxn ang="0">
                  <a:pos x="17" y="19"/>
                </a:cxn>
                <a:cxn ang="0">
                  <a:pos x="17" y="19"/>
                </a:cxn>
                <a:cxn ang="0">
                  <a:pos x="3" y="19"/>
                </a:cxn>
                <a:cxn ang="0">
                  <a:pos x="0" y="16"/>
                </a:cxn>
                <a:cxn ang="0">
                  <a:pos x="0" y="16"/>
                </a:cxn>
                <a:cxn ang="0">
                  <a:pos x="0" y="5"/>
                </a:cxn>
                <a:cxn ang="0">
                  <a:pos x="3" y="3"/>
                </a:cxn>
                <a:cxn ang="0">
                  <a:pos x="3" y="3"/>
                </a:cxn>
                <a:cxn ang="0">
                  <a:pos x="17" y="0"/>
                </a:cxn>
                <a:cxn ang="0">
                  <a:pos x="17" y="3"/>
                </a:cxn>
                <a:cxn ang="0">
                  <a:pos x="17" y="3"/>
                </a:cxn>
                <a:cxn ang="0">
                  <a:pos x="17" y="16"/>
                </a:cxn>
                <a:cxn ang="0">
                  <a:pos x="17" y="16"/>
                </a:cxn>
                <a:cxn ang="0">
                  <a:pos x="17" y="165"/>
                </a:cxn>
                <a:cxn ang="0">
                  <a:pos x="17" y="165"/>
                </a:cxn>
                <a:cxn ang="0">
                  <a:pos x="6" y="165"/>
                </a:cxn>
                <a:cxn ang="0">
                  <a:pos x="3" y="165"/>
                </a:cxn>
                <a:cxn ang="0">
                  <a:pos x="3" y="165"/>
                </a:cxn>
                <a:cxn ang="0">
                  <a:pos x="3" y="138"/>
                </a:cxn>
                <a:cxn ang="0">
                  <a:pos x="3" y="138"/>
                </a:cxn>
                <a:cxn ang="0">
                  <a:pos x="3" y="97"/>
                </a:cxn>
                <a:cxn ang="0">
                  <a:pos x="3" y="57"/>
                </a:cxn>
                <a:cxn ang="0">
                  <a:pos x="3" y="57"/>
                </a:cxn>
                <a:cxn ang="0">
                  <a:pos x="3" y="57"/>
                </a:cxn>
                <a:cxn ang="0">
                  <a:pos x="17" y="54"/>
                </a:cxn>
                <a:cxn ang="0">
                  <a:pos x="17" y="54"/>
                </a:cxn>
                <a:cxn ang="0">
                  <a:pos x="17" y="54"/>
                </a:cxn>
                <a:cxn ang="0">
                  <a:pos x="17" y="78"/>
                </a:cxn>
                <a:cxn ang="0">
                  <a:pos x="17" y="78"/>
                </a:cxn>
                <a:cxn ang="0">
                  <a:pos x="17" y="165"/>
                </a:cxn>
                <a:cxn ang="0">
                  <a:pos x="17" y="165"/>
                </a:cxn>
              </a:cxnLst>
              <a:rect l="0" t="0" r="r" b="b"/>
              <a:pathLst>
                <a:path w="17" h="165">
                  <a:moveTo>
                    <a:pt x="17" y="16"/>
                  </a:moveTo>
                  <a:lnTo>
                    <a:pt x="17" y="19"/>
                  </a:lnTo>
                  <a:lnTo>
                    <a:pt x="3" y="19"/>
                  </a:lnTo>
                  <a:lnTo>
                    <a:pt x="0" y="16"/>
                  </a:lnTo>
                  <a:lnTo>
                    <a:pt x="0" y="5"/>
                  </a:lnTo>
                  <a:lnTo>
                    <a:pt x="3" y="3"/>
                  </a:lnTo>
                  <a:lnTo>
                    <a:pt x="17" y="0"/>
                  </a:lnTo>
                  <a:lnTo>
                    <a:pt x="17" y="3"/>
                  </a:lnTo>
                  <a:lnTo>
                    <a:pt x="17" y="16"/>
                  </a:lnTo>
                  <a:close/>
                  <a:moveTo>
                    <a:pt x="17" y="165"/>
                  </a:moveTo>
                  <a:lnTo>
                    <a:pt x="17" y="165"/>
                  </a:lnTo>
                  <a:lnTo>
                    <a:pt x="6" y="165"/>
                  </a:lnTo>
                  <a:lnTo>
                    <a:pt x="3" y="165"/>
                  </a:lnTo>
                  <a:lnTo>
                    <a:pt x="3" y="138"/>
                  </a:lnTo>
                  <a:lnTo>
                    <a:pt x="3" y="97"/>
                  </a:lnTo>
                  <a:lnTo>
                    <a:pt x="3" y="57"/>
                  </a:lnTo>
                  <a:lnTo>
                    <a:pt x="17" y="54"/>
                  </a:lnTo>
                  <a:lnTo>
                    <a:pt x="17" y="78"/>
                  </a:lnTo>
                  <a:lnTo>
                    <a:pt x="17"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8" name="Freeform 39"/>
            <p:cNvSpPr>
              <a:spLocks/>
            </p:cNvSpPr>
            <p:nvPr/>
          </p:nvSpPr>
          <p:spPr bwMode="auto">
            <a:xfrm>
              <a:off x="2010" y="783"/>
              <a:ext cx="86" cy="114"/>
            </a:xfrm>
            <a:custGeom>
              <a:avLst/>
              <a:gdLst/>
              <a:ahLst/>
              <a:cxnLst>
                <a:cxn ang="0">
                  <a:pos x="86" y="114"/>
                </a:cxn>
                <a:cxn ang="0">
                  <a:pos x="86" y="114"/>
                </a:cxn>
                <a:cxn ang="0">
                  <a:pos x="72" y="114"/>
                </a:cxn>
                <a:cxn ang="0">
                  <a:pos x="72" y="114"/>
                </a:cxn>
                <a:cxn ang="0">
                  <a:pos x="72" y="114"/>
                </a:cxn>
                <a:cxn ang="0">
                  <a:pos x="72" y="84"/>
                </a:cxn>
                <a:cxn ang="0">
                  <a:pos x="72" y="84"/>
                </a:cxn>
                <a:cxn ang="0">
                  <a:pos x="72" y="43"/>
                </a:cxn>
                <a:cxn ang="0">
                  <a:pos x="72" y="43"/>
                </a:cxn>
                <a:cxn ang="0">
                  <a:pos x="72" y="33"/>
                </a:cxn>
                <a:cxn ang="0">
                  <a:pos x="66" y="22"/>
                </a:cxn>
                <a:cxn ang="0">
                  <a:pos x="61" y="16"/>
                </a:cxn>
                <a:cxn ang="0">
                  <a:pos x="50" y="14"/>
                </a:cxn>
                <a:cxn ang="0">
                  <a:pos x="50" y="14"/>
                </a:cxn>
                <a:cxn ang="0">
                  <a:pos x="42" y="14"/>
                </a:cxn>
                <a:cxn ang="0">
                  <a:pos x="31" y="16"/>
                </a:cxn>
                <a:cxn ang="0">
                  <a:pos x="17" y="27"/>
                </a:cxn>
                <a:cxn ang="0">
                  <a:pos x="17" y="33"/>
                </a:cxn>
                <a:cxn ang="0">
                  <a:pos x="17" y="33"/>
                </a:cxn>
                <a:cxn ang="0">
                  <a:pos x="17" y="114"/>
                </a:cxn>
                <a:cxn ang="0">
                  <a:pos x="17" y="114"/>
                </a:cxn>
                <a:cxn ang="0">
                  <a:pos x="17" y="114"/>
                </a:cxn>
                <a:cxn ang="0">
                  <a:pos x="6" y="114"/>
                </a:cxn>
                <a:cxn ang="0">
                  <a:pos x="3" y="114"/>
                </a:cxn>
                <a:cxn ang="0">
                  <a:pos x="3" y="114"/>
                </a:cxn>
                <a:cxn ang="0">
                  <a:pos x="3" y="87"/>
                </a:cxn>
                <a:cxn ang="0">
                  <a:pos x="3" y="70"/>
                </a:cxn>
                <a:cxn ang="0">
                  <a:pos x="3" y="70"/>
                </a:cxn>
                <a:cxn ang="0">
                  <a:pos x="0" y="6"/>
                </a:cxn>
                <a:cxn ang="0">
                  <a:pos x="3" y="3"/>
                </a:cxn>
                <a:cxn ang="0">
                  <a:pos x="3" y="3"/>
                </a:cxn>
                <a:cxn ang="0">
                  <a:pos x="14" y="3"/>
                </a:cxn>
                <a:cxn ang="0">
                  <a:pos x="17" y="3"/>
                </a:cxn>
                <a:cxn ang="0">
                  <a:pos x="17" y="3"/>
                </a:cxn>
                <a:cxn ang="0">
                  <a:pos x="17" y="14"/>
                </a:cxn>
                <a:cxn ang="0">
                  <a:pos x="17" y="14"/>
                </a:cxn>
                <a:cxn ang="0">
                  <a:pos x="33" y="6"/>
                </a:cxn>
                <a:cxn ang="0">
                  <a:pos x="42" y="3"/>
                </a:cxn>
                <a:cxn ang="0">
                  <a:pos x="53" y="0"/>
                </a:cxn>
                <a:cxn ang="0">
                  <a:pos x="53" y="0"/>
                </a:cxn>
                <a:cxn ang="0">
                  <a:pos x="61" y="3"/>
                </a:cxn>
                <a:cxn ang="0">
                  <a:pos x="69" y="6"/>
                </a:cxn>
                <a:cxn ang="0">
                  <a:pos x="77" y="11"/>
                </a:cxn>
                <a:cxn ang="0">
                  <a:pos x="83" y="19"/>
                </a:cxn>
                <a:cxn ang="0">
                  <a:pos x="83" y="19"/>
                </a:cxn>
                <a:cxn ang="0">
                  <a:pos x="86" y="33"/>
                </a:cxn>
                <a:cxn ang="0">
                  <a:pos x="86" y="46"/>
                </a:cxn>
                <a:cxn ang="0">
                  <a:pos x="86" y="68"/>
                </a:cxn>
                <a:cxn ang="0">
                  <a:pos x="86" y="68"/>
                </a:cxn>
                <a:cxn ang="0">
                  <a:pos x="86" y="114"/>
                </a:cxn>
                <a:cxn ang="0">
                  <a:pos x="86" y="114"/>
                </a:cxn>
              </a:cxnLst>
              <a:rect l="0" t="0" r="r" b="b"/>
              <a:pathLst>
                <a:path w="86" h="114">
                  <a:moveTo>
                    <a:pt x="86" y="114"/>
                  </a:moveTo>
                  <a:lnTo>
                    <a:pt x="86" y="114"/>
                  </a:lnTo>
                  <a:lnTo>
                    <a:pt x="72" y="114"/>
                  </a:lnTo>
                  <a:lnTo>
                    <a:pt x="72" y="84"/>
                  </a:lnTo>
                  <a:lnTo>
                    <a:pt x="72" y="43"/>
                  </a:lnTo>
                  <a:lnTo>
                    <a:pt x="72" y="33"/>
                  </a:lnTo>
                  <a:lnTo>
                    <a:pt x="66" y="22"/>
                  </a:lnTo>
                  <a:lnTo>
                    <a:pt x="61" y="16"/>
                  </a:lnTo>
                  <a:lnTo>
                    <a:pt x="50" y="14"/>
                  </a:lnTo>
                  <a:lnTo>
                    <a:pt x="42" y="14"/>
                  </a:lnTo>
                  <a:lnTo>
                    <a:pt x="31" y="16"/>
                  </a:lnTo>
                  <a:lnTo>
                    <a:pt x="17" y="27"/>
                  </a:lnTo>
                  <a:lnTo>
                    <a:pt x="17" y="33"/>
                  </a:lnTo>
                  <a:lnTo>
                    <a:pt x="17" y="114"/>
                  </a:lnTo>
                  <a:lnTo>
                    <a:pt x="6" y="114"/>
                  </a:lnTo>
                  <a:lnTo>
                    <a:pt x="3" y="114"/>
                  </a:lnTo>
                  <a:lnTo>
                    <a:pt x="3" y="87"/>
                  </a:lnTo>
                  <a:lnTo>
                    <a:pt x="3" y="70"/>
                  </a:lnTo>
                  <a:lnTo>
                    <a:pt x="0" y="6"/>
                  </a:lnTo>
                  <a:lnTo>
                    <a:pt x="3" y="3"/>
                  </a:lnTo>
                  <a:lnTo>
                    <a:pt x="14" y="3"/>
                  </a:lnTo>
                  <a:lnTo>
                    <a:pt x="17" y="3"/>
                  </a:lnTo>
                  <a:lnTo>
                    <a:pt x="17" y="14"/>
                  </a:lnTo>
                  <a:lnTo>
                    <a:pt x="33" y="6"/>
                  </a:lnTo>
                  <a:lnTo>
                    <a:pt x="42" y="3"/>
                  </a:lnTo>
                  <a:lnTo>
                    <a:pt x="53" y="0"/>
                  </a:lnTo>
                  <a:lnTo>
                    <a:pt x="61" y="3"/>
                  </a:lnTo>
                  <a:lnTo>
                    <a:pt x="69" y="6"/>
                  </a:lnTo>
                  <a:lnTo>
                    <a:pt x="77" y="11"/>
                  </a:lnTo>
                  <a:lnTo>
                    <a:pt x="83" y="19"/>
                  </a:lnTo>
                  <a:lnTo>
                    <a:pt x="86" y="33"/>
                  </a:lnTo>
                  <a:lnTo>
                    <a:pt x="86" y="46"/>
                  </a:lnTo>
                  <a:lnTo>
                    <a:pt x="86" y="68"/>
                  </a:lnTo>
                  <a:lnTo>
                    <a:pt x="86"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9" name="Freeform 38"/>
            <p:cNvSpPr>
              <a:spLocks noEditPoints="1"/>
            </p:cNvSpPr>
            <p:nvPr/>
          </p:nvSpPr>
          <p:spPr bwMode="auto">
            <a:xfrm>
              <a:off x="2129" y="783"/>
              <a:ext cx="90" cy="116"/>
            </a:xfrm>
            <a:custGeom>
              <a:avLst/>
              <a:gdLst/>
              <a:ahLst/>
              <a:cxnLst>
                <a:cxn ang="0">
                  <a:pos x="90" y="57"/>
                </a:cxn>
                <a:cxn ang="0">
                  <a:pos x="11" y="57"/>
                </a:cxn>
                <a:cxn ang="0">
                  <a:pos x="11" y="57"/>
                </a:cxn>
                <a:cxn ang="0">
                  <a:pos x="13" y="76"/>
                </a:cxn>
                <a:cxn ang="0">
                  <a:pos x="22" y="89"/>
                </a:cxn>
                <a:cxn ang="0">
                  <a:pos x="27" y="97"/>
                </a:cxn>
                <a:cxn ang="0">
                  <a:pos x="35" y="100"/>
                </a:cxn>
                <a:cxn ang="0">
                  <a:pos x="44" y="103"/>
                </a:cxn>
                <a:cxn ang="0">
                  <a:pos x="52" y="106"/>
                </a:cxn>
                <a:cxn ang="0">
                  <a:pos x="52" y="106"/>
                </a:cxn>
                <a:cxn ang="0">
                  <a:pos x="60" y="103"/>
                </a:cxn>
                <a:cxn ang="0">
                  <a:pos x="71" y="100"/>
                </a:cxn>
                <a:cxn ang="0">
                  <a:pos x="77" y="97"/>
                </a:cxn>
                <a:cxn ang="0">
                  <a:pos x="85" y="89"/>
                </a:cxn>
                <a:cxn ang="0">
                  <a:pos x="88" y="92"/>
                </a:cxn>
                <a:cxn ang="0">
                  <a:pos x="88" y="92"/>
                </a:cxn>
                <a:cxn ang="0">
                  <a:pos x="85" y="103"/>
                </a:cxn>
                <a:cxn ang="0">
                  <a:pos x="85" y="106"/>
                </a:cxn>
                <a:cxn ang="0">
                  <a:pos x="85" y="106"/>
                </a:cxn>
                <a:cxn ang="0">
                  <a:pos x="68" y="114"/>
                </a:cxn>
                <a:cxn ang="0">
                  <a:pos x="49" y="116"/>
                </a:cxn>
                <a:cxn ang="0">
                  <a:pos x="49" y="116"/>
                </a:cxn>
                <a:cxn ang="0">
                  <a:pos x="38" y="116"/>
                </a:cxn>
                <a:cxn ang="0">
                  <a:pos x="27" y="111"/>
                </a:cxn>
                <a:cxn ang="0">
                  <a:pos x="19" y="108"/>
                </a:cxn>
                <a:cxn ang="0">
                  <a:pos x="11" y="100"/>
                </a:cxn>
                <a:cxn ang="0">
                  <a:pos x="5" y="92"/>
                </a:cxn>
                <a:cxn ang="0">
                  <a:pos x="2" y="81"/>
                </a:cxn>
                <a:cxn ang="0">
                  <a:pos x="0" y="70"/>
                </a:cxn>
                <a:cxn ang="0">
                  <a:pos x="0" y="60"/>
                </a:cxn>
                <a:cxn ang="0">
                  <a:pos x="0" y="60"/>
                </a:cxn>
                <a:cxn ang="0">
                  <a:pos x="2" y="35"/>
                </a:cxn>
                <a:cxn ang="0">
                  <a:pos x="5" y="27"/>
                </a:cxn>
                <a:cxn ang="0">
                  <a:pos x="11" y="16"/>
                </a:cxn>
                <a:cxn ang="0">
                  <a:pos x="16" y="11"/>
                </a:cxn>
                <a:cxn ang="0">
                  <a:pos x="27" y="6"/>
                </a:cxn>
                <a:cxn ang="0">
                  <a:pos x="35" y="3"/>
                </a:cxn>
                <a:cxn ang="0">
                  <a:pos x="46" y="0"/>
                </a:cxn>
                <a:cxn ang="0">
                  <a:pos x="46" y="0"/>
                </a:cxn>
                <a:cxn ang="0">
                  <a:pos x="57" y="3"/>
                </a:cxn>
                <a:cxn ang="0">
                  <a:pos x="68" y="6"/>
                </a:cxn>
                <a:cxn ang="0">
                  <a:pos x="74" y="11"/>
                </a:cxn>
                <a:cxn ang="0">
                  <a:pos x="79" y="16"/>
                </a:cxn>
                <a:cxn ang="0">
                  <a:pos x="85" y="24"/>
                </a:cxn>
                <a:cxn ang="0">
                  <a:pos x="88" y="35"/>
                </a:cxn>
                <a:cxn ang="0">
                  <a:pos x="90" y="57"/>
                </a:cxn>
                <a:cxn ang="0">
                  <a:pos x="90" y="57"/>
                </a:cxn>
                <a:cxn ang="0">
                  <a:pos x="46" y="11"/>
                </a:cxn>
                <a:cxn ang="0">
                  <a:pos x="46" y="11"/>
                </a:cxn>
                <a:cxn ang="0">
                  <a:pos x="33" y="14"/>
                </a:cxn>
                <a:cxn ang="0">
                  <a:pos x="22" y="22"/>
                </a:cxn>
                <a:cxn ang="0">
                  <a:pos x="16" y="33"/>
                </a:cxn>
                <a:cxn ang="0">
                  <a:pos x="13" y="46"/>
                </a:cxn>
                <a:cxn ang="0">
                  <a:pos x="77" y="46"/>
                </a:cxn>
                <a:cxn ang="0">
                  <a:pos x="77" y="46"/>
                </a:cxn>
                <a:cxn ang="0">
                  <a:pos x="74" y="33"/>
                </a:cxn>
                <a:cxn ang="0">
                  <a:pos x="68" y="22"/>
                </a:cxn>
                <a:cxn ang="0">
                  <a:pos x="60" y="14"/>
                </a:cxn>
                <a:cxn ang="0">
                  <a:pos x="46" y="11"/>
                </a:cxn>
                <a:cxn ang="0">
                  <a:pos x="46" y="11"/>
                </a:cxn>
              </a:cxnLst>
              <a:rect l="0" t="0" r="r" b="b"/>
              <a:pathLst>
                <a:path w="90" h="116">
                  <a:moveTo>
                    <a:pt x="90" y="57"/>
                  </a:moveTo>
                  <a:lnTo>
                    <a:pt x="11" y="57"/>
                  </a:lnTo>
                  <a:lnTo>
                    <a:pt x="13" y="76"/>
                  </a:lnTo>
                  <a:lnTo>
                    <a:pt x="22" y="89"/>
                  </a:lnTo>
                  <a:lnTo>
                    <a:pt x="27" y="97"/>
                  </a:lnTo>
                  <a:lnTo>
                    <a:pt x="35" y="100"/>
                  </a:lnTo>
                  <a:lnTo>
                    <a:pt x="44" y="103"/>
                  </a:lnTo>
                  <a:lnTo>
                    <a:pt x="52" y="106"/>
                  </a:lnTo>
                  <a:lnTo>
                    <a:pt x="60" y="103"/>
                  </a:lnTo>
                  <a:lnTo>
                    <a:pt x="71" y="100"/>
                  </a:lnTo>
                  <a:lnTo>
                    <a:pt x="77" y="97"/>
                  </a:lnTo>
                  <a:lnTo>
                    <a:pt x="85" y="89"/>
                  </a:lnTo>
                  <a:lnTo>
                    <a:pt x="88" y="92"/>
                  </a:lnTo>
                  <a:lnTo>
                    <a:pt x="85" y="103"/>
                  </a:lnTo>
                  <a:lnTo>
                    <a:pt x="85" y="106"/>
                  </a:lnTo>
                  <a:lnTo>
                    <a:pt x="68" y="114"/>
                  </a:lnTo>
                  <a:lnTo>
                    <a:pt x="49" y="116"/>
                  </a:lnTo>
                  <a:lnTo>
                    <a:pt x="38" y="116"/>
                  </a:lnTo>
                  <a:lnTo>
                    <a:pt x="27" y="111"/>
                  </a:lnTo>
                  <a:lnTo>
                    <a:pt x="19" y="108"/>
                  </a:lnTo>
                  <a:lnTo>
                    <a:pt x="11" y="100"/>
                  </a:lnTo>
                  <a:lnTo>
                    <a:pt x="5" y="92"/>
                  </a:lnTo>
                  <a:lnTo>
                    <a:pt x="2" y="81"/>
                  </a:lnTo>
                  <a:lnTo>
                    <a:pt x="0" y="70"/>
                  </a:lnTo>
                  <a:lnTo>
                    <a:pt x="0" y="60"/>
                  </a:lnTo>
                  <a:lnTo>
                    <a:pt x="2" y="35"/>
                  </a:lnTo>
                  <a:lnTo>
                    <a:pt x="5" y="27"/>
                  </a:lnTo>
                  <a:lnTo>
                    <a:pt x="11" y="16"/>
                  </a:lnTo>
                  <a:lnTo>
                    <a:pt x="16" y="11"/>
                  </a:lnTo>
                  <a:lnTo>
                    <a:pt x="27" y="6"/>
                  </a:lnTo>
                  <a:lnTo>
                    <a:pt x="35" y="3"/>
                  </a:lnTo>
                  <a:lnTo>
                    <a:pt x="46" y="0"/>
                  </a:lnTo>
                  <a:lnTo>
                    <a:pt x="57" y="3"/>
                  </a:lnTo>
                  <a:lnTo>
                    <a:pt x="68" y="6"/>
                  </a:lnTo>
                  <a:lnTo>
                    <a:pt x="74" y="11"/>
                  </a:lnTo>
                  <a:lnTo>
                    <a:pt x="79" y="16"/>
                  </a:lnTo>
                  <a:lnTo>
                    <a:pt x="85" y="24"/>
                  </a:lnTo>
                  <a:lnTo>
                    <a:pt x="88" y="35"/>
                  </a:lnTo>
                  <a:lnTo>
                    <a:pt x="90" y="57"/>
                  </a:lnTo>
                  <a:close/>
                  <a:moveTo>
                    <a:pt x="46" y="11"/>
                  </a:moveTo>
                  <a:lnTo>
                    <a:pt x="46" y="11"/>
                  </a:lnTo>
                  <a:lnTo>
                    <a:pt x="33" y="14"/>
                  </a:lnTo>
                  <a:lnTo>
                    <a:pt x="22" y="22"/>
                  </a:lnTo>
                  <a:lnTo>
                    <a:pt x="16" y="33"/>
                  </a:lnTo>
                  <a:lnTo>
                    <a:pt x="13" y="46"/>
                  </a:lnTo>
                  <a:lnTo>
                    <a:pt x="77" y="46"/>
                  </a:lnTo>
                  <a:lnTo>
                    <a:pt x="74" y="33"/>
                  </a:lnTo>
                  <a:lnTo>
                    <a:pt x="68"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37"/>
            <p:cNvSpPr>
              <a:spLocks/>
            </p:cNvSpPr>
            <p:nvPr/>
          </p:nvSpPr>
          <p:spPr bwMode="auto">
            <a:xfrm>
              <a:off x="2244" y="783"/>
              <a:ext cx="72" cy="116"/>
            </a:xfrm>
            <a:custGeom>
              <a:avLst/>
              <a:gdLst/>
              <a:ahLst/>
              <a:cxnLst>
                <a:cxn ang="0">
                  <a:pos x="30" y="116"/>
                </a:cxn>
                <a:cxn ang="0">
                  <a:pos x="30" y="116"/>
                </a:cxn>
                <a:cxn ang="0">
                  <a:pos x="14" y="114"/>
                </a:cxn>
                <a:cxn ang="0">
                  <a:pos x="0" y="108"/>
                </a:cxn>
                <a:cxn ang="0">
                  <a:pos x="0" y="106"/>
                </a:cxn>
                <a:cxn ang="0">
                  <a:pos x="0" y="106"/>
                </a:cxn>
                <a:cxn ang="0">
                  <a:pos x="0" y="95"/>
                </a:cxn>
                <a:cxn ang="0">
                  <a:pos x="3" y="92"/>
                </a:cxn>
                <a:cxn ang="0">
                  <a:pos x="3" y="92"/>
                </a:cxn>
                <a:cxn ang="0">
                  <a:pos x="17" y="103"/>
                </a:cxn>
                <a:cxn ang="0">
                  <a:pos x="22" y="106"/>
                </a:cxn>
                <a:cxn ang="0">
                  <a:pos x="30" y="106"/>
                </a:cxn>
                <a:cxn ang="0">
                  <a:pos x="30" y="106"/>
                </a:cxn>
                <a:cxn ang="0">
                  <a:pos x="41" y="106"/>
                </a:cxn>
                <a:cxn ang="0">
                  <a:pos x="50" y="100"/>
                </a:cxn>
                <a:cxn ang="0">
                  <a:pos x="55" y="95"/>
                </a:cxn>
                <a:cxn ang="0">
                  <a:pos x="58" y="84"/>
                </a:cxn>
                <a:cxn ang="0">
                  <a:pos x="58" y="84"/>
                </a:cxn>
                <a:cxn ang="0">
                  <a:pos x="55" y="76"/>
                </a:cxn>
                <a:cxn ang="0">
                  <a:pos x="50" y="68"/>
                </a:cxn>
                <a:cxn ang="0">
                  <a:pos x="39" y="65"/>
                </a:cxn>
                <a:cxn ang="0">
                  <a:pos x="28" y="62"/>
                </a:cxn>
                <a:cxn ang="0">
                  <a:pos x="17" y="60"/>
                </a:cxn>
                <a:cxn ang="0">
                  <a:pos x="8" y="54"/>
                </a:cxn>
                <a:cxn ang="0">
                  <a:pos x="3" y="46"/>
                </a:cxn>
                <a:cxn ang="0">
                  <a:pos x="0" y="33"/>
                </a:cxn>
                <a:cxn ang="0">
                  <a:pos x="0" y="33"/>
                </a:cxn>
                <a:cxn ang="0">
                  <a:pos x="0" y="24"/>
                </a:cxn>
                <a:cxn ang="0">
                  <a:pos x="3" y="16"/>
                </a:cxn>
                <a:cxn ang="0">
                  <a:pos x="11" y="8"/>
                </a:cxn>
                <a:cxn ang="0">
                  <a:pos x="22" y="3"/>
                </a:cxn>
                <a:cxn ang="0">
                  <a:pos x="36" y="0"/>
                </a:cxn>
                <a:cxn ang="0">
                  <a:pos x="36" y="0"/>
                </a:cxn>
                <a:cxn ang="0">
                  <a:pos x="50" y="3"/>
                </a:cxn>
                <a:cxn ang="0">
                  <a:pos x="63" y="8"/>
                </a:cxn>
                <a:cxn ang="0">
                  <a:pos x="66" y="8"/>
                </a:cxn>
                <a:cxn ang="0">
                  <a:pos x="66" y="8"/>
                </a:cxn>
                <a:cxn ang="0">
                  <a:pos x="63" y="22"/>
                </a:cxn>
                <a:cxn ang="0">
                  <a:pos x="63" y="22"/>
                </a:cxn>
                <a:cxn ang="0">
                  <a:pos x="63" y="22"/>
                </a:cxn>
                <a:cxn ang="0">
                  <a:pos x="50" y="14"/>
                </a:cxn>
                <a:cxn ang="0">
                  <a:pos x="36" y="14"/>
                </a:cxn>
                <a:cxn ang="0">
                  <a:pos x="36" y="14"/>
                </a:cxn>
                <a:cxn ang="0">
                  <a:pos x="28" y="14"/>
                </a:cxn>
                <a:cxn ang="0">
                  <a:pos x="19" y="16"/>
                </a:cxn>
                <a:cxn ang="0">
                  <a:pos x="14" y="22"/>
                </a:cxn>
                <a:cxn ang="0">
                  <a:pos x="11" y="30"/>
                </a:cxn>
                <a:cxn ang="0">
                  <a:pos x="11" y="30"/>
                </a:cxn>
                <a:cxn ang="0">
                  <a:pos x="14" y="41"/>
                </a:cxn>
                <a:cxn ang="0">
                  <a:pos x="22" y="46"/>
                </a:cxn>
                <a:cxn ang="0">
                  <a:pos x="41" y="52"/>
                </a:cxn>
                <a:cxn ang="0">
                  <a:pos x="52" y="57"/>
                </a:cxn>
                <a:cxn ang="0">
                  <a:pos x="61" y="62"/>
                </a:cxn>
                <a:cxn ang="0">
                  <a:pos x="69" y="70"/>
                </a:cxn>
                <a:cxn ang="0">
                  <a:pos x="72" y="84"/>
                </a:cxn>
                <a:cxn ang="0">
                  <a:pos x="72" y="84"/>
                </a:cxn>
                <a:cxn ang="0">
                  <a:pos x="69" y="92"/>
                </a:cxn>
                <a:cxn ang="0">
                  <a:pos x="66" y="97"/>
                </a:cxn>
                <a:cxn ang="0">
                  <a:pos x="63" y="106"/>
                </a:cxn>
                <a:cxn ang="0">
                  <a:pos x="58" y="108"/>
                </a:cxn>
                <a:cxn ang="0">
                  <a:pos x="44" y="114"/>
                </a:cxn>
                <a:cxn ang="0">
                  <a:pos x="30" y="116"/>
                </a:cxn>
                <a:cxn ang="0">
                  <a:pos x="30" y="116"/>
                </a:cxn>
              </a:cxnLst>
              <a:rect l="0" t="0" r="r" b="b"/>
              <a:pathLst>
                <a:path w="72" h="116">
                  <a:moveTo>
                    <a:pt x="30" y="116"/>
                  </a:moveTo>
                  <a:lnTo>
                    <a:pt x="30" y="116"/>
                  </a:lnTo>
                  <a:lnTo>
                    <a:pt x="14" y="114"/>
                  </a:lnTo>
                  <a:lnTo>
                    <a:pt x="0" y="108"/>
                  </a:lnTo>
                  <a:lnTo>
                    <a:pt x="0" y="106"/>
                  </a:lnTo>
                  <a:lnTo>
                    <a:pt x="0" y="95"/>
                  </a:lnTo>
                  <a:lnTo>
                    <a:pt x="3" y="92"/>
                  </a:lnTo>
                  <a:lnTo>
                    <a:pt x="17" y="103"/>
                  </a:lnTo>
                  <a:lnTo>
                    <a:pt x="22" y="106"/>
                  </a:lnTo>
                  <a:lnTo>
                    <a:pt x="30" y="106"/>
                  </a:lnTo>
                  <a:lnTo>
                    <a:pt x="41" y="106"/>
                  </a:lnTo>
                  <a:lnTo>
                    <a:pt x="50" y="100"/>
                  </a:lnTo>
                  <a:lnTo>
                    <a:pt x="55" y="95"/>
                  </a:lnTo>
                  <a:lnTo>
                    <a:pt x="58" y="84"/>
                  </a:lnTo>
                  <a:lnTo>
                    <a:pt x="55" y="76"/>
                  </a:lnTo>
                  <a:lnTo>
                    <a:pt x="50" y="68"/>
                  </a:lnTo>
                  <a:lnTo>
                    <a:pt x="39" y="65"/>
                  </a:lnTo>
                  <a:lnTo>
                    <a:pt x="28" y="62"/>
                  </a:lnTo>
                  <a:lnTo>
                    <a:pt x="17" y="60"/>
                  </a:lnTo>
                  <a:lnTo>
                    <a:pt x="8" y="54"/>
                  </a:lnTo>
                  <a:lnTo>
                    <a:pt x="3" y="46"/>
                  </a:lnTo>
                  <a:lnTo>
                    <a:pt x="0" y="33"/>
                  </a:lnTo>
                  <a:lnTo>
                    <a:pt x="0" y="24"/>
                  </a:lnTo>
                  <a:lnTo>
                    <a:pt x="3" y="16"/>
                  </a:lnTo>
                  <a:lnTo>
                    <a:pt x="11" y="8"/>
                  </a:lnTo>
                  <a:lnTo>
                    <a:pt x="22" y="3"/>
                  </a:lnTo>
                  <a:lnTo>
                    <a:pt x="36" y="0"/>
                  </a:lnTo>
                  <a:lnTo>
                    <a:pt x="50" y="3"/>
                  </a:lnTo>
                  <a:lnTo>
                    <a:pt x="63" y="8"/>
                  </a:lnTo>
                  <a:lnTo>
                    <a:pt x="66" y="8"/>
                  </a:lnTo>
                  <a:lnTo>
                    <a:pt x="63" y="22"/>
                  </a:lnTo>
                  <a:lnTo>
                    <a:pt x="50" y="14"/>
                  </a:lnTo>
                  <a:lnTo>
                    <a:pt x="36" y="14"/>
                  </a:lnTo>
                  <a:lnTo>
                    <a:pt x="28" y="14"/>
                  </a:lnTo>
                  <a:lnTo>
                    <a:pt x="19" y="16"/>
                  </a:lnTo>
                  <a:lnTo>
                    <a:pt x="14" y="22"/>
                  </a:lnTo>
                  <a:lnTo>
                    <a:pt x="11" y="30"/>
                  </a:lnTo>
                  <a:lnTo>
                    <a:pt x="14" y="41"/>
                  </a:lnTo>
                  <a:lnTo>
                    <a:pt x="22" y="46"/>
                  </a:lnTo>
                  <a:lnTo>
                    <a:pt x="41" y="52"/>
                  </a:lnTo>
                  <a:lnTo>
                    <a:pt x="52" y="57"/>
                  </a:lnTo>
                  <a:lnTo>
                    <a:pt x="61" y="62"/>
                  </a:lnTo>
                  <a:lnTo>
                    <a:pt x="69" y="70"/>
                  </a:lnTo>
                  <a:lnTo>
                    <a:pt x="72" y="84"/>
                  </a:lnTo>
                  <a:lnTo>
                    <a:pt x="69" y="92"/>
                  </a:lnTo>
                  <a:lnTo>
                    <a:pt x="66" y="97"/>
                  </a:lnTo>
                  <a:lnTo>
                    <a:pt x="63" y="106"/>
                  </a:lnTo>
                  <a:lnTo>
                    <a:pt x="58" y="108"/>
                  </a:lnTo>
                  <a:lnTo>
                    <a:pt x="44"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1" name="Freeform 36"/>
            <p:cNvSpPr>
              <a:spLocks/>
            </p:cNvSpPr>
            <p:nvPr/>
          </p:nvSpPr>
          <p:spPr bwMode="auto">
            <a:xfrm>
              <a:off x="2338" y="783"/>
              <a:ext cx="71" cy="116"/>
            </a:xfrm>
            <a:custGeom>
              <a:avLst/>
              <a:gdLst/>
              <a:ahLst/>
              <a:cxnLst>
                <a:cxn ang="0">
                  <a:pos x="33" y="116"/>
                </a:cxn>
                <a:cxn ang="0">
                  <a:pos x="33" y="116"/>
                </a:cxn>
                <a:cxn ang="0">
                  <a:pos x="16" y="114"/>
                </a:cxn>
                <a:cxn ang="0">
                  <a:pos x="0" y="108"/>
                </a:cxn>
                <a:cxn ang="0">
                  <a:pos x="0" y="106"/>
                </a:cxn>
                <a:cxn ang="0">
                  <a:pos x="0" y="106"/>
                </a:cxn>
                <a:cxn ang="0">
                  <a:pos x="2" y="95"/>
                </a:cxn>
                <a:cxn ang="0">
                  <a:pos x="2" y="92"/>
                </a:cxn>
                <a:cxn ang="0">
                  <a:pos x="2" y="92"/>
                </a:cxn>
                <a:cxn ang="0">
                  <a:pos x="16" y="103"/>
                </a:cxn>
                <a:cxn ang="0">
                  <a:pos x="24" y="106"/>
                </a:cxn>
                <a:cxn ang="0">
                  <a:pos x="33" y="106"/>
                </a:cxn>
                <a:cxn ang="0">
                  <a:pos x="33" y="106"/>
                </a:cxn>
                <a:cxn ang="0">
                  <a:pos x="41" y="106"/>
                </a:cxn>
                <a:cxn ang="0">
                  <a:pos x="49" y="100"/>
                </a:cxn>
                <a:cxn ang="0">
                  <a:pos x="57" y="95"/>
                </a:cxn>
                <a:cxn ang="0">
                  <a:pos x="57" y="84"/>
                </a:cxn>
                <a:cxn ang="0">
                  <a:pos x="57" y="84"/>
                </a:cxn>
                <a:cxn ang="0">
                  <a:pos x="55" y="76"/>
                </a:cxn>
                <a:cxn ang="0">
                  <a:pos x="49" y="68"/>
                </a:cxn>
                <a:cxn ang="0">
                  <a:pos x="41" y="65"/>
                </a:cxn>
                <a:cxn ang="0">
                  <a:pos x="30" y="62"/>
                </a:cxn>
                <a:cxn ang="0">
                  <a:pos x="19" y="60"/>
                </a:cxn>
                <a:cxn ang="0">
                  <a:pos x="11" y="54"/>
                </a:cxn>
                <a:cxn ang="0">
                  <a:pos x="2" y="46"/>
                </a:cxn>
                <a:cxn ang="0">
                  <a:pos x="0" y="33"/>
                </a:cxn>
                <a:cxn ang="0">
                  <a:pos x="0" y="33"/>
                </a:cxn>
                <a:cxn ang="0">
                  <a:pos x="2" y="24"/>
                </a:cxn>
                <a:cxn ang="0">
                  <a:pos x="2" y="16"/>
                </a:cxn>
                <a:cxn ang="0">
                  <a:pos x="13" y="8"/>
                </a:cxn>
                <a:cxn ang="0">
                  <a:pos x="24" y="3"/>
                </a:cxn>
                <a:cxn ang="0">
                  <a:pos x="38" y="0"/>
                </a:cxn>
                <a:cxn ang="0">
                  <a:pos x="38" y="0"/>
                </a:cxn>
                <a:cxn ang="0">
                  <a:pos x="52" y="3"/>
                </a:cxn>
                <a:cxn ang="0">
                  <a:pos x="66" y="8"/>
                </a:cxn>
                <a:cxn ang="0">
                  <a:pos x="66" y="8"/>
                </a:cxn>
                <a:cxn ang="0">
                  <a:pos x="66" y="8"/>
                </a:cxn>
                <a:cxn ang="0">
                  <a:pos x="66" y="22"/>
                </a:cxn>
                <a:cxn ang="0">
                  <a:pos x="63" y="22"/>
                </a:cxn>
                <a:cxn ang="0">
                  <a:pos x="63" y="22"/>
                </a:cxn>
                <a:cxn ang="0">
                  <a:pos x="52" y="14"/>
                </a:cxn>
                <a:cxn ang="0">
                  <a:pos x="38" y="14"/>
                </a:cxn>
                <a:cxn ang="0">
                  <a:pos x="38" y="14"/>
                </a:cxn>
                <a:cxn ang="0">
                  <a:pos x="30" y="14"/>
                </a:cxn>
                <a:cxn ang="0">
                  <a:pos x="22" y="16"/>
                </a:cxn>
                <a:cxn ang="0">
                  <a:pos x="16" y="22"/>
                </a:cxn>
                <a:cxn ang="0">
                  <a:pos x="13" y="30"/>
                </a:cxn>
                <a:cxn ang="0">
                  <a:pos x="13" y="30"/>
                </a:cxn>
                <a:cxn ang="0">
                  <a:pos x="16" y="41"/>
                </a:cxn>
                <a:cxn ang="0">
                  <a:pos x="22" y="46"/>
                </a:cxn>
                <a:cxn ang="0">
                  <a:pos x="44" y="52"/>
                </a:cxn>
                <a:cxn ang="0">
                  <a:pos x="52" y="57"/>
                </a:cxn>
                <a:cxn ang="0">
                  <a:pos x="63" y="62"/>
                </a:cxn>
                <a:cxn ang="0">
                  <a:pos x="68" y="70"/>
                </a:cxn>
                <a:cxn ang="0">
                  <a:pos x="71" y="84"/>
                </a:cxn>
                <a:cxn ang="0">
                  <a:pos x="71" y="84"/>
                </a:cxn>
                <a:cxn ang="0">
                  <a:pos x="71" y="92"/>
                </a:cxn>
                <a:cxn ang="0">
                  <a:pos x="68" y="97"/>
                </a:cxn>
                <a:cxn ang="0">
                  <a:pos x="63" y="106"/>
                </a:cxn>
                <a:cxn ang="0">
                  <a:pos x="60" y="108"/>
                </a:cxn>
                <a:cxn ang="0">
                  <a:pos x="46" y="114"/>
                </a:cxn>
                <a:cxn ang="0">
                  <a:pos x="33" y="116"/>
                </a:cxn>
                <a:cxn ang="0">
                  <a:pos x="33" y="116"/>
                </a:cxn>
              </a:cxnLst>
              <a:rect l="0" t="0" r="r" b="b"/>
              <a:pathLst>
                <a:path w="71" h="116">
                  <a:moveTo>
                    <a:pt x="33" y="116"/>
                  </a:moveTo>
                  <a:lnTo>
                    <a:pt x="33" y="116"/>
                  </a:lnTo>
                  <a:lnTo>
                    <a:pt x="16" y="114"/>
                  </a:lnTo>
                  <a:lnTo>
                    <a:pt x="0" y="108"/>
                  </a:lnTo>
                  <a:lnTo>
                    <a:pt x="0" y="106"/>
                  </a:lnTo>
                  <a:lnTo>
                    <a:pt x="2" y="95"/>
                  </a:lnTo>
                  <a:lnTo>
                    <a:pt x="2" y="92"/>
                  </a:lnTo>
                  <a:lnTo>
                    <a:pt x="16" y="103"/>
                  </a:lnTo>
                  <a:lnTo>
                    <a:pt x="24" y="106"/>
                  </a:lnTo>
                  <a:lnTo>
                    <a:pt x="33" y="106"/>
                  </a:lnTo>
                  <a:lnTo>
                    <a:pt x="41" y="106"/>
                  </a:lnTo>
                  <a:lnTo>
                    <a:pt x="49" y="100"/>
                  </a:lnTo>
                  <a:lnTo>
                    <a:pt x="57" y="95"/>
                  </a:lnTo>
                  <a:lnTo>
                    <a:pt x="57" y="84"/>
                  </a:lnTo>
                  <a:lnTo>
                    <a:pt x="55" y="76"/>
                  </a:lnTo>
                  <a:lnTo>
                    <a:pt x="49" y="68"/>
                  </a:lnTo>
                  <a:lnTo>
                    <a:pt x="41" y="65"/>
                  </a:lnTo>
                  <a:lnTo>
                    <a:pt x="30" y="62"/>
                  </a:lnTo>
                  <a:lnTo>
                    <a:pt x="19" y="60"/>
                  </a:lnTo>
                  <a:lnTo>
                    <a:pt x="11" y="54"/>
                  </a:lnTo>
                  <a:lnTo>
                    <a:pt x="2" y="46"/>
                  </a:lnTo>
                  <a:lnTo>
                    <a:pt x="0" y="33"/>
                  </a:lnTo>
                  <a:lnTo>
                    <a:pt x="2" y="24"/>
                  </a:lnTo>
                  <a:lnTo>
                    <a:pt x="2" y="16"/>
                  </a:lnTo>
                  <a:lnTo>
                    <a:pt x="13" y="8"/>
                  </a:lnTo>
                  <a:lnTo>
                    <a:pt x="24" y="3"/>
                  </a:lnTo>
                  <a:lnTo>
                    <a:pt x="38" y="0"/>
                  </a:lnTo>
                  <a:lnTo>
                    <a:pt x="52" y="3"/>
                  </a:lnTo>
                  <a:lnTo>
                    <a:pt x="66" y="8"/>
                  </a:lnTo>
                  <a:lnTo>
                    <a:pt x="66" y="22"/>
                  </a:lnTo>
                  <a:lnTo>
                    <a:pt x="63" y="22"/>
                  </a:lnTo>
                  <a:lnTo>
                    <a:pt x="52" y="14"/>
                  </a:lnTo>
                  <a:lnTo>
                    <a:pt x="38" y="14"/>
                  </a:lnTo>
                  <a:lnTo>
                    <a:pt x="30" y="14"/>
                  </a:lnTo>
                  <a:lnTo>
                    <a:pt x="22" y="16"/>
                  </a:lnTo>
                  <a:lnTo>
                    <a:pt x="16" y="22"/>
                  </a:lnTo>
                  <a:lnTo>
                    <a:pt x="13" y="30"/>
                  </a:lnTo>
                  <a:lnTo>
                    <a:pt x="16" y="41"/>
                  </a:lnTo>
                  <a:lnTo>
                    <a:pt x="22" y="46"/>
                  </a:lnTo>
                  <a:lnTo>
                    <a:pt x="44" y="52"/>
                  </a:lnTo>
                  <a:lnTo>
                    <a:pt x="52" y="57"/>
                  </a:lnTo>
                  <a:lnTo>
                    <a:pt x="63" y="62"/>
                  </a:lnTo>
                  <a:lnTo>
                    <a:pt x="68" y="70"/>
                  </a:lnTo>
                  <a:lnTo>
                    <a:pt x="71" y="84"/>
                  </a:lnTo>
                  <a:lnTo>
                    <a:pt x="71" y="92"/>
                  </a:lnTo>
                  <a:lnTo>
                    <a:pt x="68" y="97"/>
                  </a:lnTo>
                  <a:lnTo>
                    <a:pt x="63" y="106"/>
                  </a:lnTo>
                  <a:lnTo>
                    <a:pt x="60" y="108"/>
                  </a:lnTo>
                  <a:lnTo>
                    <a:pt x="46"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Freeform 35"/>
            <p:cNvSpPr>
              <a:spLocks/>
            </p:cNvSpPr>
            <p:nvPr/>
          </p:nvSpPr>
          <p:spPr bwMode="auto">
            <a:xfrm>
              <a:off x="2505" y="740"/>
              <a:ext cx="88" cy="159"/>
            </a:xfrm>
            <a:custGeom>
              <a:avLst/>
              <a:gdLst/>
              <a:ahLst/>
              <a:cxnLst>
                <a:cxn ang="0">
                  <a:pos x="83" y="132"/>
                </a:cxn>
                <a:cxn ang="0">
                  <a:pos x="66" y="154"/>
                </a:cxn>
                <a:cxn ang="0">
                  <a:pos x="39" y="159"/>
                </a:cxn>
                <a:cxn ang="0">
                  <a:pos x="20" y="157"/>
                </a:cxn>
                <a:cxn ang="0">
                  <a:pos x="3" y="149"/>
                </a:cxn>
                <a:cxn ang="0">
                  <a:pos x="3" y="132"/>
                </a:cxn>
                <a:cxn ang="0">
                  <a:pos x="3" y="132"/>
                </a:cxn>
                <a:cxn ang="0">
                  <a:pos x="20" y="146"/>
                </a:cxn>
                <a:cxn ang="0">
                  <a:pos x="39" y="149"/>
                </a:cxn>
                <a:cxn ang="0">
                  <a:pos x="53" y="146"/>
                </a:cxn>
                <a:cxn ang="0">
                  <a:pos x="72" y="130"/>
                </a:cxn>
                <a:cxn ang="0">
                  <a:pos x="75" y="116"/>
                </a:cxn>
                <a:cxn ang="0">
                  <a:pos x="72" y="105"/>
                </a:cxn>
                <a:cxn ang="0">
                  <a:pos x="50" y="89"/>
                </a:cxn>
                <a:cxn ang="0">
                  <a:pos x="25" y="76"/>
                </a:cxn>
                <a:cxn ang="0">
                  <a:pos x="3" y="57"/>
                </a:cxn>
                <a:cxn ang="0">
                  <a:pos x="0" y="40"/>
                </a:cxn>
                <a:cxn ang="0">
                  <a:pos x="3" y="30"/>
                </a:cxn>
                <a:cxn ang="0">
                  <a:pos x="9" y="16"/>
                </a:cxn>
                <a:cxn ang="0">
                  <a:pos x="31" y="3"/>
                </a:cxn>
                <a:cxn ang="0">
                  <a:pos x="47" y="0"/>
                </a:cxn>
                <a:cxn ang="0">
                  <a:pos x="80" y="11"/>
                </a:cxn>
                <a:cxn ang="0">
                  <a:pos x="80" y="22"/>
                </a:cxn>
                <a:cxn ang="0">
                  <a:pos x="80" y="24"/>
                </a:cxn>
                <a:cxn ang="0">
                  <a:pos x="47" y="13"/>
                </a:cxn>
                <a:cxn ang="0">
                  <a:pos x="33" y="13"/>
                </a:cxn>
                <a:cxn ang="0">
                  <a:pos x="17" y="27"/>
                </a:cxn>
                <a:cxn ang="0">
                  <a:pos x="14" y="40"/>
                </a:cxn>
                <a:cxn ang="0">
                  <a:pos x="17" y="51"/>
                </a:cxn>
                <a:cxn ang="0">
                  <a:pos x="36" y="67"/>
                </a:cxn>
                <a:cxn ang="0">
                  <a:pos x="64" y="78"/>
                </a:cxn>
                <a:cxn ang="0">
                  <a:pos x="83" y="100"/>
                </a:cxn>
                <a:cxn ang="0">
                  <a:pos x="88" y="116"/>
                </a:cxn>
                <a:cxn ang="0">
                  <a:pos x="83" y="132"/>
                </a:cxn>
              </a:cxnLst>
              <a:rect l="0" t="0" r="r" b="b"/>
              <a:pathLst>
                <a:path w="88" h="159">
                  <a:moveTo>
                    <a:pt x="83" y="132"/>
                  </a:moveTo>
                  <a:lnTo>
                    <a:pt x="83" y="132"/>
                  </a:lnTo>
                  <a:lnTo>
                    <a:pt x="77" y="146"/>
                  </a:lnTo>
                  <a:lnTo>
                    <a:pt x="66" y="154"/>
                  </a:lnTo>
                  <a:lnTo>
                    <a:pt x="53" y="159"/>
                  </a:lnTo>
                  <a:lnTo>
                    <a:pt x="39" y="159"/>
                  </a:lnTo>
                  <a:lnTo>
                    <a:pt x="20" y="157"/>
                  </a:lnTo>
                  <a:lnTo>
                    <a:pt x="11" y="154"/>
                  </a:lnTo>
                  <a:lnTo>
                    <a:pt x="3" y="149"/>
                  </a:lnTo>
                  <a:lnTo>
                    <a:pt x="0" y="146"/>
                  </a:lnTo>
                  <a:lnTo>
                    <a:pt x="3" y="132"/>
                  </a:lnTo>
                  <a:lnTo>
                    <a:pt x="11" y="140"/>
                  </a:lnTo>
                  <a:lnTo>
                    <a:pt x="20" y="146"/>
                  </a:lnTo>
                  <a:lnTo>
                    <a:pt x="31" y="149"/>
                  </a:lnTo>
                  <a:lnTo>
                    <a:pt x="39" y="149"/>
                  </a:lnTo>
                  <a:lnTo>
                    <a:pt x="53" y="146"/>
                  </a:lnTo>
                  <a:lnTo>
                    <a:pt x="64" y="140"/>
                  </a:lnTo>
                  <a:lnTo>
                    <a:pt x="72" y="130"/>
                  </a:lnTo>
                  <a:lnTo>
                    <a:pt x="75" y="116"/>
                  </a:lnTo>
                  <a:lnTo>
                    <a:pt x="72" y="111"/>
                  </a:lnTo>
                  <a:lnTo>
                    <a:pt x="72" y="105"/>
                  </a:lnTo>
                  <a:lnTo>
                    <a:pt x="64" y="95"/>
                  </a:lnTo>
                  <a:lnTo>
                    <a:pt x="50" y="89"/>
                  </a:lnTo>
                  <a:lnTo>
                    <a:pt x="36" y="81"/>
                  </a:lnTo>
                  <a:lnTo>
                    <a:pt x="25" y="76"/>
                  </a:lnTo>
                  <a:lnTo>
                    <a:pt x="11" y="67"/>
                  </a:lnTo>
                  <a:lnTo>
                    <a:pt x="3" y="57"/>
                  </a:lnTo>
                  <a:lnTo>
                    <a:pt x="0" y="49"/>
                  </a:lnTo>
                  <a:lnTo>
                    <a:pt x="0" y="40"/>
                  </a:lnTo>
                  <a:lnTo>
                    <a:pt x="3" y="30"/>
                  </a:lnTo>
                  <a:lnTo>
                    <a:pt x="6" y="22"/>
                  </a:lnTo>
                  <a:lnTo>
                    <a:pt x="9" y="16"/>
                  </a:lnTo>
                  <a:lnTo>
                    <a:pt x="14" y="11"/>
                  </a:lnTo>
                  <a:lnTo>
                    <a:pt x="31" y="3"/>
                  </a:lnTo>
                  <a:lnTo>
                    <a:pt x="47" y="0"/>
                  </a:lnTo>
                  <a:lnTo>
                    <a:pt x="64" y="3"/>
                  </a:lnTo>
                  <a:lnTo>
                    <a:pt x="80" y="11"/>
                  </a:lnTo>
                  <a:lnTo>
                    <a:pt x="83" y="11"/>
                  </a:lnTo>
                  <a:lnTo>
                    <a:pt x="80" y="22"/>
                  </a:lnTo>
                  <a:lnTo>
                    <a:pt x="80" y="24"/>
                  </a:lnTo>
                  <a:lnTo>
                    <a:pt x="64" y="16"/>
                  </a:lnTo>
                  <a:lnTo>
                    <a:pt x="47" y="13"/>
                  </a:lnTo>
                  <a:lnTo>
                    <a:pt x="33" y="13"/>
                  </a:lnTo>
                  <a:lnTo>
                    <a:pt x="25" y="19"/>
                  </a:lnTo>
                  <a:lnTo>
                    <a:pt x="17" y="27"/>
                  </a:lnTo>
                  <a:lnTo>
                    <a:pt x="14" y="40"/>
                  </a:lnTo>
                  <a:lnTo>
                    <a:pt x="14" y="46"/>
                  </a:lnTo>
                  <a:lnTo>
                    <a:pt x="17" y="51"/>
                  </a:lnTo>
                  <a:lnTo>
                    <a:pt x="25" y="59"/>
                  </a:lnTo>
                  <a:lnTo>
                    <a:pt x="36" y="67"/>
                  </a:lnTo>
                  <a:lnTo>
                    <a:pt x="50" y="73"/>
                  </a:lnTo>
                  <a:lnTo>
                    <a:pt x="64" y="78"/>
                  </a:lnTo>
                  <a:lnTo>
                    <a:pt x="75" y="86"/>
                  </a:lnTo>
                  <a:lnTo>
                    <a:pt x="83" y="100"/>
                  </a:lnTo>
                  <a:lnTo>
                    <a:pt x="86" y="108"/>
                  </a:lnTo>
                  <a:lnTo>
                    <a:pt x="88" y="116"/>
                  </a:lnTo>
                  <a:lnTo>
                    <a:pt x="83" y="1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3" name="Freeform 34"/>
            <p:cNvSpPr>
              <a:spLocks/>
            </p:cNvSpPr>
            <p:nvPr/>
          </p:nvSpPr>
          <p:spPr bwMode="auto">
            <a:xfrm>
              <a:off x="2621" y="783"/>
              <a:ext cx="80" cy="116"/>
            </a:xfrm>
            <a:custGeom>
              <a:avLst/>
              <a:gdLst/>
              <a:ahLst/>
              <a:cxnLst>
                <a:cxn ang="0">
                  <a:pos x="77" y="106"/>
                </a:cxn>
                <a:cxn ang="0">
                  <a:pos x="77" y="108"/>
                </a:cxn>
                <a:cxn ang="0">
                  <a:pos x="77" y="108"/>
                </a:cxn>
                <a:cxn ang="0">
                  <a:pos x="63" y="114"/>
                </a:cxn>
                <a:cxn ang="0">
                  <a:pos x="47" y="116"/>
                </a:cxn>
                <a:cxn ang="0">
                  <a:pos x="47" y="116"/>
                </a:cxn>
                <a:cxn ang="0">
                  <a:pos x="38" y="116"/>
                </a:cxn>
                <a:cxn ang="0">
                  <a:pos x="30" y="114"/>
                </a:cxn>
                <a:cxn ang="0">
                  <a:pos x="30" y="114"/>
                </a:cxn>
                <a:cxn ang="0">
                  <a:pos x="16" y="106"/>
                </a:cxn>
                <a:cxn ang="0">
                  <a:pos x="5" y="92"/>
                </a:cxn>
                <a:cxn ang="0">
                  <a:pos x="0" y="79"/>
                </a:cxn>
                <a:cxn ang="0">
                  <a:pos x="0" y="60"/>
                </a:cxn>
                <a:cxn ang="0">
                  <a:pos x="0" y="60"/>
                </a:cxn>
                <a:cxn ang="0">
                  <a:pos x="0" y="49"/>
                </a:cxn>
                <a:cxn ang="0">
                  <a:pos x="3" y="38"/>
                </a:cxn>
                <a:cxn ang="0">
                  <a:pos x="5" y="27"/>
                </a:cxn>
                <a:cxn ang="0">
                  <a:pos x="11" y="19"/>
                </a:cxn>
                <a:cxn ang="0">
                  <a:pos x="19" y="11"/>
                </a:cxn>
                <a:cxn ang="0">
                  <a:pos x="27" y="6"/>
                </a:cxn>
                <a:cxn ang="0">
                  <a:pos x="38" y="3"/>
                </a:cxn>
                <a:cxn ang="0">
                  <a:pos x="49" y="0"/>
                </a:cxn>
                <a:cxn ang="0">
                  <a:pos x="49" y="0"/>
                </a:cxn>
                <a:cxn ang="0">
                  <a:pos x="63" y="3"/>
                </a:cxn>
                <a:cxn ang="0">
                  <a:pos x="77" y="8"/>
                </a:cxn>
                <a:cxn ang="0">
                  <a:pos x="77" y="11"/>
                </a:cxn>
                <a:cxn ang="0">
                  <a:pos x="77" y="11"/>
                </a:cxn>
                <a:cxn ang="0">
                  <a:pos x="77" y="22"/>
                </a:cxn>
                <a:cxn ang="0">
                  <a:pos x="74" y="22"/>
                </a:cxn>
                <a:cxn ang="0">
                  <a:pos x="74" y="22"/>
                </a:cxn>
                <a:cxn ang="0">
                  <a:pos x="63" y="16"/>
                </a:cxn>
                <a:cxn ang="0">
                  <a:pos x="49" y="14"/>
                </a:cxn>
                <a:cxn ang="0">
                  <a:pos x="49" y="14"/>
                </a:cxn>
                <a:cxn ang="0">
                  <a:pos x="41" y="14"/>
                </a:cxn>
                <a:cxn ang="0">
                  <a:pos x="33" y="16"/>
                </a:cxn>
                <a:cxn ang="0">
                  <a:pos x="27" y="22"/>
                </a:cxn>
                <a:cxn ang="0">
                  <a:pos x="22" y="27"/>
                </a:cxn>
                <a:cxn ang="0">
                  <a:pos x="14" y="41"/>
                </a:cxn>
                <a:cxn ang="0">
                  <a:pos x="11" y="60"/>
                </a:cxn>
                <a:cxn ang="0">
                  <a:pos x="11" y="60"/>
                </a:cxn>
                <a:cxn ang="0">
                  <a:pos x="14" y="76"/>
                </a:cxn>
                <a:cxn ang="0">
                  <a:pos x="22" y="92"/>
                </a:cxn>
                <a:cxn ang="0">
                  <a:pos x="25" y="97"/>
                </a:cxn>
                <a:cxn ang="0">
                  <a:pos x="33" y="100"/>
                </a:cxn>
                <a:cxn ang="0">
                  <a:pos x="41" y="103"/>
                </a:cxn>
                <a:cxn ang="0">
                  <a:pos x="49" y="106"/>
                </a:cxn>
                <a:cxn ang="0">
                  <a:pos x="49" y="106"/>
                </a:cxn>
                <a:cxn ang="0">
                  <a:pos x="58" y="103"/>
                </a:cxn>
                <a:cxn ang="0">
                  <a:pos x="63" y="100"/>
                </a:cxn>
                <a:cxn ang="0">
                  <a:pos x="77" y="92"/>
                </a:cxn>
                <a:cxn ang="0">
                  <a:pos x="80" y="92"/>
                </a:cxn>
                <a:cxn ang="0">
                  <a:pos x="80" y="92"/>
                </a:cxn>
                <a:cxn ang="0">
                  <a:pos x="77" y="106"/>
                </a:cxn>
                <a:cxn ang="0">
                  <a:pos x="77" y="106"/>
                </a:cxn>
              </a:cxnLst>
              <a:rect l="0" t="0" r="r" b="b"/>
              <a:pathLst>
                <a:path w="80" h="116">
                  <a:moveTo>
                    <a:pt x="77" y="106"/>
                  </a:moveTo>
                  <a:lnTo>
                    <a:pt x="77" y="108"/>
                  </a:lnTo>
                  <a:lnTo>
                    <a:pt x="63" y="114"/>
                  </a:lnTo>
                  <a:lnTo>
                    <a:pt x="47" y="116"/>
                  </a:lnTo>
                  <a:lnTo>
                    <a:pt x="38" y="116"/>
                  </a:lnTo>
                  <a:lnTo>
                    <a:pt x="30" y="114"/>
                  </a:lnTo>
                  <a:lnTo>
                    <a:pt x="16" y="106"/>
                  </a:lnTo>
                  <a:lnTo>
                    <a:pt x="5" y="92"/>
                  </a:lnTo>
                  <a:lnTo>
                    <a:pt x="0" y="79"/>
                  </a:lnTo>
                  <a:lnTo>
                    <a:pt x="0" y="60"/>
                  </a:lnTo>
                  <a:lnTo>
                    <a:pt x="0" y="49"/>
                  </a:lnTo>
                  <a:lnTo>
                    <a:pt x="3" y="38"/>
                  </a:lnTo>
                  <a:lnTo>
                    <a:pt x="5" y="27"/>
                  </a:lnTo>
                  <a:lnTo>
                    <a:pt x="11" y="19"/>
                  </a:lnTo>
                  <a:lnTo>
                    <a:pt x="19" y="11"/>
                  </a:lnTo>
                  <a:lnTo>
                    <a:pt x="27" y="6"/>
                  </a:lnTo>
                  <a:lnTo>
                    <a:pt x="38" y="3"/>
                  </a:lnTo>
                  <a:lnTo>
                    <a:pt x="49" y="0"/>
                  </a:lnTo>
                  <a:lnTo>
                    <a:pt x="63" y="3"/>
                  </a:lnTo>
                  <a:lnTo>
                    <a:pt x="77" y="8"/>
                  </a:lnTo>
                  <a:lnTo>
                    <a:pt x="77" y="11"/>
                  </a:lnTo>
                  <a:lnTo>
                    <a:pt x="77" y="22"/>
                  </a:lnTo>
                  <a:lnTo>
                    <a:pt x="74" y="22"/>
                  </a:lnTo>
                  <a:lnTo>
                    <a:pt x="63" y="16"/>
                  </a:lnTo>
                  <a:lnTo>
                    <a:pt x="49" y="14"/>
                  </a:lnTo>
                  <a:lnTo>
                    <a:pt x="41" y="14"/>
                  </a:lnTo>
                  <a:lnTo>
                    <a:pt x="33" y="16"/>
                  </a:lnTo>
                  <a:lnTo>
                    <a:pt x="27" y="22"/>
                  </a:lnTo>
                  <a:lnTo>
                    <a:pt x="22" y="27"/>
                  </a:lnTo>
                  <a:lnTo>
                    <a:pt x="14" y="41"/>
                  </a:lnTo>
                  <a:lnTo>
                    <a:pt x="11" y="60"/>
                  </a:lnTo>
                  <a:lnTo>
                    <a:pt x="14" y="76"/>
                  </a:lnTo>
                  <a:lnTo>
                    <a:pt x="22" y="92"/>
                  </a:lnTo>
                  <a:lnTo>
                    <a:pt x="25" y="97"/>
                  </a:lnTo>
                  <a:lnTo>
                    <a:pt x="33" y="100"/>
                  </a:lnTo>
                  <a:lnTo>
                    <a:pt x="41" y="103"/>
                  </a:lnTo>
                  <a:lnTo>
                    <a:pt x="49" y="106"/>
                  </a:lnTo>
                  <a:lnTo>
                    <a:pt x="58" y="103"/>
                  </a:lnTo>
                  <a:lnTo>
                    <a:pt x="63" y="100"/>
                  </a:lnTo>
                  <a:lnTo>
                    <a:pt x="77" y="92"/>
                  </a:lnTo>
                  <a:lnTo>
                    <a:pt x="80" y="92"/>
                  </a:lnTo>
                  <a:lnTo>
                    <a:pt x="77"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4" name="Freeform 33"/>
            <p:cNvSpPr>
              <a:spLocks/>
            </p:cNvSpPr>
            <p:nvPr/>
          </p:nvSpPr>
          <p:spPr bwMode="auto">
            <a:xfrm>
              <a:off x="2723" y="726"/>
              <a:ext cx="85" cy="171"/>
            </a:xfrm>
            <a:custGeom>
              <a:avLst/>
              <a:gdLst/>
              <a:ahLst/>
              <a:cxnLst>
                <a:cxn ang="0">
                  <a:pos x="85" y="171"/>
                </a:cxn>
                <a:cxn ang="0">
                  <a:pos x="85" y="171"/>
                </a:cxn>
                <a:cxn ang="0">
                  <a:pos x="71" y="171"/>
                </a:cxn>
                <a:cxn ang="0">
                  <a:pos x="71" y="171"/>
                </a:cxn>
                <a:cxn ang="0">
                  <a:pos x="71" y="171"/>
                </a:cxn>
                <a:cxn ang="0">
                  <a:pos x="71" y="136"/>
                </a:cxn>
                <a:cxn ang="0">
                  <a:pos x="71" y="136"/>
                </a:cxn>
                <a:cxn ang="0">
                  <a:pos x="71" y="106"/>
                </a:cxn>
                <a:cxn ang="0">
                  <a:pos x="71" y="106"/>
                </a:cxn>
                <a:cxn ang="0">
                  <a:pos x="71" y="92"/>
                </a:cxn>
                <a:cxn ang="0">
                  <a:pos x="68" y="81"/>
                </a:cxn>
                <a:cxn ang="0">
                  <a:pos x="68" y="81"/>
                </a:cxn>
                <a:cxn ang="0">
                  <a:pos x="66" y="76"/>
                </a:cxn>
                <a:cxn ang="0">
                  <a:pos x="60" y="73"/>
                </a:cxn>
                <a:cxn ang="0">
                  <a:pos x="55" y="71"/>
                </a:cxn>
                <a:cxn ang="0">
                  <a:pos x="49" y="71"/>
                </a:cxn>
                <a:cxn ang="0">
                  <a:pos x="49" y="71"/>
                </a:cxn>
                <a:cxn ang="0">
                  <a:pos x="38" y="71"/>
                </a:cxn>
                <a:cxn ang="0">
                  <a:pos x="30" y="73"/>
                </a:cxn>
                <a:cxn ang="0">
                  <a:pos x="16" y="84"/>
                </a:cxn>
                <a:cxn ang="0">
                  <a:pos x="16" y="84"/>
                </a:cxn>
                <a:cxn ang="0">
                  <a:pos x="16" y="87"/>
                </a:cxn>
                <a:cxn ang="0">
                  <a:pos x="16" y="87"/>
                </a:cxn>
                <a:cxn ang="0">
                  <a:pos x="16" y="171"/>
                </a:cxn>
                <a:cxn ang="0">
                  <a:pos x="16" y="171"/>
                </a:cxn>
                <a:cxn ang="0">
                  <a:pos x="16" y="171"/>
                </a:cxn>
                <a:cxn ang="0">
                  <a:pos x="2" y="171"/>
                </a:cxn>
                <a:cxn ang="0">
                  <a:pos x="2" y="171"/>
                </a:cxn>
                <a:cxn ang="0">
                  <a:pos x="2" y="171"/>
                </a:cxn>
                <a:cxn ang="0">
                  <a:pos x="2" y="76"/>
                </a:cxn>
                <a:cxn ang="0">
                  <a:pos x="2" y="76"/>
                </a:cxn>
                <a:cxn ang="0">
                  <a:pos x="2" y="38"/>
                </a:cxn>
                <a:cxn ang="0">
                  <a:pos x="0" y="3"/>
                </a:cxn>
                <a:cxn ang="0">
                  <a:pos x="2" y="0"/>
                </a:cxn>
                <a:cxn ang="0">
                  <a:pos x="2" y="0"/>
                </a:cxn>
                <a:cxn ang="0">
                  <a:pos x="13" y="0"/>
                </a:cxn>
                <a:cxn ang="0">
                  <a:pos x="16" y="0"/>
                </a:cxn>
                <a:cxn ang="0">
                  <a:pos x="16" y="0"/>
                </a:cxn>
                <a:cxn ang="0">
                  <a:pos x="16" y="33"/>
                </a:cxn>
                <a:cxn ang="0">
                  <a:pos x="16" y="71"/>
                </a:cxn>
                <a:cxn ang="0">
                  <a:pos x="16" y="71"/>
                </a:cxn>
                <a:cxn ang="0">
                  <a:pos x="33" y="63"/>
                </a:cxn>
                <a:cxn ang="0">
                  <a:pos x="41" y="60"/>
                </a:cxn>
                <a:cxn ang="0">
                  <a:pos x="52" y="57"/>
                </a:cxn>
                <a:cxn ang="0">
                  <a:pos x="52" y="57"/>
                </a:cxn>
                <a:cxn ang="0">
                  <a:pos x="60" y="60"/>
                </a:cxn>
                <a:cxn ang="0">
                  <a:pos x="68" y="63"/>
                </a:cxn>
                <a:cxn ang="0">
                  <a:pos x="77" y="68"/>
                </a:cxn>
                <a:cxn ang="0">
                  <a:pos x="79" y="76"/>
                </a:cxn>
                <a:cxn ang="0">
                  <a:pos x="79" y="76"/>
                </a:cxn>
                <a:cxn ang="0">
                  <a:pos x="82" y="90"/>
                </a:cxn>
                <a:cxn ang="0">
                  <a:pos x="85" y="103"/>
                </a:cxn>
                <a:cxn ang="0">
                  <a:pos x="85" y="125"/>
                </a:cxn>
                <a:cxn ang="0">
                  <a:pos x="85" y="125"/>
                </a:cxn>
                <a:cxn ang="0">
                  <a:pos x="85" y="171"/>
                </a:cxn>
                <a:cxn ang="0">
                  <a:pos x="85" y="171"/>
                </a:cxn>
              </a:cxnLst>
              <a:rect l="0" t="0" r="r" b="b"/>
              <a:pathLst>
                <a:path w="85" h="171">
                  <a:moveTo>
                    <a:pt x="85" y="171"/>
                  </a:moveTo>
                  <a:lnTo>
                    <a:pt x="85" y="171"/>
                  </a:lnTo>
                  <a:lnTo>
                    <a:pt x="71" y="171"/>
                  </a:lnTo>
                  <a:lnTo>
                    <a:pt x="71" y="136"/>
                  </a:lnTo>
                  <a:lnTo>
                    <a:pt x="71" y="106"/>
                  </a:lnTo>
                  <a:lnTo>
                    <a:pt x="71" y="92"/>
                  </a:lnTo>
                  <a:lnTo>
                    <a:pt x="68" y="81"/>
                  </a:lnTo>
                  <a:lnTo>
                    <a:pt x="66" y="76"/>
                  </a:lnTo>
                  <a:lnTo>
                    <a:pt x="60" y="73"/>
                  </a:lnTo>
                  <a:lnTo>
                    <a:pt x="55" y="71"/>
                  </a:lnTo>
                  <a:lnTo>
                    <a:pt x="49" y="71"/>
                  </a:lnTo>
                  <a:lnTo>
                    <a:pt x="38" y="71"/>
                  </a:lnTo>
                  <a:lnTo>
                    <a:pt x="30" y="73"/>
                  </a:lnTo>
                  <a:lnTo>
                    <a:pt x="16" y="84"/>
                  </a:lnTo>
                  <a:lnTo>
                    <a:pt x="16" y="87"/>
                  </a:lnTo>
                  <a:lnTo>
                    <a:pt x="16" y="171"/>
                  </a:lnTo>
                  <a:lnTo>
                    <a:pt x="2" y="171"/>
                  </a:lnTo>
                  <a:lnTo>
                    <a:pt x="2" y="76"/>
                  </a:lnTo>
                  <a:lnTo>
                    <a:pt x="2" y="38"/>
                  </a:lnTo>
                  <a:lnTo>
                    <a:pt x="0" y="3"/>
                  </a:lnTo>
                  <a:lnTo>
                    <a:pt x="2" y="0"/>
                  </a:lnTo>
                  <a:lnTo>
                    <a:pt x="13" y="0"/>
                  </a:lnTo>
                  <a:lnTo>
                    <a:pt x="16" y="0"/>
                  </a:lnTo>
                  <a:lnTo>
                    <a:pt x="16" y="33"/>
                  </a:lnTo>
                  <a:lnTo>
                    <a:pt x="16" y="71"/>
                  </a:lnTo>
                  <a:lnTo>
                    <a:pt x="33" y="63"/>
                  </a:lnTo>
                  <a:lnTo>
                    <a:pt x="41" y="60"/>
                  </a:lnTo>
                  <a:lnTo>
                    <a:pt x="52" y="57"/>
                  </a:lnTo>
                  <a:lnTo>
                    <a:pt x="60" y="60"/>
                  </a:lnTo>
                  <a:lnTo>
                    <a:pt x="68" y="63"/>
                  </a:lnTo>
                  <a:lnTo>
                    <a:pt x="77" y="68"/>
                  </a:lnTo>
                  <a:lnTo>
                    <a:pt x="79" y="76"/>
                  </a:lnTo>
                  <a:lnTo>
                    <a:pt x="82" y="90"/>
                  </a:lnTo>
                  <a:lnTo>
                    <a:pt x="85" y="103"/>
                  </a:lnTo>
                  <a:lnTo>
                    <a:pt x="85" y="125"/>
                  </a:lnTo>
                  <a:lnTo>
                    <a:pt x="85"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5" name="Freeform 32"/>
            <p:cNvSpPr>
              <a:spLocks noEditPoints="1"/>
            </p:cNvSpPr>
            <p:nvPr/>
          </p:nvSpPr>
          <p:spPr bwMode="auto">
            <a:xfrm>
              <a:off x="2841" y="783"/>
              <a:ext cx="93" cy="116"/>
            </a:xfrm>
            <a:custGeom>
              <a:avLst/>
              <a:gdLst/>
              <a:ahLst/>
              <a:cxnLst>
                <a:cxn ang="0">
                  <a:pos x="47" y="116"/>
                </a:cxn>
                <a:cxn ang="0">
                  <a:pos x="25" y="111"/>
                </a:cxn>
                <a:cxn ang="0">
                  <a:pos x="11" y="100"/>
                </a:cxn>
                <a:cxn ang="0">
                  <a:pos x="3" y="81"/>
                </a:cxn>
                <a:cxn ang="0">
                  <a:pos x="0" y="57"/>
                </a:cxn>
                <a:cxn ang="0">
                  <a:pos x="5" y="24"/>
                </a:cxn>
                <a:cxn ang="0">
                  <a:pos x="16" y="11"/>
                </a:cxn>
                <a:cxn ang="0">
                  <a:pos x="36" y="3"/>
                </a:cxn>
                <a:cxn ang="0">
                  <a:pos x="47" y="0"/>
                </a:cxn>
                <a:cxn ang="0">
                  <a:pos x="69" y="6"/>
                </a:cxn>
                <a:cxn ang="0">
                  <a:pos x="82" y="19"/>
                </a:cxn>
                <a:cxn ang="0">
                  <a:pos x="91" y="35"/>
                </a:cxn>
                <a:cxn ang="0">
                  <a:pos x="93" y="60"/>
                </a:cxn>
                <a:cxn ang="0">
                  <a:pos x="88" y="92"/>
                </a:cxn>
                <a:cxn ang="0">
                  <a:pos x="74" y="106"/>
                </a:cxn>
                <a:cxn ang="0">
                  <a:pos x="58" y="116"/>
                </a:cxn>
                <a:cxn ang="0">
                  <a:pos x="47" y="116"/>
                </a:cxn>
                <a:cxn ang="0">
                  <a:pos x="47" y="11"/>
                </a:cxn>
                <a:cxn ang="0">
                  <a:pos x="30" y="16"/>
                </a:cxn>
                <a:cxn ang="0">
                  <a:pos x="19" y="24"/>
                </a:cxn>
                <a:cxn ang="0">
                  <a:pos x="14" y="57"/>
                </a:cxn>
                <a:cxn ang="0">
                  <a:pos x="14" y="76"/>
                </a:cxn>
                <a:cxn ang="0">
                  <a:pos x="25" y="97"/>
                </a:cxn>
                <a:cxn ang="0">
                  <a:pos x="38" y="103"/>
                </a:cxn>
                <a:cxn ang="0">
                  <a:pos x="47" y="106"/>
                </a:cxn>
                <a:cxn ang="0">
                  <a:pos x="63" y="100"/>
                </a:cxn>
                <a:cxn ang="0">
                  <a:pos x="71" y="92"/>
                </a:cxn>
                <a:cxn ang="0">
                  <a:pos x="80" y="60"/>
                </a:cxn>
                <a:cxn ang="0">
                  <a:pos x="77" y="43"/>
                </a:cxn>
                <a:cxn ang="0">
                  <a:pos x="69" y="22"/>
                </a:cxn>
                <a:cxn ang="0">
                  <a:pos x="55" y="14"/>
                </a:cxn>
                <a:cxn ang="0">
                  <a:pos x="47" y="11"/>
                </a:cxn>
              </a:cxnLst>
              <a:rect l="0" t="0" r="r" b="b"/>
              <a:pathLst>
                <a:path w="93" h="116">
                  <a:moveTo>
                    <a:pt x="47" y="116"/>
                  </a:moveTo>
                  <a:lnTo>
                    <a:pt x="47" y="116"/>
                  </a:lnTo>
                  <a:lnTo>
                    <a:pt x="33" y="116"/>
                  </a:lnTo>
                  <a:lnTo>
                    <a:pt x="25" y="111"/>
                  </a:lnTo>
                  <a:lnTo>
                    <a:pt x="16" y="106"/>
                  </a:lnTo>
                  <a:lnTo>
                    <a:pt x="11" y="100"/>
                  </a:lnTo>
                  <a:lnTo>
                    <a:pt x="5" y="92"/>
                  </a:lnTo>
                  <a:lnTo>
                    <a:pt x="3" y="81"/>
                  </a:lnTo>
                  <a:lnTo>
                    <a:pt x="0" y="57"/>
                  </a:lnTo>
                  <a:lnTo>
                    <a:pt x="3" y="35"/>
                  </a:lnTo>
                  <a:lnTo>
                    <a:pt x="5" y="24"/>
                  </a:lnTo>
                  <a:lnTo>
                    <a:pt x="11" y="16"/>
                  </a:lnTo>
                  <a:lnTo>
                    <a:pt x="16" y="11"/>
                  </a:lnTo>
                  <a:lnTo>
                    <a:pt x="25" y="6"/>
                  </a:lnTo>
                  <a:lnTo>
                    <a:pt x="36" y="3"/>
                  </a:lnTo>
                  <a:lnTo>
                    <a:pt x="47" y="0"/>
                  </a:lnTo>
                  <a:lnTo>
                    <a:pt x="58" y="3"/>
                  </a:lnTo>
                  <a:lnTo>
                    <a:pt x="69" y="6"/>
                  </a:lnTo>
                  <a:lnTo>
                    <a:pt x="77" y="11"/>
                  </a:lnTo>
                  <a:lnTo>
                    <a:pt x="82" y="19"/>
                  </a:lnTo>
                  <a:lnTo>
                    <a:pt x="88" y="27"/>
                  </a:lnTo>
                  <a:lnTo>
                    <a:pt x="91" y="35"/>
                  </a:lnTo>
                  <a:lnTo>
                    <a:pt x="93" y="60"/>
                  </a:lnTo>
                  <a:lnTo>
                    <a:pt x="91" y="81"/>
                  </a:lnTo>
                  <a:lnTo>
                    <a:pt x="88" y="92"/>
                  </a:lnTo>
                  <a:lnTo>
                    <a:pt x="82" y="100"/>
                  </a:lnTo>
                  <a:lnTo>
                    <a:pt x="74" y="106"/>
                  </a:lnTo>
                  <a:lnTo>
                    <a:pt x="66" y="111"/>
                  </a:lnTo>
                  <a:lnTo>
                    <a:pt x="58" y="116"/>
                  </a:lnTo>
                  <a:lnTo>
                    <a:pt x="47" y="116"/>
                  </a:lnTo>
                  <a:close/>
                  <a:moveTo>
                    <a:pt x="47" y="11"/>
                  </a:moveTo>
                  <a:lnTo>
                    <a:pt x="47" y="11"/>
                  </a:lnTo>
                  <a:lnTo>
                    <a:pt x="38" y="14"/>
                  </a:lnTo>
                  <a:lnTo>
                    <a:pt x="30" y="16"/>
                  </a:lnTo>
                  <a:lnTo>
                    <a:pt x="25" y="19"/>
                  </a:lnTo>
                  <a:lnTo>
                    <a:pt x="19" y="24"/>
                  </a:lnTo>
                  <a:lnTo>
                    <a:pt x="14" y="41"/>
                  </a:lnTo>
                  <a:lnTo>
                    <a:pt x="14" y="57"/>
                  </a:lnTo>
                  <a:lnTo>
                    <a:pt x="14" y="76"/>
                  </a:lnTo>
                  <a:lnTo>
                    <a:pt x="19" y="89"/>
                  </a:lnTo>
                  <a:lnTo>
                    <a:pt x="25" y="97"/>
                  </a:lnTo>
                  <a:lnTo>
                    <a:pt x="30" y="100"/>
                  </a:lnTo>
                  <a:lnTo>
                    <a:pt x="38" y="103"/>
                  </a:lnTo>
                  <a:lnTo>
                    <a:pt x="47" y="106"/>
                  </a:lnTo>
                  <a:lnTo>
                    <a:pt x="55" y="103"/>
                  </a:lnTo>
                  <a:lnTo>
                    <a:pt x="63" y="100"/>
                  </a:lnTo>
                  <a:lnTo>
                    <a:pt x="69" y="97"/>
                  </a:lnTo>
                  <a:lnTo>
                    <a:pt x="71" y="92"/>
                  </a:lnTo>
                  <a:lnTo>
                    <a:pt x="77" y="76"/>
                  </a:lnTo>
                  <a:lnTo>
                    <a:pt x="80" y="60"/>
                  </a:lnTo>
                  <a:lnTo>
                    <a:pt x="77" y="43"/>
                  </a:lnTo>
                  <a:lnTo>
                    <a:pt x="74" y="27"/>
                  </a:lnTo>
                  <a:lnTo>
                    <a:pt x="69" y="22"/>
                  </a:lnTo>
                  <a:lnTo>
                    <a:pt x="63" y="16"/>
                  </a:lnTo>
                  <a:lnTo>
                    <a:pt x="55"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6" name="Freeform 31"/>
            <p:cNvSpPr>
              <a:spLocks noEditPoints="1"/>
            </p:cNvSpPr>
            <p:nvPr/>
          </p:nvSpPr>
          <p:spPr bwMode="auto">
            <a:xfrm>
              <a:off x="2959" y="783"/>
              <a:ext cx="96" cy="116"/>
            </a:xfrm>
            <a:custGeom>
              <a:avLst/>
              <a:gdLst/>
              <a:ahLst/>
              <a:cxnLst>
                <a:cxn ang="0">
                  <a:pos x="50" y="116"/>
                </a:cxn>
                <a:cxn ang="0">
                  <a:pos x="28" y="111"/>
                </a:cxn>
                <a:cxn ang="0">
                  <a:pos x="11" y="100"/>
                </a:cxn>
                <a:cxn ang="0">
                  <a:pos x="3" y="81"/>
                </a:cxn>
                <a:cxn ang="0">
                  <a:pos x="0" y="57"/>
                </a:cxn>
                <a:cxn ang="0">
                  <a:pos x="8" y="24"/>
                </a:cxn>
                <a:cxn ang="0">
                  <a:pos x="19" y="11"/>
                </a:cxn>
                <a:cxn ang="0">
                  <a:pos x="39" y="3"/>
                </a:cxn>
                <a:cxn ang="0">
                  <a:pos x="50" y="0"/>
                </a:cxn>
                <a:cxn ang="0">
                  <a:pos x="72" y="6"/>
                </a:cxn>
                <a:cxn ang="0">
                  <a:pos x="85" y="19"/>
                </a:cxn>
                <a:cxn ang="0">
                  <a:pos x="94" y="35"/>
                </a:cxn>
                <a:cxn ang="0">
                  <a:pos x="96" y="60"/>
                </a:cxn>
                <a:cxn ang="0">
                  <a:pos x="91" y="92"/>
                </a:cxn>
                <a:cxn ang="0">
                  <a:pos x="77" y="106"/>
                </a:cxn>
                <a:cxn ang="0">
                  <a:pos x="61" y="116"/>
                </a:cxn>
                <a:cxn ang="0">
                  <a:pos x="50" y="116"/>
                </a:cxn>
                <a:cxn ang="0">
                  <a:pos x="50" y="11"/>
                </a:cxn>
                <a:cxn ang="0">
                  <a:pos x="33" y="16"/>
                </a:cxn>
                <a:cxn ang="0">
                  <a:pos x="22" y="24"/>
                </a:cxn>
                <a:cxn ang="0">
                  <a:pos x="14" y="57"/>
                </a:cxn>
                <a:cxn ang="0">
                  <a:pos x="17" y="76"/>
                </a:cxn>
                <a:cxn ang="0">
                  <a:pos x="28" y="97"/>
                </a:cxn>
                <a:cxn ang="0">
                  <a:pos x="41" y="103"/>
                </a:cxn>
                <a:cxn ang="0">
                  <a:pos x="50" y="106"/>
                </a:cxn>
                <a:cxn ang="0">
                  <a:pos x="66" y="100"/>
                </a:cxn>
                <a:cxn ang="0">
                  <a:pos x="74" y="92"/>
                </a:cxn>
                <a:cxn ang="0">
                  <a:pos x="83" y="60"/>
                </a:cxn>
                <a:cxn ang="0">
                  <a:pos x="80" y="43"/>
                </a:cxn>
                <a:cxn ang="0">
                  <a:pos x="72" y="22"/>
                </a:cxn>
                <a:cxn ang="0">
                  <a:pos x="58" y="14"/>
                </a:cxn>
                <a:cxn ang="0">
                  <a:pos x="50" y="11"/>
                </a:cxn>
              </a:cxnLst>
              <a:rect l="0" t="0" r="r" b="b"/>
              <a:pathLst>
                <a:path w="96" h="116">
                  <a:moveTo>
                    <a:pt x="50" y="116"/>
                  </a:moveTo>
                  <a:lnTo>
                    <a:pt x="50" y="116"/>
                  </a:lnTo>
                  <a:lnTo>
                    <a:pt x="36" y="116"/>
                  </a:lnTo>
                  <a:lnTo>
                    <a:pt x="28" y="111"/>
                  </a:lnTo>
                  <a:lnTo>
                    <a:pt x="19" y="106"/>
                  </a:lnTo>
                  <a:lnTo>
                    <a:pt x="11" y="100"/>
                  </a:lnTo>
                  <a:lnTo>
                    <a:pt x="8" y="92"/>
                  </a:lnTo>
                  <a:lnTo>
                    <a:pt x="3" y="81"/>
                  </a:lnTo>
                  <a:lnTo>
                    <a:pt x="0" y="57"/>
                  </a:lnTo>
                  <a:lnTo>
                    <a:pt x="3" y="35"/>
                  </a:lnTo>
                  <a:lnTo>
                    <a:pt x="8" y="24"/>
                  </a:lnTo>
                  <a:lnTo>
                    <a:pt x="14" y="16"/>
                  </a:lnTo>
                  <a:lnTo>
                    <a:pt x="19" y="11"/>
                  </a:lnTo>
                  <a:lnTo>
                    <a:pt x="28" y="6"/>
                  </a:lnTo>
                  <a:lnTo>
                    <a:pt x="39" y="3"/>
                  </a:lnTo>
                  <a:lnTo>
                    <a:pt x="50" y="0"/>
                  </a:lnTo>
                  <a:lnTo>
                    <a:pt x="61" y="3"/>
                  </a:lnTo>
                  <a:lnTo>
                    <a:pt x="72" y="6"/>
                  </a:lnTo>
                  <a:lnTo>
                    <a:pt x="80" y="11"/>
                  </a:lnTo>
                  <a:lnTo>
                    <a:pt x="85" y="19"/>
                  </a:lnTo>
                  <a:lnTo>
                    <a:pt x="91" y="27"/>
                  </a:lnTo>
                  <a:lnTo>
                    <a:pt x="94" y="35"/>
                  </a:lnTo>
                  <a:lnTo>
                    <a:pt x="96" y="60"/>
                  </a:lnTo>
                  <a:lnTo>
                    <a:pt x="94" y="81"/>
                  </a:lnTo>
                  <a:lnTo>
                    <a:pt x="91" y="92"/>
                  </a:lnTo>
                  <a:lnTo>
                    <a:pt x="85" y="100"/>
                  </a:lnTo>
                  <a:lnTo>
                    <a:pt x="77" y="106"/>
                  </a:lnTo>
                  <a:lnTo>
                    <a:pt x="69" y="111"/>
                  </a:lnTo>
                  <a:lnTo>
                    <a:pt x="61" y="116"/>
                  </a:lnTo>
                  <a:lnTo>
                    <a:pt x="50" y="116"/>
                  </a:lnTo>
                  <a:close/>
                  <a:moveTo>
                    <a:pt x="50" y="11"/>
                  </a:moveTo>
                  <a:lnTo>
                    <a:pt x="50" y="11"/>
                  </a:lnTo>
                  <a:lnTo>
                    <a:pt x="41" y="14"/>
                  </a:lnTo>
                  <a:lnTo>
                    <a:pt x="33" y="16"/>
                  </a:lnTo>
                  <a:lnTo>
                    <a:pt x="28" y="19"/>
                  </a:lnTo>
                  <a:lnTo>
                    <a:pt x="22" y="24"/>
                  </a:lnTo>
                  <a:lnTo>
                    <a:pt x="17" y="41"/>
                  </a:lnTo>
                  <a:lnTo>
                    <a:pt x="14" y="57"/>
                  </a:lnTo>
                  <a:lnTo>
                    <a:pt x="17" y="76"/>
                  </a:lnTo>
                  <a:lnTo>
                    <a:pt x="22" y="89"/>
                  </a:lnTo>
                  <a:lnTo>
                    <a:pt x="28" y="97"/>
                  </a:lnTo>
                  <a:lnTo>
                    <a:pt x="33" y="100"/>
                  </a:lnTo>
                  <a:lnTo>
                    <a:pt x="41" y="103"/>
                  </a:lnTo>
                  <a:lnTo>
                    <a:pt x="50" y="106"/>
                  </a:lnTo>
                  <a:lnTo>
                    <a:pt x="58" y="103"/>
                  </a:lnTo>
                  <a:lnTo>
                    <a:pt x="66" y="100"/>
                  </a:lnTo>
                  <a:lnTo>
                    <a:pt x="72" y="97"/>
                  </a:lnTo>
                  <a:lnTo>
                    <a:pt x="74" y="92"/>
                  </a:lnTo>
                  <a:lnTo>
                    <a:pt x="80" y="76"/>
                  </a:lnTo>
                  <a:lnTo>
                    <a:pt x="83" y="60"/>
                  </a:lnTo>
                  <a:lnTo>
                    <a:pt x="80" y="43"/>
                  </a:lnTo>
                  <a:lnTo>
                    <a:pt x="74" y="27"/>
                  </a:lnTo>
                  <a:lnTo>
                    <a:pt x="72" y="22"/>
                  </a:lnTo>
                  <a:lnTo>
                    <a:pt x="66" y="16"/>
                  </a:lnTo>
                  <a:lnTo>
                    <a:pt x="58" y="14"/>
                  </a:lnTo>
                  <a:lnTo>
                    <a:pt x="5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30"/>
            <p:cNvSpPr>
              <a:spLocks/>
            </p:cNvSpPr>
            <p:nvPr/>
          </p:nvSpPr>
          <p:spPr bwMode="auto">
            <a:xfrm>
              <a:off x="3086" y="726"/>
              <a:ext cx="16" cy="171"/>
            </a:xfrm>
            <a:custGeom>
              <a:avLst/>
              <a:gdLst/>
              <a:ahLst/>
              <a:cxnLst>
                <a:cxn ang="0">
                  <a:pos x="13" y="171"/>
                </a:cxn>
                <a:cxn ang="0">
                  <a:pos x="13" y="171"/>
                </a:cxn>
                <a:cxn ang="0">
                  <a:pos x="2" y="171"/>
                </a:cxn>
                <a:cxn ang="0">
                  <a:pos x="2" y="171"/>
                </a:cxn>
                <a:cxn ang="0">
                  <a:pos x="2" y="171"/>
                </a:cxn>
                <a:cxn ang="0">
                  <a:pos x="2" y="100"/>
                </a:cxn>
                <a:cxn ang="0">
                  <a:pos x="2" y="68"/>
                </a:cxn>
                <a:cxn ang="0">
                  <a:pos x="2" y="68"/>
                </a:cxn>
                <a:cxn ang="0">
                  <a:pos x="0" y="3"/>
                </a:cxn>
                <a:cxn ang="0">
                  <a:pos x="0" y="0"/>
                </a:cxn>
                <a:cxn ang="0">
                  <a:pos x="0" y="0"/>
                </a:cxn>
                <a:cxn ang="0">
                  <a:pos x="13" y="0"/>
                </a:cxn>
                <a:cxn ang="0">
                  <a:pos x="13" y="0"/>
                </a:cxn>
                <a:cxn ang="0">
                  <a:pos x="13" y="0"/>
                </a:cxn>
                <a:cxn ang="0">
                  <a:pos x="13" y="73"/>
                </a:cxn>
                <a:cxn ang="0">
                  <a:pos x="13" y="73"/>
                </a:cxn>
                <a:cxn ang="0">
                  <a:pos x="13" y="133"/>
                </a:cxn>
                <a:cxn ang="0">
                  <a:pos x="13" y="133"/>
                </a:cxn>
                <a:cxn ang="0">
                  <a:pos x="16" y="171"/>
                </a:cxn>
                <a:cxn ang="0">
                  <a:pos x="13" y="171"/>
                </a:cxn>
              </a:cxnLst>
              <a:rect l="0" t="0" r="r" b="b"/>
              <a:pathLst>
                <a:path w="16" h="171">
                  <a:moveTo>
                    <a:pt x="13" y="171"/>
                  </a:moveTo>
                  <a:lnTo>
                    <a:pt x="13" y="171"/>
                  </a:lnTo>
                  <a:lnTo>
                    <a:pt x="2" y="171"/>
                  </a:lnTo>
                  <a:lnTo>
                    <a:pt x="2" y="100"/>
                  </a:lnTo>
                  <a:lnTo>
                    <a:pt x="2" y="68"/>
                  </a:lnTo>
                  <a:lnTo>
                    <a:pt x="0" y="3"/>
                  </a:lnTo>
                  <a:lnTo>
                    <a:pt x="0" y="0"/>
                  </a:lnTo>
                  <a:lnTo>
                    <a:pt x="13" y="0"/>
                  </a:lnTo>
                  <a:lnTo>
                    <a:pt x="13" y="73"/>
                  </a:lnTo>
                  <a:lnTo>
                    <a:pt x="13" y="133"/>
                  </a:lnTo>
                  <a:lnTo>
                    <a:pt x="16" y="171"/>
                  </a:lnTo>
                  <a:lnTo>
                    <a:pt x="13"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8" name="Freeform 29"/>
            <p:cNvSpPr>
              <a:spLocks/>
            </p:cNvSpPr>
            <p:nvPr/>
          </p:nvSpPr>
          <p:spPr bwMode="auto">
            <a:xfrm>
              <a:off x="850" y="975"/>
              <a:ext cx="110" cy="154"/>
            </a:xfrm>
            <a:custGeom>
              <a:avLst/>
              <a:gdLst/>
              <a:ahLst/>
              <a:cxnLst>
                <a:cxn ang="0">
                  <a:pos x="107" y="154"/>
                </a:cxn>
                <a:cxn ang="0">
                  <a:pos x="107" y="154"/>
                </a:cxn>
                <a:cxn ang="0">
                  <a:pos x="91" y="154"/>
                </a:cxn>
                <a:cxn ang="0">
                  <a:pos x="88" y="154"/>
                </a:cxn>
                <a:cxn ang="0">
                  <a:pos x="88" y="154"/>
                </a:cxn>
                <a:cxn ang="0">
                  <a:pos x="49" y="84"/>
                </a:cxn>
                <a:cxn ang="0">
                  <a:pos x="11" y="13"/>
                </a:cxn>
                <a:cxn ang="0">
                  <a:pos x="11" y="13"/>
                </a:cxn>
                <a:cxn ang="0">
                  <a:pos x="14" y="84"/>
                </a:cxn>
                <a:cxn ang="0">
                  <a:pos x="14" y="84"/>
                </a:cxn>
                <a:cxn ang="0">
                  <a:pos x="14" y="154"/>
                </a:cxn>
                <a:cxn ang="0">
                  <a:pos x="14" y="154"/>
                </a:cxn>
                <a:cxn ang="0">
                  <a:pos x="8" y="154"/>
                </a:cxn>
                <a:cxn ang="0">
                  <a:pos x="8" y="154"/>
                </a:cxn>
                <a:cxn ang="0">
                  <a:pos x="3"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6" y="32"/>
                </a:cxn>
                <a:cxn ang="0">
                  <a:pos x="36" y="32"/>
                </a:cxn>
                <a:cxn ang="0">
                  <a:pos x="55" y="62"/>
                </a:cxn>
                <a:cxn ang="0">
                  <a:pos x="96" y="143"/>
                </a:cxn>
                <a:cxn ang="0">
                  <a:pos x="96" y="143"/>
                </a:cxn>
                <a:cxn ang="0">
                  <a:pos x="96" y="111"/>
                </a:cxn>
                <a:cxn ang="0">
                  <a:pos x="96" y="111"/>
                </a:cxn>
                <a:cxn ang="0">
                  <a:pos x="93"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1" y="154"/>
                  </a:lnTo>
                  <a:lnTo>
                    <a:pt x="88" y="154"/>
                  </a:lnTo>
                  <a:lnTo>
                    <a:pt x="49" y="84"/>
                  </a:lnTo>
                  <a:lnTo>
                    <a:pt x="11" y="13"/>
                  </a:lnTo>
                  <a:lnTo>
                    <a:pt x="14" y="84"/>
                  </a:lnTo>
                  <a:lnTo>
                    <a:pt x="14" y="154"/>
                  </a:lnTo>
                  <a:lnTo>
                    <a:pt x="8" y="154"/>
                  </a:lnTo>
                  <a:lnTo>
                    <a:pt x="3" y="154"/>
                  </a:lnTo>
                  <a:lnTo>
                    <a:pt x="0" y="154"/>
                  </a:lnTo>
                  <a:lnTo>
                    <a:pt x="0" y="113"/>
                  </a:lnTo>
                  <a:lnTo>
                    <a:pt x="0" y="3"/>
                  </a:lnTo>
                  <a:lnTo>
                    <a:pt x="19" y="0"/>
                  </a:lnTo>
                  <a:lnTo>
                    <a:pt x="19" y="3"/>
                  </a:lnTo>
                  <a:lnTo>
                    <a:pt x="36" y="32"/>
                  </a:lnTo>
                  <a:lnTo>
                    <a:pt x="55" y="62"/>
                  </a:lnTo>
                  <a:lnTo>
                    <a:pt x="96" y="143"/>
                  </a:lnTo>
                  <a:lnTo>
                    <a:pt x="96" y="111"/>
                  </a:lnTo>
                  <a:lnTo>
                    <a:pt x="93" y="3"/>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9" name="Freeform 28"/>
            <p:cNvSpPr>
              <a:spLocks noEditPoints="1"/>
            </p:cNvSpPr>
            <p:nvPr/>
          </p:nvSpPr>
          <p:spPr bwMode="auto">
            <a:xfrm>
              <a:off x="993" y="1015"/>
              <a:ext cx="91" cy="117"/>
            </a:xfrm>
            <a:custGeom>
              <a:avLst/>
              <a:gdLst/>
              <a:ahLst/>
              <a:cxnLst>
                <a:cxn ang="0">
                  <a:pos x="91" y="57"/>
                </a:cxn>
                <a:cxn ang="0">
                  <a:pos x="14" y="57"/>
                </a:cxn>
                <a:cxn ang="0">
                  <a:pos x="14" y="57"/>
                </a:cxn>
                <a:cxn ang="0">
                  <a:pos x="14" y="76"/>
                </a:cxn>
                <a:cxn ang="0">
                  <a:pos x="22" y="90"/>
                </a:cxn>
                <a:cxn ang="0">
                  <a:pos x="27" y="98"/>
                </a:cxn>
                <a:cxn ang="0">
                  <a:pos x="36" y="100"/>
                </a:cxn>
                <a:cxn ang="0">
                  <a:pos x="44" y="103"/>
                </a:cxn>
                <a:cxn ang="0">
                  <a:pos x="52" y="106"/>
                </a:cxn>
                <a:cxn ang="0">
                  <a:pos x="52" y="106"/>
                </a:cxn>
                <a:cxn ang="0">
                  <a:pos x="60" y="103"/>
                </a:cxn>
                <a:cxn ang="0">
                  <a:pos x="71" y="100"/>
                </a:cxn>
                <a:cxn ang="0">
                  <a:pos x="80" y="98"/>
                </a:cxn>
                <a:cxn ang="0">
                  <a:pos x="85" y="90"/>
                </a:cxn>
                <a:cxn ang="0">
                  <a:pos x="88" y="92"/>
                </a:cxn>
                <a:cxn ang="0">
                  <a:pos x="88" y="92"/>
                </a:cxn>
                <a:cxn ang="0">
                  <a:pos x="88" y="103"/>
                </a:cxn>
                <a:cxn ang="0">
                  <a:pos x="85" y="106"/>
                </a:cxn>
                <a:cxn ang="0">
                  <a:pos x="85" y="106"/>
                </a:cxn>
                <a:cxn ang="0">
                  <a:pos x="69" y="114"/>
                </a:cxn>
                <a:cxn ang="0">
                  <a:pos x="52" y="117"/>
                </a:cxn>
                <a:cxn ang="0">
                  <a:pos x="52" y="117"/>
                </a:cxn>
                <a:cxn ang="0">
                  <a:pos x="38" y="117"/>
                </a:cxn>
                <a:cxn ang="0">
                  <a:pos x="30" y="111"/>
                </a:cxn>
                <a:cxn ang="0">
                  <a:pos x="19" y="108"/>
                </a:cxn>
                <a:cxn ang="0">
                  <a:pos x="14" y="100"/>
                </a:cxn>
                <a:cxn ang="0">
                  <a:pos x="8" y="92"/>
                </a:cxn>
                <a:cxn ang="0">
                  <a:pos x="3" y="81"/>
                </a:cxn>
                <a:cxn ang="0">
                  <a:pos x="0" y="71"/>
                </a:cxn>
                <a:cxn ang="0">
                  <a:pos x="0" y="60"/>
                </a:cxn>
                <a:cxn ang="0">
                  <a:pos x="0" y="60"/>
                </a:cxn>
                <a:cxn ang="0">
                  <a:pos x="3" y="36"/>
                </a:cxn>
                <a:cxn ang="0">
                  <a:pos x="5" y="27"/>
                </a:cxn>
                <a:cxn ang="0">
                  <a:pos x="11" y="17"/>
                </a:cxn>
                <a:cxn ang="0">
                  <a:pos x="19" y="11"/>
                </a:cxn>
                <a:cxn ang="0">
                  <a:pos x="27" y="6"/>
                </a:cxn>
                <a:cxn ang="0">
                  <a:pos x="36" y="3"/>
                </a:cxn>
                <a:cxn ang="0">
                  <a:pos x="47" y="0"/>
                </a:cxn>
                <a:cxn ang="0">
                  <a:pos x="47" y="0"/>
                </a:cxn>
                <a:cxn ang="0">
                  <a:pos x="58" y="3"/>
                </a:cxn>
                <a:cxn ang="0">
                  <a:pos x="69" y="6"/>
                </a:cxn>
                <a:cxn ang="0">
                  <a:pos x="74" y="11"/>
                </a:cxn>
                <a:cxn ang="0">
                  <a:pos x="82" y="17"/>
                </a:cxn>
                <a:cxn ang="0">
                  <a:pos x="85" y="25"/>
                </a:cxn>
                <a:cxn ang="0">
                  <a:pos x="88" y="36"/>
                </a:cxn>
                <a:cxn ang="0">
                  <a:pos x="91" y="57"/>
                </a:cxn>
                <a:cxn ang="0">
                  <a:pos x="91" y="57"/>
                </a:cxn>
                <a:cxn ang="0">
                  <a:pos x="47" y="11"/>
                </a:cxn>
                <a:cxn ang="0">
                  <a:pos x="47" y="11"/>
                </a:cxn>
                <a:cxn ang="0">
                  <a:pos x="33" y="14"/>
                </a:cxn>
                <a:cxn ang="0">
                  <a:pos x="25" y="22"/>
                </a:cxn>
                <a:cxn ang="0">
                  <a:pos x="16" y="33"/>
                </a:cxn>
                <a:cxn ang="0">
                  <a:pos x="14" y="46"/>
                </a:cxn>
                <a:cxn ang="0">
                  <a:pos x="77" y="46"/>
                </a:cxn>
                <a:cxn ang="0">
                  <a:pos x="77" y="46"/>
                </a:cxn>
                <a:cxn ang="0">
                  <a:pos x="74" y="33"/>
                </a:cxn>
                <a:cxn ang="0">
                  <a:pos x="69" y="22"/>
                </a:cxn>
                <a:cxn ang="0">
                  <a:pos x="60" y="14"/>
                </a:cxn>
                <a:cxn ang="0">
                  <a:pos x="47" y="11"/>
                </a:cxn>
                <a:cxn ang="0">
                  <a:pos x="47" y="11"/>
                </a:cxn>
              </a:cxnLst>
              <a:rect l="0" t="0" r="r" b="b"/>
              <a:pathLst>
                <a:path w="91" h="117">
                  <a:moveTo>
                    <a:pt x="91" y="57"/>
                  </a:moveTo>
                  <a:lnTo>
                    <a:pt x="14" y="57"/>
                  </a:lnTo>
                  <a:lnTo>
                    <a:pt x="14" y="76"/>
                  </a:lnTo>
                  <a:lnTo>
                    <a:pt x="22" y="90"/>
                  </a:lnTo>
                  <a:lnTo>
                    <a:pt x="27" y="98"/>
                  </a:lnTo>
                  <a:lnTo>
                    <a:pt x="36" y="100"/>
                  </a:lnTo>
                  <a:lnTo>
                    <a:pt x="44" y="103"/>
                  </a:lnTo>
                  <a:lnTo>
                    <a:pt x="52" y="106"/>
                  </a:lnTo>
                  <a:lnTo>
                    <a:pt x="60" y="103"/>
                  </a:lnTo>
                  <a:lnTo>
                    <a:pt x="71" y="100"/>
                  </a:lnTo>
                  <a:lnTo>
                    <a:pt x="80" y="98"/>
                  </a:lnTo>
                  <a:lnTo>
                    <a:pt x="85" y="90"/>
                  </a:lnTo>
                  <a:lnTo>
                    <a:pt x="88" y="92"/>
                  </a:lnTo>
                  <a:lnTo>
                    <a:pt x="88" y="103"/>
                  </a:lnTo>
                  <a:lnTo>
                    <a:pt x="85" y="106"/>
                  </a:lnTo>
                  <a:lnTo>
                    <a:pt x="69" y="114"/>
                  </a:lnTo>
                  <a:lnTo>
                    <a:pt x="52" y="117"/>
                  </a:lnTo>
                  <a:lnTo>
                    <a:pt x="38" y="117"/>
                  </a:lnTo>
                  <a:lnTo>
                    <a:pt x="30" y="111"/>
                  </a:lnTo>
                  <a:lnTo>
                    <a:pt x="19" y="108"/>
                  </a:lnTo>
                  <a:lnTo>
                    <a:pt x="14" y="100"/>
                  </a:lnTo>
                  <a:lnTo>
                    <a:pt x="8" y="92"/>
                  </a:lnTo>
                  <a:lnTo>
                    <a:pt x="3" y="81"/>
                  </a:lnTo>
                  <a:lnTo>
                    <a:pt x="0" y="71"/>
                  </a:lnTo>
                  <a:lnTo>
                    <a:pt x="0" y="60"/>
                  </a:lnTo>
                  <a:lnTo>
                    <a:pt x="3" y="36"/>
                  </a:lnTo>
                  <a:lnTo>
                    <a:pt x="5" y="27"/>
                  </a:lnTo>
                  <a:lnTo>
                    <a:pt x="11" y="17"/>
                  </a:lnTo>
                  <a:lnTo>
                    <a:pt x="19" y="11"/>
                  </a:lnTo>
                  <a:lnTo>
                    <a:pt x="27" y="6"/>
                  </a:lnTo>
                  <a:lnTo>
                    <a:pt x="36" y="3"/>
                  </a:lnTo>
                  <a:lnTo>
                    <a:pt x="47" y="0"/>
                  </a:lnTo>
                  <a:lnTo>
                    <a:pt x="58" y="3"/>
                  </a:lnTo>
                  <a:lnTo>
                    <a:pt x="69" y="6"/>
                  </a:lnTo>
                  <a:lnTo>
                    <a:pt x="74" y="11"/>
                  </a:lnTo>
                  <a:lnTo>
                    <a:pt x="82" y="17"/>
                  </a:lnTo>
                  <a:lnTo>
                    <a:pt x="85" y="25"/>
                  </a:lnTo>
                  <a:lnTo>
                    <a:pt x="88" y="36"/>
                  </a:lnTo>
                  <a:lnTo>
                    <a:pt x="91" y="57"/>
                  </a:lnTo>
                  <a:close/>
                  <a:moveTo>
                    <a:pt x="47" y="11"/>
                  </a:moveTo>
                  <a:lnTo>
                    <a:pt x="47" y="11"/>
                  </a:lnTo>
                  <a:lnTo>
                    <a:pt x="33" y="14"/>
                  </a:lnTo>
                  <a:lnTo>
                    <a:pt x="25" y="22"/>
                  </a:lnTo>
                  <a:lnTo>
                    <a:pt x="16" y="33"/>
                  </a:lnTo>
                  <a:lnTo>
                    <a:pt x="14" y="46"/>
                  </a:lnTo>
                  <a:lnTo>
                    <a:pt x="77" y="46"/>
                  </a:lnTo>
                  <a:lnTo>
                    <a:pt x="74" y="33"/>
                  </a:lnTo>
                  <a:lnTo>
                    <a:pt x="69" y="22"/>
                  </a:lnTo>
                  <a:lnTo>
                    <a:pt x="60"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0" name="Freeform 27"/>
            <p:cNvSpPr>
              <a:spLocks/>
            </p:cNvSpPr>
            <p:nvPr/>
          </p:nvSpPr>
          <p:spPr bwMode="auto">
            <a:xfrm>
              <a:off x="1100" y="1018"/>
              <a:ext cx="146" cy="111"/>
            </a:xfrm>
            <a:custGeom>
              <a:avLst/>
              <a:gdLst/>
              <a:ahLst/>
              <a:cxnLst>
                <a:cxn ang="0">
                  <a:pos x="132" y="46"/>
                </a:cxn>
                <a:cxn ang="0">
                  <a:pos x="124" y="87"/>
                </a:cxn>
                <a:cxn ang="0">
                  <a:pos x="124" y="87"/>
                </a:cxn>
                <a:cxn ang="0">
                  <a:pos x="118" y="108"/>
                </a:cxn>
                <a:cxn ang="0">
                  <a:pos x="116" y="111"/>
                </a:cxn>
                <a:cxn ang="0">
                  <a:pos x="116" y="111"/>
                </a:cxn>
                <a:cxn ang="0">
                  <a:pos x="99" y="111"/>
                </a:cxn>
                <a:cxn ang="0">
                  <a:pos x="99" y="111"/>
                </a:cxn>
                <a:cxn ang="0">
                  <a:pos x="99" y="111"/>
                </a:cxn>
                <a:cxn ang="0">
                  <a:pos x="91" y="78"/>
                </a:cxn>
                <a:cxn ang="0">
                  <a:pos x="72" y="8"/>
                </a:cxn>
                <a:cxn ang="0">
                  <a:pos x="58" y="65"/>
                </a:cxn>
                <a:cxn ang="0">
                  <a:pos x="58" y="65"/>
                </a:cxn>
                <a:cxn ang="0">
                  <a:pos x="47"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7" y="3"/>
                </a:cxn>
                <a:cxn ang="0">
                  <a:pos x="17" y="3"/>
                </a:cxn>
                <a:cxn ang="0">
                  <a:pos x="22" y="33"/>
                </a:cxn>
                <a:cxn ang="0">
                  <a:pos x="39" y="103"/>
                </a:cxn>
                <a:cxn ang="0">
                  <a:pos x="58" y="30"/>
                </a:cxn>
                <a:cxn ang="0">
                  <a:pos x="58" y="30"/>
                </a:cxn>
                <a:cxn ang="0">
                  <a:pos x="63" y="3"/>
                </a:cxn>
                <a:cxn ang="0">
                  <a:pos x="63" y="0"/>
                </a:cxn>
                <a:cxn ang="0">
                  <a:pos x="63" y="0"/>
                </a:cxn>
                <a:cxn ang="0">
                  <a:pos x="83" y="0"/>
                </a:cxn>
                <a:cxn ang="0">
                  <a:pos x="83" y="3"/>
                </a:cxn>
                <a:cxn ang="0">
                  <a:pos x="83" y="3"/>
                </a:cxn>
                <a:cxn ang="0">
                  <a:pos x="110" y="100"/>
                </a:cxn>
                <a:cxn ang="0">
                  <a:pos x="124" y="43"/>
                </a:cxn>
                <a:cxn ang="0">
                  <a:pos x="124" y="43"/>
                </a:cxn>
                <a:cxn ang="0">
                  <a:pos x="129" y="14"/>
                </a:cxn>
                <a:cxn ang="0">
                  <a:pos x="129" y="14"/>
                </a:cxn>
                <a:cxn ang="0">
                  <a:pos x="132" y="3"/>
                </a:cxn>
                <a:cxn ang="0">
                  <a:pos x="132" y="0"/>
                </a:cxn>
                <a:cxn ang="0">
                  <a:pos x="132" y="0"/>
                </a:cxn>
                <a:cxn ang="0">
                  <a:pos x="138" y="0"/>
                </a:cxn>
                <a:cxn ang="0">
                  <a:pos x="138" y="0"/>
                </a:cxn>
                <a:cxn ang="0">
                  <a:pos x="143" y="0"/>
                </a:cxn>
                <a:cxn ang="0">
                  <a:pos x="146" y="3"/>
                </a:cxn>
                <a:cxn ang="0">
                  <a:pos x="146" y="3"/>
                </a:cxn>
                <a:cxn ang="0">
                  <a:pos x="132" y="46"/>
                </a:cxn>
                <a:cxn ang="0">
                  <a:pos x="132" y="46"/>
                </a:cxn>
              </a:cxnLst>
              <a:rect l="0" t="0" r="r" b="b"/>
              <a:pathLst>
                <a:path w="146" h="111">
                  <a:moveTo>
                    <a:pt x="132" y="46"/>
                  </a:moveTo>
                  <a:lnTo>
                    <a:pt x="124" y="87"/>
                  </a:lnTo>
                  <a:lnTo>
                    <a:pt x="118" y="108"/>
                  </a:lnTo>
                  <a:lnTo>
                    <a:pt x="116" y="111"/>
                  </a:lnTo>
                  <a:lnTo>
                    <a:pt x="99" y="111"/>
                  </a:lnTo>
                  <a:lnTo>
                    <a:pt x="91" y="78"/>
                  </a:lnTo>
                  <a:lnTo>
                    <a:pt x="72" y="8"/>
                  </a:lnTo>
                  <a:lnTo>
                    <a:pt x="58" y="65"/>
                  </a:lnTo>
                  <a:lnTo>
                    <a:pt x="47" y="111"/>
                  </a:lnTo>
                  <a:lnTo>
                    <a:pt x="30" y="111"/>
                  </a:lnTo>
                  <a:lnTo>
                    <a:pt x="22" y="78"/>
                  </a:lnTo>
                  <a:lnTo>
                    <a:pt x="0" y="3"/>
                  </a:lnTo>
                  <a:lnTo>
                    <a:pt x="3" y="0"/>
                  </a:lnTo>
                  <a:lnTo>
                    <a:pt x="14" y="0"/>
                  </a:lnTo>
                  <a:lnTo>
                    <a:pt x="17" y="3"/>
                  </a:lnTo>
                  <a:lnTo>
                    <a:pt x="22" y="33"/>
                  </a:lnTo>
                  <a:lnTo>
                    <a:pt x="39" y="103"/>
                  </a:lnTo>
                  <a:lnTo>
                    <a:pt x="58" y="30"/>
                  </a:lnTo>
                  <a:lnTo>
                    <a:pt x="63" y="3"/>
                  </a:lnTo>
                  <a:lnTo>
                    <a:pt x="63" y="0"/>
                  </a:lnTo>
                  <a:lnTo>
                    <a:pt x="83" y="0"/>
                  </a:lnTo>
                  <a:lnTo>
                    <a:pt x="83" y="3"/>
                  </a:lnTo>
                  <a:lnTo>
                    <a:pt x="110" y="100"/>
                  </a:lnTo>
                  <a:lnTo>
                    <a:pt x="124" y="43"/>
                  </a:lnTo>
                  <a:lnTo>
                    <a:pt x="129" y="14"/>
                  </a:lnTo>
                  <a:lnTo>
                    <a:pt x="132" y="3"/>
                  </a:lnTo>
                  <a:lnTo>
                    <a:pt x="132" y="0"/>
                  </a:lnTo>
                  <a:lnTo>
                    <a:pt x="138" y="0"/>
                  </a:lnTo>
                  <a:lnTo>
                    <a:pt x="143" y="0"/>
                  </a:lnTo>
                  <a:lnTo>
                    <a:pt x="146"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1" name="Freeform 26"/>
            <p:cNvSpPr>
              <a:spLocks noEditPoints="1"/>
            </p:cNvSpPr>
            <p:nvPr/>
          </p:nvSpPr>
          <p:spPr bwMode="auto">
            <a:xfrm>
              <a:off x="1262" y="1015"/>
              <a:ext cx="77" cy="117"/>
            </a:xfrm>
            <a:custGeom>
              <a:avLst/>
              <a:gdLst/>
              <a:ahLst/>
              <a:cxnLst>
                <a:cxn ang="0">
                  <a:pos x="77" y="114"/>
                </a:cxn>
                <a:cxn ang="0">
                  <a:pos x="64" y="114"/>
                </a:cxn>
                <a:cxn ang="0">
                  <a:pos x="64" y="106"/>
                </a:cxn>
                <a:cxn ang="0">
                  <a:pos x="33" y="117"/>
                </a:cxn>
                <a:cxn ang="0">
                  <a:pos x="20" y="114"/>
                </a:cxn>
                <a:cxn ang="0">
                  <a:pos x="3" y="95"/>
                </a:cxn>
                <a:cxn ang="0">
                  <a:pos x="0" y="81"/>
                </a:cxn>
                <a:cxn ang="0">
                  <a:pos x="6" y="60"/>
                </a:cxn>
                <a:cxn ang="0">
                  <a:pos x="22" y="49"/>
                </a:cxn>
                <a:cxn ang="0">
                  <a:pos x="64" y="38"/>
                </a:cxn>
                <a:cxn ang="0">
                  <a:pos x="64" y="36"/>
                </a:cxn>
                <a:cxn ang="0">
                  <a:pos x="58" y="17"/>
                </a:cxn>
                <a:cxn ang="0">
                  <a:pos x="42" y="11"/>
                </a:cxn>
                <a:cxn ang="0">
                  <a:pos x="25" y="14"/>
                </a:cxn>
                <a:cxn ang="0">
                  <a:pos x="11" y="19"/>
                </a:cxn>
                <a:cxn ang="0">
                  <a:pos x="11" y="9"/>
                </a:cxn>
                <a:cxn ang="0">
                  <a:pos x="14" y="9"/>
                </a:cxn>
                <a:cxn ang="0">
                  <a:pos x="44" y="0"/>
                </a:cxn>
                <a:cxn ang="0">
                  <a:pos x="53" y="0"/>
                </a:cxn>
                <a:cxn ang="0">
                  <a:pos x="69" y="9"/>
                </a:cxn>
                <a:cxn ang="0">
                  <a:pos x="75" y="19"/>
                </a:cxn>
                <a:cxn ang="0">
                  <a:pos x="77" y="33"/>
                </a:cxn>
                <a:cxn ang="0">
                  <a:pos x="77" y="71"/>
                </a:cxn>
                <a:cxn ang="0">
                  <a:pos x="77" y="84"/>
                </a:cxn>
                <a:cxn ang="0">
                  <a:pos x="77" y="114"/>
                </a:cxn>
                <a:cxn ang="0">
                  <a:pos x="64" y="49"/>
                </a:cxn>
                <a:cxn ang="0">
                  <a:pos x="31" y="57"/>
                </a:cxn>
                <a:cxn ang="0">
                  <a:pos x="20" y="65"/>
                </a:cxn>
                <a:cxn ang="0">
                  <a:pos x="14" y="81"/>
                </a:cxn>
                <a:cxn ang="0">
                  <a:pos x="14" y="92"/>
                </a:cxn>
                <a:cxn ang="0">
                  <a:pos x="28" y="103"/>
                </a:cxn>
                <a:cxn ang="0">
                  <a:pos x="36" y="106"/>
                </a:cxn>
                <a:cxn ang="0">
                  <a:pos x="64" y="95"/>
                </a:cxn>
              </a:cxnLst>
              <a:rect l="0" t="0" r="r" b="b"/>
              <a:pathLst>
                <a:path w="77" h="117">
                  <a:moveTo>
                    <a:pt x="77" y="114"/>
                  </a:moveTo>
                  <a:lnTo>
                    <a:pt x="77" y="114"/>
                  </a:lnTo>
                  <a:lnTo>
                    <a:pt x="66" y="114"/>
                  </a:lnTo>
                  <a:lnTo>
                    <a:pt x="64" y="114"/>
                  </a:lnTo>
                  <a:lnTo>
                    <a:pt x="64" y="106"/>
                  </a:lnTo>
                  <a:lnTo>
                    <a:pt x="50" y="114"/>
                  </a:lnTo>
                  <a:lnTo>
                    <a:pt x="33" y="117"/>
                  </a:lnTo>
                  <a:lnTo>
                    <a:pt x="20" y="114"/>
                  </a:lnTo>
                  <a:lnTo>
                    <a:pt x="9" y="106"/>
                  </a:lnTo>
                  <a:lnTo>
                    <a:pt x="3" y="95"/>
                  </a:lnTo>
                  <a:lnTo>
                    <a:pt x="0" y="81"/>
                  </a:lnTo>
                  <a:lnTo>
                    <a:pt x="3" y="71"/>
                  </a:lnTo>
                  <a:lnTo>
                    <a:pt x="6" y="60"/>
                  </a:lnTo>
                  <a:lnTo>
                    <a:pt x="14" y="52"/>
                  </a:lnTo>
                  <a:lnTo>
                    <a:pt x="22" y="49"/>
                  </a:lnTo>
                  <a:lnTo>
                    <a:pt x="44" y="44"/>
                  </a:lnTo>
                  <a:lnTo>
                    <a:pt x="64" y="38"/>
                  </a:lnTo>
                  <a:lnTo>
                    <a:pt x="64" y="36"/>
                  </a:lnTo>
                  <a:lnTo>
                    <a:pt x="64" y="25"/>
                  </a:lnTo>
                  <a:lnTo>
                    <a:pt x="58" y="17"/>
                  </a:lnTo>
                  <a:lnTo>
                    <a:pt x="50" y="14"/>
                  </a:lnTo>
                  <a:lnTo>
                    <a:pt x="42" y="11"/>
                  </a:lnTo>
                  <a:lnTo>
                    <a:pt x="25" y="14"/>
                  </a:lnTo>
                  <a:lnTo>
                    <a:pt x="14" y="19"/>
                  </a:lnTo>
                  <a:lnTo>
                    <a:pt x="11" y="19"/>
                  </a:lnTo>
                  <a:lnTo>
                    <a:pt x="11" y="9"/>
                  </a:lnTo>
                  <a:lnTo>
                    <a:pt x="14" y="9"/>
                  </a:lnTo>
                  <a:lnTo>
                    <a:pt x="28" y="3"/>
                  </a:lnTo>
                  <a:lnTo>
                    <a:pt x="44" y="0"/>
                  </a:lnTo>
                  <a:lnTo>
                    <a:pt x="53" y="0"/>
                  </a:lnTo>
                  <a:lnTo>
                    <a:pt x="61" y="6"/>
                  </a:lnTo>
                  <a:lnTo>
                    <a:pt x="69" y="9"/>
                  </a:lnTo>
                  <a:lnTo>
                    <a:pt x="75" y="19"/>
                  </a:lnTo>
                  <a:lnTo>
                    <a:pt x="77" y="25"/>
                  </a:lnTo>
                  <a:lnTo>
                    <a:pt x="77" y="33"/>
                  </a:lnTo>
                  <a:lnTo>
                    <a:pt x="77" y="71"/>
                  </a:lnTo>
                  <a:lnTo>
                    <a:pt x="77" y="84"/>
                  </a:lnTo>
                  <a:lnTo>
                    <a:pt x="77" y="111"/>
                  </a:lnTo>
                  <a:lnTo>
                    <a:pt x="77" y="114"/>
                  </a:lnTo>
                  <a:close/>
                  <a:moveTo>
                    <a:pt x="64" y="49"/>
                  </a:moveTo>
                  <a:lnTo>
                    <a:pt x="64" y="49"/>
                  </a:lnTo>
                  <a:lnTo>
                    <a:pt x="47" y="52"/>
                  </a:lnTo>
                  <a:lnTo>
                    <a:pt x="31" y="57"/>
                  </a:lnTo>
                  <a:lnTo>
                    <a:pt x="25" y="60"/>
                  </a:lnTo>
                  <a:lnTo>
                    <a:pt x="20" y="65"/>
                  </a:lnTo>
                  <a:lnTo>
                    <a:pt x="14" y="73"/>
                  </a:lnTo>
                  <a:lnTo>
                    <a:pt x="14" y="81"/>
                  </a:lnTo>
                  <a:lnTo>
                    <a:pt x="14" y="92"/>
                  </a:lnTo>
                  <a:lnTo>
                    <a:pt x="20" y="98"/>
                  </a:lnTo>
                  <a:lnTo>
                    <a:pt x="28" y="103"/>
                  </a:lnTo>
                  <a:lnTo>
                    <a:pt x="36" y="106"/>
                  </a:lnTo>
                  <a:lnTo>
                    <a:pt x="53" y="103"/>
                  </a:lnTo>
                  <a:lnTo>
                    <a:pt x="64" y="95"/>
                  </a:lnTo>
                  <a:lnTo>
                    <a:pt x="64"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2" name="Freeform 25"/>
            <p:cNvSpPr>
              <a:spLocks/>
            </p:cNvSpPr>
            <p:nvPr/>
          </p:nvSpPr>
          <p:spPr bwMode="auto">
            <a:xfrm>
              <a:off x="1375" y="1015"/>
              <a:ext cx="50" cy="114"/>
            </a:xfrm>
            <a:custGeom>
              <a:avLst/>
              <a:gdLst/>
              <a:ahLst/>
              <a:cxnLst>
                <a:cxn ang="0">
                  <a:pos x="47" y="17"/>
                </a:cxn>
                <a:cxn ang="0">
                  <a:pos x="44" y="17"/>
                </a:cxn>
                <a:cxn ang="0">
                  <a:pos x="44" y="17"/>
                </a:cxn>
                <a:cxn ang="0">
                  <a:pos x="36" y="14"/>
                </a:cxn>
                <a:cxn ang="0">
                  <a:pos x="36" y="14"/>
                </a:cxn>
                <a:cxn ang="0">
                  <a:pos x="30" y="17"/>
                </a:cxn>
                <a:cxn ang="0">
                  <a:pos x="25" y="19"/>
                </a:cxn>
                <a:cxn ang="0">
                  <a:pos x="22" y="25"/>
                </a:cxn>
                <a:cxn ang="0">
                  <a:pos x="19" y="30"/>
                </a:cxn>
                <a:cxn ang="0">
                  <a:pos x="17" y="44"/>
                </a:cxn>
                <a:cxn ang="0">
                  <a:pos x="17" y="57"/>
                </a:cxn>
                <a:cxn ang="0">
                  <a:pos x="17" y="57"/>
                </a:cxn>
                <a:cxn ang="0">
                  <a:pos x="17" y="114"/>
                </a:cxn>
                <a:cxn ang="0">
                  <a:pos x="17" y="114"/>
                </a:cxn>
                <a:cxn ang="0">
                  <a:pos x="17" y="114"/>
                </a:cxn>
                <a:cxn ang="0">
                  <a:pos x="3" y="114"/>
                </a:cxn>
                <a:cxn ang="0">
                  <a:pos x="3" y="114"/>
                </a:cxn>
                <a:cxn ang="0">
                  <a:pos x="3" y="108"/>
                </a:cxn>
                <a:cxn ang="0">
                  <a:pos x="3" y="108"/>
                </a:cxn>
                <a:cxn ang="0">
                  <a:pos x="3" y="84"/>
                </a:cxn>
                <a:cxn ang="0">
                  <a:pos x="3" y="57"/>
                </a:cxn>
                <a:cxn ang="0">
                  <a:pos x="3" y="57"/>
                </a:cxn>
                <a:cxn ang="0">
                  <a:pos x="0" y="6"/>
                </a:cxn>
                <a:cxn ang="0">
                  <a:pos x="3" y="6"/>
                </a:cxn>
                <a:cxn ang="0">
                  <a:pos x="3" y="6"/>
                </a:cxn>
                <a:cxn ang="0">
                  <a:pos x="14" y="3"/>
                </a:cxn>
                <a:cxn ang="0">
                  <a:pos x="17" y="3"/>
                </a:cxn>
                <a:cxn ang="0">
                  <a:pos x="17" y="3"/>
                </a:cxn>
                <a:cxn ang="0">
                  <a:pos x="17" y="22"/>
                </a:cxn>
                <a:cxn ang="0">
                  <a:pos x="17" y="22"/>
                </a:cxn>
                <a:cxn ang="0">
                  <a:pos x="19" y="14"/>
                </a:cxn>
                <a:cxn ang="0">
                  <a:pos x="25" y="6"/>
                </a:cxn>
                <a:cxn ang="0">
                  <a:pos x="30" y="3"/>
                </a:cxn>
                <a:cxn ang="0">
                  <a:pos x="39" y="0"/>
                </a:cxn>
                <a:cxn ang="0">
                  <a:pos x="39" y="0"/>
                </a:cxn>
                <a:cxn ang="0">
                  <a:pos x="47" y="3"/>
                </a:cxn>
                <a:cxn ang="0">
                  <a:pos x="50" y="6"/>
                </a:cxn>
                <a:cxn ang="0">
                  <a:pos x="50" y="6"/>
                </a:cxn>
                <a:cxn ang="0">
                  <a:pos x="47" y="17"/>
                </a:cxn>
                <a:cxn ang="0">
                  <a:pos x="47" y="17"/>
                </a:cxn>
              </a:cxnLst>
              <a:rect l="0" t="0" r="r" b="b"/>
              <a:pathLst>
                <a:path w="50" h="114">
                  <a:moveTo>
                    <a:pt x="47" y="17"/>
                  </a:moveTo>
                  <a:lnTo>
                    <a:pt x="44" y="17"/>
                  </a:lnTo>
                  <a:lnTo>
                    <a:pt x="36" y="14"/>
                  </a:lnTo>
                  <a:lnTo>
                    <a:pt x="30" y="17"/>
                  </a:lnTo>
                  <a:lnTo>
                    <a:pt x="25" y="19"/>
                  </a:lnTo>
                  <a:lnTo>
                    <a:pt x="22" y="25"/>
                  </a:lnTo>
                  <a:lnTo>
                    <a:pt x="19" y="30"/>
                  </a:lnTo>
                  <a:lnTo>
                    <a:pt x="17" y="44"/>
                  </a:lnTo>
                  <a:lnTo>
                    <a:pt x="17" y="57"/>
                  </a:lnTo>
                  <a:lnTo>
                    <a:pt x="17" y="114"/>
                  </a:lnTo>
                  <a:lnTo>
                    <a:pt x="3" y="114"/>
                  </a:lnTo>
                  <a:lnTo>
                    <a:pt x="3" y="108"/>
                  </a:lnTo>
                  <a:lnTo>
                    <a:pt x="3" y="84"/>
                  </a:lnTo>
                  <a:lnTo>
                    <a:pt x="3" y="57"/>
                  </a:lnTo>
                  <a:lnTo>
                    <a:pt x="0" y="6"/>
                  </a:lnTo>
                  <a:lnTo>
                    <a:pt x="3" y="6"/>
                  </a:lnTo>
                  <a:lnTo>
                    <a:pt x="14" y="3"/>
                  </a:lnTo>
                  <a:lnTo>
                    <a:pt x="17" y="3"/>
                  </a:lnTo>
                  <a:lnTo>
                    <a:pt x="17" y="22"/>
                  </a:lnTo>
                  <a:lnTo>
                    <a:pt x="19" y="14"/>
                  </a:lnTo>
                  <a:lnTo>
                    <a:pt x="25" y="6"/>
                  </a:lnTo>
                  <a:lnTo>
                    <a:pt x="30" y="3"/>
                  </a:lnTo>
                  <a:lnTo>
                    <a:pt x="39" y="0"/>
                  </a:lnTo>
                  <a:lnTo>
                    <a:pt x="47" y="3"/>
                  </a:lnTo>
                  <a:lnTo>
                    <a:pt x="50" y="6"/>
                  </a:lnTo>
                  <a:lnTo>
                    <a:pt x="47"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3" name="Freeform 24"/>
            <p:cNvSpPr>
              <a:spLocks/>
            </p:cNvSpPr>
            <p:nvPr/>
          </p:nvSpPr>
          <p:spPr bwMode="auto">
            <a:xfrm>
              <a:off x="1444" y="959"/>
              <a:ext cx="82" cy="170"/>
            </a:xfrm>
            <a:custGeom>
              <a:avLst/>
              <a:gdLst/>
              <a:ahLst/>
              <a:cxnLst>
                <a:cxn ang="0">
                  <a:pos x="80" y="170"/>
                </a:cxn>
                <a:cxn ang="0">
                  <a:pos x="80"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3" y="170"/>
                </a:cxn>
                <a:cxn ang="0">
                  <a:pos x="3" y="75"/>
                </a:cxn>
                <a:cxn ang="0">
                  <a:pos x="3" y="75"/>
                </a:cxn>
                <a:cxn ang="0">
                  <a:pos x="0" y="2"/>
                </a:cxn>
                <a:cxn ang="0">
                  <a:pos x="3" y="0"/>
                </a:cxn>
                <a:cxn ang="0">
                  <a:pos x="3" y="0"/>
                </a:cxn>
                <a:cxn ang="0">
                  <a:pos x="16" y="0"/>
                </a:cxn>
                <a:cxn ang="0">
                  <a:pos x="16" y="0"/>
                </a:cxn>
                <a:cxn ang="0">
                  <a:pos x="16" y="0"/>
                </a:cxn>
                <a:cxn ang="0">
                  <a:pos x="16" y="27"/>
                </a:cxn>
                <a:cxn ang="0">
                  <a:pos x="16" y="102"/>
                </a:cxn>
                <a:cxn ang="0">
                  <a:pos x="33" y="83"/>
                </a:cxn>
                <a:cxn ang="0">
                  <a:pos x="33" y="83"/>
                </a:cxn>
                <a:cxn ang="0">
                  <a:pos x="55" y="62"/>
                </a:cxn>
                <a:cxn ang="0">
                  <a:pos x="58"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80" y="170"/>
                </a:cxn>
              </a:cxnLst>
              <a:rect l="0" t="0" r="r" b="b"/>
              <a:pathLst>
                <a:path w="82" h="170">
                  <a:moveTo>
                    <a:pt x="80" y="170"/>
                  </a:moveTo>
                  <a:lnTo>
                    <a:pt x="80" y="170"/>
                  </a:lnTo>
                  <a:lnTo>
                    <a:pt x="74" y="170"/>
                  </a:lnTo>
                  <a:lnTo>
                    <a:pt x="66" y="170"/>
                  </a:lnTo>
                  <a:lnTo>
                    <a:pt x="63" y="170"/>
                  </a:lnTo>
                  <a:lnTo>
                    <a:pt x="16" y="105"/>
                  </a:lnTo>
                  <a:lnTo>
                    <a:pt x="16" y="110"/>
                  </a:lnTo>
                  <a:lnTo>
                    <a:pt x="16" y="154"/>
                  </a:lnTo>
                  <a:lnTo>
                    <a:pt x="16" y="170"/>
                  </a:lnTo>
                  <a:lnTo>
                    <a:pt x="5" y="170"/>
                  </a:lnTo>
                  <a:lnTo>
                    <a:pt x="3" y="170"/>
                  </a:lnTo>
                  <a:lnTo>
                    <a:pt x="3" y="75"/>
                  </a:lnTo>
                  <a:lnTo>
                    <a:pt x="0" y="2"/>
                  </a:lnTo>
                  <a:lnTo>
                    <a:pt x="3" y="0"/>
                  </a:lnTo>
                  <a:lnTo>
                    <a:pt x="16" y="0"/>
                  </a:lnTo>
                  <a:lnTo>
                    <a:pt x="16" y="27"/>
                  </a:lnTo>
                  <a:lnTo>
                    <a:pt x="16" y="102"/>
                  </a:lnTo>
                  <a:lnTo>
                    <a:pt x="33" y="83"/>
                  </a:lnTo>
                  <a:lnTo>
                    <a:pt x="55" y="62"/>
                  </a:lnTo>
                  <a:lnTo>
                    <a:pt x="58" y="59"/>
                  </a:lnTo>
                  <a:lnTo>
                    <a:pt x="71" y="59"/>
                  </a:lnTo>
                  <a:lnTo>
                    <a:pt x="71" y="62"/>
                  </a:lnTo>
                  <a:lnTo>
                    <a:pt x="52" y="83"/>
                  </a:lnTo>
                  <a:lnTo>
                    <a:pt x="30" y="102"/>
                  </a:lnTo>
                  <a:lnTo>
                    <a:pt x="49" y="129"/>
                  </a:lnTo>
                  <a:lnTo>
                    <a:pt x="66" y="151"/>
                  </a:lnTo>
                  <a:lnTo>
                    <a:pt x="82" y="167"/>
                  </a:lnTo>
                  <a:lnTo>
                    <a:pt x="80"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4" name="Freeform 23"/>
            <p:cNvSpPr>
              <a:spLocks noEditPoints="1"/>
            </p:cNvSpPr>
            <p:nvPr/>
          </p:nvSpPr>
          <p:spPr bwMode="auto">
            <a:xfrm>
              <a:off x="1609" y="1015"/>
              <a:ext cx="77" cy="117"/>
            </a:xfrm>
            <a:custGeom>
              <a:avLst/>
              <a:gdLst/>
              <a:ahLst/>
              <a:cxnLst>
                <a:cxn ang="0">
                  <a:pos x="77" y="114"/>
                </a:cxn>
                <a:cxn ang="0">
                  <a:pos x="63" y="114"/>
                </a:cxn>
                <a:cxn ang="0">
                  <a:pos x="63" y="106"/>
                </a:cxn>
                <a:cxn ang="0">
                  <a:pos x="33" y="117"/>
                </a:cxn>
                <a:cxn ang="0">
                  <a:pos x="19" y="114"/>
                </a:cxn>
                <a:cxn ang="0">
                  <a:pos x="3" y="95"/>
                </a:cxn>
                <a:cxn ang="0">
                  <a:pos x="0" y="81"/>
                </a:cxn>
                <a:cxn ang="0">
                  <a:pos x="5" y="60"/>
                </a:cxn>
                <a:cxn ang="0">
                  <a:pos x="22" y="49"/>
                </a:cxn>
                <a:cxn ang="0">
                  <a:pos x="63" y="38"/>
                </a:cxn>
                <a:cxn ang="0">
                  <a:pos x="63" y="36"/>
                </a:cxn>
                <a:cxn ang="0">
                  <a:pos x="58" y="17"/>
                </a:cxn>
                <a:cxn ang="0">
                  <a:pos x="41" y="11"/>
                </a:cxn>
                <a:cxn ang="0">
                  <a:pos x="25" y="14"/>
                </a:cxn>
                <a:cxn ang="0">
                  <a:pos x="11" y="19"/>
                </a:cxn>
                <a:cxn ang="0">
                  <a:pos x="11" y="9"/>
                </a:cxn>
                <a:cxn ang="0">
                  <a:pos x="14" y="9"/>
                </a:cxn>
                <a:cxn ang="0">
                  <a:pos x="44" y="0"/>
                </a:cxn>
                <a:cxn ang="0">
                  <a:pos x="52" y="0"/>
                </a:cxn>
                <a:cxn ang="0">
                  <a:pos x="69" y="9"/>
                </a:cxn>
                <a:cxn ang="0">
                  <a:pos x="74" y="19"/>
                </a:cxn>
                <a:cxn ang="0">
                  <a:pos x="77" y="33"/>
                </a:cxn>
                <a:cxn ang="0">
                  <a:pos x="77" y="71"/>
                </a:cxn>
                <a:cxn ang="0">
                  <a:pos x="77" y="84"/>
                </a:cxn>
                <a:cxn ang="0">
                  <a:pos x="77" y="114"/>
                </a:cxn>
                <a:cxn ang="0">
                  <a:pos x="63" y="49"/>
                </a:cxn>
                <a:cxn ang="0">
                  <a:pos x="30" y="57"/>
                </a:cxn>
                <a:cxn ang="0">
                  <a:pos x="19" y="65"/>
                </a:cxn>
                <a:cxn ang="0">
                  <a:pos x="14" y="81"/>
                </a:cxn>
                <a:cxn ang="0">
                  <a:pos x="14" y="92"/>
                </a:cxn>
                <a:cxn ang="0">
                  <a:pos x="27" y="103"/>
                </a:cxn>
                <a:cxn ang="0">
                  <a:pos x="36" y="106"/>
                </a:cxn>
                <a:cxn ang="0">
                  <a:pos x="63" y="95"/>
                </a:cxn>
              </a:cxnLst>
              <a:rect l="0" t="0" r="r" b="b"/>
              <a:pathLst>
                <a:path w="77" h="117">
                  <a:moveTo>
                    <a:pt x="77" y="114"/>
                  </a:moveTo>
                  <a:lnTo>
                    <a:pt x="77" y="114"/>
                  </a:lnTo>
                  <a:lnTo>
                    <a:pt x="66" y="114"/>
                  </a:lnTo>
                  <a:lnTo>
                    <a:pt x="63" y="114"/>
                  </a:lnTo>
                  <a:lnTo>
                    <a:pt x="63" y="106"/>
                  </a:lnTo>
                  <a:lnTo>
                    <a:pt x="49" y="114"/>
                  </a:lnTo>
                  <a:lnTo>
                    <a:pt x="33" y="117"/>
                  </a:lnTo>
                  <a:lnTo>
                    <a:pt x="19" y="114"/>
                  </a:lnTo>
                  <a:lnTo>
                    <a:pt x="8" y="106"/>
                  </a:lnTo>
                  <a:lnTo>
                    <a:pt x="3" y="95"/>
                  </a:lnTo>
                  <a:lnTo>
                    <a:pt x="0" y="81"/>
                  </a:lnTo>
                  <a:lnTo>
                    <a:pt x="0" y="71"/>
                  </a:lnTo>
                  <a:lnTo>
                    <a:pt x="5" y="60"/>
                  </a:lnTo>
                  <a:lnTo>
                    <a:pt x="14" y="52"/>
                  </a:lnTo>
                  <a:lnTo>
                    <a:pt x="22" y="49"/>
                  </a:lnTo>
                  <a:lnTo>
                    <a:pt x="41" y="44"/>
                  </a:lnTo>
                  <a:lnTo>
                    <a:pt x="63" y="38"/>
                  </a:lnTo>
                  <a:lnTo>
                    <a:pt x="63" y="36"/>
                  </a:lnTo>
                  <a:lnTo>
                    <a:pt x="63" y="25"/>
                  </a:lnTo>
                  <a:lnTo>
                    <a:pt x="58" y="17"/>
                  </a:lnTo>
                  <a:lnTo>
                    <a:pt x="49" y="14"/>
                  </a:lnTo>
                  <a:lnTo>
                    <a:pt x="41" y="11"/>
                  </a:lnTo>
                  <a:lnTo>
                    <a:pt x="25" y="14"/>
                  </a:lnTo>
                  <a:lnTo>
                    <a:pt x="14" y="19"/>
                  </a:lnTo>
                  <a:lnTo>
                    <a:pt x="11" y="19"/>
                  </a:lnTo>
                  <a:lnTo>
                    <a:pt x="11" y="9"/>
                  </a:lnTo>
                  <a:lnTo>
                    <a:pt x="14" y="9"/>
                  </a:lnTo>
                  <a:lnTo>
                    <a:pt x="27" y="3"/>
                  </a:lnTo>
                  <a:lnTo>
                    <a:pt x="44" y="0"/>
                  </a:lnTo>
                  <a:lnTo>
                    <a:pt x="52" y="0"/>
                  </a:lnTo>
                  <a:lnTo>
                    <a:pt x="60" y="6"/>
                  </a:lnTo>
                  <a:lnTo>
                    <a:pt x="69" y="9"/>
                  </a:lnTo>
                  <a:lnTo>
                    <a:pt x="74" y="19"/>
                  </a:lnTo>
                  <a:lnTo>
                    <a:pt x="77" y="25"/>
                  </a:lnTo>
                  <a:lnTo>
                    <a:pt x="77" y="33"/>
                  </a:lnTo>
                  <a:lnTo>
                    <a:pt x="77" y="71"/>
                  </a:lnTo>
                  <a:lnTo>
                    <a:pt x="77" y="84"/>
                  </a:lnTo>
                  <a:lnTo>
                    <a:pt x="77" y="111"/>
                  </a:lnTo>
                  <a:lnTo>
                    <a:pt x="77" y="114"/>
                  </a:lnTo>
                  <a:close/>
                  <a:moveTo>
                    <a:pt x="63" y="49"/>
                  </a:moveTo>
                  <a:lnTo>
                    <a:pt x="63" y="49"/>
                  </a:lnTo>
                  <a:lnTo>
                    <a:pt x="47" y="52"/>
                  </a:lnTo>
                  <a:lnTo>
                    <a:pt x="30" y="57"/>
                  </a:lnTo>
                  <a:lnTo>
                    <a:pt x="25" y="60"/>
                  </a:lnTo>
                  <a:lnTo>
                    <a:pt x="19" y="65"/>
                  </a:lnTo>
                  <a:lnTo>
                    <a:pt x="14" y="73"/>
                  </a:lnTo>
                  <a:lnTo>
                    <a:pt x="14" y="81"/>
                  </a:lnTo>
                  <a:lnTo>
                    <a:pt x="14" y="92"/>
                  </a:lnTo>
                  <a:lnTo>
                    <a:pt x="19" y="98"/>
                  </a:lnTo>
                  <a:lnTo>
                    <a:pt x="27" y="103"/>
                  </a:lnTo>
                  <a:lnTo>
                    <a:pt x="36" y="106"/>
                  </a:lnTo>
                  <a:lnTo>
                    <a:pt x="52" y="103"/>
                  </a:lnTo>
                  <a:lnTo>
                    <a:pt x="63" y="95"/>
                  </a:lnTo>
                  <a:lnTo>
                    <a:pt x="63"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5" name="Freeform 22"/>
            <p:cNvSpPr>
              <a:spLocks/>
            </p:cNvSpPr>
            <p:nvPr/>
          </p:nvSpPr>
          <p:spPr bwMode="auto">
            <a:xfrm>
              <a:off x="1724" y="1015"/>
              <a:ext cx="83" cy="114"/>
            </a:xfrm>
            <a:custGeom>
              <a:avLst/>
              <a:gdLst/>
              <a:ahLst/>
              <a:cxnLst>
                <a:cxn ang="0">
                  <a:pos x="83" y="114"/>
                </a:cxn>
                <a:cxn ang="0">
                  <a:pos x="83" y="114"/>
                </a:cxn>
                <a:cxn ang="0">
                  <a:pos x="69" y="114"/>
                </a:cxn>
                <a:cxn ang="0">
                  <a:pos x="69" y="114"/>
                </a:cxn>
                <a:cxn ang="0">
                  <a:pos x="69" y="114"/>
                </a:cxn>
                <a:cxn ang="0">
                  <a:pos x="69" y="84"/>
                </a:cxn>
                <a:cxn ang="0">
                  <a:pos x="69" y="84"/>
                </a:cxn>
                <a:cxn ang="0">
                  <a:pos x="69" y="44"/>
                </a:cxn>
                <a:cxn ang="0">
                  <a:pos x="69" y="44"/>
                </a:cxn>
                <a:cxn ang="0">
                  <a:pos x="69" y="33"/>
                </a:cxn>
                <a:cxn ang="0">
                  <a:pos x="66" y="22"/>
                </a:cxn>
                <a:cxn ang="0">
                  <a:pos x="58" y="17"/>
                </a:cxn>
                <a:cxn ang="0">
                  <a:pos x="47" y="14"/>
                </a:cxn>
                <a:cxn ang="0">
                  <a:pos x="47" y="14"/>
                </a:cxn>
                <a:cxn ang="0">
                  <a:pos x="39" y="14"/>
                </a:cxn>
                <a:cxn ang="0">
                  <a:pos x="28" y="17"/>
                </a:cxn>
                <a:cxn ang="0">
                  <a:pos x="14" y="27"/>
                </a:cxn>
                <a:cxn ang="0">
                  <a:pos x="14" y="33"/>
                </a:cxn>
                <a:cxn ang="0">
                  <a:pos x="14" y="33"/>
                </a:cxn>
                <a:cxn ang="0">
                  <a:pos x="14" y="114"/>
                </a:cxn>
                <a:cxn ang="0">
                  <a:pos x="14" y="114"/>
                </a:cxn>
                <a:cxn ang="0">
                  <a:pos x="14" y="114"/>
                </a:cxn>
                <a:cxn ang="0">
                  <a:pos x="3" y="114"/>
                </a:cxn>
                <a:cxn ang="0">
                  <a:pos x="0" y="114"/>
                </a:cxn>
                <a:cxn ang="0">
                  <a:pos x="0" y="114"/>
                </a:cxn>
                <a:cxn ang="0">
                  <a:pos x="0" y="87"/>
                </a:cxn>
                <a:cxn ang="0">
                  <a:pos x="0" y="71"/>
                </a:cxn>
                <a:cxn ang="0">
                  <a:pos x="0" y="71"/>
                </a:cxn>
                <a:cxn ang="0">
                  <a:pos x="0" y="6"/>
                </a:cxn>
                <a:cxn ang="0">
                  <a:pos x="0" y="3"/>
                </a:cxn>
                <a:cxn ang="0">
                  <a:pos x="0" y="3"/>
                </a:cxn>
                <a:cxn ang="0">
                  <a:pos x="11" y="3"/>
                </a:cxn>
                <a:cxn ang="0">
                  <a:pos x="14" y="3"/>
                </a:cxn>
                <a:cxn ang="0">
                  <a:pos x="14" y="3"/>
                </a:cxn>
                <a:cxn ang="0">
                  <a:pos x="14" y="14"/>
                </a:cxn>
                <a:cxn ang="0">
                  <a:pos x="14" y="14"/>
                </a:cxn>
                <a:cxn ang="0">
                  <a:pos x="31" y="6"/>
                </a:cxn>
                <a:cxn ang="0">
                  <a:pos x="42" y="3"/>
                </a:cxn>
                <a:cxn ang="0">
                  <a:pos x="50" y="0"/>
                </a:cxn>
                <a:cxn ang="0">
                  <a:pos x="50" y="0"/>
                </a:cxn>
                <a:cxn ang="0">
                  <a:pos x="61" y="3"/>
                </a:cxn>
                <a:cxn ang="0">
                  <a:pos x="66" y="6"/>
                </a:cxn>
                <a:cxn ang="0">
                  <a:pos x="75" y="11"/>
                </a:cxn>
                <a:cxn ang="0">
                  <a:pos x="80" y="19"/>
                </a:cxn>
                <a:cxn ang="0">
                  <a:pos x="80" y="19"/>
                </a:cxn>
                <a:cxn ang="0">
                  <a:pos x="83" y="33"/>
                </a:cxn>
                <a:cxn ang="0">
                  <a:pos x="83" y="46"/>
                </a:cxn>
                <a:cxn ang="0">
                  <a:pos x="83" y="68"/>
                </a:cxn>
                <a:cxn ang="0">
                  <a:pos x="83" y="68"/>
                </a:cxn>
                <a:cxn ang="0">
                  <a:pos x="83" y="114"/>
                </a:cxn>
                <a:cxn ang="0">
                  <a:pos x="83" y="114"/>
                </a:cxn>
              </a:cxnLst>
              <a:rect l="0" t="0" r="r" b="b"/>
              <a:pathLst>
                <a:path w="83" h="114">
                  <a:moveTo>
                    <a:pt x="83" y="114"/>
                  </a:moveTo>
                  <a:lnTo>
                    <a:pt x="83" y="114"/>
                  </a:lnTo>
                  <a:lnTo>
                    <a:pt x="69" y="114"/>
                  </a:lnTo>
                  <a:lnTo>
                    <a:pt x="69" y="84"/>
                  </a:lnTo>
                  <a:lnTo>
                    <a:pt x="69" y="44"/>
                  </a:lnTo>
                  <a:lnTo>
                    <a:pt x="69" y="33"/>
                  </a:lnTo>
                  <a:lnTo>
                    <a:pt x="66" y="22"/>
                  </a:lnTo>
                  <a:lnTo>
                    <a:pt x="58" y="17"/>
                  </a:lnTo>
                  <a:lnTo>
                    <a:pt x="47" y="14"/>
                  </a:lnTo>
                  <a:lnTo>
                    <a:pt x="39" y="14"/>
                  </a:lnTo>
                  <a:lnTo>
                    <a:pt x="28" y="17"/>
                  </a:lnTo>
                  <a:lnTo>
                    <a:pt x="14" y="27"/>
                  </a:lnTo>
                  <a:lnTo>
                    <a:pt x="14" y="33"/>
                  </a:lnTo>
                  <a:lnTo>
                    <a:pt x="14" y="114"/>
                  </a:lnTo>
                  <a:lnTo>
                    <a:pt x="3" y="114"/>
                  </a:lnTo>
                  <a:lnTo>
                    <a:pt x="0" y="114"/>
                  </a:lnTo>
                  <a:lnTo>
                    <a:pt x="0" y="87"/>
                  </a:lnTo>
                  <a:lnTo>
                    <a:pt x="0" y="71"/>
                  </a:lnTo>
                  <a:lnTo>
                    <a:pt x="0" y="6"/>
                  </a:lnTo>
                  <a:lnTo>
                    <a:pt x="0" y="3"/>
                  </a:lnTo>
                  <a:lnTo>
                    <a:pt x="11" y="3"/>
                  </a:lnTo>
                  <a:lnTo>
                    <a:pt x="14" y="3"/>
                  </a:lnTo>
                  <a:lnTo>
                    <a:pt x="14" y="14"/>
                  </a:lnTo>
                  <a:lnTo>
                    <a:pt x="31" y="6"/>
                  </a:lnTo>
                  <a:lnTo>
                    <a:pt x="42" y="3"/>
                  </a:lnTo>
                  <a:lnTo>
                    <a:pt x="50" y="0"/>
                  </a:lnTo>
                  <a:lnTo>
                    <a:pt x="61" y="3"/>
                  </a:lnTo>
                  <a:lnTo>
                    <a:pt x="66" y="6"/>
                  </a:lnTo>
                  <a:lnTo>
                    <a:pt x="75" y="11"/>
                  </a:lnTo>
                  <a:lnTo>
                    <a:pt x="80" y="19"/>
                  </a:lnTo>
                  <a:lnTo>
                    <a:pt x="83" y="33"/>
                  </a:lnTo>
                  <a:lnTo>
                    <a:pt x="83" y="46"/>
                  </a:lnTo>
                  <a:lnTo>
                    <a:pt x="83" y="68"/>
                  </a:lnTo>
                  <a:lnTo>
                    <a:pt x="83"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6" name="Freeform 21"/>
            <p:cNvSpPr>
              <a:spLocks noEditPoints="1"/>
            </p:cNvSpPr>
            <p:nvPr/>
          </p:nvSpPr>
          <p:spPr bwMode="auto">
            <a:xfrm>
              <a:off x="1840" y="959"/>
              <a:ext cx="91" cy="173"/>
            </a:xfrm>
            <a:custGeom>
              <a:avLst/>
              <a:gdLst/>
              <a:ahLst/>
              <a:cxnLst>
                <a:cxn ang="0">
                  <a:pos x="88" y="170"/>
                </a:cxn>
                <a:cxn ang="0">
                  <a:pos x="77" y="170"/>
                </a:cxn>
                <a:cxn ang="0">
                  <a:pos x="77" y="159"/>
                </a:cxn>
                <a:cxn ang="0">
                  <a:pos x="55" y="170"/>
                </a:cxn>
                <a:cxn ang="0">
                  <a:pos x="47" y="173"/>
                </a:cxn>
                <a:cxn ang="0">
                  <a:pos x="27" y="167"/>
                </a:cxn>
                <a:cxn ang="0">
                  <a:pos x="11" y="154"/>
                </a:cxn>
                <a:cxn ang="0">
                  <a:pos x="3" y="137"/>
                </a:cxn>
                <a:cxn ang="0">
                  <a:pos x="0" y="116"/>
                </a:cxn>
                <a:cxn ang="0">
                  <a:pos x="8" y="86"/>
                </a:cxn>
                <a:cxn ang="0">
                  <a:pos x="14" y="78"/>
                </a:cxn>
                <a:cxn ang="0">
                  <a:pos x="33" y="65"/>
                </a:cxn>
                <a:cxn ang="0">
                  <a:pos x="66" y="59"/>
                </a:cxn>
                <a:cxn ang="0">
                  <a:pos x="77" y="59"/>
                </a:cxn>
                <a:cxn ang="0">
                  <a:pos x="74" y="29"/>
                </a:cxn>
                <a:cxn ang="0">
                  <a:pos x="74" y="0"/>
                </a:cxn>
                <a:cxn ang="0">
                  <a:pos x="88" y="0"/>
                </a:cxn>
                <a:cxn ang="0">
                  <a:pos x="88" y="0"/>
                </a:cxn>
                <a:cxn ang="0">
                  <a:pos x="88" y="83"/>
                </a:cxn>
                <a:cxn ang="0">
                  <a:pos x="91" y="170"/>
                </a:cxn>
                <a:cxn ang="0">
                  <a:pos x="77" y="105"/>
                </a:cxn>
                <a:cxn ang="0">
                  <a:pos x="77" y="70"/>
                </a:cxn>
                <a:cxn ang="0">
                  <a:pos x="63" y="70"/>
                </a:cxn>
                <a:cxn ang="0">
                  <a:pos x="44" y="73"/>
                </a:cxn>
                <a:cxn ang="0">
                  <a:pos x="27" y="81"/>
                </a:cxn>
                <a:cxn ang="0">
                  <a:pos x="16" y="94"/>
                </a:cxn>
                <a:cxn ang="0">
                  <a:pos x="14" y="116"/>
                </a:cxn>
                <a:cxn ang="0">
                  <a:pos x="16" y="132"/>
                </a:cxn>
                <a:cxn ang="0">
                  <a:pos x="27" y="151"/>
                </a:cxn>
                <a:cxn ang="0">
                  <a:pos x="41" y="159"/>
                </a:cxn>
                <a:cxn ang="0">
                  <a:pos x="49" y="159"/>
                </a:cxn>
                <a:cxn ang="0">
                  <a:pos x="63" y="156"/>
                </a:cxn>
                <a:cxn ang="0">
                  <a:pos x="77" y="146"/>
                </a:cxn>
                <a:cxn ang="0">
                  <a:pos x="77" y="105"/>
                </a:cxn>
              </a:cxnLst>
              <a:rect l="0" t="0" r="r" b="b"/>
              <a:pathLst>
                <a:path w="91" h="173">
                  <a:moveTo>
                    <a:pt x="88" y="170"/>
                  </a:moveTo>
                  <a:lnTo>
                    <a:pt x="88" y="170"/>
                  </a:lnTo>
                  <a:lnTo>
                    <a:pt x="77" y="170"/>
                  </a:lnTo>
                  <a:lnTo>
                    <a:pt x="77" y="159"/>
                  </a:lnTo>
                  <a:lnTo>
                    <a:pt x="63" y="170"/>
                  </a:lnTo>
                  <a:lnTo>
                    <a:pt x="55" y="170"/>
                  </a:lnTo>
                  <a:lnTo>
                    <a:pt x="47" y="173"/>
                  </a:lnTo>
                  <a:lnTo>
                    <a:pt x="36" y="170"/>
                  </a:lnTo>
                  <a:lnTo>
                    <a:pt x="27" y="167"/>
                  </a:lnTo>
                  <a:lnTo>
                    <a:pt x="19" y="162"/>
                  </a:lnTo>
                  <a:lnTo>
                    <a:pt x="11" y="154"/>
                  </a:lnTo>
                  <a:lnTo>
                    <a:pt x="8" y="146"/>
                  </a:lnTo>
                  <a:lnTo>
                    <a:pt x="3" y="137"/>
                  </a:lnTo>
                  <a:lnTo>
                    <a:pt x="0" y="116"/>
                  </a:lnTo>
                  <a:lnTo>
                    <a:pt x="3" y="100"/>
                  </a:lnTo>
                  <a:lnTo>
                    <a:pt x="8" y="86"/>
                  </a:lnTo>
                  <a:lnTo>
                    <a:pt x="14" y="78"/>
                  </a:lnTo>
                  <a:lnTo>
                    <a:pt x="19" y="73"/>
                  </a:lnTo>
                  <a:lnTo>
                    <a:pt x="33" y="65"/>
                  </a:lnTo>
                  <a:lnTo>
                    <a:pt x="49" y="59"/>
                  </a:lnTo>
                  <a:lnTo>
                    <a:pt x="66" y="59"/>
                  </a:lnTo>
                  <a:lnTo>
                    <a:pt x="77" y="59"/>
                  </a:lnTo>
                  <a:lnTo>
                    <a:pt x="74" y="29"/>
                  </a:lnTo>
                  <a:lnTo>
                    <a:pt x="74" y="2"/>
                  </a:lnTo>
                  <a:lnTo>
                    <a:pt x="74" y="0"/>
                  </a:lnTo>
                  <a:lnTo>
                    <a:pt x="88" y="0"/>
                  </a:lnTo>
                  <a:lnTo>
                    <a:pt x="88" y="51"/>
                  </a:lnTo>
                  <a:lnTo>
                    <a:pt x="88" y="83"/>
                  </a:lnTo>
                  <a:lnTo>
                    <a:pt x="91" y="170"/>
                  </a:lnTo>
                  <a:lnTo>
                    <a:pt x="88" y="170"/>
                  </a:lnTo>
                  <a:close/>
                  <a:moveTo>
                    <a:pt x="77" y="105"/>
                  </a:moveTo>
                  <a:lnTo>
                    <a:pt x="77" y="105"/>
                  </a:lnTo>
                  <a:lnTo>
                    <a:pt x="77" y="70"/>
                  </a:lnTo>
                  <a:lnTo>
                    <a:pt x="63" y="70"/>
                  </a:lnTo>
                  <a:lnTo>
                    <a:pt x="44" y="73"/>
                  </a:lnTo>
                  <a:lnTo>
                    <a:pt x="36" y="75"/>
                  </a:lnTo>
                  <a:lnTo>
                    <a:pt x="27" y="81"/>
                  </a:lnTo>
                  <a:lnTo>
                    <a:pt x="22" y="86"/>
                  </a:lnTo>
                  <a:lnTo>
                    <a:pt x="16" y="94"/>
                  </a:lnTo>
                  <a:lnTo>
                    <a:pt x="14" y="105"/>
                  </a:lnTo>
                  <a:lnTo>
                    <a:pt x="14" y="116"/>
                  </a:lnTo>
                  <a:lnTo>
                    <a:pt x="16" y="132"/>
                  </a:lnTo>
                  <a:lnTo>
                    <a:pt x="22" y="146"/>
                  </a:lnTo>
                  <a:lnTo>
                    <a:pt x="27" y="151"/>
                  </a:lnTo>
                  <a:lnTo>
                    <a:pt x="33" y="156"/>
                  </a:lnTo>
                  <a:lnTo>
                    <a:pt x="41" y="159"/>
                  </a:lnTo>
                  <a:lnTo>
                    <a:pt x="49" y="159"/>
                  </a:lnTo>
                  <a:lnTo>
                    <a:pt x="58" y="159"/>
                  </a:lnTo>
                  <a:lnTo>
                    <a:pt x="63" y="156"/>
                  </a:lnTo>
                  <a:lnTo>
                    <a:pt x="71" y="151"/>
                  </a:lnTo>
                  <a:lnTo>
                    <a:pt x="77" y="146"/>
                  </a:lnTo>
                  <a:lnTo>
                    <a:pt x="77" y="10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7" name="Freeform 20"/>
            <p:cNvSpPr>
              <a:spLocks/>
            </p:cNvSpPr>
            <p:nvPr/>
          </p:nvSpPr>
          <p:spPr bwMode="auto">
            <a:xfrm>
              <a:off x="2041" y="975"/>
              <a:ext cx="110" cy="154"/>
            </a:xfrm>
            <a:custGeom>
              <a:avLst/>
              <a:gdLst/>
              <a:ahLst/>
              <a:cxnLst>
                <a:cxn ang="0">
                  <a:pos x="107" y="154"/>
                </a:cxn>
                <a:cxn ang="0">
                  <a:pos x="107" y="154"/>
                </a:cxn>
                <a:cxn ang="0">
                  <a:pos x="90" y="154"/>
                </a:cxn>
                <a:cxn ang="0">
                  <a:pos x="88" y="154"/>
                </a:cxn>
                <a:cxn ang="0">
                  <a:pos x="88" y="154"/>
                </a:cxn>
                <a:cxn ang="0">
                  <a:pos x="49" y="84"/>
                </a:cxn>
                <a:cxn ang="0">
                  <a:pos x="11" y="13"/>
                </a:cxn>
                <a:cxn ang="0">
                  <a:pos x="11" y="13"/>
                </a:cxn>
                <a:cxn ang="0">
                  <a:pos x="13" y="84"/>
                </a:cxn>
                <a:cxn ang="0">
                  <a:pos x="13" y="84"/>
                </a:cxn>
                <a:cxn ang="0">
                  <a:pos x="13" y="154"/>
                </a:cxn>
                <a:cxn ang="0">
                  <a:pos x="13" y="154"/>
                </a:cxn>
                <a:cxn ang="0">
                  <a:pos x="8" y="154"/>
                </a:cxn>
                <a:cxn ang="0">
                  <a:pos x="8" y="154"/>
                </a:cxn>
                <a:cxn ang="0">
                  <a:pos x="2"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5" y="32"/>
                </a:cxn>
                <a:cxn ang="0">
                  <a:pos x="35" y="32"/>
                </a:cxn>
                <a:cxn ang="0">
                  <a:pos x="55" y="62"/>
                </a:cxn>
                <a:cxn ang="0">
                  <a:pos x="96" y="143"/>
                </a:cxn>
                <a:cxn ang="0">
                  <a:pos x="96" y="143"/>
                </a:cxn>
                <a:cxn ang="0">
                  <a:pos x="96" y="111"/>
                </a:cxn>
                <a:cxn ang="0">
                  <a:pos x="96" y="111"/>
                </a:cxn>
                <a:cxn ang="0">
                  <a:pos x="96"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0" y="154"/>
                  </a:lnTo>
                  <a:lnTo>
                    <a:pt x="88" y="154"/>
                  </a:lnTo>
                  <a:lnTo>
                    <a:pt x="49" y="84"/>
                  </a:lnTo>
                  <a:lnTo>
                    <a:pt x="11" y="13"/>
                  </a:lnTo>
                  <a:lnTo>
                    <a:pt x="13" y="84"/>
                  </a:lnTo>
                  <a:lnTo>
                    <a:pt x="13" y="154"/>
                  </a:lnTo>
                  <a:lnTo>
                    <a:pt x="8" y="154"/>
                  </a:lnTo>
                  <a:lnTo>
                    <a:pt x="2" y="154"/>
                  </a:lnTo>
                  <a:lnTo>
                    <a:pt x="0" y="154"/>
                  </a:lnTo>
                  <a:lnTo>
                    <a:pt x="0" y="113"/>
                  </a:lnTo>
                  <a:lnTo>
                    <a:pt x="0" y="3"/>
                  </a:lnTo>
                  <a:lnTo>
                    <a:pt x="19" y="0"/>
                  </a:lnTo>
                  <a:lnTo>
                    <a:pt x="19" y="3"/>
                  </a:lnTo>
                  <a:lnTo>
                    <a:pt x="35" y="32"/>
                  </a:lnTo>
                  <a:lnTo>
                    <a:pt x="55" y="62"/>
                  </a:lnTo>
                  <a:lnTo>
                    <a:pt x="96" y="143"/>
                  </a:lnTo>
                  <a:lnTo>
                    <a:pt x="96" y="111"/>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8" name="Freeform 19"/>
            <p:cNvSpPr>
              <a:spLocks noEditPoints="1"/>
            </p:cNvSpPr>
            <p:nvPr/>
          </p:nvSpPr>
          <p:spPr bwMode="auto">
            <a:xfrm>
              <a:off x="2184" y="1015"/>
              <a:ext cx="93" cy="117"/>
            </a:xfrm>
            <a:custGeom>
              <a:avLst/>
              <a:gdLst/>
              <a:ahLst/>
              <a:cxnLst>
                <a:cxn ang="0">
                  <a:pos x="90" y="57"/>
                </a:cxn>
                <a:cxn ang="0">
                  <a:pos x="13" y="57"/>
                </a:cxn>
                <a:cxn ang="0">
                  <a:pos x="13" y="57"/>
                </a:cxn>
                <a:cxn ang="0">
                  <a:pos x="16" y="76"/>
                </a:cxn>
                <a:cxn ang="0">
                  <a:pos x="24" y="90"/>
                </a:cxn>
                <a:cxn ang="0">
                  <a:pos x="30" y="98"/>
                </a:cxn>
                <a:cxn ang="0">
                  <a:pos x="35" y="100"/>
                </a:cxn>
                <a:cxn ang="0">
                  <a:pos x="44" y="103"/>
                </a:cxn>
                <a:cxn ang="0">
                  <a:pos x="55" y="106"/>
                </a:cxn>
                <a:cxn ang="0">
                  <a:pos x="55" y="106"/>
                </a:cxn>
                <a:cxn ang="0">
                  <a:pos x="63" y="103"/>
                </a:cxn>
                <a:cxn ang="0">
                  <a:pos x="71" y="100"/>
                </a:cxn>
                <a:cxn ang="0">
                  <a:pos x="79" y="98"/>
                </a:cxn>
                <a:cxn ang="0">
                  <a:pos x="88" y="90"/>
                </a:cxn>
                <a:cxn ang="0">
                  <a:pos x="88" y="92"/>
                </a:cxn>
                <a:cxn ang="0">
                  <a:pos x="88" y="92"/>
                </a:cxn>
                <a:cxn ang="0">
                  <a:pos x="88" y="103"/>
                </a:cxn>
                <a:cxn ang="0">
                  <a:pos x="88" y="106"/>
                </a:cxn>
                <a:cxn ang="0">
                  <a:pos x="88" y="106"/>
                </a:cxn>
                <a:cxn ang="0">
                  <a:pos x="71" y="114"/>
                </a:cxn>
                <a:cxn ang="0">
                  <a:pos x="52" y="117"/>
                </a:cxn>
                <a:cxn ang="0">
                  <a:pos x="52" y="117"/>
                </a:cxn>
                <a:cxn ang="0">
                  <a:pos x="41" y="117"/>
                </a:cxn>
                <a:cxn ang="0">
                  <a:pos x="30" y="111"/>
                </a:cxn>
                <a:cxn ang="0">
                  <a:pos x="22" y="108"/>
                </a:cxn>
                <a:cxn ang="0">
                  <a:pos x="13" y="100"/>
                </a:cxn>
                <a:cxn ang="0">
                  <a:pos x="8" y="92"/>
                </a:cxn>
                <a:cxn ang="0">
                  <a:pos x="5" y="81"/>
                </a:cxn>
                <a:cxn ang="0">
                  <a:pos x="2" y="71"/>
                </a:cxn>
                <a:cxn ang="0">
                  <a:pos x="0" y="60"/>
                </a:cxn>
                <a:cxn ang="0">
                  <a:pos x="0" y="60"/>
                </a:cxn>
                <a:cxn ang="0">
                  <a:pos x="2" y="36"/>
                </a:cxn>
                <a:cxn ang="0">
                  <a:pos x="8" y="27"/>
                </a:cxn>
                <a:cxn ang="0">
                  <a:pos x="13" y="17"/>
                </a:cxn>
                <a:cxn ang="0">
                  <a:pos x="19" y="11"/>
                </a:cxn>
                <a:cxn ang="0">
                  <a:pos x="27" y="6"/>
                </a:cxn>
                <a:cxn ang="0">
                  <a:pos x="38" y="3"/>
                </a:cxn>
                <a:cxn ang="0">
                  <a:pos x="49" y="0"/>
                </a:cxn>
                <a:cxn ang="0">
                  <a:pos x="49" y="0"/>
                </a:cxn>
                <a:cxn ang="0">
                  <a:pos x="60" y="3"/>
                </a:cxn>
                <a:cxn ang="0">
                  <a:pos x="68" y="6"/>
                </a:cxn>
                <a:cxn ang="0">
                  <a:pos x="77" y="11"/>
                </a:cxn>
                <a:cxn ang="0">
                  <a:pos x="82" y="17"/>
                </a:cxn>
                <a:cxn ang="0">
                  <a:pos x="88" y="25"/>
                </a:cxn>
                <a:cxn ang="0">
                  <a:pos x="90" y="36"/>
                </a:cxn>
                <a:cxn ang="0">
                  <a:pos x="93" y="57"/>
                </a:cxn>
                <a:cxn ang="0">
                  <a:pos x="90" y="57"/>
                </a:cxn>
                <a:cxn ang="0">
                  <a:pos x="49" y="11"/>
                </a:cxn>
                <a:cxn ang="0">
                  <a:pos x="49" y="11"/>
                </a:cxn>
                <a:cxn ang="0">
                  <a:pos x="35" y="14"/>
                </a:cxn>
                <a:cxn ang="0">
                  <a:pos x="24" y="22"/>
                </a:cxn>
                <a:cxn ang="0">
                  <a:pos x="19" y="33"/>
                </a:cxn>
                <a:cxn ang="0">
                  <a:pos x="13" y="46"/>
                </a:cxn>
                <a:cxn ang="0">
                  <a:pos x="79" y="46"/>
                </a:cxn>
                <a:cxn ang="0">
                  <a:pos x="79" y="46"/>
                </a:cxn>
                <a:cxn ang="0">
                  <a:pos x="77" y="33"/>
                </a:cxn>
                <a:cxn ang="0">
                  <a:pos x="71" y="22"/>
                </a:cxn>
                <a:cxn ang="0">
                  <a:pos x="60" y="14"/>
                </a:cxn>
                <a:cxn ang="0">
                  <a:pos x="49" y="11"/>
                </a:cxn>
                <a:cxn ang="0">
                  <a:pos x="49" y="11"/>
                </a:cxn>
              </a:cxnLst>
              <a:rect l="0" t="0" r="r" b="b"/>
              <a:pathLst>
                <a:path w="93" h="117">
                  <a:moveTo>
                    <a:pt x="90" y="57"/>
                  </a:moveTo>
                  <a:lnTo>
                    <a:pt x="13" y="57"/>
                  </a:lnTo>
                  <a:lnTo>
                    <a:pt x="16" y="76"/>
                  </a:lnTo>
                  <a:lnTo>
                    <a:pt x="24" y="90"/>
                  </a:lnTo>
                  <a:lnTo>
                    <a:pt x="30" y="98"/>
                  </a:lnTo>
                  <a:lnTo>
                    <a:pt x="35" y="100"/>
                  </a:lnTo>
                  <a:lnTo>
                    <a:pt x="44" y="103"/>
                  </a:lnTo>
                  <a:lnTo>
                    <a:pt x="55" y="106"/>
                  </a:lnTo>
                  <a:lnTo>
                    <a:pt x="63" y="103"/>
                  </a:lnTo>
                  <a:lnTo>
                    <a:pt x="71" y="100"/>
                  </a:lnTo>
                  <a:lnTo>
                    <a:pt x="79" y="98"/>
                  </a:lnTo>
                  <a:lnTo>
                    <a:pt x="88" y="90"/>
                  </a:lnTo>
                  <a:lnTo>
                    <a:pt x="88" y="92"/>
                  </a:lnTo>
                  <a:lnTo>
                    <a:pt x="88" y="103"/>
                  </a:lnTo>
                  <a:lnTo>
                    <a:pt x="88" y="106"/>
                  </a:lnTo>
                  <a:lnTo>
                    <a:pt x="71" y="114"/>
                  </a:lnTo>
                  <a:lnTo>
                    <a:pt x="52" y="117"/>
                  </a:lnTo>
                  <a:lnTo>
                    <a:pt x="41" y="117"/>
                  </a:lnTo>
                  <a:lnTo>
                    <a:pt x="30" y="111"/>
                  </a:lnTo>
                  <a:lnTo>
                    <a:pt x="22" y="108"/>
                  </a:lnTo>
                  <a:lnTo>
                    <a:pt x="13" y="100"/>
                  </a:lnTo>
                  <a:lnTo>
                    <a:pt x="8" y="92"/>
                  </a:lnTo>
                  <a:lnTo>
                    <a:pt x="5" y="81"/>
                  </a:lnTo>
                  <a:lnTo>
                    <a:pt x="2" y="71"/>
                  </a:lnTo>
                  <a:lnTo>
                    <a:pt x="0" y="60"/>
                  </a:lnTo>
                  <a:lnTo>
                    <a:pt x="2" y="36"/>
                  </a:lnTo>
                  <a:lnTo>
                    <a:pt x="8" y="27"/>
                  </a:lnTo>
                  <a:lnTo>
                    <a:pt x="13" y="17"/>
                  </a:lnTo>
                  <a:lnTo>
                    <a:pt x="19" y="11"/>
                  </a:lnTo>
                  <a:lnTo>
                    <a:pt x="27" y="6"/>
                  </a:lnTo>
                  <a:lnTo>
                    <a:pt x="38" y="3"/>
                  </a:lnTo>
                  <a:lnTo>
                    <a:pt x="49" y="0"/>
                  </a:lnTo>
                  <a:lnTo>
                    <a:pt x="60" y="3"/>
                  </a:lnTo>
                  <a:lnTo>
                    <a:pt x="68" y="6"/>
                  </a:lnTo>
                  <a:lnTo>
                    <a:pt x="77" y="11"/>
                  </a:lnTo>
                  <a:lnTo>
                    <a:pt x="82" y="17"/>
                  </a:lnTo>
                  <a:lnTo>
                    <a:pt x="88" y="25"/>
                  </a:lnTo>
                  <a:lnTo>
                    <a:pt x="90" y="36"/>
                  </a:lnTo>
                  <a:lnTo>
                    <a:pt x="93" y="57"/>
                  </a:lnTo>
                  <a:lnTo>
                    <a:pt x="90" y="57"/>
                  </a:lnTo>
                  <a:close/>
                  <a:moveTo>
                    <a:pt x="49" y="11"/>
                  </a:moveTo>
                  <a:lnTo>
                    <a:pt x="49" y="11"/>
                  </a:lnTo>
                  <a:lnTo>
                    <a:pt x="35" y="14"/>
                  </a:lnTo>
                  <a:lnTo>
                    <a:pt x="24" y="22"/>
                  </a:lnTo>
                  <a:lnTo>
                    <a:pt x="19" y="33"/>
                  </a:lnTo>
                  <a:lnTo>
                    <a:pt x="13" y="46"/>
                  </a:lnTo>
                  <a:lnTo>
                    <a:pt x="79" y="46"/>
                  </a:lnTo>
                  <a:lnTo>
                    <a:pt x="77" y="33"/>
                  </a:lnTo>
                  <a:lnTo>
                    <a:pt x="71" y="22"/>
                  </a:lnTo>
                  <a:lnTo>
                    <a:pt x="60" y="14"/>
                  </a:lnTo>
                  <a:lnTo>
                    <a:pt x="49"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9" name="Freeform 18"/>
            <p:cNvSpPr>
              <a:spLocks/>
            </p:cNvSpPr>
            <p:nvPr/>
          </p:nvSpPr>
          <p:spPr bwMode="auto">
            <a:xfrm>
              <a:off x="2294" y="1018"/>
              <a:ext cx="145" cy="111"/>
            </a:xfrm>
            <a:custGeom>
              <a:avLst/>
              <a:gdLst/>
              <a:ahLst/>
              <a:cxnLst>
                <a:cxn ang="0">
                  <a:pos x="132" y="46"/>
                </a:cxn>
                <a:cxn ang="0">
                  <a:pos x="123" y="87"/>
                </a:cxn>
                <a:cxn ang="0">
                  <a:pos x="123" y="87"/>
                </a:cxn>
                <a:cxn ang="0">
                  <a:pos x="118" y="108"/>
                </a:cxn>
                <a:cxn ang="0">
                  <a:pos x="115" y="111"/>
                </a:cxn>
                <a:cxn ang="0">
                  <a:pos x="115" y="111"/>
                </a:cxn>
                <a:cxn ang="0">
                  <a:pos x="99" y="111"/>
                </a:cxn>
                <a:cxn ang="0">
                  <a:pos x="99" y="111"/>
                </a:cxn>
                <a:cxn ang="0">
                  <a:pos x="99" y="111"/>
                </a:cxn>
                <a:cxn ang="0">
                  <a:pos x="90" y="78"/>
                </a:cxn>
                <a:cxn ang="0">
                  <a:pos x="71" y="8"/>
                </a:cxn>
                <a:cxn ang="0">
                  <a:pos x="57" y="65"/>
                </a:cxn>
                <a:cxn ang="0">
                  <a:pos x="57" y="65"/>
                </a:cxn>
                <a:cxn ang="0">
                  <a:pos x="46" y="111"/>
                </a:cxn>
                <a:cxn ang="0">
                  <a:pos x="46" y="111"/>
                </a:cxn>
                <a:cxn ang="0">
                  <a:pos x="46" y="111"/>
                </a:cxn>
                <a:cxn ang="0">
                  <a:pos x="30" y="111"/>
                </a:cxn>
                <a:cxn ang="0">
                  <a:pos x="30" y="111"/>
                </a:cxn>
                <a:cxn ang="0">
                  <a:pos x="30" y="111"/>
                </a:cxn>
                <a:cxn ang="0">
                  <a:pos x="22" y="78"/>
                </a:cxn>
                <a:cxn ang="0">
                  <a:pos x="22" y="78"/>
                </a:cxn>
                <a:cxn ang="0">
                  <a:pos x="0" y="3"/>
                </a:cxn>
                <a:cxn ang="0">
                  <a:pos x="2" y="0"/>
                </a:cxn>
                <a:cxn ang="0">
                  <a:pos x="2" y="0"/>
                </a:cxn>
                <a:cxn ang="0">
                  <a:pos x="13" y="0"/>
                </a:cxn>
                <a:cxn ang="0">
                  <a:pos x="16" y="3"/>
                </a:cxn>
                <a:cxn ang="0">
                  <a:pos x="16" y="3"/>
                </a:cxn>
                <a:cxn ang="0">
                  <a:pos x="22" y="33"/>
                </a:cxn>
                <a:cxn ang="0">
                  <a:pos x="38" y="103"/>
                </a:cxn>
                <a:cxn ang="0">
                  <a:pos x="57" y="30"/>
                </a:cxn>
                <a:cxn ang="0">
                  <a:pos x="57" y="30"/>
                </a:cxn>
                <a:cxn ang="0">
                  <a:pos x="63" y="3"/>
                </a:cxn>
                <a:cxn ang="0">
                  <a:pos x="63" y="0"/>
                </a:cxn>
                <a:cxn ang="0">
                  <a:pos x="63" y="0"/>
                </a:cxn>
                <a:cxn ang="0">
                  <a:pos x="82" y="0"/>
                </a:cxn>
                <a:cxn ang="0">
                  <a:pos x="82" y="3"/>
                </a:cxn>
                <a:cxn ang="0">
                  <a:pos x="82" y="3"/>
                </a:cxn>
                <a:cxn ang="0">
                  <a:pos x="110" y="100"/>
                </a:cxn>
                <a:cxn ang="0">
                  <a:pos x="123" y="43"/>
                </a:cxn>
                <a:cxn ang="0">
                  <a:pos x="123" y="43"/>
                </a:cxn>
                <a:cxn ang="0">
                  <a:pos x="129" y="14"/>
                </a:cxn>
                <a:cxn ang="0">
                  <a:pos x="129" y="14"/>
                </a:cxn>
                <a:cxn ang="0">
                  <a:pos x="132" y="3"/>
                </a:cxn>
                <a:cxn ang="0">
                  <a:pos x="132" y="0"/>
                </a:cxn>
                <a:cxn ang="0">
                  <a:pos x="132" y="0"/>
                </a:cxn>
                <a:cxn ang="0">
                  <a:pos x="137" y="0"/>
                </a:cxn>
                <a:cxn ang="0">
                  <a:pos x="137" y="0"/>
                </a:cxn>
                <a:cxn ang="0">
                  <a:pos x="143" y="0"/>
                </a:cxn>
                <a:cxn ang="0">
                  <a:pos x="145" y="3"/>
                </a:cxn>
                <a:cxn ang="0">
                  <a:pos x="145" y="3"/>
                </a:cxn>
                <a:cxn ang="0">
                  <a:pos x="132" y="46"/>
                </a:cxn>
                <a:cxn ang="0">
                  <a:pos x="132" y="46"/>
                </a:cxn>
              </a:cxnLst>
              <a:rect l="0" t="0" r="r" b="b"/>
              <a:pathLst>
                <a:path w="145" h="111">
                  <a:moveTo>
                    <a:pt x="132" y="46"/>
                  </a:moveTo>
                  <a:lnTo>
                    <a:pt x="123" y="87"/>
                  </a:lnTo>
                  <a:lnTo>
                    <a:pt x="118" y="108"/>
                  </a:lnTo>
                  <a:lnTo>
                    <a:pt x="115" y="111"/>
                  </a:lnTo>
                  <a:lnTo>
                    <a:pt x="99" y="111"/>
                  </a:lnTo>
                  <a:lnTo>
                    <a:pt x="90" y="78"/>
                  </a:lnTo>
                  <a:lnTo>
                    <a:pt x="71" y="8"/>
                  </a:lnTo>
                  <a:lnTo>
                    <a:pt x="57" y="65"/>
                  </a:lnTo>
                  <a:lnTo>
                    <a:pt x="46" y="111"/>
                  </a:lnTo>
                  <a:lnTo>
                    <a:pt x="30" y="111"/>
                  </a:lnTo>
                  <a:lnTo>
                    <a:pt x="22" y="78"/>
                  </a:lnTo>
                  <a:lnTo>
                    <a:pt x="0" y="3"/>
                  </a:lnTo>
                  <a:lnTo>
                    <a:pt x="2" y="0"/>
                  </a:lnTo>
                  <a:lnTo>
                    <a:pt x="13" y="0"/>
                  </a:lnTo>
                  <a:lnTo>
                    <a:pt x="16" y="3"/>
                  </a:lnTo>
                  <a:lnTo>
                    <a:pt x="22" y="33"/>
                  </a:lnTo>
                  <a:lnTo>
                    <a:pt x="38" y="103"/>
                  </a:lnTo>
                  <a:lnTo>
                    <a:pt x="57" y="30"/>
                  </a:lnTo>
                  <a:lnTo>
                    <a:pt x="63" y="3"/>
                  </a:lnTo>
                  <a:lnTo>
                    <a:pt x="63" y="0"/>
                  </a:lnTo>
                  <a:lnTo>
                    <a:pt x="82" y="0"/>
                  </a:lnTo>
                  <a:lnTo>
                    <a:pt x="82" y="3"/>
                  </a:lnTo>
                  <a:lnTo>
                    <a:pt x="110" y="100"/>
                  </a:lnTo>
                  <a:lnTo>
                    <a:pt x="123" y="43"/>
                  </a:lnTo>
                  <a:lnTo>
                    <a:pt x="129" y="14"/>
                  </a:lnTo>
                  <a:lnTo>
                    <a:pt x="132" y="3"/>
                  </a:lnTo>
                  <a:lnTo>
                    <a:pt x="132" y="0"/>
                  </a:lnTo>
                  <a:lnTo>
                    <a:pt x="137" y="0"/>
                  </a:lnTo>
                  <a:lnTo>
                    <a:pt x="143" y="0"/>
                  </a:lnTo>
                  <a:lnTo>
                    <a:pt x="145"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0" name="Freeform 17"/>
            <p:cNvSpPr>
              <a:spLocks noEditPoints="1"/>
            </p:cNvSpPr>
            <p:nvPr/>
          </p:nvSpPr>
          <p:spPr bwMode="auto">
            <a:xfrm>
              <a:off x="2536" y="975"/>
              <a:ext cx="96" cy="154"/>
            </a:xfrm>
            <a:custGeom>
              <a:avLst/>
              <a:gdLst/>
              <a:ahLst/>
              <a:cxnLst>
                <a:cxn ang="0">
                  <a:pos x="85" y="140"/>
                </a:cxn>
                <a:cxn ang="0">
                  <a:pos x="74" y="148"/>
                </a:cxn>
                <a:cxn ang="0">
                  <a:pos x="44" y="154"/>
                </a:cxn>
                <a:cxn ang="0">
                  <a:pos x="30" y="154"/>
                </a:cxn>
                <a:cxn ang="0">
                  <a:pos x="2" y="154"/>
                </a:cxn>
                <a:cxn ang="0">
                  <a:pos x="2" y="121"/>
                </a:cxn>
                <a:cxn ang="0">
                  <a:pos x="2" y="51"/>
                </a:cxn>
                <a:cxn ang="0">
                  <a:pos x="0" y="3"/>
                </a:cxn>
                <a:cxn ang="0">
                  <a:pos x="2" y="3"/>
                </a:cxn>
                <a:cxn ang="0">
                  <a:pos x="44" y="0"/>
                </a:cxn>
                <a:cxn ang="0">
                  <a:pos x="55" y="3"/>
                </a:cxn>
                <a:cxn ang="0">
                  <a:pos x="77" y="11"/>
                </a:cxn>
                <a:cxn ang="0">
                  <a:pos x="82" y="19"/>
                </a:cxn>
                <a:cxn ang="0">
                  <a:pos x="88" y="38"/>
                </a:cxn>
                <a:cxn ang="0">
                  <a:pos x="85" y="51"/>
                </a:cxn>
                <a:cxn ang="0">
                  <a:pos x="68" y="70"/>
                </a:cxn>
                <a:cxn ang="0">
                  <a:pos x="57" y="73"/>
                </a:cxn>
                <a:cxn ang="0">
                  <a:pos x="85" y="84"/>
                </a:cxn>
                <a:cxn ang="0">
                  <a:pos x="93" y="94"/>
                </a:cxn>
                <a:cxn ang="0">
                  <a:pos x="96" y="111"/>
                </a:cxn>
                <a:cxn ang="0">
                  <a:pos x="93" y="127"/>
                </a:cxn>
                <a:cxn ang="0">
                  <a:pos x="85" y="140"/>
                </a:cxn>
                <a:cxn ang="0">
                  <a:pos x="16" y="11"/>
                </a:cxn>
                <a:cxn ang="0">
                  <a:pos x="13" y="13"/>
                </a:cxn>
                <a:cxn ang="0">
                  <a:pos x="13" y="62"/>
                </a:cxn>
                <a:cxn ang="0">
                  <a:pos x="30" y="70"/>
                </a:cxn>
                <a:cxn ang="0">
                  <a:pos x="44" y="67"/>
                </a:cxn>
                <a:cxn ang="0">
                  <a:pos x="66" y="59"/>
                </a:cxn>
                <a:cxn ang="0">
                  <a:pos x="74" y="49"/>
                </a:cxn>
                <a:cxn ang="0">
                  <a:pos x="74" y="38"/>
                </a:cxn>
                <a:cxn ang="0">
                  <a:pos x="66" y="19"/>
                </a:cxn>
                <a:cxn ang="0">
                  <a:pos x="46" y="11"/>
                </a:cxn>
                <a:cxn ang="0">
                  <a:pos x="35" y="81"/>
                </a:cxn>
                <a:cxn ang="0">
                  <a:pos x="13" y="81"/>
                </a:cxn>
                <a:cxn ang="0">
                  <a:pos x="13" y="97"/>
                </a:cxn>
                <a:cxn ang="0">
                  <a:pos x="38" y="143"/>
                </a:cxn>
                <a:cxn ang="0">
                  <a:pos x="49" y="143"/>
                </a:cxn>
                <a:cxn ang="0">
                  <a:pos x="71" y="135"/>
                </a:cxn>
                <a:cxn ang="0">
                  <a:pos x="79" y="127"/>
                </a:cxn>
                <a:cxn ang="0">
                  <a:pos x="82" y="111"/>
                </a:cxn>
                <a:cxn ang="0">
                  <a:pos x="82" y="103"/>
                </a:cxn>
                <a:cxn ang="0">
                  <a:pos x="74" y="89"/>
                </a:cxn>
                <a:cxn ang="0">
                  <a:pos x="52" y="81"/>
                </a:cxn>
                <a:cxn ang="0">
                  <a:pos x="35" y="81"/>
                </a:cxn>
              </a:cxnLst>
              <a:rect l="0" t="0" r="r" b="b"/>
              <a:pathLst>
                <a:path w="96" h="154">
                  <a:moveTo>
                    <a:pt x="85" y="140"/>
                  </a:moveTo>
                  <a:lnTo>
                    <a:pt x="85" y="140"/>
                  </a:lnTo>
                  <a:lnTo>
                    <a:pt x="79" y="146"/>
                  </a:lnTo>
                  <a:lnTo>
                    <a:pt x="74" y="148"/>
                  </a:lnTo>
                  <a:lnTo>
                    <a:pt x="60" y="151"/>
                  </a:lnTo>
                  <a:lnTo>
                    <a:pt x="44" y="154"/>
                  </a:lnTo>
                  <a:lnTo>
                    <a:pt x="30" y="154"/>
                  </a:lnTo>
                  <a:lnTo>
                    <a:pt x="2" y="154"/>
                  </a:lnTo>
                  <a:lnTo>
                    <a:pt x="2" y="121"/>
                  </a:lnTo>
                  <a:lnTo>
                    <a:pt x="2" y="51"/>
                  </a:lnTo>
                  <a:lnTo>
                    <a:pt x="0" y="3"/>
                  </a:lnTo>
                  <a:lnTo>
                    <a:pt x="2" y="3"/>
                  </a:lnTo>
                  <a:lnTo>
                    <a:pt x="33" y="0"/>
                  </a:lnTo>
                  <a:lnTo>
                    <a:pt x="44" y="0"/>
                  </a:lnTo>
                  <a:lnTo>
                    <a:pt x="55" y="3"/>
                  </a:lnTo>
                  <a:lnTo>
                    <a:pt x="66" y="5"/>
                  </a:lnTo>
                  <a:lnTo>
                    <a:pt x="77" y="11"/>
                  </a:lnTo>
                  <a:lnTo>
                    <a:pt x="82" y="19"/>
                  </a:lnTo>
                  <a:lnTo>
                    <a:pt x="88" y="27"/>
                  </a:lnTo>
                  <a:lnTo>
                    <a:pt x="88" y="38"/>
                  </a:lnTo>
                  <a:lnTo>
                    <a:pt x="85" y="51"/>
                  </a:lnTo>
                  <a:lnTo>
                    <a:pt x="79" y="62"/>
                  </a:lnTo>
                  <a:lnTo>
                    <a:pt x="68" y="70"/>
                  </a:lnTo>
                  <a:lnTo>
                    <a:pt x="57" y="73"/>
                  </a:lnTo>
                  <a:lnTo>
                    <a:pt x="74" y="76"/>
                  </a:lnTo>
                  <a:lnTo>
                    <a:pt x="85" y="84"/>
                  </a:lnTo>
                  <a:lnTo>
                    <a:pt x="90" y="89"/>
                  </a:lnTo>
                  <a:lnTo>
                    <a:pt x="93" y="94"/>
                  </a:lnTo>
                  <a:lnTo>
                    <a:pt x="96" y="103"/>
                  </a:lnTo>
                  <a:lnTo>
                    <a:pt x="96" y="111"/>
                  </a:lnTo>
                  <a:lnTo>
                    <a:pt x="93" y="127"/>
                  </a:lnTo>
                  <a:lnTo>
                    <a:pt x="85" y="140"/>
                  </a:lnTo>
                  <a:close/>
                  <a:moveTo>
                    <a:pt x="46" y="11"/>
                  </a:moveTo>
                  <a:lnTo>
                    <a:pt x="16" y="11"/>
                  </a:lnTo>
                  <a:lnTo>
                    <a:pt x="13" y="13"/>
                  </a:lnTo>
                  <a:lnTo>
                    <a:pt x="13" y="62"/>
                  </a:lnTo>
                  <a:lnTo>
                    <a:pt x="13" y="70"/>
                  </a:lnTo>
                  <a:lnTo>
                    <a:pt x="30" y="70"/>
                  </a:lnTo>
                  <a:lnTo>
                    <a:pt x="44" y="67"/>
                  </a:lnTo>
                  <a:lnTo>
                    <a:pt x="60" y="65"/>
                  </a:lnTo>
                  <a:lnTo>
                    <a:pt x="66" y="59"/>
                  </a:lnTo>
                  <a:lnTo>
                    <a:pt x="71" y="54"/>
                  </a:lnTo>
                  <a:lnTo>
                    <a:pt x="74" y="49"/>
                  </a:lnTo>
                  <a:lnTo>
                    <a:pt x="74" y="38"/>
                  </a:lnTo>
                  <a:lnTo>
                    <a:pt x="71" y="27"/>
                  </a:lnTo>
                  <a:lnTo>
                    <a:pt x="66" y="19"/>
                  </a:lnTo>
                  <a:lnTo>
                    <a:pt x="57" y="13"/>
                  </a:lnTo>
                  <a:lnTo>
                    <a:pt x="46" y="11"/>
                  </a:lnTo>
                  <a:close/>
                  <a:moveTo>
                    <a:pt x="35" y="81"/>
                  </a:moveTo>
                  <a:lnTo>
                    <a:pt x="35" y="81"/>
                  </a:lnTo>
                  <a:lnTo>
                    <a:pt x="13" y="81"/>
                  </a:lnTo>
                  <a:lnTo>
                    <a:pt x="13" y="97"/>
                  </a:lnTo>
                  <a:lnTo>
                    <a:pt x="16" y="143"/>
                  </a:lnTo>
                  <a:lnTo>
                    <a:pt x="38" y="143"/>
                  </a:lnTo>
                  <a:lnTo>
                    <a:pt x="49" y="143"/>
                  </a:lnTo>
                  <a:lnTo>
                    <a:pt x="60" y="140"/>
                  </a:lnTo>
                  <a:lnTo>
                    <a:pt x="71" y="135"/>
                  </a:lnTo>
                  <a:lnTo>
                    <a:pt x="79" y="127"/>
                  </a:lnTo>
                  <a:lnTo>
                    <a:pt x="82" y="119"/>
                  </a:lnTo>
                  <a:lnTo>
                    <a:pt x="82" y="111"/>
                  </a:lnTo>
                  <a:lnTo>
                    <a:pt x="82" y="103"/>
                  </a:lnTo>
                  <a:lnTo>
                    <a:pt x="79" y="94"/>
                  </a:lnTo>
                  <a:lnTo>
                    <a:pt x="74" y="89"/>
                  </a:lnTo>
                  <a:lnTo>
                    <a:pt x="68" y="86"/>
                  </a:lnTo>
                  <a:lnTo>
                    <a:pt x="52" y="81"/>
                  </a:lnTo>
                  <a:lnTo>
                    <a:pt x="35"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1" name="Freeform 16"/>
            <p:cNvSpPr>
              <a:spLocks/>
            </p:cNvSpPr>
            <p:nvPr/>
          </p:nvSpPr>
          <p:spPr bwMode="auto">
            <a:xfrm>
              <a:off x="2665" y="1015"/>
              <a:ext cx="47" cy="114"/>
            </a:xfrm>
            <a:custGeom>
              <a:avLst/>
              <a:gdLst/>
              <a:ahLst/>
              <a:cxnLst>
                <a:cxn ang="0">
                  <a:pos x="44" y="17"/>
                </a:cxn>
                <a:cxn ang="0">
                  <a:pos x="44" y="17"/>
                </a:cxn>
                <a:cxn ang="0">
                  <a:pos x="44" y="17"/>
                </a:cxn>
                <a:cxn ang="0">
                  <a:pos x="36" y="14"/>
                </a:cxn>
                <a:cxn ang="0">
                  <a:pos x="36" y="14"/>
                </a:cxn>
                <a:cxn ang="0">
                  <a:pos x="27" y="17"/>
                </a:cxn>
                <a:cxn ang="0">
                  <a:pos x="22" y="19"/>
                </a:cxn>
                <a:cxn ang="0">
                  <a:pos x="19" y="25"/>
                </a:cxn>
                <a:cxn ang="0">
                  <a:pos x="16" y="30"/>
                </a:cxn>
                <a:cxn ang="0">
                  <a:pos x="14" y="44"/>
                </a:cxn>
                <a:cxn ang="0">
                  <a:pos x="14" y="57"/>
                </a:cxn>
                <a:cxn ang="0">
                  <a:pos x="14" y="57"/>
                </a:cxn>
                <a:cxn ang="0">
                  <a:pos x="16" y="114"/>
                </a:cxn>
                <a:cxn ang="0">
                  <a:pos x="14" y="114"/>
                </a:cxn>
                <a:cxn ang="0">
                  <a:pos x="14" y="114"/>
                </a:cxn>
                <a:cxn ang="0">
                  <a:pos x="3" y="114"/>
                </a:cxn>
                <a:cxn ang="0">
                  <a:pos x="0" y="114"/>
                </a:cxn>
                <a:cxn ang="0">
                  <a:pos x="0" y="108"/>
                </a:cxn>
                <a:cxn ang="0">
                  <a:pos x="0" y="108"/>
                </a:cxn>
                <a:cxn ang="0">
                  <a:pos x="0" y="84"/>
                </a:cxn>
                <a:cxn ang="0">
                  <a:pos x="0" y="57"/>
                </a:cxn>
                <a:cxn ang="0">
                  <a:pos x="0" y="57"/>
                </a:cxn>
                <a:cxn ang="0">
                  <a:pos x="0" y="6"/>
                </a:cxn>
                <a:cxn ang="0">
                  <a:pos x="0" y="6"/>
                </a:cxn>
                <a:cxn ang="0">
                  <a:pos x="0" y="6"/>
                </a:cxn>
                <a:cxn ang="0">
                  <a:pos x="14" y="3"/>
                </a:cxn>
                <a:cxn ang="0">
                  <a:pos x="14" y="3"/>
                </a:cxn>
                <a:cxn ang="0">
                  <a:pos x="14" y="3"/>
                </a:cxn>
                <a:cxn ang="0">
                  <a:pos x="14" y="22"/>
                </a:cxn>
                <a:cxn ang="0">
                  <a:pos x="14" y="22"/>
                </a:cxn>
                <a:cxn ang="0">
                  <a:pos x="16" y="14"/>
                </a:cxn>
                <a:cxn ang="0">
                  <a:pos x="22" y="6"/>
                </a:cxn>
                <a:cxn ang="0">
                  <a:pos x="27" y="3"/>
                </a:cxn>
                <a:cxn ang="0">
                  <a:pos x="36" y="0"/>
                </a:cxn>
                <a:cxn ang="0">
                  <a:pos x="36" y="0"/>
                </a:cxn>
                <a:cxn ang="0">
                  <a:pos x="47" y="3"/>
                </a:cxn>
                <a:cxn ang="0">
                  <a:pos x="47" y="6"/>
                </a:cxn>
                <a:cxn ang="0">
                  <a:pos x="47" y="6"/>
                </a:cxn>
                <a:cxn ang="0">
                  <a:pos x="44" y="17"/>
                </a:cxn>
                <a:cxn ang="0">
                  <a:pos x="44" y="17"/>
                </a:cxn>
              </a:cxnLst>
              <a:rect l="0" t="0" r="r" b="b"/>
              <a:pathLst>
                <a:path w="47" h="114">
                  <a:moveTo>
                    <a:pt x="44" y="17"/>
                  </a:moveTo>
                  <a:lnTo>
                    <a:pt x="44" y="17"/>
                  </a:lnTo>
                  <a:lnTo>
                    <a:pt x="36" y="14"/>
                  </a:lnTo>
                  <a:lnTo>
                    <a:pt x="27" y="17"/>
                  </a:lnTo>
                  <a:lnTo>
                    <a:pt x="22" y="19"/>
                  </a:lnTo>
                  <a:lnTo>
                    <a:pt x="19" y="25"/>
                  </a:lnTo>
                  <a:lnTo>
                    <a:pt x="16" y="30"/>
                  </a:lnTo>
                  <a:lnTo>
                    <a:pt x="14" y="44"/>
                  </a:lnTo>
                  <a:lnTo>
                    <a:pt x="14" y="57"/>
                  </a:lnTo>
                  <a:lnTo>
                    <a:pt x="16" y="114"/>
                  </a:lnTo>
                  <a:lnTo>
                    <a:pt x="14" y="114"/>
                  </a:lnTo>
                  <a:lnTo>
                    <a:pt x="3" y="114"/>
                  </a:lnTo>
                  <a:lnTo>
                    <a:pt x="0" y="114"/>
                  </a:lnTo>
                  <a:lnTo>
                    <a:pt x="0" y="108"/>
                  </a:lnTo>
                  <a:lnTo>
                    <a:pt x="0" y="84"/>
                  </a:lnTo>
                  <a:lnTo>
                    <a:pt x="0" y="57"/>
                  </a:lnTo>
                  <a:lnTo>
                    <a:pt x="0" y="6"/>
                  </a:lnTo>
                  <a:lnTo>
                    <a:pt x="14" y="3"/>
                  </a:lnTo>
                  <a:lnTo>
                    <a:pt x="14" y="22"/>
                  </a:lnTo>
                  <a:lnTo>
                    <a:pt x="16" y="14"/>
                  </a:lnTo>
                  <a:lnTo>
                    <a:pt x="22" y="6"/>
                  </a:lnTo>
                  <a:lnTo>
                    <a:pt x="27" y="3"/>
                  </a:lnTo>
                  <a:lnTo>
                    <a:pt x="36" y="0"/>
                  </a:lnTo>
                  <a:lnTo>
                    <a:pt x="47" y="3"/>
                  </a:lnTo>
                  <a:lnTo>
                    <a:pt x="47" y="6"/>
                  </a:lnTo>
                  <a:lnTo>
                    <a:pt x="44"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2" name="Freeform 15"/>
            <p:cNvSpPr>
              <a:spLocks/>
            </p:cNvSpPr>
            <p:nvPr/>
          </p:nvSpPr>
          <p:spPr bwMode="auto">
            <a:xfrm>
              <a:off x="2734" y="1018"/>
              <a:ext cx="85" cy="114"/>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4"/>
                </a:cxn>
                <a:cxn ang="0">
                  <a:pos x="35" y="114"/>
                </a:cxn>
                <a:cxn ang="0">
                  <a:pos x="35" y="114"/>
                </a:cxn>
                <a:cxn ang="0">
                  <a:pos x="24" y="111"/>
                </a:cxn>
                <a:cxn ang="0">
                  <a:pos x="13" y="108"/>
                </a:cxn>
                <a:cxn ang="0">
                  <a:pos x="13" y="108"/>
                </a:cxn>
                <a:cxn ang="0">
                  <a:pos x="11"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6" y="43"/>
                </a:cxn>
                <a:cxn ang="0">
                  <a:pos x="16" y="68"/>
                </a:cxn>
                <a:cxn ang="0">
                  <a:pos x="16" y="68"/>
                </a:cxn>
                <a:cxn ang="0">
                  <a:pos x="16" y="81"/>
                </a:cxn>
                <a:cxn ang="0">
                  <a:pos x="19" y="92"/>
                </a:cxn>
                <a:cxn ang="0">
                  <a:pos x="27" y="100"/>
                </a:cxn>
                <a:cxn ang="0">
                  <a:pos x="41" y="103"/>
                </a:cxn>
                <a:cxn ang="0">
                  <a:pos x="41" y="103"/>
                </a:cxn>
                <a:cxn ang="0">
                  <a:pos x="49" y="100"/>
                </a:cxn>
                <a:cxn ang="0">
                  <a:pos x="57" y="97"/>
                </a:cxn>
                <a:cxn ang="0">
                  <a:pos x="63" y="95"/>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4">
                  <a:moveTo>
                    <a:pt x="82" y="111"/>
                  </a:moveTo>
                  <a:lnTo>
                    <a:pt x="71" y="111"/>
                  </a:lnTo>
                  <a:lnTo>
                    <a:pt x="71" y="100"/>
                  </a:lnTo>
                  <a:lnTo>
                    <a:pt x="63" y="105"/>
                  </a:lnTo>
                  <a:lnTo>
                    <a:pt x="55" y="111"/>
                  </a:lnTo>
                  <a:lnTo>
                    <a:pt x="46" y="114"/>
                  </a:lnTo>
                  <a:lnTo>
                    <a:pt x="35" y="114"/>
                  </a:lnTo>
                  <a:lnTo>
                    <a:pt x="24" y="111"/>
                  </a:lnTo>
                  <a:lnTo>
                    <a:pt x="13" y="108"/>
                  </a:lnTo>
                  <a:lnTo>
                    <a:pt x="11" y="103"/>
                  </a:lnTo>
                  <a:lnTo>
                    <a:pt x="5" y="97"/>
                  </a:lnTo>
                  <a:lnTo>
                    <a:pt x="2" y="84"/>
                  </a:lnTo>
                  <a:lnTo>
                    <a:pt x="2" y="57"/>
                  </a:lnTo>
                  <a:lnTo>
                    <a:pt x="2" y="43"/>
                  </a:lnTo>
                  <a:lnTo>
                    <a:pt x="0" y="3"/>
                  </a:lnTo>
                  <a:lnTo>
                    <a:pt x="2" y="0"/>
                  </a:lnTo>
                  <a:lnTo>
                    <a:pt x="13" y="0"/>
                  </a:lnTo>
                  <a:lnTo>
                    <a:pt x="16" y="0"/>
                  </a:lnTo>
                  <a:lnTo>
                    <a:pt x="16" y="43"/>
                  </a:lnTo>
                  <a:lnTo>
                    <a:pt x="16" y="68"/>
                  </a:lnTo>
                  <a:lnTo>
                    <a:pt x="16" y="81"/>
                  </a:lnTo>
                  <a:lnTo>
                    <a:pt x="19" y="92"/>
                  </a:lnTo>
                  <a:lnTo>
                    <a:pt x="27" y="100"/>
                  </a:lnTo>
                  <a:lnTo>
                    <a:pt x="41" y="103"/>
                  </a:lnTo>
                  <a:lnTo>
                    <a:pt x="49" y="100"/>
                  </a:lnTo>
                  <a:lnTo>
                    <a:pt x="57" y="97"/>
                  </a:lnTo>
                  <a:lnTo>
                    <a:pt x="63" y="95"/>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3" name="Freeform 14"/>
            <p:cNvSpPr>
              <a:spLocks/>
            </p:cNvSpPr>
            <p:nvPr/>
          </p:nvSpPr>
          <p:spPr bwMode="auto">
            <a:xfrm>
              <a:off x="2855" y="1015"/>
              <a:ext cx="85" cy="114"/>
            </a:xfrm>
            <a:custGeom>
              <a:avLst/>
              <a:gdLst/>
              <a:ahLst/>
              <a:cxnLst>
                <a:cxn ang="0">
                  <a:pos x="85" y="114"/>
                </a:cxn>
                <a:cxn ang="0">
                  <a:pos x="85" y="114"/>
                </a:cxn>
                <a:cxn ang="0">
                  <a:pos x="71" y="114"/>
                </a:cxn>
                <a:cxn ang="0">
                  <a:pos x="71" y="114"/>
                </a:cxn>
                <a:cxn ang="0">
                  <a:pos x="71" y="114"/>
                </a:cxn>
                <a:cxn ang="0">
                  <a:pos x="71" y="84"/>
                </a:cxn>
                <a:cxn ang="0">
                  <a:pos x="71" y="84"/>
                </a:cxn>
                <a:cxn ang="0">
                  <a:pos x="71" y="44"/>
                </a:cxn>
                <a:cxn ang="0">
                  <a:pos x="71" y="44"/>
                </a:cxn>
                <a:cxn ang="0">
                  <a:pos x="71" y="33"/>
                </a:cxn>
                <a:cxn ang="0">
                  <a:pos x="68" y="22"/>
                </a:cxn>
                <a:cxn ang="0">
                  <a:pos x="60" y="17"/>
                </a:cxn>
                <a:cxn ang="0">
                  <a:pos x="49" y="14"/>
                </a:cxn>
                <a:cxn ang="0">
                  <a:pos x="49" y="14"/>
                </a:cxn>
                <a:cxn ang="0">
                  <a:pos x="41" y="14"/>
                </a:cxn>
                <a:cxn ang="0">
                  <a:pos x="30" y="17"/>
                </a:cxn>
                <a:cxn ang="0">
                  <a:pos x="16" y="27"/>
                </a:cxn>
                <a:cxn ang="0">
                  <a:pos x="16" y="33"/>
                </a:cxn>
                <a:cxn ang="0">
                  <a:pos x="16" y="33"/>
                </a:cxn>
                <a:cxn ang="0">
                  <a:pos x="16" y="114"/>
                </a:cxn>
                <a:cxn ang="0">
                  <a:pos x="16" y="114"/>
                </a:cxn>
                <a:cxn ang="0">
                  <a:pos x="16" y="114"/>
                </a:cxn>
                <a:cxn ang="0">
                  <a:pos x="5" y="114"/>
                </a:cxn>
                <a:cxn ang="0">
                  <a:pos x="2" y="114"/>
                </a:cxn>
                <a:cxn ang="0">
                  <a:pos x="2" y="114"/>
                </a:cxn>
                <a:cxn ang="0">
                  <a:pos x="2" y="87"/>
                </a:cxn>
                <a:cxn ang="0">
                  <a:pos x="2" y="71"/>
                </a:cxn>
                <a:cxn ang="0">
                  <a:pos x="2" y="71"/>
                </a:cxn>
                <a:cxn ang="0">
                  <a:pos x="2" y="38"/>
                </a:cxn>
                <a:cxn ang="0">
                  <a:pos x="0" y="6"/>
                </a:cxn>
                <a:cxn ang="0">
                  <a:pos x="2" y="3"/>
                </a:cxn>
                <a:cxn ang="0">
                  <a:pos x="2" y="3"/>
                </a:cxn>
                <a:cxn ang="0">
                  <a:pos x="13" y="3"/>
                </a:cxn>
                <a:cxn ang="0">
                  <a:pos x="16" y="3"/>
                </a:cxn>
                <a:cxn ang="0">
                  <a:pos x="16" y="3"/>
                </a:cxn>
                <a:cxn ang="0">
                  <a:pos x="16" y="14"/>
                </a:cxn>
                <a:cxn ang="0">
                  <a:pos x="16" y="14"/>
                </a:cxn>
                <a:cxn ang="0">
                  <a:pos x="33" y="6"/>
                </a:cxn>
                <a:cxn ang="0">
                  <a:pos x="41" y="3"/>
                </a:cxn>
                <a:cxn ang="0">
                  <a:pos x="52" y="0"/>
                </a:cxn>
                <a:cxn ang="0">
                  <a:pos x="52" y="0"/>
                </a:cxn>
                <a:cxn ang="0">
                  <a:pos x="60" y="3"/>
                </a:cxn>
                <a:cxn ang="0">
                  <a:pos x="68" y="6"/>
                </a:cxn>
                <a:cxn ang="0">
                  <a:pos x="77" y="11"/>
                </a:cxn>
                <a:cxn ang="0">
                  <a:pos x="82" y="19"/>
                </a:cxn>
                <a:cxn ang="0">
                  <a:pos x="82" y="19"/>
                </a:cxn>
                <a:cxn ang="0">
                  <a:pos x="85" y="33"/>
                </a:cxn>
                <a:cxn ang="0">
                  <a:pos x="85" y="46"/>
                </a:cxn>
                <a:cxn ang="0">
                  <a:pos x="85" y="68"/>
                </a:cxn>
                <a:cxn ang="0">
                  <a:pos x="85" y="68"/>
                </a:cxn>
                <a:cxn ang="0">
                  <a:pos x="85" y="114"/>
                </a:cxn>
                <a:cxn ang="0">
                  <a:pos x="85" y="114"/>
                </a:cxn>
              </a:cxnLst>
              <a:rect l="0" t="0" r="r" b="b"/>
              <a:pathLst>
                <a:path w="85" h="114">
                  <a:moveTo>
                    <a:pt x="85" y="114"/>
                  </a:moveTo>
                  <a:lnTo>
                    <a:pt x="85" y="114"/>
                  </a:lnTo>
                  <a:lnTo>
                    <a:pt x="71" y="114"/>
                  </a:lnTo>
                  <a:lnTo>
                    <a:pt x="71" y="84"/>
                  </a:lnTo>
                  <a:lnTo>
                    <a:pt x="71" y="44"/>
                  </a:lnTo>
                  <a:lnTo>
                    <a:pt x="71" y="33"/>
                  </a:lnTo>
                  <a:lnTo>
                    <a:pt x="68" y="22"/>
                  </a:lnTo>
                  <a:lnTo>
                    <a:pt x="60" y="17"/>
                  </a:lnTo>
                  <a:lnTo>
                    <a:pt x="49" y="14"/>
                  </a:lnTo>
                  <a:lnTo>
                    <a:pt x="41" y="14"/>
                  </a:lnTo>
                  <a:lnTo>
                    <a:pt x="30" y="17"/>
                  </a:lnTo>
                  <a:lnTo>
                    <a:pt x="16" y="27"/>
                  </a:lnTo>
                  <a:lnTo>
                    <a:pt x="16" y="33"/>
                  </a:lnTo>
                  <a:lnTo>
                    <a:pt x="16" y="114"/>
                  </a:lnTo>
                  <a:lnTo>
                    <a:pt x="5" y="114"/>
                  </a:lnTo>
                  <a:lnTo>
                    <a:pt x="2" y="114"/>
                  </a:lnTo>
                  <a:lnTo>
                    <a:pt x="2" y="87"/>
                  </a:lnTo>
                  <a:lnTo>
                    <a:pt x="2" y="71"/>
                  </a:lnTo>
                  <a:lnTo>
                    <a:pt x="2" y="38"/>
                  </a:lnTo>
                  <a:lnTo>
                    <a:pt x="0" y="6"/>
                  </a:lnTo>
                  <a:lnTo>
                    <a:pt x="2" y="3"/>
                  </a:lnTo>
                  <a:lnTo>
                    <a:pt x="13" y="3"/>
                  </a:lnTo>
                  <a:lnTo>
                    <a:pt x="16" y="3"/>
                  </a:lnTo>
                  <a:lnTo>
                    <a:pt x="16" y="14"/>
                  </a:lnTo>
                  <a:lnTo>
                    <a:pt x="33" y="6"/>
                  </a:lnTo>
                  <a:lnTo>
                    <a:pt x="41" y="3"/>
                  </a:lnTo>
                  <a:lnTo>
                    <a:pt x="52" y="0"/>
                  </a:lnTo>
                  <a:lnTo>
                    <a:pt x="60" y="3"/>
                  </a:lnTo>
                  <a:lnTo>
                    <a:pt x="68" y="6"/>
                  </a:lnTo>
                  <a:lnTo>
                    <a:pt x="77" y="11"/>
                  </a:lnTo>
                  <a:lnTo>
                    <a:pt x="82" y="19"/>
                  </a:lnTo>
                  <a:lnTo>
                    <a:pt x="85" y="33"/>
                  </a:lnTo>
                  <a:lnTo>
                    <a:pt x="85" y="46"/>
                  </a:lnTo>
                  <a:lnTo>
                    <a:pt x="85" y="68"/>
                  </a:lnTo>
                  <a:lnTo>
                    <a:pt x="85"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4" name="Freeform 13"/>
            <p:cNvSpPr>
              <a:spLocks/>
            </p:cNvSpPr>
            <p:nvPr/>
          </p:nvSpPr>
          <p:spPr bwMode="auto">
            <a:xfrm>
              <a:off x="2973" y="1015"/>
              <a:ext cx="71" cy="117"/>
            </a:xfrm>
            <a:custGeom>
              <a:avLst/>
              <a:gdLst/>
              <a:ahLst/>
              <a:cxnLst>
                <a:cxn ang="0">
                  <a:pos x="30" y="117"/>
                </a:cxn>
                <a:cxn ang="0">
                  <a:pos x="30" y="117"/>
                </a:cxn>
                <a:cxn ang="0">
                  <a:pos x="14" y="114"/>
                </a:cxn>
                <a:cxn ang="0">
                  <a:pos x="0" y="108"/>
                </a:cxn>
                <a:cxn ang="0">
                  <a:pos x="0" y="106"/>
                </a:cxn>
                <a:cxn ang="0">
                  <a:pos x="0" y="106"/>
                </a:cxn>
                <a:cxn ang="0">
                  <a:pos x="0" y="95"/>
                </a:cxn>
                <a:cxn ang="0">
                  <a:pos x="3" y="92"/>
                </a:cxn>
                <a:cxn ang="0">
                  <a:pos x="3" y="92"/>
                </a:cxn>
                <a:cxn ang="0">
                  <a:pos x="16" y="103"/>
                </a:cxn>
                <a:cxn ang="0">
                  <a:pos x="22" y="106"/>
                </a:cxn>
                <a:cxn ang="0">
                  <a:pos x="30" y="106"/>
                </a:cxn>
                <a:cxn ang="0">
                  <a:pos x="30" y="106"/>
                </a:cxn>
                <a:cxn ang="0">
                  <a:pos x="41" y="106"/>
                </a:cxn>
                <a:cxn ang="0">
                  <a:pos x="49" y="100"/>
                </a:cxn>
                <a:cxn ang="0">
                  <a:pos x="55" y="95"/>
                </a:cxn>
                <a:cxn ang="0">
                  <a:pos x="58" y="84"/>
                </a:cxn>
                <a:cxn ang="0">
                  <a:pos x="58" y="84"/>
                </a:cxn>
                <a:cxn ang="0">
                  <a:pos x="55" y="76"/>
                </a:cxn>
                <a:cxn ang="0">
                  <a:pos x="49" y="68"/>
                </a:cxn>
                <a:cxn ang="0">
                  <a:pos x="38" y="65"/>
                </a:cxn>
                <a:cxn ang="0">
                  <a:pos x="27" y="63"/>
                </a:cxn>
                <a:cxn ang="0">
                  <a:pos x="19" y="60"/>
                </a:cxn>
                <a:cxn ang="0">
                  <a:pos x="8" y="54"/>
                </a:cxn>
                <a:cxn ang="0">
                  <a:pos x="3" y="46"/>
                </a:cxn>
                <a:cxn ang="0">
                  <a:pos x="0" y="33"/>
                </a:cxn>
                <a:cxn ang="0">
                  <a:pos x="0" y="33"/>
                </a:cxn>
                <a:cxn ang="0">
                  <a:pos x="0" y="25"/>
                </a:cxn>
                <a:cxn ang="0">
                  <a:pos x="3" y="17"/>
                </a:cxn>
                <a:cxn ang="0">
                  <a:pos x="11" y="9"/>
                </a:cxn>
                <a:cxn ang="0">
                  <a:pos x="25" y="3"/>
                </a:cxn>
                <a:cxn ang="0">
                  <a:pos x="36" y="0"/>
                </a:cxn>
                <a:cxn ang="0">
                  <a:pos x="36" y="0"/>
                </a:cxn>
                <a:cxn ang="0">
                  <a:pos x="52" y="3"/>
                </a:cxn>
                <a:cxn ang="0">
                  <a:pos x="66" y="9"/>
                </a:cxn>
                <a:cxn ang="0">
                  <a:pos x="66" y="9"/>
                </a:cxn>
                <a:cxn ang="0">
                  <a:pos x="66" y="9"/>
                </a:cxn>
                <a:cxn ang="0">
                  <a:pos x="63" y="22"/>
                </a:cxn>
                <a:cxn ang="0">
                  <a:pos x="63" y="22"/>
                </a:cxn>
                <a:cxn ang="0">
                  <a:pos x="63" y="22"/>
                </a:cxn>
                <a:cxn ang="0">
                  <a:pos x="49" y="14"/>
                </a:cxn>
                <a:cxn ang="0">
                  <a:pos x="36" y="14"/>
                </a:cxn>
                <a:cxn ang="0">
                  <a:pos x="36" y="14"/>
                </a:cxn>
                <a:cxn ang="0">
                  <a:pos x="27" y="14"/>
                </a:cxn>
                <a:cxn ang="0">
                  <a:pos x="19" y="17"/>
                </a:cxn>
                <a:cxn ang="0">
                  <a:pos x="14" y="22"/>
                </a:cxn>
                <a:cxn ang="0">
                  <a:pos x="14" y="30"/>
                </a:cxn>
                <a:cxn ang="0">
                  <a:pos x="14" y="30"/>
                </a:cxn>
                <a:cxn ang="0">
                  <a:pos x="16" y="41"/>
                </a:cxn>
                <a:cxn ang="0">
                  <a:pos x="22" y="46"/>
                </a:cxn>
                <a:cxn ang="0">
                  <a:pos x="41" y="52"/>
                </a:cxn>
                <a:cxn ang="0">
                  <a:pos x="52" y="57"/>
                </a:cxn>
                <a:cxn ang="0">
                  <a:pos x="60" y="63"/>
                </a:cxn>
                <a:cxn ang="0">
                  <a:pos x="69" y="71"/>
                </a:cxn>
                <a:cxn ang="0">
                  <a:pos x="71" y="84"/>
                </a:cxn>
                <a:cxn ang="0">
                  <a:pos x="71" y="84"/>
                </a:cxn>
                <a:cxn ang="0">
                  <a:pos x="69" y="92"/>
                </a:cxn>
                <a:cxn ang="0">
                  <a:pos x="66" y="98"/>
                </a:cxn>
                <a:cxn ang="0">
                  <a:pos x="63" y="106"/>
                </a:cxn>
                <a:cxn ang="0">
                  <a:pos x="58" y="108"/>
                </a:cxn>
                <a:cxn ang="0">
                  <a:pos x="47" y="114"/>
                </a:cxn>
                <a:cxn ang="0">
                  <a:pos x="30" y="117"/>
                </a:cxn>
                <a:cxn ang="0">
                  <a:pos x="30" y="117"/>
                </a:cxn>
              </a:cxnLst>
              <a:rect l="0" t="0" r="r" b="b"/>
              <a:pathLst>
                <a:path w="71" h="117">
                  <a:moveTo>
                    <a:pt x="30" y="117"/>
                  </a:moveTo>
                  <a:lnTo>
                    <a:pt x="30" y="117"/>
                  </a:lnTo>
                  <a:lnTo>
                    <a:pt x="14" y="114"/>
                  </a:lnTo>
                  <a:lnTo>
                    <a:pt x="0" y="108"/>
                  </a:lnTo>
                  <a:lnTo>
                    <a:pt x="0" y="106"/>
                  </a:lnTo>
                  <a:lnTo>
                    <a:pt x="0" y="95"/>
                  </a:lnTo>
                  <a:lnTo>
                    <a:pt x="3" y="92"/>
                  </a:lnTo>
                  <a:lnTo>
                    <a:pt x="16" y="103"/>
                  </a:lnTo>
                  <a:lnTo>
                    <a:pt x="22" y="106"/>
                  </a:lnTo>
                  <a:lnTo>
                    <a:pt x="30" y="106"/>
                  </a:lnTo>
                  <a:lnTo>
                    <a:pt x="41" y="106"/>
                  </a:lnTo>
                  <a:lnTo>
                    <a:pt x="49" y="100"/>
                  </a:lnTo>
                  <a:lnTo>
                    <a:pt x="55" y="95"/>
                  </a:lnTo>
                  <a:lnTo>
                    <a:pt x="58" y="84"/>
                  </a:lnTo>
                  <a:lnTo>
                    <a:pt x="55" y="76"/>
                  </a:lnTo>
                  <a:lnTo>
                    <a:pt x="49" y="68"/>
                  </a:lnTo>
                  <a:lnTo>
                    <a:pt x="38" y="65"/>
                  </a:lnTo>
                  <a:lnTo>
                    <a:pt x="27" y="63"/>
                  </a:lnTo>
                  <a:lnTo>
                    <a:pt x="19" y="60"/>
                  </a:lnTo>
                  <a:lnTo>
                    <a:pt x="8" y="54"/>
                  </a:lnTo>
                  <a:lnTo>
                    <a:pt x="3" y="46"/>
                  </a:lnTo>
                  <a:lnTo>
                    <a:pt x="0" y="33"/>
                  </a:lnTo>
                  <a:lnTo>
                    <a:pt x="0" y="25"/>
                  </a:lnTo>
                  <a:lnTo>
                    <a:pt x="3" y="17"/>
                  </a:lnTo>
                  <a:lnTo>
                    <a:pt x="11" y="9"/>
                  </a:lnTo>
                  <a:lnTo>
                    <a:pt x="25" y="3"/>
                  </a:lnTo>
                  <a:lnTo>
                    <a:pt x="36" y="0"/>
                  </a:lnTo>
                  <a:lnTo>
                    <a:pt x="52" y="3"/>
                  </a:lnTo>
                  <a:lnTo>
                    <a:pt x="66" y="9"/>
                  </a:lnTo>
                  <a:lnTo>
                    <a:pt x="63" y="22"/>
                  </a:lnTo>
                  <a:lnTo>
                    <a:pt x="49" y="14"/>
                  </a:lnTo>
                  <a:lnTo>
                    <a:pt x="36" y="14"/>
                  </a:lnTo>
                  <a:lnTo>
                    <a:pt x="27" y="14"/>
                  </a:lnTo>
                  <a:lnTo>
                    <a:pt x="19" y="17"/>
                  </a:lnTo>
                  <a:lnTo>
                    <a:pt x="14" y="22"/>
                  </a:lnTo>
                  <a:lnTo>
                    <a:pt x="14" y="30"/>
                  </a:lnTo>
                  <a:lnTo>
                    <a:pt x="16" y="41"/>
                  </a:lnTo>
                  <a:lnTo>
                    <a:pt x="22" y="46"/>
                  </a:lnTo>
                  <a:lnTo>
                    <a:pt x="41" y="52"/>
                  </a:lnTo>
                  <a:lnTo>
                    <a:pt x="52" y="57"/>
                  </a:lnTo>
                  <a:lnTo>
                    <a:pt x="60" y="63"/>
                  </a:lnTo>
                  <a:lnTo>
                    <a:pt x="69" y="71"/>
                  </a:lnTo>
                  <a:lnTo>
                    <a:pt x="71" y="84"/>
                  </a:lnTo>
                  <a:lnTo>
                    <a:pt x="69" y="92"/>
                  </a:lnTo>
                  <a:lnTo>
                    <a:pt x="66" y="98"/>
                  </a:lnTo>
                  <a:lnTo>
                    <a:pt x="63" y="106"/>
                  </a:lnTo>
                  <a:lnTo>
                    <a:pt x="58" y="108"/>
                  </a:lnTo>
                  <a:lnTo>
                    <a:pt x="47" y="114"/>
                  </a:lnTo>
                  <a:lnTo>
                    <a:pt x="30" y="1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5" name="Freeform 12"/>
            <p:cNvSpPr>
              <a:spLocks/>
            </p:cNvSpPr>
            <p:nvPr/>
          </p:nvSpPr>
          <p:spPr bwMode="auto">
            <a:xfrm>
              <a:off x="3061" y="1018"/>
              <a:ext cx="146" cy="111"/>
            </a:xfrm>
            <a:custGeom>
              <a:avLst/>
              <a:gdLst/>
              <a:ahLst/>
              <a:cxnLst>
                <a:cxn ang="0">
                  <a:pos x="135" y="46"/>
                </a:cxn>
                <a:cxn ang="0">
                  <a:pos x="124" y="87"/>
                </a:cxn>
                <a:cxn ang="0">
                  <a:pos x="124" y="87"/>
                </a:cxn>
                <a:cxn ang="0">
                  <a:pos x="118" y="108"/>
                </a:cxn>
                <a:cxn ang="0">
                  <a:pos x="115" y="111"/>
                </a:cxn>
                <a:cxn ang="0">
                  <a:pos x="115" y="111"/>
                </a:cxn>
                <a:cxn ang="0">
                  <a:pos x="99" y="111"/>
                </a:cxn>
                <a:cxn ang="0">
                  <a:pos x="99" y="111"/>
                </a:cxn>
                <a:cxn ang="0">
                  <a:pos x="99" y="111"/>
                </a:cxn>
                <a:cxn ang="0">
                  <a:pos x="91" y="78"/>
                </a:cxn>
                <a:cxn ang="0">
                  <a:pos x="71" y="8"/>
                </a:cxn>
                <a:cxn ang="0">
                  <a:pos x="58" y="65"/>
                </a:cxn>
                <a:cxn ang="0">
                  <a:pos x="58" y="65"/>
                </a:cxn>
                <a:cxn ang="0">
                  <a:pos x="49"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6" y="3"/>
                </a:cxn>
                <a:cxn ang="0">
                  <a:pos x="16" y="3"/>
                </a:cxn>
                <a:cxn ang="0">
                  <a:pos x="22" y="33"/>
                </a:cxn>
                <a:cxn ang="0">
                  <a:pos x="38" y="103"/>
                </a:cxn>
                <a:cxn ang="0">
                  <a:pos x="58" y="30"/>
                </a:cxn>
                <a:cxn ang="0">
                  <a:pos x="58" y="30"/>
                </a:cxn>
                <a:cxn ang="0">
                  <a:pos x="63" y="3"/>
                </a:cxn>
                <a:cxn ang="0">
                  <a:pos x="63" y="0"/>
                </a:cxn>
                <a:cxn ang="0">
                  <a:pos x="63" y="0"/>
                </a:cxn>
                <a:cxn ang="0">
                  <a:pos x="82" y="0"/>
                </a:cxn>
                <a:cxn ang="0">
                  <a:pos x="82" y="3"/>
                </a:cxn>
                <a:cxn ang="0">
                  <a:pos x="82" y="3"/>
                </a:cxn>
                <a:cxn ang="0">
                  <a:pos x="110" y="100"/>
                </a:cxn>
                <a:cxn ang="0">
                  <a:pos x="124" y="43"/>
                </a:cxn>
                <a:cxn ang="0">
                  <a:pos x="124" y="43"/>
                </a:cxn>
                <a:cxn ang="0">
                  <a:pos x="129" y="14"/>
                </a:cxn>
                <a:cxn ang="0">
                  <a:pos x="129" y="14"/>
                </a:cxn>
                <a:cxn ang="0">
                  <a:pos x="132" y="3"/>
                </a:cxn>
                <a:cxn ang="0">
                  <a:pos x="132" y="0"/>
                </a:cxn>
                <a:cxn ang="0">
                  <a:pos x="132" y="0"/>
                </a:cxn>
                <a:cxn ang="0">
                  <a:pos x="140" y="0"/>
                </a:cxn>
                <a:cxn ang="0">
                  <a:pos x="140" y="0"/>
                </a:cxn>
                <a:cxn ang="0">
                  <a:pos x="143" y="0"/>
                </a:cxn>
                <a:cxn ang="0">
                  <a:pos x="146" y="3"/>
                </a:cxn>
                <a:cxn ang="0">
                  <a:pos x="146" y="3"/>
                </a:cxn>
                <a:cxn ang="0">
                  <a:pos x="135" y="46"/>
                </a:cxn>
                <a:cxn ang="0">
                  <a:pos x="135" y="46"/>
                </a:cxn>
              </a:cxnLst>
              <a:rect l="0" t="0" r="r" b="b"/>
              <a:pathLst>
                <a:path w="146" h="111">
                  <a:moveTo>
                    <a:pt x="135" y="46"/>
                  </a:moveTo>
                  <a:lnTo>
                    <a:pt x="124" y="87"/>
                  </a:lnTo>
                  <a:lnTo>
                    <a:pt x="118" y="108"/>
                  </a:lnTo>
                  <a:lnTo>
                    <a:pt x="115" y="111"/>
                  </a:lnTo>
                  <a:lnTo>
                    <a:pt x="99" y="111"/>
                  </a:lnTo>
                  <a:lnTo>
                    <a:pt x="91" y="78"/>
                  </a:lnTo>
                  <a:lnTo>
                    <a:pt x="71" y="8"/>
                  </a:lnTo>
                  <a:lnTo>
                    <a:pt x="58" y="65"/>
                  </a:lnTo>
                  <a:lnTo>
                    <a:pt x="49" y="111"/>
                  </a:lnTo>
                  <a:lnTo>
                    <a:pt x="47" y="111"/>
                  </a:lnTo>
                  <a:lnTo>
                    <a:pt x="30" y="111"/>
                  </a:lnTo>
                  <a:lnTo>
                    <a:pt x="22" y="78"/>
                  </a:lnTo>
                  <a:lnTo>
                    <a:pt x="0" y="3"/>
                  </a:lnTo>
                  <a:lnTo>
                    <a:pt x="3" y="0"/>
                  </a:lnTo>
                  <a:lnTo>
                    <a:pt x="14" y="0"/>
                  </a:lnTo>
                  <a:lnTo>
                    <a:pt x="16" y="3"/>
                  </a:lnTo>
                  <a:lnTo>
                    <a:pt x="22" y="33"/>
                  </a:lnTo>
                  <a:lnTo>
                    <a:pt x="38" y="103"/>
                  </a:lnTo>
                  <a:lnTo>
                    <a:pt x="58" y="30"/>
                  </a:lnTo>
                  <a:lnTo>
                    <a:pt x="63" y="3"/>
                  </a:lnTo>
                  <a:lnTo>
                    <a:pt x="63" y="0"/>
                  </a:lnTo>
                  <a:lnTo>
                    <a:pt x="82" y="0"/>
                  </a:lnTo>
                  <a:lnTo>
                    <a:pt x="82" y="3"/>
                  </a:lnTo>
                  <a:lnTo>
                    <a:pt x="110" y="100"/>
                  </a:lnTo>
                  <a:lnTo>
                    <a:pt x="124" y="43"/>
                  </a:lnTo>
                  <a:lnTo>
                    <a:pt x="129" y="14"/>
                  </a:lnTo>
                  <a:lnTo>
                    <a:pt x="132" y="3"/>
                  </a:lnTo>
                  <a:lnTo>
                    <a:pt x="132" y="0"/>
                  </a:lnTo>
                  <a:lnTo>
                    <a:pt x="140" y="0"/>
                  </a:lnTo>
                  <a:lnTo>
                    <a:pt x="143" y="0"/>
                  </a:lnTo>
                  <a:lnTo>
                    <a:pt x="146" y="3"/>
                  </a:lnTo>
                  <a:lnTo>
                    <a:pt x="135"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6" name="Freeform 11"/>
            <p:cNvSpPr>
              <a:spLocks noEditPoints="1"/>
            </p:cNvSpPr>
            <p:nvPr/>
          </p:nvSpPr>
          <p:spPr bwMode="auto">
            <a:xfrm>
              <a:off x="3229" y="964"/>
              <a:ext cx="19" cy="165"/>
            </a:xfrm>
            <a:custGeom>
              <a:avLst/>
              <a:gdLst/>
              <a:ahLst/>
              <a:cxnLst>
                <a:cxn ang="0">
                  <a:pos x="16" y="16"/>
                </a:cxn>
                <a:cxn ang="0">
                  <a:pos x="16" y="19"/>
                </a:cxn>
                <a:cxn ang="0">
                  <a:pos x="16" y="19"/>
                </a:cxn>
                <a:cxn ang="0">
                  <a:pos x="2" y="19"/>
                </a:cxn>
                <a:cxn ang="0">
                  <a:pos x="0" y="16"/>
                </a:cxn>
                <a:cxn ang="0">
                  <a:pos x="0" y="16"/>
                </a:cxn>
                <a:cxn ang="0">
                  <a:pos x="0" y="6"/>
                </a:cxn>
                <a:cxn ang="0">
                  <a:pos x="2" y="3"/>
                </a:cxn>
                <a:cxn ang="0">
                  <a:pos x="2" y="3"/>
                </a:cxn>
                <a:cxn ang="0">
                  <a:pos x="16" y="0"/>
                </a:cxn>
                <a:cxn ang="0">
                  <a:pos x="16" y="3"/>
                </a:cxn>
                <a:cxn ang="0">
                  <a:pos x="16" y="3"/>
                </a:cxn>
                <a:cxn ang="0">
                  <a:pos x="16" y="16"/>
                </a:cxn>
                <a:cxn ang="0">
                  <a:pos x="16" y="16"/>
                </a:cxn>
                <a:cxn ang="0">
                  <a:pos x="16" y="165"/>
                </a:cxn>
                <a:cxn ang="0">
                  <a:pos x="16" y="165"/>
                </a:cxn>
                <a:cxn ang="0">
                  <a:pos x="5" y="165"/>
                </a:cxn>
                <a:cxn ang="0">
                  <a:pos x="2" y="165"/>
                </a:cxn>
                <a:cxn ang="0">
                  <a:pos x="2" y="165"/>
                </a:cxn>
                <a:cxn ang="0">
                  <a:pos x="2" y="138"/>
                </a:cxn>
                <a:cxn ang="0">
                  <a:pos x="2" y="138"/>
                </a:cxn>
                <a:cxn ang="0">
                  <a:pos x="2" y="97"/>
                </a:cxn>
                <a:cxn ang="0">
                  <a:pos x="2" y="57"/>
                </a:cxn>
                <a:cxn ang="0">
                  <a:pos x="2" y="57"/>
                </a:cxn>
                <a:cxn ang="0">
                  <a:pos x="2" y="57"/>
                </a:cxn>
                <a:cxn ang="0">
                  <a:pos x="16" y="54"/>
                </a:cxn>
                <a:cxn ang="0">
                  <a:pos x="16" y="54"/>
                </a:cxn>
                <a:cxn ang="0">
                  <a:pos x="16" y="54"/>
                </a:cxn>
                <a:cxn ang="0">
                  <a:pos x="16" y="78"/>
                </a:cxn>
                <a:cxn ang="0">
                  <a:pos x="16" y="78"/>
                </a:cxn>
                <a:cxn ang="0">
                  <a:pos x="19" y="165"/>
                </a:cxn>
                <a:cxn ang="0">
                  <a:pos x="16" y="165"/>
                </a:cxn>
              </a:cxnLst>
              <a:rect l="0" t="0" r="r" b="b"/>
              <a:pathLst>
                <a:path w="19" h="165">
                  <a:moveTo>
                    <a:pt x="16" y="16"/>
                  </a:moveTo>
                  <a:lnTo>
                    <a:pt x="16" y="19"/>
                  </a:lnTo>
                  <a:lnTo>
                    <a:pt x="2" y="19"/>
                  </a:lnTo>
                  <a:lnTo>
                    <a:pt x="0" y="16"/>
                  </a:lnTo>
                  <a:lnTo>
                    <a:pt x="0" y="6"/>
                  </a:lnTo>
                  <a:lnTo>
                    <a:pt x="2" y="3"/>
                  </a:lnTo>
                  <a:lnTo>
                    <a:pt x="16" y="0"/>
                  </a:lnTo>
                  <a:lnTo>
                    <a:pt x="16" y="3"/>
                  </a:lnTo>
                  <a:lnTo>
                    <a:pt x="16" y="16"/>
                  </a:lnTo>
                  <a:close/>
                  <a:moveTo>
                    <a:pt x="16" y="165"/>
                  </a:moveTo>
                  <a:lnTo>
                    <a:pt x="16" y="165"/>
                  </a:lnTo>
                  <a:lnTo>
                    <a:pt x="5" y="165"/>
                  </a:lnTo>
                  <a:lnTo>
                    <a:pt x="2" y="165"/>
                  </a:lnTo>
                  <a:lnTo>
                    <a:pt x="2" y="138"/>
                  </a:lnTo>
                  <a:lnTo>
                    <a:pt x="2" y="97"/>
                  </a:lnTo>
                  <a:lnTo>
                    <a:pt x="2" y="57"/>
                  </a:lnTo>
                  <a:lnTo>
                    <a:pt x="16" y="54"/>
                  </a:lnTo>
                  <a:lnTo>
                    <a:pt x="16" y="78"/>
                  </a:lnTo>
                  <a:lnTo>
                    <a:pt x="19" y="165"/>
                  </a:lnTo>
                  <a:lnTo>
                    <a:pt x="16"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7" name="Freeform 10"/>
            <p:cNvSpPr>
              <a:spLocks/>
            </p:cNvSpPr>
            <p:nvPr/>
          </p:nvSpPr>
          <p:spPr bwMode="auto">
            <a:xfrm>
              <a:off x="3278" y="1015"/>
              <a:ext cx="80" cy="117"/>
            </a:xfrm>
            <a:custGeom>
              <a:avLst/>
              <a:gdLst/>
              <a:ahLst/>
              <a:cxnLst>
                <a:cxn ang="0">
                  <a:pos x="80" y="106"/>
                </a:cxn>
                <a:cxn ang="0">
                  <a:pos x="77" y="108"/>
                </a:cxn>
                <a:cxn ang="0">
                  <a:pos x="77" y="108"/>
                </a:cxn>
                <a:cxn ang="0">
                  <a:pos x="63" y="114"/>
                </a:cxn>
                <a:cxn ang="0">
                  <a:pos x="50" y="117"/>
                </a:cxn>
                <a:cxn ang="0">
                  <a:pos x="50" y="117"/>
                </a:cxn>
                <a:cxn ang="0">
                  <a:pos x="39" y="117"/>
                </a:cxn>
                <a:cxn ang="0">
                  <a:pos x="30" y="114"/>
                </a:cxn>
                <a:cxn ang="0">
                  <a:pos x="30" y="114"/>
                </a:cxn>
                <a:cxn ang="0">
                  <a:pos x="17" y="106"/>
                </a:cxn>
                <a:cxn ang="0">
                  <a:pos x="8" y="92"/>
                </a:cxn>
                <a:cxn ang="0">
                  <a:pos x="3" y="79"/>
                </a:cxn>
                <a:cxn ang="0">
                  <a:pos x="0" y="60"/>
                </a:cxn>
                <a:cxn ang="0">
                  <a:pos x="0" y="60"/>
                </a:cxn>
                <a:cxn ang="0">
                  <a:pos x="0" y="49"/>
                </a:cxn>
                <a:cxn ang="0">
                  <a:pos x="3" y="38"/>
                </a:cxn>
                <a:cxn ang="0">
                  <a:pos x="8" y="27"/>
                </a:cxn>
                <a:cxn ang="0">
                  <a:pos x="14" y="19"/>
                </a:cxn>
                <a:cxn ang="0">
                  <a:pos x="19" y="11"/>
                </a:cxn>
                <a:cxn ang="0">
                  <a:pos x="30" y="6"/>
                </a:cxn>
                <a:cxn ang="0">
                  <a:pos x="39" y="3"/>
                </a:cxn>
                <a:cxn ang="0">
                  <a:pos x="52" y="0"/>
                </a:cxn>
                <a:cxn ang="0">
                  <a:pos x="52" y="0"/>
                </a:cxn>
                <a:cxn ang="0">
                  <a:pos x="66" y="3"/>
                </a:cxn>
                <a:cxn ang="0">
                  <a:pos x="77" y="9"/>
                </a:cxn>
                <a:cxn ang="0">
                  <a:pos x="80" y="11"/>
                </a:cxn>
                <a:cxn ang="0">
                  <a:pos x="80" y="11"/>
                </a:cxn>
                <a:cxn ang="0">
                  <a:pos x="77" y="22"/>
                </a:cxn>
                <a:cxn ang="0">
                  <a:pos x="77" y="22"/>
                </a:cxn>
                <a:cxn ang="0">
                  <a:pos x="77" y="22"/>
                </a:cxn>
                <a:cxn ang="0">
                  <a:pos x="63" y="17"/>
                </a:cxn>
                <a:cxn ang="0">
                  <a:pos x="52" y="14"/>
                </a:cxn>
                <a:cxn ang="0">
                  <a:pos x="52" y="14"/>
                </a:cxn>
                <a:cxn ang="0">
                  <a:pos x="41" y="14"/>
                </a:cxn>
                <a:cxn ang="0">
                  <a:pos x="36" y="17"/>
                </a:cxn>
                <a:cxn ang="0">
                  <a:pos x="28" y="22"/>
                </a:cxn>
                <a:cxn ang="0">
                  <a:pos x="22" y="27"/>
                </a:cxn>
                <a:cxn ang="0">
                  <a:pos x="17" y="41"/>
                </a:cxn>
                <a:cxn ang="0">
                  <a:pos x="14" y="60"/>
                </a:cxn>
                <a:cxn ang="0">
                  <a:pos x="14" y="60"/>
                </a:cxn>
                <a:cxn ang="0">
                  <a:pos x="17" y="76"/>
                </a:cxn>
                <a:cxn ang="0">
                  <a:pos x="22" y="92"/>
                </a:cxn>
                <a:cxn ang="0">
                  <a:pos x="28" y="98"/>
                </a:cxn>
                <a:cxn ang="0">
                  <a:pos x="33" y="100"/>
                </a:cxn>
                <a:cxn ang="0">
                  <a:pos x="41" y="103"/>
                </a:cxn>
                <a:cxn ang="0">
                  <a:pos x="50" y="106"/>
                </a:cxn>
                <a:cxn ang="0">
                  <a:pos x="50" y="106"/>
                </a:cxn>
                <a:cxn ang="0">
                  <a:pos x="58" y="103"/>
                </a:cxn>
                <a:cxn ang="0">
                  <a:pos x="66" y="100"/>
                </a:cxn>
                <a:cxn ang="0">
                  <a:pos x="80" y="92"/>
                </a:cxn>
                <a:cxn ang="0">
                  <a:pos x="80" y="92"/>
                </a:cxn>
                <a:cxn ang="0">
                  <a:pos x="80" y="92"/>
                </a:cxn>
                <a:cxn ang="0">
                  <a:pos x="80" y="106"/>
                </a:cxn>
                <a:cxn ang="0">
                  <a:pos x="80" y="106"/>
                </a:cxn>
              </a:cxnLst>
              <a:rect l="0" t="0" r="r" b="b"/>
              <a:pathLst>
                <a:path w="80" h="117">
                  <a:moveTo>
                    <a:pt x="80" y="106"/>
                  </a:moveTo>
                  <a:lnTo>
                    <a:pt x="77" y="108"/>
                  </a:lnTo>
                  <a:lnTo>
                    <a:pt x="63" y="114"/>
                  </a:lnTo>
                  <a:lnTo>
                    <a:pt x="50" y="117"/>
                  </a:lnTo>
                  <a:lnTo>
                    <a:pt x="39" y="117"/>
                  </a:lnTo>
                  <a:lnTo>
                    <a:pt x="30" y="114"/>
                  </a:lnTo>
                  <a:lnTo>
                    <a:pt x="17" y="106"/>
                  </a:lnTo>
                  <a:lnTo>
                    <a:pt x="8" y="92"/>
                  </a:lnTo>
                  <a:lnTo>
                    <a:pt x="3" y="79"/>
                  </a:lnTo>
                  <a:lnTo>
                    <a:pt x="0" y="60"/>
                  </a:lnTo>
                  <a:lnTo>
                    <a:pt x="0" y="49"/>
                  </a:lnTo>
                  <a:lnTo>
                    <a:pt x="3" y="38"/>
                  </a:lnTo>
                  <a:lnTo>
                    <a:pt x="8" y="27"/>
                  </a:lnTo>
                  <a:lnTo>
                    <a:pt x="14" y="19"/>
                  </a:lnTo>
                  <a:lnTo>
                    <a:pt x="19" y="11"/>
                  </a:lnTo>
                  <a:lnTo>
                    <a:pt x="30" y="6"/>
                  </a:lnTo>
                  <a:lnTo>
                    <a:pt x="39" y="3"/>
                  </a:lnTo>
                  <a:lnTo>
                    <a:pt x="52" y="0"/>
                  </a:lnTo>
                  <a:lnTo>
                    <a:pt x="66" y="3"/>
                  </a:lnTo>
                  <a:lnTo>
                    <a:pt x="77" y="9"/>
                  </a:lnTo>
                  <a:lnTo>
                    <a:pt x="80" y="11"/>
                  </a:lnTo>
                  <a:lnTo>
                    <a:pt x="77" y="22"/>
                  </a:lnTo>
                  <a:lnTo>
                    <a:pt x="63" y="17"/>
                  </a:lnTo>
                  <a:lnTo>
                    <a:pt x="52" y="14"/>
                  </a:lnTo>
                  <a:lnTo>
                    <a:pt x="41" y="14"/>
                  </a:lnTo>
                  <a:lnTo>
                    <a:pt x="36" y="17"/>
                  </a:lnTo>
                  <a:lnTo>
                    <a:pt x="28" y="22"/>
                  </a:lnTo>
                  <a:lnTo>
                    <a:pt x="22" y="27"/>
                  </a:lnTo>
                  <a:lnTo>
                    <a:pt x="17" y="41"/>
                  </a:lnTo>
                  <a:lnTo>
                    <a:pt x="14" y="60"/>
                  </a:lnTo>
                  <a:lnTo>
                    <a:pt x="17" y="76"/>
                  </a:lnTo>
                  <a:lnTo>
                    <a:pt x="22" y="92"/>
                  </a:lnTo>
                  <a:lnTo>
                    <a:pt x="28" y="98"/>
                  </a:lnTo>
                  <a:lnTo>
                    <a:pt x="33" y="100"/>
                  </a:lnTo>
                  <a:lnTo>
                    <a:pt x="41" y="103"/>
                  </a:lnTo>
                  <a:lnTo>
                    <a:pt x="50" y="106"/>
                  </a:lnTo>
                  <a:lnTo>
                    <a:pt x="58" y="103"/>
                  </a:lnTo>
                  <a:lnTo>
                    <a:pt x="66" y="100"/>
                  </a:lnTo>
                  <a:lnTo>
                    <a:pt x="80" y="92"/>
                  </a:lnTo>
                  <a:lnTo>
                    <a:pt x="80"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8" name="Freeform 9"/>
            <p:cNvSpPr>
              <a:spLocks/>
            </p:cNvSpPr>
            <p:nvPr/>
          </p:nvSpPr>
          <p:spPr bwMode="auto">
            <a:xfrm>
              <a:off x="3383" y="959"/>
              <a:ext cx="82" cy="170"/>
            </a:xfrm>
            <a:custGeom>
              <a:avLst/>
              <a:gdLst/>
              <a:ahLst/>
              <a:cxnLst>
                <a:cxn ang="0">
                  <a:pos x="79" y="170"/>
                </a:cxn>
                <a:cxn ang="0">
                  <a:pos x="79"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2" y="170"/>
                </a:cxn>
                <a:cxn ang="0">
                  <a:pos x="2" y="75"/>
                </a:cxn>
                <a:cxn ang="0">
                  <a:pos x="2" y="75"/>
                </a:cxn>
                <a:cxn ang="0">
                  <a:pos x="0" y="2"/>
                </a:cxn>
                <a:cxn ang="0">
                  <a:pos x="2" y="0"/>
                </a:cxn>
                <a:cxn ang="0">
                  <a:pos x="2" y="0"/>
                </a:cxn>
                <a:cxn ang="0">
                  <a:pos x="16" y="0"/>
                </a:cxn>
                <a:cxn ang="0">
                  <a:pos x="16" y="0"/>
                </a:cxn>
                <a:cxn ang="0">
                  <a:pos x="16" y="0"/>
                </a:cxn>
                <a:cxn ang="0">
                  <a:pos x="16" y="27"/>
                </a:cxn>
                <a:cxn ang="0">
                  <a:pos x="16" y="102"/>
                </a:cxn>
                <a:cxn ang="0">
                  <a:pos x="33" y="83"/>
                </a:cxn>
                <a:cxn ang="0">
                  <a:pos x="33" y="83"/>
                </a:cxn>
                <a:cxn ang="0">
                  <a:pos x="55" y="62"/>
                </a:cxn>
                <a:cxn ang="0">
                  <a:pos x="57"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79" y="170"/>
                </a:cxn>
              </a:cxnLst>
              <a:rect l="0" t="0" r="r" b="b"/>
              <a:pathLst>
                <a:path w="82" h="170">
                  <a:moveTo>
                    <a:pt x="79" y="170"/>
                  </a:moveTo>
                  <a:lnTo>
                    <a:pt x="79" y="170"/>
                  </a:lnTo>
                  <a:lnTo>
                    <a:pt x="74" y="170"/>
                  </a:lnTo>
                  <a:lnTo>
                    <a:pt x="66" y="170"/>
                  </a:lnTo>
                  <a:lnTo>
                    <a:pt x="63" y="170"/>
                  </a:lnTo>
                  <a:lnTo>
                    <a:pt x="16" y="105"/>
                  </a:lnTo>
                  <a:lnTo>
                    <a:pt x="16" y="110"/>
                  </a:lnTo>
                  <a:lnTo>
                    <a:pt x="16" y="154"/>
                  </a:lnTo>
                  <a:lnTo>
                    <a:pt x="16" y="170"/>
                  </a:lnTo>
                  <a:lnTo>
                    <a:pt x="5" y="170"/>
                  </a:lnTo>
                  <a:lnTo>
                    <a:pt x="2" y="170"/>
                  </a:lnTo>
                  <a:lnTo>
                    <a:pt x="2" y="75"/>
                  </a:lnTo>
                  <a:lnTo>
                    <a:pt x="0" y="2"/>
                  </a:lnTo>
                  <a:lnTo>
                    <a:pt x="2" y="0"/>
                  </a:lnTo>
                  <a:lnTo>
                    <a:pt x="16" y="0"/>
                  </a:lnTo>
                  <a:lnTo>
                    <a:pt x="16" y="27"/>
                  </a:lnTo>
                  <a:lnTo>
                    <a:pt x="16" y="102"/>
                  </a:lnTo>
                  <a:lnTo>
                    <a:pt x="33" y="83"/>
                  </a:lnTo>
                  <a:lnTo>
                    <a:pt x="55" y="62"/>
                  </a:lnTo>
                  <a:lnTo>
                    <a:pt x="57" y="59"/>
                  </a:lnTo>
                  <a:lnTo>
                    <a:pt x="71" y="59"/>
                  </a:lnTo>
                  <a:lnTo>
                    <a:pt x="71" y="62"/>
                  </a:lnTo>
                  <a:lnTo>
                    <a:pt x="52" y="83"/>
                  </a:lnTo>
                  <a:lnTo>
                    <a:pt x="30" y="102"/>
                  </a:lnTo>
                  <a:lnTo>
                    <a:pt x="49" y="129"/>
                  </a:lnTo>
                  <a:lnTo>
                    <a:pt x="66" y="151"/>
                  </a:lnTo>
                  <a:lnTo>
                    <a:pt x="82" y="167"/>
                  </a:lnTo>
                  <a:lnTo>
                    <a:pt x="79"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9" name="Freeform 8"/>
            <p:cNvSpPr>
              <a:spLocks/>
            </p:cNvSpPr>
            <p:nvPr/>
          </p:nvSpPr>
          <p:spPr bwMode="auto">
            <a:xfrm>
              <a:off x="517" y="159"/>
              <a:ext cx="396" cy="378"/>
            </a:xfrm>
            <a:custGeom>
              <a:avLst/>
              <a:gdLst/>
              <a:ahLst/>
              <a:cxnLst>
                <a:cxn ang="0">
                  <a:pos x="355" y="370"/>
                </a:cxn>
                <a:cxn ang="0">
                  <a:pos x="355" y="87"/>
                </a:cxn>
                <a:cxn ang="0">
                  <a:pos x="358" y="25"/>
                </a:cxn>
                <a:cxn ang="0">
                  <a:pos x="363" y="17"/>
                </a:cxn>
                <a:cxn ang="0">
                  <a:pos x="396" y="11"/>
                </a:cxn>
                <a:cxn ang="0">
                  <a:pos x="259" y="0"/>
                </a:cxn>
                <a:cxn ang="0">
                  <a:pos x="278" y="14"/>
                </a:cxn>
                <a:cxn ang="0">
                  <a:pos x="292" y="17"/>
                </a:cxn>
                <a:cxn ang="0">
                  <a:pos x="297" y="25"/>
                </a:cxn>
                <a:cxn ang="0">
                  <a:pos x="300" y="87"/>
                </a:cxn>
                <a:cxn ang="0">
                  <a:pos x="300" y="316"/>
                </a:cxn>
                <a:cxn ang="0">
                  <a:pos x="267" y="341"/>
                </a:cxn>
                <a:cxn ang="0">
                  <a:pos x="237" y="354"/>
                </a:cxn>
                <a:cxn ang="0">
                  <a:pos x="198" y="360"/>
                </a:cxn>
                <a:cxn ang="0">
                  <a:pos x="168" y="357"/>
                </a:cxn>
                <a:cxn ang="0">
                  <a:pos x="127" y="338"/>
                </a:cxn>
                <a:cxn ang="0">
                  <a:pos x="105" y="303"/>
                </a:cxn>
                <a:cxn ang="0">
                  <a:pos x="96" y="254"/>
                </a:cxn>
                <a:cxn ang="0">
                  <a:pos x="94" y="87"/>
                </a:cxn>
                <a:cxn ang="0">
                  <a:pos x="96" y="46"/>
                </a:cxn>
                <a:cxn ang="0">
                  <a:pos x="99" y="19"/>
                </a:cxn>
                <a:cxn ang="0">
                  <a:pos x="118" y="14"/>
                </a:cxn>
                <a:cxn ang="0">
                  <a:pos x="138" y="0"/>
                </a:cxn>
                <a:cxn ang="0">
                  <a:pos x="0" y="11"/>
                </a:cxn>
                <a:cxn ang="0">
                  <a:pos x="19" y="14"/>
                </a:cxn>
                <a:cxn ang="0">
                  <a:pos x="36" y="19"/>
                </a:cxn>
                <a:cxn ang="0">
                  <a:pos x="41" y="46"/>
                </a:cxn>
                <a:cxn ang="0">
                  <a:pos x="41" y="235"/>
                </a:cxn>
                <a:cxn ang="0">
                  <a:pos x="41" y="262"/>
                </a:cxn>
                <a:cxn ang="0">
                  <a:pos x="52" y="314"/>
                </a:cxn>
                <a:cxn ang="0">
                  <a:pos x="69" y="346"/>
                </a:cxn>
                <a:cxn ang="0">
                  <a:pos x="88" y="360"/>
                </a:cxn>
                <a:cxn ang="0">
                  <a:pos x="113" y="373"/>
                </a:cxn>
                <a:cxn ang="0">
                  <a:pos x="149" y="378"/>
                </a:cxn>
                <a:cxn ang="0">
                  <a:pos x="171" y="378"/>
                </a:cxn>
                <a:cxn ang="0">
                  <a:pos x="220" y="373"/>
                </a:cxn>
                <a:cxn ang="0">
                  <a:pos x="261" y="362"/>
                </a:cxn>
                <a:cxn ang="0">
                  <a:pos x="300" y="343"/>
                </a:cxn>
                <a:cxn ang="0">
                  <a:pos x="308" y="346"/>
                </a:cxn>
                <a:cxn ang="0">
                  <a:pos x="322" y="360"/>
                </a:cxn>
              </a:cxnLst>
              <a:rect l="0" t="0" r="r" b="b"/>
              <a:pathLst>
                <a:path w="396" h="378">
                  <a:moveTo>
                    <a:pt x="336" y="376"/>
                  </a:moveTo>
                  <a:lnTo>
                    <a:pt x="355" y="370"/>
                  </a:lnTo>
                  <a:lnTo>
                    <a:pt x="355" y="87"/>
                  </a:lnTo>
                  <a:lnTo>
                    <a:pt x="355" y="46"/>
                  </a:lnTo>
                  <a:lnTo>
                    <a:pt x="358" y="25"/>
                  </a:lnTo>
                  <a:lnTo>
                    <a:pt x="360" y="19"/>
                  </a:lnTo>
                  <a:lnTo>
                    <a:pt x="363" y="17"/>
                  </a:lnTo>
                  <a:lnTo>
                    <a:pt x="377" y="14"/>
                  </a:lnTo>
                  <a:lnTo>
                    <a:pt x="396" y="11"/>
                  </a:lnTo>
                  <a:lnTo>
                    <a:pt x="396" y="0"/>
                  </a:lnTo>
                  <a:lnTo>
                    <a:pt x="259" y="0"/>
                  </a:lnTo>
                  <a:lnTo>
                    <a:pt x="259" y="11"/>
                  </a:lnTo>
                  <a:lnTo>
                    <a:pt x="278" y="14"/>
                  </a:lnTo>
                  <a:lnTo>
                    <a:pt x="292" y="17"/>
                  </a:lnTo>
                  <a:lnTo>
                    <a:pt x="294" y="19"/>
                  </a:lnTo>
                  <a:lnTo>
                    <a:pt x="297" y="25"/>
                  </a:lnTo>
                  <a:lnTo>
                    <a:pt x="300" y="46"/>
                  </a:lnTo>
                  <a:lnTo>
                    <a:pt x="300" y="87"/>
                  </a:lnTo>
                  <a:lnTo>
                    <a:pt x="300" y="316"/>
                  </a:lnTo>
                  <a:lnTo>
                    <a:pt x="289" y="327"/>
                  </a:lnTo>
                  <a:lnTo>
                    <a:pt x="267" y="341"/>
                  </a:lnTo>
                  <a:lnTo>
                    <a:pt x="253" y="349"/>
                  </a:lnTo>
                  <a:lnTo>
                    <a:pt x="237" y="354"/>
                  </a:lnTo>
                  <a:lnTo>
                    <a:pt x="217" y="360"/>
                  </a:lnTo>
                  <a:lnTo>
                    <a:pt x="198" y="360"/>
                  </a:lnTo>
                  <a:lnTo>
                    <a:pt x="168" y="357"/>
                  </a:lnTo>
                  <a:lnTo>
                    <a:pt x="143" y="351"/>
                  </a:lnTo>
                  <a:lnTo>
                    <a:pt x="127" y="338"/>
                  </a:lnTo>
                  <a:lnTo>
                    <a:pt x="113" y="324"/>
                  </a:lnTo>
                  <a:lnTo>
                    <a:pt x="105" y="303"/>
                  </a:lnTo>
                  <a:lnTo>
                    <a:pt x="99" y="281"/>
                  </a:lnTo>
                  <a:lnTo>
                    <a:pt x="96" y="254"/>
                  </a:lnTo>
                  <a:lnTo>
                    <a:pt x="94" y="227"/>
                  </a:lnTo>
                  <a:lnTo>
                    <a:pt x="94" y="87"/>
                  </a:lnTo>
                  <a:lnTo>
                    <a:pt x="96" y="46"/>
                  </a:lnTo>
                  <a:lnTo>
                    <a:pt x="96" y="25"/>
                  </a:lnTo>
                  <a:lnTo>
                    <a:pt x="99" y="19"/>
                  </a:lnTo>
                  <a:lnTo>
                    <a:pt x="105" y="17"/>
                  </a:lnTo>
                  <a:lnTo>
                    <a:pt x="118" y="14"/>
                  </a:lnTo>
                  <a:lnTo>
                    <a:pt x="138" y="11"/>
                  </a:lnTo>
                  <a:lnTo>
                    <a:pt x="138" y="0"/>
                  </a:lnTo>
                  <a:lnTo>
                    <a:pt x="0" y="0"/>
                  </a:lnTo>
                  <a:lnTo>
                    <a:pt x="0" y="11"/>
                  </a:lnTo>
                  <a:lnTo>
                    <a:pt x="19" y="14"/>
                  </a:lnTo>
                  <a:lnTo>
                    <a:pt x="33" y="17"/>
                  </a:lnTo>
                  <a:lnTo>
                    <a:pt x="36" y="19"/>
                  </a:lnTo>
                  <a:lnTo>
                    <a:pt x="39" y="25"/>
                  </a:lnTo>
                  <a:lnTo>
                    <a:pt x="41" y="46"/>
                  </a:lnTo>
                  <a:lnTo>
                    <a:pt x="41" y="87"/>
                  </a:lnTo>
                  <a:lnTo>
                    <a:pt x="41" y="235"/>
                  </a:lnTo>
                  <a:lnTo>
                    <a:pt x="41" y="262"/>
                  </a:lnTo>
                  <a:lnTo>
                    <a:pt x="44" y="289"/>
                  </a:lnTo>
                  <a:lnTo>
                    <a:pt x="52" y="314"/>
                  </a:lnTo>
                  <a:lnTo>
                    <a:pt x="61" y="335"/>
                  </a:lnTo>
                  <a:lnTo>
                    <a:pt x="69" y="346"/>
                  </a:lnTo>
                  <a:lnTo>
                    <a:pt x="77" y="354"/>
                  </a:lnTo>
                  <a:lnTo>
                    <a:pt x="88" y="360"/>
                  </a:lnTo>
                  <a:lnTo>
                    <a:pt x="99" y="368"/>
                  </a:lnTo>
                  <a:lnTo>
                    <a:pt x="113" y="373"/>
                  </a:lnTo>
                  <a:lnTo>
                    <a:pt x="129" y="376"/>
                  </a:lnTo>
                  <a:lnTo>
                    <a:pt x="149" y="378"/>
                  </a:lnTo>
                  <a:lnTo>
                    <a:pt x="171" y="378"/>
                  </a:lnTo>
                  <a:lnTo>
                    <a:pt x="198" y="378"/>
                  </a:lnTo>
                  <a:lnTo>
                    <a:pt x="220" y="373"/>
                  </a:lnTo>
                  <a:lnTo>
                    <a:pt x="242" y="368"/>
                  </a:lnTo>
                  <a:lnTo>
                    <a:pt x="261" y="362"/>
                  </a:lnTo>
                  <a:lnTo>
                    <a:pt x="289" y="349"/>
                  </a:lnTo>
                  <a:lnTo>
                    <a:pt x="300" y="343"/>
                  </a:lnTo>
                  <a:lnTo>
                    <a:pt x="308" y="346"/>
                  </a:lnTo>
                  <a:lnTo>
                    <a:pt x="311" y="349"/>
                  </a:lnTo>
                  <a:lnTo>
                    <a:pt x="322" y="360"/>
                  </a:lnTo>
                  <a:lnTo>
                    <a:pt x="336" y="376"/>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0" name="Freeform 7"/>
            <p:cNvSpPr>
              <a:spLocks/>
            </p:cNvSpPr>
            <p:nvPr/>
          </p:nvSpPr>
          <p:spPr bwMode="auto">
            <a:xfrm>
              <a:off x="900" y="170"/>
              <a:ext cx="330" cy="370"/>
            </a:xfrm>
            <a:custGeom>
              <a:avLst/>
              <a:gdLst/>
              <a:ahLst/>
              <a:cxnLst>
                <a:cxn ang="0">
                  <a:pos x="86" y="370"/>
                </a:cxn>
                <a:cxn ang="0">
                  <a:pos x="245" y="370"/>
                </a:cxn>
                <a:cxn ang="0">
                  <a:pos x="245" y="360"/>
                </a:cxn>
                <a:cxn ang="0">
                  <a:pos x="223" y="357"/>
                </a:cxn>
                <a:cxn ang="0">
                  <a:pos x="223" y="357"/>
                </a:cxn>
                <a:cxn ang="0">
                  <a:pos x="204" y="354"/>
                </a:cxn>
                <a:cxn ang="0">
                  <a:pos x="198" y="351"/>
                </a:cxn>
                <a:cxn ang="0">
                  <a:pos x="196" y="343"/>
                </a:cxn>
                <a:cxn ang="0">
                  <a:pos x="193" y="335"/>
                </a:cxn>
                <a:cxn ang="0">
                  <a:pos x="193" y="322"/>
                </a:cxn>
                <a:cxn ang="0">
                  <a:pos x="190" y="284"/>
                </a:cxn>
                <a:cxn ang="0">
                  <a:pos x="190" y="17"/>
                </a:cxn>
                <a:cxn ang="0">
                  <a:pos x="220" y="17"/>
                </a:cxn>
                <a:cxn ang="0">
                  <a:pos x="220" y="17"/>
                </a:cxn>
                <a:cxn ang="0">
                  <a:pos x="248" y="17"/>
                </a:cxn>
                <a:cxn ang="0">
                  <a:pos x="267" y="19"/>
                </a:cxn>
                <a:cxn ang="0">
                  <a:pos x="284" y="22"/>
                </a:cxn>
                <a:cxn ang="0">
                  <a:pos x="295" y="27"/>
                </a:cxn>
                <a:cxn ang="0">
                  <a:pos x="300" y="38"/>
                </a:cxn>
                <a:cxn ang="0">
                  <a:pos x="306" y="49"/>
                </a:cxn>
                <a:cxn ang="0">
                  <a:pos x="317" y="89"/>
                </a:cxn>
                <a:cxn ang="0">
                  <a:pos x="330" y="89"/>
                </a:cxn>
                <a:cxn ang="0">
                  <a:pos x="330" y="89"/>
                </a:cxn>
                <a:cxn ang="0">
                  <a:pos x="328" y="49"/>
                </a:cxn>
                <a:cxn ang="0">
                  <a:pos x="325" y="0"/>
                </a:cxn>
                <a:cxn ang="0">
                  <a:pos x="6" y="0"/>
                </a:cxn>
                <a:cxn ang="0">
                  <a:pos x="6" y="0"/>
                </a:cxn>
                <a:cxn ang="0">
                  <a:pos x="3" y="49"/>
                </a:cxn>
                <a:cxn ang="0">
                  <a:pos x="0" y="89"/>
                </a:cxn>
                <a:cxn ang="0">
                  <a:pos x="14" y="89"/>
                </a:cxn>
                <a:cxn ang="0">
                  <a:pos x="14" y="89"/>
                </a:cxn>
                <a:cxn ang="0">
                  <a:pos x="22" y="49"/>
                </a:cxn>
                <a:cxn ang="0">
                  <a:pos x="28" y="38"/>
                </a:cxn>
                <a:cxn ang="0">
                  <a:pos x="36" y="27"/>
                </a:cxn>
                <a:cxn ang="0">
                  <a:pos x="47" y="22"/>
                </a:cxn>
                <a:cxn ang="0">
                  <a:pos x="61" y="19"/>
                </a:cxn>
                <a:cxn ang="0">
                  <a:pos x="83" y="17"/>
                </a:cxn>
                <a:cxn ang="0">
                  <a:pos x="108" y="17"/>
                </a:cxn>
                <a:cxn ang="0">
                  <a:pos x="138" y="17"/>
                </a:cxn>
                <a:cxn ang="0">
                  <a:pos x="138" y="284"/>
                </a:cxn>
                <a:cxn ang="0">
                  <a:pos x="138" y="284"/>
                </a:cxn>
                <a:cxn ang="0">
                  <a:pos x="138" y="322"/>
                </a:cxn>
                <a:cxn ang="0">
                  <a:pos x="138" y="335"/>
                </a:cxn>
                <a:cxn ang="0">
                  <a:pos x="135" y="343"/>
                </a:cxn>
                <a:cxn ang="0">
                  <a:pos x="130" y="351"/>
                </a:cxn>
                <a:cxn ang="0">
                  <a:pos x="124" y="354"/>
                </a:cxn>
                <a:cxn ang="0">
                  <a:pos x="108" y="357"/>
                </a:cxn>
                <a:cxn ang="0">
                  <a:pos x="86" y="360"/>
                </a:cxn>
                <a:cxn ang="0">
                  <a:pos x="86" y="370"/>
                </a:cxn>
              </a:cxnLst>
              <a:rect l="0" t="0" r="r" b="b"/>
              <a:pathLst>
                <a:path w="330" h="370">
                  <a:moveTo>
                    <a:pt x="86" y="370"/>
                  </a:moveTo>
                  <a:lnTo>
                    <a:pt x="245" y="370"/>
                  </a:lnTo>
                  <a:lnTo>
                    <a:pt x="245" y="360"/>
                  </a:lnTo>
                  <a:lnTo>
                    <a:pt x="223" y="357"/>
                  </a:lnTo>
                  <a:lnTo>
                    <a:pt x="204" y="354"/>
                  </a:lnTo>
                  <a:lnTo>
                    <a:pt x="198" y="351"/>
                  </a:lnTo>
                  <a:lnTo>
                    <a:pt x="196" y="343"/>
                  </a:lnTo>
                  <a:lnTo>
                    <a:pt x="193" y="335"/>
                  </a:lnTo>
                  <a:lnTo>
                    <a:pt x="193" y="322"/>
                  </a:lnTo>
                  <a:lnTo>
                    <a:pt x="190" y="284"/>
                  </a:lnTo>
                  <a:lnTo>
                    <a:pt x="190" y="17"/>
                  </a:lnTo>
                  <a:lnTo>
                    <a:pt x="220" y="17"/>
                  </a:lnTo>
                  <a:lnTo>
                    <a:pt x="248" y="17"/>
                  </a:lnTo>
                  <a:lnTo>
                    <a:pt x="267" y="19"/>
                  </a:lnTo>
                  <a:lnTo>
                    <a:pt x="284" y="22"/>
                  </a:lnTo>
                  <a:lnTo>
                    <a:pt x="295" y="27"/>
                  </a:lnTo>
                  <a:lnTo>
                    <a:pt x="300" y="38"/>
                  </a:lnTo>
                  <a:lnTo>
                    <a:pt x="306" y="49"/>
                  </a:lnTo>
                  <a:lnTo>
                    <a:pt x="317" y="89"/>
                  </a:lnTo>
                  <a:lnTo>
                    <a:pt x="330" y="89"/>
                  </a:lnTo>
                  <a:lnTo>
                    <a:pt x="328" y="49"/>
                  </a:lnTo>
                  <a:lnTo>
                    <a:pt x="325" y="0"/>
                  </a:lnTo>
                  <a:lnTo>
                    <a:pt x="6" y="0"/>
                  </a:lnTo>
                  <a:lnTo>
                    <a:pt x="3" y="49"/>
                  </a:lnTo>
                  <a:lnTo>
                    <a:pt x="0" y="89"/>
                  </a:lnTo>
                  <a:lnTo>
                    <a:pt x="14" y="89"/>
                  </a:lnTo>
                  <a:lnTo>
                    <a:pt x="22" y="49"/>
                  </a:lnTo>
                  <a:lnTo>
                    <a:pt x="28" y="38"/>
                  </a:lnTo>
                  <a:lnTo>
                    <a:pt x="36" y="27"/>
                  </a:lnTo>
                  <a:lnTo>
                    <a:pt x="47" y="22"/>
                  </a:lnTo>
                  <a:lnTo>
                    <a:pt x="61" y="19"/>
                  </a:lnTo>
                  <a:lnTo>
                    <a:pt x="83" y="17"/>
                  </a:lnTo>
                  <a:lnTo>
                    <a:pt x="108" y="17"/>
                  </a:lnTo>
                  <a:lnTo>
                    <a:pt x="138" y="17"/>
                  </a:lnTo>
                  <a:lnTo>
                    <a:pt x="138" y="284"/>
                  </a:lnTo>
                  <a:lnTo>
                    <a:pt x="138" y="322"/>
                  </a:lnTo>
                  <a:lnTo>
                    <a:pt x="138" y="335"/>
                  </a:lnTo>
                  <a:lnTo>
                    <a:pt x="135" y="343"/>
                  </a:lnTo>
                  <a:lnTo>
                    <a:pt x="130" y="351"/>
                  </a:lnTo>
                  <a:lnTo>
                    <a:pt x="124" y="354"/>
                  </a:lnTo>
                  <a:lnTo>
                    <a:pt x="108" y="357"/>
                  </a:lnTo>
                  <a:lnTo>
                    <a:pt x="86" y="360"/>
                  </a:lnTo>
                  <a:lnTo>
                    <a:pt x="86"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1" name="Freeform 6"/>
            <p:cNvSpPr>
              <a:spLocks/>
            </p:cNvSpPr>
            <p:nvPr/>
          </p:nvSpPr>
          <p:spPr bwMode="auto">
            <a:xfrm>
              <a:off x="1260" y="151"/>
              <a:ext cx="374" cy="386"/>
            </a:xfrm>
            <a:custGeom>
              <a:avLst/>
              <a:gdLst/>
              <a:ahLst/>
              <a:cxnLst>
                <a:cxn ang="0">
                  <a:pos x="341" y="305"/>
                </a:cxn>
                <a:cxn ang="0">
                  <a:pos x="343" y="254"/>
                </a:cxn>
                <a:cxn ang="0">
                  <a:pos x="352" y="246"/>
                </a:cxn>
                <a:cxn ang="0">
                  <a:pos x="374" y="230"/>
                </a:cxn>
                <a:cxn ang="0">
                  <a:pos x="228" y="243"/>
                </a:cxn>
                <a:cxn ang="0">
                  <a:pos x="250" y="246"/>
                </a:cxn>
                <a:cxn ang="0">
                  <a:pos x="280" y="251"/>
                </a:cxn>
                <a:cxn ang="0">
                  <a:pos x="286" y="265"/>
                </a:cxn>
                <a:cxn ang="0">
                  <a:pos x="288" y="319"/>
                </a:cxn>
                <a:cxn ang="0">
                  <a:pos x="288" y="362"/>
                </a:cxn>
                <a:cxn ang="0">
                  <a:pos x="222" y="368"/>
                </a:cxn>
                <a:cxn ang="0">
                  <a:pos x="200" y="368"/>
                </a:cxn>
                <a:cxn ang="0">
                  <a:pos x="165" y="359"/>
                </a:cxn>
                <a:cxn ang="0">
                  <a:pos x="134" y="346"/>
                </a:cxn>
                <a:cxn ang="0">
                  <a:pos x="110" y="324"/>
                </a:cxn>
                <a:cxn ang="0">
                  <a:pos x="90" y="297"/>
                </a:cxn>
                <a:cxn ang="0">
                  <a:pos x="68" y="254"/>
                </a:cxn>
                <a:cxn ang="0">
                  <a:pos x="60" y="184"/>
                </a:cxn>
                <a:cxn ang="0">
                  <a:pos x="63" y="146"/>
                </a:cxn>
                <a:cxn ang="0">
                  <a:pos x="85" y="84"/>
                </a:cxn>
                <a:cxn ang="0">
                  <a:pos x="112" y="52"/>
                </a:cxn>
                <a:cxn ang="0">
                  <a:pos x="148" y="30"/>
                </a:cxn>
                <a:cxn ang="0">
                  <a:pos x="211" y="19"/>
                </a:cxn>
                <a:cxn ang="0">
                  <a:pos x="231" y="19"/>
                </a:cxn>
                <a:cxn ang="0">
                  <a:pos x="258" y="25"/>
                </a:cxn>
                <a:cxn ang="0">
                  <a:pos x="288" y="41"/>
                </a:cxn>
                <a:cxn ang="0">
                  <a:pos x="310" y="70"/>
                </a:cxn>
                <a:cxn ang="0">
                  <a:pos x="324" y="108"/>
                </a:cxn>
                <a:cxn ang="0">
                  <a:pos x="338" y="106"/>
                </a:cxn>
                <a:cxn ang="0">
                  <a:pos x="330" y="22"/>
                </a:cxn>
                <a:cxn ang="0">
                  <a:pos x="288" y="8"/>
                </a:cxn>
                <a:cxn ang="0">
                  <a:pos x="214" y="0"/>
                </a:cxn>
                <a:cxn ang="0">
                  <a:pos x="178" y="3"/>
                </a:cxn>
                <a:cxn ang="0">
                  <a:pos x="107" y="22"/>
                </a:cxn>
                <a:cxn ang="0">
                  <a:pos x="74" y="41"/>
                </a:cxn>
                <a:cxn ang="0">
                  <a:pos x="44" y="68"/>
                </a:cxn>
                <a:cxn ang="0">
                  <a:pos x="22" y="100"/>
                </a:cxn>
                <a:cxn ang="0">
                  <a:pos x="5" y="143"/>
                </a:cxn>
                <a:cxn ang="0">
                  <a:pos x="0" y="195"/>
                </a:cxn>
                <a:cxn ang="0">
                  <a:pos x="2" y="219"/>
                </a:cxn>
                <a:cxn ang="0">
                  <a:pos x="11" y="265"/>
                </a:cxn>
                <a:cxn ang="0">
                  <a:pos x="27" y="303"/>
                </a:cxn>
                <a:cxn ang="0">
                  <a:pos x="52" y="332"/>
                </a:cxn>
                <a:cxn ang="0">
                  <a:pos x="82" y="354"/>
                </a:cxn>
                <a:cxn ang="0">
                  <a:pos x="115" y="370"/>
                </a:cxn>
                <a:cxn ang="0">
                  <a:pos x="176" y="384"/>
                </a:cxn>
                <a:cxn ang="0">
                  <a:pos x="217" y="386"/>
                </a:cxn>
                <a:cxn ang="0">
                  <a:pos x="297" y="378"/>
                </a:cxn>
                <a:cxn ang="0">
                  <a:pos x="343" y="365"/>
                </a:cxn>
                <a:cxn ang="0">
                  <a:pos x="341" y="305"/>
                </a:cxn>
              </a:cxnLst>
              <a:rect l="0" t="0" r="r" b="b"/>
              <a:pathLst>
                <a:path w="374" h="386">
                  <a:moveTo>
                    <a:pt x="341" y="305"/>
                  </a:moveTo>
                  <a:lnTo>
                    <a:pt x="341" y="305"/>
                  </a:lnTo>
                  <a:lnTo>
                    <a:pt x="343" y="273"/>
                  </a:lnTo>
                  <a:lnTo>
                    <a:pt x="343" y="254"/>
                  </a:lnTo>
                  <a:lnTo>
                    <a:pt x="346" y="246"/>
                  </a:lnTo>
                  <a:lnTo>
                    <a:pt x="352" y="246"/>
                  </a:lnTo>
                  <a:lnTo>
                    <a:pt x="374" y="243"/>
                  </a:lnTo>
                  <a:lnTo>
                    <a:pt x="374" y="230"/>
                  </a:lnTo>
                  <a:lnTo>
                    <a:pt x="228" y="230"/>
                  </a:lnTo>
                  <a:lnTo>
                    <a:pt x="228" y="243"/>
                  </a:lnTo>
                  <a:lnTo>
                    <a:pt x="250" y="246"/>
                  </a:lnTo>
                  <a:lnTo>
                    <a:pt x="272" y="249"/>
                  </a:lnTo>
                  <a:lnTo>
                    <a:pt x="280" y="251"/>
                  </a:lnTo>
                  <a:lnTo>
                    <a:pt x="283" y="257"/>
                  </a:lnTo>
                  <a:lnTo>
                    <a:pt x="286" y="265"/>
                  </a:lnTo>
                  <a:lnTo>
                    <a:pt x="288" y="278"/>
                  </a:lnTo>
                  <a:lnTo>
                    <a:pt x="288" y="319"/>
                  </a:lnTo>
                  <a:lnTo>
                    <a:pt x="288" y="362"/>
                  </a:lnTo>
                  <a:lnTo>
                    <a:pt x="255" y="368"/>
                  </a:lnTo>
                  <a:lnTo>
                    <a:pt x="222" y="368"/>
                  </a:lnTo>
                  <a:lnTo>
                    <a:pt x="200" y="368"/>
                  </a:lnTo>
                  <a:lnTo>
                    <a:pt x="184" y="365"/>
                  </a:lnTo>
                  <a:lnTo>
                    <a:pt x="165" y="359"/>
                  </a:lnTo>
                  <a:lnTo>
                    <a:pt x="148" y="354"/>
                  </a:lnTo>
                  <a:lnTo>
                    <a:pt x="134" y="346"/>
                  </a:lnTo>
                  <a:lnTo>
                    <a:pt x="121" y="335"/>
                  </a:lnTo>
                  <a:lnTo>
                    <a:pt x="110" y="324"/>
                  </a:lnTo>
                  <a:lnTo>
                    <a:pt x="99" y="311"/>
                  </a:lnTo>
                  <a:lnTo>
                    <a:pt x="90" y="297"/>
                  </a:lnTo>
                  <a:lnTo>
                    <a:pt x="82" y="284"/>
                  </a:lnTo>
                  <a:lnTo>
                    <a:pt x="68" y="254"/>
                  </a:lnTo>
                  <a:lnTo>
                    <a:pt x="63" y="219"/>
                  </a:lnTo>
                  <a:lnTo>
                    <a:pt x="60" y="184"/>
                  </a:lnTo>
                  <a:lnTo>
                    <a:pt x="63" y="146"/>
                  </a:lnTo>
                  <a:lnTo>
                    <a:pt x="71" y="114"/>
                  </a:lnTo>
                  <a:lnTo>
                    <a:pt x="85" y="84"/>
                  </a:lnTo>
                  <a:lnTo>
                    <a:pt x="101" y="62"/>
                  </a:lnTo>
                  <a:lnTo>
                    <a:pt x="112" y="52"/>
                  </a:lnTo>
                  <a:lnTo>
                    <a:pt x="123" y="43"/>
                  </a:lnTo>
                  <a:lnTo>
                    <a:pt x="148" y="30"/>
                  </a:lnTo>
                  <a:lnTo>
                    <a:pt x="178" y="22"/>
                  </a:lnTo>
                  <a:lnTo>
                    <a:pt x="211" y="19"/>
                  </a:lnTo>
                  <a:lnTo>
                    <a:pt x="231" y="19"/>
                  </a:lnTo>
                  <a:lnTo>
                    <a:pt x="244" y="22"/>
                  </a:lnTo>
                  <a:lnTo>
                    <a:pt x="258" y="25"/>
                  </a:lnTo>
                  <a:lnTo>
                    <a:pt x="269" y="30"/>
                  </a:lnTo>
                  <a:lnTo>
                    <a:pt x="288" y="41"/>
                  </a:lnTo>
                  <a:lnTo>
                    <a:pt x="302" y="54"/>
                  </a:lnTo>
                  <a:lnTo>
                    <a:pt x="310" y="70"/>
                  </a:lnTo>
                  <a:lnTo>
                    <a:pt x="319" y="84"/>
                  </a:lnTo>
                  <a:lnTo>
                    <a:pt x="324" y="108"/>
                  </a:lnTo>
                  <a:lnTo>
                    <a:pt x="338" y="106"/>
                  </a:lnTo>
                  <a:lnTo>
                    <a:pt x="330" y="22"/>
                  </a:lnTo>
                  <a:lnTo>
                    <a:pt x="313" y="16"/>
                  </a:lnTo>
                  <a:lnTo>
                    <a:pt x="288" y="8"/>
                  </a:lnTo>
                  <a:lnTo>
                    <a:pt x="253" y="3"/>
                  </a:lnTo>
                  <a:lnTo>
                    <a:pt x="214" y="0"/>
                  </a:lnTo>
                  <a:lnTo>
                    <a:pt x="178" y="3"/>
                  </a:lnTo>
                  <a:lnTo>
                    <a:pt x="143" y="8"/>
                  </a:lnTo>
                  <a:lnTo>
                    <a:pt x="107" y="22"/>
                  </a:lnTo>
                  <a:lnTo>
                    <a:pt x="90" y="30"/>
                  </a:lnTo>
                  <a:lnTo>
                    <a:pt x="74" y="41"/>
                  </a:lnTo>
                  <a:lnTo>
                    <a:pt x="57" y="52"/>
                  </a:lnTo>
                  <a:lnTo>
                    <a:pt x="44" y="68"/>
                  </a:lnTo>
                  <a:lnTo>
                    <a:pt x="33" y="84"/>
                  </a:lnTo>
                  <a:lnTo>
                    <a:pt x="22" y="100"/>
                  </a:lnTo>
                  <a:lnTo>
                    <a:pt x="13" y="122"/>
                  </a:lnTo>
                  <a:lnTo>
                    <a:pt x="5" y="143"/>
                  </a:lnTo>
                  <a:lnTo>
                    <a:pt x="2" y="168"/>
                  </a:lnTo>
                  <a:lnTo>
                    <a:pt x="0" y="195"/>
                  </a:lnTo>
                  <a:lnTo>
                    <a:pt x="2" y="219"/>
                  </a:lnTo>
                  <a:lnTo>
                    <a:pt x="5" y="243"/>
                  </a:lnTo>
                  <a:lnTo>
                    <a:pt x="11" y="265"/>
                  </a:lnTo>
                  <a:lnTo>
                    <a:pt x="19" y="284"/>
                  </a:lnTo>
                  <a:lnTo>
                    <a:pt x="27" y="303"/>
                  </a:lnTo>
                  <a:lnTo>
                    <a:pt x="38" y="319"/>
                  </a:lnTo>
                  <a:lnTo>
                    <a:pt x="52" y="332"/>
                  </a:lnTo>
                  <a:lnTo>
                    <a:pt x="66" y="343"/>
                  </a:lnTo>
                  <a:lnTo>
                    <a:pt x="82" y="354"/>
                  </a:lnTo>
                  <a:lnTo>
                    <a:pt x="99" y="365"/>
                  </a:lnTo>
                  <a:lnTo>
                    <a:pt x="115" y="370"/>
                  </a:lnTo>
                  <a:lnTo>
                    <a:pt x="134" y="376"/>
                  </a:lnTo>
                  <a:lnTo>
                    <a:pt x="176" y="384"/>
                  </a:lnTo>
                  <a:lnTo>
                    <a:pt x="217" y="386"/>
                  </a:lnTo>
                  <a:lnTo>
                    <a:pt x="261" y="384"/>
                  </a:lnTo>
                  <a:lnTo>
                    <a:pt x="297" y="378"/>
                  </a:lnTo>
                  <a:lnTo>
                    <a:pt x="324" y="370"/>
                  </a:lnTo>
                  <a:lnTo>
                    <a:pt x="343" y="365"/>
                  </a:lnTo>
                  <a:lnTo>
                    <a:pt x="341" y="305"/>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2" name="Freeform 5"/>
            <p:cNvSpPr>
              <a:spLocks/>
            </p:cNvSpPr>
            <p:nvPr/>
          </p:nvSpPr>
          <p:spPr bwMode="auto">
            <a:xfrm>
              <a:off x="1669" y="159"/>
              <a:ext cx="281" cy="370"/>
            </a:xfrm>
            <a:custGeom>
              <a:avLst/>
              <a:gdLst/>
              <a:ahLst/>
              <a:cxnLst>
                <a:cxn ang="0">
                  <a:pos x="262" y="370"/>
                </a:cxn>
                <a:cxn ang="0">
                  <a:pos x="273" y="324"/>
                </a:cxn>
                <a:cxn ang="0">
                  <a:pos x="264" y="276"/>
                </a:cxn>
                <a:cxn ang="0">
                  <a:pos x="256" y="306"/>
                </a:cxn>
                <a:cxn ang="0">
                  <a:pos x="242" y="333"/>
                </a:cxn>
                <a:cxn ang="0">
                  <a:pos x="212" y="349"/>
                </a:cxn>
                <a:cxn ang="0">
                  <a:pos x="157" y="354"/>
                </a:cxn>
                <a:cxn ang="0">
                  <a:pos x="127" y="351"/>
                </a:cxn>
                <a:cxn ang="0">
                  <a:pos x="97" y="187"/>
                </a:cxn>
                <a:cxn ang="0">
                  <a:pos x="146" y="187"/>
                </a:cxn>
                <a:cxn ang="0">
                  <a:pos x="190" y="189"/>
                </a:cxn>
                <a:cxn ang="0">
                  <a:pos x="201" y="195"/>
                </a:cxn>
                <a:cxn ang="0">
                  <a:pos x="207" y="227"/>
                </a:cxn>
                <a:cxn ang="0">
                  <a:pos x="223" y="127"/>
                </a:cxn>
                <a:cxn ang="0">
                  <a:pos x="204" y="146"/>
                </a:cxn>
                <a:cxn ang="0">
                  <a:pos x="201" y="160"/>
                </a:cxn>
                <a:cxn ang="0">
                  <a:pos x="190" y="168"/>
                </a:cxn>
                <a:cxn ang="0">
                  <a:pos x="146" y="170"/>
                </a:cxn>
                <a:cxn ang="0">
                  <a:pos x="97" y="17"/>
                </a:cxn>
                <a:cxn ang="0">
                  <a:pos x="143" y="17"/>
                </a:cxn>
                <a:cxn ang="0">
                  <a:pos x="190" y="19"/>
                </a:cxn>
                <a:cxn ang="0">
                  <a:pos x="215" y="27"/>
                </a:cxn>
                <a:cxn ang="0">
                  <a:pos x="229" y="49"/>
                </a:cxn>
                <a:cxn ang="0">
                  <a:pos x="251" y="81"/>
                </a:cxn>
                <a:cxn ang="0">
                  <a:pos x="248" y="44"/>
                </a:cxn>
                <a:cxn ang="0">
                  <a:pos x="0" y="0"/>
                </a:cxn>
                <a:cxn ang="0">
                  <a:pos x="20" y="14"/>
                </a:cxn>
                <a:cxn ang="0">
                  <a:pos x="33" y="17"/>
                </a:cxn>
                <a:cxn ang="0">
                  <a:pos x="39" y="25"/>
                </a:cxn>
                <a:cxn ang="0">
                  <a:pos x="42" y="87"/>
                </a:cxn>
                <a:cxn ang="0">
                  <a:pos x="42" y="284"/>
                </a:cxn>
                <a:cxn ang="0">
                  <a:pos x="39" y="343"/>
                </a:cxn>
                <a:cxn ang="0">
                  <a:pos x="33" y="354"/>
                </a:cxn>
                <a:cxn ang="0">
                  <a:pos x="0" y="360"/>
                </a:cxn>
              </a:cxnLst>
              <a:rect l="0" t="0" r="r" b="b"/>
              <a:pathLst>
                <a:path w="281" h="370">
                  <a:moveTo>
                    <a:pt x="0" y="370"/>
                  </a:moveTo>
                  <a:lnTo>
                    <a:pt x="262" y="370"/>
                  </a:lnTo>
                  <a:lnTo>
                    <a:pt x="273" y="324"/>
                  </a:lnTo>
                  <a:lnTo>
                    <a:pt x="281" y="276"/>
                  </a:lnTo>
                  <a:lnTo>
                    <a:pt x="264" y="276"/>
                  </a:lnTo>
                  <a:lnTo>
                    <a:pt x="256" y="306"/>
                  </a:lnTo>
                  <a:lnTo>
                    <a:pt x="251" y="319"/>
                  </a:lnTo>
                  <a:lnTo>
                    <a:pt x="242" y="333"/>
                  </a:lnTo>
                  <a:lnTo>
                    <a:pt x="229" y="341"/>
                  </a:lnTo>
                  <a:lnTo>
                    <a:pt x="212" y="349"/>
                  </a:lnTo>
                  <a:lnTo>
                    <a:pt x="187" y="354"/>
                  </a:lnTo>
                  <a:lnTo>
                    <a:pt x="157" y="354"/>
                  </a:lnTo>
                  <a:lnTo>
                    <a:pt x="127" y="351"/>
                  </a:lnTo>
                  <a:lnTo>
                    <a:pt x="97" y="346"/>
                  </a:lnTo>
                  <a:lnTo>
                    <a:pt x="97" y="187"/>
                  </a:lnTo>
                  <a:lnTo>
                    <a:pt x="146" y="187"/>
                  </a:lnTo>
                  <a:lnTo>
                    <a:pt x="174" y="187"/>
                  </a:lnTo>
                  <a:lnTo>
                    <a:pt x="190" y="189"/>
                  </a:lnTo>
                  <a:lnTo>
                    <a:pt x="196" y="192"/>
                  </a:lnTo>
                  <a:lnTo>
                    <a:pt x="201" y="195"/>
                  </a:lnTo>
                  <a:lnTo>
                    <a:pt x="204" y="208"/>
                  </a:lnTo>
                  <a:lnTo>
                    <a:pt x="207" y="227"/>
                  </a:lnTo>
                  <a:lnTo>
                    <a:pt x="223" y="227"/>
                  </a:lnTo>
                  <a:lnTo>
                    <a:pt x="223" y="127"/>
                  </a:lnTo>
                  <a:lnTo>
                    <a:pt x="207" y="127"/>
                  </a:lnTo>
                  <a:lnTo>
                    <a:pt x="204" y="146"/>
                  </a:lnTo>
                  <a:lnTo>
                    <a:pt x="201" y="160"/>
                  </a:lnTo>
                  <a:lnTo>
                    <a:pt x="196" y="165"/>
                  </a:lnTo>
                  <a:lnTo>
                    <a:pt x="190" y="168"/>
                  </a:lnTo>
                  <a:lnTo>
                    <a:pt x="174" y="170"/>
                  </a:lnTo>
                  <a:lnTo>
                    <a:pt x="146" y="170"/>
                  </a:lnTo>
                  <a:lnTo>
                    <a:pt x="97" y="170"/>
                  </a:lnTo>
                  <a:lnTo>
                    <a:pt x="97" y="17"/>
                  </a:lnTo>
                  <a:lnTo>
                    <a:pt x="143" y="17"/>
                  </a:lnTo>
                  <a:lnTo>
                    <a:pt x="168" y="17"/>
                  </a:lnTo>
                  <a:lnTo>
                    <a:pt x="190" y="19"/>
                  </a:lnTo>
                  <a:lnTo>
                    <a:pt x="204" y="22"/>
                  </a:lnTo>
                  <a:lnTo>
                    <a:pt x="215" y="27"/>
                  </a:lnTo>
                  <a:lnTo>
                    <a:pt x="223" y="35"/>
                  </a:lnTo>
                  <a:lnTo>
                    <a:pt x="229" y="49"/>
                  </a:lnTo>
                  <a:lnTo>
                    <a:pt x="237" y="84"/>
                  </a:lnTo>
                  <a:lnTo>
                    <a:pt x="251" y="81"/>
                  </a:lnTo>
                  <a:lnTo>
                    <a:pt x="248" y="44"/>
                  </a:lnTo>
                  <a:lnTo>
                    <a:pt x="245" y="0"/>
                  </a:lnTo>
                  <a:lnTo>
                    <a:pt x="0" y="0"/>
                  </a:lnTo>
                  <a:lnTo>
                    <a:pt x="0" y="11"/>
                  </a:lnTo>
                  <a:lnTo>
                    <a:pt x="20" y="14"/>
                  </a:lnTo>
                  <a:lnTo>
                    <a:pt x="33" y="17"/>
                  </a:lnTo>
                  <a:lnTo>
                    <a:pt x="36" y="19"/>
                  </a:lnTo>
                  <a:lnTo>
                    <a:pt x="39" y="25"/>
                  </a:lnTo>
                  <a:lnTo>
                    <a:pt x="42" y="46"/>
                  </a:lnTo>
                  <a:lnTo>
                    <a:pt x="42" y="87"/>
                  </a:lnTo>
                  <a:lnTo>
                    <a:pt x="42" y="284"/>
                  </a:lnTo>
                  <a:lnTo>
                    <a:pt x="42" y="322"/>
                  </a:lnTo>
                  <a:lnTo>
                    <a:pt x="39" y="343"/>
                  </a:lnTo>
                  <a:lnTo>
                    <a:pt x="36" y="351"/>
                  </a:lnTo>
                  <a:lnTo>
                    <a:pt x="33" y="354"/>
                  </a:lnTo>
                  <a:lnTo>
                    <a:pt x="20" y="357"/>
                  </a:lnTo>
                  <a:lnTo>
                    <a:pt x="0" y="360"/>
                  </a:lnTo>
                  <a:lnTo>
                    <a:pt x="0"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3" name="Freeform 4"/>
            <p:cNvSpPr>
              <a:spLocks noEditPoints="1"/>
            </p:cNvSpPr>
            <p:nvPr/>
          </p:nvSpPr>
          <p:spPr bwMode="auto">
            <a:xfrm>
              <a:off x="1994" y="159"/>
              <a:ext cx="335" cy="370"/>
            </a:xfrm>
            <a:custGeom>
              <a:avLst/>
              <a:gdLst/>
              <a:ahLst/>
              <a:cxnLst>
                <a:cxn ang="0">
                  <a:pos x="137" y="370"/>
                </a:cxn>
                <a:cxn ang="0">
                  <a:pos x="118" y="357"/>
                </a:cxn>
                <a:cxn ang="0">
                  <a:pos x="104" y="354"/>
                </a:cxn>
                <a:cxn ang="0">
                  <a:pos x="99" y="343"/>
                </a:cxn>
                <a:cxn ang="0">
                  <a:pos x="96" y="284"/>
                </a:cxn>
                <a:cxn ang="0">
                  <a:pos x="118" y="208"/>
                </a:cxn>
                <a:cxn ang="0">
                  <a:pos x="135" y="208"/>
                </a:cxn>
                <a:cxn ang="0">
                  <a:pos x="151" y="216"/>
                </a:cxn>
                <a:cxn ang="0">
                  <a:pos x="168" y="235"/>
                </a:cxn>
                <a:cxn ang="0">
                  <a:pos x="212" y="314"/>
                </a:cxn>
                <a:cxn ang="0">
                  <a:pos x="225" y="335"/>
                </a:cxn>
                <a:cxn ang="0">
                  <a:pos x="253" y="360"/>
                </a:cxn>
                <a:cxn ang="0">
                  <a:pos x="278" y="370"/>
                </a:cxn>
                <a:cxn ang="0">
                  <a:pos x="335" y="370"/>
                </a:cxn>
                <a:cxn ang="0">
                  <a:pos x="335" y="360"/>
                </a:cxn>
                <a:cxn ang="0">
                  <a:pos x="308" y="351"/>
                </a:cxn>
                <a:cxn ang="0">
                  <a:pos x="294" y="343"/>
                </a:cxn>
                <a:cxn ang="0">
                  <a:pos x="261" y="300"/>
                </a:cxn>
                <a:cxn ang="0">
                  <a:pos x="245" y="270"/>
                </a:cxn>
                <a:cxn ang="0">
                  <a:pos x="201" y="189"/>
                </a:cxn>
                <a:cxn ang="0">
                  <a:pos x="239" y="168"/>
                </a:cxn>
                <a:cxn ang="0">
                  <a:pos x="264" y="143"/>
                </a:cxn>
                <a:cxn ang="0">
                  <a:pos x="278" y="111"/>
                </a:cxn>
                <a:cxn ang="0">
                  <a:pos x="280" y="92"/>
                </a:cxn>
                <a:cxn ang="0">
                  <a:pos x="275" y="65"/>
                </a:cxn>
                <a:cxn ang="0">
                  <a:pos x="267" y="44"/>
                </a:cxn>
                <a:cxn ang="0">
                  <a:pos x="253" y="27"/>
                </a:cxn>
                <a:cxn ang="0">
                  <a:pos x="214" y="6"/>
                </a:cxn>
                <a:cxn ang="0">
                  <a:pos x="170" y="0"/>
                </a:cxn>
                <a:cxn ang="0">
                  <a:pos x="0" y="0"/>
                </a:cxn>
                <a:cxn ang="0">
                  <a:pos x="19" y="14"/>
                </a:cxn>
                <a:cxn ang="0">
                  <a:pos x="33" y="17"/>
                </a:cxn>
                <a:cxn ang="0">
                  <a:pos x="41" y="25"/>
                </a:cxn>
                <a:cxn ang="0">
                  <a:pos x="44" y="87"/>
                </a:cxn>
                <a:cxn ang="0">
                  <a:pos x="44" y="284"/>
                </a:cxn>
                <a:cxn ang="0">
                  <a:pos x="41" y="343"/>
                </a:cxn>
                <a:cxn ang="0">
                  <a:pos x="33" y="354"/>
                </a:cxn>
                <a:cxn ang="0">
                  <a:pos x="0" y="360"/>
                </a:cxn>
                <a:cxn ang="0">
                  <a:pos x="96" y="22"/>
                </a:cxn>
                <a:cxn ang="0">
                  <a:pos x="113" y="19"/>
                </a:cxn>
                <a:cxn ang="0">
                  <a:pos x="132" y="19"/>
                </a:cxn>
                <a:cxn ang="0">
                  <a:pos x="165" y="22"/>
                </a:cxn>
                <a:cxn ang="0">
                  <a:pos x="192" y="35"/>
                </a:cxn>
                <a:cxn ang="0">
                  <a:pos x="212" y="62"/>
                </a:cxn>
                <a:cxn ang="0">
                  <a:pos x="220" y="106"/>
                </a:cxn>
                <a:cxn ang="0">
                  <a:pos x="217" y="127"/>
                </a:cxn>
                <a:cxn ang="0">
                  <a:pos x="203" y="160"/>
                </a:cxn>
                <a:cxn ang="0">
                  <a:pos x="179" y="181"/>
                </a:cxn>
                <a:cxn ang="0">
                  <a:pos x="146" y="192"/>
                </a:cxn>
                <a:cxn ang="0">
                  <a:pos x="96" y="192"/>
                </a:cxn>
              </a:cxnLst>
              <a:rect l="0" t="0" r="r" b="b"/>
              <a:pathLst>
                <a:path w="335" h="370">
                  <a:moveTo>
                    <a:pt x="0" y="370"/>
                  </a:moveTo>
                  <a:lnTo>
                    <a:pt x="137" y="370"/>
                  </a:lnTo>
                  <a:lnTo>
                    <a:pt x="137" y="360"/>
                  </a:lnTo>
                  <a:lnTo>
                    <a:pt x="118" y="357"/>
                  </a:lnTo>
                  <a:lnTo>
                    <a:pt x="104" y="354"/>
                  </a:lnTo>
                  <a:lnTo>
                    <a:pt x="102" y="351"/>
                  </a:lnTo>
                  <a:lnTo>
                    <a:pt x="99" y="343"/>
                  </a:lnTo>
                  <a:lnTo>
                    <a:pt x="96" y="322"/>
                  </a:lnTo>
                  <a:lnTo>
                    <a:pt x="96" y="284"/>
                  </a:lnTo>
                  <a:lnTo>
                    <a:pt x="96" y="208"/>
                  </a:lnTo>
                  <a:lnTo>
                    <a:pt x="118" y="208"/>
                  </a:lnTo>
                  <a:lnTo>
                    <a:pt x="135" y="208"/>
                  </a:lnTo>
                  <a:lnTo>
                    <a:pt x="146" y="211"/>
                  </a:lnTo>
                  <a:lnTo>
                    <a:pt x="151" y="216"/>
                  </a:lnTo>
                  <a:lnTo>
                    <a:pt x="168" y="235"/>
                  </a:lnTo>
                  <a:lnTo>
                    <a:pt x="187" y="270"/>
                  </a:lnTo>
                  <a:lnTo>
                    <a:pt x="212" y="314"/>
                  </a:lnTo>
                  <a:lnTo>
                    <a:pt x="225" y="335"/>
                  </a:lnTo>
                  <a:lnTo>
                    <a:pt x="245" y="354"/>
                  </a:lnTo>
                  <a:lnTo>
                    <a:pt x="253" y="360"/>
                  </a:lnTo>
                  <a:lnTo>
                    <a:pt x="267" y="365"/>
                  </a:lnTo>
                  <a:lnTo>
                    <a:pt x="278" y="370"/>
                  </a:lnTo>
                  <a:lnTo>
                    <a:pt x="291" y="370"/>
                  </a:lnTo>
                  <a:lnTo>
                    <a:pt x="335" y="370"/>
                  </a:lnTo>
                  <a:lnTo>
                    <a:pt x="335" y="360"/>
                  </a:lnTo>
                  <a:lnTo>
                    <a:pt x="319" y="357"/>
                  </a:lnTo>
                  <a:lnTo>
                    <a:pt x="308" y="351"/>
                  </a:lnTo>
                  <a:lnTo>
                    <a:pt x="294" y="343"/>
                  </a:lnTo>
                  <a:lnTo>
                    <a:pt x="280" y="324"/>
                  </a:lnTo>
                  <a:lnTo>
                    <a:pt x="261" y="300"/>
                  </a:lnTo>
                  <a:lnTo>
                    <a:pt x="245" y="270"/>
                  </a:lnTo>
                  <a:lnTo>
                    <a:pt x="201" y="189"/>
                  </a:lnTo>
                  <a:lnTo>
                    <a:pt x="225" y="176"/>
                  </a:lnTo>
                  <a:lnTo>
                    <a:pt x="239" y="168"/>
                  </a:lnTo>
                  <a:lnTo>
                    <a:pt x="253" y="157"/>
                  </a:lnTo>
                  <a:lnTo>
                    <a:pt x="264" y="143"/>
                  </a:lnTo>
                  <a:lnTo>
                    <a:pt x="272" y="127"/>
                  </a:lnTo>
                  <a:lnTo>
                    <a:pt x="278" y="111"/>
                  </a:lnTo>
                  <a:lnTo>
                    <a:pt x="280" y="92"/>
                  </a:lnTo>
                  <a:lnTo>
                    <a:pt x="278" y="79"/>
                  </a:lnTo>
                  <a:lnTo>
                    <a:pt x="275" y="65"/>
                  </a:lnTo>
                  <a:lnTo>
                    <a:pt x="272" y="52"/>
                  </a:lnTo>
                  <a:lnTo>
                    <a:pt x="267" y="44"/>
                  </a:lnTo>
                  <a:lnTo>
                    <a:pt x="261" y="33"/>
                  </a:lnTo>
                  <a:lnTo>
                    <a:pt x="253" y="27"/>
                  </a:lnTo>
                  <a:lnTo>
                    <a:pt x="234" y="14"/>
                  </a:lnTo>
                  <a:lnTo>
                    <a:pt x="214" y="6"/>
                  </a:lnTo>
                  <a:lnTo>
                    <a:pt x="192" y="3"/>
                  </a:lnTo>
                  <a:lnTo>
                    <a:pt x="170" y="0"/>
                  </a:lnTo>
                  <a:lnTo>
                    <a:pt x="148" y="0"/>
                  </a:lnTo>
                  <a:lnTo>
                    <a:pt x="0" y="0"/>
                  </a:lnTo>
                  <a:lnTo>
                    <a:pt x="0" y="11"/>
                  </a:lnTo>
                  <a:lnTo>
                    <a:pt x="19" y="14"/>
                  </a:lnTo>
                  <a:lnTo>
                    <a:pt x="33" y="17"/>
                  </a:lnTo>
                  <a:lnTo>
                    <a:pt x="38" y="19"/>
                  </a:lnTo>
                  <a:lnTo>
                    <a:pt x="41" y="25"/>
                  </a:lnTo>
                  <a:lnTo>
                    <a:pt x="41" y="46"/>
                  </a:lnTo>
                  <a:lnTo>
                    <a:pt x="44" y="87"/>
                  </a:lnTo>
                  <a:lnTo>
                    <a:pt x="44" y="284"/>
                  </a:lnTo>
                  <a:lnTo>
                    <a:pt x="41" y="322"/>
                  </a:lnTo>
                  <a:lnTo>
                    <a:pt x="41" y="343"/>
                  </a:lnTo>
                  <a:lnTo>
                    <a:pt x="38" y="351"/>
                  </a:lnTo>
                  <a:lnTo>
                    <a:pt x="33" y="354"/>
                  </a:lnTo>
                  <a:lnTo>
                    <a:pt x="19" y="357"/>
                  </a:lnTo>
                  <a:lnTo>
                    <a:pt x="0" y="360"/>
                  </a:lnTo>
                  <a:lnTo>
                    <a:pt x="0" y="370"/>
                  </a:lnTo>
                  <a:close/>
                  <a:moveTo>
                    <a:pt x="96" y="22"/>
                  </a:moveTo>
                  <a:lnTo>
                    <a:pt x="96" y="22"/>
                  </a:lnTo>
                  <a:lnTo>
                    <a:pt x="113" y="19"/>
                  </a:lnTo>
                  <a:lnTo>
                    <a:pt x="132" y="19"/>
                  </a:lnTo>
                  <a:lnTo>
                    <a:pt x="148" y="19"/>
                  </a:lnTo>
                  <a:lnTo>
                    <a:pt x="165" y="22"/>
                  </a:lnTo>
                  <a:lnTo>
                    <a:pt x="179" y="27"/>
                  </a:lnTo>
                  <a:lnTo>
                    <a:pt x="192" y="35"/>
                  </a:lnTo>
                  <a:lnTo>
                    <a:pt x="203" y="49"/>
                  </a:lnTo>
                  <a:lnTo>
                    <a:pt x="212" y="62"/>
                  </a:lnTo>
                  <a:lnTo>
                    <a:pt x="217" y="81"/>
                  </a:lnTo>
                  <a:lnTo>
                    <a:pt x="220" y="106"/>
                  </a:lnTo>
                  <a:lnTo>
                    <a:pt x="217" y="127"/>
                  </a:lnTo>
                  <a:lnTo>
                    <a:pt x="212" y="146"/>
                  </a:lnTo>
                  <a:lnTo>
                    <a:pt x="203" y="160"/>
                  </a:lnTo>
                  <a:lnTo>
                    <a:pt x="192" y="173"/>
                  </a:lnTo>
                  <a:lnTo>
                    <a:pt x="179" y="181"/>
                  </a:lnTo>
                  <a:lnTo>
                    <a:pt x="162" y="187"/>
                  </a:lnTo>
                  <a:lnTo>
                    <a:pt x="146" y="192"/>
                  </a:lnTo>
                  <a:lnTo>
                    <a:pt x="129" y="192"/>
                  </a:lnTo>
                  <a:lnTo>
                    <a:pt x="96" y="192"/>
                  </a:lnTo>
                  <a:lnTo>
                    <a:pt x="96" y="22"/>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4" name="Freeform 3"/>
            <p:cNvSpPr>
              <a:spLocks/>
            </p:cNvSpPr>
            <p:nvPr/>
          </p:nvSpPr>
          <p:spPr bwMode="auto">
            <a:xfrm>
              <a:off x="2338" y="151"/>
              <a:ext cx="239" cy="386"/>
            </a:xfrm>
            <a:custGeom>
              <a:avLst/>
              <a:gdLst/>
              <a:ahLst/>
              <a:cxnLst>
                <a:cxn ang="0">
                  <a:pos x="115" y="149"/>
                </a:cxn>
                <a:cxn ang="0">
                  <a:pos x="77" y="119"/>
                </a:cxn>
                <a:cxn ang="0">
                  <a:pos x="66" y="100"/>
                </a:cxn>
                <a:cxn ang="0">
                  <a:pos x="60" y="79"/>
                </a:cxn>
                <a:cxn ang="0">
                  <a:pos x="63" y="65"/>
                </a:cxn>
                <a:cxn ang="0">
                  <a:pos x="71" y="43"/>
                </a:cxn>
                <a:cxn ang="0">
                  <a:pos x="88" y="27"/>
                </a:cxn>
                <a:cxn ang="0">
                  <a:pos x="110" y="19"/>
                </a:cxn>
                <a:cxn ang="0">
                  <a:pos x="123" y="19"/>
                </a:cxn>
                <a:cxn ang="0">
                  <a:pos x="162" y="27"/>
                </a:cxn>
                <a:cxn ang="0">
                  <a:pos x="184" y="46"/>
                </a:cxn>
                <a:cxn ang="0">
                  <a:pos x="198" y="70"/>
                </a:cxn>
                <a:cxn ang="0">
                  <a:pos x="217" y="95"/>
                </a:cxn>
                <a:cxn ang="0">
                  <a:pos x="214" y="57"/>
                </a:cxn>
                <a:cxn ang="0">
                  <a:pos x="211" y="16"/>
                </a:cxn>
                <a:cxn ang="0">
                  <a:pos x="178" y="6"/>
                </a:cxn>
                <a:cxn ang="0">
                  <a:pos x="132" y="0"/>
                </a:cxn>
                <a:cxn ang="0">
                  <a:pos x="110" y="0"/>
                </a:cxn>
                <a:cxn ang="0">
                  <a:pos x="68" y="11"/>
                </a:cxn>
                <a:cxn ang="0">
                  <a:pos x="35" y="35"/>
                </a:cxn>
                <a:cxn ang="0">
                  <a:pos x="16" y="73"/>
                </a:cxn>
                <a:cxn ang="0">
                  <a:pos x="13" y="97"/>
                </a:cxn>
                <a:cxn ang="0">
                  <a:pos x="19" y="127"/>
                </a:cxn>
                <a:cxn ang="0">
                  <a:pos x="33" y="154"/>
                </a:cxn>
                <a:cxn ang="0">
                  <a:pos x="52" y="176"/>
                </a:cxn>
                <a:cxn ang="0">
                  <a:pos x="112" y="211"/>
                </a:cxn>
                <a:cxn ang="0">
                  <a:pos x="143" y="227"/>
                </a:cxn>
                <a:cxn ang="0">
                  <a:pos x="170" y="246"/>
                </a:cxn>
                <a:cxn ang="0">
                  <a:pos x="187" y="270"/>
                </a:cxn>
                <a:cxn ang="0">
                  <a:pos x="192" y="300"/>
                </a:cxn>
                <a:cxn ang="0">
                  <a:pos x="192" y="314"/>
                </a:cxn>
                <a:cxn ang="0">
                  <a:pos x="181" y="341"/>
                </a:cxn>
                <a:cxn ang="0">
                  <a:pos x="162" y="357"/>
                </a:cxn>
                <a:cxn ang="0">
                  <a:pos x="137" y="368"/>
                </a:cxn>
                <a:cxn ang="0">
                  <a:pos x="123" y="368"/>
                </a:cxn>
                <a:cxn ang="0">
                  <a:pos x="74" y="357"/>
                </a:cxn>
                <a:cxn ang="0">
                  <a:pos x="44" y="330"/>
                </a:cxn>
                <a:cxn ang="0">
                  <a:pos x="27" y="295"/>
                </a:cxn>
                <a:cxn ang="0">
                  <a:pos x="19" y="262"/>
                </a:cxn>
                <a:cxn ang="0">
                  <a:pos x="0" y="265"/>
                </a:cxn>
                <a:cxn ang="0">
                  <a:pos x="19" y="365"/>
                </a:cxn>
                <a:cxn ang="0">
                  <a:pos x="33" y="373"/>
                </a:cxn>
                <a:cxn ang="0">
                  <a:pos x="77" y="384"/>
                </a:cxn>
                <a:cxn ang="0">
                  <a:pos x="107" y="386"/>
                </a:cxn>
                <a:cxn ang="0">
                  <a:pos x="154" y="381"/>
                </a:cxn>
                <a:cxn ang="0">
                  <a:pos x="198" y="362"/>
                </a:cxn>
                <a:cxn ang="0">
                  <a:pos x="228" y="330"/>
                </a:cxn>
                <a:cxn ang="0">
                  <a:pos x="239" y="295"/>
                </a:cxn>
                <a:cxn ang="0">
                  <a:pos x="239" y="281"/>
                </a:cxn>
                <a:cxn ang="0">
                  <a:pos x="231" y="238"/>
                </a:cxn>
                <a:cxn ang="0">
                  <a:pos x="211" y="208"/>
                </a:cxn>
                <a:cxn ang="0">
                  <a:pos x="181" y="184"/>
                </a:cxn>
                <a:cxn ang="0">
                  <a:pos x="115" y="149"/>
                </a:cxn>
              </a:cxnLst>
              <a:rect l="0" t="0" r="r" b="b"/>
              <a:pathLst>
                <a:path w="239" h="386">
                  <a:moveTo>
                    <a:pt x="115" y="149"/>
                  </a:moveTo>
                  <a:lnTo>
                    <a:pt x="115" y="149"/>
                  </a:lnTo>
                  <a:lnTo>
                    <a:pt x="93" y="135"/>
                  </a:lnTo>
                  <a:lnTo>
                    <a:pt x="77" y="119"/>
                  </a:lnTo>
                  <a:lnTo>
                    <a:pt x="71" y="111"/>
                  </a:lnTo>
                  <a:lnTo>
                    <a:pt x="66" y="100"/>
                  </a:lnTo>
                  <a:lnTo>
                    <a:pt x="63" y="92"/>
                  </a:lnTo>
                  <a:lnTo>
                    <a:pt x="60" y="79"/>
                  </a:lnTo>
                  <a:lnTo>
                    <a:pt x="63" y="65"/>
                  </a:lnTo>
                  <a:lnTo>
                    <a:pt x="66" y="54"/>
                  </a:lnTo>
                  <a:lnTo>
                    <a:pt x="71" y="43"/>
                  </a:lnTo>
                  <a:lnTo>
                    <a:pt x="79" y="35"/>
                  </a:lnTo>
                  <a:lnTo>
                    <a:pt x="88" y="27"/>
                  </a:lnTo>
                  <a:lnTo>
                    <a:pt x="99" y="22"/>
                  </a:lnTo>
                  <a:lnTo>
                    <a:pt x="110" y="19"/>
                  </a:lnTo>
                  <a:lnTo>
                    <a:pt x="123" y="19"/>
                  </a:lnTo>
                  <a:lnTo>
                    <a:pt x="145" y="19"/>
                  </a:lnTo>
                  <a:lnTo>
                    <a:pt x="162" y="27"/>
                  </a:lnTo>
                  <a:lnTo>
                    <a:pt x="176" y="35"/>
                  </a:lnTo>
                  <a:lnTo>
                    <a:pt x="184" y="46"/>
                  </a:lnTo>
                  <a:lnTo>
                    <a:pt x="192" y="57"/>
                  </a:lnTo>
                  <a:lnTo>
                    <a:pt x="198" y="70"/>
                  </a:lnTo>
                  <a:lnTo>
                    <a:pt x="203" y="95"/>
                  </a:lnTo>
                  <a:lnTo>
                    <a:pt x="217" y="95"/>
                  </a:lnTo>
                  <a:lnTo>
                    <a:pt x="214" y="57"/>
                  </a:lnTo>
                  <a:lnTo>
                    <a:pt x="211" y="16"/>
                  </a:lnTo>
                  <a:lnTo>
                    <a:pt x="198" y="11"/>
                  </a:lnTo>
                  <a:lnTo>
                    <a:pt x="178" y="6"/>
                  </a:lnTo>
                  <a:lnTo>
                    <a:pt x="156" y="0"/>
                  </a:lnTo>
                  <a:lnTo>
                    <a:pt x="132" y="0"/>
                  </a:lnTo>
                  <a:lnTo>
                    <a:pt x="110" y="0"/>
                  </a:lnTo>
                  <a:lnTo>
                    <a:pt x="88" y="6"/>
                  </a:lnTo>
                  <a:lnTo>
                    <a:pt x="68" y="11"/>
                  </a:lnTo>
                  <a:lnTo>
                    <a:pt x="49" y="22"/>
                  </a:lnTo>
                  <a:lnTo>
                    <a:pt x="35" y="35"/>
                  </a:lnTo>
                  <a:lnTo>
                    <a:pt x="24" y="52"/>
                  </a:lnTo>
                  <a:lnTo>
                    <a:pt x="16" y="73"/>
                  </a:lnTo>
                  <a:lnTo>
                    <a:pt x="13" y="97"/>
                  </a:lnTo>
                  <a:lnTo>
                    <a:pt x="13" y="111"/>
                  </a:lnTo>
                  <a:lnTo>
                    <a:pt x="19" y="127"/>
                  </a:lnTo>
                  <a:lnTo>
                    <a:pt x="24" y="141"/>
                  </a:lnTo>
                  <a:lnTo>
                    <a:pt x="33" y="154"/>
                  </a:lnTo>
                  <a:lnTo>
                    <a:pt x="41" y="165"/>
                  </a:lnTo>
                  <a:lnTo>
                    <a:pt x="52" y="176"/>
                  </a:lnTo>
                  <a:lnTo>
                    <a:pt x="77" y="192"/>
                  </a:lnTo>
                  <a:lnTo>
                    <a:pt x="112" y="211"/>
                  </a:lnTo>
                  <a:lnTo>
                    <a:pt x="143" y="227"/>
                  </a:lnTo>
                  <a:lnTo>
                    <a:pt x="156" y="235"/>
                  </a:lnTo>
                  <a:lnTo>
                    <a:pt x="170" y="246"/>
                  </a:lnTo>
                  <a:lnTo>
                    <a:pt x="178" y="259"/>
                  </a:lnTo>
                  <a:lnTo>
                    <a:pt x="187" y="270"/>
                  </a:lnTo>
                  <a:lnTo>
                    <a:pt x="189" y="284"/>
                  </a:lnTo>
                  <a:lnTo>
                    <a:pt x="192" y="300"/>
                  </a:lnTo>
                  <a:lnTo>
                    <a:pt x="192" y="314"/>
                  </a:lnTo>
                  <a:lnTo>
                    <a:pt x="187" y="330"/>
                  </a:lnTo>
                  <a:lnTo>
                    <a:pt x="181" y="341"/>
                  </a:lnTo>
                  <a:lnTo>
                    <a:pt x="173" y="351"/>
                  </a:lnTo>
                  <a:lnTo>
                    <a:pt x="162" y="357"/>
                  </a:lnTo>
                  <a:lnTo>
                    <a:pt x="151" y="365"/>
                  </a:lnTo>
                  <a:lnTo>
                    <a:pt x="137" y="368"/>
                  </a:lnTo>
                  <a:lnTo>
                    <a:pt x="123" y="368"/>
                  </a:lnTo>
                  <a:lnTo>
                    <a:pt x="96" y="365"/>
                  </a:lnTo>
                  <a:lnTo>
                    <a:pt x="74" y="357"/>
                  </a:lnTo>
                  <a:lnTo>
                    <a:pt x="57" y="346"/>
                  </a:lnTo>
                  <a:lnTo>
                    <a:pt x="44" y="330"/>
                  </a:lnTo>
                  <a:lnTo>
                    <a:pt x="33" y="314"/>
                  </a:lnTo>
                  <a:lnTo>
                    <a:pt x="27" y="295"/>
                  </a:lnTo>
                  <a:lnTo>
                    <a:pt x="22" y="278"/>
                  </a:lnTo>
                  <a:lnTo>
                    <a:pt x="19" y="262"/>
                  </a:lnTo>
                  <a:lnTo>
                    <a:pt x="0" y="265"/>
                  </a:lnTo>
                  <a:lnTo>
                    <a:pt x="8" y="322"/>
                  </a:lnTo>
                  <a:lnTo>
                    <a:pt x="19" y="365"/>
                  </a:lnTo>
                  <a:lnTo>
                    <a:pt x="33" y="373"/>
                  </a:lnTo>
                  <a:lnTo>
                    <a:pt x="52" y="378"/>
                  </a:lnTo>
                  <a:lnTo>
                    <a:pt x="77" y="384"/>
                  </a:lnTo>
                  <a:lnTo>
                    <a:pt x="107" y="386"/>
                  </a:lnTo>
                  <a:lnTo>
                    <a:pt x="132" y="386"/>
                  </a:lnTo>
                  <a:lnTo>
                    <a:pt x="154" y="381"/>
                  </a:lnTo>
                  <a:lnTo>
                    <a:pt x="176" y="373"/>
                  </a:lnTo>
                  <a:lnTo>
                    <a:pt x="198" y="362"/>
                  </a:lnTo>
                  <a:lnTo>
                    <a:pt x="214" y="349"/>
                  </a:lnTo>
                  <a:lnTo>
                    <a:pt x="228" y="330"/>
                  </a:lnTo>
                  <a:lnTo>
                    <a:pt x="236" y="308"/>
                  </a:lnTo>
                  <a:lnTo>
                    <a:pt x="239" y="295"/>
                  </a:lnTo>
                  <a:lnTo>
                    <a:pt x="239" y="281"/>
                  </a:lnTo>
                  <a:lnTo>
                    <a:pt x="236" y="259"/>
                  </a:lnTo>
                  <a:lnTo>
                    <a:pt x="231" y="238"/>
                  </a:lnTo>
                  <a:lnTo>
                    <a:pt x="222" y="222"/>
                  </a:lnTo>
                  <a:lnTo>
                    <a:pt x="211" y="208"/>
                  </a:lnTo>
                  <a:lnTo>
                    <a:pt x="198" y="195"/>
                  </a:lnTo>
                  <a:lnTo>
                    <a:pt x="181" y="184"/>
                  </a:lnTo>
                  <a:lnTo>
                    <a:pt x="148" y="165"/>
                  </a:lnTo>
                  <a:lnTo>
                    <a:pt x="115" y="149"/>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5" name="Freeform 2"/>
            <p:cNvSpPr>
              <a:spLocks noEditPoints="1"/>
            </p:cNvSpPr>
            <p:nvPr/>
          </p:nvSpPr>
          <p:spPr bwMode="auto">
            <a:xfrm>
              <a:off x="129" y="78"/>
              <a:ext cx="581" cy="646"/>
            </a:xfrm>
            <a:custGeom>
              <a:avLst/>
              <a:gdLst/>
              <a:ahLst/>
              <a:cxnLst>
                <a:cxn ang="0">
                  <a:pos x="259" y="254"/>
                </a:cxn>
                <a:cxn ang="0">
                  <a:pos x="333" y="397"/>
                </a:cxn>
                <a:cxn ang="0">
                  <a:pos x="377" y="470"/>
                </a:cxn>
                <a:cxn ang="0">
                  <a:pos x="471" y="581"/>
                </a:cxn>
                <a:cxn ang="0">
                  <a:pos x="523" y="619"/>
                </a:cxn>
                <a:cxn ang="0">
                  <a:pos x="572" y="632"/>
                </a:cxn>
                <a:cxn ang="0">
                  <a:pos x="567" y="646"/>
                </a:cxn>
                <a:cxn ang="0">
                  <a:pos x="523" y="643"/>
                </a:cxn>
                <a:cxn ang="0">
                  <a:pos x="460" y="616"/>
                </a:cxn>
                <a:cxn ang="0">
                  <a:pos x="366" y="538"/>
                </a:cxn>
                <a:cxn ang="0">
                  <a:pos x="281" y="416"/>
                </a:cxn>
                <a:cxn ang="0">
                  <a:pos x="209" y="281"/>
                </a:cxn>
                <a:cxn ang="0">
                  <a:pos x="190" y="260"/>
                </a:cxn>
                <a:cxn ang="0">
                  <a:pos x="171" y="254"/>
                </a:cxn>
                <a:cxn ang="0">
                  <a:pos x="110" y="251"/>
                </a:cxn>
                <a:cxn ang="0">
                  <a:pos x="110" y="384"/>
                </a:cxn>
                <a:cxn ang="0">
                  <a:pos x="113" y="422"/>
                </a:cxn>
                <a:cxn ang="0">
                  <a:pos x="130" y="438"/>
                </a:cxn>
                <a:cxn ang="0">
                  <a:pos x="163" y="451"/>
                </a:cxn>
                <a:cxn ang="0">
                  <a:pos x="22" y="438"/>
                </a:cxn>
                <a:cxn ang="0">
                  <a:pos x="39" y="435"/>
                </a:cxn>
                <a:cxn ang="0">
                  <a:pos x="50" y="422"/>
                </a:cxn>
                <a:cxn ang="0">
                  <a:pos x="53" y="346"/>
                </a:cxn>
                <a:cxn ang="0">
                  <a:pos x="53" y="68"/>
                </a:cxn>
                <a:cxn ang="0">
                  <a:pos x="50" y="30"/>
                </a:cxn>
                <a:cxn ang="0">
                  <a:pos x="33" y="14"/>
                </a:cxn>
                <a:cxn ang="0">
                  <a:pos x="0" y="0"/>
                </a:cxn>
                <a:cxn ang="0">
                  <a:pos x="187" y="0"/>
                </a:cxn>
                <a:cxn ang="0">
                  <a:pos x="278" y="17"/>
                </a:cxn>
                <a:cxn ang="0">
                  <a:pos x="317" y="46"/>
                </a:cxn>
                <a:cxn ang="0">
                  <a:pos x="336" y="98"/>
                </a:cxn>
                <a:cxn ang="0">
                  <a:pos x="336" y="141"/>
                </a:cxn>
                <a:cxn ang="0">
                  <a:pos x="314" y="189"/>
                </a:cxn>
                <a:cxn ang="0">
                  <a:pos x="273" y="224"/>
                </a:cxn>
                <a:cxn ang="0">
                  <a:pos x="256" y="238"/>
                </a:cxn>
                <a:cxn ang="0">
                  <a:pos x="110" y="238"/>
                </a:cxn>
                <a:cxn ang="0">
                  <a:pos x="187" y="235"/>
                </a:cxn>
                <a:cxn ang="0">
                  <a:pos x="242" y="211"/>
                </a:cxn>
                <a:cxn ang="0">
                  <a:pos x="270" y="160"/>
                </a:cxn>
                <a:cxn ang="0">
                  <a:pos x="270" y="108"/>
                </a:cxn>
                <a:cxn ang="0">
                  <a:pos x="242" y="49"/>
                </a:cxn>
                <a:cxn ang="0">
                  <a:pos x="182" y="22"/>
                </a:cxn>
                <a:cxn ang="0">
                  <a:pos x="132" y="19"/>
                </a:cxn>
              </a:cxnLst>
              <a:rect l="0" t="0" r="r" b="b"/>
              <a:pathLst>
                <a:path w="581" h="646">
                  <a:moveTo>
                    <a:pt x="256" y="238"/>
                  </a:moveTo>
                  <a:lnTo>
                    <a:pt x="256" y="238"/>
                  </a:lnTo>
                  <a:lnTo>
                    <a:pt x="259" y="254"/>
                  </a:lnTo>
                  <a:lnTo>
                    <a:pt x="267" y="273"/>
                  </a:lnTo>
                  <a:lnTo>
                    <a:pt x="289" y="319"/>
                  </a:lnTo>
                  <a:lnTo>
                    <a:pt x="333" y="397"/>
                  </a:lnTo>
                  <a:lnTo>
                    <a:pt x="352" y="432"/>
                  </a:lnTo>
                  <a:lnTo>
                    <a:pt x="377" y="470"/>
                  </a:lnTo>
                  <a:lnTo>
                    <a:pt x="405" y="508"/>
                  </a:lnTo>
                  <a:lnTo>
                    <a:pt x="438" y="546"/>
                  </a:lnTo>
                  <a:lnTo>
                    <a:pt x="471" y="581"/>
                  </a:lnTo>
                  <a:lnTo>
                    <a:pt x="487" y="597"/>
                  </a:lnTo>
                  <a:lnTo>
                    <a:pt x="504" y="611"/>
                  </a:lnTo>
                  <a:lnTo>
                    <a:pt x="523" y="619"/>
                  </a:lnTo>
                  <a:lnTo>
                    <a:pt x="539" y="627"/>
                  </a:lnTo>
                  <a:lnTo>
                    <a:pt x="556" y="632"/>
                  </a:lnTo>
                  <a:lnTo>
                    <a:pt x="572" y="632"/>
                  </a:lnTo>
                  <a:lnTo>
                    <a:pt x="581" y="632"/>
                  </a:lnTo>
                  <a:lnTo>
                    <a:pt x="581" y="646"/>
                  </a:lnTo>
                  <a:lnTo>
                    <a:pt x="567" y="646"/>
                  </a:lnTo>
                  <a:lnTo>
                    <a:pt x="545" y="646"/>
                  </a:lnTo>
                  <a:lnTo>
                    <a:pt x="523" y="643"/>
                  </a:lnTo>
                  <a:lnTo>
                    <a:pt x="501" y="635"/>
                  </a:lnTo>
                  <a:lnTo>
                    <a:pt x="482" y="627"/>
                  </a:lnTo>
                  <a:lnTo>
                    <a:pt x="460" y="616"/>
                  </a:lnTo>
                  <a:lnTo>
                    <a:pt x="440" y="603"/>
                  </a:lnTo>
                  <a:lnTo>
                    <a:pt x="402" y="573"/>
                  </a:lnTo>
                  <a:lnTo>
                    <a:pt x="366" y="538"/>
                  </a:lnTo>
                  <a:lnTo>
                    <a:pt x="333" y="497"/>
                  </a:lnTo>
                  <a:lnTo>
                    <a:pt x="306" y="457"/>
                  </a:lnTo>
                  <a:lnTo>
                    <a:pt x="281" y="416"/>
                  </a:lnTo>
                  <a:lnTo>
                    <a:pt x="242" y="349"/>
                  </a:lnTo>
                  <a:lnTo>
                    <a:pt x="209" y="281"/>
                  </a:lnTo>
                  <a:lnTo>
                    <a:pt x="201" y="268"/>
                  </a:lnTo>
                  <a:lnTo>
                    <a:pt x="190" y="260"/>
                  </a:lnTo>
                  <a:lnTo>
                    <a:pt x="179" y="254"/>
                  </a:lnTo>
                  <a:lnTo>
                    <a:pt x="171" y="254"/>
                  </a:lnTo>
                  <a:lnTo>
                    <a:pt x="149" y="251"/>
                  </a:lnTo>
                  <a:lnTo>
                    <a:pt x="110" y="251"/>
                  </a:lnTo>
                  <a:lnTo>
                    <a:pt x="110" y="346"/>
                  </a:lnTo>
                  <a:lnTo>
                    <a:pt x="110" y="384"/>
                  </a:lnTo>
                  <a:lnTo>
                    <a:pt x="110" y="405"/>
                  </a:lnTo>
                  <a:lnTo>
                    <a:pt x="113" y="422"/>
                  </a:lnTo>
                  <a:lnTo>
                    <a:pt x="116" y="430"/>
                  </a:lnTo>
                  <a:lnTo>
                    <a:pt x="121" y="435"/>
                  </a:lnTo>
                  <a:lnTo>
                    <a:pt x="130" y="438"/>
                  </a:lnTo>
                  <a:lnTo>
                    <a:pt x="138" y="438"/>
                  </a:lnTo>
                  <a:lnTo>
                    <a:pt x="163" y="441"/>
                  </a:lnTo>
                  <a:lnTo>
                    <a:pt x="163" y="451"/>
                  </a:lnTo>
                  <a:lnTo>
                    <a:pt x="0" y="451"/>
                  </a:lnTo>
                  <a:lnTo>
                    <a:pt x="0" y="441"/>
                  </a:lnTo>
                  <a:lnTo>
                    <a:pt x="22" y="438"/>
                  </a:lnTo>
                  <a:lnTo>
                    <a:pt x="33" y="438"/>
                  </a:lnTo>
                  <a:lnTo>
                    <a:pt x="39" y="435"/>
                  </a:lnTo>
                  <a:lnTo>
                    <a:pt x="44" y="430"/>
                  </a:lnTo>
                  <a:lnTo>
                    <a:pt x="50" y="422"/>
                  </a:lnTo>
                  <a:lnTo>
                    <a:pt x="53" y="405"/>
                  </a:lnTo>
                  <a:lnTo>
                    <a:pt x="53" y="384"/>
                  </a:lnTo>
                  <a:lnTo>
                    <a:pt x="53" y="346"/>
                  </a:lnTo>
                  <a:lnTo>
                    <a:pt x="53" y="106"/>
                  </a:lnTo>
                  <a:lnTo>
                    <a:pt x="53" y="68"/>
                  </a:lnTo>
                  <a:lnTo>
                    <a:pt x="53" y="46"/>
                  </a:lnTo>
                  <a:lnTo>
                    <a:pt x="50" y="30"/>
                  </a:lnTo>
                  <a:lnTo>
                    <a:pt x="44" y="22"/>
                  </a:lnTo>
                  <a:lnTo>
                    <a:pt x="39" y="17"/>
                  </a:lnTo>
                  <a:lnTo>
                    <a:pt x="33" y="14"/>
                  </a:lnTo>
                  <a:lnTo>
                    <a:pt x="22" y="14"/>
                  </a:lnTo>
                  <a:lnTo>
                    <a:pt x="0" y="11"/>
                  </a:lnTo>
                  <a:lnTo>
                    <a:pt x="0" y="0"/>
                  </a:lnTo>
                  <a:lnTo>
                    <a:pt x="110" y="0"/>
                  </a:lnTo>
                  <a:lnTo>
                    <a:pt x="187" y="0"/>
                  </a:lnTo>
                  <a:lnTo>
                    <a:pt x="226" y="3"/>
                  </a:lnTo>
                  <a:lnTo>
                    <a:pt x="262" y="11"/>
                  </a:lnTo>
                  <a:lnTo>
                    <a:pt x="278" y="17"/>
                  </a:lnTo>
                  <a:lnTo>
                    <a:pt x="292" y="25"/>
                  </a:lnTo>
                  <a:lnTo>
                    <a:pt x="306" y="33"/>
                  </a:lnTo>
                  <a:lnTo>
                    <a:pt x="317" y="46"/>
                  </a:lnTo>
                  <a:lnTo>
                    <a:pt x="325" y="60"/>
                  </a:lnTo>
                  <a:lnTo>
                    <a:pt x="333" y="76"/>
                  </a:lnTo>
                  <a:lnTo>
                    <a:pt x="336" y="98"/>
                  </a:lnTo>
                  <a:lnTo>
                    <a:pt x="339" y="122"/>
                  </a:lnTo>
                  <a:lnTo>
                    <a:pt x="336" y="141"/>
                  </a:lnTo>
                  <a:lnTo>
                    <a:pt x="333" y="157"/>
                  </a:lnTo>
                  <a:lnTo>
                    <a:pt x="325" y="173"/>
                  </a:lnTo>
                  <a:lnTo>
                    <a:pt x="314" y="189"/>
                  </a:lnTo>
                  <a:lnTo>
                    <a:pt x="303" y="203"/>
                  </a:lnTo>
                  <a:lnTo>
                    <a:pt x="286" y="214"/>
                  </a:lnTo>
                  <a:lnTo>
                    <a:pt x="273" y="224"/>
                  </a:lnTo>
                  <a:lnTo>
                    <a:pt x="256" y="233"/>
                  </a:lnTo>
                  <a:lnTo>
                    <a:pt x="256" y="238"/>
                  </a:lnTo>
                  <a:close/>
                  <a:moveTo>
                    <a:pt x="110" y="238"/>
                  </a:moveTo>
                  <a:lnTo>
                    <a:pt x="110" y="238"/>
                  </a:lnTo>
                  <a:lnTo>
                    <a:pt x="163" y="238"/>
                  </a:lnTo>
                  <a:lnTo>
                    <a:pt x="187" y="235"/>
                  </a:lnTo>
                  <a:lnTo>
                    <a:pt x="209" y="230"/>
                  </a:lnTo>
                  <a:lnTo>
                    <a:pt x="229" y="222"/>
                  </a:lnTo>
                  <a:lnTo>
                    <a:pt x="242" y="211"/>
                  </a:lnTo>
                  <a:lnTo>
                    <a:pt x="256" y="197"/>
                  </a:lnTo>
                  <a:lnTo>
                    <a:pt x="264" y="179"/>
                  </a:lnTo>
                  <a:lnTo>
                    <a:pt x="270" y="160"/>
                  </a:lnTo>
                  <a:lnTo>
                    <a:pt x="273" y="135"/>
                  </a:lnTo>
                  <a:lnTo>
                    <a:pt x="270" y="108"/>
                  </a:lnTo>
                  <a:lnTo>
                    <a:pt x="264" y="87"/>
                  </a:lnTo>
                  <a:lnTo>
                    <a:pt x="256" y="65"/>
                  </a:lnTo>
                  <a:lnTo>
                    <a:pt x="242" y="49"/>
                  </a:lnTo>
                  <a:lnTo>
                    <a:pt x="226" y="35"/>
                  </a:lnTo>
                  <a:lnTo>
                    <a:pt x="207" y="27"/>
                  </a:lnTo>
                  <a:lnTo>
                    <a:pt x="182" y="22"/>
                  </a:lnTo>
                  <a:lnTo>
                    <a:pt x="154" y="19"/>
                  </a:lnTo>
                  <a:lnTo>
                    <a:pt x="132" y="19"/>
                  </a:lnTo>
                  <a:lnTo>
                    <a:pt x="110" y="25"/>
                  </a:lnTo>
                  <a:lnTo>
                    <a:pt x="110" y="238"/>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投影片編號版面配置區 4"/>
          <p:cNvSpPr>
            <a:spLocks noGrp="1"/>
          </p:cNvSpPr>
          <p:nvPr>
            <p:ph type="sldNum" sz="quarter" idx="12"/>
          </p:nvPr>
        </p:nvSpPr>
        <p:spPr/>
        <p:txBody>
          <a:bodyPr/>
          <a:lstStyle/>
          <a:p>
            <a:fld id="{73DA0BB7-265A-403C-9275-D587AB510EDC}" type="slidenum">
              <a:rPr lang="zh-TW" altLang="en-US" smtClean="0"/>
              <a:pPr/>
              <a:t>20</a:t>
            </a:fld>
            <a:endParaRPr lang="zh-TW" altLang="en-US" dirty="0"/>
          </a:p>
        </p:txBody>
      </p:sp>
      <p:grpSp>
        <p:nvGrpSpPr>
          <p:cNvPr id="2" name="Group 1"/>
          <p:cNvGrpSpPr>
            <a:grpSpLocks noChangeAspect="1"/>
          </p:cNvGrpSpPr>
          <p:nvPr/>
        </p:nvGrpSpPr>
        <p:grpSpPr bwMode="auto">
          <a:xfrm>
            <a:off x="179512" y="332656"/>
            <a:ext cx="2286000" cy="790575"/>
            <a:chOff x="0" y="0"/>
            <a:chExt cx="3600" cy="1245"/>
          </a:xfrm>
        </p:grpSpPr>
        <p:sp>
          <p:nvSpPr>
            <p:cNvPr id="6" name="AutoShape 51"/>
            <p:cNvSpPr>
              <a:spLocks noChangeAspect="1" noChangeArrowheads="1" noTextEdit="1"/>
            </p:cNvSpPr>
            <p:nvPr/>
          </p:nvSpPr>
          <p:spPr bwMode="auto">
            <a:xfrm>
              <a:off x="0" y="0"/>
              <a:ext cx="3600" cy="1245"/>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7" name="Freeform 50"/>
            <p:cNvSpPr>
              <a:spLocks noEditPoints="1"/>
            </p:cNvSpPr>
            <p:nvPr/>
          </p:nvSpPr>
          <p:spPr bwMode="auto">
            <a:xfrm>
              <a:off x="850" y="743"/>
              <a:ext cx="99" cy="154"/>
            </a:xfrm>
            <a:custGeom>
              <a:avLst/>
              <a:gdLst/>
              <a:ahLst/>
              <a:cxnLst>
                <a:cxn ang="0">
                  <a:pos x="99" y="154"/>
                </a:cxn>
                <a:cxn ang="0">
                  <a:pos x="82" y="154"/>
                </a:cxn>
                <a:cxn ang="0">
                  <a:pos x="82" y="154"/>
                </a:cxn>
                <a:cxn ang="0">
                  <a:pos x="74" y="143"/>
                </a:cxn>
                <a:cxn ang="0">
                  <a:pos x="55" y="116"/>
                </a:cxn>
                <a:cxn ang="0">
                  <a:pos x="33" y="83"/>
                </a:cxn>
                <a:cxn ang="0">
                  <a:pos x="14" y="89"/>
                </a:cxn>
                <a:cxn ang="0">
                  <a:pos x="16" y="154"/>
                </a:cxn>
                <a:cxn ang="0">
                  <a:pos x="14" y="154"/>
                </a:cxn>
                <a:cxn ang="0">
                  <a:pos x="0" y="154"/>
                </a:cxn>
                <a:cxn ang="0">
                  <a:pos x="0" y="119"/>
                </a:cxn>
                <a:cxn ang="0">
                  <a:pos x="0" y="2"/>
                </a:cxn>
                <a:cxn ang="0">
                  <a:pos x="0" y="2"/>
                </a:cxn>
                <a:cxn ang="0">
                  <a:pos x="16" y="0"/>
                </a:cxn>
                <a:cxn ang="0">
                  <a:pos x="41" y="0"/>
                </a:cxn>
                <a:cxn ang="0">
                  <a:pos x="63" y="2"/>
                </a:cxn>
                <a:cxn ang="0">
                  <a:pos x="82" y="19"/>
                </a:cxn>
                <a:cxn ang="0">
                  <a:pos x="88" y="29"/>
                </a:cxn>
                <a:cxn ang="0">
                  <a:pos x="88" y="40"/>
                </a:cxn>
                <a:cxn ang="0">
                  <a:pos x="85" y="56"/>
                </a:cxn>
                <a:cxn ang="0">
                  <a:pos x="63" y="78"/>
                </a:cxn>
                <a:cxn ang="0">
                  <a:pos x="49" y="83"/>
                </a:cxn>
                <a:cxn ang="0">
                  <a:pos x="85" y="132"/>
                </a:cxn>
                <a:cxn ang="0">
                  <a:pos x="99" y="154"/>
                </a:cxn>
                <a:cxn ang="0">
                  <a:pos x="38" y="13"/>
                </a:cxn>
                <a:cxn ang="0">
                  <a:pos x="14" y="73"/>
                </a:cxn>
                <a:cxn ang="0">
                  <a:pos x="19" y="73"/>
                </a:cxn>
                <a:cxn ang="0">
                  <a:pos x="38" y="73"/>
                </a:cxn>
                <a:cxn ang="0">
                  <a:pos x="63" y="64"/>
                </a:cxn>
                <a:cxn ang="0">
                  <a:pos x="74" y="51"/>
                </a:cxn>
                <a:cxn ang="0">
                  <a:pos x="74" y="40"/>
                </a:cxn>
                <a:cxn ang="0">
                  <a:pos x="71" y="27"/>
                </a:cxn>
                <a:cxn ang="0">
                  <a:pos x="63" y="16"/>
                </a:cxn>
                <a:cxn ang="0">
                  <a:pos x="38" y="13"/>
                </a:cxn>
              </a:cxnLst>
              <a:rect l="0" t="0" r="r" b="b"/>
              <a:pathLst>
                <a:path w="99" h="154">
                  <a:moveTo>
                    <a:pt x="99" y="154"/>
                  </a:moveTo>
                  <a:lnTo>
                    <a:pt x="99" y="154"/>
                  </a:lnTo>
                  <a:lnTo>
                    <a:pt x="82" y="154"/>
                  </a:lnTo>
                  <a:lnTo>
                    <a:pt x="74" y="143"/>
                  </a:lnTo>
                  <a:lnTo>
                    <a:pt x="55" y="116"/>
                  </a:lnTo>
                  <a:lnTo>
                    <a:pt x="33" y="83"/>
                  </a:lnTo>
                  <a:lnTo>
                    <a:pt x="14" y="83"/>
                  </a:lnTo>
                  <a:lnTo>
                    <a:pt x="14" y="89"/>
                  </a:lnTo>
                  <a:lnTo>
                    <a:pt x="16" y="154"/>
                  </a:lnTo>
                  <a:lnTo>
                    <a:pt x="14" y="154"/>
                  </a:lnTo>
                  <a:lnTo>
                    <a:pt x="3" y="154"/>
                  </a:lnTo>
                  <a:lnTo>
                    <a:pt x="0" y="154"/>
                  </a:lnTo>
                  <a:lnTo>
                    <a:pt x="0" y="119"/>
                  </a:lnTo>
                  <a:lnTo>
                    <a:pt x="0" y="2"/>
                  </a:lnTo>
                  <a:lnTo>
                    <a:pt x="16" y="0"/>
                  </a:lnTo>
                  <a:lnTo>
                    <a:pt x="41" y="0"/>
                  </a:lnTo>
                  <a:lnTo>
                    <a:pt x="52" y="0"/>
                  </a:lnTo>
                  <a:lnTo>
                    <a:pt x="63" y="2"/>
                  </a:lnTo>
                  <a:lnTo>
                    <a:pt x="74" y="8"/>
                  </a:lnTo>
                  <a:lnTo>
                    <a:pt x="82" y="19"/>
                  </a:lnTo>
                  <a:lnTo>
                    <a:pt x="88" y="29"/>
                  </a:lnTo>
                  <a:lnTo>
                    <a:pt x="88" y="40"/>
                  </a:lnTo>
                  <a:lnTo>
                    <a:pt x="88" y="48"/>
                  </a:lnTo>
                  <a:lnTo>
                    <a:pt x="85" y="56"/>
                  </a:lnTo>
                  <a:lnTo>
                    <a:pt x="77" y="70"/>
                  </a:lnTo>
                  <a:lnTo>
                    <a:pt x="63" y="78"/>
                  </a:lnTo>
                  <a:lnTo>
                    <a:pt x="49" y="83"/>
                  </a:lnTo>
                  <a:lnTo>
                    <a:pt x="85" y="132"/>
                  </a:lnTo>
                  <a:lnTo>
                    <a:pt x="99" y="151"/>
                  </a:lnTo>
                  <a:lnTo>
                    <a:pt x="99" y="154"/>
                  </a:lnTo>
                  <a:close/>
                  <a:moveTo>
                    <a:pt x="38" y="13"/>
                  </a:moveTo>
                  <a:lnTo>
                    <a:pt x="38" y="13"/>
                  </a:lnTo>
                  <a:lnTo>
                    <a:pt x="14" y="13"/>
                  </a:lnTo>
                  <a:lnTo>
                    <a:pt x="14" y="73"/>
                  </a:lnTo>
                  <a:lnTo>
                    <a:pt x="19" y="73"/>
                  </a:lnTo>
                  <a:lnTo>
                    <a:pt x="38" y="73"/>
                  </a:lnTo>
                  <a:lnTo>
                    <a:pt x="55" y="70"/>
                  </a:lnTo>
                  <a:lnTo>
                    <a:pt x="63" y="64"/>
                  </a:lnTo>
                  <a:lnTo>
                    <a:pt x="69" y="59"/>
                  </a:lnTo>
                  <a:lnTo>
                    <a:pt x="74" y="51"/>
                  </a:lnTo>
                  <a:lnTo>
                    <a:pt x="74" y="40"/>
                  </a:lnTo>
                  <a:lnTo>
                    <a:pt x="74" y="32"/>
                  </a:lnTo>
                  <a:lnTo>
                    <a:pt x="71" y="27"/>
                  </a:lnTo>
                  <a:lnTo>
                    <a:pt x="69" y="21"/>
                  </a:lnTo>
                  <a:lnTo>
                    <a:pt x="63" y="16"/>
                  </a:lnTo>
                  <a:lnTo>
                    <a:pt x="52" y="13"/>
                  </a:lnTo>
                  <a:lnTo>
                    <a:pt x="38"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8" name="Freeform 49"/>
            <p:cNvSpPr>
              <a:spLocks/>
            </p:cNvSpPr>
            <p:nvPr/>
          </p:nvSpPr>
          <p:spPr bwMode="auto">
            <a:xfrm>
              <a:off x="971"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7" y="113"/>
                </a:cxn>
                <a:cxn ang="0">
                  <a:pos x="36" y="113"/>
                </a:cxn>
                <a:cxn ang="0">
                  <a:pos x="36" y="113"/>
                </a:cxn>
                <a:cxn ang="0">
                  <a:pos x="25" y="111"/>
                </a:cxn>
                <a:cxn ang="0">
                  <a:pos x="14" y="108"/>
                </a:cxn>
                <a:cxn ang="0">
                  <a:pos x="14" y="108"/>
                </a:cxn>
                <a:cxn ang="0">
                  <a:pos x="8" y="103"/>
                </a:cxn>
                <a:cxn ang="0">
                  <a:pos x="5" y="97"/>
                </a:cxn>
                <a:cxn ang="0">
                  <a:pos x="3" y="84"/>
                </a:cxn>
                <a:cxn ang="0">
                  <a:pos x="3" y="57"/>
                </a:cxn>
                <a:cxn ang="0">
                  <a:pos x="3" y="43"/>
                </a:cxn>
                <a:cxn ang="0">
                  <a:pos x="3" y="43"/>
                </a:cxn>
                <a:cxn ang="0">
                  <a:pos x="0" y="3"/>
                </a:cxn>
                <a:cxn ang="0">
                  <a:pos x="3" y="0"/>
                </a:cxn>
                <a:cxn ang="0">
                  <a:pos x="3" y="0"/>
                </a:cxn>
                <a:cxn ang="0">
                  <a:pos x="14" y="0"/>
                </a:cxn>
                <a:cxn ang="0">
                  <a:pos x="16" y="0"/>
                </a:cxn>
                <a:cxn ang="0">
                  <a:pos x="16" y="0"/>
                </a:cxn>
                <a:cxn ang="0">
                  <a:pos x="14" y="43"/>
                </a:cxn>
                <a:cxn ang="0">
                  <a:pos x="14" y="67"/>
                </a:cxn>
                <a:cxn ang="0">
                  <a:pos x="14" y="67"/>
                </a:cxn>
                <a:cxn ang="0">
                  <a:pos x="16" y="81"/>
                </a:cxn>
                <a:cxn ang="0">
                  <a:pos x="19" y="92"/>
                </a:cxn>
                <a:cxn ang="0">
                  <a:pos x="27" y="100"/>
                </a:cxn>
                <a:cxn ang="0">
                  <a:pos x="38" y="103"/>
                </a:cxn>
                <a:cxn ang="0">
                  <a:pos x="38" y="103"/>
                </a:cxn>
                <a:cxn ang="0">
                  <a:pos x="49" y="100"/>
                </a:cxn>
                <a:cxn ang="0">
                  <a:pos x="58" y="97"/>
                </a:cxn>
                <a:cxn ang="0">
                  <a:pos x="63" y="94"/>
                </a:cxn>
                <a:cxn ang="0">
                  <a:pos x="71" y="89"/>
                </a:cxn>
                <a:cxn ang="0">
                  <a:pos x="71" y="73"/>
                </a:cxn>
                <a:cxn ang="0">
                  <a:pos x="71" y="57"/>
                </a:cxn>
                <a:cxn ang="0">
                  <a:pos x="71" y="57"/>
                </a:cxn>
                <a:cxn ang="0">
                  <a:pos x="69"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7" y="113"/>
                  </a:lnTo>
                  <a:lnTo>
                    <a:pt x="36" y="113"/>
                  </a:lnTo>
                  <a:lnTo>
                    <a:pt x="25" y="111"/>
                  </a:lnTo>
                  <a:lnTo>
                    <a:pt x="14" y="108"/>
                  </a:lnTo>
                  <a:lnTo>
                    <a:pt x="8" y="103"/>
                  </a:lnTo>
                  <a:lnTo>
                    <a:pt x="5" y="97"/>
                  </a:lnTo>
                  <a:lnTo>
                    <a:pt x="3" y="84"/>
                  </a:lnTo>
                  <a:lnTo>
                    <a:pt x="3" y="57"/>
                  </a:lnTo>
                  <a:lnTo>
                    <a:pt x="3" y="43"/>
                  </a:lnTo>
                  <a:lnTo>
                    <a:pt x="0" y="3"/>
                  </a:lnTo>
                  <a:lnTo>
                    <a:pt x="3" y="0"/>
                  </a:lnTo>
                  <a:lnTo>
                    <a:pt x="14" y="0"/>
                  </a:lnTo>
                  <a:lnTo>
                    <a:pt x="16" y="0"/>
                  </a:lnTo>
                  <a:lnTo>
                    <a:pt x="14" y="43"/>
                  </a:lnTo>
                  <a:lnTo>
                    <a:pt x="14" y="67"/>
                  </a:lnTo>
                  <a:lnTo>
                    <a:pt x="16" y="81"/>
                  </a:lnTo>
                  <a:lnTo>
                    <a:pt x="19" y="92"/>
                  </a:lnTo>
                  <a:lnTo>
                    <a:pt x="27" y="100"/>
                  </a:lnTo>
                  <a:lnTo>
                    <a:pt x="38" y="103"/>
                  </a:lnTo>
                  <a:lnTo>
                    <a:pt x="49" y="100"/>
                  </a:lnTo>
                  <a:lnTo>
                    <a:pt x="58" y="97"/>
                  </a:lnTo>
                  <a:lnTo>
                    <a:pt x="63" y="94"/>
                  </a:lnTo>
                  <a:lnTo>
                    <a:pt x="71" y="89"/>
                  </a:lnTo>
                  <a:lnTo>
                    <a:pt x="71" y="73"/>
                  </a:lnTo>
                  <a:lnTo>
                    <a:pt x="71" y="57"/>
                  </a:lnTo>
                  <a:lnTo>
                    <a:pt x="69"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9" name="Freeform 48"/>
            <p:cNvSpPr>
              <a:spLocks/>
            </p:cNvSpPr>
            <p:nvPr/>
          </p:nvSpPr>
          <p:spPr bwMode="auto">
            <a:xfrm>
              <a:off x="1078" y="756"/>
              <a:ext cx="55" cy="143"/>
            </a:xfrm>
            <a:custGeom>
              <a:avLst/>
              <a:gdLst/>
              <a:ahLst/>
              <a:cxnLst>
                <a:cxn ang="0">
                  <a:pos x="55" y="41"/>
                </a:cxn>
                <a:cxn ang="0">
                  <a:pos x="55" y="41"/>
                </a:cxn>
                <a:cxn ang="0">
                  <a:pos x="55" y="41"/>
                </a:cxn>
                <a:cxn ang="0">
                  <a:pos x="30" y="41"/>
                </a:cxn>
                <a:cxn ang="0">
                  <a:pos x="30" y="111"/>
                </a:cxn>
                <a:cxn ang="0">
                  <a:pos x="30" y="111"/>
                </a:cxn>
                <a:cxn ang="0">
                  <a:pos x="33" y="124"/>
                </a:cxn>
                <a:cxn ang="0">
                  <a:pos x="36" y="130"/>
                </a:cxn>
                <a:cxn ang="0">
                  <a:pos x="44" y="130"/>
                </a:cxn>
                <a:cxn ang="0">
                  <a:pos x="44" y="130"/>
                </a:cxn>
                <a:cxn ang="0">
                  <a:pos x="55" y="127"/>
                </a:cxn>
                <a:cxn ang="0">
                  <a:pos x="55" y="130"/>
                </a:cxn>
                <a:cxn ang="0">
                  <a:pos x="55" y="130"/>
                </a:cxn>
                <a:cxn ang="0">
                  <a:pos x="55" y="138"/>
                </a:cxn>
                <a:cxn ang="0">
                  <a:pos x="52" y="141"/>
                </a:cxn>
                <a:cxn ang="0">
                  <a:pos x="52" y="141"/>
                </a:cxn>
                <a:cxn ang="0">
                  <a:pos x="41" y="143"/>
                </a:cxn>
                <a:cxn ang="0">
                  <a:pos x="41" y="143"/>
                </a:cxn>
                <a:cxn ang="0">
                  <a:pos x="30" y="141"/>
                </a:cxn>
                <a:cxn ang="0">
                  <a:pos x="25" y="138"/>
                </a:cxn>
                <a:cxn ang="0">
                  <a:pos x="22" y="133"/>
                </a:cxn>
                <a:cxn ang="0">
                  <a:pos x="19" y="122"/>
                </a:cxn>
                <a:cxn ang="0">
                  <a:pos x="19" y="108"/>
                </a:cxn>
                <a:cxn ang="0">
                  <a:pos x="19" y="108"/>
                </a:cxn>
                <a:cxn ang="0">
                  <a:pos x="19" y="62"/>
                </a:cxn>
                <a:cxn ang="0">
                  <a:pos x="19" y="41"/>
                </a:cxn>
                <a:cxn ang="0">
                  <a:pos x="19" y="41"/>
                </a:cxn>
                <a:cxn ang="0">
                  <a:pos x="3" y="41"/>
                </a:cxn>
                <a:cxn ang="0">
                  <a:pos x="0" y="41"/>
                </a:cxn>
                <a:cxn ang="0">
                  <a:pos x="0" y="41"/>
                </a:cxn>
                <a:cxn ang="0">
                  <a:pos x="0" y="30"/>
                </a:cxn>
                <a:cxn ang="0">
                  <a:pos x="3" y="30"/>
                </a:cxn>
                <a:cxn ang="0">
                  <a:pos x="3" y="30"/>
                </a:cxn>
                <a:cxn ang="0">
                  <a:pos x="19" y="30"/>
                </a:cxn>
                <a:cxn ang="0">
                  <a:pos x="19" y="30"/>
                </a:cxn>
                <a:cxn ang="0">
                  <a:pos x="19" y="30"/>
                </a:cxn>
                <a:cxn ang="0">
                  <a:pos x="17" y="3"/>
                </a:cxn>
                <a:cxn ang="0">
                  <a:pos x="19" y="3"/>
                </a:cxn>
                <a:cxn ang="0">
                  <a:pos x="19" y="3"/>
                </a:cxn>
                <a:cxn ang="0">
                  <a:pos x="30" y="0"/>
                </a:cxn>
                <a:cxn ang="0">
                  <a:pos x="33" y="0"/>
                </a:cxn>
                <a:cxn ang="0">
                  <a:pos x="33" y="0"/>
                </a:cxn>
                <a:cxn ang="0">
                  <a:pos x="30" y="30"/>
                </a:cxn>
                <a:cxn ang="0">
                  <a:pos x="30" y="30"/>
                </a:cxn>
                <a:cxn ang="0">
                  <a:pos x="55" y="30"/>
                </a:cxn>
                <a:cxn ang="0">
                  <a:pos x="55" y="30"/>
                </a:cxn>
                <a:cxn ang="0">
                  <a:pos x="55" y="30"/>
                </a:cxn>
                <a:cxn ang="0">
                  <a:pos x="55" y="41"/>
                </a:cxn>
                <a:cxn ang="0">
                  <a:pos x="55" y="41"/>
                </a:cxn>
              </a:cxnLst>
              <a:rect l="0" t="0" r="r" b="b"/>
              <a:pathLst>
                <a:path w="55" h="143">
                  <a:moveTo>
                    <a:pt x="55" y="41"/>
                  </a:moveTo>
                  <a:lnTo>
                    <a:pt x="55" y="41"/>
                  </a:lnTo>
                  <a:lnTo>
                    <a:pt x="30" y="41"/>
                  </a:lnTo>
                  <a:lnTo>
                    <a:pt x="30" y="111"/>
                  </a:lnTo>
                  <a:lnTo>
                    <a:pt x="33" y="124"/>
                  </a:lnTo>
                  <a:lnTo>
                    <a:pt x="36" y="130"/>
                  </a:lnTo>
                  <a:lnTo>
                    <a:pt x="44" y="130"/>
                  </a:lnTo>
                  <a:lnTo>
                    <a:pt x="55" y="127"/>
                  </a:lnTo>
                  <a:lnTo>
                    <a:pt x="55" y="130"/>
                  </a:lnTo>
                  <a:lnTo>
                    <a:pt x="55" y="138"/>
                  </a:lnTo>
                  <a:lnTo>
                    <a:pt x="52" y="141"/>
                  </a:lnTo>
                  <a:lnTo>
                    <a:pt x="41" y="143"/>
                  </a:lnTo>
                  <a:lnTo>
                    <a:pt x="30" y="141"/>
                  </a:lnTo>
                  <a:lnTo>
                    <a:pt x="25" y="138"/>
                  </a:lnTo>
                  <a:lnTo>
                    <a:pt x="22" y="133"/>
                  </a:lnTo>
                  <a:lnTo>
                    <a:pt x="19" y="122"/>
                  </a:lnTo>
                  <a:lnTo>
                    <a:pt x="19" y="108"/>
                  </a:lnTo>
                  <a:lnTo>
                    <a:pt x="19" y="62"/>
                  </a:lnTo>
                  <a:lnTo>
                    <a:pt x="19" y="41"/>
                  </a:lnTo>
                  <a:lnTo>
                    <a:pt x="3" y="41"/>
                  </a:lnTo>
                  <a:lnTo>
                    <a:pt x="0" y="41"/>
                  </a:lnTo>
                  <a:lnTo>
                    <a:pt x="0" y="30"/>
                  </a:lnTo>
                  <a:lnTo>
                    <a:pt x="3" y="30"/>
                  </a:lnTo>
                  <a:lnTo>
                    <a:pt x="19" y="30"/>
                  </a:lnTo>
                  <a:lnTo>
                    <a:pt x="17" y="3"/>
                  </a:lnTo>
                  <a:lnTo>
                    <a:pt x="19" y="3"/>
                  </a:lnTo>
                  <a:lnTo>
                    <a:pt x="30" y="0"/>
                  </a:lnTo>
                  <a:lnTo>
                    <a:pt x="33" y="0"/>
                  </a:lnTo>
                  <a:lnTo>
                    <a:pt x="30" y="30"/>
                  </a:lnTo>
                  <a:lnTo>
                    <a:pt x="55" y="30"/>
                  </a:lnTo>
                  <a:lnTo>
                    <a:pt x="55"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 name="Freeform 47"/>
            <p:cNvSpPr>
              <a:spLocks noEditPoints="1"/>
            </p:cNvSpPr>
            <p:nvPr/>
          </p:nvSpPr>
          <p:spPr bwMode="auto">
            <a:xfrm>
              <a:off x="1150" y="786"/>
              <a:ext cx="90" cy="165"/>
            </a:xfrm>
            <a:custGeom>
              <a:avLst/>
              <a:gdLst/>
              <a:ahLst/>
              <a:cxnLst>
                <a:cxn ang="0">
                  <a:pos x="90" y="11"/>
                </a:cxn>
                <a:cxn ang="0">
                  <a:pos x="68" y="11"/>
                </a:cxn>
                <a:cxn ang="0">
                  <a:pos x="74" y="16"/>
                </a:cxn>
                <a:cxn ang="0">
                  <a:pos x="82" y="30"/>
                </a:cxn>
                <a:cxn ang="0">
                  <a:pos x="82" y="40"/>
                </a:cxn>
                <a:cxn ang="0">
                  <a:pos x="79" y="54"/>
                </a:cxn>
                <a:cxn ang="0">
                  <a:pos x="60" y="73"/>
                </a:cxn>
                <a:cxn ang="0">
                  <a:pos x="44" y="76"/>
                </a:cxn>
                <a:cxn ang="0">
                  <a:pos x="33" y="76"/>
                </a:cxn>
                <a:cxn ang="0">
                  <a:pos x="46" y="92"/>
                </a:cxn>
                <a:cxn ang="0">
                  <a:pos x="60" y="97"/>
                </a:cxn>
                <a:cxn ang="0">
                  <a:pos x="79" y="108"/>
                </a:cxn>
                <a:cxn ang="0">
                  <a:pos x="88" y="119"/>
                </a:cxn>
                <a:cxn ang="0">
                  <a:pos x="88" y="130"/>
                </a:cxn>
                <a:cxn ang="0">
                  <a:pos x="85" y="146"/>
                </a:cxn>
                <a:cxn ang="0">
                  <a:pos x="74" y="157"/>
                </a:cxn>
                <a:cxn ang="0">
                  <a:pos x="44" y="165"/>
                </a:cxn>
                <a:cxn ang="0">
                  <a:pos x="30" y="165"/>
                </a:cxn>
                <a:cxn ang="0">
                  <a:pos x="11" y="151"/>
                </a:cxn>
                <a:cxn ang="0">
                  <a:pos x="2" y="140"/>
                </a:cxn>
                <a:cxn ang="0">
                  <a:pos x="0" y="130"/>
                </a:cxn>
                <a:cxn ang="0">
                  <a:pos x="8" y="111"/>
                </a:cxn>
                <a:cxn ang="0">
                  <a:pos x="22" y="97"/>
                </a:cxn>
                <a:cxn ang="0">
                  <a:pos x="11" y="94"/>
                </a:cxn>
                <a:cxn ang="0">
                  <a:pos x="11" y="92"/>
                </a:cxn>
                <a:cxn ang="0">
                  <a:pos x="22" y="73"/>
                </a:cxn>
                <a:cxn ang="0">
                  <a:pos x="13" y="65"/>
                </a:cxn>
                <a:cxn ang="0">
                  <a:pos x="5" y="54"/>
                </a:cxn>
                <a:cxn ang="0">
                  <a:pos x="2" y="40"/>
                </a:cxn>
                <a:cxn ang="0">
                  <a:pos x="11" y="13"/>
                </a:cxn>
                <a:cxn ang="0">
                  <a:pos x="33" y="0"/>
                </a:cxn>
                <a:cxn ang="0">
                  <a:pos x="49" y="0"/>
                </a:cxn>
                <a:cxn ang="0">
                  <a:pos x="74" y="0"/>
                </a:cxn>
                <a:cxn ang="0">
                  <a:pos x="85" y="0"/>
                </a:cxn>
                <a:cxn ang="0">
                  <a:pos x="90" y="0"/>
                </a:cxn>
                <a:cxn ang="0">
                  <a:pos x="90" y="3"/>
                </a:cxn>
                <a:cxn ang="0">
                  <a:pos x="90" y="11"/>
                </a:cxn>
                <a:cxn ang="0">
                  <a:pos x="52" y="108"/>
                </a:cxn>
                <a:cxn ang="0">
                  <a:pos x="30" y="100"/>
                </a:cxn>
                <a:cxn ang="0">
                  <a:pos x="16" y="121"/>
                </a:cxn>
                <a:cxn ang="0">
                  <a:pos x="13" y="130"/>
                </a:cxn>
                <a:cxn ang="0">
                  <a:pos x="24" y="148"/>
                </a:cxn>
                <a:cxn ang="0">
                  <a:pos x="44" y="154"/>
                </a:cxn>
                <a:cxn ang="0">
                  <a:pos x="55" y="154"/>
                </a:cxn>
                <a:cxn ang="0">
                  <a:pos x="71" y="140"/>
                </a:cxn>
                <a:cxn ang="0">
                  <a:pos x="74" y="130"/>
                </a:cxn>
                <a:cxn ang="0">
                  <a:pos x="68" y="113"/>
                </a:cxn>
                <a:cxn ang="0">
                  <a:pos x="52" y="108"/>
                </a:cxn>
                <a:cxn ang="0">
                  <a:pos x="44" y="11"/>
                </a:cxn>
                <a:cxn ang="0">
                  <a:pos x="33" y="13"/>
                </a:cxn>
                <a:cxn ang="0">
                  <a:pos x="19" y="27"/>
                </a:cxn>
                <a:cxn ang="0">
                  <a:pos x="16" y="40"/>
                </a:cxn>
                <a:cxn ang="0">
                  <a:pos x="24" y="59"/>
                </a:cxn>
                <a:cxn ang="0">
                  <a:pos x="44" y="67"/>
                </a:cxn>
                <a:cxn ang="0">
                  <a:pos x="55" y="65"/>
                </a:cxn>
                <a:cxn ang="0">
                  <a:pos x="68" y="49"/>
                </a:cxn>
                <a:cxn ang="0">
                  <a:pos x="68" y="38"/>
                </a:cxn>
                <a:cxn ang="0">
                  <a:pos x="63" y="19"/>
                </a:cxn>
                <a:cxn ang="0">
                  <a:pos x="44" y="11"/>
                </a:cxn>
              </a:cxnLst>
              <a:rect l="0" t="0" r="r" b="b"/>
              <a:pathLst>
                <a:path w="90" h="165">
                  <a:moveTo>
                    <a:pt x="90" y="11"/>
                  </a:moveTo>
                  <a:lnTo>
                    <a:pt x="90" y="11"/>
                  </a:lnTo>
                  <a:lnTo>
                    <a:pt x="68" y="11"/>
                  </a:lnTo>
                  <a:lnTo>
                    <a:pt x="74" y="16"/>
                  </a:lnTo>
                  <a:lnTo>
                    <a:pt x="79" y="24"/>
                  </a:lnTo>
                  <a:lnTo>
                    <a:pt x="82" y="30"/>
                  </a:lnTo>
                  <a:lnTo>
                    <a:pt x="82" y="40"/>
                  </a:lnTo>
                  <a:lnTo>
                    <a:pt x="82" y="49"/>
                  </a:lnTo>
                  <a:lnTo>
                    <a:pt x="79" y="54"/>
                  </a:lnTo>
                  <a:lnTo>
                    <a:pt x="71" y="67"/>
                  </a:lnTo>
                  <a:lnTo>
                    <a:pt x="60" y="73"/>
                  </a:lnTo>
                  <a:lnTo>
                    <a:pt x="44" y="76"/>
                  </a:lnTo>
                  <a:lnTo>
                    <a:pt x="33" y="76"/>
                  </a:lnTo>
                  <a:lnTo>
                    <a:pt x="27" y="86"/>
                  </a:lnTo>
                  <a:lnTo>
                    <a:pt x="46" y="92"/>
                  </a:lnTo>
                  <a:lnTo>
                    <a:pt x="60" y="97"/>
                  </a:lnTo>
                  <a:lnTo>
                    <a:pt x="74" y="103"/>
                  </a:lnTo>
                  <a:lnTo>
                    <a:pt x="79" y="108"/>
                  </a:lnTo>
                  <a:lnTo>
                    <a:pt x="85" y="113"/>
                  </a:lnTo>
                  <a:lnTo>
                    <a:pt x="88" y="119"/>
                  </a:lnTo>
                  <a:lnTo>
                    <a:pt x="88" y="130"/>
                  </a:lnTo>
                  <a:lnTo>
                    <a:pt x="88" y="138"/>
                  </a:lnTo>
                  <a:lnTo>
                    <a:pt x="85" y="146"/>
                  </a:lnTo>
                  <a:lnTo>
                    <a:pt x="79" y="151"/>
                  </a:lnTo>
                  <a:lnTo>
                    <a:pt x="74" y="157"/>
                  </a:lnTo>
                  <a:lnTo>
                    <a:pt x="60" y="162"/>
                  </a:lnTo>
                  <a:lnTo>
                    <a:pt x="44" y="165"/>
                  </a:lnTo>
                  <a:lnTo>
                    <a:pt x="30" y="165"/>
                  </a:lnTo>
                  <a:lnTo>
                    <a:pt x="16" y="157"/>
                  </a:lnTo>
                  <a:lnTo>
                    <a:pt x="11" y="151"/>
                  </a:lnTo>
                  <a:lnTo>
                    <a:pt x="5" y="146"/>
                  </a:lnTo>
                  <a:lnTo>
                    <a:pt x="2" y="140"/>
                  </a:lnTo>
                  <a:lnTo>
                    <a:pt x="0" y="130"/>
                  </a:lnTo>
                  <a:lnTo>
                    <a:pt x="2" y="121"/>
                  </a:lnTo>
                  <a:lnTo>
                    <a:pt x="8" y="111"/>
                  </a:lnTo>
                  <a:lnTo>
                    <a:pt x="13" y="105"/>
                  </a:lnTo>
                  <a:lnTo>
                    <a:pt x="22" y="97"/>
                  </a:lnTo>
                  <a:lnTo>
                    <a:pt x="11" y="94"/>
                  </a:lnTo>
                  <a:lnTo>
                    <a:pt x="11" y="92"/>
                  </a:lnTo>
                  <a:lnTo>
                    <a:pt x="22" y="73"/>
                  </a:lnTo>
                  <a:lnTo>
                    <a:pt x="13" y="65"/>
                  </a:lnTo>
                  <a:lnTo>
                    <a:pt x="11" y="59"/>
                  </a:lnTo>
                  <a:lnTo>
                    <a:pt x="5" y="54"/>
                  </a:lnTo>
                  <a:lnTo>
                    <a:pt x="2" y="40"/>
                  </a:lnTo>
                  <a:lnTo>
                    <a:pt x="5" y="24"/>
                  </a:lnTo>
                  <a:lnTo>
                    <a:pt x="11" y="13"/>
                  </a:lnTo>
                  <a:lnTo>
                    <a:pt x="22" y="5"/>
                  </a:lnTo>
                  <a:lnTo>
                    <a:pt x="33" y="0"/>
                  </a:lnTo>
                  <a:lnTo>
                    <a:pt x="49" y="0"/>
                  </a:lnTo>
                  <a:lnTo>
                    <a:pt x="74" y="0"/>
                  </a:lnTo>
                  <a:lnTo>
                    <a:pt x="85" y="0"/>
                  </a:lnTo>
                  <a:lnTo>
                    <a:pt x="90" y="0"/>
                  </a:lnTo>
                  <a:lnTo>
                    <a:pt x="90" y="3"/>
                  </a:lnTo>
                  <a:lnTo>
                    <a:pt x="90" y="11"/>
                  </a:lnTo>
                  <a:close/>
                  <a:moveTo>
                    <a:pt x="52" y="108"/>
                  </a:moveTo>
                  <a:lnTo>
                    <a:pt x="52" y="108"/>
                  </a:lnTo>
                  <a:lnTo>
                    <a:pt x="30" y="100"/>
                  </a:lnTo>
                  <a:lnTo>
                    <a:pt x="19" y="113"/>
                  </a:lnTo>
                  <a:lnTo>
                    <a:pt x="16" y="121"/>
                  </a:lnTo>
                  <a:lnTo>
                    <a:pt x="13" y="130"/>
                  </a:lnTo>
                  <a:lnTo>
                    <a:pt x="16" y="140"/>
                  </a:lnTo>
                  <a:lnTo>
                    <a:pt x="24" y="148"/>
                  </a:lnTo>
                  <a:lnTo>
                    <a:pt x="33" y="154"/>
                  </a:lnTo>
                  <a:lnTo>
                    <a:pt x="44" y="154"/>
                  </a:lnTo>
                  <a:lnTo>
                    <a:pt x="55" y="154"/>
                  </a:lnTo>
                  <a:lnTo>
                    <a:pt x="66" y="148"/>
                  </a:lnTo>
                  <a:lnTo>
                    <a:pt x="71" y="140"/>
                  </a:lnTo>
                  <a:lnTo>
                    <a:pt x="74" y="130"/>
                  </a:lnTo>
                  <a:lnTo>
                    <a:pt x="74" y="121"/>
                  </a:lnTo>
                  <a:lnTo>
                    <a:pt x="68" y="113"/>
                  </a:lnTo>
                  <a:lnTo>
                    <a:pt x="60" y="111"/>
                  </a:lnTo>
                  <a:lnTo>
                    <a:pt x="52" y="108"/>
                  </a:lnTo>
                  <a:close/>
                  <a:moveTo>
                    <a:pt x="44" y="11"/>
                  </a:moveTo>
                  <a:lnTo>
                    <a:pt x="44" y="11"/>
                  </a:lnTo>
                  <a:lnTo>
                    <a:pt x="33" y="13"/>
                  </a:lnTo>
                  <a:lnTo>
                    <a:pt x="24" y="19"/>
                  </a:lnTo>
                  <a:lnTo>
                    <a:pt x="19" y="27"/>
                  </a:lnTo>
                  <a:lnTo>
                    <a:pt x="16" y="40"/>
                  </a:lnTo>
                  <a:lnTo>
                    <a:pt x="19" y="51"/>
                  </a:lnTo>
                  <a:lnTo>
                    <a:pt x="24" y="59"/>
                  </a:lnTo>
                  <a:lnTo>
                    <a:pt x="33" y="65"/>
                  </a:lnTo>
                  <a:lnTo>
                    <a:pt x="44" y="67"/>
                  </a:lnTo>
                  <a:lnTo>
                    <a:pt x="55" y="65"/>
                  </a:lnTo>
                  <a:lnTo>
                    <a:pt x="63" y="59"/>
                  </a:lnTo>
                  <a:lnTo>
                    <a:pt x="68" y="49"/>
                  </a:lnTo>
                  <a:lnTo>
                    <a:pt x="68" y="38"/>
                  </a:lnTo>
                  <a:lnTo>
                    <a:pt x="68" y="27"/>
                  </a:lnTo>
                  <a:lnTo>
                    <a:pt x="63" y="19"/>
                  </a:lnTo>
                  <a:lnTo>
                    <a:pt x="55" y="13"/>
                  </a:lnTo>
                  <a:lnTo>
                    <a:pt x="44"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1" name="Freeform 46"/>
            <p:cNvSpPr>
              <a:spLocks noEditPoints="1"/>
            </p:cNvSpPr>
            <p:nvPr/>
          </p:nvSpPr>
          <p:spPr bwMode="auto">
            <a:xfrm>
              <a:off x="1260" y="783"/>
              <a:ext cx="90" cy="116"/>
            </a:xfrm>
            <a:custGeom>
              <a:avLst/>
              <a:gdLst/>
              <a:ahLst/>
              <a:cxnLst>
                <a:cxn ang="0">
                  <a:pos x="90" y="57"/>
                </a:cxn>
                <a:cxn ang="0">
                  <a:pos x="13" y="57"/>
                </a:cxn>
                <a:cxn ang="0">
                  <a:pos x="13" y="57"/>
                </a:cxn>
                <a:cxn ang="0">
                  <a:pos x="16" y="76"/>
                </a:cxn>
                <a:cxn ang="0">
                  <a:pos x="24" y="89"/>
                </a:cxn>
                <a:cxn ang="0">
                  <a:pos x="30" y="97"/>
                </a:cxn>
                <a:cxn ang="0">
                  <a:pos x="35" y="100"/>
                </a:cxn>
                <a:cxn ang="0">
                  <a:pos x="44" y="103"/>
                </a:cxn>
                <a:cxn ang="0">
                  <a:pos x="52" y="106"/>
                </a:cxn>
                <a:cxn ang="0">
                  <a:pos x="52" y="106"/>
                </a:cxn>
                <a:cxn ang="0">
                  <a:pos x="63" y="103"/>
                </a:cxn>
                <a:cxn ang="0">
                  <a:pos x="71" y="100"/>
                </a:cxn>
                <a:cxn ang="0">
                  <a:pos x="79" y="97"/>
                </a:cxn>
                <a:cxn ang="0">
                  <a:pos x="88" y="89"/>
                </a:cxn>
                <a:cxn ang="0">
                  <a:pos x="88" y="92"/>
                </a:cxn>
                <a:cxn ang="0">
                  <a:pos x="88" y="92"/>
                </a:cxn>
                <a:cxn ang="0">
                  <a:pos x="88" y="103"/>
                </a:cxn>
                <a:cxn ang="0">
                  <a:pos x="88" y="106"/>
                </a:cxn>
                <a:cxn ang="0">
                  <a:pos x="88" y="106"/>
                </a:cxn>
                <a:cxn ang="0">
                  <a:pos x="68" y="114"/>
                </a:cxn>
                <a:cxn ang="0">
                  <a:pos x="52" y="116"/>
                </a:cxn>
                <a:cxn ang="0">
                  <a:pos x="52" y="116"/>
                </a:cxn>
                <a:cxn ang="0">
                  <a:pos x="41" y="116"/>
                </a:cxn>
                <a:cxn ang="0">
                  <a:pos x="30" y="111"/>
                </a:cxn>
                <a:cxn ang="0">
                  <a:pos x="22" y="108"/>
                </a:cxn>
                <a:cxn ang="0">
                  <a:pos x="13" y="100"/>
                </a:cxn>
                <a:cxn ang="0">
                  <a:pos x="8" y="92"/>
                </a:cxn>
                <a:cxn ang="0">
                  <a:pos x="2" y="81"/>
                </a:cxn>
                <a:cxn ang="0">
                  <a:pos x="0" y="70"/>
                </a:cxn>
                <a:cxn ang="0">
                  <a:pos x="0" y="60"/>
                </a:cxn>
                <a:cxn ang="0">
                  <a:pos x="0" y="60"/>
                </a:cxn>
                <a:cxn ang="0">
                  <a:pos x="2" y="35"/>
                </a:cxn>
                <a:cxn ang="0">
                  <a:pos x="8" y="27"/>
                </a:cxn>
                <a:cxn ang="0">
                  <a:pos x="11" y="16"/>
                </a:cxn>
                <a:cxn ang="0">
                  <a:pos x="19" y="11"/>
                </a:cxn>
                <a:cxn ang="0">
                  <a:pos x="27" y="6"/>
                </a:cxn>
                <a:cxn ang="0">
                  <a:pos x="38" y="3"/>
                </a:cxn>
                <a:cxn ang="0">
                  <a:pos x="49" y="0"/>
                </a:cxn>
                <a:cxn ang="0">
                  <a:pos x="49" y="0"/>
                </a:cxn>
                <a:cxn ang="0">
                  <a:pos x="60" y="3"/>
                </a:cxn>
                <a:cxn ang="0">
                  <a:pos x="68" y="6"/>
                </a:cxn>
                <a:cxn ang="0">
                  <a:pos x="77" y="11"/>
                </a:cxn>
                <a:cxn ang="0">
                  <a:pos x="82" y="16"/>
                </a:cxn>
                <a:cxn ang="0">
                  <a:pos x="88" y="24"/>
                </a:cxn>
                <a:cxn ang="0">
                  <a:pos x="90" y="35"/>
                </a:cxn>
                <a:cxn ang="0">
                  <a:pos x="90" y="57"/>
                </a:cxn>
                <a:cxn ang="0">
                  <a:pos x="90" y="57"/>
                </a:cxn>
                <a:cxn ang="0">
                  <a:pos x="46" y="11"/>
                </a:cxn>
                <a:cxn ang="0">
                  <a:pos x="46" y="11"/>
                </a:cxn>
                <a:cxn ang="0">
                  <a:pos x="35" y="14"/>
                </a:cxn>
                <a:cxn ang="0">
                  <a:pos x="24" y="22"/>
                </a:cxn>
                <a:cxn ang="0">
                  <a:pos x="16" y="33"/>
                </a:cxn>
                <a:cxn ang="0">
                  <a:pos x="13" y="46"/>
                </a:cxn>
                <a:cxn ang="0">
                  <a:pos x="79" y="46"/>
                </a:cxn>
                <a:cxn ang="0">
                  <a:pos x="79" y="46"/>
                </a:cxn>
                <a:cxn ang="0">
                  <a:pos x="77" y="33"/>
                </a:cxn>
                <a:cxn ang="0">
                  <a:pos x="71" y="22"/>
                </a:cxn>
                <a:cxn ang="0">
                  <a:pos x="60" y="14"/>
                </a:cxn>
                <a:cxn ang="0">
                  <a:pos x="46" y="11"/>
                </a:cxn>
                <a:cxn ang="0">
                  <a:pos x="46" y="11"/>
                </a:cxn>
              </a:cxnLst>
              <a:rect l="0" t="0" r="r" b="b"/>
              <a:pathLst>
                <a:path w="90" h="116">
                  <a:moveTo>
                    <a:pt x="90" y="57"/>
                  </a:moveTo>
                  <a:lnTo>
                    <a:pt x="13" y="57"/>
                  </a:lnTo>
                  <a:lnTo>
                    <a:pt x="16" y="76"/>
                  </a:lnTo>
                  <a:lnTo>
                    <a:pt x="24" y="89"/>
                  </a:lnTo>
                  <a:lnTo>
                    <a:pt x="30" y="97"/>
                  </a:lnTo>
                  <a:lnTo>
                    <a:pt x="35" y="100"/>
                  </a:lnTo>
                  <a:lnTo>
                    <a:pt x="44" y="103"/>
                  </a:lnTo>
                  <a:lnTo>
                    <a:pt x="52" y="106"/>
                  </a:lnTo>
                  <a:lnTo>
                    <a:pt x="63" y="103"/>
                  </a:lnTo>
                  <a:lnTo>
                    <a:pt x="71" y="100"/>
                  </a:lnTo>
                  <a:lnTo>
                    <a:pt x="79" y="97"/>
                  </a:lnTo>
                  <a:lnTo>
                    <a:pt x="88" y="89"/>
                  </a:lnTo>
                  <a:lnTo>
                    <a:pt x="88" y="92"/>
                  </a:lnTo>
                  <a:lnTo>
                    <a:pt x="88" y="103"/>
                  </a:lnTo>
                  <a:lnTo>
                    <a:pt x="88" y="106"/>
                  </a:lnTo>
                  <a:lnTo>
                    <a:pt x="68" y="114"/>
                  </a:lnTo>
                  <a:lnTo>
                    <a:pt x="52" y="116"/>
                  </a:lnTo>
                  <a:lnTo>
                    <a:pt x="41" y="116"/>
                  </a:lnTo>
                  <a:lnTo>
                    <a:pt x="30" y="111"/>
                  </a:lnTo>
                  <a:lnTo>
                    <a:pt x="22" y="108"/>
                  </a:lnTo>
                  <a:lnTo>
                    <a:pt x="13" y="100"/>
                  </a:lnTo>
                  <a:lnTo>
                    <a:pt x="8" y="92"/>
                  </a:lnTo>
                  <a:lnTo>
                    <a:pt x="2" y="81"/>
                  </a:lnTo>
                  <a:lnTo>
                    <a:pt x="0" y="70"/>
                  </a:lnTo>
                  <a:lnTo>
                    <a:pt x="0" y="60"/>
                  </a:lnTo>
                  <a:lnTo>
                    <a:pt x="2" y="35"/>
                  </a:lnTo>
                  <a:lnTo>
                    <a:pt x="8" y="27"/>
                  </a:lnTo>
                  <a:lnTo>
                    <a:pt x="11" y="16"/>
                  </a:lnTo>
                  <a:lnTo>
                    <a:pt x="19" y="11"/>
                  </a:lnTo>
                  <a:lnTo>
                    <a:pt x="27" y="6"/>
                  </a:lnTo>
                  <a:lnTo>
                    <a:pt x="38" y="3"/>
                  </a:lnTo>
                  <a:lnTo>
                    <a:pt x="49" y="0"/>
                  </a:lnTo>
                  <a:lnTo>
                    <a:pt x="60" y="3"/>
                  </a:lnTo>
                  <a:lnTo>
                    <a:pt x="68" y="6"/>
                  </a:lnTo>
                  <a:lnTo>
                    <a:pt x="77" y="11"/>
                  </a:lnTo>
                  <a:lnTo>
                    <a:pt x="82" y="16"/>
                  </a:lnTo>
                  <a:lnTo>
                    <a:pt x="88" y="24"/>
                  </a:lnTo>
                  <a:lnTo>
                    <a:pt x="90" y="35"/>
                  </a:lnTo>
                  <a:lnTo>
                    <a:pt x="90" y="57"/>
                  </a:lnTo>
                  <a:close/>
                  <a:moveTo>
                    <a:pt x="46" y="11"/>
                  </a:moveTo>
                  <a:lnTo>
                    <a:pt x="46" y="11"/>
                  </a:lnTo>
                  <a:lnTo>
                    <a:pt x="35" y="14"/>
                  </a:lnTo>
                  <a:lnTo>
                    <a:pt x="24" y="22"/>
                  </a:lnTo>
                  <a:lnTo>
                    <a:pt x="16" y="33"/>
                  </a:lnTo>
                  <a:lnTo>
                    <a:pt x="13" y="46"/>
                  </a:lnTo>
                  <a:lnTo>
                    <a:pt x="79" y="46"/>
                  </a:lnTo>
                  <a:lnTo>
                    <a:pt x="77" y="33"/>
                  </a:lnTo>
                  <a:lnTo>
                    <a:pt x="71"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2" name="Freeform 45"/>
            <p:cNvSpPr>
              <a:spLocks/>
            </p:cNvSpPr>
            <p:nvPr/>
          </p:nvSpPr>
          <p:spPr bwMode="auto">
            <a:xfrm>
              <a:off x="1381" y="783"/>
              <a:ext cx="49" cy="114"/>
            </a:xfrm>
            <a:custGeom>
              <a:avLst/>
              <a:gdLst/>
              <a:ahLst/>
              <a:cxnLst>
                <a:cxn ang="0">
                  <a:pos x="46" y="16"/>
                </a:cxn>
                <a:cxn ang="0">
                  <a:pos x="44" y="16"/>
                </a:cxn>
                <a:cxn ang="0">
                  <a:pos x="44" y="16"/>
                </a:cxn>
                <a:cxn ang="0">
                  <a:pos x="35" y="14"/>
                </a:cxn>
                <a:cxn ang="0">
                  <a:pos x="35" y="14"/>
                </a:cxn>
                <a:cxn ang="0">
                  <a:pos x="30" y="16"/>
                </a:cxn>
                <a:cxn ang="0">
                  <a:pos x="24" y="19"/>
                </a:cxn>
                <a:cxn ang="0">
                  <a:pos x="22" y="24"/>
                </a:cxn>
                <a:cxn ang="0">
                  <a:pos x="19" y="30"/>
                </a:cxn>
                <a:cxn ang="0">
                  <a:pos x="16" y="43"/>
                </a:cxn>
                <a:cxn ang="0">
                  <a:pos x="16" y="57"/>
                </a:cxn>
                <a:cxn ang="0">
                  <a:pos x="16" y="57"/>
                </a:cxn>
                <a:cxn ang="0">
                  <a:pos x="16" y="114"/>
                </a:cxn>
                <a:cxn ang="0">
                  <a:pos x="16" y="114"/>
                </a:cxn>
                <a:cxn ang="0">
                  <a:pos x="16" y="114"/>
                </a:cxn>
                <a:cxn ang="0">
                  <a:pos x="2" y="114"/>
                </a:cxn>
                <a:cxn ang="0">
                  <a:pos x="2" y="114"/>
                </a:cxn>
                <a:cxn ang="0">
                  <a:pos x="2" y="108"/>
                </a:cxn>
                <a:cxn ang="0">
                  <a:pos x="2" y="108"/>
                </a:cxn>
                <a:cxn ang="0">
                  <a:pos x="2" y="84"/>
                </a:cxn>
                <a:cxn ang="0">
                  <a:pos x="2" y="57"/>
                </a:cxn>
                <a:cxn ang="0">
                  <a:pos x="2" y="57"/>
                </a:cxn>
                <a:cxn ang="0">
                  <a:pos x="0" y="6"/>
                </a:cxn>
                <a:cxn ang="0">
                  <a:pos x="2" y="6"/>
                </a:cxn>
                <a:cxn ang="0">
                  <a:pos x="2" y="6"/>
                </a:cxn>
                <a:cxn ang="0">
                  <a:pos x="13" y="3"/>
                </a:cxn>
                <a:cxn ang="0">
                  <a:pos x="16" y="3"/>
                </a:cxn>
                <a:cxn ang="0">
                  <a:pos x="16" y="3"/>
                </a:cxn>
                <a:cxn ang="0">
                  <a:pos x="16" y="22"/>
                </a:cxn>
                <a:cxn ang="0">
                  <a:pos x="16" y="22"/>
                </a:cxn>
                <a:cxn ang="0">
                  <a:pos x="19" y="14"/>
                </a:cxn>
                <a:cxn ang="0">
                  <a:pos x="24" y="6"/>
                </a:cxn>
                <a:cxn ang="0">
                  <a:pos x="30" y="3"/>
                </a:cxn>
                <a:cxn ang="0">
                  <a:pos x="38" y="0"/>
                </a:cxn>
                <a:cxn ang="0">
                  <a:pos x="38" y="0"/>
                </a:cxn>
                <a:cxn ang="0">
                  <a:pos x="46" y="3"/>
                </a:cxn>
                <a:cxn ang="0">
                  <a:pos x="49" y="6"/>
                </a:cxn>
                <a:cxn ang="0">
                  <a:pos x="49" y="6"/>
                </a:cxn>
                <a:cxn ang="0">
                  <a:pos x="46" y="16"/>
                </a:cxn>
                <a:cxn ang="0">
                  <a:pos x="46" y="16"/>
                </a:cxn>
              </a:cxnLst>
              <a:rect l="0" t="0" r="r" b="b"/>
              <a:pathLst>
                <a:path w="49" h="114">
                  <a:moveTo>
                    <a:pt x="46" y="16"/>
                  </a:moveTo>
                  <a:lnTo>
                    <a:pt x="44" y="16"/>
                  </a:lnTo>
                  <a:lnTo>
                    <a:pt x="35" y="14"/>
                  </a:lnTo>
                  <a:lnTo>
                    <a:pt x="30" y="16"/>
                  </a:lnTo>
                  <a:lnTo>
                    <a:pt x="24" y="19"/>
                  </a:lnTo>
                  <a:lnTo>
                    <a:pt x="22" y="24"/>
                  </a:lnTo>
                  <a:lnTo>
                    <a:pt x="19" y="30"/>
                  </a:lnTo>
                  <a:lnTo>
                    <a:pt x="16" y="43"/>
                  </a:lnTo>
                  <a:lnTo>
                    <a:pt x="16" y="57"/>
                  </a:lnTo>
                  <a:lnTo>
                    <a:pt x="16" y="114"/>
                  </a:lnTo>
                  <a:lnTo>
                    <a:pt x="2" y="114"/>
                  </a:lnTo>
                  <a:lnTo>
                    <a:pt x="2" y="108"/>
                  </a:lnTo>
                  <a:lnTo>
                    <a:pt x="2" y="84"/>
                  </a:lnTo>
                  <a:lnTo>
                    <a:pt x="2" y="57"/>
                  </a:lnTo>
                  <a:lnTo>
                    <a:pt x="0" y="6"/>
                  </a:lnTo>
                  <a:lnTo>
                    <a:pt x="2" y="6"/>
                  </a:lnTo>
                  <a:lnTo>
                    <a:pt x="13" y="3"/>
                  </a:lnTo>
                  <a:lnTo>
                    <a:pt x="16" y="3"/>
                  </a:lnTo>
                  <a:lnTo>
                    <a:pt x="16" y="22"/>
                  </a:lnTo>
                  <a:lnTo>
                    <a:pt x="19" y="14"/>
                  </a:lnTo>
                  <a:lnTo>
                    <a:pt x="24" y="6"/>
                  </a:lnTo>
                  <a:lnTo>
                    <a:pt x="30" y="3"/>
                  </a:lnTo>
                  <a:lnTo>
                    <a:pt x="38" y="0"/>
                  </a:lnTo>
                  <a:lnTo>
                    <a:pt x="46" y="3"/>
                  </a:lnTo>
                  <a:lnTo>
                    <a:pt x="49" y="6"/>
                  </a:lnTo>
                  <a:lnTo>
                    <a:pt x="46"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3" name="Freeform 44"/>
            <p:cNvSpPr>
              <a:spLocks/>
            </p:cNvSpPr>
            <p:nvPr/>
          </p:nvSpPr>
          <p:spPr bwMode="auto">
            <a:xfrm>
              <a:off x="1444" y="783"/>
              <a:ext cx="71" cy="116"/>
            </a:xfrm>
            <a:custGeom>
              <a:avLst/>
              <a:gdLst/>
              <a:ahLst/>
              <a:cxnLst>
                <a:cxn ang="0">
                  <a:pos x="33" y="116"/>
                </a:cxn>
                <a:cxn ang="0">
                  <a:pos x="33" y="116"/>
                </a:cxn>
                <a:cxn ang="0">
                  <a:pos x="16" y="114"/>
                </a:cxn>
                <a:cxn ang="0">
                  <a:pos x="3" y="108"/>
                </a:cxn>
                <a:cxn ang="0">
                  <a:pos x="0" y="106"/>
                </a:cxn>
                <a:cxn ang="0">
                  <a:pos x="0" y="106"/>
                </a:cxn>
                <a:cxn ang="0">
                  <a:pos x="3" y="95"/>
                </a:cxn>
                <a:cxn ang="0">
                  <a:pos x="3" y="92"/>
                </a:cxn>
                <a:cxn ang="0">
                  <a:pos x="3" y="92"/>
                </a:cxn>
                <a:cxn ang="0">
                  <a:pos x="16" y="103"/>
                </a:cxn>
                <a:cxn ang="0">
                  <a:pos x="25" y="106"/>
                </a:cxn>
                <a:cxn ang="0">
                  <a:pos x="33" y="106"/>
                </a:cxn>
                <a:cxn ang="0">
                  <a:pos x="33" y="106"/>
                </a:cxn>
                <a:cxn ang="0">
                  <a:pos x="41" y="106"/>
                </a:cxn>
                <a:cxn ang="0">
                  <a:pos x="52" y="100"/>
                </a:cxn>
                <a:cxn ang="0">
                  <a:pos x="58" y="95"/>
                </a:cxn>
                <a:cxn ang="0">
                  <a:pos x="60" y="84"/>
                </a:cxn>
                <a:cxn ang="0">
                  <a:pos x="60" y="84"/>
                </a:cxn>
                <a:cxn ang="0">
                  <a:pos x="58" y="76"/>
                </a:cxn>
                <a:cxn ang="0">
                  <a:pos x="49" y="68"/>
                </a:cxn>
                <a:cxn ang="0">
                  <a:pos x="41" y="65"/>
                </a:cxn>
                <a:cxn ang="0">
                  <a:pos x="30" y="62"/>
                </a:cxn>
                <a:cxn ang="0">
                  <a:pos x="19" y="60"/>
                </a:cxn>
                <a:cxn ang="0">
                  <a:pos x="11" y="54"/>
                </a:cxn>
                <a:cxn ang="0">
                  <a:pos x="3" y="46"/>
                </a:cxn>
                <a:cxn ang="0">
                  <a:pos x="0" y="33"/>
                </a:cxn>
                <a:cxn ang="0">
                  <a:pos x="0" y="33"/>
                </a:cxn>
                <a:cxn ang="0">
                  <a:pos x="3" y="24"/>
                </a:cxn>
                <a:cxn ang="0">
                  <a:pos x="5" y="16"/>
                </a:cxn>
                <a:cxn ang="0">
                  <a:pos x="14" y="8"/>
                </a:cxn>
                <a:cxn ang="0">
                  <a:pos x="25" y="3"/>
                </a:cxn>
                <a:cxn ang="0">
                  <a:pos x="38" y="0"/>
                </a:cxn>
                <a:cxn ang="0">
                  <a:pos x="38" y="0"/>
                </a:cxn>
                <a:cxn ang="0">
                  <a:pos x="52" y="3"/>
                </a:cxn>
                <a:cxn ang="0">
                  <a:pos x="66" y="8"/>
                </a:cxn>
                <a:cxn ang="0">
                  <a:pos x="66" y="8"/>
                </a:cxn>
                <a:cxn ang="0">
                  <a:pos x="66" y="8"/>
                </a:cxn>
                <a:cxn ang="0">
                  <a:pos x="66" y="22"/>
                </a:cxn>
                <a:cxn ang="0">
                  <a:pos x="66" y="22"/>
                </a:cxn>
                <a:cxn ang="0">
                  <a:pos x="66" y="22"/>
                </a:cxn>
                <a:cxn ang="0">
                  <a:pos x="52" y="14"/>
                </a:cxn>
                <a:cxn ang="0">
                  <a:pos x="38" y="14"/>
                </a:cxn>
                <a:cxn ang="0">
                  <a:pos x="38" y="14"/>
                </a:cxn>
                <a:cxn ang="0">
                  <a:pos x="30" y="14"/>
                </a:cxn>
                <a:cxn ang="0">
                  <a:pos x="22" y="16"/>
                </a:cxn>
                <a:cxn ang="0">
                  <a:pos x="16" y="22"/>
                </a:cxn>
                <a:cxn ang="0">
                  <a:pos x="14" y="30"/>
                </a:cxn>
                <a:cxn ang="0">
                  <a:pos x="14" y="30"/>
                </a:cxn>
                <a:cxn ang="0">
                  <a:pos x="16" y="41"/>
                </a:cxn>
                <a:cxn ang="0">
                  <a:pos x="22" y="46"/>
                </a:cxn>
                <a:cxn ang="0">
                  <a:pos x="44" y="52"/>
                </a:cxn>
                <a:cxn ang="0">
                  <a:pos x="55" y="57"/>
                </a:cxn>
                <a:cxn ang="0">
                  <a:pos x="63" y="62"/>
                </a:cxn>
                <a:cxn ang="0">
                  <a:pos x="69" y="70"/>
                </a:cxn>
                <a:cxn ang="0">
                  <a:pos x="71" y="84"/>
                </a:cxn>
                <a:cxn ang="0">
                  <a:pos x="71" y="84"/>
                </a:cxn>
                <a:cxn ang="0">
                  <a:pos x="71" y="92"/>
                </a:cxn>
                <a:cxn ang="0">
                  <a:pos x="69" y="97"/>
                </a:cxn>
                <a:cxn ang="0">
                  <a:pos x="66" y="106"/>
                </a:cxn>
                <a:cxn ang="0">
                  <a:pos x="60" y="108"/>
                </a:cxn>
                <a:cxn ang="0">
                  <a:pos x="47" y="114"/>
                </a:cxn>
                <a:cxn ang="0">
                  <a:pos x="33" y="116"/>
                </a:cxn>
                <a:cxn ang="0">
                  <a:pos x="33" y="116"/>
                </a:cxn>
              </a:cxnLst>
              <a:rect l="0" t="0" r="r" b="b"/>
              <a:pathLst>
                <a:path w="71" h="116">
                  <a:moveTo>
                    <a:pt x="33" y="116"/>
                  </a:moveTo>
                  <a:lnTo>
                    <a:pt x="33" y="116"/>
                  </a:lnTo>
                  <a:lnTo>
                    <a:pt x="16" y="114"/>
                  </a:lnTo>
                  <a:lnTo>
                    <a:pt x="3" y="108"/>
                  </a:lnTo>
                  <a:lnTo>
                    <a:pt x="0" y="106"/>
                  </a:lnTo>
                  <a:lnTo>
                    <a:pt x="3" y="95"/>
                  </a:lnTo>
                  <a:lnTo>
                    <a:pt x="3" y="92"/>
                  </a:lnTo>
                  <a:lnTo>
                    <a:pt x="16" y="103"/>
                  </a:lnTo>
                  <a:lnTo>
                    <a:pt x="25" y="106"/>
                  </a:lnTo>
                  <a:lnTo>
                    <a:pt x="33" y="106"/>
                  </a:lnTo>
                  <a:lnTo>
                    <a:pt x="41" y="106"/>
                  </a:lnTo>
                  <a:lnTo>
                    <a:pt x="52" y="100"/>
                  </a:lnTo>
                  <a:lnTo>
                    <a:pt x="58" y="95"/>
                  </a:lnTo>
                  <a:lnTo>
                    <a:pt x="60" y="84"/>
                  </a:lnTo>
                  <a:lnTo>
                    <a:pt x="58" y="76"/>
                  </a:lnTo>
                  <a:lnTo>
                    <a:pt x="49" y="68"/>
                  </a:lnTo>
                  <a:lnTo>
                    <a:pt x="41" y="65"/>
                  </a:lnTo>
                  <a:lnTo>
                    <a:pt x="30" y="62"/>
                  </a:lnTo>
                  <a:lnTo>
                    <a:pt x="19" y="60"/>
                  </a:lnTo>
                  <a:lnTo>
                    <a:pt x="11" y="54"/>
                  </a:lnTo>
                  <a:lnTo>
                    <a:pt x="3" y="46"/>
                  </a:lnTo>
                  <a:lnTo>
                    <a:pt x="0" y="33"/>
                  </a:lnTo>
                  <a:lnTo>
                    <a:pt x="3" y="24"/>
                  </a:lnTo>
                  <a:lnTo>
                    <a:pt x="5" y="16"/>
                  </a:lnTo>
                  <a:lnTo>
                    <a:pt x="14" y="8"/>
                  </a:lnTo>
                  <a:lnTo>
                    <a:pt x="25" y="3"/>
                  </a:lnTo>
                  <a:lnTo>
                    <a:pt x="38" y="0"/>
                  </a:lnTo>
                  <a:lnTo>
                    <a:pt x="52" y="3"/>
                  </a:lnTo>
                  <a:lnTo>
                    <a:pt x="66" y="8"/>
                  </a:lnTo>
                  <a:lnTo>
                    <a:pt x="66" y="22"/>
                  </a:lnTo>
                  <a:lnTo>
                    <a:pt x="52" y="14"/>
                  </a:lnTo>
                  <a:lnTo>
                    <a:pt x="38" y="14"/>
                  </a:lnTo>
                  <a:lnTo>
                    <a:pt x="30" y="14"/>
                  </a:lnTo>
                  <a:lnTo>
                    <a:pt x="22" y="16"/>
                  </a:lnTo>
                  <a:lnTo>
                    <a:pt x="16" y="22"/>
                  </a:lnTo>
                  <a:lnTo>
                    <a:pt x="14" y="30"/>
                  </a:lnTo>
                  <a:lnTo>
                    <a:pt x="16" y="41"/>
                  </a:lnTo>
                  <a:lnTo>
                    <a:pt x="22" y="46"/>
                  </a:lnTo>
                  <a:lnTo>
                    <a:pt x="44" y="52"/>
                  </a:lnTo>
                  <a:lnTo>
                    <a:pt x="55" y="57"/>
                  </a:lnTo>
                  <a:lnTo>
                    <a:pt x="63" y="62"/>
                  </a:lnTo>
                  <a:lnTo>
                    <a:pt x="69" y="70"/>
                  </a:lnTo>
                  <a:lnTo>
                    <a:pt x="71" y="84"/>
                  </a:lnTo>
                  <a:lnTo>
                    <a:pt x="71" y="92"/>
                  </a:lnTo>
                  <a:lnTo>
                    <a:pt x="69" y="97"/>
                  </a:lnTo>
                  <a:lnTo>
                    <a:pt x="66" y="106"/>
                  </a:lnTo>
                  <a:lnTo>
                    <a:pt x="60" y="108"/>
                  </a:lnTo>
                  <a:lnTo>
                    <a:pt x="47"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4" name="Freeform 43"/>
            <p:cNvSpPr>
              <a:spLocks noEditPoints="1"/>
            </p:cNvSpPr>
            <p:nvPr/>
          </p:nvSpPr>
          <p:spPr bwMode="auto">
            <a:xfrm>
              <a:off x="1617" y="743"/>
              <a:ext cx="96" cy="154"/>
            </a:xfrm>
            <a:custGeom>
              <a:avLst/>
              <a:gdLst/>
              <a:ahLst/>
              <a:cxnLst>
                <a:cxn ang="0">
                  <a:pos x="85" y="140"/>
                </a:cxn>
                <a:cxn ang="0">
                  <a:pos x="74" y="148"/>
                </a:cxn>
                <a:cxn ang="0">
                  <a:pos x="44" y="154"/>
                </a:cxn>
                <a:cxn ang="0">
                  <a:pos x="30" y="154"/>
                </a:cxn>
                <a:cxn ang="0">
                  <a:pos x="3" y="154"/>
                </a:cxn>
                <a:cxn ang="0">
                  <a:pos x="3" y="121"/>
                </a:cxn>
                <a:cxn ang="0">
                  <a:pos x="3" y="51"/>
                </a:cxn>
                <a:cxn ang="0">
                  <a:pos x="0" y="2"/>
                </a:cxn>
                <a:cxn ang="0">
                  <a:pos x="3" y="2"/>
                </a:cxn>
                <a:cxn ang="0">
                  <a:pos x="44" y="0"/>
                </a:cxn>
                <a:cxn ang="0">
                  <a:pos x="55" y="2"/>
                </a:cxn>
                <a:cxn ang="0">
                  <a:pos x="77" y="10"/>
                </a:cxn>
                <a:cxn ang="0">
                  <a:pos x="83" y="19"/>
                </a:cxn>
                <a:cxn ang="0">
                  <a:pos x="88" y="37"/>
                </a:cxn>
                <a:cxn ang="0">
                  <a:pos x="85" y="51"/>
                </a:cxn>
                <a:cxn ang="0">
                  <a:pos x="69" y="70"/>
                </a:cxn>
                <a:cxn ang="0">
                  <a:pos x="58" y="73"/>
                </a:cxn>
                <a:cxn ang="0">
                  <a:pos x="85" y="83"/>
                </a:cxn>
                <a:cxn ang="0">
                  <a:pos x="94" y="94"/>
                </a:cxn>
                <a:cxn ang="0">
                  <a:pos x="96" y="110"/>
                </a:cxn>
                <a:cxn ang="0">
                  <a:pos x="94" y="127"/>
                </a:cxn>
                <a:cxn ang="0">
                  <a:pos x="85" y="140"/>
                </a:cxn>
                <a:cxn ang="0">
                  <a:pos x="17" y="10"/>
                </a:cxn>
                <a:cxn ang="0">
                  <a:pos x="14" y="13"/>
                </a:cxn>
                <a:cxn ang="0">
                  <a:pos x="14" y="62"/>
                </a:cxn>
                <a:cxn ang="0">
                  <a:pos x="30" y="70"/>
                </a:cxn>
                <a:cxn ang="0">
                  <a:pos x="44" y="67"/>
                </a:cxn>
                <a:cxn ang="0">
                  <a:pos x="66" y="59"/>
                </a:cxn>
                <a:cxn ang="0">
                  <a:pos x="74" y="48"/>
                </a:cxn>
                <a:cxn ang="0">
                  <a:pos x="74" y="37"/>
                </a:cxn>
                <a:cxn ang="0">
                  <a:pos x="66" y="19"/>
                </a:cxn>
                <a:cxn ang="0">
                  <a:pos x="47" y="10"/>
                </a:cxn>
                <a:cxn ang="0">
                  <a:pos x="39" y="81"/>
                </a:cxn>
                <a:cxn ang="0">
                  <a:pos x="14" y="81"/>
                </a:cxn>
                <a:cxn ang="0">
                  <a:pos x="14" y="97"/>
                </a:cxn>
                <a:cxn ang="0">
                  <a:pos x="39" y="143"/>
                </a:cxn>
                <a:cxn ang="0">
                  <a:pos x="50" y="143"/>
                </a:cxn>
                <a:cxn ang="0">
                  <a:pos x="72" y="135"/>
                </a:cxn>
                <a:cxn ang="0">
                  <a:pos x="80" y="127"/>
                </a:cxn>
                <a:cxn ang="0">
                  <a:pos x="83" y="110"/>
                </a:cxn>
                <a:cxn ang="0">
                  <a:pos x="83" y="102"/>
                </a:cxn>
                <a:cxn ang="0">
                  <a:pos x="74" y="89"/>
                </a:cxn>
                <a:cxn ang="0">
                  <a:pos x="52" y="81"/>
                </a:cxn>
                <a:cxn ang="0">
                  <a:pos x="39" y="81"/>
                </a:cxn>
              </a:cxnLst>
              <a:rect l="0" t="0" r="r" b="b"/>
              <a:pathLst>
                <a:path w="96" h="154">
                  <a:moveTo>
                    <a:pt x="85" y="140"/>
                  </a:moveTo>
                  <a:lnTo>
                    <a:pt x="85" y="140"/>
                  </a:lnTo>
                  <a:lnTo>
                    <a:pt x="80" y="146"/>
                  </a:lnTo>
                  <a:lnTo>
                    <a:pt x="74" y="148"/>
                  </a:lnTo>
                  <a:lnTo>
                    <a:pt x="61" y="151"/>
                  </a:lnTo>
                  <a:lnTo>
                    <a:pt x="44" y="154"/>
                  </a:lnTo>
                  <a:lnTo>
                    <a:pt x="30" y="154"/>
                  </a:lnTo>
                  <a:lnTo>
                    <a:pt x="3" y="154"/>
                  </a:lnTo>
                  <a:lnTo>
                    <a:pt x="3" y="121"/>
                  </a:lnTo>
                  <a:lnTo>
                    <a:pt x="3" y="51"/>
                  </a:lnTo>
                  <a:lnTo>
                    <a:pt x="0" y="2"/>
                  </a:lnTo>
                  <a:lnTo>
                    <a:pt x="3" y="2"/>
                  </a:lnTo>
                  <a:lnTo>
                    <a:pt x="33" y="0"/>
                  </a:lnTo>
                  <a:lnTo>
                    <a:pt x="44" y="0"/>
                  </a:lnTo>
                  <a:lnTo>
                    <a:pt x="55" y="2"/>
                  </a:lnTo>
                  <a:lnTo>
                    <a:pt x="66" y="5"/>
                  </a:lnTo>
                  <a:lnTo>
                    <a:pt x="77" y="10"/>
                  </a:lnTo>
                  <a:lnTo>
                    <a:pt x="83" y="19"/>
                  </a:lnTo>
                  <a:lnTo>
                    <a:pt x="88" y="27"/>
                  </a:lnTo>
                  <a:lnTo>
                    <a:pt x="88" y="37"/>
                  </a:lnTo>
                  <a:lnTo>
                    <a:pt x="85" y="51"/>
                  </a:lnTo>
                  <a:lnTo>
                    <a:pt x="80" y="62"/>
                  </a:lnTo>
                  <a:lnTo>
                    <a:pt x="69" y="70"/>
                  </a:lnTo>
                  <a:lnTo>
                    <a:pt x="58" y="73"/>
                  </a:lnTo>
                  <a:lnTo>
                    <a:pt x="74" y="75"/>
                  </a:lnTo>
                  <a:lnTo>
                    <a:pt x="85" y="83"/>
                  </a:lnTo>
                  <a:lnTo>
                    <a:pt x="91" y="89"/>
                  </a:lnTo>
                  <a:lnTo>
                    <a:pt x="94" y="94"/>
                  </a:lnTo>
                  <a:lnTo>
                    <a:pt x="96" y="102"/>
                  </a:lnTo>
                  <a:lnTo>
                    <a:pt x="96" y="110"/>
                  </a:lnTo>
                  <a:lnTo>
                    <a:pt x="94" y="127"/>
                  </a:lnTo>
                  <a:lnTo>
                    <a:pt x="85" y="140"/>
                  </a:lnTo>
                  <a:close/>
                  <a:moveTo>
                    <a:pt x="47" y="10"/>
                  </a:moveTo>
                  <a:lnTo>
                    <a:pt x="17" y="10"/>
                  </a:lnTo>
                  <a:lnTo>
                    <a:pt x="14" y="13"/>
                  </a:lnTo>
                  <a:lnTo>
                    <a:pt x="14" y="62"/>
                  </a:lnTo>
                  <a:lnTo>
                    <a:pt x="14" y="70"/>
                  </a:lnTo>
                  <a:lnTo>
                    <a:pt x="30" y="70"/>
                  </a:lnTo>
                  <a:lnTo>
                    <a:pt x="44" y="67"/>
                  </a:lnTo>
                  <a:lnTo>
                    <a:pt x="61" y="64"/>
                  </a:lnTo>
                  <a:lnTo>
                    <a:pt x="66" y="59"/>
                  </a:lnTo>
                  <a:lnTo>
                    <a:pt x="72" y="54"/>
                  </a:lnTo>
                  <a:lnTo>
                    <a:pt x="74" y="48"/>
                  </a:lnTo>
                  <a:lnTo>
                    <a:pt x="74" y="37"/>
                  </a:lnTo>
                  <a:lnTo>
                    <a:pt x="72" y="27"/>
                  </a:lnTo>
                  <a:lnTo>
                    <a:pt x="66" y="19"/>
                  </a:lnTo>
                  <a:lnTo>
                    <a:pt x="58" y="13"/>
                  </a:lnTo>
                  <a:lnTo>
                    <a:pt x="47" y="10"/>
                  </a:lnTo>
                  <a:close/>
                  <a:moveTo>
                    <a:pt x="39" y="81"/>
                  </a:moveTo>
                  <a:lnTo>
                    <a:pt x="39" y="81"/>
                  </a:lnTo>
                  <a:lnTo>
                    <a:pt x="14" y="81"/>
                  </a:lnTo>
                  <a:lnTo>
                    <a:pt x="14" y="97"/>
                  </a:lnTo>
                  <a:lnTo>
                    <a:pt x="17" y="143"/>
                  </a:lnTo>
                  <a:lnTo>
                    <a:pt x="39" y="143"/>
                  </a:lnTo>
                  <a:lnTo>
                    <a:pt x="50" y="143"/>
                  </a:lnTo>
                  <a:lnTo>
                    <a:pt x="61" y="140"/>
                  </a:lnTo>
                  <a:lnTo>
                    <a:pt x="72" y="135"/>
                  </a:lnTo>
                  <a:lnTo>
                    <a:pt x="80" y="127"/>
                  </a:lnTo>
                  <a:lnTo>
                    <a:pt x="83" y="119"/>
                  </a:lnTo>
                  <a:lnTo>
                    <a:pt x="83" y="110"/>
                  </a:lnTo>
                  <a:lnTo>
                    <a:pt x="83" y="102"/>
                  </a:lnTo>
                  <a:lnTo>
                    <a:pt x="80" y="94"/>
                  </a:lnTo>
                  <a:lnTo>
                    <a:pt x="74" y="89"/>
                  </a:lnTo>
                  <a:lnTo>
                    <a:pt x="69" y="86"/>
                  </a:lnTo>
                  <a:lnTo>
                    <a:pt x="52" y="81"/>
                  </a:lnTo>
                  <a:lnTo>
                    <a:pt x="39"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5" name="Freeform 42"/>
            <p:cNvSpPr>
              <a:spLocks/>
            </p:cNvSpPr>
            <p:nvPr/>
          </p:nvSpPr>
          <p:spPr bwMode="auto">
            <a:xfrm>
              <a:off x="1744"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3"/>
                </a:cxn>
                <a:cxn ang="0">
                  <a:pos x="35" y="113"/>
                </a:cxn>
                <a:cxn ang="0">
                  <a:pos x="35" y="113"/>
                </a:cxn>
                <a:cxn ang="0">
                  <a:pos x="24" y="111"/>
                </a:cxn>
                <a:cxn ang="0">
                  <a:pos x="13" y="108"/>
                </a:cxn>
                <a:cxn ang="0">
                  <a:pos x="13" y="108"/>
                </a:cxn>
                <a:cxn ang="0">
                  <a:pos x="8"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3" y="43"/>
                </a:cxn>
                <a:cxn ang="0">
                  <a:pos x="13" y="67"/>
                </a:cxn>
                <a:cxn ang="0">
                  <a:pos x="13" y="67"/>
                </a:cxn>
                <a:cxn ang="0">
                  <a:pos x="16" y="81"/>
                </a:cxn>
                <a:cxn ang="0">
                  <a:pos x="19" y="92"/>
                </a:cxn>
                <a:cxn ang="0">
                  <a:pos x="27" y="100"/>
                </a:cxn>
                <a:cxn ang="0">
                  <a:pos x="38" y="103"/>
                </a:cxn>
                <a:cxn ang="0">
                  <a:pos x="38" y="103"/>
                </a:cxn>
                <a:cxn ang="0">
                  <a:pos x="49" y="100"/>
                </a:cxn>
                <a:cxn ang="0">
                  <a:pos x="57" y="97"/>
                </a:cxn>
                <a:cxn ang="0">
                  <a:pos x="63" y="94"/>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6" y="113"/>
                  </a:lnTo>
                  <a:lnTo>
                    <a:pt x="35" y="113"/>
                  </a:lnTo>
                  <a:lnTo>
                    <a:pt x="24" y="111"/>
                  </a:lnTo>
                  <a:lnTo>
                    <a:pt x="13" y="108"/>
                  </a:lnTo>
                  <a:lnTo>
                    <a:pt x="8" y="103"/>
                  </a:lnTo>
                  <a:lnTo>
                    <a:pt x="5" y="97"/>
                  </a:lnTo>
                  <a:lnTo>
                    <a:pt x="2" y="84"/>
                  </a:lnTo>
                  <a:lnTo>
                    <a:pt x="2" y="57"/>
                  </a:lnTo>
                  <a:lnTo>
                    <a:pt x="2" y="43"/>
                  </a:lnTo>
                  <a:lnTo>
                    <a:pt x="0" y="3"/>
                  </a:lnTo>
                  <a:lnTo>
                    <a:pt x="2" y="0"/>
                  </a:lnTo>
                  <a:lnTo>
                    <a:pt x="13" y="0"/>
                  </a:lnTo>
                  <a:lnTo>
                    <a:pt x="16" y="0"/>
                  </a:lnTo>
                  <a:lnTo>
                    <a:pt x="13" y="43"/>
                  </a:lnTo>
                  <a:lnTo>
                    <a:pt x="13" y="67"/>
                  </a:lnTo>
                  <a:lnTo>
                    <a:pt x="16" y="81"/>
                  </a:lnTo>
                  <a:lnTo>
                    <a:pt x="19" y="92"/>
                  </a:lnTo>
                  <a:lnTo>
                    <a:pt x="27" y="100"/>
                  </a:lnTo>
                  <a:lnTo>
                    <a:pt x="38" y="103"/>
                  </a:lnTo>
                  <a:lnTo>
                    <a:pt x="49" y="100"/>
                  </a:lnTo>
                  <a:lnTo>
                    <a:pt x="57" y="97"/>
                  </a:lnTo>
                  <a:lnTo>
                    <a:pt x="63" y="94"/>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6" name="Freeform 41"/>
            <p:cNvSpPr>
              <a:spLocks/>
            </p:cNvSpPr>
            <p:nvPr/>
          </p:nvSpPr>
          <p:spPr bwMode="auto">
            <a:xfrm>
              <a:off x="1859" y="783"/>
              <a:ext cx="72" cy="116"/>
            </a:xfrm>
            <a:custGeom>
              <a:avLst/>
              <a:gdLst/>
              <a:ahLst/>
              <a:cxnLst>
                <a:cxn ang="0">
                  <a:pos x="30" y="116"/>
                </a:cxn>
                <a:cxn ang="0">
                  <a:pos x="30" y="116"/>
                </a:cxn>
                <a:cxn ang="0">
                  <a:pos x="17" y="114"/>
                </a:cxn>
                <a:cxn ang="0">
                  <a:pos x="0" y="108"/>
                </a:cxn>
                <a:cxn ang="0">
                  <a:pos x="0" y="106"/>
                </a:cxn>
                <a:cxn ang="0">
                  <a:pos x="0" y="106"/>
                </a:cxn>
                <a:cxn ang="0">
                  <a:pos x="0" y="95"/>
                </a:cxn>
                <a:cxn ang="0">
                  <a:pos x="3" y="92"/>
                </a:cxn>
                <a:cxn ang="0">
                  <a:pos x="3" y="92"/>
                </a:cxn>
                <a:cxn ang="0">
                  <a:pos x="17" y="103"/>
                </a:cxn>
                <a:cxn ang="0">
                  <a:pos x="25" y="106"/>
                </a:cxn>
                <a:cxn ang="0">
                  <a:pos x="33" y="106"/>
                </a:cxn>
                <a:cxn ang="0">
                  <a:pos x="33" y="106"/>
                </a:cxn>
                <a:cxn ang="0">
                  <a:pos x="41" y="106"/>
                </a:cxn>
                <a:cxn ang="0">
                  <a:pos x="50" y="100"/>
                </a:cxn>
                <a:cxn ang="0">
                  <a:pos x="55" y="95"/>
                </a:cxn>
                <a:cxn ang="0">
                  <a:pos x="58" y="84"/>
                </a:cxn>
                <a:cxn ang="0">
                  <a:pos x="58" y="84"/>
                </a:cxn>
                <a:cxn ang="0">
                  <a:pos x="55" y="76"/>
                </a:cxn>
                <a:cxn ang="0">
                  <a:pos x="50" y="68"/>
                </a:cxn>
                <a:cxn ang="0">
                  <a:pos x="39" y="65"/>
                </a:cxn>
                <a:cxn ang="0">
                  <a:pos x="30" y="62"/>
                </a:cxn>
                <a:cxn ang="0">
                  <a:pos x="19" y="60"/>
                </a:cxn>
                <a:cxn ang="0">
                  <a:pos x="8" y="54"/>
                </a:cxn>
                <a:cxn ang="0">
                  <a:pos x="3" y="46"/>
                </a:cxn>
                <a:cxn ang="0">
                  <a:pos x="0" y="33"/>
                </a:cxn>
                <a:cxn ang="0">
                  <a:pos x="0" y="33"/>
                </a:cxn>
                <a:cxn ang="0">
                  <a:pos x="0" y="24"/>
                </a:cxn>
                <a:cxn ang="0">
                  <a:pos x="3" y="16"/>
                </a:cxn>
                <a:cxn ang="0">
                  <a:pos x="11" y="8"/>
                </a:cxn>
                <a:cxn ang="0">
                  <a:pos x="25" y="3"/>
                </a:cxn>
                <a:cxn ang="0">
                  <a:pos x="36" y="0"/>
                </a:cxn>
                <a:cxn ang="0">
                  <a:pos x="36" y="0"/>
                </a:cxn>
                <a:cxn ang="0">
                  <a:pos x="52" y="3"/>
                </a:cxn>
                <a:cxn ang="0">
                  <a:pos x="66" y="8"/>
                </a:cxn>
                <a:cxn ang="0">
                  <a:pos x="66" y="8"/>
                </a:cxn>
                <a:cxn ang="0">
                  <a:pos x="66" y="8"/>
                </a:cxn>
                <a:cxn ang="0">
                  <a:pos x="66" y="22"/>
                </a:cxn>
                <a:cxn ang="0">
                  <a:pos x="63" y="22"/>
                </a:cxn>
                <a:cxn ang="0">
                  <a:pos x="63" y="22"/>
                </a:cxn>
                <a:cxn ang="0">
                  <a:pos x="50" y="14"/>
                </a:cxn>
                <a:cxn ang="0">
                  <a:pos x="36" y="14"/>
                </a:cxn>
                <a:cxn ang="0">
                  <a:pos x="36" y="14"/>
                </a:cxn>
                <a:cxn ang="0">
                  <a:pos x="28" y="14"/>
                </a:cxn>
                <a:cxn ang="0">
                  <a:pos x="22" y="16"/>
                </a:cxn>
                <a:cxn ang="0">
                  <a:pos x="17" y="22"/>
                </a:cxn>
                <a:cxn ang="0">
                  <a:pos x="14" y="30"/>
                </a:cxn>
                <a:cxn ang="0">
                  <a:pos x="14" y="30"/>
                </a:cxn>
                <a:cxn ang="0">
                  <a:pos x="17" y="41"/>
                </a:cxn>
                <a:cxn ang="0">
                  <a:pos x="22" y="46"/>
                </a:cxn>
                <a:cxn ang="0">
                  <a:pos x="41" y="52"/>
                </a:cxn>
                <a:cxn ang="0">
                  <a:pos x="52" y="57"/>
                </a:cxn>
                <a:cxn ang="0">
                  <a:pos x="63" y="62"/>
                </a:cxn>
                <a:cxn ang="0">
                  <a:pos x="69" y="70"/>
                </a:cxn>
                <a:cxn ang="0">
                  <a:pos x="72" y="84"/>
                </a:cxn>
                <a:cxn ang="0">
                  <a:pos x="72" y="84"/>
                </a:cxn>
                <a:cxn ang="0">
                  <a:pos x="69" y="92"/>
                </a:cxn>
                <a:cxn ang="0">
                  <a:pos x="69" y="97"/>
                </a:cxn>
                <a:cxn ang="0">
                  <a:pos x="63" y="106"/>
                </a:cxn>
                <a:cxn ang="0">
                  <a:pos x="58" y="108"/>
                </a:cxn>
                <a:cxn ang="0">
                  <a:pos x="47" y="114"/>
                </a:cxn>
                <a:cxn ang="0">
                  <a:pos x="30" y="116"/>
                </a:cxn>
                <a:cxn ang="0">
                  <a:pos x="30" y="116"/>
                </a:cxn>
              </a:cxnLst>
              <a:rect l="0" t="0" r="r" b="b"/>
              <a:pathLst>
                <a:path w="72" h="116">
                  <a:moveTo>
                    <a:pt x="30" y="116"/>
                  </a:moveTo>
                  <a:lnTo>
                    <a:pt x="30" y="116"/>
                  </a:lnTo>
                  <a:lnTo>
                    <a:pt x="17" y="114"/>
                  </a:lnTo>
                  <a:lnTo>
                    <a:pt x="0" y="108"/>
                  </a:lnTo>
                  <a:lnTo>
                    <a:pt x="0" y="106"/>
                  </a:lnTo>
                  <a:lnTo>
                    <a:pt x="0" y="95"/>
                  </a:lnTo>
                  <a:lnTo>
                    <a:pt x="3" y="92"/>
                  </a:lnTo>
                  <a:lnTo>
                    <a:pt x="17" y="103"/>
                  </a:lnTo>
                  <a:lnTo>
                    <a:pt x="25" y="106"/>
                  </a:lnTo>
                  <a:lnTo>
                    <a:pt x="33" y="106"/>
                  </a:lnTo>
                  <a:lnTo>
                    <a:pt x="41" y="106"/>
                  </a:lnTo>
                  <a:lnTo>
                    <a:pt x="50" y="100"/>
                  </a:lnTo>
                  <a:lnTo>
                    <a:pt x="55" y="95"/>
                  </a:lnTo>
                  <a:lnTo>
                    <a:pt x="58" y="84"/>
                  </a:lnTo>
                  <a:lnTo>
                    <a:pt x="55" y="76"/>
                  </a:lnTo>
                  <a:lnTo>
                    <a:pt x="50" y="68"/>
                  </a:lnTo>
                  <a:lnTo>
                    <a:pt x="39" y="65"/>
                  </a:lnTo>
                  <a:lnTo>
                    <a:pt x="30" y="62"/>
                  </a:lnTo>
                  <a:lnTo>
                    <a:pt x="19" y="60"/>
                  </a:lnTo>
                  <a:lnTo>
                    <a:pt x="8" y="54"/>
                  </a:lnTo>
                  <a:lnTo>
                    <a:pt x="3" y="46"/>
                  </a:lnTo>
                  <a:lnTo>
                    <a:pt x="0" y="33"/>
                  </a:lnTo>
                  <a:lnTo>
                    <a:pt x="0" y="24"/>
                  </a:lnTo>
                  <a:lnTo>
                    <a:pt x="3" y="16"/>
                  </a:lnTo>
                  <a:lnTo>
                    <a:pt x="11" y="8"/>
                  </a:lnTo>
                  <a:lnTo>
                    <a:pt x="25" y="3"/>
                  </a:lnTo>
                  <a:lnTo>
                    <a:pt x="36" y="0"/>
                  </a:lnTo>
                  <a:lnTo>
                    <a:pt x="52" y="3"/>
                  </a:lnTo>
                  <a:lnTo>
                    <a:pt x="66" y="8"/>
                  </a:lnTo>
                  <a:lnTo>
                    <a:pt x="66" y="22"/>
                  </a:lnTo>
                  <a:lnTo>
                    <a:pt x="63" y="22"/>
                  </a:lnTo>
                  <a:lnTo>
                    <a:pt x="50" y="14"/>
                  </a:lnTo>
                  <a:lnTo>
                    <a:pt x="36" y="14"/>
                  </a:lnTo>
                  <a:lnTo>
                    <a:pt x="28" y="14"/>
                  </a:lnTo>
                  <a:lnTo>
                    <a:pt x="22" y="16"/>
                  </a:lnTo>
                  <a:lnTo>
                    <a:pt x="17" y="22"/>
                  </a:lnTo>
                  <a:lnTo>
                    <a:pt x="14" y="30"/>
                  </a:lnTo>
                  <a:lnTo>
                    <a:pt x="17" y="41"/>
                  </a:lnTo>
                  <a:lnTo>
                    <a:pt x="22" y="46"/>
                  </a:lnTo>
                  <a:lnTo>
                    <a:pt x="41" y="52"/>
                  </a:lnTo>
                  <a:lnTo>
                    <a:pt x="52" y="57"/>
                  </a:lnTo>
                  <a:lnTo>
                    <a:pt x="63" y="62"/>
                  </a:lnTo>
                  <a:lnTo>
                    <a:pt x="69" y="70"/>
                  </a:lnTo>
                  <a:lnTo>
                    <a:pt x="72" y="84"/>
                  </a:lnTo>
                  <a:lnTo>
                    <a:pt x="69" y="92"/>
                  </a:lnTo>
                  <a:lnTo>
                    <a:pt x="69" y="97"/>
                  </a:lnTo>
                  <a:lnTo>
                    <a:pt x="63" y="106"/>
                  </a:lnTo>
                  <a:lnTo>
                    <a:pt x="58" y="108"/>
                  </a:lnTo>
                  <a:lnTo>
                    <a:pt x="47"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7" name="Freeform 40"/>
            <p:cNvSpPr>
              <a:spLocks noEditPoints="1"/>
            </p:cNvSpPr>
            <p:nvPr/>
          </p:nvSpPr>
          <p:spPr bwMode="auto">
            <a:xfrm>
              <a:off x="1958" y="732"/>
              <a:ext cx="17" cy="165"/>
            </a:xfrm>
            <a:custGeom>
              <a:avLst/>
              <a:gdLst/>
              <a:ahLst/>
              <a:cxnLst>
                <a:cxn ang="0">
                  <a:pos x="17" y="16"/>
                </a:cxn>
                <a:cxn ang="0">
                  <a:pos x="17" y="19"/>
                </a:cxn>
                <a:cxn ang="0">
                  <a:pos x="17" y="19"/>
                </a:cxn>
                <a:cxn ang="0">
                  <a:pos x="3" y="19"/>
                </a:cxn>
                <a:cxn ang="0">
                  <a:pos x="0" y="16"/>
                </a:cxn>
                <a:cxn ang="0">
                  <a:pos x="0" y="16"/>
                </a:cxn>
                <a:cxn ang="0">
                  <a:pos x="0" y="5"/>
                </a:cxn>
                <a:cxn ang="0">
                  <a:pos x="3" y="3"/>
                </a:cxn>
                <a:cxn ang="0">
                  <a:pos x="3" y="3"/>
                </a:cxn>
                <a:cxn ang="0">
                  <a:pos x="17" y="0"/>
                </a:cxn>
                <a:cxn ang="0">
                  <a:pos x="17" y="3"/>
                </a:cxn>
                <a:cxn ang="0">
                  <a:pos x="17" y="3"/>
                </a:cxn>
                <a:cxn ang="0">
                  <a:pos x="17" y="16"/>
                </a:cxn>
                <a:cxn ang="0">
                  <a:pos x="17" y="16"/>
                </a:cxn>
                <a:cxn ang="0">
                  <a:pos x="17" y="165"/>
                </a:cxn>
                <a:cxn ang="0">
                  <a:pos x="17" y="165"/>
                </a:cxn>
                <a:cxn ang="0">
                  <a:pos x="6" y="165"/>
                </a:cxn>
                <a:cxn ang="0">
                  <a:pos x="3" y="165"/>
                </a:cxn>
                <a:cxn ang="0">
                  <a:pos x="3" y="165"/>
                </a:cxn>
                <a:cxn ang="0">
                  <a:pos x="3" y="138"/>
                </a:cxn>
                <a:cxn ang="0">
                  <a:pos x="3" y="138"/>
                </a:cxn>
                <a:cxn ang="0">
                  <a:pos x="3" y="97"/>
                </a:cxn>
                <a:cxn ang="0">
                  <a:pos x="3" y="57"/>
                </a:cxn>
                <a:cxn ang="0">
                  <a:pos x="3" y="57"/>
                </a:cxn>
                <a:cxn ang="0">
                  <a:pos x="3" y="57"/>
                </a:cxn>
                <a:cxn ang="0">
                  <a:pos x="17" y="54"/>
                </a:cxn>
                <a:cxn ang="0">
                  <a:pos x="17" y="54"/>
                </a:cxn>
                <a:cxn ang="0">
                  <a:pos x="17" y="54"/>
                </a:cxn>
                <a:cxn ang="0">
                  <a:pos x="17" y="78"/>
                </a:cxn>
                <a:cxn ang="0">
                  <a:pos x="17" y="78"/>
                </a:cxn>
                <a:cxn ang="0">
                  <a:pos x="17" y="165"/>
                </a:cxn>
                <a:cxn ang="0">
                  <a:pos x="17" y="165"/>
                </a:cxn>
              </a:cxnLst>
              <a:rect l="0" t="0" r="r" b="b"/>
              <a:pathLst>
                <a:path w="17" h="165">
                  <a:moveTo>
                    <a:pt x="17" y="16"/>
                  </a:moveTo>
                  <a:lnTo>
                    <a:pt x="17" y="19"/>
                  </a:lnTo>
                  <a:lnTo>
                    <a:pt x="3" y="19"/>
                  </a:lnTo>
                  <a:lnTo>
                    <a:pt x="0" y="16"/>
                  </a:lnTo>
                  <a:lnTo>
                    <a:pt x="0" y="5"/>
                  </a:lnTo>
                  <a:lnTo>
                    <a:pt x="3" y="3"/>
                  </a:lnTo>
                  <a:lnTo>
                    <a:pt x="17" y="0"/>
                  </a:lnTo>
                  <a:lnTo>
                    <a:pt x="17" y="3"/>
                  </a:lnTo>
                  <a:lnTo>
                    <a:pt x="17" y="16"/>
                  </a:lnTo>
                  <a:close/>
                  <a:moveTo>
                    <a:pt x="17" y="165"/>
                  </a:moveTo>
                  <a:lnTo>
                    <a:pt x="17" y="165"/>
                  </a:lnTo>
                  <a:lnTo>
                    <a:pt x="6" y="165"/>
                  </a:lnTo>
                  <a:lnTo>
                    <a:pt x="3" y="165"/>
                  </a:lnTo>
                  <a:lnTo>
                    <a:pt x="3" y="138"/>
                  </a:lnTo>
                  <a:lnTo>
                    <a:pt x="3" y="97"/>
                  </a:lnTo>
                  <a:lnTo>
                    <a:pt x="3" y="57"/>
                  </a:lnTo>
                  <a:lnTo>
                    <a:pt x="17" y="54"/>
                  </a:lnTo>
                  <a:lnTo>
                    <a:pt x="17" y="78"/>
                  </a:lnTo>
                  <a:lnTo>
                    <a:pt x="17"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8" name="Freeform 39"/>
            <p:cNvSpPr>
              <a:spLocks/>
            </p:cNvSpPr>
            <p:nvPr/>
          </p:nvSpPr>
          <p:spPr bwMode="auto">
            <a:xfrm>
              <a:off x="2010" y="783"/>
              <a:ext cx="86" cy="114"/>
            </a:xfrm>
            <a:custGeom>
              <a:avLst/>
              <a:gdLst/>
              <a:ahLst/>
              <a:cxnLst>
                <a:cxn ang="0">
                  <a:pos x="86" y="114"/>
                </a:cxn>
                <a:cxn ang="0">
                  <a:pos x="86" y="114"/>
                </a:cxn>
                <a:cxn ang="0">
                  <a:pos x="72" y="114"/>
                </a:cxn>
                <a:cxn ang="0">
                  <a:pos x="72" y="114"/>
                </a:cxn>
                <a:cxn ang="0">
                  <a:pos x="72" y="114"/>
                </a:cxn>
                <a:cxn ang="0">
                  <a:pos x="72" y="84"/>
                </a:cxn>
                <a:cxn ang="0">
                  <a:pos x="72" y="84"/>
                </a:cxn>
                <a:cxn ang="0">
                  <a:pos x="72" y="43"/>
                </a:cxn>
                <a:cxn ang="0">
                  <a:pos x="72" y="43"/>
                </a:cxn>
                <a:cxn ang="0">
                  <a:pos x="72" y="33"/>
                </a:cxn>
                <a:cxn ang="0">
                  <a:pos x="66" y="22"/>
                </a:cxn>
                <a:cxn ang="0">
                  <a:pos x="61" y="16"/>
                </a:cxn>
                <a:cxn ang="0">
                  <a:pos x="50" y="14"/>
                </a:cxn>
                <a:cxn ang="0">
                  <a:pos x="50" y="14"/>
                </a:cxn>
                <a:cxn ang="0">
                  <a:pos x="42" y="14"/>
                </a:cxn>
                <a:cxn ang="0">
                  <a:pos x="31" y="16"/>
                </a:cxn>
                <a:cxn ang="0">
                  <a:pos x="17" y="27"/>
                </a:cxn>
                <a:cxn ang="0">
                  <a:pos x="17" y="33"/>
                </a:cxn>
                <a:cxn ang="0">
                  <a:pos x="17" y="33"/>
                </a:cxn>
                <a:cxn ang="0">
                  <a:pos x="17" y="114"/>
                </a:cxn>
                <a:cxn ang="0">
                  <a:pos x="17" y="114"/>
                </a:cxn>
                <a:cxn ang="0">
                  <a:pos x="17" y="114"/>
                </a:cxn>
                <a:cxn ang="0">
                  <a:pos x="6" y="114"/>
                </a:cxn>
                <a:cxn ang="0">
                  <a:pos x="3" y="114"/>
                </a:cxn>
                <a:cxn ang="0">
                  <a:pos x="3" y="114"/>
                </a:cxn>
                <a:cxn ang="0">
                  <a:pos x="3" y="87"/>
                </a:cxn>
                <a:cxn ang="0">
                  <a:pos x="3" y="70"/>
                </a:cxn>
                <a:cxn ang="0">
                  <a:pos x="3" y="70"/>
                </a:cxn>
                <a:cxn ang="0">
                  <a:pos x="0" y="6"/>
                </a:cxn>
                <a:cxn ang="0">
                  <a:pos x="3" y="3"/>
                </a:cxn>
                <a:cxn ang="0">
                  <a:pos x="3" y="3"/>
                </a:cxn>
                <a:cxn ang="0">
                  <a:pos x="14" y="3"/>
                </a:cxn>
                <a:cxn ang="0">
                  <a:pos x="17" y="3"/>
                </a:cxn>
                <a:cxn ang="0">
                  <a:pos x="17" y="3"/>
                </a:cxn>
                <a:cxn ang="0">
                  <a:pos x="17" y="14"/>
                </a:cxn>
                <a:cxn ang="0">
                  <a:pos x="17" y="14"/>
                </a:cxn>
                <a:cxn ang="0">
                  <a:pos x="33" y="6"/>
                </a:cxn>
                <a:cxn ang="0">
                  <a:pos x="42" y="3"/>
                </a:cxn>
                <a:cxn ang="0">
                  <a:pos x="53" y="0"/>
                </a:cxn>
                <a:cxn ang="0">
                  <a:pos x="53" y="0"/>
                </a:cxn>
                <a:cxn ang="0">
                  <a:pos x="61" y="3"/>
                </a:cxn>
                <a:cxn ang="0">
                  <a:pos x="69" y="6"/>
                </a:cxn>
                <a:cxn ang="0">
                  <a:pos x="77" y="11"/>
                </a:cxn>
                <a:cxn ang="0">
                  <a:pos x="83" y="19"/>
                </a:cxn>
                <a:cxn ang="0">
                  <a:pos x="83" y="19"/>
                </a:cxn>
                <a:cxn ang="0">
                  <a:pos x="86" y="33"/>
                </a:cxn>
                <a:cxn ang="0">
                  <a:pos x="86" y="46"/>
                </a:cxn>
                <a:cxn ang="0">
                  <a:pos x="86" y="68"/>
                </a:cxn>
                <a:cxn ang="0">
                  <a:pos x="86" y="68"/>
                </a:cxn>
                <a:cxn ang="0">
                  <a:pos x="86" y="114"/>
                </a:cxn>
                <a:cxn ang="0">
                  <a:pos x="86" y="114"/>
                </a:cxn>
              </a:cxnLst>
              <a:rect l="0" t="0" r="r" b="b"/>
              <a:pathLst>
                <a:path w="86" h="114">
                  <a:moveTo>
                    <a:pt x="86" y="114"/>
                  </a:moveTo>
                  <a:lnTo>
                    <a:pt x="86" y="114"/>
                  </a:lnTo>
                  <a:lnTo>
                    <a:pt x="72" y="114"/>
                  </a:lnTo>
                  <a:lnTo>
                    <a:pt x="72" y="84"/>
                  </a:lnTo>
                  <a:lnTo>
                    <a:pt x="72" y="43"/>
                  </a:lnTo>
                  <a:lnTo>
                    <a:pt x="72" y="33"/>
                  </a:lnTo>
                  <a:lnTo>
                    <a:pt x="66" y="22"/>
                  </a:lnTo>
                  <a:lnTo>
                    <a:pt x="61" y="16"/>
                  </a:lnTo>
                  <a:lnTo>
                    <a:pt x="50" y="14"/>
                  </a:lnTo>
                  <a:lnTo>
                    <a:pt x="42" y="14"/>
                  </a:lnTo>
                  <a:lnTo>
                    <a:pt x="31" y="16"/>
                  </a:lnTo>
                  <a:lnTo>
                    <a:pt x="17" y="27"/>
                  </a:lnTo>
                  <a:lnTo>
                    <a:pt x="17" y="33"/>
                  </a:lnTo>
                  <a:lnTo>
                    <a:pt x="17" y="114"/>
                  </a:lnTo>
                  <a:lnTo>
                    <a:pt x="6" y="114"/>
                  </a:lnTo>
                  <a:lnTo>
                    <a:pt x="3" y="114"/>
                  </a:lnTo>
                  <a:lnTo>
                    <a:pt x="3" y="87"/>
                  </a:lnTo>
                  <a:lnTo>
                    <a:pt x="3" y="70"/>
                  </a:lnTo>
                  <a:lnTo>
                    <a:pt x="0" y="6"/>
                  </a:lnTo>
                  <a:lnTo>
                    <a:pt x="3" y="3"/>
                  </a:lnTo>
                  <a:lnTo>
                    <a:pt x="14" y="3"/>
                  </a:lnTo>
                  <a:lnTo>
                    <a:pt x="17" y="3"/>
                  </a:lnTo>
                  <a:lnTo>
                    <a:pt x="17" y="14"/>
                  </a:lnTo>
                  <a:lnTo>
                    <a:pt x="33" y="6"/>
                  </a:lnTo>
                  <a:lnTo>
                    <a:pt x="42" y="3"/>
                  </a:lnTo>
                  <a:lnTo>
                    <a:pt x="53" y="0"/>
                  </a:lnTo>
                  <a:lnTo>
                    <a:pt x="61" y="3"/>
                  </a:lnTo>
                  <a:lnTo>
                    <a:pt x="69" y="6"/>
                  </a:lnTo>
                  <a:lnTo>
                    <a:pt x="77" y="11"/>
                  </a:lnTo>
                  <a:lnTo>
                    <a:pt x="83" y="19"/>
                  </a:lnTo>
                  <a:lnTo>
                    <a:pt x="86" y="33"/>
                  </a:lnTo>
                  <a:lnTo>
                    <a:pt x="86" y="46"/>
                  </a:lnTo>
                  <a:lnTo>
                    <a:pt x="86" y="68"/>
                  </a:lnTo>
                  <a:lnTo>
                    <a:pt x="86"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9" name="Freeform 38"/>
            <p:cNvSpPr>
              <a:spLocks noEditPoints="1"/>
            </p:cNvSpPr>
            <p:nvPr/>
          </p:nvSpPr>
          <p:spPr bwMode="auto">
            <a:xfrm>
              <a:off x="2129" y="783"/>
              <a:ext cx="90" cy="116"/>
            </a:xfrm>
            <a:custGeom>
              <a:avLst/>
              <a:gdLst/>
              <a:ahLst/>
              <a:cxnLst>
                <a:cxn ang="0">
                  <a:pos x="90" y="57"/>
                </a:cxn>
                <a:cxn ang="0">
                  <a:pos x="11" y="57"/>
                </a:cxn>
                <a:cxn ang="0">
                  <a:pos x="11" y="57"/>
                </a:cxn>
                <a:cxn ang="0">
                  <a:pos x="13" y="76"/>
                </a:cxn>
                <a:cxn ang="0">
                  <a:pos x="22" y="89"/>
                </a:cxn>
                <a:cxn ang="0">
                  <a:pos x="27" y="97"/>
                </a:cxn>
                <a:cxn ang="0">
                  <a:pos x="35" y="100"/>
                </a:cxn>
                <a:cxn ang="0">
                  <a:pos x="44" y="103"/>
                </a:cxn>
                <a:cxn ang="0">
                  <a:pos x="52" y="106"/>
                </a:cxn>
                <a:cxn ang="0">
                  <a:pos x="52" y="106"/>
                </a:cxn>
                <a:cxn ang="0">
                  <a:pos x="60" y="103"/>
                </a:cxn>
                <a:cxn ang="0">
                  <a:pos x="71" y="100"/>
                </a:cxn>
                <a:cxn ang="0">
                  <a:pos x="77" y="97"/>
                </a:cxn>
                <a:cxn ang="0">
                  <a:pos x="85" y="89"/>
                </a:cxn>
                <a:cxn ang="0">
                  <a:pos x="88" y="92"/>
                </a:cxn>
                <a:cxn ang="0">
                  <a:pos x="88" y="92"/>
                </a:cxn>
                <a:cxn ang="0">
                  <a:pos x="85" y="103"/>
                </a:cxn>
                <a:cxn ang="0">
                  <a:pos x="85" y="106"/>
                </a:cxn>
                <a:cxn ang="0">
                  <a:pos x="85" y="106"/>
                </a:cxn>
                <a:cxn ang="0">
                  <a:pos x="68" y="114"/>
                </a:cxn>
                <a:cxn ang="0">
                  <a:pos x="49" y="116"/>
                </a:cxn>
                <a:cxn ang="0">
                  <a:pos x="49" y="116"/>
                </a:cxn>
                <a:cxn ang="0">
                  <a:pos x="38" y="116"/>
                </a:cxn>
                <a:cxn ang="0">
                  <a:pos x="27" y="111"/>
                </a:cxn>
                <a:cxn ang="0">
                  <a:pos x="19" y="108"/>
                </a:cxn>
                <a:cxn ang="0">
                  <a:pos x="11" y="100"/>
                </a:cxn>
                <a:cxn ang="0">
                  <a:pos x="5" y="92"/>
                </a:cxn>
                <a:cxn ang="0">
                  <a:pos x="2" y="81"/>
                </a:cxn>
                <a:cxn ang="0">
                  <a:pos x="0" y="70"/>
                </a:cxn>
                <a:cxn ang="0">
                  <a:pos x="0" y="60"/>
                </a:cxn>
                <a:cxn ang="0">
                  <a:pos x="0" y="60"/>
                </a:cxn>
                <a:cxn ang="0">
                  <a:pos x="2" y="35"/>
                </a:cxn>
                <a:cxn ang="0">
                  <a:pos x="5" y="27"/>
                </a:cxn>
                <a:cxn ang="0">
                  <a:pos x="11" y="16"/>
                </a:cxn>
                <a:cxn ang="0">
                  <a:pos x="16" y="11"/>
                </a:cxn>
                <a:cxn ang="0">
                  <a:pos x="27" y="6"/>
                </a:cxn>
                <a:cxn ang="0">
                  <a:pos x="35" y="3"/>
                </a:cxn>
                <a:cxn ang="0">
                  <a:pos x="46" y="0"/>
                </a:cxn>
                <a:cxn ang="0">
                  <a:pos x="46" y="0"/>
                </a:cxn>
                <a:cxn ang="0">
                  <a:pos x="57" y="3"/>
                </a:cxn>
                <a:cxn ang="0">
                  <a:pos x="68" y="6"/>
                </a:cxn>
                <a:cxn ang="0">
                  <a:pos x="74" y="11"/>
                </a:cxn>
                <a:cxn ang="0">
                  <a:pos x="79" y="16"/>
                </a:cxn>
                <a:cxn ang="0">
                  <a:pos x="85" y="24"/>
                </a:cxn>
                <a:cxn ang="0">
                  <a:pos x="88" y="35"/>
                </a:cxn>
                <a:cxn ang="0">
                  <a:pos x="90" y="57"/>
                </a:cxn>
                <a:cxn ang="0">
                  <a:pos x="90" y="57"/>
                </a:cxn>
                <a:cxn ang="0">
                  <a:pos x="46" y="11"/>
                </a:cxn>
                <a:cxn ang="0">
                  <a:pos x="46" y="11"/>
                </a:cxn>
                <a:cxn ang="0">
                  <a:pos x="33" y="14"/>
                </a:cxn>
                <a:cxn ang="0">
                  <a:pos x="22" y="22"/>
                </a:cxn>
                <a:cxn ang="0">
                  <a:pos x="16" y="33"/>
                </a:cxn>
                <a:cxn ang="0">
                  <a:pos x="13" y="46"/>
                </a:cxn>
                <a:cxn ang="0">
                  <a:pos x="77" y="46"/>
                </a:cxn>
                <a:cxn ang="0">
                  <a:pos x="77" y="46"/>
                </a:cxn>
                <a:cxn ang="0">
                  <a:pos x="74" y="33"/>
                </a:cxn>
                <a:cxn ang="0">
                  <a:pos x="68" y="22"/>
                </a:cxn>
                <a:cxn ang="0">
                  <a:pos x="60" y="14"/>
                </a:cxn>
                <a:cxn ang="0">
                  <a:pos x="46" y="11"/>
                </a:cxn>
                <a:cxn ang="0">
                  <a:pos x="46" y="11"/>
                </a:cxn>
              </a:cxnLst>
              <a:rect l="0" t="0" r="r" b="b"/>
              <a:pathLst>
                <a:path w="90" h="116">
                  <a:moveTo>
                    <a:pt x="90" y="57"/>
                  </a:moveTo>
                  <a:lnTo>
                    <a:pt x="11" y="57"/>
                  </a:lnTo>
                  <a:lnTo>
                    <a:pt x="13" y="76"/>
                  </a:lnTo>
                  <a:lnTo>
                    <a:pt x="22" y="89"/>
                  </a:lnTo>
                  <a:lnTo>
                    <a:pt x="27" y="97"/>
                  </a:lnTo>
                  <a:lnTo>
                    <a:pt x="35" y="100"/>
                  </a:lnTo>
                  <a:lnTo>
                    <a:pt x="44" y="103"/>
                  </a:lnTo>
                  <a:lnTo>
                    <a:pt x="52" y="106"/>
                  </a:lnTo>
                  <a:lnTo>
                    <a:pt x="60" y="103"/>
                  </a:lnTo>
                  <a:lnTo>
                    <a:pt x="71" y="100"/>
                  </a:lnTo>
                  <a:lnTo>
                    <a:pt x="77" y="97"/>
                  </a:lnTo>
                  <a:lnTo>
                    <a:pt x="85" y="89"/>
                  </a:lnTo>
                  <a:lnTo>
                    <a:pt x="88" y="92"/>
                  </a:lnTo>
                  <a:lnTo>
                    <a:pt x="85" y="103"/>
                  </a:lnTo>
                  <a:lnTo>
                    <a:pt x="85" y="106"/>
                  </a:lnTo>
                  <a:lnTo>
                    <a:pt x="68" y="114"/>
                  </a:lnTo>
                  <a:lnTo>
                    <a:pt x="49" y="116"/>
                  </a:lnTo>
                  <a:lnTo>
                    <a:pt x="38" y="116"/>
                  </a:lnTo>
                  <a:lnTo>
                    <a:pt x="27" y="111"/>
                  </a:lnTo>
                  <a:lnTo>
                    <a:pt x="19" y="108"/>
                  </a:lnTo>
                  <a:lnTo>
                    <a:pt x="11" y="100"/>
                  </a:lnTo>
                  <a:lnTo>
                    <a:pt x="5" y="92"/>
                  </a:lnTo>
                  <a:lnTo>
                    <a:pt x="2" y="81"/>
                  </a:lnTo>
                  <a:lnTo>
                    <a:pt x="0" y="70"/>
                  </a:lnTo>
                  <a:lnTo>
                    <a:pt x="0" y="60"/>
                  </a:lnTo>
                  <a:lnTo>
                    <a:pt x="2" y="35"/>
                  </a:lnTo>
                  <a:lnTo>
                    <a:pt x="5" y="27"/>
                  </a:lnTo>
                  <a:lnTo>
                    <a:pt x="11" y="16"/>
                  </a:lnTo>
                  <a:lnTo>
                    <a:pt x="16" y="11"/>
                  </a:lnTo>
                  <a:lnTo>
                    <a:pt x="27" y="6"/>
                  </a:lnTo>
                  <a:lnTo>
                    <a:pt x="35" y="3"/>
                  </a:lnTo>
                  <a:lnTo>
                    <a:pt x="46" y="0"/>
                  </a:lnTo>
                  <a:lnTo>
                    <a:pt x="57" y="3"/>
                  </a:lnTo>
                  <a:lnTo>
                    <a:pt x="68" y="6"/>
                  </a:lnTo>
                  <a:lnTo>
                    <a:pt x="74" y="11"/>
                  </a:lnTo>
                  <a:lnTo>
                    <a:pt x="79" y="16"/>
                  </a:lnTo>
                  <a:lnTo>
                    <a:pt x="85" y="24"/>
                  </a:lnTo>
                  <a:lnTo>
                    <a:pt x="88" y="35"/>
                  </a:lnTo>
                  <a:lnTo>
                    <a:pt x="90" y="57"/>
                  </a:lnTo>
                  <a:close/>
                  <a:moveTo>
                    <a:pt x="46" y="11"/>
                  </a:moveTo>
                  <a:lnTo>
                    <a:pt x="46" y="11"/>
                  </a:lnTo>
                  <a:lnTo>
                    <a:pt x="33" y="14"/>
                  </a:lnTo>
                  <a:lnTo>
                    <a:pt x="22" y="22"/>
                  </a:lnTo>
                  <a:lnTo>
                    <a:pt x="16" y="33"/>
                  </a:lnTo>
                  <a:lnTo>
                    <a:pt x="13" y="46"/>
                  </a:lnTo>
                  <a:lnTo>
                    <a:pt x="77" y="46"/>
                  </a:lnTo>
                  <a:lnTo>
                    <a:pt x="74" y="33"/>
                  </a:lnTo>
                  <a:lnTo>
                    <a:pt x="68"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37"/>
            <p:cNvSpPr>
              <a:spLocks/>
            </p:cNvSpPr>
            <p:nvPr/>
          </p:nvSpPr>
          <p:spPr bwMode="auto">
            <a:xfrm>
              <a:off x="2244" y="783"/>
              <a:ext cx="72" cy="116"/>
            </a:xfrm>
            <a:custGeom>
              <a:avLst/>
              <a:gdLst/>
              <a:ahLst/>
              <a:cxnLst>
                <a:cxn ang="0">
                  <a:pos x="30" y="116"/>
                </a:cxn>
                <a:cxn ang="0">
                  <a:pos x="30" y="116"/>
                </a:cxn>
                <a:cxn ang="0">
                  <a:pos x="14" y="114"/>
                </a:cxn>
                <a:cxn ang="0">
                  <a:pos x="0" y="108"/>
                </a:cxn>
                <a:cxn ang="0">
                  <a:pos x="0" y="106"/>
                </a:cxn>
                <a:cxn ang="0">
                  <a:pos x="0" y="106"/>
                </a:cxn>
                <a:cxn ang="0">
                  <a:pos x="0" y="95"/>
                </a:cxn>
                <a:cxn ang="0">
                  <a:pos x="3" y="92"/>
                </a:cxn>
                <a:cxn ang="0">
                  <a:pos x="3" y="92"/>
                </a:cxn>
                <a:cxn ang="0">
                  <a:pos x="17" y="103"/>
                </a:cxn>
                <a:cxn ang="0">
                  <a:pos x="22" y="106"/>
                </a:cxn>
                <a:cxn ang="0">
                  <a:pos x="30" y="106"/>
                </a:cxn>
                <a:cxn ang="0">
                  <a:pos x="30" y="106"/>
                </a:cxn>
                <a:cxn ang="0">
                  <a:pos x="41" y="106"/>
                </a:cxn>
                <a:cxn ang="0">
                  <a:pos x="50" y="100"/>
                </a:cxn>
                <a:cxn ang="0">
                  <a:pos x="55" y="95"/>
                </a:cxn>
                <a:cxn ang="0">
                  <a:pos x="58" y="84"/>
                </a:cxn>
                <a:cxn ang="0">
                  <a:pos x="58" y="84"/>
                </a:cxn>
                <a:cxn ang="0">
                  <a:pos x="55" y="76"/>
                </a:cxn>
                <a:cxn ang="0">
                  <a:pos x="50" y="68"/>
                </a:cxn>
                <a:cxn ang="0">
                  <a:pos x="39" y="65"/>
                </a:cxn>
                <a:cxn ang="0">
                  <a:pos x="28" y="62"/>
                </a:cxn>
                <a:cxn ang="0">
                  <a:pos x="17" y="60"/>
                </a:cxn>
                <a:cxn ang="0">
                  <a:pos x="8" y="54"/>
                </a:cxn>
                <a:cxn ang="0">
                  <a:pos x="3" y="46"/>
                </a:cxn>
                <a:cxn ang="0">
                  <a:pos x="0" y="33"/>
                </a:cxn>
                <a:cxn ang="0">
                  <a:pos x="0" y="33"/>
                </a:cxn>
                <a:cxn ang="0">
                  <a:pos x="0" y="24"/>
                </a:cxn>
                <a:cxn ang="0">
                  <a:pos x="3" y="16"/>
                </a:cxn>
                <a:cxn ang="0">
                  <a:pos x="11" y="8"/>
                </a:cxn>
                <a:cxn ang="0">
                  <a:pos x="22" y="3"/>
                </a:cxn>
                <a:cxn ang="0">
                  <a:pos x="36" y="0"/>
                </a:cxn>
                <a:cxn ang="0">
                  <a:pos x="36" y="0"/>
                </a:cxn>
                <a:cxn ang="0">
                  <a:pos x="50" y="3"/>
                </a:cxn>
                <a:cxn ang="0">
                  <a:pos x="63" y="8"/>
                </a:cxn>
                <a:cxn ang="0">
                  <a:pos x="66" y="8"/>
                </a:cxn>
                <a:cxn ang="0">
                  <a:pos x="66" y="8"/>
                </a:cxn>
                <a:cxn ang="0">
                  <a:pos x="63" y="22"/>
                </a:cxn>
                <a:cxn ang="0">
                  <a:pos x="63" y="22"/>
                </a:cxn>
                <a:cxn ang="0">
                  <a:pos x="63" y="22"/>
                </a:cxn>
                <a:cxn ang="0">
                  <a:pos x="50" y="14"/>
                </a:cxn>
                <a:cxn ang="0">
                  <a:pos x="36" y="14"/>
                </a:cxn>
                <a:cxn ang="0">
                  <a:pos x="36" y="14"/>
                </a:cxn>
                <a:cxn ang="0">
                  <a:pos x="28" y="14"/>
                </a:cxn>
                <a:cxn ang="0">
                  <a:pos x="19" y="16"/>
                </a:cxn>
                <a:cxn ang="0">
                  <a:pos x="14" y="22"/>
                </a:cxn>
                <a:cxn ang="0">
                  <a:pos x="11" y="30"/>
                </a:cxn>
                <a:cxn ang="0">
                  <a:pos x="11" y="30"/>
                </a:cxn>
                <a:cxn ang="0">
                  <a:pos x="14" y="41"/>
                </a:cxn>
                <a:cxn ang="0">
                  <a:pos x="22" y="46"/>
                </a:cxn>
                <a:cxn ang="0">
                  <a:pos x="41" y="52"/>
                </a:cxn>
                <a:cxn ang="0">
                  <a:pos x="52" y="57"/>
                </a:cxn>
                <a:cxn ang="0">
                  <a:pos x="61" y="62"/>
                </a:cxn>
                <a:cxn ang="0">
                  <a:pos x="69" y="70"/>
                </a:cxn>
                <a:cxn ang="0">
                  <a:pos x="72" y="84"/>
                </a:cxn>
                <a:cxn ang="0">
                  <a:pos x="72" y="84"/>
                </a:cxn>
                <a:cxn ang="0">
                  <a:pos x="69" y="92"/>
                </a:cxn>
                <a:cxn ang="0">
                  <a:pos x="66" y="97"/>
                </a:cxn>
                <a:cxn ang="0">
                  <a:pos x="63" y="106"/>
                </a:cxn>
                <a:cxn ang="0">
                  <a:pos x="58" y="108"/>
                </a:cxn>
                <a:cxn ang="0">
                  <a:pos x="44" y="114"/>
                </a:cxn>
                <a:cxn ang="0">
                  <a:pos x="30" y="116"/>
                </a:cxn>
                <a:cxn ang="0">
                  <a:pos x="30" y="116"/>
                </a:cxn>
              </a:cxnLst>
              <a:rect l="0" t="0" r="r" b="b"/>
              <a:pathLst>
                <a:path w="72" h="116">
                  <a:moveTo>
                    <a:pt x="30" y="116"/>
                  </a:moveTo>
                  <a:lnTo>
                    <a:pt x="30" y="116"/>
                  </a:lnTo>
                  <a:lnTo>
                    <a:pt x="14" y="114"/>
                  </a:lnTo>
                  <a:lnTo>
                    <a:pt x="0" y="108"/>
                  </a:lnTo>
                  <a:lnTo>
                    <a:pt x="0" y="106"/>
                  </a:lnTo>
                  <a:lnTo>
                    <a:pt x="0" y="95"/>
                  </a:lnTo>
                  <a:lnTo>
                    <a:pt x="3" y="92"/>
                  </a:lnTo>
                  <a:lnTo>
                    <a:pt x="17" y="103"/>
                  </a:lnTo>
                  <a:lnTo>
                    <a:pt x="22" y="106"/>
                  </a:lnTo>
                  <a:lnTo>
                    <a:pt x="30" y="106"/>
                  </a:lnTo>
                  <a:lnTo>
                    <a:pt x="41" y="106"/>
                  </a:lnTo>
                  <a:lnTo>
                    <a:pt x="50" y="100"/>
                  </a:lnTo>
                  <a:lnTo>
                    <a:pt x="55" y="95"/>
                  </a:lnTo>
                  <a:lnTo>
                    <a:pt x="58" y="84"/>
                  </a:lnTo>
                  <a:lnTo>
                    <a:pt x="55" y="76"/>
                  </a:lnTo>
                  <a:lnTo>
                    <a:pt x="50" y="68"/>
                  </a:lnTo>
                  <a:lnTo>
                    <a:pt x="39" y="65"/>
                  </a:lnTo>
                  <a:lnTo>
                    <a:pt x="28" y="62"/>
                  </a:lnTo>
                  <a:lnTo>
                    <a:pt x="17" y="60"/>
                  </a:lnTo>
                  <a:lnTo>
                    <a:pt x="8" y="54"/>
                  </a:lnTo>
                  <a:lnTo>
                    <a:pt x="3" y="46"/>
                  </a:lnTo>
                  <a:lnTo>
                    <a:pt x="0" y="33"/>
                  </a:lnTo>
                  <a:lnTo>
                    <a:pt x="0" y="24"/>
                  </a:lnTo>
                  <a:lnTo>
                    <a:pt x="3" y="16"/>
                  </a:lnTo>
                  <a:lnTo>
                    <a:pt x="11" y="8"/>
                  </a:lnTo>
                  <a:lnTo>
                    <a:pt x="22" y="3"/>
                  </a:lnTo>
                  <a:lnTo>
                    <a:pt x="36" y="0"/>
                  </a:lnTo>
                  <a:lnTo>
                    <a:pt x="50" y="3"/>
                  </a:lnTo>
                  <a:lnTo>
                    <a:pt x="63" y="8"/>
                  </a:lnTo>
                  <a:lnTo>
                    <a:pt x="66" y="8"/>
                  </a:lnTo>
                  <a:lnTo>
                    <a:pt x="63" y="22"/>
                  </a:lnTo>
                  <a:lnTo>
                    <a:pt x="50" y="14"/>
                  </a:lnTo>
                  <a:lnTo>
                    <a:pt x="36" y="14"/>
                  </a:lnTo>
                  <a:lnTo>
                    <a:pt x="28" y="14"/>
                  </a:lnTo>
                  <a:lnTo>
                    <a:pt x="19" y="16"/>
                  </a:lnTo>
                  <a:lnTo>
                    <a:pt x="14" y="22"/>
                  </a:lnTo>
                  <a:lnTo>
                    <a:pt x="11" y="30"/>
                  </a:lnTo>
                  <a:lnTo>
                    <a:pt x="14" y="41"/>
                  </a:lnTo>
                  <a:lnTo>
                    <a:pt x="22" y="46"/>
                  </a:lnTo>
                  <a:lnTo>
                    <a:pt x="41" y="52"/>
                  </a:lnTo>
                  <a:lnTo>
                    <a:pt x="52" y="57"/>
                  </a:lnTo>
                  <a:lnTo>
                    <a:pt x="61" y="62"/>
                  </a:lnTo>
                  <a:lnTo>
                    <a:pt x="69" y="70"/>
                  </a:lnTo>
                  <a:lnTo>
                    <a:pt x="72" y="84"/>
                  </a:lnTo>
                  <a:lnTo>
                    <a:pt x="69" y="92"/>
                  </a:lnTo>
                  <a:lnTo>
                    <a:pt x="66" y="97"/>
                  </a:lnTo>
                  <a:lnTo>
                    <a:pt x="63" y="106"/>
                  </a:lnTo>
                  <a:lnTo>
                    <a:pt x="58" y="108"/>
                  </a:lnTo>
                  <a:lnTo>
                    <a:pt x="44"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1" name="Freeform 36"/>
            <p:cNvSpPr>
              <a:spLocks/>
            </p:cNvSpPr>
            <p:nvPr/>
          </p:nvSpPr>
          <p:spPr bwMode="auto">
            <a:xfrm>
              <a:off x="2338" y="783"/>
              <a:ext cx="71" cy="116"/>
            </a:xfrm>
            <a:custGeom>
              <a:avLst/>
              <a:gdLst/>
              <a:ahLst/>
              <a:cxnLst>
                <a:cxn ang="0">
                  <a:pos x="33" y="116"/>
                </a:cxn>
                <a:cxn ang="0">
                  <a:pos x="33" y="116"/>
                </a:cxn>
                <a:cxn ang="0">
                  <a:pos x="16" y="114"/>
                </a:cxn>
                <a:cxn ang="0">
                  <a:pos x="0" y="108"/>
                </a:cxn>
                <a:cxn ang="0">
                  <a:pos x="0" y="106"/>
                </a:cxn>
                <a:cxn ang="0">
                  <a:pos x="0" y="106"/>
                </a:cxn>
                <a:cxn ang="0">
                  <a:pos x="2" y="95"/>
                </a:cxn>
                <a:cxn ang="0">
                  <a:pos x="2" y="92"/>
                </a:cxn>
                <a:cxn ang="0">
                  <a:pos x="2" y="92"/>
                </a:cxn>
                <a:cxn ang="0">
                  <a:pos x="16" y="103"/>
                </a:cxn>
                <a:cxn ang="0">
                  <a:pos x="24" y="106"/>
                </a:cxn>
                <a:cxn ang="0">
                  <a:pos x="33" y="106"/>
                </a:cxn>
                <a:cxn ang="0">
                  <a:pos x="33" y="106"/>
                </a:cxn>
                <a:cxn ang="0">
                  <a:pos x="41" y="106"/>
                </a:cxn>
                <a:cxn ang="0">
                  <a:pos x="49" y="100"/>
                </a:cxn>
                <a:cxn ang="0">
                  <a:pos x="57" y="95"/>
                </a:cxn>
                <a:cxn ang="0">
                  <a:pos x="57" y="84"/>
                </a:cxn>
                <a:cxn ang="0">
                  <a:pos x="57" y="84"/>
                </a:cxn>
                <a:cxn ang="0">
                  <a:pos x="55" y="76"/>
                </a:cxn>
                <a:cxn ang="0">
                  <a:pos x="49" y="68"/>
                </a:cxn>
                <a:cxn ang="0">
                  <a:pos x="41" y="65"/>
                </a:cxn>
                <a:cxn ang="0">
                  <a:pos x="30" y="62"/>
                </a:cxn>
                <a:cxn ang="0">
                  <a:pos x="19" y="60"/>
                </a:cxn>
                <a:cxn ang="0">
                  <a:pos x="11" y="54"/>
                </a:cxn>
                <a:cxn ang="0">
                  <a:pos x="2" y="46"/>
                </a:cxn>
                <a:cxn ang="0">
                  <a:pos x="0" y="33"/>
                </a:cxn>
                <a:cxn ang="0">
                  <a:pos x="0" y="33"/>
                </a:cxn>
                <a:cxn ang="0">
                  <a:pos x="2" y="24"/>
                </a:cxn>
                <a:cxn ang="0">
                  <a:pos x="2" y="16"/>
                </a:cxn>
                <a:cxn ang="0">
                  <a:pos x="13" y="8"/>
                </a:cxn>
                <a:cxn ang="0">
                  <a:pos x="24" y="3"/>
                </a:cxn>
                <a:cxn ang="0">
                  <a:pos x="38" y="0"/>
                </a:cxn>
                <a:cxn ang="0">
                  <a:pos x="38" y="0"/>
                </a:cxn>
                <a:cxn ang="0">
                  <a:pos x="52" y="3"/>
                </a:cxn>
                <a:cxn ang="0">
                  <a:pos x="66" y="8"/>
                </a:cxn>
                <a:cxn ang="0">
                  <a:pos x="66" y="8"/>
                </a:cxn>
                <a:cxn ang="0">
                  <a:pos x="66" y="8"/>
                </a:cxn>
                <a:cxn ang="0">
                  <a:pos x="66" y="22"/>
                </a:cxn>
                <a:cxn ang="0">
                  <a:pos x="63" y="22"/>
                </a:cxn>
                <a:cxn ang="0">
                  <a:pos x="63" y="22"/>
                </a:cxn>
                <a:cxn ang="0">
                  <a:pos x="52" y="14"/>
                </a:cxn>
                <a:cxn ang="0">
                  <a:pos x="38" y="14"/>
                </a:cxn>
                <a:cxn ang="0">
                  <a:pos x="38" y="14"/>
                </a:cxn>
                <a:cxn ang="0">
                  <a:pos x="30" y="14"/>
                </a:cxn>
                <a:cxn ang="0">
                  <a:pos x="22" y="16"/>
                </a:cxn>
                <a:cxn ang="0">
                  <a:pos x="16" y="22"/>
                </a:cxn>
                <a:cxn ang="0">
                  <a:pos x="13" y="30"/>
                </a:cxn>
                <a:cxn ang="0">
                  <a:pos x="13" y="30"/>
                </a:cxn>
                <a:cxn ang="0">
                  <a:pos x="16" y="41"/>
                </a:cxn>
                <a:cxn ang="0">
                  <a:pos x="22" y="46"/>
                </a:cxn>
                <a:cxn ang="0">
                  <a:pos x="44" y="52"/>
                </a:cxn>
                <a:cxn ang="0">
                  <a:pos x="52" y="57"/>
                </a:cxn>
                <a:cxn ang="0">
                  <a:pos x="63" y="62"/>
                </a:cxn>
                <a:cxn ang="0">
                  <a:pos x="68" y="70"/>
                </a:cxn>
                <a:cxn ang="0">
                  <a:pos x="71" y="84"/>
                </a:cxn>
                <a:cxn ang="0">
                  <a:pos x="71" y="84"/>
                </a:cxn>
                <a:cxn ang="0">
                  <a:pos x="71" y="92"/>
                </a:cxn>
                <a:cxn ang="0">
                  <a:pos x="68" y="97"/>
                </a:cxn>
                <a:cxn ang="0">
                  <a:pos x="63" y="106"/>
                </a:cxn>
                <a:cxn ang="0">
                  <a:pos x="60" y="108"/>
                </a:cxn>
                <a:cxn ang="0">
                  <a:pos x="46" y="114"/>
                </a:cxn>
                <a:cxn ang="0">
                  <a:pos x="33" y="116"/>
                </a:cxn>
                <a:cxn ang="0">
                  <a:pos x="33" y="116"/>
                </a:cxn>
              </a:cxnLst>
              <a:rect l="0" t="0" r="r" b="b"/>
              <a:pathLst>
                <a:path w="71" h="116">
                  <a:moveTo>
                    <a:pt x="33" y="116"/>
                  </a:moveTo>
                  <a:lnTo>
                    <a:pt x="33" y="116"/>
                  </a:lnTo>
                  <a:lnTo>
                    <a:pt x="16" y="114"/>
                  </a:lnTo>
                  <a:lnTo>
                    <a:pt x="0" y="108"/>
                  </a:lnTo>
                  <a:lnTo>
                    <a:pt x="0" y="106"/>
                  </a:lnTo>
                  <a:lnTo>
                    <a:pt x="2" y="95"/>
                  </a:lnTo>
                  <a:lnTo>
                    <a:pt x="2" y="92"/>
                  </a:lnTo>
                  <a:lnTo>
                    <a:pt x="16" y="103"/>
                  </a:lnTo>
                  <a:lnTo>
                    <a:pt x="24" y="106"/>
                  </a:lnTo>
                  <a:lnTo>
                    <a:pt x="33" y="106"/>
                  </a:lnTo>
                  <a:lnTo>
                    <a:pt x="41" y="106"/>
                  </a:lnTo>
                  <a:lnTo>
                    <a:pt x="49" y="100"/>
                  </a:lnTo>
                  <a:lnTo>
                    <a:pt x="57" y="95"/>
                  </a:lnTo>
                  <a:lnTo>
                    <a:pt x="57" y="84"/>
                  </a:lnTo>
                  <a:lnTo>
                    <a:pt x="55" y="76"/>
                  </a:lnTo>
                  <a:lnTo>
                    <a:pt x="49" y="68"/>
                  </a:lnTo>
                  <a:lnTo>
                    <a:pt x="41" y="65"/>
                  </a:lnTo>
                  <a:lnTo>
                    <a:pt x="30" y="62"/>
                  </a:lnTo>
                  <a:lnTo>
                    <a:pt x="19" y="60"/>
                  </a:lnTo>
                  <a:lnTo>
                    <a:pt x="11" y="54"/>
                  </a:lnTo>
                  <a:lnTo>
                    <a:pt x="2" y="46"/>
                  </a:lnTo>
                  <a:lnTo>
                    <a:pt x="0" y="33"/>
                  </a:lnTo>
                  <a:lnTo>
                    <a:pt x="2" y="24"/>
                  </a:lnTo>
                  <a:lnTo>
                    <a:pt x="2" y="16"/>
                  </a:lnTo>
                  <a:lnTo>
                    <a:pt x="13" y="8"/>
                  </a:lnTo>
                  <a:lnTo>
                    <a:pt x="24" y="3"/>
                  </a:lnTo>
                  <a:lnTo>
                    <a:pt x="38" y="0"/>
                  </a:lnTo>
                  <a:lnTo>
                    <a:pt x="52" y="3"/>
                  </a:lnTo>
                  <a:lnTo>
                    <a:pt x="66" y="8"/>
                  </a:lnTo>
                  <a:lnTo>
                    <a:pt x="66" y="22"/>
                  </a:lnTo>
                  <a:lnTo>
                    <a:pt x="63" y="22"/>
                  </a:lnTo>
                  <a:lnTo>
                    <a:pt x="52" y="14"/>
                  </a:lnTo>
                  <a:lnTo>
                    <a:pt x="38" y="14"/>
                  </a:lnTo>
                  <a:lnTo>
                    <a:pt x="30" y="14"/>
                  </a:lnTo>
                  <a:lnTo>
                    <a:pt x="22" y="16"/>
                  </a:lnTo>
                  <a:lnTo>
                    <a:pt x="16" y="22"/>
                  </a:lnTo>
                  <a:lnTo>
                    <a:pt x="13" y="30"/>
                  </a:lnTo>
                  <a:lnTo>
                    <a:pt x="16" y="41"/>
                  </a:lnTo>
                  <a:lnTo>
                    <a:pt x="22" y="46"/>
                  </a:lnTo>
                  <a:lnTo>
                    <a:pt x="44" y="52"/>
                  </a:lnTo>
                  <a:lnTo>
                    <a:pt x="52" y="57"/>
                  </a:lnTo>
                  <a:lnTo>
                    <a:pt x="63" y="62"/>
                  </a:lnTo>
                  <a:lnTo>
                    <a:pt x="68" y="70"/>
                  </a:lnTo>
                  <a:lnTo>
                    <a:pt x="71" y="84"/>
                  </a:lnTo>
                  <a:lnTo>
                    <a:pt x="71" y="92"/>
                  </a:lnTo>
                  <a:lnTo>
                    <a:pt x="68" y="97"/>
                  </a:lnTo>
                  <a:lnTo>
                    <a:pt x="63" y="106"/>
                  </a:lnTo>
                  <a:lnTo>
                    <a:pt x="60" y="108"/>
                  </a:lnTo>
                  <a:lnTo>
                    <a:pt x="46"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Freeform 35"/>
            <p:cNvSpPr>
              <a:spLocks/>
            </p:cNvSpPr>
            <p:nvPr/>
          </p:nvSpPr>
          <p:spPr bwMode="auto">
            <a:xfrm>
              <a:off x="2505" y="740"/>
              <a:ext cx="88" cy="159"/>
            </a:xfrm>
            <a:custGeom>
              <a:avLst/>
              <a:gdLst/>
              <a:ahLst/>
              <a:cxnLst>
                <a:cxn ang="0">
                  <a:pos x="83" y="132"/>
                </a:cxn>
                <a:cxn ang="0">
                  <a:pos x="66" y="154"/>
                </a:cxn>
                <a:cxn ang="0">
                  <a:pos x="39" y="159"/>
                </a:cxn>
                <a:cxn ang="0">
                  <a:pos x="20" y="157"/>
                </a:cxn>
                <a:cxn ang="0">
                  <a:pos x="3" y="149"/>
                </a:cxn>
                <a:cxn ang="0">
                  <a:pos x="3" y="132"/>
                </a:cxn>
                <a:cxn ang="0">
                  <a:pos x="3" y="132"/>
                </a:cxn>
                <a:cxn ang="0">
                  <a:pos x="20" y="146"/>
                </a:cxn>
                <a:cxn ang="0">
                  <a:pos x="39" y="149"/>
                </a:cxn>
                <a:cxn ang="0">
                  <a:pos x="53" y="146"/>
                </a:cxn>
                <a:cxn ang="0">
                  <a:pos x="72" y="130"/>
                </a:cxn>
                <a:cxn ang="0">
                  <a:pos x="75" y="116"/>
                </a:cxn>
                <a:cxn ang="0">
                  <a:pos x="72" y="105"/>
                </a:cxn>
                <a:cxn ang="0">
                  <a:pos x="50" y="89"/>
                </a:cxn>
                <a:cxn ang="0">
                  <a:pos x="25" y="76"/>
                </a:cxn>
                <a:cxn ang="0">
                  <a:pos x="3" y="57"/>
                </a:cxn>
                <a:cxn ang="0">
                  <a:pos x="0" y="40"/>
                </a:cxn>
                <a:cxn ang="0">
                  <a:pos x="3" y="30"/>
                </a:cxn>
                <a:cxn ang="0">
                  <a:pos x="9" y="16"/>
                </a:cxn>
                <a:cxn ang="0">
                  <a:pos x="31" y="3"/>
                </a:cxn>
                <a:cxn ang="0">
                  <a:pos x="47" y="0"/>
                </a:cxn>
                <a:cxn ang="0">
                  <a:pos x="80" y="11"/>
                </a:cxn>
                <a:cxn ang="0">
                  <a:pos x="80" y="22"/>
                </a:cxn>
                <a:cxn ang="0">
                  <a:pos x="80" y="24"/>
                </a:cxn>
                <a:cxn ang="0">
                  <a:pos x="47" y="13"/>
                </a:cxn>
                <a:cxn ang="0">
                  <a:pos x="33" y="13"/>
                </a:cxn>
                <a:cxn ang="0">
                  <a:pos x="17" y="27"/>
                </a:cxn>
                <a:cxn ang="0">
                  <a:pos x="14" y="40"/>
                </a:cxn>
                <a:cxn ang="0">
                  <a:pos x="17" y="51"/>
                </a:cxn>
                <a:cxn ang="0">
                  <a:pos x="36" y="67"/>
                </a:cxn>
                <a:cxn ang="0">
                  <a:pos x="64" y="78"/>
                </a:cxn>
                <a:cxn ang="0">
                  <a:pos x="83" y="100"/>
                </a:cxn>
                <a:cxn ang="0">
                  <a:pos x="88" y="116"/>
                </a:cxn>
                <a:cxn ang="0">
                  <a:pos x="83" y="132"/>
                </a:cxn>
              </a:cxnLst>
              <a:rect l="0" t="0" r="r" b="b"/>
              <a:pathLst>
                <a:path w="88" h="159">
                  <a:moveTo>
                    <a:pt x="83" y="132"/>
                  </a:moveTo>
                  <a:lnTo>
                    <a:pt x="83" y="132"/>
                  </a:lnTo>
                  <a:lnTo>
                    <a:pt x="77" y="146"/>
                  </a:lnTo>
                  <a:lnTo>
                    <a:pt x="66" y="154"/>
                  </a:lnTo>
                  <a:lnTo>
                    <a:pt x="53" y="159"/>
                  </a:lnTo>
                  <a:lnTo>
                    <a:pt x="39" y="159"/>
                  </a:lnTo>
                  <a:lnTo>
                    <a:pt x="20" y="157"/>
                  </a:lnTo>
                  <a:lnTo>
                    <a:pt x="11" y="154"/>
                  </a:lnTo>
                  <a:lnTo>
                    <a:pt x="3" y="149"/>
                  </a:lnTo>
                  <a:lnTo>
                    <a:pt x="0" y="146"/>
                  </a:lnTo>
                  <a:lnTo>
                    <a:pt x="3" y="132"/>
                  </a:lnTo>
                  <a:lnTo>
                    <a:pt x="11" y="140"/>
                  </a:lnTo>
                  <a:lnTo>
                    <a:pt x="20" y="146"/>
                  </a:lnTo>
                  <a:lnTo>
                    <a:pt x="31" y="149"/>
                  </a:lnTo>
                  <a:lnTo>
                    <a:pt x="39" y="149"/>
                  </a:lnTo>
                  <a:lnTo>
                    <a:pt x="53" y="146"/>
                  </a:lnTo>
                  <a:lnTo>
                    <a:pt x="64" y="140"/>
                  </a:lnTo>
                  <a:lnTo>
                    <a:pt x="72" y="130"/>
                  </a:lnTo>
                  <a:lnTo>
                    <a:pt x="75" y="116"/>
                  </a:lnTo>
                  <a:lnTo>
                    <a:pt x="72" y="111"/>
                  </a:lnTo>
                  <a:lnTo>
                    <a:pt x="72" y="105"/>
                  </a:lnTo>
                  <a:lnTo>
                    <a:pt x="64" y="95"/>
                  </a:lnTo>
                  <a:lnTo>
                    <a:pt x="50" y="89"/>
                  </a:lnTo>
                  <a:lnTo>
                    <a:pt x="36" y="81"/>
                  </a:lnTo>
                  <a:lnTo>
                    <a:pt x="25" y="76"/>
                  </a:lnTo>
                  <a:lnTo>
                    <a:pt x="11" y="67"/>
                  </a:lnTo>
                  <a:lnTo>
                    <a:pt x="3" y="57"/>
                  </a:lnTo>
                  <a:lnTo>
                    <a:pt x="0" y="49"/>
                  </a:lnTo>
                  <a:lnTo>
                    <a:pt x="0" y="40"/>
                  </a:lnTo>
                  <a:lnTo>
                    <a:pt x="3" y="30"/>
                  </a:lnTo>
                  <a:lnTo>
                    <a:pt x="6" y="22"/>
                  </a:lnTo>
                  <a:lnTo>
                    <a:pt x="9" y="16"/>
                  </a:lnTo>
                  <a:lnTo>
                    <a:pt x="14" y="11"/>
                  </a:lnTo>
                  <a:lnTo>
                    <a:pt x="31" y="3"/>
                  </a:lnTo>
                  <a:lnTo>
                    <a:pt x="47" y="0"/>
                  </a:lnTo>
                  <a:lnTo>
                    <a:pt x="64" y="3"/>
                  </a:lnTo>
                  <a:lnTo>
                    <a:pt x="80" y="11"/>
                  </a:lnTo>
                  <a:lnTo>
                    <a:pt x="83" y="11"/>
                  </a:lnTo>
                  <a:lnTo>
                    <a:pt x="80" y="22"/>
                  </a:lnTo>
                  <a:lnTo>
                    <a:pt x="80" y="24"/>
                  </a:lnTo>
                  <a:lnTo>
                    <a:pt x="64" y="16"/>
                  </a:lnTo>
                  <a:lnTo>
                    <a:pt x="47" y="13"/>
                  </a:lnTo>
                  <a:lnTo>
                    <a:pt x="33" y="13"/>
                  </a:lnTo>
                  <a:lnTo>
                    <a:pt x="25" y="19"/>
                  </a:lnTo>
                  <a:lnTo>
                    <a:pt x="17" y="27"/>
                  </a:lnTo>
                  <a:lnTo>
                    <a:pt x="14" y="40"/>
                  </a:lnTo>
                  <a:lnTo>
                    <a:pt x="14" y="46"/>
                  </a:lnTo>
                  <a:lnTo>
                    <a:pt x="17" y="51"/>
                  </a:lnTo>
                  <a:lnTo>
                    <a:pt x="25" y="59"/>
                  </a:lnTo>
                  <a:lnTo>
                    <a:pt x="36" y="67"/>
                  </a:lnTo>
                  <a:lnTo>
                    <a:pt x="50" y="73"/>
                  </a:lnTo>
                  <a:lnTo>
                    <a:pt x="64" y="78"/>
                  </a:lnTo>
                  <a:lnTo>
                    <a:pt x="75" y="86"/>
                  </a:lnTo>
                  <a:lnTo>
                    <a:pt x="83" y="100"/>
                  </a:lnTo>
                  <a:lnTo>
                    <a:pt x="86" y="108"/>
                  </a:lnTo>
                  <a:lnTo>
                    <a:pt x="88" y="116"/>
                  </a:lnTo>
                  <a:lnTo>
                    <a:pt x="83" y="1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3" name="Freeform 34"/>
            <p:cNvSpPr>
              <a:spLocks/>
            </p:cNvSpPr>
            <p:nvPr/>
          </p:nvSpPr>
          <p:spPr bwMode="auto">
            <a:xfrm>
              <a:off x="2621" y="783"/>
              <a:ext cx="80" cy="116"/>
            </a:xfrm>
            <a:custGeom>
              <a:avLst/>
              <a:gdLst/>
              <a:ahLst/>
              <a:cxnLst>
                <a:cxn ang="0">
                  <a:pos x="77" y="106"/>
                </a:cxn>
                <a:cxn ang="0">
                  <a:pos x="77" y="108"/>
                </a:cxn>
                <a:cxn ang="0">
                  <a:pos x="77" y="108"/>
                </a:cxn>
                <a:cxn ang="0">
                  <a:pos x="63" y="114"/>
                </a:cxn>
                <a:cxn ang="0">
                  <a:pos x="47" y="116"/>
                </a:cxn>
                <a:cxn ang="0">
                  <a:pos x="47" y="116"/>
                </a:cxn>
                <a:cxn ang="0">
                  <a:pos x="38" y="116"/>
                </a:cxn>
                <a:cxn ang="0">
                  <a:pos x="30" y="114"/>
                </a:cxn>
                <a:cxn ang="0">
                  <a:pos x="30" y="114"/>
                </a:cxn>
                <a:cxn ang="0">
                  <a:pos x="16" y="106"/>
                </a:cxn>
                <a:cxn ang="0">
                  <a:pos x="5" y="92"/>
                </a:cxn>
                <a:cxn ang="0">
                  <a:pos x="0" y="79"/>
                </a:cxn>
                <a:cxn ang="0">
                  <a:pos x="0" y="60"/>
                </a:cxn>
                <a:cxn ang="0">
                  <a:pos x="0" y="60"/>
                </a:cxn>
                <a:cxn ang="0">
                  <a:pos x="0" y="49"/>
                </a:cxn>
                <a:cxn ang="0">
                  <a:pos x="3" y="38"/>
                </a:cxn>
                <a:cxn ang="0">
                  <a:pos x="5" y="27"/>
                </a:cxn>
                <a:cxn ang="0">
                  <a:pos x="11" y="19"/>
                </a:cxn>
                <a:cxn ang="0">
                  <a:pos x="19" y="11"/>
                </a:cxn>
                <a:cxn ang="0">
                  <a:pos x="27" y="6"/>
                </a:cxn>
                <a:cxn ang="0">
                  <a:pos x="38" y="3"/>
                </a:cxn>
                <a:cxn ang="0">
                  <a:pos x="49" y="0"/>
                </a:cxn>
                <a:cxn ang="0">
                  <a:pos x="49" y="0"/>
                </a:cxn>
                <a:cxn ang="0">
                  <a:pos x="63" y="3"/>
                </a:cxn>
                <a:cxn ang="0">
                  <a:pos x="77" y="8"/>
                </a:cxn>
                <a:cxn ang="0">
                  <a:pos x="77" y="11"/>
                </a:cxn>
                <a:cxn ang="0">
                  <a:pos x="77" y="11"/>
                </a:cxn>
                <a:cxn ang="0">
                  <a:pos x="77" y="22"/>
                </a:cxn>
                <a:cxn ang="0">
                  <a:pos x="74" y="22"/>
                </a:cxn>
                <a:cxn ang="0">
                  <a:pos x="74" y="22"/>
                </a:cxn>
                <a:cxn ang="0">
                  <a:pos x="63" y="16"/>
                </a:cxn>
                <a:cxn ang="0">
                  <a:pos x="49" y="14"/>
                </a:cxn>
                <a:cxn ang="0">
                  <a:pos x="49" y="14"/>
                </a:cxn>
                <a:cxn ang="0">
                  <a:pos x="41" y="14"/>
                </a:cxn>
                <a:cxn ang="0">
                  <a:pos x="33" y="16"/>
                </a:cxn>
                <a:cxn ang="0">
                  <a:pos x="27" y="22"/>
                </a:cxn>
                <a:cxn ang="0">
                  <a:pos x="22" y="27"/>
                </a:cxn>
                <a:cxn ang="0">
                  <a:pos x="14" y="41"/>
                </a:cxn>
                <a:cxn ang="0">
                  <a:pos x="11" y="60"/>
                </a:cxn>
                <a:cxn ang="0">
                  <a:pos x="11" y="60"/>
                </a:cxn>
                <a:cxn ang="0">
                  <a:pos x="14" y="76"/>
                </a:cxn>
                <a:cxn ang="0">
                  <a:pos x="22" y="92"/>
                </a:cxn>
                <a:cxn ang="0">
                  <a:pos x="25" y="97"/>
                </a:cxn>
                <a:cxn ang="0">
                  <a:pos x="33" y="100"/>
                </a:cxn>
                <a:cxn ang="0">
                  <a:pos x="41" y="103"/>
                </a:cxn>
                <a:cxn ang="0">
                  <a:pos x="49" y="106"/>
                </a:cxn>
                <a:cxn ang="0">
                  <a:pos x="49" y="106"/>
                </a:cxn>
                <a:cxn ang="0">
                  <a:pos x="58" y="103"/>
                </a:cxn>
                <a:cxn ang="0">
                  <a:pos x="63" y="100"/>
                </a:cxn>
                <a:cxn ang="0">
                  <a:pos x="77" y="92"/>
                </a:cxn>
                <a:cxn ang="0">
                  <a:pos x="80" y="92"/>
                </a:cxn>
                <a:cxn ang="0">
                  <a:pos x="80" y="92"/>
                </a:cxn>
                <a:cxn ang="0">
                  <a:pos x="77" y="106"/>
                </a:cxn>
                <a:cxn ang="0">
                  <a:pos x="77" y="106"/>
                </a:cxn>
              </a:cxnLst>
              <a:rect l="0" t="0" r="r" b="b"/>
              <a:pathLst>
                <a:path w="80" h="116">
                  <a:moveTo>
                    <a:pt x="77" y="106"/>
                  </a:moveTo>
                  <a:lnTo>
                    <a:pt x="77" y="108"/>
                  </a:lnTo>
                  <a:lnTo>
                    <a:pt x="63" y="114"/>
                  </a:lnTo>
                  <a:lnTo>
                    <a:pt x="47" y="116"/>
                  </a:lnTo>
                  <a:lnTo>
                    <a:pt x="38" y="116"/>
                  </a:lnTo>
                  <a:lnTo>
                    <a:pt x="30" y="114"/>
                  </a:lnTo>
                  <a:lnTo>
                    <a:pt x="16" y="106"/>
                  </a:lnTo>
                  <a:lnTo>
                    <a:pt x="5" y="92"/>
                  </a:lnTo>
                  <a:lnTo>
                    <a:pt x="0" y="79"/>
                  </a:lnTo>
                  <a:lnTo>
                    <a:pt x="0" y="60"/>
                  </a:lnTo>
                  <a:lnTo>
                    <a:pt x="0" y="49"/>
                  </a:lnTo>
                  <a:lnTo>
                    <a:pt x="3" y="38"/>
                  </a:lnTo>
                  <a:lnTo>
                    <a:pt x="5" y="27"/>
                  </a:lnTo>
                  <a:lnTo>
                    <a:pt x="11" y="19"/>
                  </a:lnTo>
                  <a:lnTo>
                    <a:pt x="19" y="11"/>
                  </a:lnTo>
                  <a:lnTo>
                    <a:pt x="27" y="6"/>
                  </a:lnTo>
                  <a:lnTo>
                    <a:pt x="38" y="3"/>
                  </a:lnTo>
                  <a:lnTo>
                    <a:pt x="49" y="0"/>
                  </a:lnTo>
                  <a:lnTo>
                    <a:pt x="63" y="3"/>
                  </a:lnTo>
                  <a:lnTo>
                    <a:pt x="77" y="8"/>
                  </a:lnTo>
                  <a:lnTo>
                    <a:pt x="77" y="11"/>
                  </a:lnTo>
                  <a:lnTo>
                    <a:pt x="77" y="22"/>
                  </a:lnTo>
                  <a:lnTo>
                    <a:pt x="74" y="22"/>
                  </a:lnTo>
                  <a:lnTo>
                    <a:pt x="63" y="16"/>
                  </a:lnTo>
                  <a:lnTo>
                    <a:pt x="49" y="14"/>
                  </a:lnTo>
                  <a:lnTo>
                    <a:pt x="41" y="14"/>
                  </a:lnTo>
                  <a:lnTo>
                    <a:pt x="33" y="16"/>
                  </a:lnTo>
                  <a:lnTo>
                    <a:pt x="27" y="22"/>
                  </a:lnTo>
                  <a:lnTo>
                    <a:pt x="22" y="27"/>
                  </a:lnTo>
                  <a:lnTo>
                    <a:pt x="14" y="41"/>
                  </a:lnTo>
                  <a:lnTo>
                    <a:pt x="11" y="60"/>
                  </a:lnTo>
                  <a:lnTo>
                    <a:pt x="14" y="76"/>
                  </a:lnTo>
                  <a:lnTo>
                    <a:pt x="22" y="92"/>
                  </a:lnTo>
                  <a:lnTo>
                    <a:pt x="25" y="97"/>
                  </a:lnTo>
                  <a:lnTo>
                    <a:pt x="33" y="100"/>
                  </a:lnTo>
                  <a:lnTo>
                    <a:pt x="41" y="103"/>
                  </a:lnTo>
                  <a:lnTo>
                    <a:pt x="49" y="106"/>
                  </a:lnTo>
                  <a:lnTo>
                    <a:pt x="58" y="103"/>
                  </a:lnTo>
                  <a:lnTo>
                    <a:pt x="63" y="100"/>
                  </a:lnTo>
                  <a:lnTo>
                    <a:pt x="77" y="92"/>
                  </a:lnTo>
                  <a:lnTo>
                    <a:pt x="80" y="92"/>
                  </a:lnTo>
                  <a:lnTo>
                    <a:pt x="77"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4" name="Freeform 33"/>
            <p:cNvSpPr>
              <a:spLocks/>
            </p:cNvSpPr>
            <p:nvPr/>
          </p:nvSpPr>
          <p:spPr bwMode="auto">
            <a:xfrm>
              <a:off x="2723" y="726"/>
              <a:ext cx="85" cy="171"/>
            </a:xfrm>
            <a:custGeom>
              <a:avLst/>
              <a:gdLst/>
              <a:ahLst/>
              <a:cxnLst>
                <a:cxn ang="0">
                  <a:pos x="85" y="171"/>
                </a:cxn>
                <a:cxn ang="0">
                  <a:pos x="85" y="171"/>
                </a:cxn>
                <a:cxn ang="0">
                  <a:pos x="71" y="171"/>
                </a:cxn>
                <a:cxn ang="0">
                  <a:pos x="71" y="171"/>
                </a:cxn>
                <a:cxn ang="0">
                  <a:pos x="71" y="171"/>
                </a:cxn>
                <a:cxn ang="0">
                  <a:pos x="71" y="136"/>
                </a:cxn>
                <a:cxn ang="0">
                  <a:pos x="71" y="136"/>
                </a:cxn>
                <a:cxn ang="0">
                  <a:pos x="71" y="106"/>
                </a:cxn>
                <a:cxn ang="0">
                  <a:pos x="71" y="106"/>
                </a:cxn>
                <a:cxn ang="0">
                  <a:pos x="71" y="92"/>
                </a:cxn>
                <a:cxn ang="0">
                  <a:pos x="68" y="81"/>
                </a:cxn>
                <a:cxn ang="0">
                  <a:pos x="68" y="81"/>
                </a:cxn>
                <a:cxn ang="0">
                  <a:pos x="66" y="76"/>
                </a:cxn>
                <a:cxn ang="0">
                  <a:pos x="60" y="73"/>
                </a:cxn>
                <a:cxn ang="0">
                  <a:pos x="55" y="71"/>
                </a:cxn>
                <a:cxn ang="0">
                  <a:pos x="49" y="71"/>
                </a:cxn>
                <a:cxn ang="0">
                  <a:pos x="49" y="71"/>
                </a:cxn>
                <a:cxn ang="0">
                  <a:pos x="38" y="71"/>
                </a:cxn>
                <a:cxn ang="0">
                  <a:pos x="30" y="73"/>
                </a:cxn>
                <a:cxn ang="0">
                  <a:pos x="16" y="84"/>
                </a:cxn>
                <a:cxn ang="0">
                  <a:pos x="16" y="84"/>
                </a:cxn>
                <a:cxn ang="0">
                  <a:pos x="16" y="87"/>
                </a:cxn>
                <a:cxn ang="0">
                  <a:pos x="16" y="87"/>
                </a:cxn>
                <a:cxn ang="0">
                  <a:pos x="16" y="171"/>
                </a:cxn>
                <a:cxn ang="0">
                  <a:pos x="16" y="171"/>
                </a:cxn>
                <a:cxn ang="0">
                  <a:pos x="16" y="171"/>
                </a:cxn>
                <a:cxn ang="0">
                  <a:pos x="2" y="171"/>
                </a:cxn>
                <a:cxn ang="0">
                  <a:pos x="2" y="171"/>
                </a:cxn>
                <a:cxn ang="0">
                  <a:pos x="2" y="171"/>
                </a:cxn>
                <a:cxn ang="0">
                  <a:pos x="2" y="76"/>
                </a:cxn>
                <a:cxn ang="0">
                  <a:pos x="2" y="76"/>
                </a:cxn>
                <a:cxn ang="0">
                  <a:pos x="2" y="38"/>
                </a:cxn>
                <a:cxn ang="0">
                  <a:pos x="0" y="3"/>
                </a:cxn>
                <a:cxn ang="0">
                  <a:pos x="2" y="0"/>
                </a:cxn>
                <a:cxn ang="0">
                  <a:pos x="2" y="0"/>
                </a:cxn>
                <a:cxn ang="0">
                  <a:pos x="13" y="0"/>
                </a:cxn>
                <a:cxn ang="0">
                  <a:pos x="16" y="0"/>
                </a:cxn>
                <a:cxn ang="0">
                  <a:pos x="16" y="0"/>
                </a:cxn>
                <a:cxn ang="0">
                  <a:pos x="16" y="33"/>
                </a:cxn>
                <a:cxn ang="0">
                  <a:pos x="16" y="71"/>
                </a:cxn>
                <a:cxn ang="0">
                  <a:pos x="16" y="71"/>
                </a:cxn>
                <a:cxn ang="0">
                  <a:pos x="33" y="63"/>
                </a:cxn>
                <a:cxn ang="0">
                  <a:pos x="41" y="60"/>
                </a:cxn>
                <a:cxn ang="0">
                  <a:pos x="52" y="57"/>
                </a:cxn>
                <a:cxn ang="0">
                  <a:pos x="52" y="57"/>
                </a:cxn>
                <a:cxn ang="0">
                  <a:pos x="60" y="60"/>
                </a:cxn>
                <a:cxn ang="0">
                  <a:pos x="68" y="63"/>
                </a:cxn>
                <a:cxn ang="0">
                  <a:pos x="77" y="68"/>
                </a:cxn>
                <a:cxn ang="0">
                  <a:pos x="79" y="76"/>
                </a:cxn>
                <a:cxn ang="0">
                  <a:pos x="79" y="76"/>
                </a:cxn>
                <a:cxn ang="0">
                  <a:pos x="82" y="90"/>
                </a:cxn>
                <a:cxn ang="0">
                  <a:pos x="85" y="103"/>
                </a:cxn>
                <a:cxn ang="0">
                  <a:pos x="85" y="125"/>
                </a:cxn>
                <a:cxn ang="0">
                  <a:pos x="85" y="125"/>
                </a:cxn>
                <a:cxn ang="0">
                  <a:pos x="85" y="171"/>
                </a:cxn>
                <a:cxn ang="0">
                  <a:pos x="85" y="171"/>
                </a:cxn>
              </a:cxnLst>
              <a:rect l="0" t="0" r="r" b="b"/>
              <a:pathLst>
                <a:path w="85" h="171">
                  <a:moveTo>
                    <a:pt x="85" y="171"/>
                  </a:moveTo>
                  <a:lnTo>
                    <a:pt x="85" y="171"/>
                  </a:lnTo>
                  <a:lnTo>
                    <a:pt x="71" y="171"/>
                  </a:lnTo>
                  <a:lnTo>
                    <a:pt x="71" y="136"/>
                  </a:lnTo>
                  <a:lnTo>
                    <a:pt x="71" y="106"/>
                  </a:lnTo>
                  <a:lnTo>
                    <a:pt x="71" y="92"/>
                  </a:lnTo>
                  <a:lnTo>
                    <a:pt x="68" y="81"/>
                  </a:lnTo>
                  <a:lnTo>
                    <a:pt x="66" y="76"/>
                  </a:lnTo>
                  <a:lnTo>
                    <a:pt x="60" y="73"/>
                  </a:lnTo>
                  <a:lnTo>
                    <a:pt x="55" y="71"/>
                  </a:lnTo>
                  <a:lnTo>
                    <a:pt x="49" y="71"/>
                  </a:lnTo>
                  <a:lnTo>
                    <a:pt x="38" y="71"/>
                  </a:lnTo>
                  <a:lnTo>
                    <a:pt x="30" y="73"/>
                  </a:lnTo>
                  <a:lnTo>
                    <a:pt x="16" y="84"/>
                  </a:lnTo>
                  <a:lnTo>
                    <a:pt x="16" y="87"/>
                  </a:lnTo>
                  <a:lnTo>
                    <a:pt x="16" y="171"/>
                  </a:lnTo>
                  <a:lnTo>
                    <a:pt x="2" y="171"/>
                  </a:lnTo>
                  <a:lnTo>
                    <a:pt x="2" y="76"/>
                  </a:lnTo>
                  <a:lnTo>
                    <a:pt x="2" y="38"/>
                  </a:lnTo>
                  <a:lnTo>
                    <a:pt x="0" y="3"/>
                  </a:lnTo>
                  <a:lnTo>
                    <a:pt x="2" y="0"/>
                  </a:lnTo>
                  <a:lnTo>
                    <a:pt x="13" y="0"/>
                  </a:lnTo>
                  <a:lnTo>
                    <a:pt x="16" y="0"/>
                  </a:lnTo>
                  <a:lnTo>
                    <a:pt x="16" y="33"/>
                  </a:lnTo>
                  <a:lnTo>
                    <a:pt x="16" y="71"/>
                  </a:lnTo>
                  <a:lnTo>
                    <a:pt x="33" y="63"/>
                  </a:lnTo>
                  <a:lnTo>
                    <a:pt x="41" y="60"/>
                  </a:lnTo>
                  <a:lnTo>
                    <a:pt x="52" y="57"/>
                  </a:lnTo>
                  <a:lnTo>
                    <a:pt x="60" y="60"/>
                  </a:lnTo>
                  <a:lnTo>
                    <a:pt x="68" y="63"/>
                  </a:lnTo>
                  <a:lnTo>
                    <a:pt x="77" y="68"/>
                  </a:lnTo>
                  <a:lnTo>
                    <a:pt x="79" y="76"/>
                  </a:lnTo>
                  <a:lnTo>
                    <a:pt x="82" y="90"/>
                  </a:lnTo>
                  <a:lnTo>
                    <a:pt x="85" y="103"/>
                  </a:lnTo>
                  <a:lnTo>
                    <a:pt x="85" y="125"/>
                  </a:lnTo>
                  <a:lnTo>
                    <a:pt x="85"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5" name="Freeform 32"/>
            <p:cNvSpPr>
              <a:spLocks noEditPoints="1"/>
            </p:cNvSpPr>
            <p:nvPr/>
          </p:nvSpPr>
          <p:spPr bwMode="auto">
            <a:xfrm>
              <a:off x="2841" y="783"/>
              <a:ext cx="93" cy="116"/>
            </a:xfrm>
            <a:custGeom>
              <a:avLst/>
              <a:gdLst/>
              <a:ahLst/>
              <a:cxnLst>
                <a:cxn ang="0">
                  <a:pos x="47" y="116"/>
                </a:cxn>
                <a:cxn ang="0">
                  <a:pos x="25" y="111"/>
                </a:cxn>
                <a:cxn ang="0">
                  <a:pos x="11" y="100"/>
                </a:cxn>
                <a:cxn ang="0">
                  <a:pos x="3" y="81"/>
                </a:cxn>
                <a:cxn ang="0">
                  <a:pos x="0" y="57"/>
                </a:cxn>
                <a:cxn ang="0">
                  <a:pos x="5" y="24"/>
                </a:cxn>
                <a:cxn ang="0">
                  <a:pos x="16" y="11"/>
                </a:cxn>
                <a:cxn ang="0">
                  <a:pos x="36" y="3"/>
                </a:cxn>
                <a:cxn ang="0">
                  <a:pos x="47" y="0"/>
                </a:cxn>
                <a:cxn ang="0">
                  <a:pos x="69" y="6"/>
                </a:cxn>
                <a:cxn ang="0">
                  <a:pos x="82" y="19"/>
                </a:cxn>
                <a:cxn ang="0">
                  <a:pos x="91" y="35"/>
                </a:cxn>
                <a:cxn ang="0">
                  <a:pos x="93" y="60"/>
                </a:cxn>
                <a:cxn ang="0">
                  <a:pos x="88" y="92"/>
                </a:cxn>
                <a:cxn ang="0">
                  <a:pos x="74" y="106"/>
                </a:cxn>
                <a:cxn ang="0">
                  <a:pos x="58" y="116"/>
                </a:cxn>
                <a:cxn ang="0">
                  <a:pos x="47" y="116"/>
                </a:cxn>
                <a:cxn ang="0">
                  <a:pos x="47" y="11"/>
                </a:cxn>
                <a:cxn ang="0">
                  <a:pos x="30" y="16"/>
                </a:cxn>
                <a:cxn ang="0">
                  <a:pos x="19" y="24"/>
                </a:cxn>
                <a:cxn ang="0">
                  <a:pos x="14" y="57"/>
                </a:cxn>
                <a:cxn ang="0">
                  <a:pos x="14" y="76"/>
                </a:cxn>
                <a:cxn ang="0">
                  <a:pos x="25" y="97"/>
                </a:cxn>
                <a:cxn ang="0">
                  <a:pos x="38" y="103"/>
                </a:cxn>
                <a:cxn ang="0">
                  <a:pos x="47" y="106"/>
                </a:cxn>
                <a:cxn ang="0">
                  <a:pos x="63" y="100"/>
                </a:cxn>
                <a:cxn ang="0">
                  <a:pos x="71" y="92"/>
                </a:cxn>
                <a:cxn ang="0">
                  <a:pos x="80" y="60"/>
                </a:cxn>
                <a:cxn ang="0">
                  <a:pos x="77" y="43"/>
                </a:cxn>
                <a:cxn ang="0">
                  <a:pos x="69" y="22"/>
                </a:cxn>
                <a:cxn ang="0">
                  <a:pos x="55" y="14"/>
                </a:cxn>
                <a:cxn ang="0">
                  <a:pos x="47" y="11"/>
                </a:cxn>
              </a:cxnLst>
              <a:rect l="0" t="0" r="r" b="b"/>
              <a:pathLst>
                <a:path w="93" h="116">
                  <a:moveTo>
                    <a:pt x="47" y="116"/>
                  </a:moveTo>
                  <a:lnTo>
                    <a:pt x="47" y="116"/>
                  </a:lnTo>
                  <a:lnTo>
                    <a:pt x="33" y="116"/>
                  </a:lnTo>
                  <a:lnTo>
                    <a:pt x="25" y="111"/>
                  </a:lnTo>
                  <a:lnTo>
                    <a:pt x="16" y="106"/>
                  </a:lnTo>
                  <a:lnTo>
                    <a:pt x="11" y="100"/>
                  </a:lnTo>
                  <a:lnTo>
                    <a:pt x="5" y="92"/>
                  </a:lnTo>
                  <a:lnTo>
                    <a:pt x="3" y="81"/>
                  </a:lnTo>
                  <a:lnTo>
                    <a:pt x="0" y="57"/>
                  </a:lnTo>
                  <a:lnTo>
                    <a:pt x="3" y="35"/>
                  </a:lnTo>
                  <a:lnTo>
                    <a:pt x="5" y="24"/>
                  </a:lnTo>
                  <a:lnTo>
                    <a:pt x="11" y="16"/>
                  </a:lnTo>
                  <a:lnTo>
                    <a:pt x="16" y="11"/>
                  </a:lnTo>
                  <a:lnTo>
                    <a:pt x="25" y="6"/>
                  </a:lnTo>
                  <a:lnTo>
                    <a:pt x="36" y="3"/>
                  </a:lnTo>
                  <a:lnTo>
                    <a:pt x="47" y="0"/>
                  </a:lnTo>
                  <a:lnTo>
                    <a:pt x="58" y="3"/>
                  </a:lnTo>
                  <a:lnTo>
                    <a:pt x="69" y="6"/>
                  </a:lnTo>
                  <a:lnTo>
                    <a:pt x="77" y="11"/>
                  </a:lnTo>
                  <a:lnTo>
                    <a:pt x="82" y="19"/>
                  </a:lnTo>
                  <a:lnTo>
                    <a:pt x="88" y="27"/>
                  </a:lnTo>
                  <a:lnTo>
                    <a:pt x="91" y="35"/>
                  </a:lnTo>
                  <a:lnTo>
                    <a:pt x="93" y="60"/>
                  </a:lnTo>
                  <a:lnTo>
                    <a:pt x="91" y="81"/>
                  </a:lnTo>
                  <a:lnTo>
                    <a:pt x="88" y="92"/>
                  </a:lnTo>
                  <a:lnTo>
                    <a:pt x="82" y="100"/>
                  </a:lnTo>
                  <a:lnTo>
                    <a:pt x="74" y="106"/>
                  </a:lnTo>
                  <a:lnTo>
                    <a:pt x="66" y="111"/>
                  </a:lnTo>
                  <a:lnTo>
                    <a:pt x="58" y="116"/>
                  </a:lnTo>
                  <a:lnTo>
                    <a:pt x="47" y="116"/>
                  </a:lnTo>
                  <a:close/>
                  <a:moveTo>
                    <a:pt x="47" y="11"/>
                  </a:moveTo>
                  <a:lnTo>
                    <a:pt x="47" y="11"/>
                  </a:lnTo>
                  <a:lnTo>
                    <a:pt x="38" y="14"/>
                  </a:lnTo>
                  <a:lnTo>
                    <a:pt x="30" y="16"/>
                  </a:lnTo>
                  <a:lnTo>
                    <a:pt x="25" y="19"/>
                  </a:lnTo>
                  <a:lnTo>
                    <a:pt x="19" y="24"/>
                  </a:lnTo>
                  <a:lnTo>
                    <a:pt x="14" y="41"/>
                  </a:lnTo>
                  <a:lnTo>
                    <a:pt x="14" y="57"/>
                  </a:lnTo>
                  <a:lnTo>
                    <a:pt x="14" y="76"/>
                  </a:lnTo>
                  <a:lnTo>
                    <a:pt x="19" y="89"/>
                  </a:lnTo>
                  <a:lnTo>
                    <a:pt x="25" y="97"/>
                  </a:lnTo>
                  <a:lnTo>
                    <a:pt x="30" y="100"/>
                  </a:lnTo>
                  <a:lnTo>
                    <a:pt x="38" y="103"/>
                  </a:lnTo>
                  <a:lnTo>
                    <a:pt x="47" y="106"/>
                  </a:lnTo>
                  <a:lnTo>
                    <a:pt x="55" y="103"/>
                  </a:lnTo>
                  <a:lnTo>
                    <a:pt x="63" y="100"/>
                  </a:lnTo>
                  <a:lnTo>
                    <a:pt x="69" y="97"/>
                  </a:lnTo>
                  <a:lnTo>
                    <a:pt x="71" y="92"/>
                  </a:lnTo>
                  <a:lnTo>
                    <a:pt x="77" y="76"/>
                  </a:lnTo>
                  <a:lnTo>
                    <a:pt x="80" y="60"/>
                  </a:lnTo>
                  <a:lnTo>
                    <a:pt x="77" y="43"/>
                  </a:lnTo>
                  <a:lnTo>
                    <a:pt x="74" y="27"/>
                  </a:lnTo>
                  <a:lnTo>
                    <a:pt x="69" y="22"/>
                  </a:lnTo>
                  <a:lnTo>
                    <a:pt x="63" y="16"/>
                  </a:lnTo>
                  <a:lnTo>
                    <a:pt x="55"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6" name="Freeform 31"/>
            <p:cNvSpPr>
              <a:spLocks noEditPoints="1"/>
            </p:cNvSpPr>
            <p:nvPr/>
          </p:nvSpPr>
          <p:spPr bwMode="auto">
            <a:xfrm>
              <a:off x="2959" y="783"/>
              <a:ext cx="96" cy="116"/>
            </a:xfrm>
            <a:custGeom>
              <a:avLst/>
              <a:gdLst/>
              <a:ahLst/>
              <a:cxnLst>
                <a:cxn ang="0">
                  <a:pos x="50" y="116"/>
                </a:cxn>
                <a:cxn ang="0">
                  <a:pos x="28" y="111"/>
                </a:cxn>
                <a:cxn ang="0">
                  <a:pos x="11" y="100"/>
                </a:cxn>
                <a:cxn ang="0">
                  <a:pos x="3" y="81"/>
                </a:cxn>
                <a:cxn ang="0">
                  <a:pos x="0" y="57"/>
                </a:cxn>
                <a:cxn ang="0">
                  <a:pos x="8" y="24"/>
                </a:cxn>
                <a:cxn ang="0">
                  <a:pos x="19" y="11"/>
                </a:cxn>
                <a:cxn ang="0">
                  <a:pos x="39" y="3"/>
                </a:cxn>
                <a:cxn ang="0">
                  <a:pos x="50" y="0"/>
                </a:cxn>
                <a:cxn ang="0">
                  <a:pos x="72" y="6"/>
                </a:cxn>
                <a:cxn ang="0">
                  <a:pos x="85" y="19"/>
                </a:cxn>
                <a:cxn ang="0">
                  <a:pos x="94" y="35"/>
                </a:cxn>
                <a:cxn ang="0">
                  <a:pos x="96" y="60"/>
                </a:cxn>
                <a:cxn ang="0">
                  <a:pos x="91" y="92"/>
                </a:cxn>
                <a:cxn ang="0">
                  <a:pos x="77" y="106"/>
                </a:cxn>
                <a:cxn ang="0">
                  <a:pos x="61" y="116"/>
                </a:cxn>
                <a:cxn ang="0">
                  <a:pos x="50" y="116"/>
                </a:cxn>
                <a:cxn ang="0">
                  <a:pos x="50" y="11"/>
                </a:cxn>
                <a:cxn ang="0">
                  <a:pos x="33" y="16"/>
                </a:cxn>
                <a:cxn ang="0">
                  <a:pos x="22" y="24"/>
                </a:cxn>
                <a:cxn ang="0">
                  <a:pos x="14" y="57"/>
                </a:cxn>
                <a:cxn ang="0">
                  <a:pos x="17" y="76"/>
                </a:cxn>
                <a:cxn ang="0">
                  <a:pos x="28" y="97"/>
                </a:cxn>
                <a:cxn ang="0">
                  <a:pos x="41" y="103"/>
                </a:cxn>
                <a:cxn ang="0">
                  <a:pos x="50" y="106"/>
                </a:cxn>
                <a:cxn ang="0">
                  <a:pos x="66" y="100"/>
                </a:cxn>
                <a:cxn ang="0">
                  <a:pos x="74" y="92"/>
                </a:cxn>
                <a:cxn ang="0">
                  <a:pos x="83" y="60"/>
                </a:cxn>
                <a:cxn ang="0">
                  <a:pos x="80" y="43"/>
                </a:cxn>
                <a:cxn ang="0">
                  <a:pos x="72" y="22"/>
                </a:cxn>
                <a:cxn ang="0">
                  <a:pos x="58" y="14"/>
                </a:cxn>
                <a:cxn ang="0">
                  <a:pos x="50" y="11"/>
                </a:cxn>
              </a:cxnLst>
              <a:rect l="0" t="0" r="r" b="b"/>
              <a:pathLst>
                <a:path w="96" h="116">
                  <a:moveTo>
                    <a:pt x="50" y="116"/>
                  </a:moveTo>
                  <a:lnTo>
                    <a:pt x="50" y="116"/>
                  </a:lnTo>
                  <a:lnTo>
                    <a:pt x="36" y="116"/>
                  </a:lnTo>
                  <a:lnTo>
                    <a:pt x="28" y="111"/>
                  </a:lnTo>
                  <a:lnTo>
                    <a:pt x="19" y="106"/>
                  </a:lnTo>
                  <a:lnTo>
                    <a:pt x="11" y="100"/>
                  </a:lnTo>
                  <a:lnTo>
                    <a:pt x="8" y="92"/>
                  </a:lnTo>
                  <a:lnTo>
                    <a:pt x="3" y="81"/>
                  </a:lnTo>
                  <a:lnTo>
                    <a:pt x="0" y="57"/>
                  </a:lnTo>
                  <a:lnTo>
                    <a:pt x="3" y="35"/>
                  </a:lnTo>
                  <a:lnTo>
                    <a:pt x="8" y="24"/>
                  </a:lnTo>
                  <a:lnTo>
                    <a:pt x="14" y="16"/>
                  </a:lnTo>
                  <a:lnTo>
                    <a:pt x="19" y="11"/>
                  </a:lnTo>
                  <a:lnTo>
                    <a:pt x="28" y="6"/>
                  </a:lnTo>
                  <a:lnTo>
                    <a:pt x="39" y="3"/>
                  </a:lnTo>
                  <a:lnTo>
                    <a:pt x="50" y="0"/>
                  </a:lnTo>
                  <a:lnTo>
                    <a:pt x="61" y="3"/>
                  </a:lnTo>
                  <a:lnTo>
                    <a:pt x="72" y="6"/>
                  </a:lnTo>
                  <a:lnTo>
                    <a:pt x="80" y="11"/>
                  </a:lnTo>
                  <a:lnTo>
                    <a:pt x="85" y="19"/>
                  </a:lnTo>
                  <a:lnTo>
                    <a:pt x="91" y="27"/>
                  </a:lnTo>
                  <a:lnTo>
                    <a:pt x="94" y="35"/>
                  </a:lnTo>
                  <a:lnTo>
                    <a:pt x="96" y="60"/>
                  </a:lnTo>
                  <a:lnTo>
                    <a:pt x="94" y="81"/>
                  </a:lnTo>
                  <a:lnTo>
                    <a:pt x="91" y="92"/>
                  </a:lnTo>
                  <a:lnTo>
                    <a:pt x="85" y="100"/>
                  </a:lnTo>
                  <a:lnTo>
                    <a:pt x="77" y="106"/>
                  </a:lnTo>
                  <a:lnTo>
                    <a:pt x="69" y="111"/>
                  </a:lnTo>
                  <a:lnTo>
                    <a:pt x="61" y="116"/>
                  </a:lnTo>
                  <a:lnTo>
                    <a:pt x="50" y="116"/>
                  </a:lnTo>
                  <a:close/>
                  <a:moveTo>
                    <a:pt x="50" y="11"/>
                  </a:moveTo>
                  <a:lnTo>
                    <a:pt x="50" y="11"/>
                  </a:lnTo>
                  <a:lnTo>
                    <a:pt x="41" y="14"/>
                  </a:lnTo>
                  <a:lnTo>
                    <a:pt x="33" y="16"/>
                  </a:lnTo>
                  <a:lnTo>
                    <a:pt x="28" y="19"/>
                  </a:lnTo>
                  <a:lnTo>
                    <a:pt x="22" y="24"/>
                  </a:lnTo>
                  <a:lnTo>
                    <a:pt x="17" y="41"/>
                  </a:lnTo>
                  <a:lnTo>
                    <a:pt x="14" y="57"/>
                  </a:lnTo>
                  <a:lnTo>
                    <a:pt x="17" y="76"/>
                  </a:lnTo>
                  <a:lnTo>
                    <a:pt x="22" y="89"/>
                  </a:lnTo>
                  <a:lnTo>
                    <a:pt x="28" y="97"/>
                  </a:lnTo>
                  <a:lnTo>
                    <a:pt x="33" y="100"/>
                  </a:lnTo>
                  <a:lnTo>
                    <a:pt x="41" y="103"/>
                  </a:lnTo>
                  <a:lnTo>
                    <a:pt x="50" y="106"/>
                  </a:lnTo>
                  <a:lnTo>
                    <a:pt x="58" y="103"/>
                  </a:lnTo>
                  <a:lnTo>
                    <a:pt x="66" y="100"/>
                  </a:lnTo>
                  <a:lnTo>
                    <a:pt x="72" y="97"/>
                  </a:lnTo>
                  <a:lnTo>
                    <a:pt x="74" y="92"/>
                  </a:lnTo>
                  <a:lnTo>
                    <a:pt x="80" y="76"/>
                  </a:lnTo>
                  <a:lnTo>
                    <a:pt x="83" y="60"/>
                  </a:lnTo>
                  <a:lnTo>
                    <a:pt x="80" y="43"/>
                  </a:lnTo>
                  <a:lnTo>
                    <a:pt x="74" y="27"/>
                  </a:lnTo>
                  <a:lnTo>
                    <a:pt x="72" y="22"/>
                  </a:lnTo>
                  <a:lnTo>
                    <a:pt x="66" y="16"/>
                  </a:lnTo>
                  <a:lnTo>
                    <a:pt x="58" y="14"/>
                  </a:lnTo>
                  <a:lnTo>
                    <a:pt x="5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30"/>
            <p:cNvSpPr>
              <a:spLocks/>
            </p:cNvSpPr>
            <p:nvPr/>
          </p:nvSpPr>
          <p:spPr bwMode="auto">
            <a:xfrm>
              <a:off x="3086" y="726"/>
              <a:ext cx="16" cy="171"/>
            </a:xfrm>
            <a:custGeom>
              <a:avLst/>
              <a:gdLst/>
              <a:ahLst/>
              <a:cxnLst>
                <a:cxn ang="0">
                  <a:pos x="13" y="171"/>
                </a:cxn>
                <a:cxn ang="0">
                  <a:pos x="13" y="171"/>
                </a:cxn>
                <a:cxn ang="0">
                  <a:pos x="2" y="171"/>
                </a:cxn>
                <a:cxn ang="0">
                  <a:pos x="2" y="171"/>
                </a:cxn>
                <a:cxn ang="0">
                  <a:pos x="2" y="171"/>
                </a:cxn>
                <a:cxn ang="0">
                  <a:pos x="2" y="100"/>
                </a:cxn>
                <a:cxn ang="0">
                  <a:pos x="2" y="68"/>
                </a:cxn>
                <a:cxn ang="0">
                  <a:pos x="2" y="68"/>
                </a:cxn>
                <a:cxn ang="0">
                  <a:pos x="0" y="3"/>
                </a:cxn>
                <a:cxn ang="0">
                  <a:pos x="0" y="0"/>
                </a:cxn>
                <a:cxn ang="0">
                  <a:pos x="0" y="0"/>
                </a:cxn>
                <a:cxn ang="0">
                  <a:pos x="13" y="0"/>
                </a:cxn>
                <a:cxn ang="0">
                  <a:pos x="13" y="0"/>
                </a:cxn>
                <a:cxn ang="0">
                  <a:pos x="13" y="0"/>
                </a:cxn>
                <a:cxn ang="0">
                  <a:pos x="13" y="73"/>
                </a:cxn>
                <a:cxn ang="0">
                  <a:pos x="13" y="73"/>
                </a:cxn>
                <a:cxn ang="0">
                  <a:pos x="13" y="133"/>
                </a:cxn>
                <a:cxn ang="0">
                  <a:pos x="13" y="133"/>
                </a:cxn>
                <a:cxn ang="0">
                  <a:pos x="16" y="171"/>
                </a:cxn>
                <a:cxn ang="0">
                  <a:pos x="13" y="171"/>
                </a:cxn>
              </a:cxnLst>
              <a:rect l="0" t="0" r="r" b="b"/>
              <a:pathLst>
                <a:path w="16" h="171">
                  <a:moveTo>
                    <a:pt x="13" y="171"/>
                  </a:moveTo>
                  <a:lnTo>
                    <a:pt x="13" y="171"/>
                  </a:lnTo>
                  <a:lnTo>
                    <a:pt x="2" y="171"/>
                  </a:lnTo>
                  <a:lnTo>
                    <a:pt x="2" y="100"/>
                  </a:lnTo>
                  <a:lnTo>
                    <a:pt x="2" y="68"/>
                  </a:lnTo>
                  <a:lnTo>
                    <a:pt x="0" y="3"/>
                  </a:lnTo>
                  <a:lnTo>
                    <a:pt x="0" y="0"/>
                  </a:lnTo>
                  <a:lnTo>
                    <a:pt x="13" y="0"/>
                  </a:lnTo>
                  <a:lnTo>
                    <a:pt x="13" y="73"/>
                  </a:lnTo>
                  <a:lnTo>
                    <a:pt x="13" y="133"/>
                  </a:lnTo>
                  <a:lnTo>
                    <a:pt x="16" y="171"/>
                  </a:lnTo>
                  <a:lnTo>
                    <a:pt x="13"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8" name="Freeform 29"/>
            <p:cNvSpPr>
              <a:spLocks/>
            </p:cNvSpPr>
            <p:nvPr/>
          </p:nvSpPr>
          <p:spPr bwMode="auto">
            <a:xfrm>
              <a:off x="850" y="975"/>
              <a:ext cx="110" cy="154"/>
            </a:xfrm>
            <a:custGeom>
              <a:avLst/>
              <a:gdLst/>
              <a:ahLst/>
              <a:cxnLst>
                <a:cxn ang="0">
                  <a:pos x="107" y="154"/>
                </a:cxn>
                <a:cxn ang="0">
                  <a:pos x="107" y="154"/>
                </a:cxn>
                <a:cxn ang="0">
                  <a:pos x="91" y="154"/>
                </a:cxn>
                <a:cxn ang="0">
                  <a:pos x="88" y="154"/>
                </a:cxn>
                <a:cxn ang="0">
                  <a:pos x="88" y="154"/>
                </a:cxn>
                <a:cxn ang="0">
                  <a:pos x="49" y="84"/>
                </a:cxn>
                <a:cxn ang="0">
                  <a:pos x="11" y="13"/>
                </a:cxn>
                <a:cxn ang="0">
                  <a:pos x="11" y="13"/>
                </a:cxn>
                <a:cxn ang="0">
                  <a:pos x="14" y="84"/>
                </a:cxn>
                <a:cxn ang="0">
                  <a:pos x="14" y="84"/>
                </a:cxn>
                <a:cxn ang="0">
                  <a:pos x="14" y="154"/>
                </a:cxn>
                <a:cxn ang="0">
                  <a:pos x="14" y="154"/>
                </a:cxn>
                <a:cxn ang="0">
                  <a:pos x="8" y="154"/>
                </a:cxn>
                <a:cxn ang="0">
                  <a:pos x="8" y="154"/>
                </a:cxn>
                <a:cxn ang="0">
                  <a:pos x="3"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6" y="32"/>
                </a:cxn>
                <a:cxn ang="0">
                  <a:pos x="36" y="32"/>
                </a:cxn>
                <a:cxn ang="0">
                  <a:pos x="55" y="62"/>
                </a:cxn>
                <a:cxn ang="0">
                  <a:pos x="96" y="143"/>
                </a:cxn>
                <a:cxn ang="0">
                  <a:pos x="96" y="143"/>
                </a:cxn>
                <a:cxn ang="0">
                  <a:pos x="96" y="111"/>
                </a:cxn>
                <a:cxn ang="0">
                  <a:pos x="96" y="111"/>
                </a:cxn>
                <a:cxn ang="0">
                  <a:pos x="93"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1" y="154"/>
                  </a:lnTo>
                  <a:lnTo>
                    <a:pt x="88" y="154"/>
                  </a:lnTo>
                  <a:lnTo>
                    <a:pt x="49" y="84"/>
                  </a:lnTo>
                  <a:lnTo>
                    <a:pt x="11" y="13"/>
                  </a:lnTo>
                  <a:lnTo>
                    <a:pt x="14" y="84"/>
                  </a:lnTo>
                  <a:lnTo>
                    <a:pt x="14" y="154"/>
                  </a:lnTo>
                  <a:lnTo>
                    <a:pt x="8" y="154"/>
                  </a:lnTo>
                  <a:lnTo>
                    <a:pt x="3" y="154"/>
                  </a:lnTo>
                  <a:lnTo>
                    <a:pt x="0" y="154"/>
                  </a:lnTo>
                  <a:lnTo>
                    <a:pt x="0" y="113"/>
                  </a:lnTo>
                  <a:lnTo>
                    <a:pt x="0" y="3"/>
                  </a:lnTo>
                  <a:lnTo>
                    <a:pt x="19" y="0"/>
                  </a:lnTo>
                  <a:lnTo>
                    <a:pt x="19" y="3"/>
                  </a:lnTo>
                  <a:lnTo>
                    <a:pt x="36" y="32"/>
                  </a:lnTo>
                  <a:lnTo>
                    <a:pt x="55" y="62"/>
                  </a:lnTo>
                  <a:lnTo>
                    <a:pt x="96" y="143"/>
                  </a:lnTo>
                  <a:lnTo>
                    <a:pt x="96" y="111"/>
                  </a:lnTo>
                  <a:lnTo>
                    <a:pt x="93" y="3"/>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9" name="Freeform 28"/>
            <p:cNvSpPr>
              <a:spLocks noEditPoints="1"/>
            </p:cNvSpPr>
            <p:nvPr/>
          </p:nvSpPr>
          <p:spPr bwMode="auto">
            <a:xfrm>
              <a:off x="993" y="1015"/>
              <a:ext cx="91" cy="117"/>
            </a:xfrm>
            <a:custGeom>
              <a:avLst/>
              <a:gdLst/>
              <a:ahLst/>
              <a:cxnLst>
                <a:cxn ang="0">
                  <a:pos x="91" y="57"/>
                </a:cxn>
                <a:cxn ang="0">
                  <a:pos x="14" y="57"/>
                </a:cxn>
                <a:cxn ang="0">
                  <a:pos x="14" y="57"/>
                </a:cxn>
                <a:cxn ang="0">
                  <a:pos x="14" y="76"/>
                </a:cxn>
                <a:cxn ang="0">
                  <a:pos x="22" y="90"/>
                </a:cxn>
                <a:cxn ang="0">
                  <a:pos x="27" y="98"/>
                </a:cxn>
                <a:cxn ang="0">
                  <a:pos x="36" y="100"/>
                </a:cxn>
                <a:cxn ang="0">
                  <a:pos x="44" y="103"/>
                </a:cxn>
                <a:cxn ang="0">
                  <a:pos x="52" y="106"/>
                </a:cxn>
                <a:cxn ang="0">
                  <a:pos x="52" y="106"/>
                </a:cxn>
                <a:cxn ang="0">
                  <a:pos x="60" y="103"/>
                </a:cxn>
                <a:cxn ang="0">
                  <a:pos x="71" y="100"/>
                </a:cxn>
                <a:cxn ang="0">
                  <a:pos x="80" y="98"/>
                </a:cxn>
                <a:cxn ang="0">
                  <a:pos x="85" y="90"/>
                </a:cxn>
                <a:cxn ang="0">
                  <a:pos x="88" y="92"/>
                </a:cxn>
                <a:cxn ang="0">
                  <a:pos x="88" y="92"/>
                </a:cxn>
                <a:cxn ang="0">
                  <a:pos x="88" y="103"/>
                </a:cxn>
                <a:cxn ang="0">
                  <a:pos x="85" y="106"/>
                </a:cxn>
                <a:cxn ang="0">
                  <a:pos x="85" y="106"/>
                </a:cxn>
                <a:cxn ang="0">
                  <a:pos x="69" y="114"/>
                </a:cxn>
                <a:cxn ang="0">
                  <a:pos x="52" y="117"/>
                </a:cxn>
                <a:cxn ang="0">
                  <a:pos x="52" y="117"/>
                </a:cxn>
                <a:cxn ang="0">
                  <a:pos x="38" y="117"/>
                </a:cxn>
                <a:cxn ang="0">
                  <a:pos x="30" y="111"/>
                </a:cxn>
                <a:cxn ang="0">
                  <a:pos x="19" y="108"/>
                </a:cxn>
                <a:cxn ang="0">
                  <a:pos x="14" y="100"/>
                </a:cxn>
                <a:cxn ang="0">
                  <a:pos x="8" y="92"/>
                </a:cxn>
                <a:cxn ang="0">
                  <a:pos x="3" y="81"/>
                </a:cxn>
                <a:cxn ang="0">
                  <a:pos x="0" y="71"/>
                </a:cxn>
                <a:cxn ang="0">
                  <a:pos x="0" y="60"/>
                </a:cxn>
                <a:cxn ang="0">
                  <a:pos x="0" y="60"/>
                </a:cxn>
                <a:cxn ang="0">
                  <a:pos x="3" y="36"/>
                </a:cxn>
                <a:cxn ang="0">
                  <a:pos x="5" y="27"/>
                </a:cxn>
                <a:cxn ang="0">
                  <a:pos x="11" y="17"/>
                </a:cxn>
                <a:cxn ang="0">
                  <a:pos x="19" y="11"/>
                </a:cxn>
                <a:cxn ang="0">
                  <a:pos x="27" y="6"/>
                </a:cxn>
                <a:cxn ang="0">
                  <a:pos x="36" y="3"/>
                </a:cxn>
                <a:cxn ang="0">
                  <a:pos x="47" y="0"/>
                </a:cxn>
                <a:cxn ang="0">
                  <a:pos x="47" y="0"/>
                </a:cxn>
                <a:cxn ang="0">
                  <a:pos x="58" y="3"/>
                </a:cxn>
                <a:cxn ang="0">
                  <a:pos x="69" y="6"/>
                </a:cxn>
                <a:cxn ang="0">
                  <a:pos x="74" y="11"/>
                </a:cxn>
                <a:cxn ang="0">
                  <a:pos x="82" y="17"/>
                </a:cxn>
                <a:cxn ang="0">
                  <a:pos x="85" y="25"/>
                </a:cxn>
                <a:cxn ang="0">
                  <a:pos x="88" y="36"/>
                </a:cxn>
                <a:cxn ang="0">
                  <a:pos x="91" y="57"/>
                </a:cxn>
                <a:cxn ang="0">
                  <a:pos x="91" y="57"/>
                </a:cxn>
                <a:cxn ang="0">
                  <a:pos x="47" y="11"/>
                </a:cxn>
                <a:cxn ang="0">
                  <a:pos x="47" y="11"/>
                </a:cxn>
                <a:cxn ang="0">
                  <a:pos x="33" y="14"/>
                </a:cxn>
                <a:cxn ang="0">
                  <a:pos x="25" y="22"/>
                </a:cxn>
                <a:cxn ang="0">
                  <a:pos x="16" y="33"/>
                </a:cxn>
                <a:cxn ang="0">
                  <a:pos x="14" y="46"/>
                </a:cxn>
                <a:cxn ang="0">
                  <a:pos x="77" y="46"/>
                </a:cxn>
                <a:cxn ang="0">
                  <a:pos x="77" y="46"/>
                </a:cxn>
                <a:cxn ang="0">
                  <a:pos x="74" y="33"/>
                </a:cxn>
                <a:cxn ang="0">
                  <a:pos x="69" y="22"/>
                </a:cxn>
                <a:cxn ang="0">
                  <a:pos x="60" y="14"/>
                </a:cxn>
                <a:cxn ang="0">
                  <a:pos x="47" y="11"/>
                </a:cxn>
                <a:cxn ang="0">
                  <a:pos x="47" y="11"/>
                </a:cxn>
              </a:cxnLst>
              <a:rect l="0" t="0" r="r" b="b"/>
              <a:pathLst>
                <a:path w="91" h="117">
                  <a:moveTo>
                    <a:pt x="91" y="57"/>
                  </a:moveTo>
                  <a:lnTo>
                    <a:pt x="14" y="57"/>
                  </a:lnTo>
                  <a:lnTo>
                    <a:pt x="14" y="76"/>
                  </a:lnTo>
                  <a:lnTo>
                    <a:pt x="22" y="90"/>
                  </a:lnTo>
                  <a:lnTo>
                    <a:pt x="27" y="98"/>
                  </a:lnTo>
                  <a:lnTo>
                    <a:pt x="36" y="100"/>
                  </a:lnTo>
                  <a:lnTo>
                    <a:pt x="44" y="103"/>
                  </a:lnTo>
                  <a:lnTo>
                    <a:pt x="52" y="106"/>
                  </a:lnTo>
                  <a:lnTo>
                    <a:pt x="60" y="103"/>
                  </a:lnTo>
                  <a:lnTo>
                    <a:pt x="71" y="100"/>
                  </a:lnTo>
                  <a:lnTo>
                    <a:pt x="80" y="98"/>
                  </a:lnTo>
                  <a:lnTo>
                    <a:pt x="85" y="90"/>
                  </a:lnTo>
                  <a:lnTo>
                    <a:pt x="88" y="92"/>
                  </a:lnTo>
                  <a:lnTo>
                    <a:pt x="88" y="103"/>
                  </a:lnTo>
                  <a:lnTo>
                    <a:pt x="85" y="106"/>
                  </a:lnTo>
                  <a:lnTo>
                    <a:pt x="69" y="114"/>
                  </a:lnTo>
                  <a:lnTo>
                    <a:pt x="52" y="117"/>
                  </a:lnTo>
                  <a:lnTo>
                    <a:pt x="38" y="117"/>
                  </a:lnTo>
                  <a:lnTo>
                    <a:pt x="30" y="111"/>
                  </a:lnTo>
                  <a:lnTo>
                    <a:pt x="19" y="108"/>
                  </a:lnTo>
                  <a:lnTo>
                    <a:pt x="14" y="100"/>
                  </a:lnTo>
                  <a:lnTo>
                    <a:pt x="8" y="92"/>
                  </a:lnTo>
                  <a:lnTo>
                    <a:pt x="3" y="81"/>
                  </a:lnTo>
                  <a:lnTo>
                    <a:pt x="0" y="71"/>
                  </a:lnTo>
                  <a:lnTo>
                    <a:pt x="0" y="60"/>
                  </a:lnTo>
                  <a:lnTo>
                    <a:pt x="3" y="36"/>
                  </a:lnTo>
                  <a:lnTo>
                    <a:pt x="5" y="27"/>
                  </a:lnTo>
                  <a:lnTo>
                    <a:pt x="11" y="17"/>
                  </a:lnTo>
                  <a:lnTo>
                    <a:pt x="19" y="11"/>
                  </a:lnTo>
                  <a:lnTo>
                    <a:pt x="27" y="6"/>
                  </a:lnTo>
                  <a:lnTo>
                    <a:pt x="36" y="3"/>
                  </a:lnTo>
                  <a:lnTo>
                    <a:pt x="47" y="0"/>
                  </a:lnTo>
                  <a:lnTo>
                    <a:pt x="58" y="3"/>
                  </a:lnTo>
                  <a:lnTo>
                    <a:pt x="69" y="6"/>
                  </a:lnTo>
                  <a:lnTo>
                    <a:pt x="74" y="11"/>
                  </a:lnTo>
                  <a:lnTo>
                    <a:pt x="82" y="17"/>
                  </a:lnTo>
                  <a:lnTo>
                    <a:pt x="85" y="25"/>
                  </a:lnTo>
                  <a:lnTo>
                    <a:pt x="88" y="36"/>
                  </a:lnTo>
                  <a:lnTo>
                    <a:pt x="91" y="57"/>
                  </a:lnTo>
                  <a:close/>
                  <a:moveTo>
                    <a:pt x="47" y="11"/>
                  </a:moveTo>
                  <a:lnTo>
                    <a:pt x="47" y="11"/>
                  </a:lnTo>
                  <a:lnTo>
                    <a:pt x="33" y="14"/>
                  </a:lnTo>
                  <a:lnTo>
                    <a:pt x="25" y="22"/>
                  </a:lnTo>
                  <a:lnTo>
                    <a:pt x="16" y="33"/>
                  </a:lnTo>
                  <a:lnTo>
                    <a:pt x="14" y="46"/>
                  </a:lnTo>
                  <a:lnTo>
                    <a:pt x="77" y="46"/>
                  </a:lnTo>
                  <a:lnTo>
                    <a:pt x="74" y="33"/>
                  </a:lnTo>
                  <a:lnTo>
                    <a:pt x="69" y="22"/>
                  </a:lnTo>
                  <a:lnTo>
                    <a:pt x="60"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0" name="Freeform 27"/>
            <p:cNvSpPr>
              <a:spLocks/>
            </p:cNvSpPr>
            <p:nvPr/>
          </p:nvSpPr>
          <p:spPr bwMode="auto">
            <a:xfrm>
              <a:off x="1100" y="1018"/>
              <a:ext cx="146" cy="111"/>
            </a:xfrm>
            <a:custGeom>
              <a:avLst/>
              <a:gdLst/>
              <a:ahLst/>
              <a:cxnLst>
                <a:cxn ang="0">
                  <a:pos x="132" y="46"/>
                </a:cxn>
                <a:cxn ang="0">
                  <a:pos x="124" y="87"/>
                </a:cxn>
                <a:cxn ang="0">
                  <a:pos x="124" y="87"/>
                </a:cxn>
                <a:cxn ang="0">
                  <a:pos x="118" y="108"/>
                </a:cxn>
                <a:cxn ang="0">
                  <a:pos x="116" y="111"/>
                </a:cxn>
                <a:cxn ang="0">
                  <a:pos x="116" y="111"/>
                </a:cxn>
                <a:cxn ang="0">
                  <a:pos x="99" y="111"/>
                </a:cxn>
                <a:cxn ang="0">
                  <a:pos x="99" y="111"/>
                </a:cxn>
                <a:cxn ang="0">
                  <a:pos x="99" y="111"/>
                </a:cxn>
                <a:cxn ang="0">
                  <a:pos x="91" y="78"/>
                </a:cxn>
                <a:cxn ang="0">
                  <a:pos x="72" y="8"/>
                </a:cxn>
                <a:cxn ang="0">
                  <a:pos x="58" y="65"/>
                </a:cxn>
                <a:cxn ang="0">
                  <a:pos x="58" y="65"/>
                </a:cxn>
                <a:cxn ang="0">
                  <a:pos x="47"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7" y="3"/>
                </a:cxn>
                <a:cxn ang="0">
                  <a:pos x="17" y="3"/>
                </a:cxn>
                <a:cxn ang="0">
                  <a:pos x="22" y="33"/>
                </a:cxn>
                <a:cxn ang="0">
                  <a:pos x="39" y="103"/>
                </a:cxn>
                <a:cxn ang="0">
                  <a:pos x="58" y="30"/>
                </a:cxn>
                <a:cxn ang="0">
                  <a:pos x="58" y="30"/>
                </a:cxn>
                <a:cxn ang="0">
                  <a:pos x="63" y="3"/>
                </a:cxn>
                <a:cxn ang="0">
                  <a:pos x="63" y="0"/>
                </a:cxn>
                <a:cxn ang="0">
                  <a:pos x="63" y="0"/>
                </a:cxn>
                <a:cxn ang="0">
                  <a:pos x="83" y="0"/>
                </a:cxn>
                <a:cxn ang="0">
                  <a:pos x="83" y="3"/>
                </a:cxn>
                <a:cxn ang="0">
                  <a:pos x="83" y="3"/>
                </a:cxn>
                <a:cxn ang="0">
                  <a:pos x="110" y="100"/>
                </a:cxn>
                <a:cxn ang="0">
                  <a:pos x="124" y="43"/>
                </a:cxn>
                <a:cxn ang="0">
                  <a:pos x="124" y="43"/>
                </a:cxn>
                <a:cxn ang="0">
                  <a:pos x="129" y="14"/>
                </a:cxn>
                <a:cxn ang="0">
                  <a:pos x="129" y="14"/>
                </a:cxn>
                <a:cxn ang="0">
                  <a:pos x="132" y="3"/>
                </a:cxn>
                <a:cxn ang="0">
                  <a:pos x="132" y="0"/>
                </a:cxn>
                <a:cxn ang="0">
                  <a:pos x="132" y="0"/>
                </a:cxn>
                <a:cxn ang="0">
                  <a:pos x="138" y="0"/>
                </a:cxn>
                <a:cxn ang="0">
                  <a:pos x="138" y="0"/>
                </a:cxn>
                <a:cxn ang="0">
                  <a:pos x="143" y="0"/>
                </a:cxn>
                <a:cxn ang="0">
                  <a:pos x="146" y="3"/>
                </a:cxn>
                <a:cxn ang="0">
                  <a:pos x="146" y="3"/>
                </a:cxn>
                <a:cxn ang="0">
                  <a:pos x="132" y="46"/>
                </a:cxn>
                <a:cxn ang="0">
                  <a:pos x="132" y="46"/>
                </a:cxn>
              </a:cxnLst>
              <a:rect l="0" t="0" r="r" b="b"/>
              <a:pathLst>
                <a:path w="146" h="111">
                  <a:moveTo>
                    <a:pt x="132" y="46"/>
                  </a:moveTo>
                  <a:lnTo>
                    <a:pt x="124" y="87"/>
                  </a:lnTo>
                  <a:lnTo>
                    <a:pt x="118" y="108"/>
                  </a:lnTo>
                  <a:lnTo>
                    <a:pt x="116" y="111"/>
                  </a:lnTo>
                  <a:lnTo>
                    <a:pt x="99" y="111"/>
                  </a:lnTo>
                  <a:lnTo>
                    <a:pt x="91" y="78"/>
                  </a:lnTo>
                  <a:lnTo>
                    <a:pt x="72" y="8"/>
                  </a:lnTo>
                  <a:lnTo>
                    <a:pt x="58" y="65"/>
                  </a:lnTo>
                  <a:lnTo>
                    <a:pt x="47" y="111"/>
                  </a:lnTo>
                  <a:lnTo>
                    <a:pt x="30" y="111"/>
                  </a:lnTo>
                  <a:lnTo>
                    <a:pt x="22" y="78"/>
                  </a:lnTo>
                  <a:lnTo>
                    <a:pt x="0" y="3"/>
                  </a:lnTo>
                  <a:lnTo>
                    <a:pt x="3" y="0"/>
                  </a:lnTo>
                  <a:lnTo>
                    <a:pt x="14" y="0"/>
                  </a:lnTo>
                  <a:lnTo>
                    <a:pt x="17" y="3"/>
                  </a:lnTo>
                  <a:lnTo>
                    <a:pt x="22" y="33"/>
                  </a:lnTo>
                  <a:lnTo>
                    <a:pt x="39" y="103"/>
                  </a:lnTo>
                  <a:lnTo>
                    <a:pt x="58" y="30"/>
                  </a:lnTo>
                  <a:lnTo>
                    <a:pt x="63" y="3"/>
                  </a:lnTo>
                  <a:lnTo>
                    <a:pt x="63" y="0"/>
                  </a:lnTo>
                  <a:lnTo>
                    <a:pt x="83" y="0"/>
                  </a:lnTo>
                  <a:lnTo>
                    <a:pt x="83" y="3"/>
                  </a:lnTo>
                  <a:lnTo>
                    <a:pt x="110" y="100"/>
                  </a:lnTo>
                  <a:lnTo>
                    <a:pt x="124" y="43"/>
                  </a:lnTo>
                  <a:lnTo>
                    <a:pt x="129" y="14"/>
                  </a:lnTo>
                  <a:lnTo>
                    <a:pt x="132" y="3"/>
                  </a:lnTo>
                  <a:lnTo>
                    <a:pt x="132" y="0"/>
                  </a:lnTo>
                  <a:lnTo>
                    <a:pt x="138" y="0"/>
                  </a:lnTo>
                  <a:lnTo>
                    <a:pt x="143" y="0"/>
                  </a:lnTo>
                  <a:lnTo>
                    <a:pt x="146"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1" name="Freeform 26"/>
            <p:cNvSpPr>
              <a:spLocks noEditPoints="1"/>
            </p:cNvSpPr>
            <p:nvPr/>
          </p:nvSpPr>
          <p:spPr bwMode="auto">
            <a:xfrm>
              <a:off x="1262" y="1015"/>
              <a:ext cx="77" cy="117"/>
            </a:xfrm>
            <a:custGeom>
              <a:avLst/>
              <a:gdLst/>
              <a:ahLst/>
              <a:cxnLst>
                <a:cxn ang="0">
                  <a:pos x="77" y="114"/>
                </a:cxn>
                <a:cxn ang="0">
                  <a:pos x="64" y="114"/>
                </a:cxn>
                <a:cxn ang="0">
                  <a:pos x="64" y="106"/>
                </a:cxn>
                <a:cxn ang="0">
                  <a:pos x="33" y="117"/>
                </a:cxn>
                <a:cxn ang="0">
                  <a:pos x="20" y="114"/>
                </a:cxn>
                <a:cxn ang="0">
                  <a:pos x="3" y="95"/>
                </a:cxn>
                <a:cxn ang="0">
                  <a:pos x="0" y="81"/>
                </a:cxn>
                <a:cxn ang="0">
                  <a:pos x="6" y="60"/>
                </a:cxn>
                <a:cxn ang="0">
                  <a:pos x="22" y="49"/>
                </a:cxn>
                <a:cxn ang="0">
                  <a:pos x="64" y="38"/>
                </a:cxn>
                <a:cxn ang="0">
                  <a:pos x="64" y="36"/>
                </a:cxn>
                <a:cxn ang="0">
                  <a:pos x="58" y="17"/>
                </a:cxn>
                <a:cxn ang="0">
                  <a:pos x="42" y="11"/>
                </a:cxn>
                <a:cxn ang="0">
                  <a:pos x="25" y="14"/>
                </a:cxn>
                <a:cxn ang="0">
                  <a:pos x="11" y="19"/>
                </a:cxn>
                <a:cxn ang="0">
                  <a:pos x="11" y="9"/>
                </a:cxn>
                <a:cxn ang="0">
                  <a:pos x="14" y="9"/>
                </a:cxn>
                <a:cxn ang="0">
                  <a:pos x="44" y="0"/>
                </a:cxn>
                <a:cxn ang="0">
                  <a:pos x="53" y="0"/>
                </a:cxn>
                <a:cxn ang="0">
                  <a:pos x="69" y="9"/>
                </a:cxn>
                <a:cxn ang="0">
                  <a:pos x="75" y="19"/>
                </a:cxn>
                <a:cxn ang="0">
                  <a:pos x="77" y="33"/>
                </a:cxn>
                <a:cxn ang="0">
                  <a:pos x="77" y="71"/>
                </a:cxn>
                <a:cxn ang="0">
                  <a:pos x="77" y="84"/>
                </a:cxn>
                <a:cxn ang="0">
                  <a:pos x="77" y="114"/>
                </a:cxn>
                <a:cxn ang="0">
                  <a:pos x="64" y="49"/>
                </a:cxn>
                <a:cxn ang="0">
                  <a:pos x="31" y="57"/>
                </a:cxn>
                <a:cxn ang="0">
                  <a:pos x="20" y="65"/>
                </a:cxn>
                <a:cxn ang="0">
                  <a:pos x="14" y="81"/>
                </a:cxn>
                <a:cxn ang="0">
                  <a:pos x="14" y="92"/>
                </a:cxn>
                <a:cxn ang="0">
                  <a:pos x="28" y="103"/>
                </a:cxn>
                <a:cxn ang="0">
                  <a:pos x="36" y="106"/>
                </a:cxn>
                <a:cxn ang="0">
                  <a:pos x="64" y="95"/>
                </a:cxn>
              </a:cxnLst>
              <a:rect l="0" t="0" r="r" b="b"/>
              <a:pathLst>
                <a:path w="77" h="117">
                  <a:moveTo>
                    <a:pt x="77" y="114"/>
                  </a:moveTo>
                  <a:lnTo>
                    <a:pt x="77" y="114"/>
                  </a:lnTo>
                  <a:lnTo>
                    <a:pt x="66" y="114"/>
                  </a:lnTo>
                  <a:lnTo>
                    <a:pt x="64" y="114"/>
                  </a:lnTo>
                  <a:lnTo>
                    <a:pt x="64" y="106"/>
                  </a:lnTo>
                  <a:lnTo>
                    <a:pt x="50" y="114"/>
                  </a:lnTo>
                  <a:lnTo>
                    <a:pt x="33" y="117"/>
                  </a:lnTo>
                  <a:lnTo>
                    <a:pt x="20" y="114"/>
                  </a:lnTo>
                  <a:lnTo>
                    <a:pt x="9" y="106"/>
                  </a:lnTo>
                  <a:lnTo>
                    <a:pt x="3" y="95"/>
                  </a:lnTo>
                  <a:lnTo>
                    <a:pt x="0" y="81"/>
                  </a:lnTo>
                  <a:lnTo>
                    <a:pt x="3" y="71"/>
                  </a:lnTo>
                  <a:lnTo>
                    <a:pt x="6" y="60"/>
                  </a:lnTo>
                  <a:lnTo>
                    <a:pt x="14" y="52"/>
                  </a:lnTo>
                  <a:lnTo>
                    <a:pt x="22" y="49"/>
                  </a:lnTo>
                  <a:lnTo>
                    <a:pt x="44" y="44"/>
                  </a:lnTo>
                  <a:lnTo>
                    <a:pt x="64" y="38"/>
                  </a:lnTo>
                  <a:lnTo>
                    <a:pt x="64" y="36"/>
                  </a:lnTo>
                  <a:lnTo>
                    <a:pt x="64" y="25"/>
                  </a:lnTo>
                  <a:lnTo>
                    <a:pt x="58" y="17"/>
                  </a:lnTo>
                  <a:lnTo>
                    <a:pt x="50" y="14"/>
                  </a:lnTo>
                  <a:lnTo>
                    <a:pt x="42" y="11"/>
                  </a:lnTo>
                  <a:lnTo>
                    <a:pt x="25" y="14"/>
                  </a:lnTo>
                  <a:lnTo>
                    <a:pt x="14" y="19"/>
                  </a:lnTo>
                  <a:lnTo>
                    <a:pt x="11" y="19"/>
                  </a:lnTo>
                  <a:lnTo>
                    <a:pt x="11" y="9"/>
                  </a:lnTo>
                  <a:lnTo>
                    <a:pt x="14" y="9"/>
                  </a:lnTo>
                  <a:lnTo>
                    <a:pt x="28" y="3"/>
                  </a:lnTo>
                  <a:lnTo>
                    <a:pt x="44" y="0"/>
                  </a:lnTo>
                  <a:lnTo>
                    <a:pt x="53" y="0"/>
                  </a:lnTo>
                  <a:lnTo>
                    <a:pt x="61" y="6"/>
                  </a:lnTo>
                  <a:lnTo>
                    <a:pt x="69" y="9"/>
                  </a:lnTo>
                  <a:lnTo>
                    <a:pt x="75" y="19"/>
                  </a:lnTo>
                  <a:lnTo>
                    <a:pt x="77" y="25"/>
                  </a:lnTo>
                  <a:lnTo>
                    <a:pt x="77" y="33"/>
                  </a:lnTo>
                  <a:lnTo>
                    <a:pt x="77" y="71"/>
                  </a:lnTo>
                  <a:lnTo>
                    <a:pt x="77" y="84"/>
                  </a:lnTo>
                  <a:lnTo>
                    <a:pt x="77" y="111"/>
                  </a:lnTo>
                  <a:lnTo>
                    <a:pt x="77" y="114"/>
                  </a:lnTo>
                  <a:close/>
                  <a:moveTo>
                    <a:pt x="64" y="49"/>
                  </a:moveTo>
                  <a:lnTo>
                    <a:pt x="64" y="49"/>
                  </a:lnTo>
                  <a:lnTo>
                    <a:pt x="47" y="52"/>
                  </a:lnTo>
                  <a:lnTo>
                    <a:pt x="31" y="57"/>
                  </a:lnTo>
                  <a:lnTo>
                    <a:pt x="25" y="60"/>
                  </a:lnTo>
                  <a:lnTo>
                    <a:pt x="20" y="65"/>
                  </a:lnTo>
                  <a:lnTo>
                    <a:pt x="14" y="73"/>
                  </a:lnTo>
                  <a:lnTo>
                    <a:pt x="14" y="81"/>
                  </a:lnTo>
                  <a:lnTo>
                    <a:pt x="14" y="92"/>
                  </a:lnTo>
                  <a:lnTo>
                    <a:pt x="20" y="98"/>
                  </a:lnTo>
                  <a:lnTo>
                    <a:pt x="28" y="103"/>
                  </a:lnTo>
                  <a:lnTo>
                    <a:pt x="36" y="106"/>
                  </a:lnTo>
                  <a:lnTo>
                    <a:pt x="53" y="103"/>
                  </a:lnTo>
                  <a:lnTo>
                    <a:pt x="64" y="95"/>
                  </a:lnTo>
                  <a:lnTo>
                    <a:pt x="64"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2" name="Freeform 25"/>
            <p:cNvSpPr>
              <a:spLocks/>
            </p:cNvSpPr>
            <p:nvPr/>
          </p:nvSpPr>
          <p:spPr bwMode="auto">
            <a:xfrm>
              <a:off x="1375" y="1015"/>
              <a:ext cx="50" cy="114"/>
            </a:xfrm>
            <a:custGeom>
              <a:avLst/>
              <a:gdLst/>
              <a:ahLst/>
              <a:cxnLst>
                <a:cxn ang="0">
                  <a:pos x="47" y="17"/>
                </a:cxn>
                <a:cxn ang="0">
                  <a:pos x="44" y="17"/>
                </a:cxn>
                <a:cxn ang="0">
                  <a:pos x="44" y="17"/>
                </a:cxn>
                <a:cxn ang="0">
                  <a:pos x="36" y="14"/>
                </a:cxn>
                <a:cxn ang="0">
                  <a:pos x="36" y="14"/>
                </a:cxn>
                <a:cxn ang="0">
                  <a:pos x="30" y="17"/>
                </a:cxn>
                <a:cxn ang="0">
                  <a:pos x="25" y="19"/>
                </a:cxn>
                <a:cxn ang="0">
                  <a:pos x="22" y="25"/>
                </a:cxn>
                <a:cxn ang="0">
                  <a:pos x="19" y="30"/>
                </a:cxn>
                <a:cxn ang="0">
                  <a:pos x="17" y="44"/>
                </a:cxn>
                <a:cxn ang="0">
                  <a:pos x="17" y="57"/>
                </a:cxn>
                <a:cxn ang="0">
                  <a:pos x="17" y="57"/>
                </a:cxn>
                <a:cxn ang="0">
                  <a:pos x="17" y="114"/>
                </a:cxn>
                <a:cxn ang="0">
                  <a:pos x="17" y="114"/>
                </a:cxn>
                <a:cxn ang="0">
                  <a:pos x="17" y="114"/>
                </a:cxn>
                <a:cxn ang="0">
                  <a:pos x="3" y="114"/>
                </a:cxn>
                <a:cxn ang="0">
                  <a:pos x="3" y="114"/>
                </a:cxn>
                <a:cxn ang="0">
                  <a:pos x="3" y="108"/>
                </a:cxn>
                <a:cxn ang="0">
                  <a:pos x="3" y="108"/>
                </a:cxn>
                <a:cxn ang="0">
                  <a:pos x="3" y="84"/>
                </a:cxn>
                <a:cxn ang="0">
                  <a:pos x="3" y="57"/>
                </a:cxn>
                <a:cxn ang="0">
                  <a:pos x="3" y="57"/>
                </a:cxn>
                <a:cxn ang="0">
                  <a:pos x="0" y="6"/>
                </a:cxn>
                <a:cxn ang="0">
                  <a:pos x="3" y="6"/>
                </a:cxn>
                <a:cxn ang="0">
                  <a:pos x="3" y="6"/>
                </a:cxn>
                <a:cxn ang="0">
                  <a:pos x="14" y="3"/>
                </a:cxn>
                <a:cxn ang="0">
                  <a:pos x="17" y="3"/>
                </a:cxn>
                <a:cxn ang="0">
                  <a:pos x="17" y="3"/>
                </a:cxn>
                <a:cxn ang="0">
                  <a:pos x="17" y="22"/>
                </a:cxn>
                <a:cxn ang="0">
                  <a:pos x="17" y="22"/>
                </a:cxn>
                <a:cxn ang="0">
                  <a:pos x="19" y="14"/>
                </a:cxn>
                <a:cxn ang="0">
                  <a:pos x="25" y="6"/>
                </a:cxn>
                <a:cxn ang="0">
                  <a:pos x="30" y="3"/>
                </a:cxn>
                <a:cxn ang="0">
                  <a:pos x="39" y="0"/>
                </a:cxn>
                <a:cxn ang="0">
                  <a:pos x="39" y="0"/>
                </a:cxn>
                <a:cxn ang="0">
                  <a:pos x="47" y="3"/>
                </a:cxn>
                <a:cxn ang="0">
                  <a:pos x="50" y="6"/>
                </a:cxn>
                <a:cxn ang="0">
                  <a:pos x="50" y="6"/>
                </a:cxn>
                <a:cxn ang="0">
                  <a:pos x="47" y="17"/>
                </a:cxn>
                <a:cxn ang="0">
                  <a:pos x="47" y="17"/>
                </a:cxn>
              </a:cxnLst>
              <a:rect l="0" t="0" r="r" b="b"/>
              <a:pathLst>
                <a:path w="50" h="114">
                  <a:moveTo>
                    <a:pt x="47" y="17"/>
                  </a:moveTo>
                  <a:lnTo>
                    <a:pt x="44" y="17"/>
                  </a:lnTo>
                  <a:lnTo>
                    <a:pt x="36" y="14"/>
                  </a:lnTo>
                  <a:lnTo>
                    <a:pt x="30" y="17"/>
                  </a:lnTo>
                  <a:lnTo>
                    <a:pt x="25" y="19"/>
                  </a:lnTo>
                  <a:lnTo>
                    <a:pt x="22" y="25"/>
                  </a:lnTo>
                  <a:lnTo>
                    <a:pt x="19" y="30"/>
                  </a:lnTo>
                  <a:lnTo>
                    <a:pt x="17" y="44"/>
                  </a:lnTo>
                  <a:lnTo>
                    <a:pt x="17" y="57"/>
                  </a:lnTo>
                  <a:lnTo>
                    <a:pt x="17" y="114"/>
                  </a:lnTo>
                  <a:lnTo>
                    <a:pt x="3" y="114"/>
                  </a:lnTo>
                  <a:lnTo>
                    <a:pt x="3" y="108"/>
                  </a:lnTo>
                  <a:lnTo>
                    <a:pt x="3" y="84"/>
                  </a:lnTo>
                  <a:lnTo>
                    <a:pt x="3" y="57"/>
                  </a:lnTo>
                  <a:lnTo>
                    <a:pt x="0" y="6"/>
                  </a:lnTo>
                  <a:lnTo>
                    <a:pt x="3" y="6"/>
                  </a:lnTo>
                  <a:lnTo>
                    <a:pt x="14" y="3"/>
                  </a:lnTo>
                  <a:lnTo>
                    <a:pt x="17" y="3"/>
                  </a:lnTo>
                  <a:lnTo>
                    <a:pt x="17" y="22"/>
                  </a:lnTo>
                  <a:lnTo>
                    <a:pt x="19" y="14"/>
                  </a:lnTo>
                  <a:lnTo>
                    <a:pt x="25" y="6"/>
                  </a:lnTo>
                  <a:lnTo>
                    <a:pt x="30" y="3"/>
                  </a:lnTo>
                  <a:lnTo>
                    <a:pt x="39" y="0"/>
                  </a:lnTo>
                  <a:lnTo>
                    <a:pt x="47" y="3"/>
                  </a:lnTo>
                  <a:lnTo>
                    <a:pt x="50" y="6"/>
                  </a:lnTo>
                  <a:lnTo>
                    <a:pt x="47"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3" name="Freeform 24"/>
            <p:cNvSpPr>
              <a:spLocks/>
            </p:cNvSpPr>
            <p:nvPr/>
          </p:nvSpPr>
          <p:spPr bwMode="auto">
            <a:xfrm>
              <a:off x="1444" y="959"/>
              <a:ext cx="82" cy="170"/>
            </a:xfrm>
            <a:custGeom>
              <a:avLst/>
              <a:gdLst/>
              <a:ahLst/>
              <a:cxnLst>
                <a:cxn ang="0">
                  <a:pos x="80" y="170"/>
                </a:cxn>
                <a:cxn ang="0">
                  <a:pos x="80"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3" y="170"/>
                </a:cxn>
                <a:cxn ang="0">
                  <a:pos x="3" y="75"/>
                </a:cxn>
                <a:cxn ang="0">
                  <a:pos x="3" y="75"/>
                </a:cxn>
                <a:cxn ang="0">
                  <a:pos x="0" y="2"/>
                </a:cxn>
                <a:cxn ang="0">
                  <a:pos x="3" y="0"/>
                </a:cxn>
                <a:cxn ang="0">
                  <a:pos x="3" y="0"/>
                </a:cxn>
                <a:cxn ang="0">
                  <a:pos x="16" y="0"/>
                </a:cxn>
                <a:cxn ang="0">
                  <a:pos x="16" y="0"/>
                </a:cxn>
                <a:cxn ang="0">
                  <a:pos x="16" y="0"/>
                </a:cxn>
                <a:cxn ang="0">
                  <a:pos x="16" y="27"/>
                </a:cxn>
                <a:cxn ang="0">
                  <a:pos x="16" y="102"/>
                </a:cxn>
                <a:cxn ang="0">
                  <a:pos x="33" y="83"/>
                </a:cxn>
                <a:cxn ang="0">
                  <a:pos x="33" y="83"/>
                </a:cxn>
                <a:cxn ang="0">
                  <a:pos x="55" y="62"/>
                </a:cxn>
                <a:cxn ang="0">
                  <a:pos x="58"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80" y="170"/>
                </a:cxn>
              </a:cxnLst>
              <a:rect l="0" t="0" r="r" b="b"/>
              <a:pathLst>
                <a:path w="82" h="170">
                  <a:moveTo>
                    <a:pt x="80" y="170"/>
                  </a:moveTo>
                  <a:lnTo>
                    <a:pt x="80" y="170"/>
                  </a:lnTo>
                  <a:lnTo>
                    <a:pt x="74" y="170"/>
                  </a:lnTo>
                  <a:lnTo>
                    <a:pt x="66" y="170"/>
                  </a:lnTo>
                  <a:lnTo>
                    <a:pt x="63" y="170"/>
                  </a:lnTo>
                  <a:lnTo>
                    <a:pt x="16" y="105"/>
                  </a:lnTo>
                  <a:lnTo>
                    <a:pt x="16" y="110"/>
                  </a:lnTo>
                  <a:lnTo>
                    <a:pt x="16" y="154"/>
                  </a:lnTo>
                  <a:lnTo>
                    <a:pt x="16" y="170"/>
                  </a:lnTo>
                  <a:lnTo>
                    <a:pt x="5" y="170"/>
                  </a:lnTo>
                  <a:lnTo>
                    <a:pt x="3" y="170"/>
                  </a:lnTo>
                  <a:lnTo>
                    <a:pt x="3" y="75"/>
                  </a:lnTo>
                  <a:lnTo>
                    <a:pt x="0" y="2"/>
                  </a:lnTo>
                  <a:lnTo>
                    <a:pt x="3" y="0"/>
                  </a:lnTo>
                  <a:lnTo>
                    <a:pt x="16" y="0"/>
                  </a:lnTo>
                  <a:lnTo>
                    <a:pt x="16" y="27"/>
                  </a:lnTo>
                  <a:lnTo>
                    <a:pt x="16" y="102"/>
                  </a:lnTo>
                  <a:lnTo>
                    <a:pt x="33" y="83"/>
                  </a:lnTo>
                  <a:lnTo>
                    <a:pt x="55" y="62"/>
                  </a:lnTo>
                  <a:lnTo>
                    <a:pt x="58" y="59"/>
                  </a:lnTo>
                  <a:lnTo>
                    <a:pt x="71" y="59"/>
                  </a:lnTo>
                  <a:lnTo>
                    <a:pt x="71" y="62"/>
                  </a:lnTo>
                  <a:lnTo>
                    <a:pt x="52" y="83"/>
                  </a:lnTo>
                  <a:lnTo>
                    <a:pt x="30" y="102"/>
                  </a:lnTo>
                  <a:lnTo>
                    <a:pt x="49" y="129"/>
                  </a:lnTo>
                  <a:lnTo>
                    <a:pt x="66" y="151"/>
                  </a:lnTo>
                  <a:lnTo>
                    <a:pt x="82" y="167"/>
                  </a:lnTo>
                  <a:lnTo>
                    <a:pt x="80"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4" name="Freeform 23"/>
            <p:cNvSpPr>
              <a:spLocks noEditPoints="1"/>
            </p:cNvSpPr>
            <p:nvPr/>
          </p:nvSpPr>
          <p:spPr bwMode="auto">
            <a:xfrm>
              <a:off x="1609" y="1015"/>
              <a:ext cx="77" cy="117"/>
            </a:xfrm>
            <a:custGeom>
              <a:avLst/>
              <a:gdLst/>
              <a:ahLst/>
              <a:cxnLst>
                <a:cxn ang="0">
                  <a:pos x="77" y="114"/>
                </a:cxn>
                <a:cxn ang="0">
                  <a:pos x="63" y="114"/>
                </a:cxn>
                <a:cxn ang="0">
                  <a:pos x="63" y="106"/>
                </a:cxn>
                <a:cxn ang="0">
                  <a:pos x="33" y="117"/>
                </a:cxn>
                <a:cxn ang="0">
                  <a:pos x="19" y="114"/>
                </a:cxn>
                <a:cxn ang="0">
                  <a:pos x="3" y="95"/>
                </a:cxn>
                <a:cxn ang="0">
                  <a:pos x="0" y="81"/>
                </a:cxn>
                <a:cxn ang="0">
                  <a:pos x="5" y="60"/>
                </a:cxn>
                <a:cxn ang="0">
                  <a:pos x="22" y="49"/>
                </a:cxn>
                <a:cxn ang="0">
                  <a:pos x="63" y="38"/>
                </a:cxn>
                <a:cxn ang="0">
                  <a:pos x="63" y="36"/>
                </a:cxn>
                <a:cxn ang="0">
                  <a:pos x="58" y="17"/>
                </a:cxn>
                <a:cxn ang="0">
                  <a:pos x="41" y="11"/>
                </a:cxn>
                <a:cxn ang="0">
                  <a:pos x="25" y="14"/>
                </a:cxn>
                <a:cxn ang="0">
                  <a:pos x="11" y="19"/>
                </a:cxn>
                <a:cxn ang="0">
                  <a:pos x="11" y="9"/>
                </a:cxn>
                <a:cxn ang="0">
                  <a:pos x="14" y="9"/>
                </a:cxn>
                <a:cxn ang="0">
                  <a:pos x="44" y="0"/>
                </a:cxn>
                <a:cxn ang="0">
                  <a:pos x="52" y="0"/>
                </a:cxn>
                <a:cxn ang="0">
                  <a:pos x="69" y="9"/>
                </a:cxn>
                <a:cxn ang="0">
                  <a:pos x="74" y="19"/>
                </a:cxn>
                <a:cxn ang="0">
                  <a:pos x="77" y="33"/>
                </a:cxn>
                <a:cxn ang="0">
                  <a:pos x="77" y="71"/>
                </a:cxn>
                <a:cxn ang="0">
                  <a:pos x="77" y="84"/>
                </a:cxn>
                <a:cxn ang="0">
                  <a:pos x="77" y="114"/>
                </a:cxn>
                <a:cxn ang="0">
                  <a:pos x="63" y="49"/>
                </a:cxn>
                <a:cxn ang="0">
                  <a:pos x="30" y="57"/>
                </a:cxn>
                <a:cxn ang="0">
                  <a:pos x="19" y="65"/>
                </a:cxn>
                <a:cxn ang="0">
                  <a:pos x="14" y="81"/>
                </a:cxn>
                <a:cxn ang="0">
                  <a:pos x="14" y="92"/>
                </a:cxn>
                <a:cxn ang="0">
                  <a:pos x="27" y="103"/>
                </a:cxn>
                <a:cxn ang="0">
                  <a:pos x="36" y="106"/>
                </a:cxn>
                <a:cxn ang="0">
                  <a:pos x="63" y="95"/>
                </a:cxn>
              </a:cxnLst>
              <a:rect l="0" t="0" r="r" b="b"/>
              <a:pathLst>
                <a:path w="77" h="117">
                  <a:moveTo>
                    <a:pt x="77" y="114"/>
                  </a:moveTo>
                  <a:lnTo>
                    <a:pt x="77" y="114"/>
                  </a:lnTo>
                  <a:lnTo>
                    <a:pt x="66" y="114"/>
                  </a:lnTo>
                  <a:lnTo>
                    <a:pt x="63" y="114"/>
                  </a:lnTo>
                  <a:lnTo>
                    <a:pt x="63" y="106"/>
                  </a:lnTo>
                  <a:lnTo>
                    <a:pt x="49" y="114"/>
                  </a:lnTo>
                  <a:lnTo>
                    <a:pt x="33" y="117"/>
                  </a:lnTo>
                  <a:lnTo>
                    <a:pt x="19" y="114"/>
                  </a:lnTo>
                  <a:lnTo>
                    <a:pt x="8" y="106"/>
                  </a:lnTo>
                  <a:lnTo>
                    <a:pt x="3" y="95"/>
                  </a:lnTo>
                  <a:lnTo>
                    <a:pt x="0" y="81"/>
                  </a:lnTo>
                  <a:lnTo>
                    <a:pt x="0" y="71"/>
                  </a:lnTo>
                  <a:lnTo>
                    <a:pt x="5" y="60"/>
                  </a:lnTo>
                  <a:lnTo>
                    <a:pt x="14" y="52"/>
                  </a:lnTo>
                  <a:lnTo>
                    <a:pt x="22" y="49"/>
                  </a:lnTo>
                  <a:lnTo>
                    <a:pt x="41" y="44"/>
                  </a:lnTo>
                  <a:lnTo>
                    <a:pt x="63" y="38"/>
                  </a:lnTo>
                  <a:lnTo>
                    <a:pt x="63" y="36"/>
                  </a:lnTo>
                  <a:lnTo>
                    <a:pt x="63" y="25"/>
                  </a:lnTo>
                  <a:lnTo>
                    <a:pt x="58" y="17"/>
                  </a:lnTo>
                  <a:lnTo>
                    <a:pt x="49" y="14"/>
                  </a:lnTo>
                  <a:lnTo>
                    <a:pt x="41" y="11"/>
                  </a:lnTo>
                  <a:lnTo>
                    <a:pt x="25" y="14"/>
                  </a:lnTo>
                  <a:lnTo>
                    <a:pt x="14" y="19"/>
                  </a:lnTo>
                  <a:lnTo>
                    <a:pt x="11" y="19"/>
                  </a:lnTo>
                  <a:lnTo>
                    <a:pt x="11" y="9"/>
                  </a:lnTo>
                  <a:lnTo>
                    <a:pt x="14" y="9"/>
                  </a:lnTo>
                  <a:lnTo>
                    <a:pt x="27" y="3"/>
                  </a:lnTo>
                  <a:lnTo>
                    <a:pt x="44" y="0"/>
                  </a:lnTo>
                  <a:lnTo>
                    <a:pt x="52" y="0"/>
                  </a:lnTo>
                  <a:lnTo>
                    <a:pt x="60" y="6"/>
                  </a:lnTo>
                  <a:lnTo>
                    <a:pt x="69" y="9"/>
                  </a:lnTo>
                  <a:lnTo>
                    <a:pt x="74" y="19"/>
                  </a:lnTo>
                  <a:lnTo>
                    <a:pt x="77" y="25"/>
                  </a:lnTo>
                  <a:lnTo>
                    <a:pt x="77" y="33"/>
                  </a:lnTo>
                  <a:lnTo>
                    <a:pt x="77" y="71"/>
                  </a:lnTo>
                  <a:lnTo>
                    <a:pt x="77" y="84"/>
                  </a:lnTo>
                  <a:lnTo>
                    <a:pt x="77" y="111"/>
                  </a:lnTo>
                  <a:lnTo>
                    <a:pt x="77" y="114"/>
                  </a:lnTo>
                  <a:close/>
                  <a:moveTo>
                    <a:pt x="63" y="49"/>
                  </a:moveTo>
                  <a:lnTo>
                    <a:pt x="63" y="49"/>
                  </a:lnTo>
                  <a:lnTo>
                    <a:pt x="47" y="52"/>
                  </a:lnTo>
                  <a:lnTo>
                    <a:pt x="30" y="57"/>
                  </a:lnTo>
                  <a:lnTo>
                    <a:pt x="25" y="60"/>
                  </a:lnTo>
                  <a:lnTo>
                    <a:pt x="19" y="65"/>
                  </a:lnTo>
                  <a:lnTo>
                    <a:pt x="14" y="73"/>
                  </a:lnTo>
                  <a:lnTo>
                    <a:pt x="14" y="81"/>
                  </a:lnTo>
                  <a:lnTo>
                    <a:pt x="14" y="92"/>
                  </a:lnTo>
                  <a:lnTo>
                    <a:pt x="19" y="98"/>
                  </a:lnTo>
                  <a:lnTo>
                    <a:pt x="27" y="103"/>
                  </a:lnTo>
                  <a:lnTo>
                    <a:pt x="36" y="106"/>
                  </a:lnTo>
                  <a:lnTo>
                    <a:pt x="52" y="103"/>
                  </a:lnTo>
                  <a:lnTo>
                    <a:pt x="63" y="95"/>
                  </a:lnTo>
                  <a:lnTo>
                    <a:pt x="63"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5" name="Freeform 22"/>
            <p:cNvSpPr>
              <a:spLocks/>
            </p:cNvSpPr>
            <p:nvPr/>
          </p:nvSpPr>
          <p:spPr bwMode="auto">
            <a:xfrm>
              <a:off x="1724" y="1015"/>
              <a:ext cx="83" cy="114"/>
            </a:xfrm>
            <a:custGeom>
              <a:avLst/>
              <a:gdLst/>
              <a:ahLst/>
              <a:cxnLst>
                <a:cxn ang="0">
                  <a:pos x="83" y="114"/>
                </a:cxn>
                <a:cxn ang="0">
                  <a:pos x="83" y="114"/>
                </a:cxn>
                <a:cxn ang="0">
                  <a:pos x="69" y="114"/>
                </a:cxn>
                <a:cxn ang="0">
                  <a:pos x="69" y="114"/>
                </a:cxn>
                <a:cxn ang="0">
                  <a:pos x="69" y="114"/>
                </a:cxn>
                <a:cxn ang="0">
                  <a:pos x="69" y="84"/>
                </a:cxn>
                <a:cxn ang="0">
                  <a:pos x="69" y="84"/>
                </a:cxn>
                <a:cxn ang="0">
                  <a:pos x="69" y="44"/>
                </a:cxn>
                <a:cxn ang="0">
                  <a:pos x="69" y="44"/>
                </a:cxn>
                <a:cxn ang="0">
                  <a:pos x="69" y="33"/>
                </a:cxn>
                <a:cxn ang="0">
                  <a:pos x="66" y="22"/>
                </a:cxn>
                <a:cxn ang="0">
                  <a:pos x="58" y="17"/>
                </a:cxn>
                <a:cxn ang="0">
                  <a:pos x="47" y="14"/>
                </a:cxn>
                <a:cxn ang="0">
                  <a:pos x="47" y="14"/>
                </a:cxn>
                <a:cxn ang="0">
                  <a:pos x="39" y="14"/>
                </a:cxn>
                <a:cxn ang="0">
                  <a:pos x="28" y="17"/>
                </a:cxn>
                <a:cxn ang="0">
                  <a:pos x="14" y="27"/>
                </a:cxn>
                <a:cxn ang="0">
                  <a:pos x="14" y="33"/>
                </a:cxn>
                <a:cxn ang="0">
                  <a:pos x="14" y="33"/>
                </a:cxn>
                <a:cxn ang="0">
                  <a:pos x="14" y="114"/>
                </a:cxn>
                <a:cxn ang="0">
                  <a:pos x="14" y="114"/>
                </a:cxn>
                <a:cxn ang="0">
                  <a:pos x="14" y="114"/>
                </a:cxn>
                <a:cxn ang="0">
                  <a:pos x="3" y="114"/>
                </a:cxn>
                <a:cxn ang="0">
                  <a:pos x="0" y="114"/>
                </a:cxn>
                <a:cxn ang="0">
                  <a:pos x="0" y="114"/>
                </a:cxn>
                <a:cxn ang="0">
                  <a:pos x="0" y="87"/>
                </a:cxn>
                <a:cxn ang="0">
                  <a:pos x="0" y="71"/>
                </a:cxn>
                <a:cxn ang="0">
                  <a:pos x="0" y="71"/>
                </a:cxn>
                <a:cxn ang="0">
                  <a:pos x="0" y="6"/>
                </a:cxn>
                <a:cxn ang="0">
                  <a:pos x="0" y="3"/>
                </a:cxn>
                <a:cxn ang="0">
                  <a:pos x="0" y="3"/>
                </a:cxn>
                <a:cxn ang="0">
                  <a:pos x="11" y="3"/>
                </a:cxn>
                <a:cxn ang="0">
                  <a:pos x="14" y="3"/>
                </a:cxn>
                <a:cxn ang="0">
                  <a:pos x="14" y="3"/>
                </a:cxn>
                <a:cxn ang="0">
                  <a:pos x="14" y="14"/>
                </a:cxn>
                <a:cxn ang="0">
                  <a:pos x="14" y="14"/>
                </a:cxn>
                <a:cxn ang="0">
                  <a:pos x="31" y="6"/>
                </a:cxn>
                <a:cxn ang="0">
                  <a:pos x="42" y="3"/>
                </a:cxn>
                <a:cxn ang="0">
                  <a:pos x="50" y="0"/>
                </a:cxn>
                <a:cxn ang="0">
                  <a:pos x="50" y="0"/>
                </a:cxn>
                <a:cxn ang="0">
                  <a:pos x="61" y="3"/>
                </a:cxn>
                <a:cxn ang="0">
                  <a:pos x="66" y="6"/>
                </a:cxn>
                <a:cxn ang="0">
                  <a:pos x="75" y="11"/>
                </a:cxn>
                <a:cxn ang="0">
                  <a:pos x="80" y="19"/>
                </a:cxn>
                <a:cxn ang="0">
                  <a:pos x="80" y="19"/>
                </a:cxn>
                <a:cxn ang="0">
                  <a:pos x="83" y="33"/>
                </a:cxn>
                <a:cxn ang="0">
                  <a:pos x="83" y="46"/>
                </a:cxn>
                <a:cxn ang="0">
                  <a:pos x="83" y="68"/>
                </a:cxn>
                <a:cxn ang="0">
                  <a:pos x="83" y="68"/>
                </a:cxn>
                <a:cxn ang="0">
                  <a:pos x="83" y="114"/>
                </a:cxn>
                <a:cxn ang="0">
                  <a:pos x="83" y="114"/>
                </a:cxn>
              </a:cxnLst>
              <a:rect l="0" t="0" r="r" b="b"/>
              <a:pathLst>
                <a:path w="83" h="114">
                  <a:moveTo>
                    <a:pt x="83" y="114"/>
                  </a:moveTo>
                  <a:lnTo>
                    <a:pt x="83" y="114"/>
                  </a:lnTo>
                  <a:lnTo>
                    <a:pt x="69" y="114"/>
                  </a:lnTo>
                  <a:lnTo>
                    <a:pt x="69" y="84"/>
                  </a:lnTo>
                  <a:lnTo>
                    <a:pt x="69" y="44"/>
                  </a:lnTo>
                  <a:lnTo>
                    <a:pt x="69" y="33"/>
                  </a:lnTo>
                  <a:lnTo>
                    <a:pt x="66" y="22"/>
                  </a:lnTo>
                  <a:lnTo>
                    <a:pt x="58" y="17"/>
                  </a:lnTo>
                  <a:lnTo>
                    <a:pt x="47" y="14"/>
                  </a:lnTo>
                  <a:lnTo>
                    <a:pt x="39" y="14"/>
                  </a:lnTo>
                  <a:lnTo>
                    <a:pt x="28" y="17"/>
                  </a:lnTo>
                  <a:lnTo>
                    <a:pt x="14" y="27"/>
                  </a:lnTo>
                  <a:lnTo>
                    <a:pt x="14" y="33"/>
                  </a:lnTo>
                  <a:lnTo>
                    <a:pt x="14" y="114"/>
                  </a:lnTo>
                  <a:lnTo>
                    <a:pt x="3" y="114"/>
                  </a:lnTo>
                  <a:lnTo>
                    <a:pt x="0" y="114"/>
                  </a:lnTo>
                  <a:lnTo>
                    <a:pt x="0" y="87"/>
                  </a:lnTo>
                  <a:lnTo>
                    <a:pt x="0" y="71"/>
                  </a:lnTo>
                  <a:lnTo>
                    <a:pt x="0" y="6"/>
                  </a:lnTo>
                  <a:lnTo>
                    <a:pt x="0" y="3"/>
                  </a:lnTo>
                  <a:lnTo>
                    <a:pt x="11" y="3"/>
                  </a:lnTo>
                  <a:lnTo>
                    <a:pt x="14" y="3"/>
                  </a:lnTo>
                  <a:lnTo>
                    <a:pt x="14" y="14"/>
                  </a:lnTo>
                  <a:lnTo>
                    <a:pt x="31" y="6"/>
                  </a:lnTo>
                  <a:lnTo>
                    <a:pt x="42" y="3"/>
                  </a:lnTo>
                  <a:lnTo>
                    <a:pt x="50" y="0"/>
                  </a:lnTo>
                  <a:lnTo>
                    <a:pt x="61" y="3"/>
                  </a:lnTo>
                  <a:lnTo>
                    <a:pt x="66" y="6"/>
                  </a:lnTo>
                  <a:lnTo>
                    <a:pt x="75" y="11"/>
                  </a:lnTo>
                  <a:lnTo>
                    <a:pt x="80" y="19"/>
                  </a:lnTo>
                  <a:lnTo>
                    <a:pt x="83" y="33"/>
                  </a:lnTo>
                  <a:lnTo>
                    <a:pt x="83" y="46"/>
                  </a:lnTo>
                  <a:lnTo>
                    <a:pt x="83" y="68"/>
                  </a:lnTo>
                  <a:lnTo>
                    <a:pt x="83"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6" name="Freeform 21"/>
            <p:cNvSpPr>
              <a:spLocks noEditPoints="1"/>
            </p:cNvSpPr>
            <p:nvPr/>
          </p:nvSpPr>
          <p:spPr bwMode="auto">
            <a:xfrm>
              <a:off x="1840" y="959"/>
              <a:ext cx="91" cy="173"/>
            </a:xfrm>
            <a:custGeom>
              <a:avLst/>
              <a:gdLst/>
              <a:ahLst/>
              <a:cxnLst>
                <a:cxn ang="0">
                  <a:pos x="88" y="170"/>
                </a:cxn>
                <a:cxn ang="0">
                  <a:pos x="77" y="170"/>
                </a:cxn>
                <a:cxn ang="0">
                  <a:pos x="77" y="159"/>
                </a:cxn>
                <a:cxn ang="0">
                  <a:pos x="55" y="170"/>
                </a:cxn>
                <a:cxn ang="0">
                  <a:pos x="47" y="173"/>
                </a:cxn>
                <a:cxn ang="0">
                  <a:pos x="27" y="167"/>
                </a:cxn>
                <a:cxn ang="0">
                  <a:pos x="11" y="154"/>
                </a:cxn>
                <a:cxn ang="0">
                  <a:pos x="3" y="137"/>
                </a:cxn>
                <a:cxn ang="0">
                  <a:pos x="0" y="116"/>
                </a:cxn>
                <a:cxn ang="0">
                  <a:pos x="8" y="86"/>
                </a:cxn>
                <a:cxn ang="0">
                  <a:pos x="14" y="78"/>
                </a:cxn>
                <a:cxn ang="0">
                  <a:pos x="33" y="65"/>
                </a:cxn>
                <a:cxn ang="0">
                  <a:pos x="66" y="59"/>
                </a:cxn>
                <a:cxn ang="0">
                  <a:pos x="77" y="59"/>
                </a:cxn>
                <a:cxn ang="0">
                  <a:pos x="74" y="29"/>
                </a:cxn>
                <a:cxn ang="0">
                  <a:pos x="74" y="0"/>
                </a:cxn>
                <a:cxn ang="0">
                  <a:pos x="88" y="0"/>
                </a:cxn>
                <a:cxn ang="0">
                  <a:pos x="88" y="0"/>
                </a:cxn>
                <a:cxn ang="0">
                  <a:pos x="88" y="83"/>
                </a:cxn>
                <a:cxn ang="0">
                  <a:pos x="91" y="170"/>
                </a:cxn>
                <a:cxn ang="0">
                  <a:pos x="77" y="105"/>
                </a:cxn>
                <a:cxn ang="0">
                  <a:pos x="77" y="70"/>
                </a:cxn>
                <a:cxn ang="0">
                  <a:pos x="63" y="70"/>
                </a:cxn>
                <a:cxn ang="0">
                  <a:pos x="44" y="73"/>
                </a:cxn>
                <a:cxn ang="0">
                  <a:pos x="27" y="81"/>
                </a:cxn>
                <a:cxn ang="0">
                  <a:pos x="16" y="94"/>
                </a:cxn>
                <a:cxn ang="0">
                  <a:pos x="14" y="116"/>
                </a:cxn>
                <a:cxn ang="0">
                  <a:pos x="16" y="132"/>
                </a:cxn>
                <a:cxn ang="0">
                  <a:pos x="27" y="151"/>
                </a:cxn>
                <a:cxn ang="0">
                  <a:pos x="41" y="159"/>
                </a:cxn>
                <a:cxn ang="0">
                  <a:pos x="49" y="159"/>
                </a:cxn>
                <a:cxn ang="0">
                  <a:pos x="63" y="156"/>
                </a:cxn>
                <a:cxn ang="0">
                  <a:pos x="77" y="146"/>
                </a:cxn>
                <a:cxn ang="0">
                  <a:pos x="77" y="105"/>
                </a:cxn>
              </a:cxnLst>
              <a:rect l="0" t="0" r="r" b="b"/>
              <a:pathLst>
                <a:path w="91" h="173">
                  <a:moveTo>
                    <a:pt x="88" y="170"/>
                  </a:moveTo>
                  <a:lnTo>
                    <a:pt x="88" y="170"/>
                  </a:lnTo>
                  <a:lnTo>
                    <a:pt x="77" y="170"/>
                  </a:lnTo>
                  <a:lnTo>
                    <a:pt x="77" y="159"/>
                  </a:lnTo>
                  <a:lnTo>
                    <a:pt x="63" y="170"/>
                  </a:lnTo>
                  <a:lnTo>
                    <a:pt x="55" y="170"/>
                  </a:lnTo>
                  <a:lnTo>
                    <a:pt x="47" y="173"/>
                  </a:lnTo>
                  <a:lnTo>
                    <a:pt x="36" y="170"/>
                  </a:lnTo>
                  <a:lnTo>
                    <a:pt x="27" y="167"/>
                  </a:lnTo>
                  <a:lnTo>
                    <a:pt x="19" y="162"/>
                  </a:lnTo>
                  <a:lnTo>
                    <a:pt x="11" y="154"/>
                  </a:lnTo>
                  <a:lnTo>
                    <a:pt x="8" y="146"/>
                  </a:lnTo>
                  <a:lnTo>
                    <a:pt x="3" y="137"/>
                  </a:lnTo>
                  <a:lnTo>
                    <a:pt x="0" y="116"/>
                  </a:lnTo>
                  <a:lnTo>
                    <a:pt x="3" y="100"/>
                  </a:lnTo>
                  <a:lnTo>
                    <a:pt x="8" y="86"/>
                  </a:lnTo>
                  <a:lnTo>
                    <a:pt x="14" y="78"/>
                  </a:lnTo>
                  <a:lnTo>
                    <a:pt x="19" y="73"/>
                  </a:lnTo>
                  <a:lnTo>
                    <a:pt x="33" y="65"/>
                  </a:lnTo>
                  <a:lnTo>
                    <a:pt x="49" y="59"/>
                  </a:lnTo>
                  <a:lnTo>
                    <a:pt x="66" y="59"/>
                  </a:lnTo>
                  <a:lnTo>
                    <a:pt x="77" y="59"/>
                  </a:lnTo>
                  <a:lnTo>
                    <a:pt x="74" y="29"/>
                  </a:lnTo>
                  <a:lnTo>
                    <a:pt x="74" y="2"/>
                  </a:lnTo>
                  <a:lnTo>
                    <a:pt x="74" y="0"/>
                  </a:lnTo>
                  <a:lnTo>
                    <a:pt x="88" y="0"/>
                  </a:lnTo>
                  <a:lnTo>
                    <a:pt x="88" y="51"/>
                  </a:lnTo>
                  <a:lnTo>
                    <a:pt x="88" y="83"/>
                  </a:lnTo>
                  <a:lnTo>
                    <a:pt x="91" y="170"/>
                  </a:lnTo>
                  <a:lnTo>
                    <a:pt x="88" y="170"/>
                  </a:lnTo>
                  <a:close/>
                  <a:moveTo>
                    <a:pt x="77" y="105"/>
                  </a:moveTo>
                  <a:lnTo>
                    <a:pt x="77" y="105"/>
                  </a:lnTo>
                  <a:lnTo>
                    <a:pt x="77" y="70"/>
                  </a:lnTo>
                  <a:lnTo>
                    <a:pt x="63" y="70"/>
                  </a:lnTo>
                  <a:lnTo>
                    <a:pt x="44" y="73"/>
                  </a:lnTo>
                  <a:lnTo>
                    <a:pt x="36" y="75"/>
                  </a:lnTo>
                  <a:lnTo>
                    <a:pt x="27" y="81"/>
                  </a:lnTo>
                  <a:lnTo>
                    <a:pt x="22" y="86"/>
                  </a:lnTo>
                  <a:lnTo>
                    <a:pt x="16" y="94"/>
                  </a:lnTo>
                  <a:lnTo>
                    <a:pt x="14" y="105"/>
                  </a:lnTo>
                  <a:lnTo>
                    <a:pt x="14" y="116"/>
                  </a:lnTo>
                  <a:lnTo>
                    <a:pt x="16" y="132"/>
                  </a:lnTo>
                  <a:lnTo>
                    <a:pt x="22" y="146"/>
                  </a:lnTo>
                  <a:lnTo>
                    <a:pt x="27" y="151"/>
                  </a:lnTo>
                  <a:lnTo>
                    <a:pt x="33" y="156"/>
                  </a:lnTo>
                  <a:lnTo>
                    <a:pt x="41" y="159"/>
                  </a:lnTo>
                  <a:lnTo>
                    <a:pt x="49" y="159"/>
                  </a:lnTo>
                  <a:lnTo>
                    <a:pt x="58" y="159"/>
                  </a:lnTo>
                  <a:lnTo>
                    <a:pt x="63" y="156"/>
                  </a:lnTo>
                  <a:lnTo>
                    <a:pt x="71" y="151"/>
                  </a:lnTo>
                  <a:lnTo>
                    <a:pt x="77" y="146"/>
                  </a:lnTo>
                  <a:lnTo>
                    <a:pt x="77" y="10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7" name="Freeform 20"/>
            <p:cNvSpPr>
              <a:spLocks/>
            </p:cNvSpPr>
            <p:nvPr/>
          </p:nvSpPr>
          <p:spPr bwMode="auto">
            <a:xfrm>
              <a:off x="2041" y="975"/>
              <a:ext cx="110" cy="154"/>
            </a:xfrm>
            <a:custGeom>
              <a:avLst/>
              <a:gdLst/>
              <a:ahLst/>
              <a:cxnLst>
                <a:cxn ang="0">
                  <a:pos x="107" y="154"/>
                </a:cxn>
                <a:cxn ang="0">
                  <a:pos x="107" y="154"/>
                </a:cxn>
                <a:cxn ang="0">
                  <a:pos x="90" y="154"/>
                </a:cxn>
                <a:cxn ang="0">
                  <a:pos x="88" y="154"/>
                </a:cxn>
                <a:cxn ang="0">
                  <a:pos x="88" y="154"/>
                </a:cxn>
                <a:cxn ang="0">
                  <a:pos x="49" y="84"/>
                </a:cxn>
                <a:cxn ang="0">
                  <a:pos x="11" y="13"/>
                </a:cxn>
                <a:cxn ang="0">
                  <a:pos x="11" y="13"/>
                </a:cxn>
                <a:cxn ang="0">
                  <a:pos x="13" y="84"/>
                </a:cxn>
                <a:cxn ang="0">
                  <a:pos x="13" y="84"/>
                </a:cxn>
                <a:cxn ang="0">
                  <a:pos x="13" y="154"/>
                </a:cxn>
                <a:cxn ang="0">
                  <a:pos x="13" y="154"/>
                </a:cxn>
                <a:cxn ang="0">
                  <a:pos x="8" y="154"/>
                </a:cxn>
                <a:cxn ang="0">
                  <a:pos x="8" y="154"/>
                </a:cxn>
                <a:cxn ang="0">
                  <a:pos x="2"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5" y="32"/>
                </a:cxn>
                <a:cxn ang="0">
                  <a:pos x="35" y="32"/>
                </a:cxn>
                <a:cxn ang="0">
                  <a:pos x="55" y="62"/>
                </a:cxn>
                <a:cxn ang="0">
                  <a:pos x="96" y="143"/>
                </a:cxn>
                <a:cxn ang="0">
                  <a:pos x="96" y="143"/>
                </a:cxn>
                <a:cxn ang="0">
                  <a:pos x="96" y="111"/>
                </a:cxn>
                <a:cxn ang="0">
                  <a:pos x="96" y="111"/>
                </a:cxn>
                <a:cxn ang="0">
                  <a:pos x="96"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0" y="154"/>
                  </a:lnTo>
                  <a:lnTo>
                    <a:pt x="88" y="154"/>
                  </a:lnTo>
                  <a:lnTo>
                    <a:pt x="49" y="84"/>
                  </a:lnTo>
                  <a:lnTo>
                    <a:pt x="11" y="13"/>
                  </a:lnTo>
                  <a:lnTo>
                    <a:pt x="13" y="84"/>
                  </a:lnTo>
                  <a:lnTo>
                    <a:pt x="13" y="154"/>
                  </a:lnTo>
                  <a:lnTo>
                    <a:pt x="8" y="154"/>
                  </a:lnTo>
                  <a:lnTo>
                    <a:pt x="2" y="154"/>
                  </a:lnTo>
                  <a:lnTo>
                    <a:pt x="0" y="154"/>
                  </a:lnTo>
                  <a:lnTo>
                    <a:pt x="0" y="113"/>
                  </a:lnTo>
                  <a:lnTo>
                    <a:pt x="0" y="3"/>
                  </a:lnTo>
                  <a:lnTo>
                    <a:pt x="19" y="0"/>
                  </a:lnTo>
                  <a:lnTo>
                    <a:pt x="19" y="3"/>
                  </a:lnTo>
                  <a:lnTo>
                    <a:pt x="35" y="32"/>
                  </a:lnTo>
                  <a:lnTo>
                    <a:pt x="55" y="62"/>
                  </a:lnTo>
                  <a:lnTo>
                    <a:pt x="96" y="143"/>
                  </a:lnTo>
                  <a:lnTo>
                    <a:pt x="96" y="111"/>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8" name="Freeform 19"/>
            <p:cNvSpPr>
              <a:spLocks noEditPoints="1"/>
            </p:cNvSpPr>
            <p:nvPr/>
          </p:nvSpPr>
          <p:spPr bwMode="auto">
            <a:xfrm>
              <a:off x="2184" y="1015"/>
              <a:ext cx="93" cy="117"/>
            </a:xfrm>
            <a:custGeom>
              <a:avLst/>
              <a:gdLst/>
              <a:ahLst/>
              <a:cxnLst>
                <a:cxn ang="0">
                  <a:pos x="90" y="57"/>
                </a:cxn>
                <a:cxn ang="0">
                  <a:pos x="13" y="57"/>
                </a:cxn>
                <a:cxn ang="0">
                  <a:pos x="13" y="57"/>
                </a:cxn>
                <a:cxn ang="0">
                  <a:pos x="16" y="76"/>
                </a:cxn>
                <a:cxn ang="0">
                  <a:pos x="24" y="90"/>
                </a:cxn>
                <a:cxn ang="0">
                  <a:pos x="30" y="98"/>
                </a:cxn>
                <a:cxn ang="0">
                  <a:pos x="35" y="100"/>
                </a:cxn>
                <a:cxn ang="0">
                  <a:pos x="44" y="103"/>
                </a:cxn>
                <a:cxn ang="0">
                  <a:pos x="55" y="106"/>
                </a:cxn>
                <a:cxn ang="0">
                  <a:pos x="55" y="106"/>
                </a:cxn>
                <a:cxn ang="0">
                  <a:pos x="63" y="103"/>
                </a:cxn>
                <a:cxn ang="0">
                  <a:pos x="71" y="100"/>
                </a:cxn>
                <a:cxn ang="0">
                  <a:pos x="79" y="98"/>
                </a:cxn>
                <a:cxn ang="0">
                  <a:pos x="88" y="90"/>
                </a:cxn>
                <a:cxn ang="0">
                  <a:pos x="88" y="92"/>
                </a:cxn>
                <a:cxn ang="0">
                  <a:pos x="88" y="92"/>
                </a:cxn>
                <a:cxn ang="0">
                  <a:pos x="88" y="103"/>
                </a:cxn>
                <a:cxn ang="0">
                  <a:pos x="88" y="106"/>
                </a:cxn>
                <a:cxn ang="0">
                  <a:pos x="88" y="106"/>
                </a:cxn>
                <a:cxn ang="0">
                  <a:pos x="71" y="114"/>
                </a:cxn>
                <a:cxn ang="0">
                  <a:pos x="52" y="117"/>
                </a:cxn>
                <a:cxn ang="0">
                  <a:pos x="52" y="117"/>
                </a:cxn>
                <a:cxn ang="0">
                  <a:pos x="41" y="117"/>
                </a:cxn>
                <a:cxn ang="0">
                  <a:pos x="30" y="111"/>
                </a:cxn>
                <a:cxn ang="0">
                  <a:pos x="22" y="108"/>
                </a:cxn>
                <a:cxn ang="0">
                  <a:pos x="13" y="100"/>
                </a:cxn>
                <a:cxn ang="0">
                  <a:pos x="8" y="92"/>
                </a:cxn>
                <a:cxn ang="0">
                  <a:pos x="5" y="81"/>
                </a:cxn>
                <a:cxn ang="0">
                  <a:pos x="2" y="71"/>
                </a:cxn>
                <a:cxn ang="0">
                  <a:pos x="0" y="60"/>
                </a:cxn>
                <a:cxn ang="0">
                  <a:pos x="0" y="60"/>
                </a:cxn>
                <a:cxn ang="0">
                  <a:pos x="2" y="36"/>
                </a:cxn>
                <a:cxn ang="0">
                  <a:pos x="8" y="27"/>
                </a:cxn>
                <a:cxn ang="0">
                  <a:pos x="13" y="17"/>
                </a:cxn>
                <a:cxn ang="0">
                  <a:pos x="19" y="11"/>
                </a:cxn>
                <a:cxn ang="0">
                  <a:pos x="27" y="6"/>
                </a:cxn>
                <a:cxn ang="0">
                  <a:pos x="38" y="3"/>
                </a:cxn>
                <a:cxn ang="0">
                  <a:pos x="49" y="0"/>
                </a:cxn>
                <a:cxn ang="0">
                  <a:pos x="49" y="0"/>
                </a:cxn>
                <a:cxn ang="0">
                  <a:pos x="60" y="3"/>
                </a:cxn>
                <a:cxn ang="0">
                  <a:pos x="68" y="6"/>
                </a:cxn>
                <a:cxn ang="0">
                  <a:pos x="77" y="11"/>
                </a:cxn>
                <a:cxn ang="0">
                  <a:pos x="82" y="17"/>
                </a:cxn>
                <a:cxn ang="0">
                  <a:pos x="88" y="25"/>
                </a:cxn>
                <a:cxn ang="0">
                  <a:pos x="90" y="36"/>
                </a:cxn>
                <a:cxn ang="0">
                  <a:pos x="93" y="57"/>
                </a:cxn>
                <a:cxn ang="0">
                  <a:pos x="90" y="57"/>
                </a:cxn>
                <a:cxn ang="0">
                  <a:pos x="49" y="11"/>
                </a:cxn>
                <a:cxn ang="0">
                  <a:pos x="49" y="11"/>
                </a:cxn>
                <a:cxn ang="0">
                  <a:pos x="35" y="14"/>
                </a:cxn>
                <a:cxn ang="0">
                  <a:pos x="24" y="22"/>
                </a:cxn>
                <a:cxn ang="0">
                  <a:pos x="19" y="33"/>
                </a:cxn>
                <a:cxn ang="0">
                  <a:pos x="13" y="46"/>
                </a:cxn>
                <a:cxn ang="0">
                  <a:pos x="79" y="46"/>
                </a:cxn>
                <a:cxn ang="0">
                  <a:pos x="79" y="46"/>
                </a:cxn>
                <a:cxn ang="0">
                  <a:pos x="77" y="33"/>
                </a:cxn>
                <a:cxn ang="0">
                  <a:pos x="71" y="22"/>
                </a:cxn>
                <a:cxn ang="0">
                  <a:pos x="60" y="14"/>
                </a:cxn>
                <a:cxn ang="0">
                  <a:pos x="49" y="11"/>
                </a:cxn>
                <a:cxn ang="0">
                  <a:pos x="49" y="11"/>
                </a:cxn>
              </a:cxnLst>
              <a:rect l="0" t="0" r="r" b="b"/>
              <a:pathLst>
                <a:path w="93" h="117">
                  <a:moveTo>
                    <a:pt x="90" y="57"/>
                  </a:moveTo>
                  <a:lnTo>
                    <a:pt x="13" y="57"/>
                  </a:lnTo>
                  <a:lnTo>
                    <a:pt x="16" y="76"/>
                  </a:lnTo>
                  <a:lnTo>
                    <a:pt x="24" y="90"/>
                  </a:lnTo>
                  <a:lnTo>
                    <a:pt x="30" y="98"/>
                  </a:lnTo>
                  <a:lnTo>
                    <a:pt x="35" y="100"/>
                  </a:lnTo>
                  <a:lnTo>
                    <a:pt x="44" y="103"/>
                  </a:lnTo>
                  <a:lnTo>
                    <a:pt x="55" y="106"/>
                  </a:lnTo>
                  <a:lnTo>
                    <a:pt x="63" y="103"/>
                  </a:lnTo>
                  <a:lnTo>
                    <a:pt x="71" y="100"/>
                  </a:lnTo>
                  <a:lnTo>
                    <a:pt x="79" y="98"/>
                  </a:lnTo>
                  <a:lnTo>
                    <a:pt x="88" y="90"/>
                  </a:lnTo>
                  <a:lnTo>
                    <a:pt x="88" y="92"/>
                  </a:lnTo>
                  <a:lnTo>
                    <a:pt x="88" y="103"/>
                  </a:lnTo>
                  <a:lnTo>
                    <a:pt x="88" y="106"/>
                  </a:lnTo>
                  <a:lnTo>
                    <a:pt x="71" y="114"/>
                  </a:lnTo>
                  <a:lnTo>
                    <a:pt x="52" y="117"/>
                  </a:lnTo>
                  <a:lnTo>
                    <a:pt x="41" y="117"/>
                  </a:lnTo>
                  <a:lnTo>
                    <a:pt x="30" y="111"/>
                  </a:lnTo>
                  <a:lnTo>
                    <a:pt x="22" y="108"/>
                  </a:lnTo>
                  <a:lnTo>
                    <a:pt x="13" y="100"/>
                  </a:lnTo>
                  <a:lnTo>
                    <a:pt x="8" y="92"/>
                  </a:lnTo>
                  <a:lnTo>
                    <a:pt x="5" y="81"/>
                  </a:lnTo>
                  <a:lnTo>
                    <a:pt x="2" y="71"/>
                  </a:lnTo>
                  <a:lnTo>
                    <a:pt x="0" y="60"/>
                  </a:lnTo>
                  <a:lnTo>
                    <a:pt x="2" y="36"/>
                  </a:lnTo>
                  <a:lnTo>
                    <a:pt x="8" y="27"/>
                  </a:lnTo>
                  <a:lnTo>
                    <a:pt x="13" y="17"/>
                  </a:lnTo>
                  <a:lnTo>
                    <a:pt x="19" y="11"/>
                  </a:lnTo>
                  <a:lnTo>
                    <a:pt x="27" y="6"/>
                  </a:lnTo>
                  <a:lnTo>
                    <a:pt x="38" y="3"/>
                  </a:lnTo>
                  <a:lnTo>
                    <a:pt x="49" y="0"/>
                  </a:lnTo>
                  <a:lnTo>
                    <a:pt x="60" y="3"/>
                  </a:lnTo>
                  <a:lnTo>
                    <a:pt x="68" y="6"/>
                  </a:lnTo>
                  <a:lnTo>
                    <a:pt x="77" y="11"/>
                  </a:lnTo>
                  <a:lnTo>
                    <a:pt x="82" y="17"/>
                  </a:lnTo>
                  <a:lnTo>
                    <a:pt x="88" y="25"/>
                  </a:lnTo>
                  <a:lnTo>
                    <a:pt x="90" y="36"/>
                  </a:lnTo>
                  <a:lnTo>
                    <a:pt x="93" y="57"/>
                  </a:lnTo>
                  <a:lnTo>
                    <a:pt x="90" y="57"/>
                  </a:lnTo>
                  <a:close/>
                  <a:moveTo>
                    <a:pt x="49" y="11"/>
                  </a:moveTo>
                  <a:lnTo>
                    <a:pt x="49" y="11"/>
                  </a:lnTo>
                  <a:lnTo>
                    <a:pt x="35" y="14"/>
                  </a:lnTo>
                  <a:lnTo>
                    <a:pt x="24" y="22"/>
                  </a:lnTo>
                  <a:lnTo>
                    <a:pt x="19" y="33"/>
                  </a:lnTo>
                  <a:lnTo>
                    <a:pt x="13" y="46"/>
                  </a:lnTo>
                  <a:lnTo>
                    <a:pt x="79" y="46"/>
                  </a:lnTo>
                  <a:lnTo>
                    <a:pt x="77" y="33"/>
                  </a:lnTo>
                  <a:lnTo>
                    <a:pt x="71" y="22"/>
                  </a:lnTo>
                  <a:lnTo>
                    <a:pt x="60" y="14"/>
                  </a:lnTo>
                  <a:lnTo>
                    <a:pt x="49"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9" name="Freeform 18"/>
            <p:cNvSpPr>
              <a:spLocks/>
            </p:cNvSpPr>
            <p:nvPr/>
          </p:nvSpPr>
          <p:spPr bwMode="auto">
            <a:xfrm>
              <a:off x="2294" y="1018"/>
              <a:ext cx="145" cy="111"/>
            </a:xfrm>
            <a:custGeom>
              <a:avLst/>
              <a:gdLst/>
              <a:ahLst/>
              <a:cxnLst>
                <a:cxn ang="0">
                  <a:pos x="132" y="46"/>
                </a:cxn>
                <a:cxn ang="0">
                  <a:pos x="123" y="87"/>
                </a:cxn>
                <a:cxn ang="0">
                  <a:pos x="123" y="87"/>
                </a:cxn>
                <a:cxn ang="0">
                  <a:pos x="118" y="108"/>
                </a:cxn>
                <a:cxn ang="0">
                  <a:pos x="115" y="111"/>
                </a:cxn>
                <a:cxn ang="0">
                  <a:pos x="115" y="111"/>
                </a:cxn>
                <a:cxn ang="0">
                  <a:pos x="99" y="111"/>
                </a:cxn>
                <a:cxn ang="0">
                  <a:pos x="99" y="111"/>
                </a:cxn>
                <a:cxn ang="0">
                  <a:pos x="99" y="111"/>
                </a:cxn>
                <a:cxn ang="0">
                  <a:pos x="90" y="78"/>
                </a:cxn>
                <a:cxn ang="0">
                  <a:pos x="71" y="8"/>
                </a:cxn>
                <a:cxn ang="0">
                  <a:pos x="57" y="65"/>
                </a:cxn>
                <a:cxn ang="0">
                  <a:pos x="57" y="65"/>
                </a:cxn>
                <a:cxn ang="0">
                  <a:pos x="46" y="111"/>
                </a:cxn>
                <a:cxn ang="0">
                  <a:pos x="46" y="111"/>
                </a:cxn>
                <a:cxn ang="0">
                  <a:pos x="46" y="111"/>
                </a:cxn>
                <a:cxn ang="0">
                  <a:pos x="30" y="111"/>
                </a:cxn>
                <a:cxn ang="0">
                  <a:pos x="30" y="111"/>
                </a:cxn>
                <a:cxn ang="0">
                  <a:pos x="30" y="111"/>
                </a:cxn>
                <a:cxn ang="0">
                  <a:pos x="22" y="78"/>
                </a:cxn>
                <a:cxn ang="0">
                  <a:pos x="22" y="78"/>
                </a:cxn>
                <a:cxn ang="0">
                  <a:pos x="0" y="3"/>
                </a:cxn>
                <a:cxn ang="0">
                  <a:pos x="2" y="0"/>
                </a:cxn>
                <a:cxn ang="0">
                  <a:pos x="2" y="0"/>
                </a:cxn>
                <a:cxn ang="0">
                  <a:pos x="13" y="0"/>
                </a:cxn>
                <a:cxn ang="0">
                  <a:pos x="16" y="3"/>
                </a:cxn>
                <a:cxn ang="0">
                  <a:pos x="16" y="3"/>
                </a:cxn>
                <a:cxn ang="0">
                  <a:pos x="22" y="33"/>
                </a:cxn>
                <a:cxn ang="0">
                  <a:pos x="38" y="103"/>
                </a:cxn>
                <a:cxn ang="0">
                  <a:pos x="57" y="30"/>
                </a:cxn>
                <a:cxn ang="0">
                  <a:pos x="57" y="30"/>
                </a:cxn>
                <a:cxn ang="0">
                  <a:pos x="63" y="3"/>
                </a:cxn>
                <a:cxn ang="0">
                  <a:pos x="63" y="0"/>
                </a:cxn>
                <a:cxn ang="0">
                  <a:pos x="63" y="0"/>
                </a:cxn>
                <a:cxn ang="0">
                  <a:pos x="82" y="0"/>
                </a:cxn>
                <a:cxn ang="0">
                  <a:pos x="82" y="3"/>
                </a:cxn>
                <a:cxn ang="0">
                  <a:pos x="82" y="3"/>
                </a:cxn>
                <a:cxn ang="0">
                  <a:pos x="110" y="100"/>
                </a:cxn>
                <a:cxn ang="0">
                  <a:pos x="123" y="43"/>
                </a:cxn>
                <a:cxn ang="0">
                  <a:pos x="123" y="43"/>
                </a:cxn>
                <a:cxn ang="0">
                  <a:pos x="129" y="14"/>
                </a:cxn>
                <a:cxn ang="0">
                  <a:pos x="129" y="14"/>
                </a:cxn>
                <a:cxn ang="0">
                  <a:pos x="132" y="3"/>
                </a:cxn>
                <a:cxn ang="0">
                  <a:pos x="132" y="0"/>
                </a:cxn>
                <a:cxn ang="0">
                  <a:pos x="132" y="0"/>
                </a:cxn>
                <a:cxn ang="0">
                  <a:pos x="137" y="0"/>
                </a:cxn>
                <a:cxn ang="0">
                  <a:pos x="137" y="0"/>
                </a:cxn>
                <a:cxn ang="0">
                  <a:pos x="143" y="0"/>
                </a:cxn>
                <a:cxn ang="0">
                  <a:pos x="145" y="3"/>
                </a:cxn>
                <a:cxn ang="0">
                  <a:pos x="145" y="3"/>
                </a:cxn>
                <a:cxn ang="0">
                  <a:pos x="132" y="46"/>
                </a:cxn>
                <a:cxn ang="0">
                  <a:pos x="132" y="46"/>
                </a:cxn>
              </a:cxnLst>
              <a:rect l="0" t="0" r="r" b="b"/>
              <a:pathLst>
                <a:path w="145" h="111">
                  <a:moveTo>
                    <a:pt x="132" y="46"/>
                  </a:moveTo>
                  <a:lnTo>
                    <a:pt x="123" y="87"/>
                  </a:lnTo>
                  <a:lnTo>
                    <a:pt x="118" y="108"/>
                  </a:lnTo>
                  <a:lnTo>
                    <a:pt x="115" y="111"/>
                  </a:lnTo>
                  <a:lnTo>
                    <a:pt x="99" y="111"/>
                  </a:lnTo>
                  <a:lnTo>
                    <a:pt x="90" y="78"/>
                  </a:lnTo>
                  <a:lnTo>
                    <a:pt x="71" y="8"/>
                  </a:lnTo>
                  <a:lnTo>
                    <a:pt x="57" y="65"/>
                  </a:lnTo>
                  <a:lnTo>
                    <a:pt x="46" y="111"/>
                  </a:lnTo>
                  <a:lnTo>
                    <a:pt x="30" y="111"/>
                  </a:lnTo>
                  <a:lnTo>
                    <a:pt x="22" y="78"/>
                  </a:lnTo>
                  <a:lnTo>
                    <a:pt x="0" y="3"/>
                  </a:lnTo>
                  <a:lnTo>
                    <a:pt x="2" y="0"/>
                  </a:lnTo>
                  <a:lnTo>
                    <a:pt x="13" y="0"/>
                  </a:lnTo>
                  <a:lnTo>
                    <a:pt x="16" y="3"/>
                  </a:lnTo>
                  <a:lnTo>
                    <a:pt x="22" y="33"/>
                  </a:lnTo>
                  <a:lnTo>
                    <a:pt x="38" y="103"/>
                  </a:lnTo>
                  <a:lnTo>
                    <a:pt x="57" y="30"/>
                  </a:lnTo>
                  <a:lnTo>
                    <a:pt x="63" y="3"/>
                  </a:lnTo>
                  <a:lnTo>
                    <a:pt x="63" y="0"/>
                  </a:lnTo>
                  <a:lnTo>
                    <a:pt x="82" y="0"/>
                  </a:lnTo>
                  <a:lnTo>
                    <a:pt x="82" y="3"/>
                  </a:lnTo>
                  <a:lnTo>
                    <a:pt x="110" y="100"/>
                  </a:lnTo>
                  <a:lnTo>
                    <a:pt x="123" y="43"/>
                  </a:lnTo>
                  <a:lnTo>
                    <a:pt x="129" y="14"/>
                  </a:lnTo>
                  <a:lnTo>
                    <a:pt x="132" y="3"/>
                  </a:lnTo>
                  <a:lnTo>
                    <a:pt x="132" y="0"/>
                  </a:lnTo>
                  <a:lnTo>
                    <a:pt x="137" y="0"/>
                  </a:lnTo>
                  <a:lnTo>
                    <a:pt x="143" y="0"/>
                  </a:lnTo>
                  <a:lnTo>
                    <a:pt x="145"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0" name="Freeform 17"/>
            <p:cNvSpPr>
              <a:spLocks noEditPoints="1"/>
            </p:cNvSpPr>
            <p:nvPr/>
          </p:nvSpPr>
          <p:spPr bwMode="auto">
            <a:xfrm>
              <a:off x="2536" y="975"/>
              <a:ext cx="96" cy="154"/>
            </a:xfrm>
            <a:custGeom>
              <a:avLst/>
              <a:gdLst/>
              <a:ahLst/>
              <a:cxnLst>
                <a:cxn ang="0">
                  <a:pos x="85" y="140"/>
                </a:cxn>
                <a:cxn ang="0">
                  <a:pos x="74" y="148"/>
                </a:cxn>
                <a:cxn ang="0">
                  <a:pos x="44" y="154"/>
                </a:cxn>
                <a:cxn ang="0">
                  <a:pos x="30" y="154"/>
                </a:cxn>
                <a:cxn ang="0">
                  <a:pos x="2" y="154"/>
                </a:cxn>
                <a:cxn ang="0">
                  <a:pos x="2" y="121"/>
                </a:cxn>
                <a:cxn ang="0">
                  <a:pos x="2" y="51"/>
                </a:cxn>
                <a:cxn ang="0">
                  <a:pos x="0" y="3"/>
                </a:cxn>
                <a:cxn ang="0">
                  <a:pos x="2" y="3"/>
                </a:cxn>
                <a:cxn ang="0">
                  <a:pos x="44" y="0"/>
                </a:cxn>
                <a:cxn ang="0">
                  <a:pos x="55" y="3"/>
                </a:cxn>
                <a:cxn ang="0">
                  <a:pos x="77" y="11"/>
                </a:cxn>
                <a:cxn ang="0">
                  <a:pos x="82" y="19"/>
                </a:cxn>
                <a:cxn ang="0">
                  <a:pos x="88" y="38"/>
                </a:cxn>
                <a:cxn ang="0">
                  <a:pos x="85" y="51"/>
                </a:cxn>
                <a:cxn ang="0">
                  <a:pos x="68" y="70"/>
                </a:cxn>
                <a:cxn ang="0">
                  <a:pos x="57" y="73"/>
                </a:cxn>
                <a:cxn ang="0">
                  <a:pos x="85" y="84"/>
                </a:cxn>
                <a:cxn ang="0">
                  <a:pos x="93" y="94"/>
                </a:cxn>
                <a:cxn ang="0">
                  <a:pos x="96" y="111"/>
                </a:cxn>
                <a:cxn ang="0">
                  <a:pos x="93" y="127"/>
                </a:cxn>
                <a:cxn ang="0">
                  <a:pos x="85" y="140"/>
                </a:cxn>
                <a:cxn ang="0">
                  <a:pos x="16" y="11"/>
                </a:cxn>
                <a:cxn ang="0">
                  <a:pos x="13" y="13"/>
                </a:cxn>
                <a:cxn ang="0">
                  <a:pos x="13" y="62"/>
                </a:cxn>
                <a:cxn ang="0">
                  <a:pos x="30" y="70"/>
                </a:cxn>
                <a:cxn ang="0">
                  <a:pos x="44" y="67"/>
                </a:cxn>
                <a:cxn ang="0">
                  <a:pos x="66" y="59"/>
                </a:cxn>
                <a:cxn ang="0">
                  <a:pos x="74" y="49"/>
                </a:cxn>
                <a:cxn ang="0">
                  <a:pos x="74" y="38"/>
                </a:cxn>
                <a:cxn ang="0">
                  <a:pos x="66" y="19"/>
                </a:cxn>
                <a:cxn ang="0">
                  <a:pos x="46" y="11"/>
                </a:cxn>
                <a:cxn ang="0">
                  <a:pos x="35" y="81"/>
                </a:cxn>
                <a:cxn ang="0">
                  <a:pos x="13" y="81"/>
                </a:cxn>
                <a:cxn ang="0">
                  <a:pos x="13" y="97"/>
                </a:cxn>
                <a:cxn ang="0">
                  <a:pos x="38" y="143"/>
                </a:cxn>
                <a:cxn ang="0">
                  <a:pos x="49" y="143"/>
                </a:cxn>
                <a:cxn ang="0">
                  <a:pos x="71" y="135"/>
                </a:cxn>
                <a:cxn ang="0">
                  <a:pos x="79" y="127"/>
                </a:cxn>
                <a:cxn ang="0">
                  <a:pos x="82" y="111"/>
                </a:cxn>
                <a:cxn ang="0">
                  <a:pos x="82" y="103"/>
                </a:cxn>
                <a:cxn ang="0">
                  <a:pos x="74" y="89"/>
                </a:cxn>
                <a:cxn ang="0">
                  <a:pos x="52" y="81"/>
                </a:cxn>
                <a:cxn ang="0">
                  <a:pos x="35" y="81"/>
                </a:cxn>
              </a:cxnLst>
              <a:rect l="0" t="0" r="r" b="b"/>
              <a:pathLst>
                <a:path w="96" h="154">
                  <a:moveTo>
                    <a:pt x="85" y="140"/>
                  </a:moveTo>
                  <a:lnTo>
                    <a:pt x="85" y="140"/>
                  </a:lnTo>
                  <a:lnTo>
                    <a:pt x="79" y="146"/>
                  </a:lnTo>
                  <a:lnTo>
                    <a:pt x="74" y="148"/>
                  </a:lnTo>
                  <a:lnTo>
                    <a:pt x="60" y="151"/>
                  </a:lnTo>
                  <a:lnTo>
                    <a:pt x="44" y="154"/>
                  </a:lnTo>
                  <a:lnTo>
                    <a:pt x="30" y="154"/>
                  </a:lnTo>
                  <a:lnTo>
                    <a:pt x="2" y="154"/>
                  </a:lnTo>
                  <a:lnTo>
                    <a:pt x="2" y="121"/>
                  </a:lnTo>
                  <a:lnTo>
                    <a:pt x="2" y="51"/>
                  </a:lnTo>
                  <a:lnTo>
                    <a:pt x="0" y="3"/>
                  </a:lnTo>
                  <a:lnTo>
                    <a:pt x="2" y="3"/>
                  </a:lnTo>
                  <a:lnTo>
                    <a:pt x="33" y="0"/>
                  </a:lnTo>
                  <a:lnTo>
                    <a:pt x="44" y="0"/>
                  </a:lnTo>
                  <a:lnTo>
                    <a:pt x="55" y="3"/>
                  </a:lnTo>
                  <a:lnTo>
                    <a:pt x="66" y="5"/>
                  </a:lnTo>
                  <a:lnTo>
                    <a:pt x="77" y="11"/>
                  </a:lnTo>
                  <a:lnTo>
                    <a:pt x="82" y="19"/>
                  </a:lnTo>
                  <a:lnTo>
                    <a:pt x="88" y="27"/>
                  </a:lnTo>
                  <a:lnTo>
                    <a:pt x="88" y="38"/>
                  </a:lnTo>
                  <a:lnTo>
                    <a:pt x="85" y="51"/>
                  </a:lnTo>
                  <a:lnTo>
                    <a:pt x="79" y="62"/>
                  </a:lnTo>
                  <a:lnTo>
                    <a:pt x="68" y="70"/>
                  </a:lnTo>
                  <a:lnTo>
                    <a:pt x="57" y="73"/>
                  </a:lnTo>
                  <a:lnTo>
                    <a:pt x="74" y="76"/>
                  </a:lnTo>
                  <a:lnTo>
                    <a:pt x="85" y="84"/>
                  </a:lnTo>
                  <a:lnTo>
                    <a:pt x="90" y="89"/>
                  </a:lnTo>
                  <a:lnTo>
                    <a:pt x="93" y="94"/>
                  </a:lnTo>
                  <a:lnTo>
                    <a:pt x="96" y="103"/>
                  </a:lnTo>
                  <a:lnTo>
                    <a:pt x="96" y="111"/>
                  </a:lnTo>
                  <a:lnTo>
                    <a:pt x="93" y="127"/>
                  </a:lnTo>
                  <a:lnTo>
                    <a:pt x="85" y="140"/>
                  </a:lnTo>
                  <a:close/>
                  <a:moveTo>
                    <a:pt x="46" y="11"/>
                  </a:moveTo>
                  <a:lnTo>
                    <a:pt x="16" y="11"/>
                  </a:lnTo>
                  <a:lnTo>
                    <a:pt x="13" y="13"/>
                  </a:lnTo>
                  <a:lnTo>
                    <a:pt x="13" y="62"/>
                  </a:lnTo>
                  <a:lnTo>
                    <a:pt x="13" y="70"/>
                  </a:lnTo>
                  <a:lnTo>
                    <a:pt x="30" y="70"/>
                  </a:lnTo>
                  <a:lnTo>
                    <a:pt x="44" y="67"/>
                  </a:lnTo>
                  <a:lnTo>
                    <a:pt x="60" y="65"/>
                  </a:lnTo>
                  <a:lnTo>
                    <a:pt x="66" y="59"/>
                  </a:lnTo>
                  <a:lnTo>
                    <a:pt x="71" y="54"/>
                  </a:lnTo>
                  <a:lnTo>
                    <a:pt x="74" y="49"/>
                  </a:lnTo>
                  <a:lnTo>
                    <a:pt x="74" y="38"/>
                  </a:lnTo>
                  <a:lnTo>
                    <a:pt x="71" y="27"/>
                  </a:lnTo>
                  <a:lnTo>
                    <a:pt x="66" y="19"/>
                  </a:lnTo>
                  <a:lnTo>
                    <a:pt x="57" y="13"/>
                  </a:lnTo>
                  <a:lnTo>
                    <a:pt x="46" y="11"/>
                  </a:lnTo>
                  <a:close/>
                  <a:moveTo>
                    <a:pt x="35" y="81"/>
                  </a:moveTo>
                  <a:lnTo>
                    <a:pt x="35" y="81"/>
                  </a:lnTo>
                  <a:lnTo>
                    <a:pt x="13" y="81"/>
                  </a:lnTo>
                  <a:lnTo>
                    <a:pt x="13" y="97"/>
                  </a:lnTo>
                  <a:lnTo>
                    <a:pt x="16" y="143"/>
                  </a:lnTo>
                  <a:lnTo>
                    <a:pt x="38" y="143"/>
                  </a:lnTo>
                  <a:lnTo>
                    <a:pt x="49" y="143"/>
                  </a:lnTo>
                  <a:lnTo>
                    <a:pt x="60" y="140"/>
                  </a:lnTo>
                  <a:lnTo>
                    <a:pt x="71" y="135"/>
                  </a:lnTo>
                  <a:lnTo>
                    <a:pt x="79" y="127"/>
                  </a:lnTo>
                  <a:lnTo>
                    <a:pt x="82" y="119"/>
                  </a:lnTo>
                  <a:lnTo>
                    <a:pt x="82" y="111"/>
                  </a:lnTo>
                  <a:lnTo>
                    <a:pt x="82" y="103"/>
                  </a:lnTo>
                  <a:lnTo>
                    <a:pt x="79" y="94"/>
                  </a:lnTo>
                  <a:lnTo>
                    <a:pt x="74" y="89"/>
                  </a:lnTo>
                  <a:lnTo>
                    <a:pt x="68" y="86"/>
                  </a:lnTo>
                  <a:lnTo>
                    <a:pt x="52" y="81"/>
                  </a:lnTo>
                  <a:lnTo>
                    <a:pt x="35"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1" name="Freeform 16"/>
            <p:cNvSpPr>
              <a:spLocks/>
            </p:cNvSpPr>
            <p:nvPr/>
          </p:nvSpPr>
          <p:spPr bwMode="auto">
            <a:xfrm>
              <a:off x="2665" y="1015"/>
              <a:ext cx="47" cy="114"/>
            </a:xfrm>
            <a:custGeom>
              <a:avLst/>
              <a:gdLst/>
              <a:ahLst/>
              <a:cxnLst>
                <a:cxn ang="0">
                  <a:pos x="44" y="17"/>
                </a:cxn>
                <a:cxn ang="0">
                  <a:pos x="44" y="17"/>
                </a:cxn>
                <a:cxn ang="0">
                  <a:pos x="44" y="17"/>
                </a:cxn>
                <a:cxn ang="0">
                  <a:pos x="36" y="14"/>
                </a:cxn>
                <a:cxn ang="0">
                  <a:pos x="36" y="14"/>
                </a:cxn>
                <a:cxn ang="0">
                  <a:pos x="27" y="17"/>
                </a:cxn>
                <a:cxn ang="0">
                  <a:pos x="22" y="19"/>
                </a:cxn>
                <a:cxn ang="0">
                  <a:pos x="19" y="25"/>
                </a:cxn>
                <a:cxn ang="0">
                  <a:pos x="16" y="30"/>
                </a:cxn>
                <a:cxn ang="0">
                  <a:pos x="14" y="44"/>
                </a:cxn>
                <a:cxn ang="0">
                  <a:pos x="14" y="57"/>
                </a:cxn>
                <a:cxn ang="0">
                  <a:pos x="14" y="57"/>
                </a:cxn>
                <a:cxn ang="0">
                  <a:pos x="16" y="114"/>
                </a:cxn>
                <a:cxn ang="0">
                  <a:pos x="14" y="114"/>
                </a:cxn>
                <a:cxn ang="0">
                  <a:pos x="14" y="114"/>
                </a:cxn>
                <a:cxn ang="0">
                  <a:pos x="3" y="114"/>
                </a:cxn>
                <a:cxn ang="0">
                  <a:pos x="0" y="114"/>
                </a:cxn>
                <a:cxn ang="0">
                  <a:pos x="0" y="108"/>
                </a:cxn>
                <a:cxn ang="0">
                  <a:pos x="0" y="108"/>
                </a:cxn>
                <a:cxn ang="0">
                  <a:pos x="0" y="84"/>
                </a:cxn>
                <a:cxn ang="0">
                  <a:pos x="0" y="57"/>
                </a:cxn>
                <a:cxn ang="0">
                  <a:pos x="0" y="57"/>
                </a:cxn>
                <a:cxn ang="0">
                  <a:pos x="0" y="6"/>
                </a:cxn>
                <a:cxn ang="0">
                  <a:pos x="0" y="6"/>
                </a:cxn>
                <a:cxn ang="0">
                  <a:pos x="0" y="6"/>
                </a:cxn>
                <a:cxn ang="0">
                  <a:pos x="14" y="3"/>
                </a:cxn>
                <a:cxn ang="0">
                  <a:pos x="14" y="3"/>
                </a:cxn>
                <a:cxn ang="0">
                  <a:pos x="14" y="3"/>
                </a:cxn>
                <a:cxn ang="0">
                  <a:pos x="14" y="22"/>
                </a:cxn>
                <a:cxn ang="0">
                  <a:pos x="14" y="22"/>
                </a:cxn>
                <a:cxn ang="0">
                  <a:pos x="16" y="14"/>
                </a:cxn>
                <a:cxn ang="0">
                  <a:pos x="22" y="6"/>
                </a:cxn>
                <a:cxn ang="0">
                  <a:pos x="27" y="3"/>
                </a:cxn>
                <a:cxn ang="0">
                  <a:pos x="36" y="0"/>
                </a:cxn>
                <a:cxn ang="0">
                  <a:pos x="36" y="0"/>
                </a:cxn>
                <a:cxn ang="0">
                  <a:pos x="47" y="3"/>
                </a:cxn>
                <a:cxn ang="0">
                  <a:pos x="47" y="6"/>
                </a:cxn>
                <a:cxn ang="0">
                  <a:pos x="47" y="6"/>
                </a:cxn>
                <a:cxn ang="0">
                  <a:pos x="44" y="17"/>
                </a:cxn>
                <a:cxn ang="0">
                  <a:pos x="44" y="17"/>
                </a:cxn>
              </a:cxnLst>
              <a:rect l="0" t="0" r="r" b="b"/>
              <a:pathLst>
                <a:path w="47" h="114">
                  <a:moveTo>
                    <a:pt x="44" y="17"/>
                  </a:moveTo>
                  <a:lnTo>
                    <a:pt x="44" y="17"/>
                  </a:lnTo>
                  <a:lnTo>
                    <a:pt x="36" y="14"/>
                  </a:lnTo>
                  <a:lnTo>
                    <a:pt x="27" y="17"/>
                  </a:lnTo>
                  <a:lnTo>
                    <a:pt x="22" y="19"/>
                  </a:lnTo>
                  <a:lnTo>
                    <a:pt x="19" y="25"/>
                  </a:lnTo>
                  <a:lnTo>
                    <a:pt x="16" y="30"/>
                  </a:lnTo>
                  <a:lnTo>
                    <a:pt x="14" y="44"/>
                  </a:lnTo>
                  <a:lnTo>
                    <a:pt x="14" y="57"/>
                  </a:lnTo>
                  <a:lnTo>
                    <a:pt x="16" y="114"/>
                  </a:lnTo>
                  <a:lnTo>
                    <a:pt x="14" y="114"/>
                  </a:lnTo>
                  <a:lnTo>
                    <a:pt x="3" y="114"/>
                  </a:lnTo>
                  <a:lnTo>
                    <a:pt x="0" y="114"/>
                  </a:lnTo>
                  <a:lnTo>
                    <a:pt x="0" y="108"/>
                  </a:lnTo>
                  <a:lnTo>
                    <a:pt x="0" y="84"/>
                  </a:lnTo>
                  <a:lnTo>
                    <a:pt x="0" y="57"/>
                  </a:lnTo>
                  <a:lnTo>
                    <a:pt x="0" y="6"/>
                  </a:lnTo>
                  <a:lnTo>
                    <a:pt x="14" y="3"/>
                  </a:lnTo>
                  <a:lnTo>
                    <a:pt x="14" y="22"/>
                  </a:lnTo>
                  <a:lnTo>
                    <a:pt x="16" y="14"/>
                  </a:lnTo>
                  <a:lnTo>
                    <a:pt x="22" y="6"/>
                  </a:lnTo>
                  <a:lnTo>
                    <a:pt x="27" y="3"/>
                  </a:lnTo>
                  <a:lnTo>
                    <a:pt x="36" y="0"/>
                  </a:lnTo>
                  <a:lnTo>
                    <a:pt x="47" y="3"/>
                  </a:lnTo>
                  <a:lnTo>
                    <a:pt x="47" y="6"/>
                  </a:lnTo>
                  <a:lnTo>
                    <a:pt x="44"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2" name="Freeform 15"/>
            <p:cNvSpPr>
              <a:spLocks/>
            </p:cNvSpPr>
            <p:nvPr/>
          </p:nvSpPr>
          <p:spPr bwMode="auto">
            <a:xfrm>
              <a:off x="2734" y="1018"/>
              <a:ext cx="85" cy="114"/>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4"/>
                </a:cxn>
                <a:cxn ang="0">
                  <a:pos x="35" y="114"/>
                </a:cxn>
                <a:cxn ang="0">
                  <a:pos x="35" y="114"/>
                </a:cxn>
                <a:cxn ang="0">
                  <a:pos x="24" y="111"/>
                </a:cxn>
                <a:cxn ang="0">
                  <a:pos x="13" y="108"/>
                </a:cxn>
                <a:cxn ang="0">
                  <a:pos x="13" y="108"/>
                </a:cxn>
                <a:cxn ang="0">
                  <a:pos x="11"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6" y="43"/>
                </a:cxn>
                <a:cxn ang="0">
                  <a:pos x="16" y="68"/>
                </a:cxn>
                <a:cxn ang="0">
                  <a:pos x="16" y="68"/>
                </a:cxn>
                <a:cxn ang="0">
                  <a:pos x="16" y="81"/>
                </a:cxn>
                <a:cxn ang="0">
                  <a:pos x="19" y="92"/>
                </a:cxn>
                <a:cxn ang="0">
                  <a:pos x="27" y="100"/>
                </a:cxn>
                <a:cxn ang="0">
                  <a:pos x="41" y="103"/>
                </a:cxn>
                <a:cxn ang="0">
                  <a:pos x="41" y="103"/>
                </a:cxn>
                <a:cxn ang="0">
                  <a:pos x="49" y="100"/>
                </a:cxn>
                <a:cxn ang="0">
                  <a:pos x="57" y="97"/>
                </a:cxn>
                <a:cxn ang="0">
                  <a:pos x="63" y="95"/>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4">
                  <a:moveTo>
                    <a:pt x="82" y="111"/>
                  </a:moveTo>
                  <a:lnTo>
                    <a:pt x="71" y="111"/>
                  </a:lnTo>
                  <a:lnTo>
                    <a:pt x="71" y="100"/>
                  </a:lnTo>
                  <a:lnTo>
                    <a:pt x="63" y="105"/>
                  </a:lnTo>
                  <a:lnTo>
                    <a:pt x="55" y="111"/>
                  </a:lnTo>
                  <a:lnTo>
                    <a:pt x="46" y="114"/>
                  </a:lnTo>
                  <a:lnTo>
                    <a:pt x="35" y="114"/>
                  </a:lnTo>
                  <a:lnTo>
                    <a:pt x="24" y="111"/>
                  </a:lnTo>
                  <a:lnTo>
                    <a:pt x="13" y="108"/>
                  </a:lnTo>
                  <a:lnTo>
                    <a:pt x="11" y="103"/>
                  </a:lnTo>
                  <a:lnTo>
                    <a:pt x="5" y="97"/>
                  </a:lnTo>
                  <a:lnTo>
                    <a:pt x="2" y="84"/>
                  </a:lnTo>
                  <a:lnTo>
                    <a:pt x="2" y="57"/>
                  </a:lnTo>
                  <a:lnTo>
                    <a:pt x="2" y="43"/>
                  </a:lnTo>
                  <a:lnTo>
                    <a:pt x="0" y="3"/>
                  </a:lnTo>
                  <a:lnTo>
                    <a:pt x="2" y="0"/>
                  </a:lnTo>
                  <a:lnTo>
                    <a:pt x="13" y="0"/>
                  </a:lnTo>
                  <a:lnTo>
                    <a:pt x="16" y="0"/>
                  </a:lnTo>
                  <a:lnTo>
                    <a:pt x="16" y="43"/>
                  </a:lnTo>
                  <a:lnTo>
                    <a:pt x="16" y="68"/>
                  </a:lnTo>
                  <a:lnTo>
                    <a:pt x="16" y="81"/>
                  </a:lnTo>
                  <a:lnTo>
                    <a:pt x="19" y="92"/>
                  </a:lnTo>
                  <a:lnTo>
                    <a:pt x="27" y="100"/>
                  </a:lnTo>
                  <a:lnTo>
                    <a:pt x="41" y="103"/>
                  </a:lnTo>
                  <a:lnTo>
                    <a:pt x="49" y="100"/>
                  </a:lnTo>
                  <a:lnTo>
                    <a:pt x="57" y="97"/>
                  </a:lnTo>
                  <a:lnTo>
                    <a:pt x="63" y="95"/>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3" name="Freeform 14"/>
            <p:cNvSpPr>
              <a:spLocks/>
            </p:cNvSpPr>
            <p:nvPr/>
          </p:nvSpPr>
          <p:spPr bwMode="auto">
            <a:xfrm>
              <a:off x="2855" y="1015"/>
              <a:ext cx="85" cy="114"/>
            </a:xfrm>
            <a:custGeom>
              <a:avLst/>
              <a:gdLst/>
              <a:ahLst/>
              <a:cxnLst>
                <a:cxn ang="0">
                  <a:pos x="85" y="114"/>
                </a:cxn>
                <a:cxn ang="0">
                  <a:pos x="85" y="114"/>
                </a:cxn>
                <a:cxn ang="0">
                  <a:pos x="71" y="114"/>
                </a:cxn>
                <a:cxn ang="0">
                  <a:pos x="71" y="114"/>
                </a:cxn>
                <a:cxn ang="0">
                  <a:pos x="71" y="114"/>
                </a:cxn>
                <a:cxn ang="0">
                  <a:pos x="71" y="84"/>
                </a:cxn>
                <a:cxn ang="0">
                  <a:pos x="71" y="84"/>
                </a:cxn>
                <a:cxn ang="0">
                  <a:pos x="71" y="44"/>
                </a:cxn>
                <a:cxn ang="0">
                  <a:pos x="71" y="44"/>
                </a:cxn>
                <a:cxn ang="0">
                  <a:pos x="71" y="33"/>
                </a:cxn>
                <a:cxn ang="0">
                  <a:pos x="68" y="22"/>
                </a:cxn>
                <a:cxn ang="0">
                  <a:pos x="60" y="17"/>
                </a:cxn>
                <a:cxn ang="0">
                  <a:pos x="49" y="14"/>
                </a:cxn>
                <a:cxn ang="0">
                  <a:pos x="49" y="14"/>
                </a:cxn>
                <a:cxn ang="0">
                  <a:pos x="41" y="14"/>
                </a:cxn>
                <a:cxn ang="0">
                  <a:pos x="30" y="17"/>
                </a:cxn>
                <a:cxn ang="0">
                  <a:pos x="16" y="27"/>
                </a:cxn>
                <a:cxn ang="0">
                  <a:pos x="16" y="33"/>
                </a:cxn>
                <a:cxn ang="0">
                  <a:pos x="16" y="33"/>
                </a:cxn>
                <a:cxn ang="0">
                  <a:pos x="16" y="114"/>
                </a:cxn>
                <a:cxn ang="0">
                  <a:pos x="16" y="114"/>
                </a:cxn>
                <a:cxn ang="0">
                  <a:pos x="16" y="114"/>
                </a:cxn>
                <a:cxn ang="0">
                  <a:pos x="5" y="114"/>
                </a:cxn>
                <a:cxn ang="0">
                  <a:pos x="2" y="114"/>
                </a:cxn>
                <a:cxn ang="0">
                  <a:pos x="2" y="114"/>
                </a:cxn>
                <a:cxn ang="0">
                  <a:pos x="2" y="87"/>
                </a:cxn>
                <a:cxn ang="0">
                  <a:pos x="2" y="71"/>
                </a:cxn>
                <a:cxn ang="0">
                  <a:pos x="2" y="71"/>
                </a:cxn>
                <a:cxn ang="0">
                  <a:pos x="2" y="38"/>
                </a:cxn>
                <a:cxn ang="0">
                  <a:pos x="0" y="6"/>
                </a:cxn>
                <a:cxn ang="0">
                  <a:pos x="2" y="3"/>
                </a:cxn>
                <a:cxn ang="0">
                  <a:pos x="2" y="3"/>
                </a:cxn>
                <a:cxn ang="0">
                  <a:pos x="13" y="3"/>
                </a:cxn>
                <a:cxn ang="0">
                  <a:pos x="16" y="3"/>
                </a:cxn>
                <a:cxn ang="0">
                  <a:pos x="16" y="3"/>
                </a:cxn>
                <a:cxn ang="0">
                  <a:pos x="16" y="14"/>
                </a:cxn>
                <a:cxn ang="0">
                  <a:pos x="16" y="14"/>
                </a:cxn>
                <a:cxn ang="0">
                  <a:pos x="33" y="6"/>
                </a:cxn>
                <a:cxn ang="0">
                  <a:pos x="41" y="3"/>
                </a:cxn>
                <a:cxn ang="0">
                  <a:pos x="52" y="0"/>
                </a:cxn>
                <a:cxn ang="0">
                  <a:pos x="52" y="0"/>
                </a:cxn>
                <a:cxn ang="0">
                  <a:pos x="60" y="3"/>
                </a:cxn>
                <a:cxn ang="0">
                  <a:pos x="68" y="6"/>
                </a:cxn>
                <a:cxn ang="0">
                  <a:pos x="77" y="11"/>
                </a:cxn>
                <a:cxn ang="0">
                  <a:pos x="82" y="19"/>
                </a:cxn>
                <a:cxn ang="0">
                  <a:pos x="82" y="19"/>
                </a:cxn>
                <a:cxn ang="0">
                  <a:pos x="85" y="33"/>
                </a:cxn>
                <a:cxn ang="0">
                  <a:pos x="85" y="46"/>
                </a:cxn>
                <a:cxn ang="0">
                  <a:pos x="85" y="68"/>
                </a:cxn>
                <a:cxn ang="0">
                  <a:pos x="85" y="68"/>
                </a:cxn>
                <a:cxn ang="0">
                  <a:pos x="85" y="114"/>
                </a:cxn>
                <a:cxn ang="0">
                  <a:pos x="85" y="114"/>
                </a:cxn>
              </a:cxnLst>
              <a:rect l="0" t="0" r="r" b="b"/>
              <a:pathLst>
                <a:path w="85" h="114">
                  <a:moveTo>
                    <a:pt x="85" y="114"/>
                  </a:moveTo>
                  <a:lnTo>
                    <a:pt x="85" y="114"/>
                  </a:lnTo>
                  <a:lnTo>
                    <a:pt x="71" y="114"/>
                  </a:lnTo>
                  <a:lnTo>
                    <a:pt x="71" y="84"/>
                  </a:lnTo>
                  <a:lnTo>
                    <a:pt x="71" y="44"/>
                  </a:lnTo>
                  <a:lnTo>
                    <a:pt x="71" y="33"/>
                  </a:lnTo>
                  <a:lnTo>
                    <a:pt x="68" y="22"/>
                  </a:lnTo>
                  <a:lnTo>
                    <a:pt x="60" y="17"/>
                  </a:lnTo>
                  <a:lnTo>
                    <a:pt x="49" y="14"/>
                  </a:lnTo>
                  <a:lnTo>
                    <a:pt x="41" y="14"/>
                  </a:lnTo>
                  <a:lnTo>
                    <a:pt x="30" y="17"/>
                  </a:lnTo>
                  <a:lnTo>
                    <a:pt x="16" y="27"/>
                  </a:lnTo>
                  <a:lnTo>
                    <a:pt x="16" y="33"/>
                  </a:lnTo>
                  <a:lnTo>
                    <a:pt x="16" y="114"/>
                  </a:lnTo>
                  <a:lnTo>
                    <a:pt x="5" y="114"/>
                  </a:lnTo>
                  <a:lnTo>
                    <a:pt x="2" y="114"/>
                  </a:lnTo>
                  <a:lnTo>
                    <a:pt x="2" y="87"/>
                  </a:lnTo>
                  <a:lnTo>
                    <a:pt x="2" y="71"/>
                  </a:lnTo>
                  <a:lnTo>
                    <a:pt x="2" y="38"/>
                  </a:lnTo>
                  <a:lnTo>
                    <a:pt x="0" y="6"/>
                  </a:lnTo>
                  <a:lnTo>
                    <a:pt x="2" y="3"/>
                  </a:lnTo>
                  <a:lnTo>
                    <a:pt x="13" y="3"/>
                  </a:lnTo>
                  <a:lnTo>
                    <a:pt x="16" y="3"/>
                  </a:lnTo>
                  <a:lnTo>
                    <a:pt x="16" y="14"/>
                  </a:lnTo>
                  <a:lnTo>
                    <a:pt x="33" y="6"/>
                  </a:lnTo>
                  <a:lnTo>
                    <a:pt x="41" y="3"/>
                  </a:lnTo>
                  <a:lnTo>
                    <a:pt x="52" y="0"/>
                  </a:lnTo>
                  <a:lnTo>
                    <a:pt x="60" y="3"/>
                  </a:lnTo>
                  <a:lnTo>
                    <a:pt x="68" y="6"/>
                  </a:lnTo>
                  <a:lnTo>
                    <a:pt x="77" y="11"/>
                  </a:lnTo>
                  <a:lnTo>
                    <a:pt x="82" y="19"/>
                  </a:lnTo>
                  <a:lnTo>
                    <a:pt x="85" y="33"/>
                  </a:lnTo>
                  <a:lnTo>
                    <a:pt x="85" y="46"/>
                  </a:lnTo>
                  <a:lnTo>
                    <a:pt x="85" y="68"/>
                  </a:lnTo>
                  <a:lnTo>
                    <a:pt x="85"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4" name="Freeform 13"/>
            <p:cNvSpPr>
              <a:spLocks/>
            </p:cNvSpPr>
            <p:nvPr/>
          </p:nvSpPr>
          <p:spPr bwMode="auto">
            <a:xfrm>
              <a:off x="2973" y="1015"/>
              <a:ext cx="71" cy="117"/>
            </a:xfrm>
            <a:custGeom>
              <a:avLst/>
              <a:gdLst/>
              <a:ahLst/>
              <a:cxnLst>
                <a:cxn ang="0">
                  <a:pos x="30" y="117"/>
                </a:cxn>
                <a:cxn ang="0">
                  <a:pos x="30" y="117"/>
                </a:cxn>
                <a:cxn ang="0">
                  <a:pos x="14" y="114"/>
                </a:cxn>
                <a:cxn ang="0">
                  <a:pos x="0" y="108"/>
                </a:cxn>
                <a:cxn ang="0">
                  <a:pos x="0" y="106"/>
                </a:cxn>
                <a:cxn ang="0">
                  <a:pos x="0" y="106"/>
                </a:cxn>
                <a:cxn ang="0">
                  <a:pos x="0" y="95"/>
                </a:cxn>
                <a:cxn ang="0">
                  <a:pos x="3" y="92"/>
                </a:cxn>
                <a:cxn ang="0">
                  <a:pos x="3" y="92"/>
                </a:cxn>
                <a:cxn ang="0">
                  <a:pos x="16" y="103"/>
                </a:cxn>
                <a:cxn ang="0">
                  <a:pos x="22" y="106"/>
                </a:cxn>
                <a:cxn ang="0">
                  <a:pos x="30" y="106"/>
                </a:cxn>
                <a:cxn ang="0">
                  <a:pos x="30" y="106"/>
                </a:cxn>
                <a:cxn ang="0">
                  <a:pos x="41" y="106"/>
                </a:cxn>
                <a:cxn ang="0">
                  <a:pos x="49" y="100"/>
                </a:cxn>
                <a:cxn ang="0">
                  <a:pos x="55" y="95"/>
                </a:cxn>
                <a:cxn ang="0">
                  <a:pos x="58" y="84"/>
                </a:cxn>
                <a:cxn ang="0">
                  <a:pos x="58" y="84"/>
                </a:cxn>
                <a:cxn ang="0">
                  <a:pos x="55" y="76"/>
                </a:cxn>
                <a:cxn ang="0">
                  <a:pos x="49" y="68"/>
                </a:cxn>
                <a:cxn ang="0">
                  <a:pos x="38" y="65"/>
                </a:cxn>
                <a:cxn ang="0">
                  <a:pos x="27" y="63"/>
                </a:cxn>
                <a:cxn ang="0">
                  <a:pos x="19" y="60"/>
                </a:cxn>
                <a:cxn ang="0">
                  <a:pos x="8" y="54"/>
                </a:cxn>
                <a:cxn ang="0">
                  <a:pos x="3" y="46"/>
                </a:cxn>
                <a:cxn ang="0">
                  <a:pos x="0" y="33"/>
                </a:cxn>
                <a:cxn ang="0">
                  <a:pos x="0" y="33"/>
                </a:cxn>
                <a:cxn ang="0">
                  <a:pos x="0" y="25"/>
                </a:cxn>
                <a:cxn ang="0">
                  <a:pos x="3" y="17"/>
                </a:cxn>
                <a:cxn ang="0">
                  <a:pos x="11" y="9"/>
                </a:cxn>
                <a:cxn ang="0">
                  <a:pos x="25" y="3"/>
                </a:cxn>
                <a:cxn ang="0">
                  <a:pos x="36" y="0"/>
                </a:cxn>
                <a:cxn ang="0">
                  <a:pos x="36" y="0"/>
                </a:cxn>
                <a:cxn ang="0">
                  <a:pos x="52" y="3"/>
                </a:cxn>
                <a:cxn ang="0">
                  <a:pos x="66" y="9"/>
                </a:cxn>
                <a:cxn ang="0">
                  <a:pos x="66" y="9"/>
                </a:cxn>
                <a:cxn ang="0">
                  <a:pos x="66" y="9"/>
                </a:cxn>
                <a:cxn ang="0">
                  <a:pos x="63" y="22"/>
                </a:cxn>
                <a:cxn ang="0">
                  <a:pos x="63" y="22"/>
                </a:cxn>
                <a:cxn ang="0">
                  <a:pos x="63" y="22"/>
                </a:cxn>
                <a:cxn ang="0">
                  <a:pos x="49" y="14"/>
                </a:cxn>
                <a:cxn ang="0">
                  <a:pos x="36" y="14"/>
                </a:cxn>
                <a:cxn ang="0">
                  <a:pos x="36" y="14"/>
                </a:cxn>
                <a:cxn ang="0">
                  <a:pos x="27" y="14"/>
                </a:cxn>
                <a:cxn ang="0">
                  <a:pos x="19" y="17"/>
                </a:cxn>
                <a:cxn ang="0">
                  <a:pos x="14" y="22"/>
                </a:cxn>
                <a:cxn ang="0">
                  <a:pos x="14" y="30"/>
                </a:cxn>
                <a:cxn ang="0">
                  <a:pos x="14" y="30"/>
                </a:cxn>
                <a:cxn ang="0">
                  <a:pos x="16" y="41"/>
                </a:cxn>
                <a:cxn ang="0">
                  <a:pos x="22" y="46"/>
                </a:cxn>
                <a:cxn ang="0">
                  <a:pos x="41" y="52"/>
                </a:cxn>
                <a:cxn ang="0">
                  <a:pos x="52" y="57"/>
                </a:cxn>
                <a:cxn ang="0">
                  <a:pos x="60" y="63"/>
                </a:cxn>
                <a:cxn ang="0">
                  <a:pos x="69" y="71"/>
                </a:cxn>
                <a:cxn ang="0">
                  <a:pos x="71" y="84"/>
                </a:cxn>
                <a:cxn ang="0">
                  <a:pos x="71" y="84"/>
                </a:cxn>
                <a:cxn ang="0">
                  <a:pos x="69" y="92"/>
                </a:cxn>
                <a:cxn ang="0">
                  <a:pos x="66" y="98"/>
                </a:cxn>
                <a:cxn ang="0">
                  <a:pos x="63" y="106"/>
                </a:cxn>
                <a:cxn ang="0">
                  <a:pos x="58" y="108"/>
                </a:cxn>
                <a:cxn ang="0">
                  <a:pos x="47" y="114"/>
                </a:cxn>
                <a:cxn ang="0">
                  <a:pos x="30" y="117"/>
                </a:cxn>
                <a:cxn ang="0">
                  <a:pos x="30" y="117"/>
                </a:cxn>
              </a:cxnLst>
              <a:rect l="0" t="0" r="r" b="b"/>
              <a:pathLst>
                <a:path w="71" h="117">
                  <a:moveTo>
                    <a:pt x="30" y="117"/>
                  </a:moveTo>
                  <a:lnTo>
                    <a:pt x="30" y="117"/>
                  </a:lnTo>
                  <a:lnTo>
                    <a:pt x="14" y="114"/>
                  </a:lnTo>
                  <a:lnTo>
                    <a:pt x="0" y="108"/>
                  </a:lnTo>
                  <a:lnTo>
                    <a:pt x="0" y="106"/>
                  </a:lnTo>
                  <a:lnTo>
                    <a:pt x="0" y="95"/>
                  </a:lnTo>
                  <a:lnTo>
                    <a:pt x="3" y="92"/>
                  </a:lnTo>
                  <a:lnTo>
                    <a:pt x="16" y="103"/>
                  </a:lnTo>
                  <a:lnTo>
                    <a:pt x="22" y="106"/>
                  </a:lnTo>
                  <a:lnTo>
                    <a:pt x="30" y="106"/>
                  </a:lnTo>
                  <a:lnTo>
                    <a:pt x="41" y="106"/>
                  </a:lnTo>
                  <a:lnTo>
                    <a:pt x="49" y="100"/>
                  </a:lnTo>
                  <a:lnTo>
                    <a:pt x="55" y="95"/>
                  </a:lnTo>
                  <a:lnTo>
                    <a:pt x="58" y="84"/>
                  </a:lnTo>
                  <a:lnTo>
                    <a:pt x="55" y="76"/>
                  </a:lnTo>
                  <a:lnTo>
                    <a:pt x="49" y="68"/>
                  </a:lnTo>
                  <a:lnTo>
                    <a:pt x="38" y="65"/>
                  </a:lnTo>
                  <a:lnTo>
                    <a:pt x="27" y="63"/>
                  </a:lnTo>
                  <a:lnTo>
                    <a:pt x="19" y="60"/>
                  </a:lnTo>
                  <a:lnTo>
                    <a:pt x="8" y="54"/>
                  </a:lnTo>
                  <a:lnTo>
                    <a:pt x="3" y="46"/>
                  </a:lnTo>
                  <a:lnTo>
                    <a:pt x="0" y="33"/>
                  </a:lnTo>
                  <a:lnTo>
                    <a:pt x="0" y="25"/>
                  </a:lnTo>
                  <a:lnTo>
                    <a:pt x="3" y="17"/>
                  </a:lnTo>
                  <a:lnTo>
                    <a:pt x="11" y="9"/>
                  </a:lnTo>
                  <a:lnTo>
                    <a:pt x="25" y="3"/>
                  </a:lnTo>
                  <a:lnTo>
                    <a:pt x="36" y="0"/>
                  </a:lnTo>
                  <a:lnTo>
                    <a:pt x="52" y="3"/>
                  </a:lnTo>
                  <a:lnTo>
                    <a:pt x="66" y="9"/>
                  </a:lnTo>
                  <a:lnTo>
                    <a:pt x="63" y="22"/>
                  </a:lnTo>
                  <a:lnTo>
                    <a:pt x="49" y="14"/>
                  </a:lnTo>
                  <a:lnTo>
                    <a:pt x="36" y="14"/>
                  </a:lnTo>
                  <a:lnTo>
                    <a:pt x="27" y="14"/>
                  </a:lnTo>
                  <a:lnTo>
                    <a:pt x="19" y="17"/>
                  </a:lnTo>
                  <a:lnTo>
                    <a:pt x="14" y="22"/>
                  </a:lnTo>
                  <a:lnTo>
                    <a:pt x="14" y="30"/>
                  </a:lnTo>
                  <a:lnTo>
                    <a:pt x="16" y="41"/>
                  </a:lnTo>
                  <a:lnTo>
                    <a:pt x="22" y="46"/>
                  </a:lnTo>
                  <a:lnTo>
                    <a:pt x="41" y="52"/>
                  </a:lnTo>
                  <a:lnTo>
                    <a:pt x="52" y="57"/>
                  </a:lnTo>
                  <a:lnTo>
                    <a:pt x="60" y="63"/>
                  </a:lnTo>
                  <a:lnTo>
                    <a:pt x="69" y="71"/>
                  </a:lnTo>
                  <a:lnTo>
                    <a:pt x="71" y="84"/>
                  </a:lnTo>
                  <a:lnTo>
                    <a:pt x="69" y="92"/>
                  </a:lnTo>
                  <a:lnTo>
                    <a:pt x="66" y="98"/>
                  </a:lnTo>
                  <a:lnTo>
                    <a:pt x="63" y="106"/>
                  </a:lnTo>
                  <a:lnTo>
                    <a:pt x="58" y="108"/>
                  </a:lnTo>
                  <a:lnTo>
                    <a:pt x="47" y="114"/>
                  </a:lnTo>
                  <a:lnTo>
                    <a:pt x="30" y="1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5" name="Freeform 12"/>
            <p:cNvSpPr>
              <a:spLocks/>
            </p:cNvSpPr>
            <p:nvPr/>
          </p:nvSpPr>
          <p:spPr bwMode="auto">
            <a:xfrm>
              <a:off x="3061" y="1018"/>
              <a:ext cx="146" cy="111"/>
            </a:xfrm>
            <a:custGeom>
              <a:avLst/>
              <a:gdLst/>
              <a:ahLst/>
              <a:cxnLst>
                <a:cxn ang="0">
                  <a:pos x="135" y="46"/>
                </a:cxn>
                <a:cxn ang="0">
                  <a:pos x="124" y="87"/>
                </a:cxn>
                <a:cxn ang="0">
                  <a:pos x="124" y="87"/>
                </a:cxn>
                <a:cxn ang="0">
                  <a:pos x="118" y="108"/>
                </a:cxn>
                <a:cxn ang="0">
                  <a:pos x="115" y="111"/>
                </a:cxn>
                <a:cxn ang="0">
                  <a:pos x="115" y="111"/>
                </a:cxn>
                <a:cxn ang="0">
                  <a:pos x="99" y="111"/>
                </a:cxn>
                <a:cxn ang="0">
                  <a:pos x="99" y="111"/>
                </a:cxn>
                <a:cxn ang="0">
                  <a:pos x="99" y="111"/>
                </a:cxn>
                <a:cxn ang="0">
                  <a:pos x="91" y="78"/>
                </a:cxn>
                <a:cxn ang="0">
                  <a:pos x="71" y="8"/>
                </a:cxn>
                <a:cxn ang="0">
                  <a:pos x="58" y="65"/>
                </a:cxn>
                <a:cxn ang="0">
                  <a:pos x="58" y="65"/>
                </a:cxn>
                <a:cxn ang="0">
                  <a:pos x="49"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6" y="3"/>
                </a:cxn>
                <a:cxn ang="0">
                  <a:pos x="16" y="3"/>
                </a:cxn>
                <a:cxn ang="0">
                  <a:pos x="22" y="33"/>
                </a:cxn>
                <a:cxn ang="0">
                  <a:pos x="38" y="103"/>
                </a:cxn>
                <a:cxn ang="0">
                  <a:pos x="58" y="30"/>
                </a:cxn>
                <a:cxn ang="0">
                  <a:pos x="58" y="30"/>
                </a:cxn>
                <a:cxn ang="0">
                  <a:pos x="63" y="3"/>
                </a:cxn>
                <a:cxn ang="0">
                  <a:pos x="63" y="0"/>
                </a:cxn>
                <a:cxn ang="0">
                  <a:pos x="63" y="0"/>
                </a:cxn>
                <a:cxn ang="0">
                  <a:pos x="82" y="0"/>
                </a:cxn>
                <a:cxn ang="0">
                  <a:pos x="82" y="3"/>
                </a:cxn>
                <a:cxn ang="0">
                  <a:pos x="82" y="3"/>
                </a:cxn>
                <a:cxn ang="0">
                  <a:pos x="110" y="100"/>
                </a:cxn>
                <a:cxn ang="0">
                  <a:pos x="124" y="43"/>
                </a:cxn>
                <a:cxn ang="0">
                  <a:pos x="124" y="43"/>
                </a:cxn>
                <a:cxn ang="0">
                  <a:pos x="129" y="14"/>
                </a:cxn>
                <a:cxn ang="0">
                  <a:pos x="129" y="14"/>
                </a:cxn>
                <a:cxn ang="0">
                  <a:pos x="132" y="3"/>
                </a:cxn>
                <a:cxn ang="0">
                  <a:pos x="132" y="0"/>
                </a:cxn>
                <a:cxn ang="0">
                  <a:pos x="132" y="0"/>
                </a:cxn>
                <a:cxn ang="0">
                  <a:pos x="140" y="0"/>
                </a:cxn>
                <a:cxn ang="0">
                  <a:pos x="140" y="0"/>
                </a:cxn>
                <a:cxn ang="0">
                  <a:pos x="143" y="0"/>
                </a:cxn>
                <a:cxn ang="0">
                  <a:pos x="146" y="3"/>
                </a:cxn>
                <a:cxn ang="0">
                  <a:pos x="146" y="3"/>
                </a:cxn>
                <a:cxn ang="0">
                  <a:pos x="135" y="46"/>
                </a:cxn>
                <a:cxn ang="0">
                  <a:pos x="135" y="46"/>
                </a:cxn>
              </a:cxnLst>
              <a:rect l="0" t="0" r="r" b="b"/>
              <a:pathLst>
                <a:path w="146" h="111">
                  <a:moveTo>
                    <a:pt x="135" y="46"/>
                  </a:moveTo>
                  <a:lnTo>
                    <a:pt x="124" y="87"/>
                  </a:lnTo>
                  <a:lnTo>
                    <a:pt x="118" y="108"/>
                  </a:lnTo>
                  <a:lnTo>
                    <a:pt x="115" y="111"/>
                  </a:lnTo>
                  <a:lnTo>
                    <a:pt x="99" y="111"/>
                  </a:lnTo>
                  <a:lnTo>
                    <a:pt x="91" y="78"/>
                  </a:lnTo>
                  <a:lnTo>
                    <a:pt x="71" y="8"/>
                  </a:lnTo>
                  <a:lnTo>
                    <a:pt x="58" y="65"/>
                  </a:lnTo>
                  <a:lnTo>
                    <a:pt x="49" y="111"/>
                  </a:lnTo>
                  <a:lnTo>
                    <a:pt x="47" y="111"/>
                  </a:lnTo>
                  <a:lnTo>
                    <a:pt x="30" y="111"/>
                  </a:lnTo>
                  <a:lnTo>
                    <a:pt x="22" y="78"/>
                  </a:lnTo>
                  <a:lnTo>
                    <a:pt x="0" y="3"/>
                  </a:lnTo>
                  <a:lnTo>
                    <a:pt x="3" y="0"/>
                  </a:lnTo>
                  <a:lnTo>
                    <a:pt x="14" y="0"/>
                  </a:lnTo>
                  <a:lnTo>
                    <a:pt x="16" y="3"/>
                  </a:lnTo>
                  <a:lnTo>
                    <a:pt x="22" y="33"/>
                  </a:lnTo>
                  <a:lnTo>
                    <a:pt x="38" y="103"/>
                  </a:lnTo>
                  <a:lnTo>
                    <a:pt x="58" y="30"/>
                  </a:lnTo>
                  <a:lnTo>
                    <a:pt x="63" y="3"/>
                  </a:lnTo>
                  <a:lnTo>
                    <a:pt x="63" y="0"/>
                  </a:lnTo>
                  <a:lnTo>
                    <a:pt x="82" y="0"/>
                  </a:lnTo>
                  <a:lnTo>
                    <a:pt x="82" y="3"/>
                  </a:lnTo>
                  <a:lnTo>
                    <a:pt x="110" y="100"/>
                  </a:lnTo>
                  <a:lnTo>
                    <a:pt x="124" y="43"/>
                  </a:lnTo>
                  <a:lnTo>
                    <a:pt x="129" y="14"/>
                  </a:lnTo>
                  <a:lnTo>
                    <a:pt x="132" y="3"/>
                  </a:lnTo>
                  <a:lnTo>
                    <a:pt x="132" y="0"/>
                  </a:lnTo>
                  <a:lnTo>
                    <a:pt x="140" y="0"/>
                  </a:lnTo>
                  <a:lnTo>
                    <a:pt x="143" y="0"/>
                  </a:lnTo>
                  <a:lnTo>
                    <a:pt x="146" y="3"/>
                  </a:lnTo>
                  <a:lnTo>
                    <a:pt x="135"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6" name="Freeform 11"/>
            <p:cNvSpPr>
              <a:spLocks noEditPoints="1"/>
            </p:cNvSpPr>
            <p:nvPr/>
          </p:nvSpPr>
          <p:spPr bwMode="auto">
            <a:xfrm>
              <a:off x="3229" y="964"/>
              <a:ext cx="19" cy="165"/>
            </a:xfrm>
            <a:custGeom>
              <a:avLst/>
              <a:gdLst/>
              <a:ahLst/>
              <a:cxnLst>
                <a:cxn ang="0">
                  <a:pos x="16" y="16"/>
                </a:cxn>
                <a:cxn ang="0">
                  <a:pos x="16" y="19"/>
                </a:cxn>
                <a:cxn ang="0">
                  <a:pos x="16" y="19"/>
                </a:cxn>
                <a:cxn ang="0">
                  <a:pos x="2" y="19"/>
                </a:cxn>
                <a:cxn ang="0">
                  <a:pos x="0" y="16"/>
                </a:cxn>
                <a:cxn ang="0">
                  <a:pos x="0" y="16"/>
                </a:cxn>
                <a:cxn ang="0">
                  <a:pos x="0" y="6"/>
                </a:cxn>
                <a:cxn ang="0">
                  <a:pos x="2" y="3"/>
                </a:cxn>
                <a:cxn ang="0">
                  <a:pos x="2" y="3"/>
                </a:cxn>
                <a:cxn ang="0">
                  <a:pos x="16" y="0"/>
                </a:cxn>
                <a:cxn ang="0">
                  <a:pos x="16" y="3"/>
                </a:cxn>
                <a:cxn ang="0">
                  <a:pos x="16" y="3"/>
                </a:cxn>
                <a:cxn ang="0">
                  <a:pos x="16" y="16"/>
                </a:cxn>
                <a:cxn ang="0">
                  <a:pos x="16" y="16"/>
                </a:cxn>
                <a:cxn ang="0">
                  <a:pos x="16" y="165"/>
                </a:cxn>
                <a:cxn ang="0">
                  <a:pos x="16" y="165"/>
                </a:cxn>
                <a:cxn ang="0">
                  <a:pos x="5" y="165"/>
                </a:cxn>
                <a:cxn ang="0">
                  <a:pos x="2" y="165"/>
                </a:cxn>
                <a:cxn ang="0">
                  <a:pos x="2" y="165"/>
                </a:cxn>
                <a:cxn ang="0">
                  <a:pos x="2" y="138"/>
                </a:cxn>
                <a:cxn ang="0">
                  <a:pos x="2" y="138"/>
                </a:cxn>
                <a:cxn ang="0">
                  <a:pos x="2" y="97"/>
                </a:cxn>
                <a:cxn ang="0">
                  <a:pos x="2" y="57"/>
                </a:cxn>
                <a:cxn ang="0">
                  <a:pos x="2" y="57"/>
                </a:cxn>
                <a:cxn ang="0">
                  <a:pos x="2" y="57"/>
                </a:cxn>
                <a:cxn ang="0">
                  <a:pos x="16" y="54"/>
                </a:cxn>
                <a:cxn ang="0">
                  <a:pos x="16" y="54"/>
                </a:cxn>
                <a:cxn ang="0">
                  <a:pos x="16" y="54"/>
                </a:cxn>
                <a:cxn ang="0">
                  <a:pos x="16" y="78"/>
                </a:cxn>
                <a:cxn ang="0">
                  <a:pos x="16" y="78"/>
                </a:cxn>
                <a:cxn ang="0">
                  <a:pos x="19" y="165"/>
                </a:cxn>
                <a:cxn ang="0">
                  <a:pos x="16" y="165"/>
                </a:cxn>
              </a:cxnLst>
              <a:rect l="0" t="0" r="r" b="b"/>
              <a:pathLst>
                <a:path w="19" h="165">
                  <a:moveTo>
                    <a:pt x="16" y="16"/>
                  </a:moveTo>
                  <a:lnTo>
                    <a:pt x="16" y="19"/>
                  </a:lnTo>
                  <a:lnTo>
                    <a:pt x="2" y="19"/>
                  </a:lnTo>
                  <a:lnTo>
                    <a:pt x="0" y="16"/>
                  </a:lnTo>
                  <a:lnTo>
                    <a:pt x="0" y="6"/>
                  </a:lnTo>
                  <a:lnTo>
                    <a:pt x="2" y="3"/>
                  </a:lnTo>
                  <a:lnTo>
                    <a:pt x="16" y="0"/>
                  </a:lnTo>
                  <a:lnTo>
                    <a:pt x="16" y="3"/>
                  </a:lnTo>
                  <a:lnTo>
                    <a:pt x="16" y="16"/>
                  </a:lnTo>
                  <a:close/>
                  <a:moveTo>
                    <a:pt x="16" y="165"/>
                  </a:moveTo>
                  <a:lnTo>
                    <a:pt x="16" y="165"/>
                  </a:lnTo>
                  <a:lnTo>
                    <a:pt x="5" y="165"/>
                  </a:lnTo>
                  <a:lnTo>
                    <a:pt x="2" y="165"/>
                  </a:lnTo>
                  <a:lnTo>
                    <a:pt x="2" y="138"/>
                  </a:lnTo>
                  <a:lnTo>
                    <a:pt x="2" y="97"/>
                  </a:lnTo>
                  <a:lnTo>
                    <a:pt x="2" y="57"/>
                  </a:lnTo>
                  <a:lnTo>
                    <a:pt x="16" y="54"/>
                  </a:lnTo>
                  <a:lnTo>
                    <a:pt x="16" y="78"/>
                  </a:lnTo>
                  <a:lnTo>
                    <a:pt x="19" y="165"/>
                  </a:lnTo>
                  <a:lnTo>
                    <a:pt x="16"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7" name="Freeform 10"/>
            <p:cNvSpPr>
              <a:spLocks/>
            </p:cNvSpPr>
            <p:nvPr/>
          </p:nvSpPr>
          <p:spPr bwMode="auto">
            <a:xfrm>
              <a:off x="3278" y="1015"/>
              <a:ext cx="80" cy="117"/>
            </a:xfrm>
            <a:custGeom>
              <a:avLst/>
              <a:gdLst/>
              <a:ahLst/>
              <a:cxnLst>
                <a:cxn ang="0">
                  <a:pos x="80" y="106"/>
                </a:cxn>
                <a:cxn ang="0">
                  <a:pos x="77" y="108"/>
                </a:cxn>
                <a:cxn ang="0">
                  <a:pos x="77" y="108"/>
                </a:cxn>
                <a:cxn ang="0">
                  <a:pos x="63" y="114"/>
                </a:cxn>
                <a:cxn ang="0">
                  <a:pos x="50" y="117"/>
                </a:cxn>
                <a:cxn ang="0">
                  <a:pos x="50" y="117"/>
                </a:cxn>
                <a:cxn ang="0">
                  <a:pos x="39" y="117"/>
                </a:cxn>
                <a:cxn ang="0">
                  <a:pos x="30" y="114"/>
                </a:cxn>
                <a:cxn ang="0">
                  <a:pos x="30" y="114"/>
                </a:cxn>
                <a:cxn ang="0">
                  <a:pos x="17" y="106"/>
                </a:cxn>
                <a:cxn ang="0">
                  <a:pos x="8" y="92"/>
                </a:cxn>
                <a:cxn ang="0">
                  <a:pos x="3" y="79"/>
                </a:cxn>
                <a:cxn ang="0">
                  <a:pos x="0" y="60"/>
                </a:cxn>
                <a:cxn ang="0">
                  <a:pos x="0" y="60"/>
                </a:cxn>
                <a:cxn ang="0">
                  <a:pos x="0" y="49"/>
                </a:cxn>
                <a:cxn ang="0">
                  <a:pos x="3" y="38"/>
                </a:cxn>
                <a:cxn ang="0">
                  <a:pos x="8" y="27"/>
                </a:cxn>
                <a:cxn ang="0">
                  <a:pos x="14" y="19"/>
                </a:cxn>
                <a:cxn ang="0">
                  <a:pos x="19" y="11"/>
                </a:cxn>
                <a:cxn ang="0">
                  <a:pos x="30" y="6"/>
                </a:cxn>
                <a:cxn ang="0">
                  <a:pos x="39" y="3"/>
                </a:cxn>
                <a:cxn ang="0">
                  <a:pos x="52" y="0"/>
                </a:cxn>
                <a:cxn ang="0">
                  <a:pos x="52" y="0"/>
                </a:cxn>
                <a:cxn ang="0">
                  <a:pos x="66" y="3"/>
                </a:cxn>
                <a:cxn ang="0">
                  <a:pos x="77" y="9"/>
                </a:cxn>
                <a:cxn ang="0">
                  <a:pos x="80" y="11"/>
                </a:cxn>
                <a:cxn ang="0">
                  <a:pos x="80" y="11"/>
                </a:cxn>
                <a:cxn ang="0">
                  <a:pos x="77" y="22"/>
                </a:cxn>
                <a:cxn ang="0">
                  <a:pos x="77" y="22"/>
                </a:cxn>
                <a:cxn ang="0">
                  <a:pos x="77" y="22"/>
                </a:cxn>
                <a:cxn ang="0">
                  <a:pos x="63" y="17"/>
                </a:cxn>
                <a:cxn ang="0">
                  <a:pos x="52" y="14"/>
                </a:cxn>
                <a:cxn ang="0">
                  <a:pos x="52" y="14"/>
                </a:cxn>
                <a:cxn ang="0">
                  <a:pos x="41" y="14"/>
                </a:cxn>
                <a:cxn ang="0">
                  <a:pos x="36" y="17"/>
                </a:cxn>
                <a:cxn ang="0">
                  <a:pos x="28" y="22"/>
                </a:cxn>
                <a:cxn ang="0">
                  <a:pos x="22" y="27"/>
                </a:cxn>
                <a:cxn ang="0">
                  <a:pos x="17" y="41"/>
                </a:cxn>
                <a:cxn ang="0">
                  <a:pos x="14" y="60"/>
                </a:cxn>
                <a:cxn ang="0">
                  <a:pos x="14" y="60"/>
                </a:cxn>
                <a:cxn ang="0">
                  <a:pos x="17" y="76"/>
                </a:cxn>
                <a:cxn ang="0">
                  <a:pos x="22" y="92"/>
                </a:cxn>
                <a:cxn ang="0">
                  <a:pos x="28" y="98"/>
                </a:cxn>
                <a:cxn ang="0">
                  <a:pos x="33" y="100"/>
                </a:cxn>
                <a:cxn ang="0">
                  <a:pos x="41" y="103"/>
                </a:cxn>
                <a:cxn ang="0">
                  <a:pos x="50" y="106"/>
                </a:cxn>
                <a:cxn ang="0">
                  <a:pos x="50" y="106"/>
                </a:cxn>
                <a:cxn ang="0">
                  <a:pos x="58" y="103"/>
                </a:cxn>
                <a:cxn ang="0">
                  <a:pos x="66" y="100"/>
                </a:cxn>
                <a:cxn ang="0">
                  <a:pos x="80" y="92"/>
                </a:cxn>
                <a:cxn ang="0">
                  <a:pos x="80" y="92"/>
                </a:cxn>
                <a:cxn ang="0">
                  <a:pos x="80" y="92"/>
                </a:cxn>
                <a:cxn ang="0">
                  <a:pos x="80" y="106"/>
                </a:cxn>
                <a:cxn ang="0">
                  <a:pos x="80" y="106"/>
                </a:cxn>
              </a:cxnLst>
              <a:rect l="0" t="0" r="r" b="b"/>
              <a:pathLst>
                <a:path w="80" h="117">
                  <a:moveTo>
                    <a:pt x="80" y="106"/>
                  </a:moveTo>
                  <a:lnTo>
                    <a:pt x="77" y="108"/>
                  </a:lnTo>
                  <a:lnTo>
                    <a:pt x="63" y="114"/>
                  </a:lnTo>
                  <a:lnTo>
                    <a:pt x="50" y="117"/>
                  </a:lnTo>
                  <a:lnTo>
                    <a:pt x="39" y="117"/>
                  </a:lnTo>
                  <a:lnTo>
                    <a:pt x="30" y="114"/>
                  </a:lnTo>
                  <a:lnTo>
                    <a:pt x="17" y="106"/>
                  </a:lnTo>
                  <a:lnTo>
                    <a:pt x="8" y="92"/>
                  </a:lnTo>
                  <a:lnTo>
                    <a:pt x="3" y="79"/>
                  </a:lnTo>
                  <a:lnTo>
                    <a:pt x="0" y="60"/>
                  </a:lnTo>
                  <a:lnTo>
                    <a:pt x="0" y="49"/>
                  </a:lnTo>
                  <a:lnTo>
                    <a:pt x="3" y="38"/>
                  </a:lnTo>
                  <a:lnTo>
                    <a:pt x="8" y="27"/>
                  </a:lnTo>
                  <a:lnTo>
                    <a:pt x="14" y="19"/>
                  </a:lnTo>
                  <a:lnTo>
                    <a:pt x="19" y="11"/>
                  </a:lnTo>
                  <a:lnTo>
                    <a:pt x="30" y="6"/>
                  </a:lnTo>
                  <a:lnTo>
                    <a:pt x="39" y="3"/>
                  </a:lnTo>
                  <a:lnTo>
                    <a:pt x="52" y="0"/>
                  </a:lnTo>
                  <a:lnTo>
                    <a:pt x="66" y="3"/>
                  </a:lnTo>
                  <a:lnTo>
                    <a:pt x="77" y="9"/>
                  </a:lnTo>
                  <a:lnTo>
                    <a:pt x="80" y="11"/>
                  </a:lnTo>
                  <a:lnTo>
                    <a:pt x="77" y="22"/>
                  </a:lnTo>
                  <a:lnTo>
                    <a:pt x="63" y="17"/>
                  </a:lnTo>
                  <a:lnTo>
                    <a:pt x="52" y="14"/>
                  </a:lnTo>
                  <a:lnTo>
                    <a:pt x="41" y="14"/>
                  </a:lnTo>
                  <a:lnTo>
                    <a:pt x="36" y="17"/>
                  </a:lnTo>
                  <a:lnTo>
                    <a:pt x="28" y="22"/>
                  </a:lnTo>
                  <a:lnTo>
                    <a:pt x="22" y="27"/>
                  </a:lnTo>
                  <a:lnTo>
                    <a:pt x="17" y="41"/>
                  </a:lnTo>
                  <a:lnTo>
                    <a:pt x="14" y="60"/>
                  </a:lnTo>
                  <a:lnTo>
                    <a:pt x="17" y="76"/>
                  </a:lnTo>
                  <a:lnTo>
                    <a:pt x="22" y="92"/>
                  </a:lnTo>
                  <a:lnTo>
                    <a:pt x="28" y="98"/>
                  </a:lnTo>
                  <a:lnTo>
                    <a:pt x="33" y="100"/>
                  </a:lnTo>
                  <a:lnTo>
                    <a:pt x="41" y="103"/>
                  </a:lnTo>
                  <a:lnTo>
                    <a:pt x="50" y="106"/>
                  </a:lnTo>
                  <a:lnTo>
                    <a:pt x="58" y="103"/>
                  </a:lnTo>
                  <a:lnTo>
                    <a:pt x="66" y="100"/>
                  </a:lnTo>
                  <a:lnTo>
                    <a:pt x="80" y="92"/>
                  </a:lnTo>
                  <a:lnTo>
                    <a:pt x="80"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8" name="Freeform 9"/>
            <p:cNvSpPr>
              <a:spLocks/>
            </p:cNvSpPr>
            <p:nvPr/>
          </p:nvSpPr>
          <p:spPr bwMode="auto">
            <a:xfrm>
              <a:off x="3383" y="959"/>
              <a:ext cx="82" cy="170"/>
            </a:xfrm>
            <a:custGeom>
              <a:avLst/>
              <a:gdLst/>
              <a:ahLst/>
              <a:cxnLst>
                <a:cxn ang="0">
                  <a:pos x="79" y="170"/>
                </a:cxn>
                <a:cxn ang="0">
                  <a:pos x="79"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2" y="170"/>
                </a:cxn>
                <a:cxn ang="0">
                  <a:pos x="2" y="75"/>
                </a:cxn>
                <a:cxn ang="0">
                  <a:pos x="2" y="75"/>
                </a:cxn>
                <a:cxn ang="0">
                  <a:pos x="0" y="2"/>
                </a:cxn>
                <a:cxn ang="0">
                  <a:pos x="2" y="0"/>
                </a:cxn>
                <a:cxn ang="0">
                  <a:pos x="2" y="0"/>
                </a:cxn>
                <a:cxn ang="0">
                  <a:pos x="16" y="0"/>
                </a:cxn>
                <a:cxn ang="0">
                  <a:pos x="16" y="0"/>
                </a:cxn>
                <a:cxn ang="0">
                  <a:pos x="16" y="0"/>
                </a:cxn>
                <a:cxn ang="0">
                  <a:pos x="16" y="27"/>
                </a:cxn>
                <a:cxn ang="0">
                  <a:pos x="16" y="102"/>
                </a:cxn>
                <a:cxn ang="0">
                  <a:pos x="33" y="83"/>
                </a:cxn>
                <a:cxn ang="0">
                  <a:pos x="33" y="83"/>
                </a:cxn>
                <a:cxn ang="0">
                  <a:pos x="55" y="62"/>
                </a:cxn>
                <a:cxn ang="0">
                  <a:pos x="57"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79" y="170"/>
                </a:cxn>
              </a:cxnLst>
              <a:rect l="0" t="0" r="r" b="b"/>
              <a:pathLst>
                <a:path w="82" h="170">
                  <a:moveTo>
                    <a:pt x="79" y="170"/>
                  </a:moveTo>
                  <a:lnTo>
                    <a:pt x="79" y="170"/>
                  </a:lnTo>
                  <a:lnTo>
                    <a:pt x="74" y="170"/>
                  </a:lnTo>
                  <a:lnTo>
                    <a:pt x="66" y="170"/>
                  </a:lnTo>
                  <a:lnTo>
                    <a:pt x="63" y="170"/>
                  </a:lnTo>
                  <a:lnTo>
                    <a:pt x="16" y="105"/>
                  </a:lnTo>
                  <a:lnTo>
                    <a:pt x="16" y="110"/>
                  </a:lnTo>
                  <a:lnTo>
                    <a:pt x="16" y="154"/>
                  </a:lnTo>
                  <a:lnTo>
                    <a:pt x="16" y="170"/>
                  </a:lnTo>
                  <a:lnTo>
                    <a:pt x="5" y="170"/>
                  </a:lnTo>
                  <a:lnTo>
                    <a:pt x="2" y="170"/>
                  </a:lnTo>
                  <a:lnTo>
                    <a:pt x="2" y="75"/>
                  </a:lnTo>
                  <a:lnTo>
                    <a:pt x="0" y="2"/>
                  </a:lnTo>
                  <a:lnTo>
                    <a:pt x="2" y="0"/>
                  </a:lnTo>
                  <a:lnTo>
                    <a:pt x="16" y="0"/>
                  </a:lnTo>
                  <a:lnTo>
                    <a:pt x="16" y="27"/>
                  </a:lnTo>
                  <a:lnTo>
                    <a:pt x="16" y="102"/>
                  </a:lnTo>
                  <a:lnTo>
                    <a:pt x="33" y="83"/>
                  </a:lnTo>
                  <a:lnTo>
                    <a:pt x="55" y="62"/>
                  </a:lnTo>
                  <a:lnTo>
                    <a:pt x="57" y="59"/>
                  </a:lnTo>
                  <a:lnTo>
                    <a:pt x="71" y="59"/>
                  </a:lnTo>
                  <a:lnTo>
                    <a:pt x="71" y="62"/>
                  </a:lnTo>
                  <a:lnTo>
                    <a:pt x="52" y="83"/>
                  </a:lnTo>
                  <a:lnTo>
                    <a:pt x="30" y="102"/>
                  </a:lnTo>
                  <a:lnTo>
                    <a:pt x="49" y="129"/>
                  </a:lnTo>
                  <a:lnTo>
                    <a:pt x="66" y="151"/>
                  </a:lnTo>
                  <a:lnTo>
                    <a:pt x="82" y="167"/>
                  </a:lnTo>
                  <a:lnTo>
                    <a:pt x="79"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9" name="Freeform 8"/>
            <p:cNvSpPr>
              <a:spLocks/>
            </p:cNvSpPr>
            <p:nvPr/>
          </p:nvSpPr>
          <p:spPr bwMode="auto">
            <a:xfrm>
              <a:off x="517" y="159"/>
              <a:ext cx="396" cy="378"/>
            </a:xfrm>
            <a:custGeom>
              <a:avLst/>
              <a:gdLst/>
              <a:ahLst/>
              <a:cxnLst>
                <a:cxn ang="0">
                  <a:pos x="355" y="370"/>
                </a:cxn>
                <a:cxn ang="0">
                  <a:pos x="355" y="87"/>
                </a:cxn>
                <a:cxn ang="0">
                  <a:pos x="358" y="25"/>
                </a:cxn>
                <a:cxn ang="0">
                  <a:pos x="363" y="17"/>
                </a:cxn>
                <a:cxn ang="0">
                  <a:pos x="396" y="11"/>
                </a:cxn>
                <a:cxn ang="0">
                  <a:pos x="259" y="0"/>
                </a:cxn>
                <a:cxn ang="0">
                  <a:pos x="278" y="14"/>
                </a:cxn>
                <a:cxn ang="0">
                  <a:pos x="292" y="17"/>
                </a:cxn>
                <a:cxn ang="0">
                  <a:pos x="297" y="25"/>
                </a:cxn>
                <a:cxn ang="0">
                  <a:pos x="300" y="87"/>
                </a:cxn>
                <a:cxn ang="0">
                  <a:pos x="300" y="316"/>
                </a:cxn>
                <a:cxn ang="0">
                  <a:pos x="267" y="341"/>
                </a:cxn>
                <a:cxn ang="0">
                  <a:pos x="237" y="354"/>
                </a:cxn>
                <a:cxn ang="0">
                  <a:pos x="198" y="360"/>
                </a:cxn>
                <a:cxn ang="0">
                  <a:pos x="168" y="357"/>
                </a:cxn>
                <a:cxn ang="0">
                  <a:pos x="127" y="338"/>
                </a:cxn>
                <a:cxn ang="0">
                  <a:pos x="105" y="303"/>
                </a:cxn>
                <a:cxn ang="0">
                  <a:pos x="96" y="254"/>
                </a:cxn>
                <a:cxn ang="0">
                  <a:pos x="94" y="87"/>
                </a:cxn>
                <a:cxn ang="0">
                  <a:pos x="96" y="46"/>
                </a:cxn>
                <a:cxn ang="0">
                  <a:pos x="99" y="19"/>
                </a:cxn>
                <a:cxn ang="0">
                  <a:pos x="118" y="14"/>
                </a:cxn>
                <a:cxn ang="0">
                  <a:pos x="138" y="0"/>
                </a:cxn>
                <a:cxn ang="0">
                  <a:pos x="0" y="11"/>
                </a:cxn>
                <a:cxn ang="0">
                  <a:pos x="19" y="14"/>
                </a:cxn>
                <a:cxn ang="0">
                  <a:pos x="36" y="19"/>
                </a:cxn>
                <a:cxn ang="0">
                  <a:pos x="41" y="46"/>
                </a:cxn>
                <a:cxn ang="0">
                  <a:pos x="41" y="235"/>
                </a:cxn>
                <a:cxn ang="0">
                  <a:pos x="41" y="262"/>
                </a:cxn>
                <a:cxn ang="0">
                  <a:pos x="52" y="314"/>
                </a:cxn>
                <a:cxn ang="0">
                  <a:pos x="69" y="346"/>
                </a:cxn>
                <a:cxn ang="0">
                  <a:pos x="88" y="360"/>
                </a:cxn>
                <a:cxn ang="0">
                  <a:pos x="113" y="373"/>
                </a:cxn>
                <a:cxn ang="0">
                  <a:pos x="149" y="378"/>
                </a:cxn>
                <a:cxn ang="0">
                  <a:pos x="171" y="378"/>
                </a:cxn>
                <a:cxn ang="0">
                  <a:pos x="220" y="373"/>
                </a:cxn>
                <a:cxn ang="0">
                  <a:pos x="261" y="362"/>
                </a:cxn>
                <a:cxn ang="0">
                  <a:pos x="300" y="343"/>
                </a:cxn>
                <a:cxn ang="0">
                  <a:pos x="308" y="346"/>
                </a:cxn>
                <a:cxn ang="0">
                  <a:pos x="322" y="360"/>
                </a:cxn>
              </a:cxnLst>
              <a:rect l="0" t="0" r="r" b="b"/>
              <a:pathLst>
                <a:path w="396" h="378">
                  <a:moveTo>
                    <a:pt x="336" y="376"/>
                  </a:moveTo>
                  <a:lnTo>
                    <a:pt x="355" y="370"/>
                  </a:lnTo>
                  <a:lnTo>
                    <a:pt x="355" y="87"/>
                  </a:lnTo>
                  <a:lnTo>
                    <a:pt x="355" y="46"/>
                  </a:lnTo>
                  <a:lnTo>
                    <a:pt x="358" y="25"/>
                  </a:lnTo>
                  <a:lnTo>
                    <a:pt x="360" y="19"/>
                  </a:lnTo>
                  <a:lnTo>
                    <a:pt x="363" y="17"/>
                  </a:lnTo>
                  <a:lnTo>
                    <a:pt x="377" y="14"/>
                  </a:lnTo>
                  <a:lnTo>
                    <a:pt x="396" y="11"/>
                  </a:lnTo>
                  <a:lnTo>
                    <a:pt x="396" y="0"/>
                  </a:lnTo>
                  <a:lnTo>
                    <a:pt x="259" y="0"/>
                  </a:lnTo>
                  <a:lnTo>
                    <a:pt x="259" y="11"/>
                  </a:lnTo>
                  <a:lnTo>
                    <a:pt x="278" y="14"/>
                  </a:lnTo>
                  <a:lnTo>
                    <a:pt x="292" y="17"/>
                  </a:lnTo>
                  <a:lnTo>
                    <a:pt x="294" y="19"/>
                  </a:lnTo>
                  <a:lnTo>
                    <a:pt x="297" y="25"/>
                  </a:lnTo>
                  <a:lnTo>
                    <a:pt x="300" y="46"/>
                  </a:lnTo>
                  <a:lnTo>
                    <a:pt x="300" y="87"/>
                  </a:lnTo>
                  <a:lnTo>
                    <a:pt x="300" y="316"/>
                  </a:lnTo>
                  <a:lnTo>
                    <a:pt x="289" y="327"/>
                  </a:lnTo>
                  <a:lnTo>
                    <a:pt x="267" y="341"/>
                  </a:lnTo>
                  <a:lnTo>
                    <a:pt x="253" y="349"/>
                  </a:lnTo>
                  <a:lnTo>
                    <a:pt x="237" y="354"/>
                  </a:lnTo>
                  <a:lnTo>
                    <a:pt x="217" y="360"/>
                  </a:lnTo>
                  <a:lnTo>
                    <a:pt x="198" y="360"/>
                  </a:lnTo>
                  <a:lnTo>
                    <a:pt x="168" y="357"/>
                  </a:lnTo>
                  <a:lnTo>
                    <a:pt x="143" y="351"/>
                  </a:lnTo>
                  <a:lnTo>
                    <a:pt x="127" y="338"/>
                  </a:lnTo>
                  <a:lnTo>
                    <a:pt x="113" y="324"/>
                  </a:lnTo>
                  <a:lnTo>
                    <a:pt x="105" y="303"/>
                  </a:lnTo>
                  <a:lnTo>
                    <a:pt x="99" y="281"/>
                  </a:lnTo>
                  <a:lnTo>
                    <a:pt x="96" y="254"/>
                  </a:lnTo>
                  <a:lnTo>
                    <a:pt x="94" y="227"/>
                  </a:lnTo>
                  <a:lnTo>
                    <a:pt x="94" y="87"/>
                  </a:lnTo>
                  <a:lnTo>
                    <a:pt x="96" y="46"/>
                  </a:lnTo>
                  <a:lnTo>
                    <a:pt x="96" y="25"/>
                  </a:lnTo>
                  <a:lnTo>
                    <a:pt x="99" y="19"/>
                  </a:lnTo>
                  <a:lnTo>
                    <a:pt x="105" y="17"/>
                  </a:lnTo>
                  <a:lnTo>
                    <a:pt x="118" y="14"/>
                  </a:lnTo>
                  <a:lnTo>
                    <a:pt x="138" y="11"/>
                  </a:lnTo>
                  <a:lnTo>
                    <a:pt x="138" y="0"/>
                  </a:lnTo>
                  <a:lnTo>
                    <a:pt x="0" y="0"/>
                  </a:lnTo>
                  <a:lnTo>
                    <a:pt x="0" y="11"/>
                  </a:lnTo>
                  <a:lnTo>
                    <a:pt x="19" y="14"/>
                  </a:lnTo>
                  <a:lnTo>
                    <a:pt x="33" y="17"/>
                  </a:lnTo>
                  <a:lnTo>
                    <a:pt x="36" y="19"/>
                  </a:lnTo>
                  <a:lnTo>
                    <a:pt x="39" y="25"/>
                  </a:lnTo>
                  <a:lnTo>
                    <a:pt x="41" y="46"/>
                  </a:lnTo>
                  <a:lnTo>
                    <a:pt x="41" y="87"/>
                  </a:lnTo>
                  <a:lnTo>
                    <a:pt x="41" y="235"/>
                  </a:lnTo>
                  <a:lnTo>
                    <a:pt x="41" y="262"/>
                  </a:lnTo>
                  <a:lnTo>
                    <a:pt x="44" y="289"/>
                  </a:lnTo>
                  <a:lnTo>
                    <a:pt x="52" y="314"/>
                  </a:lnTo>
                  <a:lnTo>
                    <a:pt x="61" y="335"/>
                  </a:lnTo>
                  <a:lnTo>
                    <a:pt x="69" y="346"/>
                  </a:lnTo>
                  <a:lnTo>
                    <a:pt x="77" y="354"/>
                  </a:lnTo>
                  <a:lnTo>
                    <a:pt x="88" y="360"/>
                  </a:lnTo>
                  <a:lnTo>
                    <a:pt x="99" y="368"/>
                  </a:lnTo>
                  <a:lnTo>
                    <a:pt x="113" y="373"/>
                  </a:lnTo>
                  <a:lnTo>
                    <a:pt x="129" y="376"/>
                  </a:lnTo>
                  <a:lnTo>
                    <a:pt x="149" y="378"/>
                  </a:lnTo>
                  <a:lnTo>
                    <a:pt x="171" y="378"/>
                  </a:lnTo>
                  <a:lnTo>
                    <a:pt x="198" y="378"/>
                  </a:lnTo>
                  <a:lnTo>
                    <a:pt x="220" y="373"/>
                  </a:lnTo>
                  <a:lnTo>
                    <a:pt x="242" y="368"/>
                  </a:lnTo>
                  <a:lnTo>
                    <a:pt x="261" y="362"/>
                  </a:lnTo>
                  <a:lnTo>
                    <a:pt x="289" y="349"/>
                  </a:lnTo>
                  <a:lnTo>
                    <a:pt x="300" y="343"/>
                  </a:lnTo>
                  <a:lnTo>
                    <a:pt x="308" y="346"/>
                  </a:lnTo>
                  <a:lnTo>
                    <a:pt x="311" y="349"/>
                  </a:lnTo>
                  <a:lnTo>
                    <a:pt x="322" y="360"/>
                  </a:lnTo>
                  <a:lnTo>
                    <a:pt x="336" y="376"/>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0" name="Freeform 7"/>
            <p:cNvSpPr>
              <a:spLocks/>
            </p:cNvSpPr>
            <p:nvPr/>
          </p:nvSpPr>
          <p:spPr bwMode="auto">
            <a:xfrm>
              <a:off x="900" y="170"/>
              <a:ext cx="330" cy="370"/>
            </a:xfrm>
            <a:custGeom>
              <a:avLst/>
              <a:gdLst/>
              <a:ahLst/>
              <a:cxnLst>
                <a:cxn ang="0">
                  <a:pos x="86" y="370"/>
                </a:cxn>
                <a:cxn ang="0">
                  <a:pos x="245" y="370"/>
                </a:cxn>
                <a:cxn ang="0">
                  <a:pos x="245" y="360"/>
                </a:cxn>
                <a:cxn ang="0">
                  <a:pos x="223" y="357"/>
                </a:cxn>
                <a:cxn ang="0">
                  <a:pos x="223" y="357"/>
                </a:cxn>
                <a:cxn ang="0">
                  <a:pos x="204" y="354"/>
                </a:cxn>
                <a:cxn ang="0">
                  <a:pos x="198" y="351"/>
                </a:cxn>
                <a:cxn ang="0">
                  <a:pos x="196" y="343"/>
                </a:cxn>
                <a:cxn ang="0">
                  <a:pos x="193" y="335"/>
                </a:cxn>
                <a:cxn ang="0">
                  <a:pos x="193" y="322"/>
                </a:cxn>
                <a:cxn ang="0">
                  <a:pos x="190" y="284"/>
                </a:cxn>
                <a:cxn ang="0">
                  <a:pos x="190" y="17"/>
                </a:cxn>
                <a:cxn ang="0">
                  <a:pos x="220" y="17"/>
                </a:cxn>
                <a:cxn ang="0">
                  <a:pos x="220" y="17"/>
                </a:cxn>
                <a:cxn ang="0">
                  <a:pos x="248" y="17"/>
                </a:cxn>
                <a:cxn ang="0">
                  <a:pos x="267" y="19"/>
                </a:cxn>
                <a:cxn ang="0">
                  <a:pos x="284" y="22"/>
                </a:cxn>
                <a:cxn ang="0">
                  <a:pos x="295" y="27"/>
                </a:cxn>
                <a:cxn ang="0">
                  <a:pos x="300" y="38"/>
                </a:cxn>
                <a:cxn ang="0">
                  <a:pos x="306" y="49"/>
                </a:cxn>
                <a:cxn ang="0">
                  <a:pos x="317" y="89"/>
                </a:cxn>
                <a:cxn ang="0">
                  <a:pos x="330" y="89"/>
                </a:cxn>
                <a:cxn ang="0">
                  <a:pos x="330" y="89"/>
                </a:cxn>
                <a:cxn ang="0">
                  <a:pos x="328" y="49"/>
                </a:cxn>
                <a:cxn ang="0">
                  <a:pos x="325" y="0"/>
                </a:cxn>
                <a:cxn ang="0">
                  <a:pos x="6" y="0"/>
                </a:cxn>
                <a:cxn ang="0">
                  <a:pos x="6" y="0"/>
                </a:cxn>
                <a:cxn ang="0">
                  <a:pos x="3" y="49"/>
                </a:cxn>
                <a:cxn ang="0">
                  <a:pos x="0" y="89"/>
                </a:cxn>
                <a:cxn ang="0">
                  <a:pos x="14" y="89"/>
                </a:cxn>
                <a:cxn ang="0">
                  <a:pos x="14" y="89"/>
                </a:cxn>
                <a:cxn ang="0">
                  <a:pos x="22" y="49"/>
                </a:cxn>
                <a:cxn ang="0">
                  <a:pos x="28" y="38"/>
                </a:cxn>
                <a:cxn ang="0">
                  <a:pos x="36" y="27"/>
                </a:cxn>
                <a:cxn ang="0">
                  <a:pos x="47" y="22"/>
                </a:cxn>
                <a:cxn ang="0">
                  <a:pos x="61" y="19"/>
                </a:cxn>
                <a:cxn ang="0">
                  <a:pos x="83" y="17"/>
                </a:cxn>
                <a:cxn ang="0">
                  <a:pos x="108" y="17"/>
                </a:cxn>
                <a:cxn ang="0">
                  <a:pos x="138" y="17"/>
                </a:cxn>
                <a:cxn ang="0">
                  <a:pos x="138" y="284"/>
                </a:cxn>
                <a:cxn ang="0">
                  <a:pos x="138" y="284"/>
                </a:cxn>
                <a:cxn ang="0">
                  <a:pos x="138" y="322"/>
                </a:cxn>
                <a:cxn ang="0">
                  <a:pos x="138" y="335"/>
                </a:cxn>
                <a:cxn ang="0">
                  <a:pos x="135" y="343"/>
                </a:cxn>
                <a:cxn ang="0">
                  <a:pos x="130" y="351"/>
                </a:cxn>
                <a:cxn ang="0">
                  <a:pos x="124" y="354"/>
                </a:cxn>
                <a:cxn ang="0">
                  <a:pos x="108" y="357"/>
                </a:cxn>
                <a:cxn ang="0">
                  <a:pos x="86" y="360"/>
                </a:cxn>
                <a:cxn ang="0">
                  <a:pos x="86" y="370"/>
                </a:cxn>
              </a:cxnLst>
              <a:rect l="0" t="0" r="r" b="b"/>
              <a:pathLst>
                <a:path w="330" h="370">
                  <a:moveTo>
                    <a:pt x="86" y="370"/>
                  </a:moveTo>
                  <a:lnTo>
                    <a:pt x="245" y="370"/>
                  </a:lnTo>
                  <a:lnTo>
                    <a:pt x="245" y="360"/>
                  </a:lnTo>
                  <a:lnTo>
                    <a:pt x="223" y="357"/>
                  </a:lnTo>
                  <a:lnTo>
                    <a:pt x="204" y="354"/>
                  </a:lnTo>
                  <a:lnTo>
                    <a:pt x="198" y="351"/>
                  </a:lnTo>
                  <a:lnTo>
                    <a:pt x="196" y="343"/>
                  </a:lnTo>
                  <a:lnTo>
                    <a:pt x="193" y="335"/>
                  </a:lnTo>
                  <a:lnTo>
                    <a:pt x="193" y="322"/>
                  </a:lnTo>
                  <a:lnTo>
                    <a:pt x="190" y="284"/>
                  </a:lnTo>
                  <a:lnTo>
                    <a:pt x="190" y="17"/>
                  </a:lnTo>
                  <a:lnTo>
                    <a:pt x="220" y="17"/>
                  </a:lnTo>
                  <a:lnTo>
                    <a:pt x="248" y="17"/>
                  </a:lnTo>
                  <a:lnTo>
                    <a:pt x="267" y="19"/>
                  </a:lnTo>
                  <a:lnTo>
                    <a:pt x="284" y="22"/>
                  </a:lnTo>
                  <a:lnTo>
                    <a:pt x="295" y="27"/>
                  </a:lnTo>
                  <a:lnTo>
                    <a:pt x="300" y="38"/>
                  </a:lnTo>
                  <a:lnTo>
                    <a:pt x="306" y="49"/>
                  </a:lnTo>
                  <a:lnTo>
                    <a:pt x="317" y="89"/>
                  </a:lnTo>
                  <a:lnTo>
                    <a:pt x="330" y="89"/>
                  </a:lnTo>
                  <a:lnTo>
                    <a:pt x="328" y="49"/>
                  </a:lnTo>
                  <a:lnTo>
                    <a:pt x="325" y="0"/>
                  </a:lnTo>
                  <a:lnTo>
                    <a:pt x="6" y="0"/>
                  </a:lnTo>
                  <a:lnTo>
                    <a:pt x="3" y="49"/>
                  </a:lnTo>
                  <a:lnTo>
                    <a:pt x="0" y="89"/>
                  </a:lnTo>
                  <a:lnTo>
                    <a:pt x="14" y="89"/>
                  </a:lnTo>
                  <a:lnTo>
                    <a:pt x="22" y="49"/>
                  </a:lnTo>
                  <a:lnTo>
                    <a:pt x="28" y="38"/>
                  </a:lnTo>
                  <a:lnTo>
                    <a:pt x="36" y="27"/>
                  </a:lnTo>
                  <a:lnTo>
                    <a:pt x="47" y="22"/>
                  </a:lnTo>
                  <a:lnTo>
                    <a:pt x="61" y="19"/>
                  </a:lnTo>
                  <a:lnTo>
                    <a:pt x="83" y="17"/>
                  </a:lnTo>
                  <a:lnTo>
                    <a:pt x="108" y="17"/>
                  </a:lnTo>
                  <a:lnTo>
                    <a:pt x="138" y="17"/>
                  </a:lnTo>
                  <a:lnTo>
                    <a:pt x="138" y="284"/>
                  </a:lnTo>
                  <a:lnTo>
                    <a:pt x="138" y="322"/>
                  </a:lnTo>
                  <a:lnTo>
                    <a:pt x="138" y="335"/>
                  </a:lnTo>
                  <a:lnTo>
                    <a:pt x="135" y="343"/>
                  </a:lnTo>
                  <a:lnTo>
                    <a:pt x="130" y="351"/>
                  </a:lnTo>
                  <a:lnTo>
                    <a:pt x="124" y="354"/>
                  </a:lnTo>
                  <a:lnTo>
                    <a:pt x="108" y="357"/>
                  </a:lnTo>
                  <a:lnTo>
                    <a:pt x="86" y="360"/>
                  </a:lnTo>
                  <a:lnTo>
                    <a:pt x="86"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1" name="Freeform 6"/>
            <p:cNvSpPr>
              <a:spLocks/>
            </p:cNvSpPr>
            <p:nvPr/>
          </p:nvSpPr>
          <p:spPr bwMode="auto">
            <a:xfrm>
              <a:off x="1260" y="151"/>
              <a:ext cx="374" cy="386"/>
            </a:xfrm>
            <a:custGeom>
              <a:avLst/>
              <a:gdLst/>
              <a:ahLst/>
              <a:cxnLst>
                <a:cxn ang="0">
                  <a:pos x="341" y="305"/>
                </a:cxn>
                <a:cxn ang="0">
                  <a:pos x="343" y="254"/>
                </a:cxn>
                <a:cxn ang="0">
                  <a:pos x="352" y="246"/>
                </a:cxn>
                <a:cxn ang="0">
                  <a:pos x="374" y="230"/>
                </a:cxn>
                <a:cxn ang="0">
                  <a:pos x="228" y="243"/>
                </a:cxn>
                <a:cxn ang="0">
                  <a:pos x="250" y="246"/>
                </a:cxn>
                <a:cxn ang="0">
                  <a:pos x="280" y="251"/>
                </a:cxn>
                <a:cxn ang="0">
                  <a:pos x="286" y="265"/>
                </a:cxn>
                <a:cxn ang="0">
                  <a:pos x="288" y="319"/>
                </a:cxn>
                <a:cxn ang="0">
                  <a:pos x="288" y="362"/>
                </a:cxn>
                <a:cxn ang="0">
                  <a:pos x="222" y="368"/>
                </a:cxn>
                <a:cxn ang="0">
                  <a:pos x="200" y="368"/>
                </a:cxn>
                <a:cxn ang="0">
                  <a:pos x="165" y="359"/>
                </a:cxn>
                <a:cxn ang="0">
                  <a:pos x="134" y="346"/>
                </a:cxn>
                <a:cxn ang="0">
                  <a:pos x="110" y="324"/>
                </a:cxn>
                <a:cxn ang="0">
                  <a:pos x="90" y="297"/>
                </a:cxn>
                <a:cxn ang="0">
                  <a:pos x="68" y="254"/>
                </a:cxn>
                <a:cxn ang="0">
                  <a:pos x="60" y="184"/>
                </a:cxn>
                <a:cxn ang="0">
                  <a:pos x="63" y="146"/>
                </a:cxn>
                <a:cxn ang="0">
                  <a:pos x="85" y="84"/>
                </a:cxn>
                <a:cxn ang="0">
                  <a:pos x="112" y="52"/>
                </a:cxn>
                <a:cxn ang="0">
                  <a:pos x="148" y="30"/>
                </a:cxn>
                <a:cxn ang="0">
                  <a:pos x="211" y="19"/>
                </a:cxn>
                <a:cxn ang="0">
                  <a:pos x="231" y="19"/>
                </a:cxn>
                <a:cxn ang="0">
                  <a:pos x="258" y="25"/>
                </a:cxn>
                <a:cxn ang="0">
                  <a:pos x="288" y="41"/>
                </a:cxn>
                <a:cxn ang="0">
                  <a:pos x="310" y="70"/>
                </a:cxn>
                <a:cxn ang="0">
                  <a:pos x="324" y="108"/>
                </a:cxn>
                <a:cxn ang="0">
                  <a:pos x="338" y="106"/>
                </a:cxn>
                <a:cxn ang="0">
                  <a:pos x="330" y="22"/>
                </a:cxn>
                <a:cxn ang="0">
                  <a:pos x="288" y="8"/>
                </a:cxn>
                <a:cxn ang="0">
                  <a:pos x="214" y="0"/>
                </a:cxn>
                <a:cxn ang="0">
                  <a:pos x="178" y="3"/>
                </a:cxn>
                <a:cxn ang="0">
                  <a:pos x="107" y="22"/>
                </a:cxn>
                <a:cxn ang="0">
                  <a:pos x="74" y="41"/>
                </a:cxn>
                <a:cxn ang="0">
                  <a:pos x="44" y="68"/>
                </a:cxn>
                <a:cxn ang="0">
                  <a:pos x="22" y="100"/>
                </a:cxn>
                <a:cxn ang="0">
                  <a:pos x="5" y="143"/>
                </a:cxn>
                <a:cxn ang="0">
                  <a:pos x="0" y="195"/>
                </a:cxn>
                <a:cxn ang="0">
                  <a:pos x="2" y="219"/>
                </a:cxn>
                <a:cxn ang="0">
                  <a:pos x="11" y="265"/>
                </a:cxn>
                <a:cxn ang="0">
                  <a:pos x="27" y="303"/>
                </a:cxn>
                <a:cxn ang="0">
                  <a:pos x="52" y="332"/>
                </a:cxn>
                <a:cxn ang="0">
                  <a:pos x="82" y="354"/>
                </a:cxn>
                <a:cxn ang="0">
                  <a:pos x="115" y="370"/>
                </a:cxn>
                <a:cxn ang="0">
                  <a:pos x="176" y="384"/>
                </a:cxn>
                <a:cxn ang="0">
                  <a:pos x="217" y="386"/>
                </a:cxn>
                <a:cxn ang="0">
                  <a:pos x="297" y="378"/>
                </a:cxn>
                <a:cxn ang="0">
                  <a:pos x="343" y="365"/>
                </a:cxn>
                <a:cxn ang="0">
                  <a:pos x="341" y="305"/>
                </a:cxn>
              </a:cxnLst>
              <a:rect l="0" t="0" r="r" b="b"/>
              <a:pathLst>
                <a:path w="374" h="386">
                  <a:moveTo>
                    <a:pt x="341" y="305"/>
                  </a:moveTo>
                  <a:lnTo>
                    <a:pt x="341" y="305"/>
                  </a:lnTo>
                  <a:lnTo>
                    <a:pt x="343" y="273"/>
                  </a:lnTo>
                  <a:lnTo>
                    <a:pt x="343" y="254"/>
                  </a:lnTo>
                  <a:lnTo>
                    <a:pt x="346" y="246"/>
                  </a:lnTo>
                  <a:lnTo>
                    <a:pt x="352" y="246"/>
                  </a:lnTo>
                  <a:lnTo>
                    <a:pt x="374" y="243"/>
                  </a:lnTo>
                  <a:lnTo>
                    <a:pt x="374" y="230"/>
                  </a:lnTo>
                  <a:lnTo>
                    <a:pt x="228" y="230"/>
                  </a:lnTo>
                  <a:lnTo>
                    <a:pt x="228" y="243"/>
                  </a:lnTo>
                  <a:lnTo>
                    <a:pt x="250" y="246"/>
                  </a:lnTo>
                  <a:lnTo>
                    <a:pt x="272" y="249"/>
                  </a:lnTo>
                  <a:lnTo>
                    <a:pt x="280" y="251"/>
                  </a:lnTo>
                  <a:lnTo>
                    <a:pt x="283" y="257"/>
                  </a:lnTo>
                  <a:lnTo>
                    <a:pt x="286" y="265"/>
                  </a:lnTo>
                  <a:lnTo>
                    <a:pt x="288" y="278"/>
                  </a:lnTo>
                  <a:lnTo>
                    <a:pt x="288" y="319"/>
                  </a:lnTo>
                  <a:lnTo>
                    <a:pt x="288" y="362"/>
                  </a:lnTo>
                  <a:lnTo>
                    <a:pt x="255" y="368"/>
                  </a:lnTo>
                  <a:lnTo>
                    <a:pt x="222" y="368"/>
                  </a:lnTo>
                  <a:lnTo>
                    <a:pt x="200" y="368"/>
                  </a:lnTo>
                  <a:lnTo>
                    <a:pt x="184" y="365"/>
                  </a:lnTo>
                  <a:lnTo>
                    <a:pt x="165" y="359"/>
                  </a:lnTo>
                  <a:lnTo>
                    <a:pt x="148" y="354"/>
                  </a:lnTo>
                  <a:lnTo>
                    <a:pt x="134" y="346"/>
                  </a:lnTo>
                  <a:lnTo>
                    <a:pt x="121" y="335"/>
                  </a:lnTo>
                  <a:lnTo>
                    <a:pt x="110" y="324"/>
                  </a:lnTo>
                  <a:lnTo>
                    <a:pt x="99" y="311"/>
                  </a:lnTo>
                  <a:lnTo>
                    <a:pt x="90" y="297"/>
                  </a:lnTo>
                  <a:lnTo>
                    <a:pt x="82" y="284"/>
                  </a:lnTo>
                  <a:lnTo>
                    <a:pt x="68" y="254"/>
                  </a:lnTo>
                  <a:lnTo>
                    <a:pt x="63" y="219"/>
                  </a:lnTo>
                  <a:lnTo>
                    <a:pt x="60" y="184"/>
                  </a:lnTo>
                  <a:lnTo>
                    <a:pt x="63" y="146"/>
                  </a:lnTo>
                  <a:lnTo>
                    <a:pt x="71" y="114"/>
                  </a:lnTo>
                  <a:lnTo>
                    <a:pt x="85" y="84"/>
                  </a:lnTo>
                  <a:lnTo>
                    <a:pt x="101" y="62"/>
                  </a:lnTo>
                  <a:lnTo>
                    <a:pt x="112" y="52"/>
                  </a:lnTo>
                  <a:lnTo>
                    <a:pt x="123" y="43"/>
                  </a:lnTo>
                  <a:lnTo>
                    <a:pt x="148" y="30"/>
                  </a:lnTo>
                  <a:lnTo>
                    <a:pt x="178" y="22"/>
                  </a:lnTo>
                  <a:lnTo>
                    <a:pt x="211" y="19"/>
                  </a:lnTo>
                  <a:lnTo>
                    <a:pt x="231" y="19"/>
                  </a:lnTo>
                  <a:lnTo>
                    <a:pt x="244" y="22"/>
                  </a:lnTo>
                  <a:lnTo>
                    <a:pt x="258" y="25"/>
                  </a:lnTo>
                  <a:lnTo>
                    <a:pt x="269" y="30"/>
                  </a:lnTo>
                  <a:lnTo>
                    <a:pt x="288" y="41"/>
                  </a:lnTo>
                  <a:lnTo>
                    <a:pt x="302" y="54"/>
                  </a:lnTo>
                  <a:lnTo>
                    <a:pt x="310" y="70"/>
                  </a:lnTo>
                  <a:lnTo>
                    <a:pt x="319" y="84"/>
                  </a:lnTo>
                  <a:lnTo>
                    <a:pt x="324" y="108"/>
                  </a:lnTo>
                  <a:lnTo>
                    <a:pt x="338" y="106"/>
                  </a:lnTo>
                  <a:lnTo>
                    <a:pt x="330" y="22"/>
                  </a:lnTo>
                  <a:lnTo>
                    <a:pt x="313" y="16"/>
                  </a:lnTo>
                  <a:lnTo>
                    <a:pt x="288" y="8"/>
                  </a:lnTo>
                  <a:lnTo>
                    <a:pt x="253" y="3"/>
                  </a:lnTo>
                  <a:lnTo>
                    <a:pt x="214" y="0"/>
                  </a:lnTo>
                  <a:lnTo>
                    <a:pt x="178" y="3"/>
                  </a:lnTo>
                  <a:lnTo>
                    <a:pt x="143" y="8"/>
                  </a:lnTo>
                  <a:lnTo>
                    <a:pt x="107" y="22"/>
                  </a:lnTo>
                  <a:lnTo>
                    <a:pt x="90" y="30"/>
                  </a:lnTo>
                  <a:lnTo>
                    <a:pt x="74" y="41"/>
                  </a:lnTo>
                  <a:lnTo>
                    <a:pt x="57" y="52"/>
                  </a:lnTo>
                  <a:lnTo>
                    <a:pt x="44" y="68"/>
                  </a:lnTo>
                  <a:lnTo>
                    <a:pt x="33" y="84"/>
                  </a:lnTo>
                  <a:lnTo>
                    <a:pt x="22" y="100"/>
                  </a:lnTo>
                  <a:lnTo>
                    <a:pt x="13" y="122"/>
                  </a:lnTo>
                  <a:lnTo>
                    <a:pt x="5" y="143"/>
                  </a:lnTo>
                  <a:lnTo>
                    <a:pt x="2" y="168"/>
                  </a:lnTo>
                  <a:lnTo>
                    <a:pt x="0" y="195"/>
                  </a:lnTo>
                  <a:lnTo>
                    <a:pt x="2" y="219"/>
                  </a:lnTo>
                  <a:lnTo>
                    <a:pt x="5" y="243"/>
                  </a:lnTo>
                  <a:lnTo>
                    <a:pt x="11" y="265"/>
                  </a:lnTo>
                  <a:lnTo>
                    <a:pt x="19" y="284"/>
                  </a:lnTo>
                  <a:lnTo>
                    <a:pt x="27" y="303"/>
                  </a:lnTo>
                  <a:lnTo>
                    <a:pt x="38" y="319"/>
                  </a:lnTo>
                  <a:lnTo>
                    <a:pt x="52" y="332"/>
                  </a:lnTo>
                  <a:lnTo>
                    <a:pt x="66" y="343"/>
                  </a:lnTo>
                  <a:lnTo>
                    <a:pt x="82" y="354"/>
                  </a:lnTo>
                  <a:lnTo>
                    <a:pt x="99" y="365"/>
                  </a:lnTo>
                  <a:lnTo>
                    <a:pt x="115" y="370"/>
                  </a:lnTo>
                  <a:lnTo>
                    <a:pt x="134" y="376"/>
                  </a:lnTo>
                  <a:lnTo>
                    <a:pt x="176" y="384"/>
                  </a:lnTo>
                  <a:lnTo>
                    <a:pt x="217" y="386"/>
                  </a:lnTo>
                  <a:lnTo>
                    <a:pt x="261" y="384"/>
                  </a:lnTo>
                  <a:lnTo>
                    <a:pt x="297" y="378"/>
                  </a:lnTo>
                  <a:lnTo>
                    <a:pt x="324" y="370"/>
                  </a:lnTo>
                  <a:lnTo>
                    <a:pt x="343" y="365"/>
                  </a:lnTo>
                  <a:lnTo>
                    <a:pt x="341" y="305"/>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2" name="Freeform 5"/>
            <p:cNvSpPr>
              <a:spLocks/>
            </p:cNvSpPr>
            <p:nvPr/>
          </p:nvSpPr>
          <p:spPr bwMode="auto">
            <a:xfrm>
              <a:off x="1669" y="159"/>
              <a:ext cx="281" cy="370"/>
            </a:xfrm>
            <a:custGeom>
              <a:avLst/>
              <a:gdLst/>
              <a:ahLst/>
              <a:cxnLst>
                <a:cxn ang="0">
                  <a:pos x="262" y="370"/>
                </a:cxn>
                <a:cxn ang="0">
                  <a:pos x="273" y="324"/>
                </a:cxn>
                <a:cxn ang="0">
                  <a:pos x="264" y="276"/>
                </a:cxn>
                <a:cxn ang="0">
                  <a:pos x="256" y="306"/>
                </a:cxn>
                <a:cxn ang="0">
                  <a:pos x="242" y="333"/>
                </a:cxn>
                <a:cxn ang="0">
                  <a:pos x="212" y="349"/>
                </a:cxn>
                <a:cxn ang="0">
                  <a:pos x="157" y="354"/>
                </a:cxn>
                <a:cxn ang="0">
                  <a:pos x="127" y="351"/>
                </a:cxn>
                <a:cxn ang="0">
                  <a:pos x="97" y="187"/>
                </a:cxn>
                <a:cxn ang="0">
                  <a:pos x="146" y="187"/>
                </a:cxn>
                <a:cxn ang="0">
                  <a:pos x="190" y="189"/>
                </a:cxn>
                <a:cxn ang="0">
                  <a:pos x="201" y="195"/>
                </a:cxn>
                <a:cxn ang="0">
                  <a:pos x="207" y="227"/>
                </a:cxn>
                <a:cxn ang="0">
                  <a:pos x="223" y="127"/>
                </a:cxn>
                <a:cxn ang="0">
                  <a:pos x="204" y="146"/>
                </a:cxn>
                <a:cxn ang="0">
                  <a:pos x="201" y="160"/>
                </a:cxn>
                <a:cxn ang="0">
                  <a:pos x="190" y="168"/>
                </a:cxn>
                <a:cxn ang="0">
                  <a:pos x="146" y="170"/>
                </a:cxn>
                <a:cxn ang="0">
                  <a:pos x="97" y="17"/>
                </a:cxn>
                <a:cxn ang="0">
                  <a:pos x="143" y="17"/>
                </a:cxn>
                <a:cxn ang="0">
                  <a:pos x="190" y="19"/>
                </a:cxn>
                <a:cxn ang="0">
                  <a:pos x="215" y="27"/>
                </a:cxn>
                <a:cxn ang="0">
                  <a:pos x="229" y="49"/>
                </a:cxn>
                <a:cxn ang="0">
                  <a:pos x="251" y="81"/>
                </a:cxn>
                <a:cxn ang="0">
                  <a:pos x="248" y="44"/>
                </a:cxn>
                <a:cxn ang="0">
                  <a:pos x="0" y="0"/>
                </a:cxn>
                <a:cxn ang="0">
                  <a:pos x="20" y="14"/>
                </a:cxn>
                <a:cxn ang="0">
                  <a:pos x="33" y="17"/>
                </a:cxn>
                <a:cxn ang="0">
                  <a:pos x="39" y="25"/>
                </a:cxn>
                <a:cxn ang="0">
                  <a:pos x="42" y="87"/>
                </a:cxn>
                <a:cxn ang="0">
                  <a:pos x="42" y="284"/>
                </a:cxn>
                <a:cxn ang="0">
                  <a:pos x="39" y="343"/>
                </a:cxn>
                <a:cxn ang="0">
                  <a:pos x="33" y="354"/>
                </a:cxn>
                <a:cxn ang="0">
                  <a:pos x="0" y="360"/>
                </a:cxn>
              </a:cxnLst>
              <a:rect l="0" t="0" r="r" b="b"/>
              <a:pathLst>
                <a:path w="281" h="370">
                  <a:moveTo>
                    <a:pt x="0" y="370"/>
                  </a:moveTo>
                  <a:lnTo>
                    <a:pt x="262" y="370"/>
                  </a:lnTo>
                  <a:lnTo>
                    <a:pt x="273" y="324"/>
                  </a:lnTo>
                  <a:lnTo>
                    <a:pt x="281" y="276"/>
                  </a:lnTo>
                  <a:lnTo>
                    <a:pt x="264" y="276"/>
                  </a:lnTo>
                  <a:lnTo>
                    <a:pt x="256" y="306"/>
                  </a:lnTo>
                  <a:lnTo>
                    <a:pt x="251" y="319"/>
                  </a:lnTo>
                  <a:lnTo>
                    <a:pt x="242" y="333"/>
                  </a:lnTo>
                  <a:lnTo>
                    <a:pt x="229" y="341"/>
                  </a:lnTo>
                  <a:lnTo>
                    <a:pt x="212" y="349"/>
                  </a:lnTo>
                  <a:lnTo>
                    <a:pt x="187" y="354"/>
                  </a:lnTo>
                  <a:lnTo>
                    <a:pt x="157" y="354"/>
                  </a:lnTo>
                  <a:lnTo>
                    <a:pt x="127" y="351"/>
                  </a:lnTo>
                  <a:lnTo>
                    <a:pt x="97" y="346"/>
                  </a:lnTo>
                  <a:lnTo>
                    <a:pt x="97" y="187"/>
                  </a:lnTo>
                  <a:lnTo>
                    <a:pt x="146" y="187"/>
                  </a:lnTo>
                  <a:lnTo>
                    <a:pt x="174" y="187"/>
                  </a:lnTo>
                  <a:lnTo>
                    <a:pt x="190" y="189"/>
                  </a:lnTo>
                  <a:lnTo>
                    <a:pt x="196" y="192"/>
                  </a:lnTo>
                  <a:lnTo>
                    <a:pt x="201" y="195"/>
                  </a:lnTo>
                  <a:lnTo>
                    <a:pt x="204" y="208"/>
                  </a:lnTo>
                  <a:lnTo>
                    <a:pt x="207" y="227"/>
                  </a:lnTo>
                  <a:lnTo>
                    <a:pt x="223" y="227"/>
                  </a:lnTo>
                  <a:lnTo>
                    <a:pt x="223" y="127"/>
                  </a:lnTo>
                  <a:lnTo>
                    <a:pt x="207" y="127"/>
                  </a:lnTo>
                  <a:lnTo>
                    <a:pt x="204" y="146"/>
                  </a:lnTo>
                  <a:lnTo>
                    <a:pt x="201" y="160"/>
                  </a:lnTo>
                  <a:lnTo>
                    <a:pt x="196" y="165"/>
                  </a:lnTo>
                  <a:lnTo>
                    <a:pt x="190" y="168"/>
                  </a:lnTo>
                  <a:lnTo>
                    <a:pt x="174" y="170"/>
                  </a:lnTo>
                  <a:lnTo>
                    <a:pt x="146" y="170"/>
                  </a:lnTo>
                  <a:lnTo>
                    <a:pt x="97" y="170"/>
                  </a:lnTo>
                  <a:lnTo>
                    <a:pt x="97" y="17"/>
                  </a:lnTo>
                  <a:lnTo>
                    <a:pt x="143" y="17"/>
                  </a:lnTo>
                  <a:lnTo>
                    <a:pt x="168" y="17"/>
                  </a:lnTo>
                  <a:lnTo>
                    <a:pt x="190" y="19"/>
                  </a:lnTo>
                  <a:lnTo>
                    <a:pt x="204" y="22"/>
                  </a:lnTo>
                  <a:lnTo>
                    <a:pt x="215" y="27"/>
                  </a:lnTo>
                  <a:lnTo>
                    <a:pt x="223" y="35"/>
                  </a:lnTo>
                  <a:lnTo>
                    <a:pt x="229" y="49"/>
                  </a:lnTo>
                  <a:lnTo>
                    <a:pt x="237" y="84"/>
                  </a:lnTo>
                  <a:lnTo>
                    <a:pt x="251" y="81"/>
                  </a:lnTo>
                  <a:lnTo>
                    <a:pt x="248" y="44"/>
                  </a:lnTo>
                  <a:lnTo>
                    <a:pt x="245" y="0"/>
                  </a:lnTo>
                  <a:lnTo>
                    <a:pt x="0" y="0"/>
                  </a:lnTo>
                  <a:lnTo>
                    <a:pt x="0" y="11"/>
                  </a:lnTo>
                  <a:lnTo>
                    <a:pt x="20" y="14"/>
                  </a:lnTo>
                  <a:lnTo>
                    <a:pt x="33" y="17"/>
                  </a:lnTo>
                  <a:lnTo>
                    <a:pt x="36" y="19"/>
                  </a:lnTo>
                  <a:lnTo>
                    <a:pt x="39" y="25"/>
                  </a:lnTo>
                  <a:lnTo>
                    <a:pt x="42" y="46"/>
                  </a:lnTo>
                  <a:lnTo>
                    <a:pt x="42" y="87"/>
                  </a:lnTo>
                  <a:lnTo>
                    <a:pt x="42" y="284"/>
                  </a:lnTo>
                  <a:lnTo>
                    <a:pt x="42" y="322"/>
                  </a:lnTo>
                  <a:lnTo>
                    <a:pt x="39" y="343"/>
                  </a:lnTo>
                  <a:lnTo>
                    <a:pt x="36" y="351"/>
                  </a:lnTo>
                  <a:lnTo>
                    <a:pt x="33" y="354"/>
                  </a:lnTo>
                  <a:lnTo>
                    <a:pt x="20" y="357"/>
                  </a:lnTo>
                  <a:lnTo>
                    <a:pt x="0" y="360"/>
                  </a:lnTo>
                  <a:lnTo>
                    <a:pt x="0"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3" name="Freeform 4"/>
            <p:cNvSpPr>
              <a:spLocks noEditPoints="1"/>
            </p:cNvSpPr>
            <p:nvPr/>
          </p:nvSpPr>
          <p:spPr bwMode="auto">
            <a:xfrm>
              <a:off x="1994" y="159"/>
              <a:ext cx="335" cy="370"/>
            </a:xfrm>
            <a:custGeom>
              <a:avLst/>
              <a:gdLst/>
              <a:ahLst/>
              <a:cxnLst>
                <a:cxn ang="0">
                  <a:pos x="137" y="370"/>
                </a:cxn>
                <a:cxn ang="0">
                  <a:pos x="118" y="357"/>
                </a:cxn>
                <a:cxn ang="0">
                  <a:pos x="104" y="354"/>
                </a:cxn>
                <a:cxn ang="0">
                  <a:pos x="99" y="343"/>
                </a:cxn>
                <a:cxn ang="0">
                  <a:pos x="96" y="284"/>
                </a:cxn>
                <a:cxn ang="0">
                  <a:pos x="118" y="208"/>
                </a:cxn>
                <a:cxn ang="0">
                  <a:pos x="135" y="208"/>
                </a:cxn>
                <a:cxn ang="0">
                  <a:pos x="151" y="216"/>
                </a:cxn>
                <a:cxn ang="0">
                  <a:pos x="168" y="235"/>
                </a:cxn>
                <a:cxn ang="0">
                  <a:pos x="212" y="314"/>
                </a:cxn>
                <a:cxn ang="0">
                  <a:pos x="225" y="335"/>
                </a:cxn>
                <a:cxn ang="0">
                  <a:pos x="253" y="360"/>
                </a:cxn>
                <a:cxn ang="0">
                  <a:pos x="278" y="370"/>
                </a:cxn>
                <a:cxn ang="0">
                  <a:pos x="335" y="370"/>
                </a:cxn>
                <a:cxn ang="0">
                  <a:pos x="335" y="360"/>
                </a:cxn>
                <a:cxn ang="0">
                  <a:pos x="308" y="351"/>
                </a:cxn>
                <a:cxn ang="0">
                  <a:pos x="294" y="343"/>
                </a:cxn>
                <a:cxn ang="0">
                  <a:pos x="261" y="300"/>
                </a:cxn>
                <a:cxn ang="0">
                  <a:pos x="245" y="270"/>
                </a:cxn>
                <a:cxn ang="0">
                  <a:pos x="201" y="189"/>
                </a:cxn>
                <a:cxn ang="0">
                  <a:pos x="239" y="168"/>
                </a:cxn>
                <a:cxn ang="0">
                  <a:pos x="264" y="143"/>
                </a:cxn>
                <a:cxn ang="0">
                  <a:pos x="278" y="111"/>
                </a:cxn>
                <a:cxn ang="0">
                  <a:pos x="280" y="92"/>
                </a:cxn>
                <a:cxn ang="0">
                  <a:pos x="275" y="65"/>
                </a:cxn>
                <a:cxn ang="0">
                  <a:pos x="267" y="44"/>
                </a:cxn>
                <a:cxn ang="0">
                  <a:pos x="253" y="27"/>
                </a:cxn>
                <a:cxn ang="0">
                  <a:pos x="214" y="6"/>
                </a:cxn>
                <a:cxn ang="0">
                  <a:pos x="170" y="0"/>
                </a:cxn>
                <a:cxn ang="0">
                  <a:pos x="0" y="0"/>
                </a:cxn>
                <a:cxn ang="0">
                  <a:pos x="19" y="14"/>
                </a:cxn>
                <a:cxn ang="0">
                  <a:pos x="33" y="17"/>
                </a:cxn>
                <a:cxn ang="0">
                  <a:pos x="41" y="25"/>
                </a:cxn>
                <a:cxn ang="0">
                  <a:pos x="44" y="87"/>
                </a:cxn>
                <a:cxn ang="0">
                  <a:pos x="44" y="284"/>
                </a:cxn>
                <a:cxn ang="0">
                  <a:pos x="41" y="343"/>
                </a:cxn>
                <a:cxn ang="0">
                  <a:pos x="33" y="354"/>
                </a:cxn>
                <a:cxn ang="0">
                  <a:pos x="0" y="360"/>
                </a:cxn>
                <a:cxn ang="0">
                  <a:pos x="96" y="22"/>
                </a:cxn>
                <a:cxn ang="0">
                  <a:pos x="113" y="19"/>
                </a:cxn>
                <a:cxn ang="0">
                  <a:pos x="132" y="19"/>
                </a:cxn>
                <a:cxn ang="0">
                  <a:pos x="165" y="22"/>
                </a:cxn>
                <a:cxn ang="0">
                  <a:pos x="192" y="35"/>
                </a:cxn>
                <a:cxn ang="0">
                  <a:pos x="212" y="62"/>
                </a:cxn>
                <a:cxn ang="0">
                  <a:pos x="220" y="106"/>
                </a:cxn>
                <a:cxn ang="0">
                  <a:pos x="217" y="127"/>
                </a:cxn>
                <a:cxn ang="0">
                  <a:pos x="203" y="160"/>
                </a:cxn>
                <a:cxn ang="0">
                  <a:pos x="179" y="181"/>
                </a:cxn>
                <a:cxn ang="0">
                  <a:pos x="146" y="192"/>
                </a:cxn>
                <a:cxn ang="0">
                  <a:pos x="96" y="192"/>
                </a:cxn>
              </a:cxnLst>
              <a:rect l="0" t="0" r="r" b="b"/>
              <a:pathLst>
                <a:path w="335" h="370">
                  <a:moveTo>
                    <a:pt x="0" y="370"/>
                  </a:moveTo>
                  <a:lnTo>
                    <a:pt x="137" y="370"/>
                  </a:lnTo>
                  <a:lnTo>
                    <a:pt x="137" y="360"/>
                  </a:lnTo>
                  <a:lnTo>
                    <a:pt x="118" y="357"/>
                  </a:lnTo>
                  <a:lnTo>
                    <a:pt x="104" y="354"/>
                  </a:lnTo>
                  <a:lnTo>
                    <a:pt x="102" y="351"/>
                  </a:lnTo>
                  <a:lnTo>
                    <a:pt x="99" y="343"/>
                  </a:lnTo>
                  <a:lnTo>
                    <a:pt x="96" y="322"/>
                  </a:lnTo>
                  <a:lnTo>
                    <a:pt x="96" y="284"/>
                  </a:lnTo>
                  <a:lnTo>
                    <a:pt x="96" y="208"/>
                  </a:lnTo>
                  <a:lnTo>
                    <a:pt x="118" y="208"/>
                  </a:lnTo>
                  <a:lnTo>
                    <a:pt x="135" y="208"/>
                  </a:lnTo>
                  <a:lnTo>
                    <a:pt x="146" y="211"/>
                  </a:lnTo>
                  <a:lnTo>
                    <a:pt x="151" y="216"/>
                  </a:lnTo>
                  <a:lnTo>
                    <a:pt x="168" y="235"/>
                  </a:lnTo>
                  <a:lnTo>
                    <a:pt x="187" y="270"/>
                  </a:lnTo>
                  <a:lnTo>
                    <a:pt x="212" y="314"/>
                  </a:lnTo>
                  <a:lnTo>
                    <a:pt x="225" y="335"/>
                  </a:lnTo>
                  <a:lnTo>
                    <a:pt x="245" y="354"/>
                  </a:lnTo>
                  <a:lnTo>
                    <a:pt x="253" y="360"/>
                  </a:lnTo>
                  <a:lnTo>
                    <a:pt x="267" y="365"/>
                  </a:lnTo>
                  <a:lnTo>
                    <a:pt x="278" y="370"/>
                  </a:lnTo>
                  <a:lnTo>
                    <a:pt x="291" y="370"/>
                  </a:lnTo>
                  <a:lnTo>
                    <a:pt x="335" y="370"/>
                  </a:lnTo>
                  <a:lnTo>
                    <a:pt x="335" y="360"/>
                  </a:lnTo>
                  <a:lnTo>
                    <a:pt x="319" y="357"/>
                  </a:lnTo>
                  <a:lnTo>
                    <a:pt x="308" y="351"/>
                  </a:lnTo>
                  <a:lnTo>
                    <a:pt x="294" y="343"/>
                  </a:lnTo>
                  <a:lnTo>
                    <a:pt x="280" y="324"/>
                  </a:lnTo>
                  <a:lnTo>
                    <a:pt x="261" y="300"/>
                  </a:lnTo>
                  <a:lnTo>
                    <a:pt x="245" y="270"/>
                  </a:lnTo>
                  <a:lnTo>
                    <a:pt x="201" y="189"/>
                  </a:lnTo>
                  <a:lnTo>
                    <a:pt x="225" y="176"/>
                  </a:lnTo>
                  <a:lnTo>
                    <a:pt x="239" y="168"/>
                  </a:lnTo>
                  <a:lnTo>
                    <a:pt x="253" y="157"/>
                  </a:lnTo>
                  <a:lnTo>
                    <a:pt x="264" y="143"/>
                  </a:lnTo>
                  <a:lnTo>
                    <a:pt x="272" y="127"/>
                  </a:lnTo>
                  <a:lnTo>
                    <a:pt x="278" y="111"/>
                  </a:lnTo>
                  <a:lnTo>
                    <a:pt x="280" y="92"/>
                  </a:lnTo>
                  <a:lnTo>
                    <a:pt x="278" y="79"/>
                  </a:lnTo>
                  <a:lnTo>
                    <a:pt x="275" y="65"/>
                  </a:lnTo>
                  <a:lnTo>
                    <a:pt x="272" y="52"/>
                  </a:lnTo>
                  <a:lnTo>
                    <a:pt x="267" y="44"/>
                  </a:lnTo>
                  <a:lnTo>
                    <a:pt x="261" y="33"/>
                  </a:lnTo>
                  <a:lnTo>
                    <a:pt x="253" y="27"/>
                  </a:lnTo>
                  <a:lnTo>
                    <a:pt x="234" y="14"/>
                  </a:lnTo>
                  <a:lnTo>
                    <a:pt x="214" y="6"/>
                  </a:lnTo>
                  <a:lnTo>
                    <a:pt x="192" y="3"/>
                  </a:lnTo>
                  <a:lnTo>
                    <a:pt x="170" y="0"/>
                  </a:lnTo>
                  <a:lnTo>
                    <a:pt x="148" y="0"/>
                  </a:lnTo>
                  <a:lnTo>
                    <a:pt x="0" y="0"/>
                  </a:lnTo>
                  <a:lnTo>
                    <a:pt x="0" y="11"/>
                  </a:lnTo>
                  <a:lnTo>
                    <a:pt x="19" y="14"/>
                  </a:lnTo>
                  <a:lnTo>
                    <a:pt x="33" y="17"/>
                  </a:lnTo>
                  <a:lnTo>
                    <a:pt x="38" y="19"/>
                  </a:lnTo>
                  <a:lnTo>
                    <a:pt x="41" y="25"/>
                  </a:lnTo>
                  <a:lnTo>
                    <a:pt x="41" y="46"/>
                  </a:lnTo>
                  <a:lnTo>
                    <a:pt x="44" y="87"/>
                  </a:lnTo>
                  <a:lnTo>
                    <a:pt x="44" y="284"/>
                  </a:lnTo>
                  <a:lnTo>
                    <a:pt x="41" y="322"/>
                  </a:lnTo>
                  <a:lnTo>
                    <a:pt x="41" y="343"/>
                  </a:lnTo>
                  <a:lnTo>
                    <a:pt x="38" y="351"/>
                  </a:lnTo>
                  <a:lnTo>
                    <a:pt x="33" y="354"/>
                  </a:lnTo>
                  <a:lnTo>
                    <a:pt x="19" y="357"/>
                  </a:lnTo>
                  <a:lnTo>
                    <a:pt x="0" y="360"/>
                  </a:lnTo>
                  <a:lnTo>
                    <a:pt x="0" y="370"/>
                  </a:lnTo>
                  <a:close/>
                  <a:moveTo>
                    <a:pt x="96" y="22"/>
                  </a:moveTo>
                  <a:lnTo>
                    <a:pt x="96" y="22"/>
                  </a:lnTo>
                  <a:lnTo>
                    <a:pt x="113" y="19"/>
                  </a:lnTo>
                  <a:lnTo>
                    <a:pt x="132" y="19"/>
                  </a:lnTo>
                  <a:lnTo>
                    <a:pt x="148" y="19"/>
                  </a:lnTo>
                  <a:lnTo>
                    <a:pt x="165" y="22"/>
                  </a:lnTo>
                  <a:lnTo>
                    <a:pt x="179" y="27"/>
                  </a:lnTo>
                  <a:lnTo>
                    <a:pt x="192" y="35"/>
                  </a:lnTo>
                  <a:lnTo>
                    <a:pt x="203" y="49"/>
                  </a:lnTo>
                  <a:lnTo>
                    <a:pt x="212" y="62"/>
                  </a:lnTo>
                  <a:lnTo>
                    <a:pt x="217" y="81"/>
                  </a:lnTo>
                  <a:lnTo>
                    <a:pt x="220" y="106"/>
                  </a:lnTo>
                  <a:lnTo>
                    <a:pt x="217" y="127"/>
                  </a:lnTo>
                  <a:lnTo>
                    <a:pt x="212" y="146"/>
                  </a:lnTo>
                  <a:lnTo>
                    <a:pt x="203" y="160"/>
                  </a:lnTo>
                  <a:lnTo>
                    <a:pt x="192" y="173"/>
                  </a:lnTo>
                  <a:lnTo>
                    <a:pt x="179" y="181"/>
                  </a:lnTo>
                  <a:lnTo>
                    <a:pt x="162" y="187"/>
                  </a:lnTo>
                  <a:lnTo>
                    <a:pt x="146" y="192"/>
                  </a:lnTo>
                  <a:lnTo>
                    <a:pt x="129" y="192"/>
                  </a:lnTo>
                  <a:lnTo>
                    <a:pt x="96" y="192"/>
                  </a:lnTo>
                  <a:lnTo>
                    <a:pt x="96" y="22"/>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4" name="Freeform 3"/>
            <p:cNvSpPr>
              <a:spLocks/>
            </p:cNvSpPr>
            <p:nvPr/>
          </p:nvSpPr>
          <p:spPr bwMode="auto">
            <a:xfrm>
              <a:off x="2338" y="151"/>
              <a:ext cx="239" cy="386"/>
            </a:xfrm>
            <a:custGeom>
              <a:avLst/>
              <a:gdLst/>
              <a:ahLst/>
              <a:cxnLst>
                <a:cxn ang="0">
                  <a:pos x="115" y="149"/>
                </a:cxn>
                <a:cxn ang="0">
                  <a:pos x="77" y="119"/>
                </a:cxn>
                <a:cxn ang="0">
                  <a:pos x="66" y="100"/>
                </a:cxn>
                <a:cxn ang="0">
                  <a:pos x="60" y="79"/>
                </a:cxn>
                <a:cxn ang="0">
                  <a:pos x="63" y="65"/>
                </a:cxn>
                <a:cxn ang="0">
                  <a:pos x="71" y="43"/>
                </a:cxn>
                <a:cxn ang="0">
                  <a:pos x="88" y="27"/>
                </a:cxn>
                <a:cxn ang="0">
                  <a:pos x="110" y="19"/>
                </a:cxn>
                <a:cxn ang="0">
                  <a:pos x="123" y="19"/>
                </a:cxn>
                <a:cxn ang="0">
                  <a:pos x="162" y="27"/>
                </a:cxn>
                <a:cxn ang="0">
                  <a:pos x="184" y="46"/>
                </a:cxn>
                <a:cxn ang="0">
                  <a:pos x="198" y="70"/>
                </a:cxn>
                <a:cxn ang="0">
                  <a:pos x="217" y="95"/>
                </a:cxn>
                <a:cxn ang="0">
                  <a:pos x="214" y="57"/>
                </a:cxn>
                <a:cxn ang="0">
                  <a:pos x="211" y="16"/>
                </a:cxn>
                <a:cxn ang="0">
                  <a:pos x="178" y="6"/>
                </a:cxn>
                <a:cxn ang="0">
                  <a:pos x="132" y="0"/>
                </a:cxn>
                <a:cxn ang="0">
                  <a:pos x="110" y="0"/>
                </a:cxn>
                <a:cxn ang="0">
                  <a:pos x="68" y="11"/>
                </a:cxn>
                <a:cxn ang="0">
                  <a:pos x="35" y="35"/>
                </a:cxn>
                <a:cxn ang="0">
                  <a:pos x="16" y="73"/>
                </a:cxn>
                <a:cxn ang="0">
                  <a:pos x="13" y="97"/>
                </a:cxn>
                <a:cxn ang="0">
                  <a:pos x="19" y="127"/>
                </a:cxn>
                <a:cxn ang="0">
                  <a:pos x="33" y="154"/>
                </a:cxn>
                <a:cxn ang="0">
                  <a:pos x="52" y="176"/>
                </a:cxn>
                <a:cxn ang="0">
                  <a:pos x="112" y="211"/>
                </a:cxn>
                <a:cxn ang="0">
                  <a:pos x="143" y="227"/>
                </a:cxn>
                <a:cxn ang="0">
                  <a:pos x="170" y="246"/>
                </a:cxn>
                <a:cxn ang="0">
                  <a:pos x="187" y="270"/>
                </a:cxn>
                <a:cxn ang="0">
                  <a:pos x="192" y="300"/>
                </a:cxn>
                <a:cxn ang="0">
                  <a:pos x="192" y="314"/>
                </a:cxn>
                <a:cxn ang="0">
                  <a:pos x="181" y="341"/>
                </a:cxn>
                <a:cxn ang="0">
                  <a:pos x="162" y="357"/>
                </a:cxn>
                <a:cxn ang="0">
                  <a:pos x="137" y="368"/>
                </a:cxn>
                <a:cxn ang="0">
                  <a:pos x="123" y="368"/>
                </a:cxn>
                <a:cxn ang="0">
                  <a:pos x="74" y="357"/>
                </a:cxn>
                <a:cxn ang="0">
                  <a:pos x="44" y="330"/>
                </a:cxn>
                <a:cxn ang="0">
                  <a:pos x="27" y="295"/>
                </a:cxn>
                <a:cxn ang="0">
                  <a:pos x="19" y="262"/>
                </a:cxn>
                <a:cxn ang="0">
                  <a:pos x="0" y="265"/>
                </a:cxn>
                <a:cxn ang="0">
                  <a:pos x="19" y="365"/>
                </a:cxn>
                <a:cxn ang="0">
                  <a:pos x="33" y="373"/>
                </a:cxn>
                <a:cxn ang="0">
                  <a:pos x="77" y="384"/>
                </a:cxn>
                <a:cxn ang="0">
                  <a:pos x="107" y="386"/>
                </a:cxn>
                <a:cxn ang="0">
                  <a:pos x="154" y="381"/>
                </a:cxn>
                <a:cxn ang="0">
                  <a:pos x="198" y="362"/>
                </a:cxn>
                <a:cxn ang="0">
                  <a:pos x="228" y="330"/>
                </a:cxn>
                <a:cxn ang="0">
                  <a:pos x="239" y="295"/>
                </a:cxn>
                <a:cxn ang="0">
                  <a:pos x="239" y="281"/>
                </a:cxn>
                <a:cxn ang="0">
                  <a:pos x="231" y="238"/>
                </a:cxn>
                <a:cxn ang="0">
                  <a:pos x="211" y="208"/>
                </a:cxn>
                <a:cxn ang="0">
                  <a:pos x="181" y="184"/>
                </a:cxn>
                <a:cxn ang="0">
                  <a:pos x="115" y="149"/>
                </a:cxn>
              </a:cxnLst>
              <a:rect l="0" t="0" r="r" b="b"/>
              <a:pathLst>
                <a:path w="239" h="386">
                  <a:moveTo>
                    <a:pt x="115" y="149"/>
                  </a:moveTo>
                  <a:lnTo>
                    <a:pt x="115" y="149"/>
                  </a:lnTo>
                  <a:lnTo>
                    <a:pt x="93" y="135"/>
                  </a:lnTo>
                  <a:lnTo>
                    <a:pt x="77" y="119"/>
                  </a:lnTo>
                  <a:lnTo>
                    <a:pt x="71" y="111"/>
                  </a:lnTo>
                  <a:lnTo>
                    <a:pt x="66" y="100"/>
                  </a:lnTo>
                  <a:lnTo>
                    <a:pt x="63" y="92"/>
                  </a:lnTo>
                  <a:lnTo>
                    <a:pt x="60" y="79"/>
                  </a:lnTo>
                  <a:lnTo>
                    <a:pt x="63" y="65"/>
                  </a:lnTo>
                  <a:lnTo>
                    <a:pt x="66" y="54"/>
                  </a:lnTo>
                  <a:lnTo>
                    <a:pt x="71" y="43"/>
                  </a:lnTo>
                  <a:lnTo>
                    <a:pt x="79" y="35"/>
                  </a:lnTo>
                  <a:lnTo>
                    <a:pt x="88" y="27"/>
                  </a:lnTo>
                  <a:lnTo>
                    <a:pt x="99" y="22"/>
                  </a:lnTo>
                  <a:lnTo>
                    <a:pt x="110" y="19"/>
                  </a:lnTo>
                  <a:lnTo>
                    <a:pt x="123" y="19"/>
                  </a:lnTo>
                  <a:lnTo>
                    <a:pt x="145" y="19"/>
                  </a:lnTo>
                  <a:lnTo>
                    <a:pt x="162" y="27"/>
                  </a:lnTo>
                  <a:lnTo>
                    <a:pt x="176" y="35"/>
                  </a:lnTo>
                  <a:lnTo>
                    <a:pt x="184" y="46"/>
                  </a:lnTo>
                  <a:lnTo>
                    <a:pt x="192" y="57"/>
                  </a:lnTo>
                  <a:lnTo>
                    <a:pt x="198" y="70"/>
                  </a:lnTo>
                  <a:lnTo>
                    <a:pt x="203" y="95"/>
                  </a:lnTo>
                  <a:lnTo>
                    <a:pt x="217" y="95"/>
                  </a:lnTo>
                  <a:lnTo>
                    <a:pt x="214" y="57"/>
                  </a:lnTo>
                  <a:lnTo>
                    <a:pt x="211" y="16"/>
                  </a:lnTo>
                  <a:lnTo>
                    <a:pt x="198" y="11"/>
                  </a:lnTo>
                  <a:lnTo>
                    <a:pt x="178" y="6"/>
                  </a:lnTo>
                  <a:lnTo>
                    <a:pt x="156" y="0"/>
                  </a:lnTo>
                  <a:lnTo>
                    <a:pt x="132" y="0"/>
                  </a:lnTo>
                  <a:lnTo>
                    <a:pt x="110" y="0"/>
                  </a:lnTo>
                  <a:lnTo>
                    <a:pt x="88" y="6"/>
                  </a:lnTo>
                  <a:lnTo>
                    <a:pt x="68" y="11"/>
                  </a:lnTo>
                  <a:lnTo>
                    <a:pt x="49" y="22"/>
                  </a:lnTo>
                  <a:lnTo>
                    <a:pt x="35" y="35"/>
                  </a:lnTo>
                  <a:lnTo>
                    <a:pt x="24" y="52"/>
                  </a:lnTo>
                  <a:lnTo>
                    <a:pt x="16" y="73"/>
                  </a:lnTo>
                  <a:lnTo>
                    <a:pt x="13" y="97"/>
                  </a:lnTo>
                  <a:lnTo>
                    <a:pt x="13" y="111"/>
                  </a:lnTo>
                  <a:lnTo>
                    <a:pt x="19" y="127"/>
                  </a:lnTo>
                  <a:lnTo>
                    <a:pt x="24" y="141"/>
                  </a:lnTo>
                  <a:lnTo>
                    <a:pt x="33" y="154"/>
                  </a:lnTo>
                  <a:lnTo>
                    <a:pt x="41" y="165"/>
                  </a:lnTo>
                  <a:lnTo>
                    <a:pt x="52" y="176"/>
                  </a:lnTo>
                  <a:lnTo>
                    <a:pt x="77" y="192"/>
                  </a:lnTo>
                  <a:lnTo>
                    <a:pt x="112" y="211"/>
                  </a:lnTo>
                  <a:lnTo>
                    <a:pt x="143" y="227"/>
                  </a:lnTo>
                  <a:lnTo>
                    <a:pt x="156" y="235"/>
                  </a:lnTo>
                  <a:lnTo>
                    <a:pt x="170" y="246"/>
                  </a:lnTo>
                  <a:lnTo>
                    <a:pt x="178" y="259"/>
                  </a:lnTo>
                  <a:lnTo>
                    <a:pt x="187" y="270"/>
                  </a:lnTo>
                  <a:lnTo>
                    <a:pt x="189" y="284"/>
                  </a:lnTo>
                  <a:lnTo>
                    <a:pt x="192" y="300"/>
                  </a:lnTo>
                  <a:lnTo>
                    <a:pt x="192" y="314"/>
                  </a:lnTo>
                  <a:lnTo>
                    <a:pt x="187" y="330"/>
                  </a:lnTo>
                  <a:lnTo>
                    <a:pt x="181" y="341"/>
                  </a:lnTo>
                  <a:lnTo>
                    <a:pt x="173" y="351"/>
                  </a:lnTo>
                  <a:lnTo>
                    <a:pt x="162" y="357"/>
                  </a:lnTo>
                  <a:lnTo>
                    <a:pt x="151" y="365"/>
                  </a:lnTo>
                  <a:lnTo>
                    <a:pt x="137" y="368"/>
                  </a:lnTo>
                  <a:lnTo>
                    <a:pt x="123" y="368"/>
                  </a:lnTo>
                  <a:lnTo>
                    <a:pt x="96" y="365"/>
                  </a:lnTo>
                  <a:lnTo>
                    <a:pt x="74" y="357"/>
                  </a:lnTo>
                  <a:lnTo>
                    <a:pt x="57" y="346"/>
                  </a:lnTo>
                  <a:lnTo>
                    <a:pt x="44" y="330"/>
                  </a:lnTo>
                  <a:lnTo>
                    <a:pt x="33" y="314"/>
                  </a:lnTo>
                  <a:lnTo>
                    <a:pt x="27" y="295"/>
                  </a:lnTo>
                  <a:lnTo>
                    <a:pt x="22" y="278"/>
                  </a:lnTo>
                  <a:lnTo>
                    <a:pt x="19" y="262"/>
                  </a:lnTo>
                  <a:lnTo>
                    <a:pt x="0" y="265"/>
                  </a:lnTo>
                  <a:lnTo>
                    <a:pt x="8" y="322"/>
                  </a:lnTo>
                  <a:lnTo>
                    <a:pt x="19" y="365"/>
                  </a:lnTo>
                  <a:lnTo>
                    <a:pt x="33" y="373"/>
                  </a:lnTo>
                  <a:lnTo>
                    <a:pt x="52" y="378"/>
                  </a:lnTo>
                  <a:lnTo>
                    <a:pt x="77" y="384"/>
                  </a:lnTo>
                  <a:lnTo>
                    <a:pt x="107" y="386"/>
                  </a:lnTo>
                  <a:lnTo>
                    <a:pt x="132" y="386"/>
                  </a:lnTo>
                  <a:lnTo>
                    <a:pt x="154" y="381"/>
                  </a:lnTo>
                  <a:lnTo>
                    <a:pt x="176" y="373"/>
                  </a:lnTo>
                  <a:lnTo>
                    <a:pt x="198" y="362"/>
                  </a:lnTo>
                  <a:lnTo>
                    <a:pt x="214" y="349"/>
                  </a:lnTo>
                  <a:lnTo>
                    <a:pt x="228" y="330"/>
                  </a:lnTo>
                  <a:lnTo>
                    <a:pt x="236" y="308"/>
                  </a:lnTo>
                  <a:lnTo>
                    <a:pt x="239" y="295"/>
                  </a:lnTo>
                  <a:lnTo>
                    <a:pt x="239" y="281"/>
                  </a:lnTo>
                  <a:lnTo>
                    <a:pt x="236" y="259"/>
                  </a:lnTo>
                  <a:lnTo>
                    <a:pt x="231" y="238"/>
                  </a:lnTo>
                  <a:lnTo>
                    <a:pt x="222" y="222"/>
                  </a:lnTo>
                  <a:lnTo>
                    <a:pt x="211" y="208"/>
                  </a:lnTo>
                  <a:lnTo>
                    <a:pt x="198" y="195"/>
                  </a:lnTo>
                  <a:lnTo>
                    <a:pt x="181" y="184"/>
                  </a:lnTo>
                  <a:lnTo>
                    <a:pt x="148" y="165"/>
                  </a:lnTo>
                  <a:lnTo>
                    <a:pt x="115" y="149"/>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5" name="Freeform 2"/>
            <p:cNvSpPr>
              <a:spLocks noEditPoints="1"/>
            </p:cNvSpPr>
            <p:nvPr/>
          </p:nvSpPr>
          <p:spPr bwMode="auto">
            <a:xfrm>
              <a:off x="129" y="78"/>
              <a:ext cx="581" cy="646"/>
            </a:xfrm>
            <a:custGeom>
              <a:avLst/>
              <a:gdLst/>
              <a:ahLst/>
              <a:cxnLst>
                <a:cxn ang="0">
                  <a:pos x="259" y="254"/>
                </a:cxn>
                <a:cxn ang="0">
                  <a:pos x="333" y="397"/>
                </a:cxn>
                <a:cxn ang="0">
                  <a:pos x="377" y="470"/>
                </a:cxn>
                <a:cxn ang="0">
                  <a:pos x="471" y="581"/>
                </a:cxn>
                <a:cxn ang="0">
                  <a:pos x="523" y="619"/>
                </a:cxn>
                <a:cxn ang="0">
                  <a:pos x="572" y="632"/>
                </a:cxn>
                <a:cxn ang="0">
                  <a:pos x="567" y="646"/>
                </a:cxn>
                <a:cxn ang="0">
                  <a:pos x="523" y="643"/>
                </a:cxn>
                <a:cxn ang="0">
                  <a:pos x="460" y="616"/>
                </a:cxn>
                <a:cxn ang="0">
                  <a:pos x="366" y="538"/>
                </a:cxn>
                <a:cxn ang="0">
                  <a:pos x="281" y="416"/>
                </a:cxn>
                <a:cxn ang="0">
                  <a:pos x="209" y="281"/>
                </a:cxn>
                <a:cxn ang="0">
                  <a:pos x="190" y="260"/>
                </a:cxn>
                <a:cxn ang="0">
                  <a:pos x="171" y="254"/>
                </a:cxn>
                <a:cxn ang="0">
                  <a:pos x="110" y="251"/>
                </a:cxn>
                <a:cxn ang="0">
                  <a:pos x="110" y="384"/>
                </a:cxn>
                <a:cxn ang="0">
                  <a:pos x="113" y="422"/>
                </a:cxn>
                <a:cxn ang="0">
                  <a:pos x="130" y="438"/>
                </a:cxn>
                <a:cxn ang="0">
                  <a:pos x="163" y="451"/>
                </a:cxn>
                <a:cxn ang="0">
                  <a:pos x="22" y="438"/>
                </a:cxn>
                <a:cxn ang="0">
                  <a:pos x="39" y="435"/>
                </a:cxn>
                <a:cxn ang="0">
                  <a:pos x="50" y="422"/>
                </a:cxn>
                <a:cxn ang="0">
                  <a:pos x="53" y="346"/>
                </a:cxn>
                <a:cxn ang="0">
                  <a:pos x="53" y="68"/>
                </a:cxn>
                <a:cxn ang="0">
                  <a:pos x="50" y="30"/>
                </a:cxn>
                <a:cxn ang="0">
                  <a:pos x="33" y="14"/>
                </a:cxn>
                <a:cxn ang="0">
                  <a:pos x="0" y="0"/>
                </a:cxn>
                <a:cxn ang="0">
                  <a:pos x="187" y="0"/>
                </a:cxn>
                <a:cxn ang="0">
                  <a:pos x="278" y="17"/>
                </a:cxn>
                <a:cxn ang="0">
                  <a:pos x="317" y="46"/>
                </a:cxn>
                <a:cxn ang="0">
                  <a:pos x="336" y="98"/>
                </a:cxn>
                <a:cxn ang="0">
                  <a:pos x="336" y="141"/>
                </a:cxn>
                <a:cxn ang="0">
                  <a:pos x="314" y="189"/>
                </a:cxn>
                <a:cxn ang="0">
                  <a:pos x="273" y="224"/>
                </a:cxn>
                <a:cxn ang="0">
                  <a:pos x="256" y="238"/>
                </a:cxn>
                <a:cxn ang="0">
                  <a:pos x="110" y="238"/>
                </a:cxn>
                <a:cxn ang="0">
                  <a:pos x="187" y="235"/>
                </a:cxn>
                <a:cxn ang="0">
                  <a:pos x="242" y="211"/>
                </a:cxn>
                <a:cxn ang="0">
                  <a:pos x="270" y="160"/>
                </a:cxn>
                <a:cxn ang="0">
                  <a:pos x="270" y="108"/>
                </a:cxn>
                <a:cxn ang="0">
                  <a:pos x="242" y="49"/>
                </a:cxn>
                <a:cxn ang="0">
                  <a:pos x="182" y="22"/>
                </a:cxn>
                <a:cxn ang="0">
                  <a:pos x="132" y="19"/>
                </a:cxn>
              </a:cxnLst>
              <a:rect l="0" t="0" r="r" b="b"/>
              <a:pathLst>
                <a:path w="581" h="646">
                  <a:moveTo>
                    <a:pt x="256" y="238"/>
                  </a:moveTo>
                  <a:lnTo>
                    <a:pt x="256" y="238"/>
                  </a:lnTo>
                  <a:lnTo>
                    <a:pt x="259" y="254"/>
                  </a:lnTo>
                  <a:lnTo>
                    <a:pt x="267" y="273"/>
                  </a:lnTo>
                  <a:lnTo>
                    <a:pt x="289" y="319"/>
                  </a:lnTo>
                  <a:lnTo>
                    <a:pt x="333" y="397"/>
                  </a:lnTo>
                  <a:lnTo>
                    <a:pt x="352" y="432"/>
                  </a:lnTo>
                  <a:lnTo>
                    <a:pt x="377" y="470"/>
                  </a:lnTo>
                  <a:lnTo>
                    <a:pt x="405" y="508"/>
                  </a:lnTo>
                  <a:lnTo>
                    <a:pt x="438" y="546"/>
                  </a:lnTo>
                  <a:lnTo>
                    <a:pt x="471" y="581"/>
                  </a:lnTo>
                  <a:lnTo>
                    <a:pt x="487" y="597"/>
                  </a:lnTo>
                  <a:lnTo>
                    <a:pt x="504" y="611"/>
                  </a:lnTo>
                  <a:lnTo>
                    <a:pt x="523" y="619"/>
                  </a:lnTo>
                  <a:lnTo>
                    <a:pt x="539" y="627"/>
                  </a:lnTo>
                  <a:lnTo>
                    <a:pt x="556" y="632"/>
                  </a:lnTo>
                  <a:lnTo>
                    <a:pt x="572" y="632"/>
                  </a:lnTo>
                  <a:lnTo>
                    <a:pt x="581" y="632"/>
                  </a:lnTo>
                  <a:lnTo>
                    <a:pt x="581" y="646"/>
                  </a:lnTo>
                  <a:lnTo>
                    <a:pt x="567" y="646"/>
                  </a:lnTo>
                  <a:lnTo>
                    <a:pt x="545" y="646"/>
                  </a:lnTo>
                  <a:lnTo>
                    <a:pt x="523" y="643"/>
                  </a:lnTo>
                  <a:lnTo>
                    <a:pt x="501" y="635"/>
                  </a:lnTo>
                  <a:lnTo>
                    <a:pt x="482" y="627"/>
                  </a:lnTo>
                  <a:lnTo>
                    <a:pt x="460" y="616"/>
                  </a:lnTo>
                  <a:lnTo>
                    <a:pt x="440" y="603"/>
                  </a:lnTo>
                  <a:lnTo>
                    <a:pt x="402" y="573"/>
                  </a:lnTo>
                  <a:lnTo>
                    <a:pt x="366" y="538"/>
                  </a:lnTo>
                  <a:lnTo>
                    <a:pt x="333" y="497"/>
                  </a:lnTo>
                  <a:lnTo>
                    <a:pt x="306" y="457"/>
                  </a:lnTo>
                  <a:lnTo>
                    <a:pt x="281" y="416"/>
                  </a:lnTo>
                  <a:lnTo>
                    <a:pt x="242" y="349"/>
                  </a:lnTo>
                  <a:lnTo>
                    <a:pt x="209" y="281"/>
                  </a:lnTo>
                  <a:lnTo>
                    <a:pt x="201" y="268"/>
                  </a:lnTo>
                  <a:lnTo>
                    <a:pt x="190" y="260"/>
                  </a:lnTo>
                  <a:lnTo>
                    <a:pt x="179" y="254"/>
                  </a:lnTo>
                  <a:lnTo>
                    <a:pt x="171" y="254"/>
                  </a:lnTo>
                  <a:lnTo>
                    <a:pt x="149" y="251"/>
                  </a:lnTo>
                  <a:lnTo>
                    <a:pt x="110" y="251"/>
                  </a:lnTo>
                  <a:lnTo>
                    <a:pt x="110" y="346"/>
                  </a:lnTo>
                  <a:lnTo>
                    <a:pt x="110" y="384"/>
                  </a:lnTo>
                  <a:lnTo>
                    <a:pt x="110" y="405"/>
                  </a:lnTo>
                  <a:lnTo>
                    <a:pt x="113" y="422"/>
                  </a:lnTo>
                  <a:lnTo>
                    <a:pt x="116" y="430"/>
                  </a:lnTo>
                  <a:lnTo>
                    <a:pt x="121" y="435"/>
                  </a:lnTo>
                  <a:lnTo>
                    <a:pt x="130" y="438"/>
                  </a:lnTo>
                  <a:lnTo>
                    <a:pt x="138" y="438"/>
                  </a:lnTo>
                  <a:lnTo>
                    <a:pt x="163" y="441"/>
                  </a:lnTo>
                  <a:lnTo>
                    <a:pt x="163" y="451"/>
                  </a:lnTo>
                  <a:lnTo>
                    <a:pt x="0" y="451"/>
                  </a:lnTo>
                  <a:lnTo>
                    <a:pt x="0" y="441"/>
                  </a:lnTo>
                  <a:lnTo>
                    <a:pt x="22" y="438"/>
                  </a:lnTo>
                  <a:lnTo>
                    <a:pt x="33" y="438"/>
                  </a:lnTo>
                  <a:lnTo>
                    <a:pt x="39" y="435"/>
                  </a:lnTo>
                  <a:lnTo>
                    <a:pt x="44" y="430"/>
                  </a:lnTo>
                  <a:lnTo>
                    <a:pt x="50" y="422"/>
                  </a:lnTo>
                  <a:lnTo>
                    <a:pt x="53" y="405"/>
                  </a:lnTo>
                  <a:lnTo>
                    <a:pt x="53" y="384"/>
                  </a:lnTo>
                  <a:lnTo>
                    <a:pt x="53" y="346"/>
                  </a:lnTo>
                  <a:lnTo>
                    <a:pt x="53" y="106"/>
                  </a:lnTo>
                  <a:lnTo>
                    <a:pt x="53" y="68"/>
                  </a:lnTo>
                  <a:lnTo>
                    <a:pt x="53" y="46"/>
                  </a:lnTo>
                  <a:lnTo>
                    <a:pt x="50" y="30"/>
                  </a:lnTo>
                  <a:lnTo>
                    <a:pt x="44" y="22"/>
                  </a:lnTo>
                  <a:lnTo>
                    <a:pt x="39" y="17"/>
                  </a:lnTo>
                  <a:lnTo>
                    <a:pt x="33" y="14"/>
                  </a:lnTo>
                  <a:lnTo>
                    <a:pt x="22" y="14"/>
                  </a:lnTo>
                  <a:lnTo>
                    <a:pt x="0" y="11"/>
                  </a:lnTo>
                  <a:lnTo>
                    <a:pt x="0" y="0"/>
                  </a:lnTo>
                  <a:lnTo>
                    <a:pt x="110" y="0"/>
                  </a:lnTo>
                  <a:lnTo>
                    <a:pt x="187" y="0"/>
                  </a:lnTo>
                  <a:lnTo>
                    <a:pt x="226" y="3"/>
                  </a:lnTo>
                  <a:lnTo>
                    <a:pt x="262" y="11"/>
                  </a:lnTo>
                  <a:lnTo>
                    <a:pt x="278" y="17"/>
                  </a:lnTo>
                  <a:lnTo>
                    <a:pt x="292" y="25"/>
                  </a:lnTo>
                  <a:lnTo>
                    <a:pt x="306" y="33"/>
                  </a:lnTo>
                  <a:lnTo>
                    <a:pt x="317" y="46"/>
                  </a:lnTo>
                  <a:lnTo>
                    <a:pt x="325" y="60"/>
                  </a:lnTo>
                  <a:lnTo>
                    <a:pt x="333" y="76"/>
                  </a:lnTo>
                  <a:lnTo>
                    <a:pt x="336" y="98"/>
                  </a:lnTo>
                  <a:lnTo>
                    <a:pt x="339" y="122"/>
                  </a:lnTo>
                  <a:lnTo>
                    <a:pt x="336" y="141"/>
                  </a:lnTo>
                  <a:lnTo>
                    <a:pt x="333" y="157"/>
                  </a:lnTo>
                  <a:lnTo>
                    <a:pt x="325" y="173"/>
                  </a:lnTo>
                  <a:lnTo>
                    <a:pt x="314" y="189"/>
                  </a:lnTo>
                  <a:lnTo>
                    <a:pt x="303" y="203"/>
                  </a:lnTo>
                  <a:lnTo>
                    <a:pt x="286" y="214"/>
                  </a:lnTo>
                  <a:lnTo>
                    <a:pt x="273" y="224"/>
                  </a:lnTo>
                  <a:lnTo>
                    <a:pt x="256" y="233"/>
                  </a:lnTo>
                  <a:lnTo>
                    <a:pt x="256" y="238"/>
                  </a:lnTo>
                  <a:close/>
                  <a:moveTo>
                    <a:pt x="110" y="238"/>
                  </a:moveTo>
                  <a:lnTo>
                    <a:pt x="110" y="238"/>
                  </a:lnTo>
                  <a:lnTo>
                    <a:pt x="163" y="238"/>
                  </a:lnTo>
                  <a:lnTo>
                    <a:pt x="187" y="235"/>
                  </a:lnTo>
                  <a:lnTo>
                    <a:pt x="209" y="230"/>
                  </a:lnTo>
                  <a:lnTo>
                    <a:pt x="229" y="222"/>
                  </a:lnTo>
                  <a:lnTo>
                    <a:pt x="242" y="211"/>
                  </a:lnTo>
                  <a:lnTo>
                    <a:pt x="256" y="197"/>
                  </a:lnTo>
                  <a:lnTo>
                    <a:pt x="264" y="179"/>
                  </a:lnTo>
                  <a:lnTo>
                    <a:pt x="270" y="160"/>
                  </a:lnTo>
                  <a:lnTo>
                    <a:pt x="273" y="135"/>
                  </a:lnTo>
                  <a:lnTo>
                    <a:pt x="270" y="108"/>
                  </a:lnTo>
                  <a:lnTo>
                    <a:pt x="264" y="87"/>
                  </a:lnTo>
                  <a:lnTo>
                    <a:pt x="256" y="65"/>
                  </a:lnTo>
                  <a:lnTo>
                    <a:pt x="242" y="49"/>
                  </a:lnTo>
                  <a:lnTo>
                    <a:pt x="226" y="35"/>
                  </a:lnTo>
                  <a:lnTo>
                    <a:pt x="207" y="27"/>
                  </a:lnTo>
                  <a:lnTo>
                    <a:pt x="182" y="22"/>
                  </a:lnTo>
                  <a:lnTo>
                    <a:pt x="154" y="19"/>
                  </a:lnTo>
                  <a:lnTo>
                    <a:pt x="132" y="19"/>
                  </a:lnTo>
                  <a:lnTo>
                    <a:pt x="110" y="25"/>
                  </a:lnTo>
                  <a:lnTo>
                    <a:pt x="110" y="238"/>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graphicFrame>
        <p:nvGraphicFramePr>
          <p:cNvPr id="56" name="圖表 55"/>
          <p:cNvGraphicFramePr/>
          <p:nvPr/>
        </p:nvGraphicFramePr>
        <p:xfrm>
          <a:off x="1043608" y="1484785"/>
          <a:ext cx="6984776" cy="39604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投影片編號版面配置區 4"/>
          <p:cNvSpPr>
            <a:spLocks noGrp="1"/>
          </p:cNvSpPr>
          <p:nvPr>
            <p:ph type="sldNum" sz="quarter" idx="12"/>
          </p:nvPr>
        </p:nvSpPr>
        <p:spPr/>
        <p:txBody>
          <a:bodyPr/>
          <a:lstStyle/>
          <a:p>
            <a:fld id="{73DA0BB7-265A-403C-9275-D587AB510EDC}" type="slidenum">
              <a:rPr lang="zh-TW" altLang="en-US" smtClean="0"/>
              <a:pPr/>
              <a:t>21</a:t>
            </a:fld>
            <a:endParaRPr lang="zh-TW" altLang="en-US" dirty="0"/>
          </a:p>
        </p:txBody>
      </p:sp>
      <p:grpSp>
        <p:nvGrpSpPr>
          <p:cNvPr id="2" name="Group 1"/>
          <p:cNvGrpSpPr>
            <a:grpSpLocks noChangeAspect="1"/>
          </p:cNvGrpSpPr>
          <p:nvPr/>
        </p:nvGrpSpPr>
        <p:grpSpPr bwMode="auto">
          <a:xfrm>
            <a:off x="179512" y="332656"/>
            <a:ext cx="2286000" cy="790575"/>
            <a:chOff x="0" y="0"/>
            <a:chExt cx="3600" cy="1245"/>
          </a:xfrm>
        </p:grpSpPr>
        <p:sp>
          <p:nvSpPr>
            <p:cNvPr id="6" name="AutoShape 51"/>
            <p:cNvSpPr>
              <a:spLocks noChangeAspect="1" noChangeArrowheads="1" noTextEdit="1"/>
            </p:cNvSpPr>
            <p:nvPr/>
          </p:nvSpPr>
          <p:spPr bwMode="auto">
            <a:xfrm>
              <a:off x="0" y="0"/>
              <a:ext cx="3600" cy="1245"/>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7" name="Freeform 50"/>
            <p:cNvSpPr>
              <a:spLocks noEditPoints="1"/>
            </p:cNvSpPr>
            <p:nvPr/>
          </p:nvSpPr>
          <p:spPr bwMode="auto">
            <a:xfrm>
              <a:off x="850" y="743"/>
              <a:ext cx="99" cy="154"/>
            </a:xfrm>
            <a:custGeom>
              <a:avLst/>
              <a:gdLst/>
              <a:ahLst/>
              <a:cxnLst>
                <a:cxn ang="0">
                  <a:pos x="99" y="154"/>
                </a:cxn>
                <a:cxn ang="0">
                  <a:pos x="82" y="154"/>
                </a:cxn>
                <a:cxn ang="0">
                  <a:pos x="82" y="154"/>
                </a:cxn>
                <a:cxn ang="0">
                  <a:pos x="74" y="143"/>
                </a:cxn>
                <a:cxn ang="0">
                  <a:pos x="55" y="116"/>
                </a:cxn>
                <a:cxn ang="0">
                  <a:pos x="33" y="83"/>
                </a:cxn>
                <a:cxn ang="0">
                  <a:pos x="14" y="89"/>
                </a:cxn>
                <a:cxn ang="0">
                  <a:pos x="16" y="154"/>
                </a:cxn>
                <a:cxn ang="0">
                  <a:pos x="14" y="154"/>
                </a:cxn>
                <a:cxn ang="0">
                  <a:pos x="0" y="154"/>
                </a:cxn>
                <a:cxn ang="0">
                  <a:pos x="0" y="119"/>
                </a:cxn>
                <a:cxn ang="0">
                  <a:pos x="0" y="2"/>
                </a:cxn>
                <a:cxn ang="0">
                  <a:pos x="0" y="2"/>
                </a:cxn>
                <a:cxn ang="0">
                  <a:pos x="16" y="0"/>
                </a:cxn>
                <a:cxn ang="0">
                  <a:pos x="41" y="0"/>
                </a:cxn>
                <a:cxn ang="0">
                  <a:pos x="63" y="2"/>
                </a:cxn>
                <a:cxn ang="0">
                  <a:pos x="82" y="19"/>
                </a:cxn>
                <a:cxn ang="0">
                  <a:pos x="88" y="29"/>
                </a:cxn>
                <a:cxn ang="0">
                  <a:pos x="88" y="40"/>
                </a:cxn>
                <a:cxn ang="0">
                  <a:pos x="85" y="56"/>
                </a:cxn>
                <a:cxn ang="0">
                  <a:pos x="63" y="78"/>
                </a:cxn>
                <a:cxn ang="0">
                  <a:pos x="49" y="83"/>
                </a:cxn>
                <a:cxn ang="0">
                  <a:pos x="85" y="132"/>
                </a:cxn>
                <a:cxn ang="0">
                  <a:pos x="99" y="154"/>
                </a:cxn>
                <a:cxn ang="0">
                  <a:pos x="38" y="13"/>
                </a:cxn>
                <a:cxn ang="0">
                  <a:pos x="14" y="73"/>
                </a:cxn>
                <a:cxn ang="0">
                  <a:pos x="19" y="73"/>
                </a:cxn>
                <a:cxn ang="0">
                  <a:pos x="38" y="73"/>
                </a:cxn>
                <a:cxn ang="0">
                  <a:pos x="63" y="64"/>
                </a:cxn>
                <a:cxn ang="0">
                  <a:pos x="74" y="51"/>
                </a:cxn>
                <a:cxn ang="0">
                  <a:pos x="74" y="40"/>
                </a:cxn>
                <a:cxn ang="0">
                  <a:pos x="71" y="27"/>
                </a:cxn>
                <a:cxn ang="0">
                  <a:pos x="63" y="16"/>
                </a:cxn>
                <a:cxn ang="0">
                  <a:pos x="38" y="13"/>
                </a:cxn>
              </a:cxnLst>
              <a:rect l="0" t="0" r="r" b="b"/>
              <a:pathLst>
                <a:path w="99" h="154">
                  <a:moveTo>
                    <a:pt x="99" y="154"/>
                  </a:moveTo>
                  <a:lnTo>
                    <a:pt x="99" y="154"/>
                  </a:lnTo>
                  <a:lnTo>
                    <a:pt x="82" y="154"/>
                  </a:lnTo>
                  <a:lnTo>
                    <a:pt x="74" y="143"/>
                  </a:lnTo>
                  <a:lnTo>
                    <a:pt x="55" y="116"/>
                  </a:lnTo>
                  <a:lnTo>
                    <a:pt x="33" y="83"/>
                  </a:lnTo>
                  <a:lnTo>
                    <a:pt x="14" y="83"/>
                  </a:lnTo>
                  <a:lnTo>
                    <a:pt x="14" y="89"/>
                  </a:lnTo>
                  <a:lnTo>
                    <a:pt x="16" y="154"/>
                  </a:lnTo>
                  <a:lnTo>
                    <a:pt x="14" y="154"/>
                  </a:lnTo>
                  <a:lnTo>
                    <a:pt x="3" y="154"/>
                  </a:lnTo>
                  <a:lnTo>
                    <a:pt x="0" y="154"/>
                  </a:lnTo>
                  <a:lnTo>
                    <a:pt x="0" y="119"/>
                  </a:lnTo>
                  <a:lnTo>
                    <a:pt x="0" y="2"/>
                  </a:lnTo>
                  <a:lnTo>
                    <a:pt x="16" y="0"/>
                  </a:lnTo>
                  <a:lnTo>
                    <a:pt x="41" y="0"/>
                  </a:lnTo>
                  <a:lnTo>
                    <a:pt x="52" y="0"/>
                  </a:lnTo>
                  <a:lnTo>
                    <a:pt x="63" y="2"/>
                  </a:lnTo>
                  <a:lnTo>
                    <a:pt x="74" y="8"/>
                  </a:lnTo>
                  <a:lnTo>
                    <a:pt x="82" y="19"/>
                  </a:lnTo>
                  <a:lnTo>
                    <a:pt x="88" y="29"/>
                  </a:lnTo>
                  <a:lnTo>
                    <a:pt x="88" y="40"/>
                  </a:lnTo>
                  <a:lnTo>
                    <a:pt x="88" y="48"/>
                  </a:lnTo>
                  <a:lnTo>
                    <a:pt x="85" y="56"/>
                  </a:lnTo>
                  <a:lnTo>
                    <a:pt x="77" y="70"/>
                  </a:lnTo>
                  <a:lnTo>
                    <a:pt x="63" y="78"/>
                  </a:lnTo>
                  <a:lnTo>
                    <a:pt x="49" y="83"/>
                  </a:lnTo>
                  <a:lnTo>
                    <a:pt x="85" y="132"/>
                  </a:lnTo>
                  <a:lnTo>
                    <a:pt x="99" y="151"/>
                  </a:lnTo>
                  <a:lnTo>
                    <a:pt x="99" y="154"/>
                  </a:lnTo>
                  <a:close/>
                  <a:moveTo>
                    <a:pt x="38" y="13"/>
                  </a:moveTo>
                  <a:lnTo>
                    <a:pt x="38" y="13"/>
                  </a:lnTo>
                  <a:lnTo>
                    <a:pt x="14" y="13"/>
                  </a:lnTo>
                  <a:lnTo>
                    <a:pt x="14" y="73"/>
                  </a:lnTo>
                  <a:lnTo>
                    <a:pt x="19" y="73"/>
                  </a:lnTo>
                  <a:lnTo>
                    <a:pt x="38" y="73"/>
                  </a:lnTo>
                  <a:lnTo>
                    <a:pt x="55" y="70"/>
                  </a:lnTo>
                  <a:lnTo>
                    <a:pt x="63" y="64"/>
                  </a:lnTo>
                  <a:lnTo>
                    <a:pt x="69" y="59"/>
                  </a:lnTo>
                  <a:lnTo>
                    <a:pt x="74" y="51"/>
                  </a:lnTo>
                  <a:lnTo>
                    <a:pt x="74" y="40"/>
                  </a:lnTo>
                  <a:lnTo>
                    <a:pt x="74" y="32"/>
                  </a:lnTo>
                  <a:lnTo>
                    <a:pt x="71" y="27"/>
                  </a:lnTo>
                  <a:lnTo>
                    <a:pt x="69" y="21"/>
                  </a:lnTo>
                  <a:lnTo>
                    <a:pt x="63" y="16"/>
                  </a:lnTo>
                  <a:lnTo>
                    <a:pt x="52" y="13"/>
                  </a:lnTo>
                  <a:lnTo>
                    <a:pt x="38"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8" name="Freeform 49"/>
            <p:cNvSpPr>
              <a:spLocks/>
            </p:cNvSpPr>
            <p:nvPr/>
          </p:nvSpPr>
          <p:spPr bwMode="auto">
            <a:xfrm>
              <a:off x="971"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7" y="113"/>
                </a:cxn>
                <a:cxn ang="0">
                  <a:pos x="36" y="113"/>
                </a:cxn>
                <a:cxn ang="0">
                  <a:pos x="36" y="113"/>
                </a:cxn>
                <a:cxn ang="0">
                  <a:pos x="25" y="111"/>
                </a:cxn>
                <a:cxn ang="0">
                  <a:pos x="14" y="108"/>
                </a:cxn>
                <a:cxn ang="0">
                  <a:pos x="14" y="108"/>
                </a:cxn>
                <a:cxn ang="0">
                  <a:pos x="8" y="103"/>
                </a:cxn>
                <a:cxn ang="0">
                  <a:pos x="5" y="97"/>
                </a:cxn>
                <a:cxn ang="0">
                  <a:pos x="3" y="84"/>
                </a:cxn>
                <a:cxn ang="0">
                  <a:pos x="3" y="57"/>
                </a:cxn>
                <a:cxn ang="0">
                  <a:pos x="3" y="43"/>
                </a:cxn>
                <a:cxn ang="0">
                  <a:pos x="3" y="43"/>
                </a:cxn>
                <a:cxn ang="0">
                  <a:pos x="0" y="3"/>
                </a:cxn>
                <a:cxn ang="0">
                  <a:pos x="3" y="0"/>
                </a:cxn>
                <a:cxn ang="0">
                  <a:pos x="3" y="0"/>
                </a:cxn>
                <a:cxn ang="0">
                  <a:pos x="14" y="0"/>
                </a:cxn>
                <a:cxn ang="0">
                  <a:pos x="16" y="0"/>
                </a:cxn>
                <a:cxn ang="0">
                  <a:pos x="16" y="0"/>
                </a:cxn>
                <a:cxn ang="0">
                  <a:pos x="14" y="43"/>
                </a:cxn>
                <a:cxn ang="0">
                  <a:pos x="14" y="67"/>
                </a:cxn>
                <a:cxn ang="0">
                  <a:pos x="14" y="67"/>
                </a:cxn>
                <a:cxn ang="0">
                  <a:pos x="16" y="81"/>
                </a:cxn>
                <a:cxn ang="0">
                  <a:pos x="19" y="92"/>
                </a:cxn>
                <a:cxn ang="0">
                  <a:pos x="27" y="100"/>
                </a:cxn>
                <a:cxn ang="0">
                  <a:pos x="38" y="103"/>
                </a:cxn>
                <a:cxn ang="0">
                  <a:pos x="38" y="103"/>
                </a:cxn>
                <a:cxn ang="0">
                  <a:pos x="49" y="100"/>
                </a:cxn>
                <a:cxn ang="0">
                  <a:pos x="58" y="97"/>
                </a:cxn>
                <a:cxn ang="0">
                  <a:pos x="63" y="94"/>
                </a:cxn>
                <a:cxn ang="0">
                  <a:pos x="71" y="89"/>
                </a:cxn>
                <a:cxn ang="0">
                  <a:pos x="71" y="73"/>
                </a:cxn>
                <a:cxn ang="0">
                  <a:pos x="71" y="57"/>
                </a:cxn>
                <a:cxn ang="0">
                  <a:pos x="71" y="57"/>
                </a:cxn>
                <a:cxn ang="0">
                  <a:pos x="69"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7" y="113"/>
                  </a:lnTo>
                  <a:lnTo>
                    <a:pt x="36" y="113"/>
                  </a:lnTo>
                  <a:lnTo>
                    <a:pt x="25" y="111"/>
                  </a:lnTo>
                  <a:lnTo>
                    <a:pt x="14" y="108"/>
                  </a:lnTo>
                  <a:lnTo>
                    <a:pt x="8" y="103"/>
                  </a:lnTo>
                  <a:lnTo>
                    <a:pt x="5" y="97"/>
                  </a:lnTo>
                  <a:lnTo>
                    <a:pt x="3" y="84"/>
                  </a:lnTo>
                  <a:lnTo>
                    <a:pt x="3" y="57"/>
                  </a:lnTo>
                  <a:lnTo>
                    <a:pt x="3" y="43"/>
                  </a:lnTo>
                  <a:lnTo>
                    <a:pt x="0" y="3"/>
                  </a:lnTo>
                  <a:lnTo>
                    <a:pt x="3" y="0"/>
                  </a:lnTo>
                  <a:lnTo>
                    <a:pt x="14" y="0"/>
                  </a:lnTo>
                  <a:lnTo>
                    <a:pt x="16" y="0"/>
                  </a:lnTo>
                  <a:lnTo>
                    <a:pt x="14" y="43"/>
                  </a:lnTo>
                  <a:lnTo>
                    <a:pt x="14" y="67"/>
                  </a:lnTo>
                  <a:lnTo>
                    <a:pt x="16" y="81"/>
                  </a:lnTo>
                  <a:lnTo>
                    <a:pt x="19" y="92"/>
                  </a:lnTo>
                  <a:lnTo>
                    <a:pt x="27" y="100"/>
                  </a:lnTo>
                  <a:lnTo>
                    <a:pt x="38" y="103"/>
                  </a:lnTo>
                  <a:lnTo>
                    <a:pt x="49" y="100"/>
                  </a:lnTo>
                  <a:lnTo>
                    <a:pt x="58" y="97"/>
                  </a:lnTo>
                  <a:lnTo>
                    <a:pt x="63" y="94"/>
                  </a:lnTo>
                  <a:lnTo>
                    <a:pt x="71" y="89"/>
                  </a:lnTo>
                  <a:lnTo>
                    <a:pt x="71" y="73"/>
                  </a:lnTo>
                  <a:lnTo>
                    <a:pt x="71" y="57"/>
                  </a:lnTo>
                  <a:lnTo>
                    <a:pt x="69"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9" name="Freeform 48"/>
            <p:cNvSpPr>
              <a:spLocks/>
            </p:cNvSpPr>
            <p:nvPr/>
          </p:nvSpPr>
          <p:spPr bwMode="auto">
            <a:xfrm>
              <a:off x="1078" y="756"/>
              <a:ext cx="55" cy="143"/>
            </a:xfrm>
            <a:custGeom>
              <a:avLst/>
              <a:gdLst/>
              <a:ahLst/>
              <a:cxnLst>
                <a:cxn ang="0">
                  <a:pos x="55" y="41"/>
                </a:cxn>
                <a:cxn ang="0">
                  <a:pos x="55" y="41"/>
                </a:cxn>
                <a:cxn ang="0">
                  <a:pos x="55" y="41"/>
                </a:cxn>
                <a:cxn ang="0">
                  <a:pos x="30" y="41"/>
                </a:cxn>
                <a:cxn ang="0">
                  <a:pos x="30" y="111"/>
                </a:cxn>
                <a:cxn ang="0">
                  <a:pos x="30" y="111"/>
                </a:cxn>
                <a:cxn ang="0">
                  <a:pos x="33" y="124"/>
                </a:cxn>
                <a:cxn ang="0">
                  <a:pos x="36" y="130"/>
                </a:cxn>
                <a:cxn ang="0">
                  <a:pos x="44" y="130"/>
                </a:cxn>
                <a:cxn ang="0">
                  <a:pos x="44" y="130"/>
                </a:cxn>
                <a:cxn ang="0">
                  <a:pos x="55" y="127"/>
                </a:cxn>
                <a:cxn ang="0">
                  <a:pos x="55" y="130"/>
                </a:cxn>
                <a:cxn ang="0">
                  <a:pos x="55" y="130"/>
                </a:cxn>
                <a:cxn ang="0">
                  <a:pos x="55" y="138"/>
                </a:cxn>
                <a:cxn ang="0">
                  <a:pos x="52" y="141"/>
                </a:cxn>
                <a:cxn ang="0">
                  <a:pos x="52" y="141"/>
                </a:cxn>
                <a:cxn ang="0">
                  <a:pos x="41" y="143"/>
                </a:cxn>
                <a:cxn ang="0">
                  <a:pos x="41" y="143"/>
                </a:cxn>
                <a:cxn ang="0">
                  <a:pos x="30" y="141"/>
                </a:cxn>
                <a:cxn ang="0">
                  <a:pos x="25" y="138"/>
                </a:cxn>
                <a:cxn ang="0">
                  <a:pos x="22" y="133"/>
                </a:cxn>
                <a:cxn ang="0">
                  <a:pos x="19" y="122"/>
                </a:cxn>
                <a:cxn ang="0">
                  <a:pos x="19" y="108"/>
                </a:cxn>
                <a:cxn ang="0">
                  <a:pos x="19" y="108"/>
                </a:cxn>
                <a:cxn ang="0">
                  <a:pos x="19" y="62"/>
                </a:cxn>
                <a:cxn ang="0">
                  <a:pos x="19" y="41"/>
                </a:cxn>
                <a:cxn ang="0">
                  <a:pos x="19" y="41"/>
                </a:cxn>
                <a:cxn ang="0">
                  <a:pos x="3" y="41"/>
                </a:cxn>
                <a:cxn ang="0">
                  <a:pos x="0" y="41"/>
                </a:cxn>
                <a:cxn ang="0">
                  <a:pos x="0" y="41"/>
                </a:cxn>
                <a:cxn ang="0">
                  <a:pos x="0" y="30"/>
                </a:cxn>
                <a:cxn ang="0">
                  <a:pos x="3" y="30"/>
                </a:cxn>
                <a:cxn ang="0">
                  <a:pos x="3" y="30"/>
                </a:cxn>
                <a:cxn ang="0">
                  <a:pos x="19" y="30"/>
                </a:cxn>
                <a:cxn ang="0">
                  <a:pos x="19" y="30"/>
                </a:cxn>
                <a:cxn ang="0">
                  <a:pos x="19" y="30"/>
                </a:cxn>
                <a:cxn ang="0">
                  <a:pos x="17" y="3"/>
                </a:cxn>
                <a:cxn ang="0">
                  <a:pos x="19" y="3"/>
                </a:cxn>
                <a:cxn ang="0">
                  <a:pos x="19" y="3"/>
                </a:cxn>
                <a:cxn ang="0">
                  <a:pos x="30" y="0"/>
                </a:cxn>
                <a:cxn ang="0">
                  <a:pos x="33" y="0"/>
                </a:cxn>
                <a:cxn ang="0">
                  <a:pos x="33" y="0"/>
                </a:cxn>
                <a:cxn ang="0">
                  <a:pos x="30" y="30"/>
                </a:cxn>
                <a:cxn ang="0">
                  <a:pos x="30" y="30"/>
                </a:cxn>
                <a:cxn ang="0">
                  <a:pos x="55" y="30"/>
                </a:cxn>
                <a:cxn ang="0">
                  <a:pos x="55" y="30"/>
                </a:cxn>
                <a:cxn ang="0">
                  <a:pos x="55" y="30"/>
                </a:cxn>
                <a:cxn ang="0">
                  <a:pos x="55" y="41"/>
                </a:cxn>
                <a:cxn ang="0">
                  <a:pos x="55" y="41"/>
                </a:cxn>
              </a:cxnLst>
              <a:rect l="0" t="0" r="r" b="b"/>
              <a:pathLst>
                <a:path w="55" h="143">
                  <a:moveTo>
                    <a:pt x="55" y="41"/>
                  </a:moveTo>
                  <a:lnTo>
                    <a:pt x="55" y="41"/>
                  </a:lnTo>
                  <a:lnTo>
                    <a:pt x="30" y="41"/>
                  </a:lnTo>
                  <a:lnTo>
                    <a:pt x="30" y="111"/>
                  </a:lnTo>
                  <a:lnTo>
                    <a:pt x="33" y="124"/>
                  </a:lnTo>
                  <a:lnTo>
                    <a:pt x="36" y="130"/>
                  </a:lnTo>
                  <a:lnTo>
                    <a:pt x="44" y="130"/>
                  </a:lnTo>
                  <a:lnTo>
                    <a:pt x="55" y="127"/>
                  </a:lnTo>
                  <a:lnTo>
                    <a:pt x="55" y="130"/>
                  </a:lnTo>
                  <a:lnTo>
                    <a:pt x="55" y="138"/>
                  </a:lnTo>
                  <a:lnTo>
                    <a:pt x="52" y="141"/>
                  </a:lnTo>
                  <a:lnTo>
                    <a:pt x="41" y="143"/>
                  </a:lnTo>
                  <a:lnTo>
                    <a:pt x="30" y="141"/>
                  </a:lnTo>
                  <a:lnTo>
                    <a:pt x="25" y="138"/>
                  </a:lnTo>
                  <a:lnTo>
                    <a:pt x="22" y="133"/>
                  </a:lnTo>
                  <a:lnTo>
                    <a:pt x="19" y="122"/>
                  </a:lnTo>
                  <a:lnTo>
                    <a:pt x="19" y="108"/>
                  </a:lnTo>
                  <a:lnTo>
                    <a:pt x="19" y="62"/>
                  </a:lnTo>
                  <a:lnTo>
                    <a:pt x="19" y="41"/>
                  </a:lnTo>
                  <a:lnTo>
                    <a:pt x="3" y="41"/>
                  </a:lnTo>
                  <a:lnTo>
                    <a:pt x="0" y="41"/>
                  </a:lnTo>
                  <a:lnTo>
                    <a:pt x="0" y="30"/>
                  </a:lnTo>
                  <a:lnTo>
                    <a:pt x="3" y="30"/>
                  </a:lnTo>
                  <a:lnTo>
                    <a:pt x="19" y="30"/>
                  </a:lnTo>
                  <a:lnTo>
                    <a:pt x="17" y="3"/>
                  </a:lnTo>
                  <a:lnTo>
                    <a:pt x="19" y="3"/>
                  </a:lnTo>
                  <a:lnTo>
                    <a:pt x="30" y="0"/>
                  </a:lnTo>
                  <a:lnTo>
                    <a:pt x="33" y="0"/>
                  </a:lnTo>
                  <a:lnTo>
                    <a:pt x="30" y="30"/>
                  </a:lnTo>
                  <a:lnTo>
                    <a:pt x="55" y="30"/>
                  </a:lnTo>
                  <a:lnTo>
                    <a:pt x="55"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 name="Freeform 47"/>
            <p:cNvSpPr>
              <a:spLocks noEditPoints="1"/>
            </p:cNvSpPr>
            <p:nvPr/>
          </p:nvSpPr>
          <p:spPr bwMode="auto">
            <a:xfrm>
              <a:off x="1150" y="786"/>
              <a:ext cx="90" cy="165"/>
            </a:xfrm>
            <a:custGeom>
              <a:avLst/>
              <a:gdLst/>
              <a:ahLst/>
              <a:cxnLst>
                <a:cxn ang="0">
                  <a:pos x="90" y="11"/>
                </a:cxn>
                <a:cxn ang="0">
                  <a:pos x="68" y="11"/>
                </a:cxn>
                <a:cxn ang="0">
                  <a:pos x="74" y="16"/>
                </a:cxn>
                <a:cxn ang="0">
                  <a:pos x="82" y="30"/>
                </a:cxn>
                <a:cxn ang="0">
                  <a:pos x="82" y="40"/>
                </a:cxn>
                <a:cxn ang="0">
                  <a:pos x="79" y="54"/>
                </a:cxn>
                <a:cxn ang="0">
                  <a:pos x="60" y="73"/>
                </a:cxn>
                <a:cxn ang="0">
                  <a:pos x="44" y="76"/>
                </a:cxn>
                <a:cxn ang="0">
                  <a:pos x="33" y="76"/>
                </a:cxn>
                <a:cxn ang="0">
                  <a:pos x="46" y="92"/>
                </a:cxn>
                <a:cxn ang="0">
                  <a:pos x="60" y="97"/>
                </a:cxn>
                <a:cxn ang="0">
                  <a:pos x="79" y="108"/>
                </a:cxn>
                <a:cxn ang="0">
                  <a:pos x="88" y="119"/>
                </a:cxn>
                <a:cxn ang="0">
                  <a:pos x="88" y="130"/>
                </a:cxn>
                <a:cxn ang="0">
                  <a:pos x="85" y="146"/>
                </a:cxn>
                <a:cxn ang="0">
                  <a:pos x="74" y="157"/>
                </a:cxn>
                <a:cxn ang="0">
                  <a:pos x="44" y="165"/>
                </a:cxn>
                <a:cxn ang="0">
                  <a:pos x="30" y="165"/>
                </a:cxn>
                <a:cxn ang="0">
                  <a:pos x="11" y="151"/>
                </a:cxn>
                <a:cxn ang="0">
                  <a:pos x="2" y="140"/>
                </a:cxn>
                <a:cxn ang="0">
                  <a:pos x="0" y="130"/>
                </a:cxn>
                <a:cxn ang="0">
                  <a:pos x="8" y="111"/>
                </a:cxn>
                <a:cxn ang="0">
                  <a:pos x="22" y="97"/>
                </a:cxn>
                <a:cxn ang="0">
                  <a:pos x="11" y="94"/>
                </a:cxn>
                <a:cxn ang="0">
                  <a:pos x="11" y="92"/>
                </a:cxn>
                <a:cxn ang="0">
                  <a:pos x="22" y="73"/>
                </a:cxn>
                <a:cxn ang="0">
                  <a:pos x="13" y="65"/>
                </a:cxn>
                <a:cxn ang="0">
                  <a:pos x="5" y="54"/>
                </a:cxn>
                <a:cxn ang="0">
                  <a:pos x="2" y="40"/>
                </a:cxn>
                <a:cxn ang="0">
                  <a:pos x="11" y="13"/>
                </a:cxn>
                <a:cxn ang="0">
                  <a:pos x="33" y="0"/>
                </a:cxn>
                <a:cxn ang="0">
                  <a:pos x="49" y="0"/>
                </a:cxn>
                <a:cxn ang="0">
                  <a:pos x="74" y="0"/>
                </a:cxn>
                <a:cxn ang="0">
                  <a:pos x="85" y="0"/>
                </a:cxn>
                <a:cxn ang="0">
                  <a:pos x="90" y="0"/>
                </a:cxn>
                <a:cxn ang="0">
                  <a:pos x="90" y="3"/>
                </a:cxn>
                <a:cxn ang="0">
                  <a:pos x="90" y="11"/>
                </a:cxn>
                <a:cxn ang="0">
                  <a:pos x="52" y="108"/>
                </a:cxn>
                <a:cxn ang="0">
                  <a:pos x="30" y="100"/>
                </a:cxn>
                <a:cxn ang="0">
                  <a:pos x="16" y="121"/>
                </a:cxn>
                <a:cxn ang="0">
                  <a:pos x="13" y="130"/>
                </a:cxn>
                <a:cxn ang="0">
                  <a:pos x="24" y="148"/>
                </a:cxn>
                <a:cxn ang="0">
                  <a:pos x="44" y="154"/>
                </a:cxn>
                <a:cxn ang="0">
                  <a:pos x="55" y="154"/>
                </a:cxn>
                <a:cxn ang="0">
                  <a:pos x="71" y="140"/>
                </a:cxn>
                <a:cxn ang="0">
                  <a:pos x="74" y="130"/>
                </a:cxn>
                <a:cxn ang="0">
                  <a:pos x="68" y="113"/>
                </a:cxn>
                <a:cxn ang="0">
                  <a:pos x="52" y="108"/>
                </a:cxn>
                <a:cxn ang="0">
                  <a:pos x="44" y="11"/>
                </a:cxn>
                <a:cxn ang="0">
                  <a:pos x="33" y="13"/>
                </a:cxn>
                <a:cxn ang="0">
                  <a:pos x="19" y="27"/>
                </a:cxn>
                <a:cxn ang="0">
                  <a:pos x="16" y="40"/>
                </a:cxn>
                <a:cxn ang="0">
                  <a:pos x="24" y="59"/>
                </a:cxn>
                <a:cxn ang="0">
                  <a:pos x="44" y="67"/>
                </a:cxn>
                <a:cxn ang="0">
                  <a:pos x="55" y="65"/>
                </a:cxn>
                <a:cxn ang="0">
                  <a:pos x="68" y="49"/>
                </a:cxn>
                <a:cxn ang="0">
                  <a:pos x="68" y="38"/>
                </a:cxn>
                <a:cxn ang="0">
                  <a:pos x="63" y="19"/>
                </a:cxn>
                <a:cxn ang="0">
                  <a:pos x="44" y="11"/>
                </a:cxn>
              </a:cxnLst>
              <a:rect l="0" t="0" r="r" b="b"/>
              <a:pathLst>
                <a:path w="90" h="165">
                  <a:moveTo>
                    <a:pt x="90" y="11"/>
                  </a:moveTo>
                  <a:lnTo>
                    <a:pt x="90" y="11"/>
                  </a:lnTo>
                  <a:lnTo>
                    <a:pt x="68" y="11"/>
                  </a:lnTo>
                  <a:lnTo>
                    <a:pt x="74" y="16"/>
                  </a:lnTo>
                  <a:lnTo>
                    <a:pt x="79" y="24"/>
                  </a:lnTo>
                  <a:lnTo>
                    <a:pt x="82" y="30"/>
                  </a:lnTo>
                  <a:lnTo>
                    <a:pt x="82" y="40"/>
                  </a:lnTo>
                  <a:lnTo>
                    <a:pt x="82" y="49"/>
                  </a:lnTo>
                  <a:lnTo>
                    <a:pt x="79" y="54"/>
                  </a:lnTo>
                  <a:lnTo>
                    <a:pt x="71" y="67"/>
                  </a:lnTo>
                  <a:lnTo>
                    <a:pt x="60" y="73"/>
                  </a:lnTo>
                  <a:lnTo>
                    <a:pt x="44" y="76"/>
                  </a:lnTo>
                  <a:lnTo>
                    <a:pt x="33" y="76"/>
                  </a:lnTo>
                  <a:lnTo>
                    <a:pt x="27" y="86"/>
                  </a:lnTo>
                  <a:lnTo>
                    <a:pt x="46" y="92"/>
                  </a:lnTo>
                  <a:lnTo>
                    <a:pt x="60" y="97"/>
                  </a:lnTo>
                  <a:lnTo>
                    <a:pt x="74" y="103"/>
                  </a:lnTo>
                  <a:lnTo>
                    <a:pt x="79" y="108"/>
                  </a:lnTo>
                  <a:lnTo>
                    <a:pt x="85" y="113"/>
                  </a:lnTo>
                  <a:lnTo>
                    <a:pt x="88" y="119"/>
                  </a:lnTo>
                  <a:lnTo>
                    <a:pt x="88" y="130"/>
                  </a:lnTo>
                  <a:lnTo>
                    <a:pt x="88" y="138"/>
                  </a:lnTo>
                  <a:lnTo>
                    <a:pt x="85" y="146"/>
                  </a:lnTo>
                  <a:lnTo>
                    <a:pt x="79" y="151"/>
                  </a:lnTo>
                  <a:lnTo>
                    <a:pt x="74" y="157"/>
                  </a:lnTo>
                  <a:lnTo>
                    <a:pt x="60" y="162"/>
                  </a:lnTo>
                  <a:lnTo>
                    <a:pt x="44" y="165"/>
                  </a:lnTo>
                  <a:lnTo>
                    <a:pt x="30" y="165"/>
                  </a:lnTo>
                  <a:lnTo>
                    <a:pt x="16" y="157"/>
                  </a:lnTo>
                  <a:lnTo>
                    <a:pt x="11" y="151"/>
                  </a:lnTo>
                  <a:lnTo>
                    <a:pt x="5" y="146"/>
                  </a:lnTo>
                  <a:lnTo>
                    <a:pt x="2" y="140"/>
                  </a:lnTo>
                  <a:lnTo>
                    <a:pt x="0" y="130"/>
                  </a:lnTo>
                  <a:lnTo>
                    <a:pt x="2" y="121"/>
                  </a:lnTo>
                  <a:lnTo>
                    <a:pt x="8" y="111"/>
                  </a:lnTo>
                  <a:lnTo>
                    <a:pt x="13" y="105"/>
                  </a:lnTo>
                  <a:lnTo>
                    <a:pt x="22" y="97"/>
                  </a:lnTo>
                  <a:lnTo>
                    <a:pt x="11" y="94"/>
                  </a:lnTo>
                  <a:lnTo>
                    <a:pt x="11" y="92"/>
                  </a:lnTo>
                  <a:lnTo>
                    <a:pt x="22" y="73"/>
                  </a:lnTo>
                  <a:lnTo>
                    <a:pt x="13" y="65"/>
                  </a:lnTo>
                  <a:lnTo>
                    <a:pt x="11" y="59"/>
                  </a:lnTo>
                  <a:lnTo>
                    <a:pt x="5" y="54"/>
                  </a:lnTo>
                  <a:lnTo>
                    <a:pt x="2" y="40"/>
                  </a:lnTo>
                  <a:lnTo>
                    <a:pt x="5" y="24"/>
                  </a:lnTo>
                  <a:lnTo>
                    <a:pt x="11" y="13"/>
                  </a:lnTo>
                  <a:lnTo>
                    <a:pt x="22" y="5"/>
                  </a:lnTo>
                  <a:lnTo>
                    <a:pt x="33" y="0"/>
                  </a:lnTo>
                  <a:lnTo>
                    <a:pt x="49" y="0"/>
                  </a:lnTo>
                  <a:lnTo>
                    <a:pt x="74" y="0"/>
                  </a:lnTo>
                  <a:lnTo>
                    <a:pt x="85" y="0"/>
                  </a:lnTo>
                  <a:lnTo>
                    <a:pt x="90" y="0"/>
                  </a:lnTo>
                  <a:lnTo>
                    <a:pt x="90" y="3"/>
                  </a:lnTo>
                  <a:lnTo>
                    <a:pt x="90" y="11"/>
                  </a:lnTo>
                  <a:close/>
                  <a:moveTo>
                    <a:pt x="52" y="108"/>
                  </a:moveTo>
                  <a:lnTo>
                    <a:pt x="52" y="108"/>
                  </a:lnTo>
                  <a:lnTo>
                    <a:pt x="30" y="100"/>
                  </a:lnTo>
                  <a:lnTo>
                    <a:pt x="19" y="113"/>
                  </a:lnTo>
                  <a:lnTo>
                    <a:pt x="16" y="121"/>
                  </a:lnTo>
                  <a:lnTo>
                    <a:pt x="13" y="130"/>
                  </a:lnTo>
                  <a:lnTo>
                    <a:pt x="16" y="140"/>
                  </a:lnTo>
                  <a:lnTo>
                    <a:pt x="24" y="148"/>
                  </a:lnTo>
                  <a:lnTo>
                    <a:pt x="33" y="154"/>
                  </a:lnTo>
                  <a:lnTo>
                    <a:pt x="44" y="154"/>
                  </a:lnTo>
                  <a:lnTo>
                    <a:pt x="55" y="154"/>
                  </a:lnTo>
                  <a:lnTo>
                    <a:pt x="66" y="148"/>
                  </a:lnTo>
                  <a:lnTo>
                    <a:pt x="71" y="140"/>
                  </a:lnTo>
                  <a:lnTo>
                    <a:pt x="74" y="130"/>
                  </a:lnTo>
                  <a:lnTo>
                    <a:pt x="74" y="121"/>
                  </a:lnTo>
                  <a:lnTo>
                    <a:pt x="68" y="113"/>
                  </a:lnTo>
                  <a:lnTo>
                    <a:pt x="60" y="111"/>
                  </a:lnTo>
                  <a:lnTo>
                    <a:pt x="52" y="108"/>
                  </a:lnTo>
                  <a:close/>
                  <a:moveTo>
                    <a:pt x="44" y="11"/>
                  </a:moveTo>
                  <a:lnTo>
                    <a:pt x="44" y="11"/>
                  </a:lnTo>
                  <a:lnTo>
                    <a:pt x="33" y="13"/>
                  </a:lnTo>
                  <a:lnTo>
                    <a:pt x="24" y="19"/>
                  </a:lnTo>
                  <a:lnTo>
                    <a:pt x="19" y="27"/>
                  </a:lnTo>
                  <a:lnTo>
                    <a:pt x="16" y="40"/>
                  </a:lnTo>
                  <a:lnTo>
                    <a:pt x="19" y="51"/>
                  </a:lnTo>
                  <a:lnTo>
                    <a:pt x="24" y="59"/>
                  </a:lnTo>
                  <a:lnTo>
                    <a:pt x="33" y="65"/>
                  </a:lnTo>
                  <a:lnTo>
                    <a:pt x="44" y="67"/>
                  </a:lnTo>
                  <a:lnTo>
                    <a:pt x="55" y="65"/>
                  </a:lnTo>
                  <a:lnTo>
                    <a:pt x="63" y="59"/>
                  </a:lnTo>
                  <a:lnTo>
                    <a:pt x="68" y="49"/>
                  </a:lnTo>
                  <a:lnTo>
                    <a:pt x="68" y="38"/>
                  </a:lnTo>
                  <a:lnTo>
                    <a:pt x="68" y="27"/>
                  </a:lnTo>
                  <a:lnTo>
                    <a:pt x="63" y="19"/>
                  </a:lnTo>
                  <a:lnTo>
                    <a:pt x="55" y="13"/>
                  </a:lnTo>
                  <a:lnTo>
                    <a:pt x="44"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1" name="Freeform 46"/>
            <p:cNvSpPr>
              <a:spLocks noEditPoints="1"/>
            </p:cNvSpPr>
            <p:nvPr/>
          </p:nvSpPr>
          <p:spPr bwMode="auto">
            <a:xfrm>
              <a:off x="1260" y="783"/>
              <a:ext cx="90" cy="116"/>
            </a:xfrm>
            <a:custGeom>
              <a:avLst/>
              <a:gdLst/>
              <a:ahLst/>
              <a:cxnLst>
                <a:cxn ang="0">
                  <a:pos x="90" y="57"/>
                </a:cxn>
                <a:cxn ang="0">
                  <a:pos x="13" y="57"/>
                </a:cxn>
                <a:cxn ang="0">
                  <a:pos x="13" y="57"/>
                </a:cxn>
                <a:cxn ang="0">
                  <a:pos x="16" y="76"/>
                </a:cxn>
                <a:cxn ang="0">
                  <a:pos x="24" y="89"/>
                </a:cxn>
                <a:cxn ang="0">
                  <a:pos x="30" y="97"/>
                </a:cxn>
                <a:cxn ang="0">
                  <a:pos x="35" y="100"/>
                </a:cxn>
                <a:cxn ang="0">
                  <a:pos x="44" y="103"/>
                </a:cxn>
                <a:cxn ang="0">
                  <a:pos x="52" y="106"/>
                </a:cxn>
                <a:cxn ang="0">
                  <a:pos x="52" y="106"/>
                </a:cxn>
                <a:cxn ang="0">
                  <a:pos x="63" y="103"/>
                </a:cxn>
                <a:cxn ang="0">
                  <a:pos x="71" y="100"/>
                </a:cxn>
                <a:cxn ang="0">
                  <a:pos x="79" y="97"/>
                </a:cxn>
                <a:cxn ang="0">
                  <a:pos x="88" y="89"/>
                </a:cxn>
                <a:cxn ang="0">
                  <a:pos x="88" y="92"/>
                </a:cxn>
                <a:cxn ang="0">
                  <a:pos x="88" y="92"/>
                </a:cxn>
                <a:cxn ang="0">
                  <a:pos x="88" y="103"/>
                </a:cxn>
                <a:cxn ang="0">
                  <a:pos x="88" y="106"/>
                </a:cxn>
                <a:cxn ang="0">
                  <a:pos x="88" y="106"/>
                </a:cxn>
                <a:cxn ang="0">
                  <a:pos x="68" y="114"/>
                </a:cxn>
                <a:cxn ang="0">
                  <a:pos x="52" y="116"/>
                </a:cxn>
                <a:cxn ang="0">
                  <a:pos x="52" y="116"/>
                </a:cxn>
                <a:cxn ang="0">
                  <a:pos x="41" y="116"/>
                </a:cxn>
                <a:cxn ang="0">
                  <a:pos x="30" y="111"/>
                </a:cxn>
                <a:cxn ang="0">
                  <a:pos x="22" y="108"/>
                </a:cxn>
                <a:cxn ang="0">
                  <a:pos x="13" y="100"/>
                </a:cxn>
                <a:cxn ang="0">
                  <a:pos x="8" y="92"/>
                </a:cxn>
                <a:cxn ang="0">
                  <a:pos x="2" y="81"/>
                </a:cxn>
                <a:cxn ang="0">
                  <a:pos x="0" y="70"/>
                </a:cxn>
                <a:cxn ang="0">
                  <a:pos x="0" y="60"/>
                </a:cxn>
                <a:cxn ang="0">
                  <a:pos x="0" y="60"/>
                </a:cxn>
                <a:cxn ang="0">
                  <a:pos x="2" y="35"/>
                </a:cxn>
                <a:cxn ang="0">
                  <a:pos x="8" y="27"/>
                </a:cxn>
                <a:cxn ang="0">
                  <a:pos x="11" y="16"/>
                </a:cxn>
                <a:cxn ang="0">
                  <a:pos x="19" y="11"/>
                </a:cxn>
                <a:cxn ang="0">
                  <a:pos x="27" y="6"/>
                </a:cxn>
                <a:cxn ang="0">
                  <a:pos x="38" y="3"/>
                </a:cxn>
                <a:cxn ang="0">
                  <a:pos x="49" y="0"/>
                </a:cxn>
                <a:cxn ang="0">
                  <a:pos x="49" y="0"/>
                </a:cxn>
                <a:cxn ang="0">
                  <a:pos x="60" y="3"/>
                </a:cxn>
                <a:cxn ang="0">
                  <a:pos x="68" y="6"/>
                </a:cxn>
                <a:cxn ang="0">
                  <a:pos x="77" y="11"/>
                </a:cxn>
                <a:cxn ang="0">
                  <a:pos x="82" y="16"/>
                </a:cxn>
                <a:cxn ang="0">
                  <a:pos x="88" y="24"/>
                </a:cxn>
                <a:cxn ang="0">
                  <a:pos x="90" y="35"/>
                </a:cxn>
                <a:cxn ang="0">
                  <a:pos x="90" y="57"/>
                </a:cxn>
                <a:cxn ang="0">
                  <a:pos x="90" y="57"/>
                </a:cxn>
                <a:cxn ang="0">
                  <a:pos x="46" y="11"/>
                </a:cxn>
                <a:cxn ang="0">
                  <a:pos x="46" y="11"/>
                </a:cxn>
                <a:cxn ang="0">
                  <a:pos x="35" y="14"/>
                </a:cxn>
                <a:cxn ang="0">
                  <a:pos x="24" y="22"/>
                </a:cxn>
                <a:cxn ang="0">
                  <a:pos x="16" y="33"/>
                </a:cxn>
                <a:cxn ang="0">
                  <a:pos x="13" y="46"/>
                </a:cxn>
                <a:cxn ang="0">
                  <a:pos x="79" y="46"/>
                </a:cxn>
                <a:cxn ang="0">
                  <a:pos x="79" y="46"/>
                </a:cxn>
                <a:cxn ang="0">
                  <a:pos x="77" y="33"/>
                </a:cxn>
                <a:cxn ang="0">
                  <a:pos x="71" y="22"/>
                </a:cxn>
                <a:cxn ang="0">
                  <a:pos x="60" y="14"/>
                </a:cxn>
                <a:cxn ang="0">
                  <a:pos x="46" y="11"/>
                </a:cxn>
                <a:cxn ang="0">
                  <a:pos x="46" y="11"/>
                </a:cxn>
              </a:cxnLst>
              <a:rect l="0" t="0" r="r" b="b"/>
              <a:pathLst>
                <a:path w="90" h="116">
                  <a:moveTo>
                    <a:pt x="90" y="57"/>
                  </a:moveTo>
                  <a:lnTo>
                    <a:pt x="13" y="57"/>
                  </a:lnTo>
                  <a:lnTo>
                    <a:pt x="16" y="76"/>
                  </a:lnTo>
                  <a:lnTo>
                    <a:pt x="24" y="89"/>
                  </a:lnTo>
                  <a:lnTo>
                    <a:pt x="30" y="97"/>
                  </a:lnTo>
                  <a:lnTo>
                    <a:pt x="35" y="100"/>
                  </a:lnTo>
                  <a:lnTo>
                    <a:pt x="44" y="103"/>
                  </a:lnTo>
                  <a:lnTo>
                    <a:pt x="52" y="106"/>
                  </a:lnTo>
                  <a:lnTo>
                    <a:pt x="63" y="103"/>
                  </a:lnTo>
                  <a:lnTo>
                    <a:pt x="71" y="100"/>
                  </a:lnTo>
                  <a:lnTo>
                    <a:pt x="79" y="97"/>
                  </a:lnTo>
                  <a:lnTo>
                    <a:pt x="88" y="89"/>
                  </a:lnTo>
                  <a:lnTo>
                    <a:pt x="88" y="92"/>
                  </a:lnTo>
                  <a:lnTo>
                    <a:pt x="88" y="103"/>
                  </a:lnTo>
                  <a:lnTo>
                    <a:pt x="88" y="106"/>
                  </a:lnTo>
                  <a:lnTo>
                    <a:pt x="68" y="114"/>
                  </a:lnTo>
                  <a:lnTo>
                    <a:pt x="52" y="116"/>
                  </a:lnTo>
                  <a:lnTo>
                    <a:pt x="41" y="116"/>
                  </a:lnTo>
                  <a:lnTo>
                    <a:pt x="30" y="111"/>
                  </a:lnTo>
                  <a:lnTo>
                    <a:pt x="22" y="108"/>
                  </a:lnTo>
                  <a:lnTo>
                    <a:pt x="13" y="100"/>
                  </a:lnTo>
                  <a:lnTo>
                    <a:pt x="8" y="92"/>
                  </a:lnTo>
                  <a:lnTo>
                    <a:pt x="2" y="81"/>
                  </a:lnTo>
                  <a:lnTo>
                    <a:pt x="0" y="70"/>
                  </a:lnTo>
                  <a:lnTo>
                    <a:pt x="0" y="60"/>
                  </a:lnTo>
                  <a:lnTo>
                    <a:pt x="2" y="35"/>
                  </a:lnTo>
                  <a:lnTo>
                    <a:pt x="8" y="27"/>
                  </a:lnTo>
                  <a:lnTo>
                    <a:pt x="11" y="16"/>
                  </a:lnTo>
                  <a:lnTo>
                    <a:pt x="19" y="11"/>
                  </a:lnTo>
                  <a:lnTo>
                    <a:pt x="27" y="6"/>
                  </a:lnTo>
                  <a:lnTo>
                    <a:pt x="38" y="3"/>
                  </a:lnTo>
                  <a:lnTo>
                    <a:pt x="49" y="0"/>
                  </a:lnTo>
                  <a:lnTo>
                    <a:pt x="60" y="3"/>
                  </a:lnTo>
                  <a:lnTo>
                    <a:pt x="68" y="6"/>
                  </a:lnTo>
                  <a:lnTo>
                    <a:pt x="77" y="11"/>
                  </a:lnTo>
                  <a:lnTo>
                    <a:pt x="82" y="16"/>
                  </a:lnTo>
                  <a:lnTo>
                    <a:pt x="88" y="24"/>
                  </a:lnTo>
                  <a:lnTo>
                    <a:pt x="90" y="35"/>
                  </a:lnTo>
                  <a:lnTo>
                    <a:pt x="90" y="57"/>
                  </a:lnTo>
                  <a:close/>
                  <a:moveTo>
                    <a:pt x="46" y="11"/>
                  </a:moveTo>
                  <a:lnTo>
                    <a:pt x="46" y="11"/>
                  </a:lnTo>
                  <a:lnTo>
                    <a:pt x="35" y="14"/>
                  </a:lnTo>
                  <a:lnTo>
                    <a:pt x="24" y="22"/>
                  </a:lnTo>
                  <a:lnTo>
                    <a:pt x="16" y="33"/>
                  </a:lnTo>
                  <a:lnTo>
                    <a:pt x="13" y="46"/>
                  </a:lnTo>
                  <a:lnTo>
                    <a:pt x="79" y="46"/>
                  </a:lnTo>
                  <a:lnTo>
                    <a:pt x="77" y="33"/>
                  </a:lnTo>
                  <a:lnTo>
                    <a:pt x="71"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2" name="Freeform 45"/>
            <p:cNvSpPr>
              <a:spLocks/>
            </p:cNvSpPr>
            <p:nvPr/>
          </p:nvSpPr>
          <p:spPr bwMode="auto">
            <a:xfrm>
              <a:off x="1381" y="783"/>
              <a:ext cx="49" cy="114"/>
            </a:xfrm>
            <a:custGeom>
              <a:avLst/>
              <a:gdLst/>
              <a:ahLst/>
              <a:cxnLst>
                <a:cxn ang="0">
                  <a:pos x="46" y="16"/>
                </a:cxn>
                <a:cxn ang="0">
                  <a:pos x="44" y="16"/>
                </a:cxn>
                <a:cxn ang="0">
                  <a:pos x="44" y="16"/>
                </a:cxn>
                <a:cxn ang="0">
                  <a:pos x="35" y="14"/>
                </a:cxn>
                <a:cxn ang="0">
                  <a:pos x="35" y="14"/>
                </a:cxn>
                <a:cxn ang="0">
                  <a:pos x="30" y="16"/>
                </a:cxn>
                <a:cxn ang="0">
                  <a:pos x="24" y="19"/>
                </a:cxn>
                <a:cxn ang="0">
                  <a:pos x="22" y="24"/>
                </a:cxn>
                <a:cxn ang="0">
                  <a:pos x="19" y="30"/>
                </a:cxn>
                <a:cxn ang="0">
                  <a:pos x="16" y="43"/>
                </a:cxn>
                <a:cxn ang="0">
                  <a:pos x="16" y="57"/>
                </a:cxn>
                <a:cxn ang="0">
                  <a:pos x="16" y="57"/>
                </a:cxn>
                <a:cxn ang="0">
                  <a:pos x="16" y="114"/>
                </a:cxn>
                <a:cxn ang="0">
                  <a:pos x="16" y="114"/>
                </a:cxn>
                <a:cxn ang="0">
                  <a:pos x="16" y="114"/>
                </a:cxn>
                <a:cxn ang="0">
                  <a:pos x="2" y="114"/>
                </a:cxn>
                <a:cxn ang="0">
                  <a:pos x="2" y="114"/>
                </a:cxn>
                <a:cxn ang="0">
                  <a:pos x="2" y="108"/>
                </a:cxn>
                <a:cxn ang="0">
                  <a:pos x="2" y="108"/>
                </a:cxn>
                <a:cxn ang="0">
                  <a:pos x="2" y="84"/>
                </a:cxn>
                <a:cxn ang="0">
                  <a:pos x="2" y="57"/>
                </a:cxn>
                <a:cxn ang="0">
                  <a:pos x="2" y="57"/>
                </a:cxn>
                <a:cxn ang="0">
                  <a:pos x="0" y="6"/>
                </a:cxn>
                <a:cxn ang="0">
                  <a:pos x="2" y="6"/>
                </a:cxn>
                <a:cxn ang="0">
                  <a:pos x="2" y="6"/>
                </a:cxn>
                <a:cxn ang="0">
                  <a:pos x="13" y="3"/>
                </a:cxn>
                <a:cxn ang="0">
                  <a:pos x="16" y="3"/>
                </a:cxn>
                <a:cxn ang="0">
                  <a:pos x="16" y="3"/>
                </a:cxn>
                <a:cxn ang="0">
                  <a:pos x="16" y="22"/>
                </a:cxn>
                <a:cxn ang="0">
                  <a:pos x="16" y="22"/>
                </a:cxn>
                <a:cxn ang="0">
                  <a:pos x="19" y="14"/>
                </a:cxn>
                <a:cxn ang="0">
                  <a:pos x="24" y="6"/>
                </a:cxn>
                <a:cxn ang="0">
                  <a:pos x="30" y="3"/>
                </a:cxn>
                <a:cxn ang="0">
                  <a:pos x="38" y="0"/>
                </a:cxn>
                <a:cxn ang="0">
                  <a:pos x="38" y="0"/>
                </a:cxn>
                <a:cxn ang="0">
                  <a:pos x="46" y="3"/>
                </a:cxn>
                <a:cxn ang="0">
                  <a:pos x="49" y="6"/>
                </a:cxn>
                <a:cxn ang="0">
                  <a:pos x="49" y="6"/>
                </a:cxn>
                <a:cxn ang="0">
                  <a:pos x="46" y="16"/>
                </a:cxn>
                <a:cxn ang="0">
                  <a:pos x="46" y="16"/>
                </a:cxn>
              </a:cxnLst>
              <a:rect l="0" t="0" r="r" b="b"/>
              <a:pathLst>
                <a:path w="49" h="114">
                  <a:moveTo>
                    <a:pt x="46" y="16"/>
                  </a:moveTo>
                  <a:lnTo>
                    <a:pt x="44" y="16"/>
                  </a:lnTo>
                  <a:lnTo>
                    <a:pt x="35" y="14"/>
                  </a:lnTo>
                  <a:lnTo>
                    <a:pt x="30" y="16"/>
                  </a:lnTo>
                  <a:lnTo>
                    <a:pt x="24" y="19"/>
                  </a:lnTo>
                  <a:lnTo>
                    <a:pt x="22" y="24"/>
                  </a:lnTo>
                  <a:lnTo>
                    <a:pt x="19" y="30"/>
                  </a:lnTo>
                  <a:lnTo>
                    <a:pt x="16" y="43"/>
                  </a:lnTo>
                  <a:lnTo>
                    <a:pt x="16" y="57"/>
                  </a:lnTo>
                  <a:lnTo>
                    <a:pt x="16" y="114"/>
                  </a:lnTo>
                  <a:lnTo>
                    <a:pt x="2" y="114"/>
                  </a:lnTo>
                  <a:lnTo>
                    <a:pt x="2" y="108"/>
                  </a:lnTo>
                  <a:lnTo>
                    <a:pt x="2" y="84"/>
                  </a:lnTo>
                  <a:lnTo>
                    <a:pt x="2" y="57"/>
                  </a:lnTo>
                  <a:lnTo>
                    <a:pt x="0" y="6"/>
                  </a:lnTo>
                  <a:lnTo>
                    <a:pt x="2" y="6"/>
                  </a:lnTo>
                  <a:lnTo>
                    <a:pt x="13" y="3"/>
                  </a:lnTo>
                  <a:lnTo>
                    <a:pt x="16" y="3"/>
                  </a:lnTo>
                  <a:lnTo>
                    <a:pt x="16" y="22"/>
                  </a:lnTo>
                  <a:lnTo>
                    <a:pt x="19" y="14"/>
                  </a:lnTo>
                  <a:lnTo>
                    <a:pt x="24" y="6"/>
                  </a:lnTo>
                  <a:lnTo>
                    <a:pt x="30" y="3"/>
                  </a:lnTo>
                  <a:lnTo>
                    <a:pt x="38" y="0"/>
                  </a:lnTo>
                  <a:lnTo>
                    <a:pt x="46" y="3"/>
                  </a:lnTo>
                  <a:lnTo>
                    <a:pt x="49" y="6"/>
                  </a:lnTo>
                  <a:lnTo>
                    <a:pt x="46"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3" name="Freeform 44"/>
            <p:cNvSpPr>
              <a:spLocks/>
            </p:cNvSpPr>
            <p:nvPr/>
          </p:nvSpPr>
          <p:spPr bwMode="auto">
            <a:xfrm>
              <a:off x="1444" y="783"/>
              <a:ext cx="71" cy="116"/>
            </a:xfrm>
            <a:custGeom>
              <a:avLst/>
              <a:gdLst/>
              <a:ahLst/>
              <a:cxnLst>
                <a:cxn ang="0">
                  <a:pos x="33" y="116"/>
                </a:cxn>
                <a:cxn ang="0">
                  <a:pos x="33" y="116"/>
                </a:cxn>
                <a:cxn ang="0">
                  <a:pos x="16" y="114"/>
                </a:cxn>
                <a:cxn ang="0">
                  <a:pos x="3" y="108"/>
                </a:cxn>
                <a:cxn ang="0">
                  <a:pos x="0" y="106"/>
                </a:cxn>
                <a:cxn ang="0">
                  <a:pos x="0" y="106"/>
                </a:cxn>
                <a:cxn ang="0">
                  <a:pos x="3" y="95"/>
                </a:cxn>
                <a:cxn ang="0">
                  <a:pos x="3" y="92"/>
                </a:cxn>
                <a:cxn ang="0">
                  <a:pos x="3" y="92"/>
                </a:cxn>
                <a:cxn ang="0">
                  <a:pos x="16" y="103"/>
                </a:cxn>
                <a:cxn ang="0">
                  <a:pos x="25" y="106"/>
                </a:cxn>
                <a:cxn ang="0">
                  <a:pos x="33" y="106"/>
                </a:cxn>
                <a:cxn ang="0">
                  <a:pos x="33" y="106"/>
                </a:cxn>
                <a:cxn ang="0">
                  <a:pos x="41" y="106"/>
                </a:cxn>
                <a:cxn ang="0">
                  <a:pos x="52" y="100"/>
                </a:cxn>
                <a:cxn ang="0">
                  <a:pos x="58" y="95"/>
                </a:cxn>
                <a:cxn ang="0">
                  <a:pos x="60" y="84"/>
                </a:cxn>
                <a:cxn ang="0">
                  <a:pos x="60" y="84"/>
                </a:cxn>
                <a:cxn ang="0">
                  <a:pos x="58" y="76"/>
                </a:cxn>
                <a:cxn ang="0">
                  <a:pos x="49" y="68"/>
                </a:cxn>
                <a:cxn ang="0">
                  <a:pos x="41" y="65"/>
                </a:cxn>
                <a:cxn ang="0">
                  <a:pos x="30" y="62"/>
                </a:cxn>
                <a:cxn ang="0">
                  <a:pos x="19" y="60"/>
                </a:cxn>
                <a:cxn ang="0">
                  <a:pos x="11" y="54"/>
                </a:cxn>
                <a:cxn ang="0">
                  <a:pos x="3" y="46"/>
                </a:cxn>
                <a:cxn ang="0">
                  <a:pos x="0" y="33"/>
                </a:cxn>
                <a:cxn ang="0">
                  <a:pos x="0" y="33"/>
                </a:cxn>
                <a:cxn ang="0">
                  <a:pos x="3" y="24"/>
                </a:cxn>
                <a:cxn ang="0">
                  <a:pos x="5" y="16"/>
                </a:cxn>
                <a:cxn ang="0">
                  <a:pos x="14" y="8"/>
                </a:cxn>
                <a:cxn ang="0">
                  <a:pos x="25" y="3"/>
                </a:cxn>
                <a:cxn ang="0">
                  <a:pos x="38" y="0"/>
                </a:cxn>
                <a:cxn ang="0">
                  <a:pos x="38" y="0"/>
                </a:cxn>
                <a:cxn ang="0">
                  <a:pos x="52" y="3"/>
                </a:cxn>
                <a:cxn ang="0">
                  <a:pos x="66" y="8"/>
                </a:cxn>
                <a:cxn ang="0">
                  <a:pos x="66" y="8"/>
                </a:cxn>
                <a:cxn ang="0">
                  <a:pos x="66" y="8"/>
                </a:cxn>
                <a:cxn ang="0">
                  <a:pos x="66" y="22"/>
                </a:cxn>
                <a:cxn ang="0">
                  <a:pos x="66" y="22"/>
                </a:cxn>
                <a:cxn ang="0">
                  <a:pos x="66" y="22"/>
                </a:cxn>
                <a:cxn ang="0">
                  <a:pos x="52" y="14"/>
                </a:cxn>
                <a:cxn ang="0">
                  <a:pos x="38" y="14"/>
                </a:cxn>
                <a:cxn ang="0">
                  <a:pos x="38" y="14"/>
                </a:cxn>
                <a:cxn ang="0">
                  <a:pos x="30" y="14"/>
                </a:cxn>
                <a:cxn ang="0">
                  <a:pos x="22" y="16"/>
                </a:cxn>
                <a:cxn ang="0">
                  <a:pos x="16" y="22"/>
                </a:cxn>
                <a:cxn ang="0">
                  <a:pos x="14" y="30"/>
                </a:cxn>
                <a:cxn ang="0">
                  <a:pos x="14" y="30"/>
                </a:cxn>
                <a:cxn ang="0">
                  <a:pos x="16" y="41"/>
                </a:cxn>
                <a:cxn ang="0">
                  <a:pos x="22" y="46"/>
                </a:cxn>
                <a:cxn ang="0">
                  <a:pos x="44" y="52"/>
                </a:cxn>
                <a:cxn ang="0">
                  <a:pos x="55" y="57"/>
                </a:cxn>
                <a:cxn ang="0">
                  <a:pos x="63" y="62"/>
                </a:cxn>
                <a:cxn ang="0">
                  <a:pos x="69" y="70"/>
                </a:cxn>
                <a:cxn ang="0">
                  <a:pos x="71" y="84"/>
                </a:cxn>
                <a:cxn ang="0">
                  <a:pos x="71" y="84"/>
                </a:cxn>
                <a:cxn ang="0">
                  <a:pos x="71" y="92"/>
                </a:cxn>
                <a:cxn ang="0">
                  <a:pos x="69" y="97"/>
                </a:cxn>
                <a:cxn ang="0">
                  <a:pos x="66" y="106"/>
                </a:cxn>
                <a:cxn ang="0">
                  <a:pos x="60" y="108"/>
                </a:cxn>
                <a:cxn ang="0">
                  <a:pos x="47" y="114"/>
                </a:cxn>
                <a:cxn ang="0">
                  <a:pos x="33" y="116"/>
                </a:cxn>
                <a:cxn ang="0">
                  <a:pos x="33" y="116"/>
                </a:cxn>
              </a:cxnLst>
              <a:rect l="0" t="0" r="r" b="b"/>
              <a:pathLst>
                <a:path w="71" h="116">
                  <a:moveTo>
                    <a:pt x="33" y="116"/>
                  </a:moveTo>
                  <a:lnTo>
                    <a:pt x="33" y="116"/>
                  </a:lnTo>
                  <a:lnTo>
                    <a:pt x="16" y="114"/>
                  </a:lnTo>
                  <a:lnTo>
                    <a:pt x="3" y="108"/>
                  </a:lnTo>
                  <a:lnTo>
                    <a:pt x="0" y="106"/>
                  </a:lnTo>
                  <a:lnTo>
                    <a:pt x="3" y="95"/>
                  </a:lnTo>
                  <a:lnTo>
                    <a:pt x="3" y="92"/>
                  </a:lnTo>
                  <a:lnTo>
                    <a:pt x="16" y="103"/>
                  </a:lnTo>
                  <a:lnTo>
                    <a:pt x="25" y="106"/>
                  </a:lnTo>
                  <a:lnTo>
                    <a:pt x="33" y="106"/>
                  </a:lnTo>
                  <a:lnTo>
                    <a:pt x="41" y="106"/>
                  </a:lnTo>
                  <a:lnTo>
                    <a:pt x="52" y="100"/>
                  </a:lnTo>
                  <a:lnTo>
                    <a:pt x="58" y="95"/>
                  </a:lnTo>
                  <a:lnTo>
                    <a:pt x="60" y="84"/>
                  </a:lnTo>
                  <a:lnTo>
                    <a:pt x="58" y="76"/>
                  </a:lnTo>
                  <a:lnTo>
                    <a:pt x="49" y="68"/>
                  </a:lnTo>
                  <a:lnTo>
                    <a:pt x="41" y="65"/>
                  </a:lnTo>
                  <a:lnTo>
                    <a:pt x="30" y="62"/>
                  </a:lnTo>
                  <a:lnTo>
                    <a:pt x="19" y="60"/>
                  </a:lnTo>
                  <a:lnTo>
                    <a:pt x="11" y="54"/>
                  </a:lnTo>
                  <a:lnTo>
                    <a:pt x="3" y="46"/>
                  </a:lnTo>
                  <a:lnTo>
                    <a:pt x="0" y="33"/>
                  </a:lnTo>
                  <a:lnTo>
                    <a:pt x="3" y="24"/>
                  </a:lnTo>
                  <a:lnTo>
                    <a:pt x="5" y="16"/>
                  </a:lnTo>
                  <a:lnTo>
                    <a:pt x="14" y="8"/>
                  </a:lnTo>
                  <a:lnTo>
                    <a:pt x="25" y="3"/>
                  </a:lnTo>
                  <a:lnTo>
                    <a:pt x="38" y="0"/>
                  </a:lnTo>
                  <a:lnTo>
                    <a:pt x="52" y="3"/>
                  </a:lnTo>
                  <a:lnTo>
                    <a:pt x="66" y="8"/>
                  </a:lnTo>
                  <a:lnTo>
                    <a:pt x="66" y="22"/>
                  </a:lnTo>
                  <a:lnTo>
                    <a:pt x="52" y="14"/>
                  </a:lnTo>
                  <a:lnTo>
                    <a:pt x="38" y="14"/>
                  </a:lnTo>
                  <a:lnTo>
                    <a:pt x="30" y="14"/>
                  </a:lnTo>
                  <a:lnTo>
                    <a:pt x="22" y="16"/>
                  </a:lnTo>
                  <a:lnTo>
                    <a:pt x="16" y="22"/>
                  </a:lnTo>
                  <a:lnTo>
                    <a:pt x="14" y="30"/>
                  </a:lnTo>
                  <a:lnTo>
                    <a:pt x="16" y="41"/>
                  </a:lnTo>
                  <a:lnTo>
                    <a:pt x="22" y="46"/>
                  </a:lnTo>
                  <a:lnTo>
                    <a:pt x="44" y="52"/>
                  </a:lnTo>
                  <a:lnTo>
                    <a:pt x="55" y="57"/>
                  </a:lnTo>
                  <a:lnTo>
                    <a:pt x="63" y="62"/>
                  </a:lnTo>
                  <a:lnTo>
                    <a:pt x="69" y="70"/>
                  </a:lnTo>
                  <a:lnTo>
                    <a:pt x="71" y="84"/>
                  </a:lnTo>
                  <a:lnTo>
                    <a:pt x="71" y="92"/>
                  </a:lnTo>
                  <a:lnTo>
                    <a:pt x="69" y="97"/>
                  </a:lnTo>
                  <a:lnTo>
                    <a:pt x="66" y="106"/>
                  </a:lnTo>
                  <a:lnTo>
                    <a:pt x="60" y="108"/>
                  </a:lnTo>
                  <a:lnTo>
                    <a:pt x="47"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4" name="Freeform 43"/>
            <p:cNvSpPr>
              <a:spLocks noEditPoints="1"/>
            </p:cNvSpPr>
            <p:nvPr/>
          </p:nvSpPr>
          <p:spPr bwMode="auto">
            <a:xfrm>
              <a:off x="1617" y="743"/>
              <a:ext cx="96" cy="154"/>
            </a:xfrm>
            <a:custGeom>
              <a:avLst/>
              <a:gdLst/>
              <a:ahLst/>
              <a:cxnLst>
                <a:cxn ang="0">
                  <a:pos x="85" y="140"/>
                </a:cxn>
                <a:cxn ang="0">
                  <a:pos x="74" y="148"/>
                </a:cxn>
                <a:cxn ang="0">
                  <a:pos x="44" y="154"/>
                </a:cxn>
                <a:cxn ang="0">
                  <a:pos x="30" y="154"/>
                </a:cxn>
                <a:cxn ang="0">
                  <a:pos x="3" y="154"/>
                </a:cxn>
                <a:cxn ang="0">
                  <a:pos x="3" y="121"/>
                </a:cxn>
                <a:cxn ang="0">
                  <a:pos x="3" y="51"/>
                </a:cxn>
                <a:cxn ang="0">
                  <a:pos x="0" y="2"/>
                </a:cxn>
                <a:cxn ang="0">
                  <a:pos x="3" y="2"/>
                </a:cxn>
                <a:cxn ang="0">
                  <a:pos x="44" y="0"/>
                </a:cxn>
                <a:cxn ang="0">
                  <a:pos x="55" y="2"/>
                </a:cxn>
                <a:cxn ang="0">
                  <a:pos x="77" y="10"/>
                </a:cxn>
                <a:cxn ang="0">
                  <a:pos x="83" y="19"/>
                </a:cxn>
                <a:cxn ang="0">
                  <a:pos x="88" y="37"/>
                </a:cxn>
                <a:cxn ang="0">
                  <a:pos x="85" y="51"/>
                </a:cxn>
                <a:cxn ang="0">
                  <a:pos x="69" y="70"/>
                </a:cxn>
                <a:cxn ang="0">
                  <a:pos x="58" y="73"/>
                </a:cxn>
                <a:cxn ang="0">
                  <a:pos x="85" y="83"/>
                </a:cxn>
                <a:cxn ang="0">
                  <a:pos x="94" y="94"/>
                </a:cxn>
                <a:cxn ang="0">
                  <a:pos x="96" y="110"/>
                </a:cxn>
                <a:cxn ang="0">
                  <a:pos x="94" y="127"/>
                </a:cxn>
                <a:cxn ang="0">
                  <a:pos x="85" y="140"/>
                </a:cxn>
                <a:cxn ang="0">
                  <a:pos x="17" y="10"/>
                </a:cxn>
                <a:cxn ang="0">
                  <a:pos x="14" y="13"/>
                </a:cxn>
                <a:cxn ang="0">
                  <a:pos x="14" y="62"/>
                </a:cxn>
                <a:cxn ang="0">
                  <a:pos x="30" y="70"/>
                </a:cxn>
                <a:cxn ang="0">
                  <a:pos x="44" y="67"/>
                </a:cxn>
                <a:cxn ang="0">
                  <a:pos x="66" y="59"/>
                </a:cxn>
                <a:cxn ang="0">
                  <a:pos x="74" y="48"/>
                </a:cxn>
                <a:cxn ang="0">
                  <a:pos x="74" y="37"/>
                </a:cxn>
                <a:cxn ang="0">
                  <a:pos x="66" y="19"/>
                </a:cxn>
                <a:cxn ang="0">
                  <a:pos x="47" y="10"/>
                </a:cxn>
                <a:cxn ang="0">
                  <a:pos x="39" y="81"/>
                </a:cxn>
                <a:cxn ang="0">
                  <a:pos x="14" y="81"/>
                </a:cxn>
                <a:cxn ang="0">
                  <a:pos x="14" y="97"/>
                </a:cxn>
                <a:cxn ang="0">
                  <a:pos x="39" y="143"/>
                </a:cxn>
                <a:cxn ang="0">
                  <a:pos x="50" y="143"/>
                </a:cxn>
                <a:cxn ang="0">
                  <a:pos x="72" y="135"/>
                </a:cxn>
                <a:cxn ang="0">
                  <a:pos x="80" y="127"/>
                </a:cxn>
                <a:cxn ang="0">
                  <a:pos x="83" y="110"/>
                </a:cxn>
                <a:cxn ang="0">
                  <a:pos x="83" y="102"/>
                </a:cxn>
                <a:cxn ang="0">
                  <a:pos x="74" y="89"/>
                </a:cxn>
                <a:cxn ang="0">
                  <a:pos x="52" y="81"/>
                </a:cxn>
                <a:cxn ang="0">
                  <a:pos x="39" y="81"/>
                </a:cxn>
              </a:cxnLst>
              <a:rect l="0" t="0" r="r" b="b"/>
              <a:pathLst>
                <a:path w="96" h="154">
                  <a:moveTo>
                    <a:pt x="85" y="140"/>
                  </a:moveTo>
                  <a:lnTo>
                    <a:pt x="85" y="140"/>
                  </a:lnTo>
                  <a:lnTo>
                    <a:pt x="80" y="146"/>
                  </a:lnTo>
                  <a:lnTo>
                    <a:pt x="74" y="148"/>
                  </a:lnTo>
                  <a:lnTo>
                    <a:pt x="61" y="151"/>
                  </a:lnTo>
                  <a:lnTo>
                    <a:pt x="44" y="154"/>
                  </a:lnTo>
                  <a:lnTo>
                    <a:pt x="30" y="154"/>
                  </a:lnTo>
                  <a:lnTo>
                    <a:pt x="3" y="154"/>
                  </a:lnTo>
                  <a:lnTo>
                    <a:pt x="3" y="121"/>
                  </a:lnTo>
                  <a:lnTo>
                    <a:pt x="3" y="51"/>
                  </a:lnTo>
                  <a:lnTo>
                    <a:pt x="0" y="2"/>
                  </a:lnTo>
                  <a:lnTo>
                    <a:pt x="3" y="2"/>
                  </a:lnTo>
                  <a:lnTo>
                    <a:pt x="33" y="0"/>
                  </a:lnTo>
                  <a:lnTo>
                    <a:pt x="44" y="0"/>
                  </a:lnTo>
                  <a:lnTo>
                    <a:pt x="55" y="2"/>
                  </a:lnTo>
                  <a:lnTo>
                    <a:pt x="66" y="5"/>
                  </a:lnTo>
                  <a:lnTo>
                    <a:pt x="77" y="10"/>
                  </a:lnTo>
                  <a:lnTo>
                    <a:pt x="83" y="19"/>
                  </a:lnTo>
                  <a:lnTo>
                    <a:pt x="88" y="27"/>
                  </a:lnTo>
                  <a:lnTo>
                    <a:pt x="88" y="37"/>
                  </a:lnTo>
                  <a:lnTo>
                    <a:pt x="85" y="51"/>
                  </a:lnTo>
                  <a:lnTo>
                    <a:pt x="80" y="62"/>
                  </a:lnTo>
                  <a:lnTo>
                    <a:pt x="69" y="70"/>
                  </a:lnTo>
                  <a:lnTo>
                    <a:pt x="58" y="73"/>
                  </a:lnTo>
                  <a:lnTo>
                    <a:pt x="74" y="75"/>
                  </a:lnTo>
                  <a:lnTo>
                    <a:pt x="85" y="83"/>
                  </a:lnTo>
                  <a:lnTo>
                    <a:pt x="91" y="89"/>
                  </a:lnTo>
                  <a:lnTo>
                    <a:pt x="94" y="94"/>
                  </a:lnTo>
                  <a:lnTo>
                    <a:pt x="96" y="102"/>
                  </a:lnTo>
                  <a:lnTo>
                    <a:pt x="96" y="110"/>
                  </a:lnTo>
                  <a:lnTo>
                    <a:pt x="94" y="127"/>
                  </a:lnTo>
                  <a:lnTo>
                    <a:pt x="85" y="140"/>
                  </a:lnTo>
                  <a:close/>
                  <a:moveTo>
                    <a:pt x="47" y="10"/>
                  </a:moveTo>
                  <a:lnTo>
                    <a:pt x="17" y="10"/>
                  </a:lnTo>
                  <a:lnTo>
                    <a:pt x="14" y="13"/>
                  </a:lnTo>
                  <a:lnTo>
                    <a:pt x="14" y="62"/>
                  </a:lnTo>
                  <a:lnTo>
                    <a:pt x="14" y="70"/>
                  </a:lnTo>
                  <a:lnTo>
                    <a:pt x="30" y="70"/>
                  </a:lnTo>
                  <a:lnTo>
                    <a:pt x="44" y="67"/>
                  </a:lnTo>
                  <a:lnTo>
                    <a:pt x="61" y="64"/>
                  </a:lnTo>
                  <a:lnTo>
                    <a:pt x="66" y="59"/>
                  </a:lnTo>
                  <a:lnTo>
                    <a:pt x="72" y="54"/>
                  </a:lnTo>
                  <a:lnTo>
                    <a:pt x="74" y="48"/>
                  </a:lnTo>
                  <a:lnTo>
                    <a:pt x="74" y="37"/>
                  </a:lnTo>
                  <a:lnTo>
                    <a:pt x="72" y="27"/>
                  </a:lnTo>
                  <a:lnTo>
                    <a:pt x="66" y="19"/>
                  </a:lnTo>
                  <a:lnTo>
                    <a:pt x="58" y="13"/>
                  </a:lnTo>
                  <a:lnTo>
                    <a:pt x="47" y="10"/>
                  </a:lnTo>
                  <a:close/>
                  <a:moveTo>
                    <a:pt x="39" y="81"/>
                  </a:moveTo>
                  <a:lnTo>
                    <a:pt x="39" y="81"/>
                  </a:lnTo>
                  <a:lnTo>
                    <a:pt x="14" y="81"/>
                  </a:lnTo>
                  <a:lnTo>
                    <a:pt x="14" y="97"/>
                  </a:lnTo>
                  <a:lnTo>
                    <a:pt x="17" y="143"/>
                  </a:lnTo>
                  <a:lnTo>
                    <a:pt x="39" y="143"/>
                  </a:lnTo>
                  <a:lnTo>
                    <a:pt x="50" y="143"/>
                  </a:lnTo>
                  <a:lnTo>
                    <a:pt x="61" y="140"/>
                  </a:lnTo>
                  <a:lnTo>
                    <a:pt x="72" y="135"/>
                  </a:lnTo>
                  <a:lnTo>
                    <a:pt x="80" y="127"/>
                  </a:lnTo>
                  <a:lnTo>
                    <a:pt x="83" y="119"/>
                  </a:lnTo>
                  <a:lnTo>
                    <a:pt x="83" y="110"/>
                  </a:lnTo>
                  <a:lnTo>
                    <a:pt x="83" y="102"/>
                  </a:lnTo>
                  <a:lnTo>
                    <a:pt x="80" y="94"/>
                  </a:lnTo>
                  <a:lnTo>
                    <a:pt x="74" y="89"/>
                  </a:lnTo>
                  <a:lnTo>
                    <a:pt x="69" y="86"/>
                  </a:lnTo>
                  <a:lnTo>
                    <a:pt x="52" y="81"/>
                  </a:lnTo>
                  <a:lnTo>
                    <a:pt x="39"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5" name="Freeform 42"/>
            <p:cNvSpPr>
              <a:spLocks/>
            </p:cNvSpPr>
            <p:nvPr/>
          </p:nvSpPr>
          <p:spPr bwMode="auto">
            <a:xfrm>
              <a:off x="1744"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3"/>
                </a:cxn>
                <a:cxn ang="0">
                  <a:pos x="35" y="113"/>
                </a:cxn>
                <a:cxn ang="0">
                  <a:pos x="35" y="113"/>
                </a:cxn>
                <a:cxn ang="0">
                  <a:pos x="24" y="111"/>
                </a:cxn>
                <a:cxn ang="0">
                  <a:pos x="13" y="108"/>
                </a:cxn>
                <a:cxn ang="0">
                  <a:pos x="13" y="108"/>
                </a:cxn>
                <a:cxn ang="0">
                  <a:pos x="8"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3" y="43"/>
                </a:cxn>
                <a:cxn ang="0">
                  <a:pos x="13" y="67"/>
                </a:cxn>
                <a:cxn ang="0">
                  <a:pos x="13" y="67"/>
                </a:cxn>
                <a:cxn ang="0">
                  <a:pos x="16" y="81"/>
                </a:cxn>
                <a:cxn ang="0">
                  <a:pos x="19" y="92"/>
                </a:cxn>
                <a:cxn ang="0">
                  <a:pos x="27" y="100"/>
                </a:cxn>
                <a:cxn ang="0">
                  <a:pos x="38" y="103"/>
                </a:cxn>
                <a:cxn ang="0">
                  <a:pos x="38" y="103"/>
                </a:cxn>
                <a:cxn ang="0">
                  <a:pos x="49" y="100"/>
                </a:cxn>
                <a:cxn ang="0">
                  <a:pos x="57" y="97"/>
                </a:cxn>
                <a:cxn ang="0">
                  <a:pos x="63" y="94"/>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6" y="113"/>
                  </a:lnTo>
                  <a:lnTo>
                    <a:pt x="35" y="113"/>
                  </a:lnTo>
                  <a:lnTo>
                    <a:pt x="24" y="111"/>
                  </a:lnTo>
                  <a:lnTo>
                    <a:pt x="13" y="108"/>
                  </a:lnTo>
                  <a:lnTo>
                    <a:pt x="8" y="103"/>
                  </a:lnTo>
                  <a:lnTo>
                    <a:pt x="5" y="97"/>
                  </a:lnTo>
                  <a:lnTo>
                    <a:pt x="2" y="84"/>
                  </a:lnTo>
                  <a:lnTo>
                    <a:pt x="2" y="57"/>
                  </a:lnTo>
                  <a:lnTo>
                    <a:pt x="2" y="43"/>
                  </a:lnTo>
                  <a:lnTo>
                    <a:pt x="0" y="3"/>
                  </a:lnTo>
                  <a:lnTo>
                    <a:pt x="2" y="0"/>
                  </a:lnTo>
                  <a:lnTo>
                    <a:pt x="13" y="0"/>
                  </a:lnTo>
                  <a:lnTo>
                    <a:pt x="16" y="0"/>
                  </a:lnTo>
                  <a:lnTo>
                    <a:pt x="13" y="43"/>
                  </a:lnTo>
                  <a:lnTo>
                    <a:pt x="13" y="67"/>
                  </a:lnTo>
                  <a:lnTo>
                    <a:pt x="16" y="81"/>
                  </a:lnTo>
                  <a:lnTo>
                    <a:pt x="19" y="92"/>
                  </a:lnTo>
                  <a:lnTo>
                    <a:pt x="27" y="100"/>
                  </a:lnTo>
                  <a:lnTo>
                    <a:pt x="38" y="103"/>
                  </a:lnTo>
                  <a:lnTo>
                    <a:pt x="49" y="100"/>
                  </a:lnTo>
                  <a:lnTo>
                    <a:pt x="57" y="97"/>
                  </a:lnTo>
                  <a:lnTo>
                    <a:pt x="63" y="94"/>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6" name="Freeform 41"/>
            <p:cNvSpPr>
              <a:spLocks/>
            </p:cNvSpPr>
            <p:nvPr/>
          </p:nvSpPr>
          <p:spPr bwMode="auto">
            <a:xfrm>
              <a:off x="1859" y="783"/>
              <a:ext cx="72" cy="116"/>
            </a:xfrm>
            <a:custGeom>
              <a:avLst/>
              <a:gdLst/>
              <a:ahLst/>
              <a:cxnLst>
                <a:cxn ang="0">
                  <a:pos x="30" y="116"/>
                </a:cxn>
                <a:cxn ang="0">
                  <a:pos x="30" y="116"/>
                </a:cxn>
                <a:cxn ang="0">
                  <a:pos x="17" y="114"/>
                </a:cxn>
                <a:cxn ang="0">
                  <a:pos x="0" y="108"/>
                </a:cxn>
                <a:cxn ang="0">
                  <a:pos x="0" y="106"/>
                </a:cxn>
                <a:cxn ang="0">
                  <a:pos x="0" y="106"/>
                </a:cxn>
                <a:cxn ang="0">
                  <a:pos x="0" y="95"/>
                </a:cxn>
                <a:cxn ang="0">
                  <a:pos x="3" y="92"/>
                </a:cxn>
                <a:cxn ang="0">
                  <a:pos x="3" y="92"/>
                </a:cxn>
                <a:cxn ang="0">
                  <a:pos x="17" y="103"/>
                </a:cxn>
                <a:cxn ang="0">
                  <a:pos x="25" y="106"/>
                </a:cxn>
                <a:cxn ang="0">
                  <a:pos x="33" y="106"/>
                </a:cxn>
                <a:cxn ang="0">
                  <a:pos x="33" y="106"/>
                </a:cxn>
                <a:cxn ang="0">
                  <a:pos x="41" y="106"/>
                </a:cxn>
                <a:cxn ang="0">
                  <a:pos x="50" y="100"/>
                </a:cxn>
                <a:cxn ang="0">
                  <a:pos x="55" y="95"/>
                </a:cxn>
                <a:cxn ang="0">
                  <a:pos x="58" y="84"/>
                </a:cxn>
                <a:cxn ang="0">
                  <a:pos x="58" y="84"/>
                </a:cxn>
                <a:cxn ang="0">
                  <a:pos x="55" y="76"/>
                </a:cxn>
                <a:cxn ang="0">
                  <a:pos x="50" y="68"/>
                </a:cxn>
                <a:cxn ang="0">
                  <a:pos x="39" y="65"/>
                </a:cxn>
                <a:cxn ang="0">
                  <a:pos x="30" y="62"/>
                </a:cxn>
                <a:cxn ang="0">
                  <a:pos x="19" y="60"/>
                </a:cxn>
                <a:cxn ang="0">
                  <a:pos x="8" y="54"/>
                </a:cxn>
                <a:cxn ang="0">
                  <a:pos x="3" y="46"/>
                </a:cxn>
                <a:cxn ang="0">
                  <a:pos x="0" y="33"/>
                </a:cxn>
                <a:cxn ang="0">
                  <a:pos x="0" y="33"/>
                </a:cxn>
                <a:cxn ang="0">
                  <a:pos x="0" y="24"/>
                </a:cxn>
                <a:cxn ang="0">
                  <a:pos x="3" y="16"/>
                </a:cxn>
                <a:cxn ang="0">
                  <a:pos x="11" y="8"/>
                </a:cxn>
                <a:cxn ang="0">
                  <a:pos x="25" y="3"/>
                </a:cxn>
                <a:cxn ang="0">
                  <a:pos x="36" y="0"/>
                </a:cxn>
                <a:cxn ang="0">
                  <a:pos x="36" y="0"/>
                </a:cxn>
                <a:cxn ang="0">
                  <a:pos x="52" y="3"/>
                </a:cxn>
                <a:cxn ang="0">
                  <a:pos x="66" y="8"/>
                </a:cxn>
                <a:cxn ang="0">
                  <a:pos x="66" y="8"/>
                </a:cxn>
                <a:cxn ang="0">
                  <a:pos x="66" y="8"/>
                </a:cxn>
                <a:cxn ang="0">
                  <a:pos x="66" y="22"/>
                </a:cxn>
                <a:cxn ang="0">
                  <a:pos x="63" y="22"/>
                </a:cxn>
                <a:cxn ang="0">
                  <a:pos x="63" y="22"/>
                </a:cxn>
                <a:cxn ang="0">
                  <a:pos x="50" y="14"/>
                </a:cxn>
                <a:cxn ang="0">
                  <a:pos x="36" y="14"/>
                </a:cxn>
                <a:cxn ang="0">
                  <a:pos x="36" y="14"/>
                </a:cxn>
                <a:cxn ang="0">
                  <a:pos x="28" y="14"/>
                </a:cxn>
                <a:cxn ang="0">
                  <a:pos x="22" y="16"/>
                </a:cxn>
                <a:cxn ang="0">
                  <a:pos x="17" y="22"/>
                </a:cxn>
                <a:cxn ang="0">
                  <a:pos x="14" y="30"/>
                </a:cxn>
                <a:cxn ang="0">
                  <a:pos x="14" y="30"/>
                </a:cxn>
                <a:cxn ang="0">
                  <a:pos x="17" y="41"/>
                </a:cxn>
                <a:cxn ang="0">
                  <a:pos x="22" y="46"/>
                </a:cxn>
                <a:cxn ang="0">
                  <a:pos x="41" y="52"/>
                </a:cxn>
                <a:cxn ang="0">
                  <a:pos x="52" y="57"/>
                </a:cxn>
                <a:cxn ang="0">
                  <a:pos x="63" y="62"/>
                </a:cxn>
                <a:cxn ang="0">
                  <a:pos x="69" y="70"/>
                </a:cxn>
                <a:cxn ang="0">
                  <a:pos x="72" y="84"/>
                </a:cxn>
                <a:cxn ang="0">
                  <a:pos x="72" y="84"/>
                </a:cxn>
                <a:cxn ang="0">
                  <a:pos x="69" y="92"/>
                </a:cxn>
                <a:cxn ang="0">
                  <a:pos x="69" y="97"/>
                </a:cxn>
                <a:cxn ang="0">
                  <a:pos x="63" y="106"/>
                </a:cxn>
                <a:cxn ang="0">
                  <a:pos x="58" y="108"/>
                </a:cxn>
                <a:cxn ang="0">
                  <a:pos x="47" y="114"/>
                </a:cxn>
                <a:cxn ang="0">
                  <a:pos x="30" y="116"/>
                </a:cxn>
                <a:cxn ang="0">
                  <a:pos x="30" y="116"/>
                </a:cxn>
              </a:cxnLst>
              <a:rect l="0" t="0" r="r" b="b"/>
              <a:pathLst>
                <a:path w="72" h="116">
                  <a:moveTo>
                    <a:pt x="30" y="116"/>
                  </a:moveTo>
                  <a:lnTo>
                    <a:pt x="30" y="116"/>
                  </a:lnTo>
                  <a:lnTo>
                    <a:pt x="17" y="114"/>
                  </a:lnTo>
                  <a:lnTo>
                    <a:pt x="0" y="108"/>
                  </a:lnTo>
                  <a:lnTo>
                    <a:pt x="0" y="106"/>
                  </a:lnTo>
                  <a:lnTo>
                    <a:pt x="0" y="95"/>
                  </a:lnTo>
                  <a:lnTo>
                    <a:pt x="3" y="92"/>
                  </a:lnTo>
                  <a:lnTo>
                    <a:pt x="17" y="103"/>
                  </a:lnTo>
                  <a:lnTo>
                    <a:pt x="25" y="106"/>
                  </a:lnTo>
                  <a:lnTo>
                    <a:pt x="33" y="106"/>
                  </a:lnTo>
                  <a:lnTo>
                    <a:pt x="41" y="106"/>
                  </a:lnTo>
                  <a:lnTo>
                    <a:pt x="50" y="100"/>
                  </a:lnTo>
                  <a:lnTo>
                    <a:pt x="55" y="95"/>
                  </a:lnTo>
                  <a:lnTo>
                    <a:pt x="58" y="84"/>
                  </a:lnTo>
                  <a:lnTo>
                    <a:pt x="55" y="76"/>
                  </a:lnTo>
                  <a:lnTo>
                    <a:pt x="50" y="68"/>
                  </a:lnTo>
                  <a:lnTo>
                    <a:pt x="39" y="65"/>
                  </a:lnTo>
                  <a:lnTo>
                    <a:pt x="30" y="62"/>
                  </a:lnTo>
                  <a:lnTo>
                    <a:pt x="19" y="60"/>
                  </a:lnTo>
                  <a:lnTo>
                    <a:pt x="8" y="54"/>
                  </a:lnTo>
                  <a:lnTo>
                    <a:pt x="3" y="46"/>
                  </a:lnTo>
                  <a:lnTo>
                    <a:pt x="0" y="33"/>
                  </a:lnTo>
                  <a:lnTo>
                    <a:pt x="0" y="24"/>
                  </a:lnTo>
                  <a:lnTo>
                    <a:pt x="3" y="16"/>
                  </a:lnTo>
                  <a:lnTo>
                    <a:pt x="11" y="8"/>
                  </a:lnTo>
                  <a:lnTo>
                    <a:pt x="25" y="3"/>
                  </a:lnTo>
                  <a:lnTo>
                    <a:pt x="36" y="0"/>
                  </a:lnTo>
                  <a:lnTo>
                    <a:pt x="52" y="3"/>
                  </a:lnTo>
                  <a:lnTo>
                    <a:pt x="66" y="8"/>
                  </a:lnTo>
                  <a:lnTo>
                    <a:pt x="66" y="22"/>
                  </a:lnTo>
                  <a:lnTo>
                    <a:pt x="63" y="22"/>
                  </a:lnTo>
                  <a:lnTo>
                    <a:pt x="50" y="14"/>
                  </a:lnTo>
                  <a:lnTo>
                    <a:pt x="36" y="14"/>
                  </a:lnTo>
                  <a:lnTo>
                    <a:pt x="28" y="14"/>
                  </a:lnTo>
                  <a:lnTo>
                    <a:pt x="22" y="16"/>
                  </a:lnTo>
                  <a:lnTo>
                    <a:pt x="17" y="22"/>
                  </a:lnTo>
                  <a:lnTo>
                    <a:pt x="14" y="30"/>
                  </a:lnTo>
                  <a:lnTo>
                    <a:pt x="17" y="41"/>
                  </a:lnTo>
                  <a:lnTo>
                    <a:pt x="22" y="46"/>
                  </a:lnTo>
                  <a:lnTo>
                    <a:pt x="41" y="52"/>
                  </a:lnTo>
                  <a:lnTo>
                    <a:pt x="52" y="57"/>
                  </a:lnTo>
                  <a:lnTo>
                    <a:pt x="63" y="62"/>
                  </a:lnTo>
                  <a:lnTo>
                    <a:pt x="69" y="70"/>
                  </a:lnTo>
                  <a:lnTo>
                    <a:pt x="72" y="84"/>
                  </a:lnTo>
                  <a:lnTo>
                    <a:pt x="69" y="92"/>
                  </a:lnTo>
                  <a:lnTo>
                    <a:pt x="69" y="97"/>
                  </a:lnTo>
                  <a:lnTo>
                    <a:pt x="63" y="106"/>
                  </a:lnTo>
                  <a:lnTo>
                    <a:pt x="58" y="108"/>
                  </a:lnTo>
                  <a:lnTo>
                    <a:pt x="47"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7" name="Freeform 40"/>
            <p:cNvSpPr>
              <a:spLocks noEditPoints="1"/>
            </p:cNvSpPr>
            <p:nvPr/>
          </p:nvSpPr>
          <p:spPr bwMode="auto">
            <a:xfrm>
              <a:off x="1958" y="732"/>
              <a:ext cx="17" cy="165"/>
            </a:xfrm>
            <a:custGeom>
              <a:avLst/>
              <a:gdLst/>
              <a:ahLst/>
              <a:cxnLst>
                <a:cxn ang="0">
                  <a:pos x="17" y="16"/>
                </a:cxn>
                <a:cxn ang="0">
                  <a:pos x="17" y="19"/>
                </a:cxn>
                <a:cxn ang="0">
                  <a:pos x="17" y="19"/>
                </a:cxn>
                <a:cxn ang="0">
                  <a:pos x="3" y="19"/>
                </a:cxn>
                <a:cxn ang="0">
                  <a:pos x="0" y="16"/>
                </a:cxn>
                <a:cxn ang="0">
                  <a:pos x="0" y="16"/>
                </a:cxn>
                <a:cxn ang="0">
                  <a:pos x="0" y="5"/>
                </a:cxn>
                <a:cxn ang="0">
                  <a:pos x="3" y="3"/>
                </a:cxn>
                <a:cxn ang="0">
                  <a:pos x="3" y="3"/>
                </a:cxn>
                <a:cxn ang="0">
                  <a:pos x="17" y="0"/>
                </a:cxn>
                <a:cxn ang="0">
                  <a:pos x="17" y="3"/>
                </a:cxn>
                <a:cxn ang="0">
                  <a:pos x="17" y="3"/>
                </a:cxn>
                <a:cxn ang="0">
                  <a:pos x="17" y="16"/>
                </a:cxn>
                <a:cxn ang="0">
                  <a:pos x="17" y="16"/>
                </a:cxn>
                <a:cxn ang="0">
                  <a:pos x="17" y="165"/>
                </a:cxn>
                <a:cxn ang="0">
                  <a:pos x="17" y="165"/>
                </a:cxn>
                <a:cxn ang="0">
                  <a:pos x="6" y="165"/>
                </a:cxn>
                <a:cxn ang="0">
                  <a:pos x="3" y="165"/>
                </a:cxn>
                <a:cxn ang="0">
                  <a:pos x="3" y="165"/>
                </a:cxn>
                <a:cxn ang="0">
                  <a:pos x="3" y="138"/>
                </a:cxn>
                <a:cxn ang="0">
                  <a:pos x="3" y="138"/>
                </a:cxn>
                <a:cxn ang="0">
                  <a:pos x="3" y="97"/>
                </a:cxn>
                <a:cxn ang="0">
                  <a:pos x="3" y="57"/>
                </a:cxn>
                <a:cxn ang="0">
                  <a:pos x="3" y="57"/>
                </a:cxn>
                <a:cxn ang="0">
                  <a:pos x="3" y="57"/>
                </a:cxn>
                <a:cxn ang="0">
                  <a:pos x="17" y="54"/>
                </a:cxn>
                <a:cxn ang="0">
                  <a:pos x="17" y="54"/>
                </a:cxn>
                <a:cxn ang="0">
                  <a:pos x="17" y="54"/>
                </a:cxn>
                <a:cxn ang="0">
                  <a:pos x="17" y="78"/>
                </a:cxn>
                <a:cxn ang="0">
                  <a:pos x="17" y="78"/>
                </a:cxn>
                <a:cxn ang="0">
                  <a:pos x="17" y="165"/>
                </a:cxn>
                <a:cxn ang="0">
                  <a:pos x="17" y="165"/>
                </a:cxn>
              </a:cxnLst>
              <a:rect l="0" t="0" r="r" b="b"/>
              <a:pathLst>
                <a:path w="17" h="165">
                  <a:moveTo>
                    <a:pt x="17" y="16"/>
                  </a:moveTo>
                  <a:lnTo>
                    <a:pt x="17" y="19"/>
                  </a:lnTo>
                  <a:lnTo>
                    <a:pt x="3" y="19"/>
                  </a:lnTo>
                  <a:lnTo>
                    <a:pt x="0" y="16"/>
                  </a:lnTo>
                  <a:lnTo>
                    <a:pt x="0" y="5"/>
                  </a:lnTo>
                  <a:lnTo>
                    <a:pt x="3" y="3"/>
                  </a:lnTo>
                  <a:lnTo>
                    <a:pt x="17" y="0"/>
                  </a:lnTo>
                  <a:lnTo>
                    <a:pt x="17" y="3"/>
                  </a:lnTo>
                  <a:lnTo>
                    <a:pt x="17" y="16"/>
                  </a:lnTo>
                  <a:close/>
                  <a:moveTo>
                    <a:pt x="17" y="165"/>
                  </a:moveTo>
                  <a:lnTo>
                    <a:pt x="17" y="165"/>
                  </a:lnTo>
                  <a:lnTo>
                    <a:pt x="6" y="165"/>
                  </a:lnTo>
                  <a:lnTo>
                    <a:pt x="3" y="165"/>
                  </a:lnTo>
                  <a:lnTo>
                    <a:pt x="3" y="138"/>
                  </a:lnTo>
                  <a:lnTo>
                    <a:pt x="3" y="97"/>
                  </a:lnTo>
                  <a:lnTo>
                    <a:pt x="3" y="57"/>
                  </a:lnTo>
                  <a:lnTo>
                    <a:pt x="17" y="54"/>
                  </a:lnTo>
                  <a:lnTo>
                    <a:pt x="17" y="78"/>
                  </a:lnTo>
                  <a:lnTo>
                    <a:pt x="17"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8" name="Freeform 39"/>
            <p:cNvSpPr>
              <a:spLocks/>
            </p:cNvSpPr>
            <p:nvPr/>
          </p:nvSpPr>
          <p:spPr bwMode="auto">
            <a:xfrm>
              <a:off x="2010" y="783"/>
              <a:ext cx="86" cy="114"/>
            </a:xfrm>
            <a:custGeom>
              <a:avLst/>
              <a:gdLst/>
              <a:ahLst/>
              <a:cxnLst>
                <a:cxn ang="0">
                  <a:pos x="86" y="114"/>
                </a:cxn>
                <a:cxn ang="0">
                  <a:pos x="86" y="114"/>
                </a:cxn>
                <a:cxn ang="0">
                  <a:pos x="72" y="114"/>
                </a:cxn>
                <a:cxn ang="0">
                  <a:pos x="72" y="114"/>
                </a:cxn>
                <a:cxn ang="0">
                  <a:pos x="72" y="114"/>
                </a:cxn>
                <a:cxn ang="0">
                  <a:pos x="72" y="84"/>
                </a:cxn>
                <a:cxn ang="0">
                  <a:pos x="72" y="84"/>
                </a:cxn>
                <a:cxn ang="0">
                  <a:pos x="72" y="43"/>
                </a:cxn>
                <a:cxn ang="0">
                  <a:pos x="72" y="43"/>
                </a:cxn>
                <a:cxn ang="0">
                  <a:pos x="72" y="33"/>
                </a:cxn>
                <a:cxn ang="0">
                  <a:pos x="66" y="22"/>
                </a:cxn>
                <a:cxn ang="0">
                  <a:pos x="61" y="16"/>
                </a:cxn>
                <a:cxn ang="0">
                  <a:pos x="50" y="14"/>
                </a:cxn>
                <a:cxn ang="0">
                  <a:pos x="50" y="14"/>
                </a:cxn>
                <a:cxn ang="0">
                  <a:pos x="42" y="14"/>
                </a:cxn>
                <a:cxn ang="0">
                  <a:pos x="31" y="16"/>
                </a:cxn>
                <a:cxn ang="0">
                  <a:pos x="17" y="27"/>
                </a:cxn>
                <a:cxn ang="0">
                  <a:pos x="17" y="33"/>
                </a:cxn>
                <a:cxn ang="0">
                  <a:pos x="17" y="33"/>
                </a:cxn>
                <a:cxn ang="0">
                  <a:pos x="17" y="114"/>
                </a:cxn>
                <a:cxn ang="0">
                  <a:pos x="17" y="114"/>
                </a:cxn>
                <a:cxn ang="0">
                  <a:pos x="17" y="114"/>
                </a:cxn>
                <a:cxn ang="0">
                  <a:pos x="6" y="114"/>
                </a:cxn>
                <a:cxn ang="0">
                  <a:pos x="3" y="114"/>
                </a:cxn>
                <a:cxn ang="0">
                  <a:pos x="3" y="114"/>
                </a:cxn>
                <a:cxn ang="0">
                  <a:pos x="3" y="87"/>
                </a:cxn>
                <a:cxn ang="0">
                  <a:pos x="3" y="70"/>
                </a:cxn>
                <a:cxn ang="0">
                  <a:pos x="3" y="70"/>
                </a:cxn>
                <a:cxn ang="0">
                  <a:pos x="0" y="6"/>
                </a:cxn>
                <a:cxn ang="0">
                  <a:pos x="3" y="3"/>
                </a:cxn>
                <a:cxn ang="0">
                  <a:pos x="3" y="3"/>
                </a:cxn>
                <a:cxn ang="0">
                  <a:pos x="14" y="3"/>
                </a:cxn>
                <a:cxn ang="0">
                  <a:pos x="17" y="3"/>
                </a:cxn>
                <a:cxn ang="0">
                  <a:pos x="17" y="3"/>
                </a:cxn>
                <a:cxn ang="0">
                  <a:pos x="17" y="14"/>
                </a:cxn>
                <a:cxn ang="0">
                  <a:pos x="17" y="14"/>
                </a:cxn>
                <a:cxn ang="0">
                  <a:pos x="33" y="6"/>
                </a:cxn>
                <a:cxn ang="0">
                  <a:pos x="42" y="3"/>
                </a:cxn>
                <a:cxn ang="0">
                  <a:pos x="53" y="0"/>
                </a:cxn>
                <a:cxn ang="0">
                  <a:pos x="53" y="0"/>
                </a:cxn>
                <a:cxn ang="0">
                  <a:pos x="61" y="3"/>
                </a:cxn>
                <a:cxn ang="0">
                  <a:pos x="69" y="6"/>
                </a:cxn>
                <a:cxn ang="0">
                  <a:pos x="77" y="11"/>
                </a:cxn>
                <a:cxn ang="0">
                  <a:pos x="83" y="19"/>
                </a:cxn>
                <a:cxn ang="0">
                  <a:pos x="83" y="19"/>
                </a:cxn>
                <a:cxn ang="0">
                  <a:pos x="86" y="33"/>
                </a:cxn>
                <a:cxn ang="0">
                  <a:pos x="86" y="46"/>
                </a:cxn>
                <a:cxn ang="0">
                  <a:pos x="86" y="68"/>
                </a:cxn>
                <a:cxn ang="0">
                  <a:pos x="86" y="68"/>
                </a:cxn>
                <a:cxn ang="0">
                  <a:pos x="86" y="114"/>
                </a:cxn>
                <a:cxn ang="0">
                  <a:pos x="86" y="114"/>
                </a:cxn>
              </a:cxnLst>
              <a:rect l="0" t="0" r="r" b="b"/>
              <a:pathLst>
                <a:path w="86" h="114">
                  <a:moveTo>
                    <a:pt x="86" y="114"/>
                  </a:moveTo>
                  <a:lnTo>
                    <a:pt x="86" y="114"/>
                  </a:lnTo>
                  <a:lnTo>
                    <a:pt x="72" y="114"/>
                  </a:lnTo>
                  <a:lnTo>
                    <a:pt x="72" y="84"/>
                  </a:lnTo>
                  <a:lnTo>
                    <a:pt x="72" y="43"/>
                  </a:lnTo>
                  <a:lnTo>
                    <a:pt x="72" y="33"/>
                  </a:lnTo>
                  <a:lnTo>
                    <a:pt x="66" y="22"/>
                  </a:lnTo>
                  <a:lnTo>
                    <a:pt x="61" y="16"/>
                  </a:lnTo>
                  <a:lnTo>
                    <a:pt x="50" y="14"/>
                  </a:lnTo>
                  <a:lnTo>
                    <a:pt x="42" y="14"/>
                  </a:lnTo>
                  <a:lnTo>
                    <a:pt x="31" y="16"/>
                  </a:lnTo>
                  <a:lnTo>
                    <a:pt x="17" y="27"/>
                  </a:lnTo>
                  <a:lnTo>
                    <a:pt x="17" y="33"/>
                  </a:lnTo>
                  <a:lnTo>
                    <a:pt x="17" y="114"/>
                  </a:lnTo>
                  <a:lnTo>
                    <a:pt x="6" y="114"/>
                  </a:lnTo>
                  <a:lnTo>
                    <a:pt x="3" y="114"/>
                  </a:lnTo>
                  <a:lnTo>
                    <a:pt x="3" y="87"/>
                  </a:lnTo>
                  <a:lnTo>
                    <a:pt x="3" y="70"/>
                  </a:lnTo>
                  <a:lnTo>
                    <a:pt x="0" y="6"/>
                  </a:lnTo>
                  <a:lnTo>
                    <a:pt x="3" y="3"/>
                  </a:lnTo>
                  <a:lnTo>
                    <a:pt x="14" y="3"/>
                  </a:lnTo>
                  <a:lnTo>
                    <a:pt x="17" y="3"/>
                  </a:lnTo>
                  <a:lnTo>
                    <a:pt x="17" y="14"/>
                  </a:lnTo>
                  <a:lnTo>
                    <a:pt x="33" y="6"/>
                  </a:lnTo>
                  <a:lnTo>
                    <a:pt x="42" y="3"/>
                  </a:lnTo>
                  <a:lnTo>
                    <a:pt x="53" y="0"/>
                  </a:lnTo>
                  <a:lnTo>
                    <a:pt x="61" y="3"/>
                  </a:lnTo>
                  <a:lnTo>
                    <a:pt x="69" y="6"/>
                  </a:lnTo>
                  <a:lnTo>
                    <a:pt x="77" y="11"/>
                  </a:lnTo>
                  <a:lnTo>
                    <a:pt x="83" y="19"/>
                  </a:lnTo>
                  <a:lnTo>
                    <a:pt x="86" y="33"/>
                  </a:lnTo>
                  <a:lnTo>
                    <a:pt x="86" y="46"/>
                  </a:lnTo>
                  <a:lnTo>
                    <a:pt x="86" y="68"/>
                  </a:lnTo>
                  <a:lnTo>
                    <a:pt x="86"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9" name="Freeform 38"/>
            <p:cNvSpPr>
              <a:spLocks noEditPoints="1"/>
            </p:cNvSpPr>
            <p:nvPr/>
          </p:nvSpPr>
          <p:spPr bwMode="auto">
            <a:xfrm>
              <a:off x="2129" y="783"/>
              <a:ext cx="90" cy="116"/>
            </a:xfrm>
            <a:custGeom>
              <a:avLst/>
              <a:gdLst/>
              <a:ahLst/>
              <a:cxnLst>
                <a:cxn ang="0">
                  <a:pos x="90" y="57"/>
                </a:cxn>
                <a:cxn ang="0">
                  <a:pos x="11" y="57"/>
                </a:cxn>
                <a:cxn ang="0">
                  <a:pos x="11" y="57"/>
                </a:cxn>
                <a:cxn ang="0">
                  <a:pos x="13" y="76"/>
                </a:cxn>
                <a:cxn ang="0">
                  <a:pos x="22" y="89"/>
                </a:cxn>
                <a:cxn ang="0">
                  <a:pos x="27" y="97"/>
                </a:cxn>
                <a:cxn ang="0">
                  <a:pos x="35" y="100"/>
                </a:cxn>
                <a:cxn ang="0">
                  <a:pos x="44" y="103"/>
                </a:cxn>
                <a:cxn ang="0">
                  <a:pos x="52" y="106"/>
                </a:cxn>
                <a:cxn ang="0">
                  <a:pos x="52" y="106"/>
                </a:cxn>
                <a:cxn ang="0">
                  <a:pos x="60" y="103"/>
                </a:cxn>
                <a:cxn ang="0">
                  <a:pos x="71" y="100"/>
                </a:cxn>
                <a:cxn ang="0">
                  <a:pos x="77" y="97"/>
                </a:cxn>
                <a:cxn ang="0">
                  <a:pos x="85" y="89"/>
                </a:cxn>
                <a:cxn ang="0">
                  <a:pos x="88" y="92"/>
                </a:cxn>
                <a:cxn ang="0">
                  <a:pos x="88" y="92"/>
                </a:cxn>
                <a:cxn ang="0">
                  <a:pos x="85" y="103"/>
                </a:cxn>
                <a:cxn ang="0">
                  <a:pos x="85" y="106"/>
                </a:cxn>
                <a:cxn ang="0">
                  <a:pos x="85" y="106"/>
                </a:cxn>
                <a:cxn ang="0">
                  <a:pos x="68" y="114"/>
                </a:cxn>
                <a:cxn ang="0">
                  <a:pos x="49" y="116"/>
                </a:cxn>
                <a:cxn ang="0">
                  <a:pos x="49" y="116"/>
                </a:cxn>
                <a:cxn ang="0">
                  <a:pos x="38" y="116"/>
                </a:cxn>
                <a:cxn ang="0">
                  <a:pos x="27" y="111"/>
                </a:cxn>
                <a:cxn ang="0">
                  <a:pos x="19" y="108"/>
                </a:cxn>
                <a:cxn ang="0">
                  <a:pos x="11" y="100"/>
                </a:cxn>
                <a:cxn ang="0">
                  <a:pos x="5" y="92"/>
                </a:cxn>
                <a:cxn ang="0">
                  <a:pos x="2" y="81"/>
                </a:cxn>
                <a:cxn ang="0">
                  <a:pos x="0" y="70"/>
                </a:cxn>
                <a:cxn ang="0">
                  <a:pos x="0" y="60"/>
                </a:cxn>
                <a:cxn ang="0">
                  <a:pos x="0" y="60"/>
                </a:cxn>
                <a:cxn ang="0">
                  <a:pos x="2" y="35"/>
                </a:cxn>
                <a:cxn ang="0">
                  <a:pos x="5" y="27"/>
                </a:cxn>
                <a:cxn ang="0">
                  <a:pos x="11" y="16"/>
                </a:cxn>
                <a:cxn ang="0">
                  <a:pos x="16" y="11"/>
                </a:cxn>
                <a:cxn ang="0">
                  <a:pos x="27" y="6"/>
                </a:cxn>
                <a:cxn ang="0">
                  <a:pos x="35" y="3"/>
                </a:cxn>
                <a:cxn ang="0">
                  <a:pos x="46" y="0"/>
                </a:cxn>
                <a:cxn ang="0">
                  <a:pos x="46" y="0"/>
                </a:cxn>
                <a:cxn ang="0">
                  <a:pos x="57" y="3"/>
                </a:cxn>
                <a:cxn ang="0">
                  <a:pos x="68" y="6"/>
                </a:cxn>
                <a:cxn ang="0">
                  <a:pos x="74" y="11"/>
                </a:cxn>
                <a:cxn ang="0">
                  <a:pos x="79" y="16"/>
                </a:cxn>
                <a:cxn ang="0">
                  <a:pos x="85" y="24"/>
                </a:cxn>
                <a:cxn ang="0">
                  <a:pos x="88" y="35"/>
                </a:cxn>
                <a:cxn ang="0">
                  <a:pos x="90" y="57"/>
                </a:cxn>
                <a:cxn ang="0">
                  <a:pos x="90" y="57"/>
                </a:cxn>
                <a:cxn ang="0">
                  <a:pos x="46" y="11"/>
                </a:cxn>
                <a:cxn ang="0">
                  <a:pos x="46" y="11"/>
                </a:cxn>
                <a:cxn ang="0">
                  <a:pos x="33" y="14"/>
                </a:cxn>
                <a:cxn ang="0">
                  <a:pos x="22" y="22"/>
                </a:cxn>
                <a:cxn ang="0">
                  <a:pos x="16" y="33"/>
                </a:cxn>
                <a:cxn ang="0">
                  <a:pos x="13" y="46"/>
                </a:cxn>
                <a:cxn ang="0">
                  <a:pos x="77" y="46"/>
                </a:cxn>
                <a:cxn ang="0">
                  <a:pos x="77" y="46"/>
                </a:cxn>
                <a:cxn ang="0">
                  <a:pos x="74" y="33"/>
                </a:cxn>
                <a:cxn ang="0">
                  <a:pos x="68" y="22"/>
                </a:cxn>
                <a:cxn ang="0">
                  <a:pos x="60" y="14"/>
                </a:cxn>
                <a:cxn ang="0">
                  <a:pos x="46" y="11"/>
                </a:cxn>
                <a:cxn ang="0">
                  <a:pos x="46" y="11"/>
                </a:cxn>
              </a:cxnLst>
              <a:rect l="0" t="0" r="r" b="b"/>
              <a:pathLst>
                <a:path w="90" h="116">
                  <a:moveTo>
                    <a:pt x="90" y="57"/>
                  </a:moveTo>
                  <a:lnTo>
                    <a:pt x="11" y="57"/>
                  </a:lnTo>
                  <a:lnTo>
                    <a:pt x="13" y="76"/>
                  </a:lnTo>
                  <a:lnTo>
                    <a:pt x="22" y="89"/>
                  </a:lnTo>
                  <a:lnTo>
                    <a:pt x="27" y="97"/>
                  </a:lnTo>
                  <a:lnTo>
                    <a:pt x="35" y="100"/>
                  </a:lnTo>
                  <a:lnTo>
                    <a:pt x="44" y="103"/>
                  </a:lnTo>
                  <a:lnTo>
                    <a:pt x="52" y="106"/>
                  </a:lnTo>
                  <a:lnTo>
                    <a:pt x="60" y="103"/>
                  </a:lnTo>
                  <a:lnTo>
                    <a:pt x="71" y="100"/>
                  </a:lnTo>
                  <a:lnTo>
                    <a:pt x="77" y="97"/>
                  </a:lnTo>
                  <a:lnTo>
                    <a:pt x="85" y="89"/>
                  </a:lnTo>
                  <a:lnTo>
                    <a:pt x="88" y="92"/>
                  </a:lnTo>
                  <a:lnTo>
                    <a:pt x="85" y="103"/>
                  </a:lnTo>
                  <a:lnTo>
                    <a:pt x="85" y="106"/>
                  </a:lnTo>
                  <a:lnTo>
                    <a:pt x="68" y="114"/>
                  </a:lnTo>
                  <a:lnTo>
                    <a:pt x="49" y="116"/>
                  </a:lnTo>
                  <a:lnTo>
                    <a:pt x="38" y="116"/>
                  </a:lnTo>
                  <a:lnTo>
                    <a:pt x="27" y="111"/>
                  </a:lnTo>
                  <a:lnTo>
                    <a:pt x="19" y="108"/>
                  </a:lnTo>
                  <a:lnTo>
                    <a:pt x="11" y="100"/>
                  </a:lnTo>
                  <a:lnTo>
                    <a:pt x="5" y="92"/>
                  </a:lnTo>
                  <a:lnTo>
                    <a:pt x="2" y="81"/>
                  </a:lnTo>
                  <a:lnTo>
                    <a:pt x="0" y="70"/>
                  </a:lnTo>
                  <a:lnTo>
                    <a:pt x="0" y="60"/>
                  </a:lnTo>
                  <a:lnTo>
                    <a:pt x="2" y="35"/>
                  </a:lnTo>
                  <a:lnTo>
                    <a:pt x="5" y="27"/>
                  </a:lnTo>
                  <a:lnTo>
                    <a:pt x="11" y="16"/>
                  </a:lnTo>
                  <a:lnTo>
                    <a:pt x="16" y="11"/>
                  </a:lnTo>
                  <a:lnTo>
                    <a:pt x="27" y="6"/>
                  </a:lnTo>
                  <a:lnTo>
                    <a:pt x="35" y="3"/>
                  </a:lnTo>
                  <a:lnTo>
                    <a:pt x="46" y="0"/>
                  </a:lnTo>
                  <a:lnTo>
                    <a:pt x="57" y="3"/>
                  </a:lnTo>
                  <a:lnTo>
                    <a:pt x="68" y="6"/>
                  </a:lnTo>
                  <a:lnTo>
                    <a:pt x="74" y="11"/>
                  </a:lnTo>
                  <a:lnTo>
                    <a:pt x="79" y="16"/>
                  </a:lnTo>
                  <a:lnTo>
                    <a:pt x="85" y="24"/>
                  </a:lnTo>
                  <a:lnTo>
                    <a:pt x="88" y="35"/>
                  </a:lnTo>
                  <a:lnTo>
                    <a:pt x="90" y="57"/>
                  </a:lnTo>
                  <a:close/>
                  <a:moveTo>
                    <a:pt x="46" y="11"/>
                  </a:moveTo>
                  <a:lnTo>
                    <a:pt x="46" y="11"/>
                  </a:lnTo>
                  <a:lnTo>
                    <a:pt x="33" y="14"/>
                  </a:lnTo>
                  <a:lnTo>
                    <a:pt x="22" y="22"/>
                  </a:lnTo>
                  <a:lnTo>
                    <a:pt x="16" y="33"/>
                  </a:lnTo>
                  <a:lnTo>
                    <a:pt x="13" y="46"/>
                  </a:lnTo>
                  <a:lnTo>
                    <a:pt x="77" y="46"/>
                  </a:lnTo>
                  <a:lnTo>
                    <a:pt x="74" y="33"/>
                  </a:lnTo>
                  <a:lnTo>
                    <a:pt x="68"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37"/>
            <p:cNvSpPr>
              <a:spLocks/>
            </p:cNvSpPr>
            <p:nvPr/>
          </p:nvSpPr>
          <p:spPr bwMode="auto">
            <a:xfrm>
              <a:off x="2244" y="783"/>
              <a:ext cx="72" cy="116"/>
            </a:xfrm>
            <a:custGeom>
              <a:avLst/>
              <a:gdLst/>
              <a:ahLst/>
              <a:cxnLst>
                <a:cxn ang="0">
                  <a:pos x="30" y="116"/>
                </a:cxn>
                <a:cxn ang="0">
                  <a:pos x="30" y="116"/>
                </a:cxn>
                <a:cxn ang="0">
                  <a:pos x="14" y="114"/>
                </a:cxn>
                <a:cxn ang="0">
                  <a:pos x="0" y="108"/>
                </a:cxn>
                <a:cxn ang="0">
                  <a:pos x="0" y="106"/>
                </a:cxn>
                <a:cxn ang="0">
                  <a:pos x="0" y="106"/>
                </a:cxn>
                <a:cxn ang="0">
                  <a:pos x="0" y="95"/>
                </a:cxn>
                <a:cxn ang="0">
                  <a:pos x="3" y="92"/>
                </a:cxn>
                <a:cxn ang="0">
                  <a:pos x="3" y="92"/>
                </a:cxn>
                <a:cxn ang="0">
                  <a:pos x="17" y="103"/>
                </a:cxn>
                <a:cxn ang="0">
                  <a:pos x="22" y="106"/>
                </a:cxn>
                <a:cxn ang="0">
                  <a:pos x="30" y="106"/>
                </a:cxn>
                <a:cxn ang="0">
                  <a:pos x="30" y="106"/>
                </a:cxn>
                <a:cxn ang="0">
                  <a:pos x="41" y="106"/>
                </a:cxn>
                <a:cxn ang="0">
                  <a:pos x="50" y="100"/>
                </a:cxn>
                <a:cxn ang="0">
                  <a:pos x="55" y="95"/>
                </a:cxn>
                <a:cxn ang="0">
                  <a:pos x="58" y="84"/>
                </a:cxn>
                <a:cxn ang="0">
                  <a:pos x="58" y="84"/>
                </a:cxn>
                <a:cxn ang="0">
                  <a:pos x="55" y="76"/>
                </a:cxn>
                <a:cxn ang="0">
                  <a:pos x="50" y="68"/>
                </a:cxn>
                <a:cxn ang="0">
                  <a:pos x="39" y="65"/>
                </a:cxn>
                <a:cxn ang="0">
                  <a:pos x="28" y="62"/>
                </a:cxn>
                <a:cxn ang="0">
                  <a:pos x="17" y="60"/>
                </a:cxn>
                <a:cxn ang="0">
                  <a:pos x="8" y="54"/>
                </a:cxn>
                <a:cxn ang="0">
                  <a:pos x="3" y="46"/>
                </a:cxn>
                <a:cxn ang="0">
                  <a:pos x="0" y="33"/>
                </a:cxn>
                <a:cxn ang="0">
                  <a:pos x="0" y="33"/>
                </a:cxn>
                <a:cxn ang="0">
                  <a:pos x="0" y="24"/>
                </a:cxn>
                <a:cxn ang="0">
                  <a:pos x="3" y="16"/>
                </a:cxn>
                <a:cxn ang="0">
                  <a:pos x="11" y="8"/>
                </a:cxn>
                <a:cxn ang="0">
                  <a:pos x="22" y="3"/>
                </a:cxn>
                <a:cxn ang="0">
                  <a:pos x="36" y="0"/>
                </a:cxn>
                <a:cxn ang="0">
                  <a:pos x="36" y="0"/>
                </a:cxn>
                <a:cxn ang="0">
                  <a:pos x="50" y="3"/>
                </a:cxn>
                <a:cxn ang="0">
                  <a:pos x="63" y="8"/>
                </a:cxn>
                <a:cxn ang="0">
                  <a:pos x="66" y="8"/>
                </a:cxn>
                <a:cxn ang="0">
                  <a:pos x="66" y="8"/>
                </a:cxn>
                <a:cxn ang="0">
                  <a:pos x="63" y="22"/>
                </a:cxn>
                <a:cxn ang="0">
                  <a:pos x="63" y="22"/>
                </a:cxn>
                <a:cxn ang="0">
                  <a:pos x="63" y="22"/>
                </a:cxn>
                <a:cxn ang="0">
                  <a:pos x="50" y="14"/>
                </a:cxn>
                <a:cxn ang="0">
                  <a:pos x="36" y="14"/>
                </a:cxn>
                <a:cxn ang="0">
                  <a:pos x="36" y="14"/>
                </a:cxn>
                <a:cxn ang="0">
                  <a:pos x="28" y="14"/>
                </a:cxn>
                <a:cxn ang="0">
                  <a:pos x="19" y="16"/>
                </a:cxn>
                <a:cxn ang="0">
                  <a:pos x="14" y="22"/>
                </a:cxn>
                <a:cxn ang="0">
                  <a:pos x="11" y="30"/>
                </a:cxn>
                <a:cxn ang="0">
                  <a:pos x="11" y="30"/>
                </a:cxn>
                <a:cxn ang="0">
                  <a:pos x="14" y="41"/>
                </a:cxn>
                <a:cxn ang="0">
                  <a:pos x="22" y="46"/>
                </a:cxn>
                <a:cxn ang="0">
                  <a:pos x="41" y="52"/>
                </a:cxn>
                <a:cxn ang="0">
                  <a:pos x="52" y="57"/>
                </a:cxn>
                <a:cxn ang="0">
                  <a:pos x="61" y="62"/>
                </a:cxn>
                <a:cxn ang="0">
                  <a:pos x="69" y="70"/>
                </a:cxn>
                <a:cxn ang="0">
                  <a:pos x="72" y="84"/>
                </a:cxn>
                <a:cxn ang="0">
                  <a:pos x="72" y="84"/>
                </a:cxn>
                <a:cxn ang="0">
                  <a:pos x="69" y="92"/>
                </a:cxn>
                <a:cxn ang="0">
                  <a:pos x="66" y="97"/>
                </a:cxn>
                <a:cxn ang="0">
                  <a:pos x="63" y="106"/>
                </a:cxn>
                <a:cxn ang="0">
                  <a:pos x="58" y="108"/>
                </a:cxn>
                <a:cxn ang="0">
                  <a:pos x="44" y="114"/>
                </a:cxn>
                <a:cxn ang="0">
                  <a:pos x="30" y="116"/>
                </a:cxn>
                <a:cxn ang="0">
                  <a:pos x="30" y="116"/>
                </a:cxn>
              </a:cxnLst>
              <a:rect l="0" t="0" r="r" b="b"/>
              <a:pathLst>
                <a:path w="72" h="116">
                  <a:moveTo>
                    <a:pt x="30" y="116"/>
                  </a:moveTo>
                  <a:lnTo>
                    <a:pt x="30" y="116"/>
                  </a:lnTo>
                  <a:lnTo>
                    <a:pt x="14" y="114"/>
                  </a:lnTo>
                  <a:lnTo>
                    <a:pt x="0" y="108"/>
                  </a:lnTo>
                  <a:lnTo>
                    <a:pt x="0" y="106"/>
                  </a:lnTo>
                  <a:lnTo>
                    <a:pt x="0" y="95"/>
                  </a:lnTo>
                  <a:lnTo>
                    <a:pt x="3" y="92"/>
                  </a:lnTo>
                  <a:lnTo>
                    <a:pt x="17" y="103"/>
                  </a:lnTo>
                  <a:lnTo>
                    <a:pt x="22" y="106"/>
                  </a:lnTo>
                  <a:lnTo>
                    <a:pt x="30" y="106"/>
                  </a:lnTo>
                  <a:lnTo>
                    <a:pt x="41" y="106"/>
                  </a:lnTo>
                  <a:lnTo>
                    <a:pt x="50" y="100"/>
                  </a:lnTo>
                  <a:lnTo>
                    <a:pt x="55" y="95"/>
                  </a:lnTo>
                  <a:lnTo>
                    <a:pt x="58" y="84"/>
                  </a:lnTo>
                  <a:lnTo>
                    <a:pt x="55" y="76"/>
                  </a:lnTo>
                  <a:lnTo>
                    <a:pt x="50" y="68"/>
                  </a:lnTo>
                  <a:lnTo>
                    <a:pt x="39" y="65"/>
                  </a:lnTo>
                  <a:lnTo>
                    <a:pt x="28" y="62"/>
                  </a:lnTo>
                  <a:lnTo>
                    <a:pt x="17" y="60"/>
                  </a:lnTo>
                  <a:lnTo>
                    <a:pt x="8" y="54"/>
                  </a:lnTo>
                  <a:lnTo>
                    <a:pt x="3" y="46"/>
                  </a:lnTo>
                  <a:lnTo>
                    <a:pt x="0" y="33"/>
                  </a:lnTo>
                  <a:lnTo>
                    <a:pt x="0" y="24"/>
                  </a:lnTo>
                  <a:lnTo>
                    <a:pt x="3" y="16"/>
                  </a:lnTo>
                  <a:lnTo>
                    <a:pt x="11" y="8"/>
                  </a:lnTo>
                  <a:lnTo>
                    <a:pt x="22" y="3"/>
                  </a:lnTo>
                  <a:lnTo>
                    <a:pt x="36" y="0"/>
                  </a:lnTo>
                  <a:lnTo>
                    <a:pt x="50" y="3"/>
                  </a:lnTo>
                  <a:lnTo>
                    <a:pt x="63" y="8"/>
                  </a:lnTo>
                  <a:lnTo>
                    <a:pt x="66" y="8"/>
                  </a:lnTo>
                  <a:lnTo>
                    <a:pt x="63" y="22"/>
                  </a:lnTo>
                  <a:lnTo>
                    <a:pt x="50" y="14"/>
                  </a:lnTo>
                  <a:lnTo>
                    <a:pt x="36" y="14"/>
                  </a:lnTo>
                  <a:lnTo>
                    <a:pt x="28" y="14"/>
                  </a:lnTo>
                  <a:lnTo>
                    <a:pt x="19" y="16"/>
                  </a:lnTo>
                  <a:lnTo>
                    <a:pt x="14" y="22"/>
                  </a:lnTo>
                  <a:lnTo>
                    <a:pt x="11" y="30"/>
                  </a:lnTo>
                  <a:lnTo>
                    <a:pt x="14" y="41"/>
                  </a:lnTo>
                  <a:lnTo>
                    <a:pt x="22" y="46"/>
                  </a:lnTo>
                  <a:lnTo>
                    <a:pt x="41" y="52"/>
                  </a:lnTo>
                  <a:lnTo>
                    <a:pt x="52" y="57"/>
                  </a:lnTo>
                  <a:lnTo>
                    <a:pt x="61" y="62"/>
                  </a:lnTo>
                  <a:lnTo>
                    <a:pt x="69" y="70"/>
                  </a:lnTo>
                  <a:lnTo>
                    <a:pt x="72" y="84"/>
                  </a:lnTo>
                  <a:lnTo>
                    <a:pt x="69" y="92"/>
                  </a:lnTo>
                  <a:lnTo>
                    <a:pt x="66" y="97"/>
                  </a:lnTo>
                  <a:lnTo>
                    <a:pt x="63" y="106"/>
                  </a:lnTo>
                  <a:lnTo>
                    <a:pt x="58" y="108"/>
                  </a:lnTo>
                  <a:lnTo>
                    <a:pt x="44"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1" name="Freeform 36"/>
            <p:cNvSpPr>
              <a:spLocks/>
            </p:cNvSpPr>
            <p:nvPr/>
          </p:nvSpPr>
          <p:spPr bwMode="auto">
            <a:xfrm>
              <a:off x="2338" y="783"/>
              <a:ext cx="71" cy="116"/>
            </a:xfrm>
            <a:custGeom>
              <a:avLst/>
              <a:gdLst/>
              <a:ahLst/>
              <a:cxnLst>
                <a:cxn ang="0">
                  <a:pos x="33" y="116"/>
                </a:cxn>
                <a:cxn ang="0">
                  <a:pos x="33" y="116"/>
                </a:cxn>
                <a:cxn ang="0">
                  <a:pos x="16" y="114"/>
                </a:cxn>
                <a:cxn ang="0">
                  <a:pos x="0" y="108"/>
                </a:cxn>
                <a:cxn ang="0">
                  <a:pos x="0" y="106"/>
                </a:cxn>
                <a:cxn ang="0">
                  <a:pos x="0" y="106"/>
                </a:cxn>
                <a:cxn ang="0">
                  <a:pos x="2" y="95"/>
                </a:cxn>
                <a:cxn ang="0">
                  <a:pos x="2" y="92"/>
                </a:cxn>
                <a:cxn ang="0">
                  <a:pos x="2" y="92"/>
                </a:cxn>
                <a:cxn ang="0">
                  <a:pos x="16" y="103"/>
                </a:cxn>
                <a:cxn ang="0">
                  <a:pos x="24" y="106"/>
                </a:cxn>
                <a:cxn ang="0">
                  <a:pos x="33" y="106"/>
                </a:cxn>
                <a:cxn ang="0">
                  <a:pos x="33" y="106"/>
                </a:cxn>
                <a:cxn ang="0">
                  <a:pos x="41" y="106"/>
                </a:cxn>
                <a:cxn ang="0">
                  <a:pos x="49" y="100"/>
                </a:cxn>
                <a:cxn ang="0">
                  <a:pos x="57" y="95"/>
                </a:cxn>
                <a:cxn ang="0">
                  <a:pos x="57" y="84"/>
                </a:cxn>
                <a:cxn ang="0">
                  <a:pos x="57" y="84"/>
                </a:cxn>
                <a:cxn ang="0">
                  <a:pos x="55" y="76"/>
                </a:cxn>
                <a:cxn ang="0">
                  <a:pos x="49" y="68"/>
                </a:cxn>
                <a:cxn ang="0">
                  <a:pos x="41" y="65"/>
                </a:cxn>
                <a:cxn ang="0">
                  <a:pos x="30" y="62"/>
                </a:cxn>
                <a:cxn ang="0">
                  <a:pos x="19" y="60"/>
                </a:cxn>
                <a:cxn ang="0">
                  <a:pos x="11" y="54"/>
                </a:cxn>
                <a:cxn ang="0">
                  <a:pos x="2" y="46"/>
                </a:cxn>
                <a:cxn ang="0">
                  <a:pos x="0" y="33"/>
                </a:cxn>
                <a:cxn ang="0">
                  <a:pos x="0" y="33"/>
                </a:cxn>
                <a:cxn ang="0">
                  <a:pos x="2" y="24"/>
                </a:cxn>
                <a:cxn ang="0">
                  <a:pos x="2" y="16"/>
                </a:cxn>
                <a:cxn ang="0">
                  <a:pos x="13" y="8"/>
                </a:cxn>
                <a:cxn ang="0">
                  <a:pos x="24" y="3"/>
                </a:cxn>
                <a:cxn ang="0">
                  <a:pos x="38" y="0"/>
                </a:cxn>
                <a:cxn ang="0">
                  <a:pos x="38" y="0"/>
                </a:cxn>
                <a:cxn ang="0">
                  <a:pos x="52" y="3"/>
                </a:cxn>
                <a:cxn ang="0">
                  <a:pos x="66" y="8"/>
                </a:cxn>
                <a:cxn ang="0">
                  <a:pos x="66" y="8"/>
                </a:cxn>
                <a:cxn ang="0">
                  <a:pos x="66" y="8"/>
                </a:cxn>
                <a:cxn ang="0">
                  <a:pos x="66" y="22"/>
                </a:cxn>
                <a:cxn ang="0">
                  <a:pos x="63" y="22"/>
                </a:cxn>
                <a:cxn ang="0">
                  <a:pos x="63" y="22"/>
                </a:cxn>
                <a:cxn ang="0">
                  <a:pos x="52" y="14"/>
                </a:cxn>
                <a:cxn ang="0">
                  <a:pos x="38" y="14"/>
                </a:cxn>
                <a:cxn ang="0">
                  <a:pos x="38" y="14"/>
                </a:cxn>
                <a:cxn ang="0">
                  <a:pos x="30" y="14"/>
                </a:cxn>
                <a:cxn ang="0">
                  <a:pos x="22" y="16"/>
                </a:cxn>
                <a:cxn ang="0">
                  <a:pos x="16" y="22"/>
                </a:cxn>
                <a:cxn ang="0">
                  <a:pos x="13" y="30"/>
                </a:cxn>
                <a:cxn ang="0">
                  <a:pos x="13" y="30"/>
                </a:cxn>
                <a:cxn ang="0">
                  <a:pos x="16" y="41"/>
                </a:cxn>
                <a:cxn ang="0">
                  <a:pos x="22" y="46"/>
                </a:cxn>
                <a:cxn ang="0">
                  <a:pos x="44" y="52"/>
                </a:cxn>
                <a:cxn ang="0">
                  <a:pos x="52" y="57"/>
                </a:cxn>
                <a:cxn ang="0">
                  <a:pos x="63" y="62"/>
                </a:cxn>
                <a:cxn ang="0">
                  <a:pos x="68" y="70"/>
                </a:cxn>
                <a:cxn ang="0">
                  <a:pos x="71" y="84"/>
                </a:cxn>
                <a:cxn ang="0">
                  <a:pos x="71" y="84"/>
                </a:cxn>
                <a:cxn ang="0">
                  <a:pos x="71" y="92"/>
                </a:cxn>
                <a:cxn ang="0">
                  <a:pos x="68" y="97"/>
                </a:cxn>
                <a:cxn ang="0">
                  <a:pos x="63" y="106"/>
                </a:cxn>
                <a:cxn ang="0">
                  <a:pos x="60" y="108"/>
                </a:cxn>
                <a:cxn ang="0">
                  <a:pos x="46" y="114"/>
                </a:cxn>
                <a:cxn ang="0">
                  <a:pos x="33" y="116"/>
                </a:cxn>
                <a:cxn ang="0">
                  <a:pos x="33" y="116"/>
                </a:cxn>
              </a:cxnLst>
              <a:rect l="0" t="0" r="r" b="b"/>
              <a:pathLst>
                <a:path w="71" h="116">
                  <a:moveTo>
                    <a:pt x="33" y="116"/>
                  </a:moveTo>
                  <a:lnTo>
                    <a:pt x="33" y="116"/>
                  </a:lnTo>
                  <a:lnTo>
                    <a:pt x="16" y="114"/>
                  </a:lnTo>
                  <a:lnTo>
                    <a:pt x="0" y="108"/>
                  </a:lnTo>
                  <a:lnTo>
                    <a:pt x="0" y="106"/>
                  </a:lnTo>
                  <a:lnTo>
                    <a:pt x="2" y="95"/>
                  </a:lnTo>
                  <a:lnTo>
                    <a:pt x="2" y="92"/>
                  </a:lnTo>
                  <a:lnTo>
                    <a:pt x="16" y="103"/>
                  </a:lnTo>
                  <a:lnTo>
                    <a:pt x="24" y="106"/>
                  </a:lnTo>
                  <a:lnTo>
                    <a:pt x="33" y="106"/>
                  </a:lnTo>
                  <a:lnTo>
                    <a:pt x="41" y="106"/>
                  </a:lnTo>
                  <a:lnTo>
                    <a:pt x="49" y="100"/>
                  </a:lnTo>
                  <a:lnTo>
                    <a:pt x="57" y="95"/>
                  </a:lnTo>
                  <a:lnTo>
                    <a:pt x="57" y="84"/>
                  </a:lnTo>
                  <a:lnTo>
                    <a:pt x="55" y="76"/>
                  </a:lnTo>
                  <a:lnTo>
                    <a:pt x="49" y="68"/>
                  </a:lnTo>
                  <a:lnTo>
                    <a:pt x="41" y="65"/>
                  </a:lnTo>
                  <a:lnTo>
                    <a:pt x="30" y="62"/>
                  </a:lnTo>
                  <a:lnTo>
                    <a:pt x="19" y="60"/>
                  </a:lnTo>
                  <a:lnTo>
                    <a:pt x="11" y="54"/>
                  </a:lnTo>
                  <a:lnTo>
                    <a:pt x="2" y="46"/>
                  </a:lnTo>
                  <a:lnTo>
                    <a:pt x="0" y="33"/>
                  </a:lnTo>
                  <a:lnTo>
                    <a:pt x="2" y="24"/>
                  </a:lnTo>
                  <a:lnTo>
                    <a:pt x="2" y="16"/>
                  </a:lnTo>
                  <a:lnTo>
                    <a:pt x="13" y="8"/>
                  </a:lnTo>
                  <a:lnTo>
                    <a:pt x="24" y="3"/>
                  </a:lnTo>
                  <a:lnTo>
                    <a:pt x="38" y="0"/>
                  </a:lnTo>
                  <a:lnTo>
                    <a:pt x="52" y="3"/>
                  </a:lnTo>
                  <a:lnTo>
                    <a:pt x="66" y="8"/>
                  </a:lnTo>
                  <a:lnTo>
                    <a:pt x="66" y="22"/>
                  </a:lnTo>
                  <a:lnTo>
                    <a:pt x="63" y="22"/>
                  </a:lnTo>
                  <a:lnTo>
                    <a:pt x="52" y="14"/>
                  </a:lnTo>
                  <a:lnTo>
                    <a:pt x="38" y="14"/>
                  </a:lnTo>
                  <a:lnTo>
                    <a:pt x="30" y="14"/>
                  </a:lnTo>
                  <a:lnTo>
                    <a:pt x="22" y="16"/>
                  </a:lnTo>
                  <a:lnTo>
                    <a:pt x="16" y="22"/>
                  </a:lnTo>
                  <a:lnTo>
                    <a:pt x="13" y="30"/>
                  </a:lnTo>
                  <a:lnTo>
                    <a:pt x="16" y="41"/>
                  </a:lnTo>
                  <a:lnTo>
                    <a:pt x="22" y="46"/>
                  </a:lnTo>
                  <a:lnTo>
                    <a:pt x="44" y="52"/>
                  </a:lnTo>
                  <a:lnTo>
                    <a:pt x="52" y="57"/>
                  </a:lnTo>
                  <a:lnTo>
                    <a:pt x="63" y="62"/>
                  </a:lnTo>
                  <a:lnTo>
                    <a:pt x="68" y="70"/>
                  </a:lnTo>
                  <a:lnTo>
                    <a:pt x="71" y="84"/>
                  </a:lnTo>
                  <a:lnTo>
                    <a:pt x="71" y="92"/>
                  </a:lnTo>
                  <a:lnTo>
                    <a:pt x="68" y="97"/>
                  </a:lnTo>
                  <a:lnTo>
                    <a:pt x="63" y="106"/>
                  </a:lnTo>
                  <a:lnTo>
                    <a:pt x="60" y="108"/>
                  </a:lnTo>
                  <a:lnTo>
                    <a:pt x="46"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Freeform 35"/>
            <p:cNvSpPr>
              <a:spLocks/>
            </p:cNvSpPr>
            <p:nvPr/>
          </p:nvSpPr>
          <p:spPr bwMode="auto">
            <a:xfrm>
              <a:off x="2505" y="740"/>
              <a:ext cx="88" cy="159"/>
            </a:xfrm>
            <a:custGeom>
              <a:avLst/>
              <a:gdLst/>
              <a:ahLst/>
              <a:cxnLst>
                <a:cxn ang="0">
                  <a:pos x="83" y="132"/>
                </a:cxn>
                <a:cxn ang="0">
                  <a:pos x="66" y="154"/>
                </a:cxn>
                <a:cxn ang="0">
                  <a:pos x="39" y="159"/>
                </a:cxn>
                <a:cxn ang="0">
                  <a:pos x="20" y="157"/>
                </a:cxn>
                <a:cxn ang="0">
                  <a:pos x="3" y="149"/>
                </a:cxn>
                <a:cxn ang="0">
                  <a:pos x="3" y="132"/>
                </a:cxn>
                <a:cxn ang="0">
                  <a:pos x="3" y="132"/>
                </a:cxn>
                <a:cxn ang="0">
                  <a:pos x="20" y="146"/>
                </a:cxn>
                <a:cxn ang="0">
                  <a:pos x="39" y="149"/>
                </a:cxn>
                <a:cxn ang="0">
                  <a:pos x="53" y="146"/>
                </a:cxn>
                <a:cxn ang="0">
                  <a:pos x="72" y="130"/>
                </a:cxn>
                <a:cxn ang="0">
                  <a:pos x="75" y="116"/>
                </a:cxn>
                <a:cxn ang="0">
                  <a:pos x="72" y="105"/>
                </a:cxn>
                <a:cxn ang="0">
                  <a:pos x="50" y="89"/>
                </a:cxn>
                <a:cxn ang="0">
                  <a:pos x="25" y="76"/>
                </a:cxn>
                <a:cxn ang="0">
                  <a:pos x="3" y="57"/>
                </a:cxn>
                <a:cxn ang="0">
                  <a:pos x="0" y="40"/>
                </a:cxn>
                <a:cxn ang="0">
                  <a:pos x="3" y="30"/>
                </a:cxn>
                <a:cxn ang="0">
                  <a:pos x="9" y="16"/>
                </a:cxn>
                <a:cxn ang="0">
                  <a:pos x="31" y="3"/>
                </a:cxn>
                <a:cxn ang="0">
                  <a:pos x="47" y="0"/>
                </a:cxn>
                <a:cxn ang="0">
                  <a:pos x="80" y="11"/>
                </a:cxn>
                <a:cxn ang="0">
                  <a:pos x="80" y="22"/>
                </a:cxn>
                <a:cxn ang="0">
                  <a:pos x="80" y="24"/>
                </a:cxn>
                <a:cxn ang="0">
                  <a:pos x="47" y="13"/>
                </a:cxn>
                <a:cxn ang="0">
                  <a:pos x="33" y="13"/>
                </a:cxn>
                <a:cxn ang="0">
                  <a:pos x="17" y="27"/>
                </a:cxn>
                <a:cxn ang="0">
                  <a:pos x="14" y="40"/>
                </a:cxn>
                <a:cxn ang="0">
                  <a:pos x="17" y="51"/>
                </a:cxn>
                <a:cxn ang="0">
                  <a:pos x="36" y="67"/>
                </a:cxn>
                <a:cxn ang="0">
                  <a:pos x="64" y="78"/>
                </a:cxn>
                <a:cxn ang="0">
                  <a:pos x="83" y="100"/>
                </a:cxn>
                <a:cxn ang="0">
                  <a:pos x="88" y="116"/>
                </a:cxn>
                <a:cxn ang="0">
                  <a:pos x="83" y="132"/>
                </a:cxn>
              </a:cxnLst>
              <a:rect l="0" t="0" r="r" b="b"/>
              <a:pathLst>
                <a:path w="88" h="159">
                  <a:moveTo>
                    <a:pt x="83" y="132"/>
                  </a:moveTo>
                  <a:lnTo>
                    <a:pt x="83" y="132"/>
                  </a:lnTo>
                  <a:lnTo>
                    <a:pt x="77" y="146"/>
                  </a:lnTo>
                  <a:lnTo>
                    <a:pt x="66" y="154"/>
                  </a:lnTo>
                  <a:lnTo>
                    <a:pt x="53" y="159"/>
                  </a:lnTo>
                  <a:lnTo>
                    <a:pt x="39" y="159"/>
                  </a:lnTo>
                  <a:lnTo>
                    <a:pt x="20" y="157"/>
                  </a:lnTo>
                  <a:lnTo>
                    <a:pt x="11" y="154"/>
                  </a:lnTo>
                  <a:lnTo>
                    <a:pt x="3" y="149"/>
                  </a:lnTo>
                  <a:lnTo>
                    <a:pt x="0" y="146"/>
                  </a:lnTo>
                  <a:lnTo>
                    <a:pt x="3" y="132"/>
                  </a:lnTo>
                  <a:lnTo>
                    <a:pt x="11" y="140"/>
                  </a:lnTo>
                  <a:lnTo>
                    <a:pt x="20" y="146"/>
                  </a:lnTo>
                  <a:lnTo>
                    <a:pt x="31" y="149"/>
                  </a:lnTo>
                  <a:lnTo>
                    <a:pt x="39" y="149"/>
                  </a:lnTo>
                  <a:lnTo>
                    <a:pt x="53" y="146"/>
                  </a:lnTo>
                  <a:lnTo>
                    <a:pt x="64" y="140"/>
                  </a:lnTo>
                  <a:lnTo>
                    <a:pt x="72" y="130"/>
                  </a:lnTo>
                  <a:lnTo>
                    <a:pt x="75" y="116"/>
                  </a:lnTo>
                  <a:lnTo>
                    <a:pt x="72" y="111"/>
                  </a:lnTo>
                  <a:lnTo>
                    <a:pt x="72" y="105"/>
                  </a:lnTo>
                  <a:lnTo>
                    <a:pt x="64" y="95"/>
                  </a:lnTo>
                  <a:lnTo>
                    <a:pt x="50" y="89"/>
                  </a:lnTo>
                  <a:lnTo>
                    <a:pt x="36" y="81"/>
                  </a:lnTo>
                  <a:lnTo>
                    <a:pt x="25" y="76"/>
                  </a:lnTo>
                  <a:lnTo>
                    <a:pt x="11" y="67"/>
                  </a:lnTo>
                  <a:lnTo>
                    <a:pt x="3" y="57"/>
                  </a:lnTo>
                  <a:lnTo>
                    <a:pt x="0" y="49"/>
                  </a:lnTo>
                  <a:lnTo>
                    <a:pt x="0" y="40"/>
                  </a:lnTo>
                  <a:lnTo>
                    <a:pt x="3" y="30"/>
                  </a:lnTo>
                  <a:lnTo>
                    <a:pt x="6" y="22"/>
                  </a:lnTo>
                  <a:lnTo>
                    <a:pt x="9" y="16"/>
                  </a:lnTo>
                  <a:lnTo>
                    <a:pt x="14" y="11"/>
                  </a:lnTo>
                  <a:lnTo>
                    <a:pt x="31" y="3"/>
                  </a:lnTo>
                  <a:lnTo>
                    <a:pt x="47" y="0"/>
                  </a:lnTo>
                  <a:lnTo>
                    <a:pt x="64" y="3"/>
                  </a:lnTo>
                  <a:lnTo>
                    <a:pt x="80" y="11"/>
                  </a:lnTo>
                  <a:lnTo>
                    <a:pt x="83" y="11"/>
                  </a:lnTo>
                  <a:lnTo>
                    <a:pt x="80" y="22"/>
                  </a:lnTo>
                  <a:lnTo>
                    <a:pt x="80" y="24"/>
                  </a:lnTo>
                  <a:lnTo>
                    <a:pt x="64" y="16"/>
                  </a:lnTo>
                  <a:lnTo>
                    <a:pt x="47" y="13"/>
                  </a:lnTo>
                  <a:lnTo>
                    <a:pt x="33" y="13"/>
                  </a:lnTo>
                  <a:lnTo>
                    <a:pt x="25" y="19"/>
                  </a:lnTo>
                  <a:lnTo>
                    <a:pt x="17" y="27"/>
                  </a:lnTo>
                  <a:lnTo>
                    <a:pt x="14" y="40"/>
                  </a:lnTo>
                  <a:lnTo>
                    <a:pt x="14" y="46"/>
                  </a:lnTo>
                  <a:lnTo>
                    <a:pt x="17" y="51"/>
                  </a:lnTo>
                  <a:lnTo>
                    <a:pt x="25" y="59"/>
                  </a:lnTo>
                  <a:lnTo>
                    <a:pt x="36" y="67"/>
                  </a:lnTo>
                  <a:lnTo>
                    <a:pt x="50" y="73"/>
                  </a:lnTo>
                  <a:lnTo>
                    <a:pt x="64" y="78"/>
                  </a:lnTo>
                  <a:lnTo>
                    <a:pt x="75" y="86"/>
                  </a:lnTo>
                  <a:lnTo>
                    <a:pt x="83" y="100"/>
                  </a:lnTo>
                  <a:lnTo>
                    <a:pt x="86" y="108"/>
                  </a:lnTo>
                  <a:lnTo>
                    <a:pt x="88" y="116"/>
                  </a:lnTo>
                  <a:lnTo>
                    <a:pt x="83" y="1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3" name="Freeform 34"/>
            <p:cNvSpPr>
              <a:spLocks/>
            </p:cNvSpPr>
            <p:nvPr/>
          </p:nvSpPr>
          <p:spPr bwMode="auto">
            <a:xfrm>
              <a:off x="2621" y="783"/>
              <a:ext cx="80" cy="116"/>
            </a:xfrm>
            <a:custGeom>
              <a:avLst/>
              <a:gdLst/>
              <a:ahLst/>
              <a:cxnLst>
                <a:cxn ang="0">
                  <a:pos x="77" y="106"/>
                </a:cxn>
                <a:cxn ang="0">
                  <a:pos x="77" y="108"/>
                </a:cxn>
                <a:cxn ang="0">
                  <a:pos x="77" y="108"/>
                </a:cxn>
                <a:cxn ang="0">
                  <a:pos x="63" y="114"/>
                </a:cxn>
                <a:cxn ang="0">
                  <a:pos x="47" y="116"/>
                </a:cxn>
                <a:cxn ang="0">
                  <a:pos x="47" y="116"/>
                </a:cxn>
                <a:cxn ang="0">
                  <a:pos x="38" y="116"/>
                </a:cxn>
                <a:cxn ang="0">
                  <a:pos x="30" y="114"/>
                </a:cxn>
                <a:cxn ang="0">
                  <a:pos x="30" y="114"/>
                </a:cxn>
                <a:cxn ang="0">
                  <a:pos x="16" y="106"/>
                </a:cxn>
                <a:cxn ang="0">
                  <a:pos x="5" y="92"/>
                </a:cxn>
                <a:cxn ang="0">
                  <a:pos x="0" y="79"/>
                </a:cxn>
                <a:cxn ang="0">
                  <a:pos x="0" y="60"/>
                </a:cxn>
                <a:cxn ang="0">
                  <a:pos x="0" y="60"/>
                </a:cxn>
                <a:cxn ang="0">
                  <a:pos x="0" y="49"/>
                </a:cxn>
                <a:cxn ang="0">
                  <a:pos x="3" y="38"/>
                </a:cxn>
                <a:cxn ang="0">
                  <a:pos x="5" y="27"/>
                </a:cxn>
                <a:cxn ang="0">
                  <a:pos x="11" y="19"/>
                </a:cxn>
                <a:cxn ang="0">
                  <a:pos x="19" y="11"/>
                </a:cxn>
                <a:cxn ang="0">
                  <a:pos x="27" y="6"/>
                </a:cxn>
                <a:cxn ang="0">
                  <a:pos x="38" y="3"/>
                </a:cxn>
                <a:cxn ang="0">
                  <a:pos x="49" y="0"/>
                </a:cxn>
                <a:cxn ang="0">
                  <a:pos x="49" y="0"/>
                </a:cxn>
                <a:cxn ang="0">
                  <a:pos x="63" y="3"/>
                </a:cxn>
                <a:cxn ang="0">
                  <a:pos x="77" y="8"/>
                </a:cxn>
                <a:cxn ang="0">
                  <a:pos x="77" y="11"/>
                </a:cxn>
                <a:cxn ang="0">
                  <a:pos x="77" y="11"/>
                </a:cxn>
                <a:cxn ang="0">
                  <a:pos x="77" y="22"/>
                </a:cxn>
                <a:cxn ang="0">
                  <a:pos x="74" y="22"/>
                </a:cxn>
                <a:cxn ang="0">
                  <a:pos x="74" y="22"/>
                </a:cxn>
                <a:cxn ang="0">
                  <a:pos x="63" y="16"/>
                </a:cxn>
                <a:cxn ang="0">
                  <a:pos x="49" y="14"/>
                </a:cxn>
                <a:cxn ang="0">
                  <a:pos x="49" y="14"/>
                </a:cxn>
                <a:cxn ang="0">
                  <a:pos x="41" y="14"/>
                </a:cxn>
                <a:cxn ang="0">
                  <a:pos x="33" y="16"/>
                </a:cxn>
                <a:cxn ang="0">
                  <a:pos x="27" y="22"/>
                </a:cxn>
                <a:cxn ang="0">
                  <a:pos x="22" y="27"/>
                </a:cxn>
                <a:cxn ang="0">
                  <a:pos x="14" y="41"/>
                </a:cxn>
                <a:cxn ang="0">
                  <a:pos x="11" y="60"/>
                </a:cxn>
                <a:cxn ang="0">
                  <a:pos x="11" y="60"/>
                </a:cxn>
                <a:cxn ang="0">
                  <a:pos x="14" y="76"/>
                </a:cxn>
                <a:cxn ang="0">
                  <a:pos x="22" y="92"/>
                </a:cxn>
                <a:cxn ang="0">
                  <a:pos x="25" y="97"/>
                </a:cxn>
                <a:cxn ang="0">
                  <a:pos x="33" y="100"/>
                </a:cxn>
                <a:cxn ang="0">
                  <a:pos x="41" y="103"/>
                </a:cxn>
                <a:cxn ang="0">
                  <a:pos x="49" y="106"/>
                </a:cxn>
                <a:cxn ang="0">
                  <a:pos x="49" y="106"/>
                </a:cxn>
                <a:cxn ang="0">
                  <a:pos x="58" y="103"/>
                </a:cxn>
                <a:cxn ang="0">
                  <a:pos x="63" y="100"/>
                </a:cxn>
                <a:cxn ang="0">
                  <a:pos x="77" y="92"/>
                </a:cxn>
                <a:cxn ang="0">
                  <a:pos x="80" y="92"/>
                </a:cxn>
                <a:cxn ang="0">
                  <a:pos x="80" y="92"/>
                </a:cxn>
                <a:cxn ang="0">
                  <a:pos x="77" y="106"/>
                </a:cxn>
                <a:cxn ang="0">
                  <a:pos x="77" y="106"/>
                </a:cxn>
              </a:cxnLst>
              <a:rect l="0" t="0" r="r" b="b"/>
              <a:pathLst>
                <a:path w="80" h="116">
                  <a:moveTo>
                    <a:pt x="77" y="106"/>
                  </a:moveTo>
                  <a:lnTo>
                    <a:pt x="77" y="108"/>
                  </a:lnTo>
                  <a:lnTo>
                    <a:pt x="63" y="114"/>
                  </a:lnTo>
                  <a:lnTo>
                    <a:pt x="47" y="116"/>
                  </a:lnTo>
                  <a:lnTo>
                    <a:pt x="38" y="116"/>
                  </a:lnTo>
                  <a:lnTo>
                    <a:pt x="30" y="114"/>
                  </a:lnTo>
                  <a:lnTo>
                    <a:pt x="16" y="106"/>
                  </a:lnTo>
                  <a:lnTo>
                    <a:pt x="5" y="92"/>
                  </a:lnTo>
                  <a:lnTo>
                    <a:pt x="0" y="79"/>
                  </a:lnTo>
                  <a:lnTo>
                    <a:pt x="0" y="60"/>
                  </a:lnTo>
                  <a:lnTo>
                    <a:pt x="0" y="49"/>
                  </a:lnTo>
                  <a:lnTo>
                    <a:pt x="3" y="38"/>
                  </a:lnTo>
                  <a:lnTo>
                    <a:pt x="5" y="27"/>
                  </a:lnTo>
                  <a:lnTo>
                    <a:pt x="11" y="19"/>
                  </a:lnTo>
                  <a:lnTo>
                    <a:pt x="19" y="11"/>
                  </a:lnTo>
                  <a:lnTo>
                    <a:pt x="27" y="6"/>
                  </a:lnTo>
                  <a:lnTo>
                    <a:pt x="38" y="3"/>
                  </a:lnTo>
                  <a:lnTo>
                    <a:pt x="49" y="0"/>
                  </a:lnTo>
                  <a:lnTo>
                    <a:pt x="63" y="3"/>
                  </a:lnTo>
                  <a:lnTo>
                    <a:pt x="77" y="8"/>
                  </a:lnTo>
                  <a:lnTo>
                    <a:pt x="77" y="11"/>
                  </a:lnTo>
                  <a:lnTo>
                    <a:pt x="77" y="22"/>
                  </a:lnTo>
                  <a:lnTo>
                    <a:pt x="74" y="22"/>
                  </a:lnTo>
                  <a:lnTo>
                    <a:pt x="63" y="16"/>
                  </a:lnTo>
                  <a:lnTo>
                    <a:pt x="49" y="14"/>
                  </a:lnTo>
                  <a:lnTo>
                    <a:pt x="41" y="14"/>
                  </a:lnTo>
                  <a:lnTo>
                    <a:pt x="33" y="16"/>
                  </a:lnTo>
                  <a:lnTo>
                    <a:pt x="27" y="22"/>
                  </a:lnTo>
                  <a:lnTo>
                    <a:pt x="22" y="27"/>
                  </a:lnTo>
                  <a:lnTo>
                    <a:pt x="14" y="41"/>
                  </a:lnTo>
                  <a:lnTo>
                    <a:pt x="11" y="60"/>
                  </a:lnTo>
                  <a:lnTo>
                    <a:pt x="14" y="76"/>
                  </a:lnTo>
                  <a:lnTo>
                    <a:pt x="22" y="92"/>
                  </a:lnTo>
                  <a:lnTo>
                    <a:pt x="25" y="97"/>
                  </a:lnTo>
                  <a:lnTo>
                    <a:pt x="33" y="100"/>
                  </a:lnTo>
                  <a:lnTo>
                    <a:pt x="41" y="103"/>
                  </a:lnTo>
                  <a:lnTo>
                    <a:pt x="49" y="106"/>
                  </a:lnTo>
                  <a:lnTo>
                    <a:pt x="58" y="103"/>
                  </a:lnTo>
                  <a:lnTo>
                    <a:pt x="63" y="100"/>
                  </a:lnTo>
                  <a:lnTo>
                    <a:pt x="77" y="92"/>
                  </a:lnTo>
                  <a:lnTo>
                    <a:pt x="80" y="92"/>
                  </a:lnTo>
                  <a:lnTo>
                    <a:pt x="77"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4" name="Freeform 33"/>
            <p:cNvSpPr>
              <a:spLocks/>
            </p:cNvSpPr>
            <p:nvPr/>
          </p:nvSpPr>
          <p:spPr bwMode="auto">
            <a:xfrm>
              <a:off x="2723" y="726"/>
              <a:ext cx="85" cy="171"/>
            </a:xfrm>
            <a:custGeom>
              <a:avLst/>
              <a:gdLst/>
              <a:ahLst/>
              <a:cxnLst>
                <a:cxn ang="0">
                  <a:pos x="85" y="171"/>
                </a:cxn>
                <a:cxn ang="0">
                  <a:pos x="85" y="171"/>
                </a:cxn>
                <a:cxn ang="0">
                  <a:pos x="71" y="171"/>
                </a:cxn>
                <a:cxn ang="0">
                  <a:pos x="71" y="171"/>
                </a:cxn>
                <a:cxn ang="0">
                  <a:pos x="71" y="171"/>
                </a:cxn>
                <a:cxn ang="0">
                  <a:pos x="71" y="136"/>
                </a:cxn>
                <a:cxn ang="0">
                  <a:pos x="71" y="136"/>
                </a:cxn>
                <a:cxn ang="0">
                  <a:pos x="71" y="106"/>
                </a:cxn>
                <a:cxn ang="0">
                  <a:pos x="71" y="106"/>
                </a:cxn>
                <a:cxn ang="0">
                  <a:pos x="71" y="92"/>
                </a:cxn>
                <a:cxn ang="0">
                  <a:pos x="68" y="81"/>
                </a:cxn>
                <a:cxn ang="0">
                  <a:pos x="68" y="81"/>
                </a:cxn>
                <a:cxn ang="0">
                  <a:pos x="66" y="76"/>
                </a:cxn>
                <a:cxn ang="0">
                  <a:pos x="60" y="73"/>
                </a:cxn>
                <a:cxn ang="0">
                  <a:pos x="55" y="71"/>
                </a:cxn>
                <a:cxn ang="0">
                  <a:pos x="49" y="71"/>
                </a:cxn>
                <a:cxn ang="0">
                  <a:pos x="49" y="71"/>
                </a:cxn>
                <a:cxn ang="0">
                  <a:pos x="38" y="71"/>
                </a:cxn>
                <a:cxn ang="0">
                  <a:pos x="30" y="73"/>
                </a:cxn>
                <a:cxn ang="0">
                  <a:pos x="16" y="84"/>
                </a:cxn>
                <a:cxn ang="0">
                  <a:pos x="16" y="84"/>
                </a:cxn>
                <a:cxn ang="0">
                  <a:pos x="16" y="87"/>
                </a:cxn>
                <a:cxn ang="0">
                  <a:pos x="16" y="87"/>
                </a:cxn>
                <a:cxn ang="0">
                  <a:pos x="16" y="171"/>
                </a:cxn>
                <a:cxn ang="0">
                  <a:pos x="16" y="171"/>
                </a:cxn>
                <a:cxn ang="0">
                  <a:pos x="16" y="171"/>
                </a:cxn>
                <a:cxn ang="0">
                  <a:pos x="2" y="171"/>
                </a:cxn>
                <a:cxn ang="0">
                  <a:pos x="2" y="171"/>
                </a:cxn>
                <a:cxn ang="0">
                  <a:pos x="2" y="171"/>
                </a:cxn>
                <a:cxn ang="0">
                  <a:pos x="2" y="76"/>
                </a:cxn>
                <a:cxn ang="0">
                  <a:pos x="2" y="76"/>
                </a:cxn>
                <a:cxn ang="0">
                  <a:pos x="2" y="38"/>
                </a:cxn>
                <a:cxn ang="0">
                  <a:pos x="0" y="3"/>
                </a:cxn>
                <a:cxn ang="0">
                  <a:pos x="2" y="0"/>
                </a:cxn>
                <a:cxn ang="0">
                  <a:pos x="2" y="0"/>
                </a:cxn>
                <a:cxn ang="0">
                  <a:pos x="13" y="0"/>
                </a:cxn>
                <a:cxn ang="0">
                  <a:pos x="16" y="0"/>
                </a:cxn>
                <a:cxn ang="0">
                  <a:pos x="16" y="0"/>
                </a:cxn>
                <a:cxn ang="0">
                  <a:pos x="16" y="33"/>
                </a:cxn>
                <a:cxn ang="0">
                  <a:pos x="16" y="71"/>
                </a:cxn>
                <a:cxn ang="0">
                  <a:pos x="16" y="71"/>
                </a:cxn>
                <a:cxn ang="0">
                  <a:pos x="33" y="63"/>
                </a:cxn>
                <a:cxn ang="0">
                  <a:pos x="41" y="60"/>
                </a:cxn>
                <a:cxn ang="0">
                  <a:pos x="52" y="57"/>
                </a:cxn>
                <a:cxn ang="0">
                  <a:pos x="52" y="57"/>
                </a:cxn>
                <a:cxn ang="0">
                  <a:pos x="60" y="60"/>
                </a:cxn>
                <a:cxn ang="0">
                  <a:pos x="68" y="63"/>
                </a:cxn>
                <a:cxn ang="0">
                  <a:pos x="77" y="68"/>
                </a:cxn>
                <a:cxn ang="0">
                  <a:pos x="79" y="76"/>
                </a:cxn>
                <a:cxn ang="0">
                  <a:pos x="79" y="76"/>
                </a:cxn>
                <a:cxn ang="0">
                  <a:pos x="82" y="90"/>
                </a:cxn>
                <a:cxn ang="0">
                  <a:pos x="85" y="103"/>
                </a:cxn>
                <a:cxn ang="0">
                  <a:pos x="85" y="125"/>
                </a:cxn>
                <a:cxn ang="0">
                  <a:pos x="85" y="125"/>
                </a:cxn>
                <a:cxn ang="0">
                  <a:pos x="85" y="171"/>
                </a:cxn>
                <a:cxn ang="0">
                  <a:pos x="85" y="171"/>
                </a:cxn>
              </a:cxnLst>
              <a:rect l="0" t="0" r="r" b="b"/>
              <a:pathLst>
                <a:path w="85" h="171">
                  <a:moveTo>
                    <a:pt x="85" y="171"/>
                  </a:moveTo>
                  <a:lnTo>
                    <a:pt x="85" y="171"/>
                  </a:lnTo>
                  <a:lnTo>
                    <a:pt x="71" y="171"/>
                  </a:lnTo>
                  <a:lnTo>
                    <a:pt x="71" y="136"/>
                  </a:lnTo>
                  <a:lnTo>
                    <a:pt x="71" y="106"/>
                  </a:lnTo>
                  <a:lnTo>
                    <a:pt x="71" y="92"/>
                  </a:lnTo>
                  <a:lnTo>
                    <a:pt x="68" y="81"/>
                  </a:lnTo>
                  <a:lnTo>
                    <a:pt x="66" y="76"/>
                  </a:lnTo>
                  <a:lnTo>
                    <a:pt x="60" y="73"/>
                  </a:lnTo>
                  <a:lnTo>
                    <a:pt x="55" y="71"/>
                  </a:lnTo>
                  <a:lnTo>
                    <a:pt x="49" y="71"/>
                  </a:lnTo>
                  <a:lnTo>
                    <a:pt x="38" y="71"/>
                  </a:lnTo>
                  <a:lnTo>
                    <a:pt x="30" y="73"/>
                  </a:lnTo>
                  <a:lnTo>
                    <a:pt x="16" y="84"/>
                  </a:lnTo>
                  <a:lnTo>
                    <a:pt x="16" y="87"/>
                  </a:lnTo>
                  <a:lnTo>
                    <a:pt x="16" y="171"/>
                  </a:lnTo>
                  <a:lnTo>
                    <a:pt x="2" y="171"/>
                  </a:lnTo>
                  <a:lnTo>
                    <a:pt x="2" y="76"/>
                  </a:lnTo>
                  <a:lnTo>
                    <a:pt x="2" y="38"/>
                  </a:lnTo>
                  <a:lnTo>
                    <a:pt x="0" y="3"/>
                  </a:lnTo>
                  <a:lnTo>
                    <a:pt x="2" y="0"/>
                  </a:lnTo>
                  <a:lnTo>
                    <a:pt x="13" y="0"/>
                  </a:lnTo>
                  <a:lnTo>
                    <a:pt x="16" y="0"/>
                  </a:lnTo>
                  <a:lnTo>
                    <a:pt x="16" y="33"/>
                  </a:lnTo>
                  <a:lnTo>
                    <a:pt x="16" y="71"/>
                  </a:lnTo>
                  <a:lnTo>
                    <a:pt x="33" y="63"/>
                  </a:lnTo>
                  <a:lnTo>
                    <a:pt x="41" y="60"/>
                  </a:lnTo>
                  <a:lnTo>
                    <a:pt x="52" y="57"/>
                  </a:lnTo>
                  <a:lnTo>
                    <a:pt x="60" y="60"/>
                  </a:lnTo>
                  <a:lnTo>
                    <a:pt x="68" y="63"/>
                  </a:lnTo>
                  <a:lnTo>
                    <a:pt x="77" y="68"/>
                  </a:lnTo>
                  <a:lnTo>
                    <a:pt x="79" y="76"/>
                  </a:lnTo>
                  <a:lnTo>
                    <a:pt x="82" y="90"/>
                  </a:lnTo>
                  <a:lnTo>
                    <a:pt x="85" y="103"/>
                  </a:lnTo>
                  <a:lnTo>
                    <a:pt x="85" y="125"/>
                  </a:lnTo>
                  <a:lnTo>
                    <a:pt x="85"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5" name="Freeform 32"/>
            <p:cNvSpPr>
              <a:spLocks noEditPoints="1"/>
            </p:cNvSpPr>
            <p:nvPr/>
          </p:nvSpPr>
          <p:spPr bwMode="auto">
            <a:xfrm>
              <a:off x="2841" y="783"/>
              <a:ext cx="93" cy="116"/>
            </a:xfrm>
            <a:custGeom>
              <a:avLst/>
              <a:gdLst/>
              <a:ahLst/>
              <a:cxnLst>
                <a:cxn ang="0">
                  <a:pos x="47" y="116"/>
                </a:cxn>
                <a:cxn ang="0">
                  <a:pos x="25" y="111"/>
                </a:cxn>
                <a:cxn ang="0">
                  <a:pos x="11" y="100"/>
                </a:cxn>
                <a:cxn ang="0">
                  <a:pos x="3" y="81"/>
                </a:cxn>
                <a:cxn ang="0">
                  <a:pos x="0" y="57"/>
                </a:cxn>
                <a:cxn ang="0">
                  <a:pos x="5" y="24"/>
                </a:cxn>
                <a:cxn ang="0">
                  <a:pos x="16" y="11"/>
                </a:cxn>
                <a:cxn ang="0">
                  <a:pos x="36" y="3"/>
                </a:cxn>
                <a:cxn ang="0">
                  <a:pos x="47" y="0"/>
                </a:cxn>
                <a:cxn ang="0">
                  <a:pos x="69" y="6"/>
                </a:cxn>
                <a:cxn ang="0">
                  <a:pos x="82" y="19"/>
                </a:cxn>
                <a:cxn ang="0">
                  <a:pos x="91" y="35"/>
                </a:cxn>
                <a:cxn ang="0">
                  <a:pos x="93" y="60"/>
                </a:cxn>
                <a:cxn ang="0">
                  <a:pos x="88" y="92"/>
                </a:cxn>
                <a:cxn ang="0">
                  <a:pos x="74" y="106"/>
                </a:cxn>
                <a:cxn ang="0">
                  <a:pos x="58" y="116"/>
                </a:cxn>
                <a:cxn ang="0">
                  <a:pos x="47" y="116"/>
                </a:cxn>
                <a:cxn ang="0">
                  <a:pos x="47" y="11"/>
                </a:cxn>
                <a:cxn ang="0">
                  <a:pos x="30" y="16"/>
                </a:cxn>
                <a:cxn ang="0">
                  <a:pos x="19" y="24"/>
                </a:cxn>
                <a:cxn ang="0">
                  <a:pos x="14" y="57"/>
                </a:cxn>
                <a:cxn ang="0">
                  <a:pos x="14" y="76"/>
                </a:cxn>
                <a:cxn ang="0">
                  <a:pos x="25" y="97"/>
                </a:cxn>
                <a:cxn ang="0">
                  <a:pos x="38" y="103"/>
                </a:cxn>
                <a:cxn ang="0">
                  <a:pos x="47" y="106"/>
                </a:cxn>
                <a:cxn ang="0">
                  <a:pos x="63" y="100"/>
                </a:cxn>
                <a:cxn ang="0">
                  <a:pos x="71" y="92"/>
                </a:cxn>
                <a:cxn ang="0">
                  <a:pos x="80" y="60"/>
                </a:cxn>
                <a:cxn ang="0">
                  <a:pos x="77" y="43"/>
                </a:cxn>
                <a:cxn ang="0">
                  <a:pos x="69" y="22"/>
                </a:cxn>
                <a:cxn ang="0">
                  <a:pos x="55" y="14"/>
                </a:cxn>
                <a:cxn ang="0">
                  <a:pos x="47" y="11"/>
                </a:cxn>
              </a:cxnLst>
              <a:rect l="0" t="0" r="r" b="b"/>
              <a:pathLst>
                <a:path w="93" h="116">
                  <a:moveTo>
                    <a:pt x="47" y="116"/>
                  </a:moveTo>
                  <a:lnTo>
                    <a:pt x="47" y="116"/>
                  </a:lnTo>
                  <a:lnTo>
                    <a:pt x="33" y="116"/>
                  </a:lnTo>
                  <a:lnTo>
                    <a:pt x="25" y="111"/>
                  </a:lnTo>
                  <a:lnTo>
                    <a:pt x="16" y="106"/>
                  </a:lnTo>
                  <a:lnTo>
                    <a:pt x="11" y="100"/>
                  </a:lnTo>
                  <a:lnTo>
                    <a:pt x="5" y="92"/>
                  </a:lnTo>
                  <a:lnTo>
                    <a:pt x="3" y="81"/>
                  </a:lnTo>
                  <a:lnTo>
                    <a:pt x="0" y="57"/>
                  </a:lnTo>
                  <a:lnTo>
                    <a:pt x="3" y="35"/>
                  </a:lnTo>
                  <a:lnTo>
                    <a:pt x="5" y="24"/>
                  </a:lnTo>
                  <a:lnTo>
                    <a:pt x="11" y="16"/>
                  </a:lnTo>
                  <a:lnTo>
                    <a:pt x="16" y="11"/>
                  </a:lnTo>
                  <a:lnTo>
                    <a:pt x="25" y="6"/>
                  </a:lnTo>
                  <a:lnTo>
                    <a:pt x="36" y="3"/>
                  </a:lnTo>
                  <a:lnTo>
                    <a:pt x="47" y="0"/>
                  </a:lnTo>
                  <a:lnTo>
                    <a:pt x="58" y="3"/>
                  </a:lnTo>
                  <a:lnTo>
                    <a:pt x="69" y="6"/>
                  </a:lnTo>
                  <a:lnTo>
                    <a:pt x="77" y="11"/>
                  </a:lnTo>
                  <a:lnTo>
                    <a:pt x="82" y="19"/>
                  </a:lnTo>
                  <a:lnTo>
                    <a:pt x="88" y="27"/>
                  </a:lnTo>
                  <a:lnTo>
                    <a:pt x="91" y="35"/>
                  </a:lnTo>
                  <a:lnTo>
                    <a:pt x="93" y="60"/>
                  </a:lnTo>
                  <a:lnTo>
                    <a:pt x="91" y="81"/>
                  </a:lnTo>
                  <a:lnTo>
                    <a:pt x="88" y="92"/>
                  </a:lnTo>
                  <a:lnTo>
                    <a:pt x="82" y="100"/>
                  </a:lnTo>
                  <a:lnTo>
                    <a:pt x="74" y="106"/>
                  </a:lnTo>
                  <a:lnTo>
                    <a:pt x="66" y="111"/>
                  </a:lnTo>
                  <a:lnTo>
                    <a:pt x="58" y="116"/>
                  </a:lnTo>
                  <a:lnTo>
                    <a:pt x="47" y="116"/>
                  </a:lnTo>
                  <a:close/>
                  <a:moveTo>
                    <a:pt x="47" y="11"/>
                  </a:moveTo>
                  <a:lnTo>
                    <a:pt x="47" y="11"/>
                  </a:lnTo>
                  <a:lnTo>
                    <a:pt x="38" y="14"/>
                  </a:lnTo>
                  <a:lnTo>
                    <a:pt x="30" y="16"/>
                  </a:lnTo>
                  <a:lnTo>
                    <a:pt x="25" y="19"/>
                  </a:lnTo>
                  <a:lnTo>
                    <a:pt x="19" y="24"/>
                  </a:lnTo>
                  <a:lnTo>
                    <a:pt x="14" y="41"/>
                  </a:lnTo>
                  <a:lnTo>
                    <a:pt x="14" y="57"/>
                  </a:lnTo>
                  <a:lnTo>
                    <a:pt x="14" y="76"/>
                  </a:lnTo>
                  <a:lnTo>
                    <a:pt x="19" y="89"/>
                  </a:lnTo>
                  <a:lnTo>
                    <a:pt x="25" y="97"/>
                  </a:lnTo>
                  <a:lnTo>
                    <a:pt x="30" y="100"/>
                  </a:lnTo>
                  <a:lnTo>
                    <a:pt x="38" y="103"/>
                  </a:lnTo>
                  <a:lnTo>
                    <a:pt x="47" y="106"/>
                  </a:lnTo>
                  <a:lnTo>
                    <a:pt x="55" y="103"/>
                  </a:lnTo>
                  <a:lnTo>
                    <a:pt x="63" y="100"/>
                  </a:lnTo>
                  <a:lnTo>
                    <a:pt x="69" y="97"/>
                  </a:lnTo>
                  <a:lnTo>
                    <a:pt x="71" y="92"/>
                  </a:lnTo>
                  <a:lnTo>
                    <a:pt x="77" y="76"/>
                  </a:lnTo>
                  <a:lnTo>
                    <a:pt x="80" y="60"/>
                  </a:lnTo>
                  <a:lnTo>
                    <a:pt x="77" y="43"/>
                  </a:lnTo>
                  <a:lnTo>
                    <a:pt x="74" y="27"/>
                  </a:lnTo>
                  <a:lnTo>
                    <a:pt x="69" y="22"/>
                  </a:lnTo>
                  <a:lnTo>
                    <a:pt x="63" y="16"/>
                  </a:lnTo>
                  <a:lnTo>
                    <a:pt x="55"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6" name="Freeform 31"/>
            <p:cNvSpPr>
              <a:spLocks noEditPoints="1"/>
            </p:cNvSpPr>
            <p:nvPr/>
          </p:nvSpPr>
          <p:spPr bwMode="auto">
            <a:xfrm>
              <a:off x="2959" y="783"/>
              <a:ext cx="96" cy="116"/>
            </a:xfrm>
            <a:custGeom>
              <a:avLst/>
              <a:gdLst/>
              <a:ahLst/>
              <a:cxnLst>
                <a:cxn ang="0">
                  <a:pos x="50" y="116"/>
                </a:cxn>
                <a:cxn ang="0">
                  <a:pos x="28" y="111"/>
                </a:cxn>
                <a:cxn ang="0">
                  <a:pos x="11" y="100"/>
                </a:cxn>
                <a:cxn ang="0">
                  <a:pos x="3" y="81"/>
                </a:cxn>
                <a:cxn ang="0">
                  <a:pos x="0" y="57"/>
                </a:cxn>
                <a:cxn ang="0">
                  <a:pos x="8" y="24"/>
                </a:cxn>
                <a:cxn ang="0">
                  <a:pos x="19" y="11"/>
                </a:cxn>
                <a:cxn ang="0">
                  <a:pos x="39" y="3"/>
                </a:cxn>
                <a:cxn ang="0">
                  <a:pos x="50" y="0"/>
                </a:cxn>
                <a:cxn ang="0">
                  <a:pos x="72" y="6"/>
                </a:cxn>
                <a:cxn ang="0">
                  <a:pos x="85" y="19"/>
                </a:cxn>
                <a:cxn ang="0">
                  <a:pos x="94" y="35"/>
                </a:cxn>
                <a:cxn ang="0">
                  <a:pos x="96" y="60"/>
                </a:cxn>
                <a:cxn ang="0">
                  <a:pos x="91" y="92"/>
                </a:cxn>
                <a:cxn ang="0">
                  <a:pos x="77" y="106"/>
                </a:cxn>
                <a:cxn ang="0">
                  <a:pos x="61" y="116"/>
                </a:cxn>
                <a:cxn ang="0">
                  <a:pos x="50" y="116"/>
                </a:cxn>
                <a:cxn ang="0">
                  <a:pos x="50" y="11"/>
                </a:cxn>
                <a:cxn ang="0">
                  <a:pos x="33" y="16"/>
                </a:cxn>
                <a:cxn ang="0">
                  <a:pos x="22" y="24"/>
                </a:cxn>
                <a:cxn ang="0">
                  <a:pos x="14" y="57"/>
                </a:cxn>
                <a:cxn ang="0">
                  <a:pos x="17" y="76"/>
                </a:cxn>
                <a:cxn ang="0">
                  <a:pos x="28" y="97"/>
                </a:cxn>
                <a:cxn ang="0">
                  <a:pos x="41" y="103"/>
                </a:cxn>
                <a:cxn ang="0">
                  <a:pos x="50" y="106"/>
                </a:cxn>
                <a:cxn ang="0">
                  <a:pos x="66" y="100"/>
                </a:cxn>
                <a:cxn ang="0">
                  <a:pos x="74" y="92"/>
                </a:cxn>
                <a:cxn ang="0">
                  <a:pos x="83" y="60"/>
                </a:cxn>
                <a:cxn ang="0">
                  <a:pos x="80" y="43"/>
                </a:cxn>
                <a:cxn ang="0">
                  <a:pos x="72" y="22"/>
                </a:cxn>
                <a:cxn ang="0">
                  <a:pos x="58" y="14"/>
                </a:cxn>
                <a:cxn ang="0">
                  <a:pos x="50" y="11"/>
                </a:cxn>
              </a:cxnLst>
              <a:rect l="0" t="0" r="r" b="b"/>
              <a:pathLst>
                <a:path w="96" h="116">
                  <a:moveTo>
                    <a:pt x="50" y="116"/>
                  </a:moveTo>
                  <a:lnTo>
                    <a:pt x="50" y="116"/>
                  </a:lnTo>
                  <a:lnTo>
                    <a:pt x="36" y="116"/>
                  </a:lnTo>
                  <a:lnTo>
                    <a:pt x="28" y="111"/>
                  </a:lnTo>
                  <a:lnTo>
                    <a:pt x="19" y="106"/>
                  </a:lnTo>
                  <a:lnTo>
                    <a:pt x="11" y="100"/>
                  </a:lnTo>
                  <a:lnTo>
                    <a:pt x="8" y="92"/>
                  </a:lnTo>
                  <a:lnTo>
                    <a:pt x="3" y="81"/>
                  </a:lnTo>
                  <a:lnTo>
                    <a:pt x="0" y="57"/>
                  </a:lnTo>
                  <a:lnTo>
                    <a:pt x="3" y="35"/>
                  </a:lnTo>
                  <a:lnTo>
                    <a:pt x="8" y="24"/>
                  </a:lnTo>
                  <a:lnTo>
                    <a:pt x="14" y="16"/>
                  </a:lnTo>
                  <a:lnTo>
                    <a:pt x="19" y="11"/>
                  </a:lnTo>
                  <a:lnTo>
                    <a:pt x="28" y="6"/>
                  </a:lnTo>
                  <a:lnTo>
                    <a:pt x="39" y="3"/>
                  </a:lnTo>
                  <a:lnTo>
                    <a:pt x="50" y="0"/>
                  </a:lnTo>
                  <a:lnTo>
                    <a:pt x="61" y="3"/>
                  </a:lnTo>
                  <a:lnTo>
                    <a:pt x="72" y="6"/>
                  </a:lnTo>
                  <a:lnTo>
                    <a:pt x="80" y="11"/>
                  </a:lnTo>
                  <a:lnTo>
                    <a:pt x="85" y="19"/>
                  </a:lnTo>
                  <a:lnTo>
                    <a:pt x="91" y="27"/>
                  </a:lnTo>
                  <a:lnTo>
                    <a:pt x="94" y="35"/>
                  </a:lnTo>
                  <a:lnTo>
                    <a:pt x="96" y="60"/>
                  </a:lnTo>
                  <a:lnTo>
                    <a:pt x="94" y="81"/>
                  </a:lnTo>
                  <a:lnTo>
                    <a:pt x="91" y="92"/>
                  </a:lnTo>
                  <a:lnTo>
                    <a:pt x="85" y="100"/>
                  </a:lnTo>
                  <a:lnTo>
                    <a:pt x="77" y="106"/>
                  </a:lnTo>
                  <a:lnTo>
                    <a:pt x="69" y="111"/>
                  </a:lnTo>
                  <a:lnTo>
                    <a:pt x="61" y="116"/>
                  </a:lnTo>
                  <a:lnTo>
                    <a:pt x="50" y="116"/>
                  </a:lnTo>
                  <a:close/>
                  <a:moveTo>
                    <a:pt x="50" y="11"/>
                  </a:moveTo>
                  <a:lnTo>
                    <a:pt x="50" y="11"/>
                  </a:lnTo>
                  <a:lnTo>
                    <a:pt x="41" y="14"/>
                  </a:lnTo>
                  <a:lnTo>
                    <a:pt x="33" y="16"/>
                  </a:lnTo>
                  <a:lnTo>
                    <a:pt x="28" y="19"/>
                  </a:lnTo>
                  <a:lnTo>
                    <a:pt x="22" y="24"/>
                  </a:lnTo>
                  <a:lnTo>
                    <a:pt x="17" y="41"/>
                  </a:lnTo>
                  <a:lnTo>
                    <a:pt x="14" y="57"/>
                  </a:lnTo>
                  <a:lnTo>
                    <a:pt x="17" y="76"/>
                  </a:lnTo>
                  <a:lnTo>
                    <a:pt x="22" y="89"/>
                  </a:lnTo>
                  <a:lnTo>
                    <a:pt x="28" y="97"/>
                  </a:lnTo>
                  <a:lnTo>
                    <a:pt x="33" y="100"/>
                  </a:lnTo>
                  <a:lnTo>
                    <a:pt x="41" y="103"/>
                  </a:lnTo>
                  <a:lnTo>
                    <a:pt x="50" y="106"/>
                  </a:lnTo>
                  <a:lnTo>
                    <a:pt x="58" y="103"/>
                  </a:lnTo>
                  <a:lnTo>
                    <a:pt x="66" y="100"/>
                  </a:lnTo>
                  <a:lnTo>
                    <a:pt x="72" y="97"/>
                  </a:lnTo>
                  <a:lnTo>
                    <a:pt x="74" y="92"/>
                  </a:lnTo>
                  <a:lnTo>
                    <a:pt x="80" y="76"/>
                  </a:lnTo>
                  <a:lnTo>
                    <a:pt x="83" y="60"/>
                  </a:lnTo>
                  <a:lnTo>
                    <a:pt x="80" y="43"/>
                  </a:lnTo>
                  <a:lnTo>
                    <a:pt x="74" y="27"/>
                  </a:lnTo>
                  <a:lnTo>
                    <a:pt x="72" y="22"/>
                  </a:lnTo>
                  <a:lnTo>
                    <a:pt x="66" y="16"/>
                  </a:lnTo>
                  <a:lnTo>
                    <a:pt x="58" y="14"/>
                  </a:lnTo>
                  <a:lnTo>
                    <a:pt x="5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30"/>
            <p:cNvSpPr>
              <a:spLocks/>
            </p:cNvSpPr>
            <p:nvPr/>
          </p:nvSpPr>
          <p:spPr bwMode="auto">
            <a:xfrm>
              <a:off x="3086" y="726"/>
              <a:ext cx="16" cy="171"/>
            </a:xfrm>
            <a:custGeom>
              <a:avLst/>
              <a:gdLst/>
              <a:ahLst/>
              <a:cxnLst>
                <a:cxn ang="0">
                  <a:pos x="13" y="171"/>
                </a:cxn>
                <a:cxn ang="0">
                  <a:pos x="13" y="171"/>
                </a:cxn>
                <a:cxn ang="0">
                  <a:pos x="2" y="171"/>
                </a:cxn>
                <a:cxn ang="0">
                  <a:pos x="2" y="171"/>
                </a:cxn>
                <a:cxn ang="0">
                  <a:pos x="2" y="171"/>
                </a:cxn>
                <a:cxn ang="0">
                  <a:pos x="2" y="100"/>
                </a:cxn>
                <a:cxn ang="0">
                  <a:pos x="2" y="68"/>
                </a:cxn>
                <a:cxn ang="0">
                  <a:pos x="2" y="68"/>
                </a:cxn>
                <a:cxn ang="0">
                  <a:pos x="0" y="3"/>
                </a:cxn>
                <a:cxn ang="0">
                  <a:pos x="0" y="0"/>
                </a:cxn>
                <a:cxn ang="0">
                  <a:pos x="0" y="0"/>
                </a:cxn>
                <a:cxn ang="0">
                  <a:pos x="13" y="0"/>
                </a:cxn>
                <a:cxn ang="0">
                  <a:pos x="13" y="0"/>
                </a:cxn>
                <a:cxn ang="0">
                  <a:pos x="13" y="0"/>
                </a:cxn>
                <a:cxn ang="0">
                  <a:pos x="13" y="73"/>
                </a:cxn>
                <a:cxn ang="0">
                  <a:pos x="13" y="73"/>
                </a:cxn>
                <a:cxn ang="0">
                  <a:pos x="13" y="133"/>
                </a:cxn>
                <a:cxn ang="0">
                  <a:pos x="13" y="133"/>
                </a:cxn>
                <a:cxn ang="0">
                  <a:pos x="16" y="171"/>
                </a:cxn>
                <a:cxn ang="0">
                  <a:pos x="13" y="171"/>
                </a:cxn>
              </a:cxnLst>
              <a:rect l="0" t="0" r="r" b="b"/>
              <a:pathLst>
                <a:path w="16" h="171">
                  <a:moveTo>
                    <a:pt x="13" y="171"/>
                  </a:moveTo>
                  <a:lnTo>
                    <a:pt x="13" y="171"/>
                  </a:lnTo>
                  <a:lnTo>
                    <a:pt x="2" y="171"/>
                  </a:lnTo>
                  <a:lnTo>
                    <a:pt x="2" y="100"/>
                  </a:lnTo>
                  <a:lnTo>
                    <a:pt x="2" y="68"/>
                  </a:lnTo>
                  <a:lnTo>
                    <a:pt x="0" y="3"/>
                  </a:lnTo>
                  <a:lnTo>
                    <a:pt x="0" y="0"/>
                  </a:lnTo>
                  <a:lnTo>
                    <a:pt x="13" y="0"/>
                  </a:lnTo>
                  <a:lnTo>
                    <a:pt x="13" y="73"/>
                  </a:lnTo>
                  <a:lnTo>
                    <a:pt x="13" y="133"/>
                  </a:lnTo>
                  <a:lnTo>
                    <a:pt x="16" y="171"/>
                  </a:lnTo>
                  <a:lnTo>
                    <a:pt x="13"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8" name="Freeform 29"/>
            <p:cNvSpPr>
              <a:spLocks/>
            </p:cNvSpPr>
            <p:nvPr/>
          </p:nvSpPr>
          <p:spPr bwMode="auto">
            <a:xfrm>
              <a:off x="850" y="975"/>
              <a:ext cx="110" cy="154"/>
            </a:xfrm>
            <a:custGeom>
              <a:avLst/>
              <a:gdLst/>
              <a:ahLst/>
              <a:cxnLst>
                <a:cxn ang="0">
                  <a:pos x="107" y="154"/>
                </a:cxn>
                <a:cxn ang="0">
                  <a:pos x="107" y="154"/>
                </a:cxn>
                <a:cxn ang="0">
                  <a:pos x="91" y="154"/>
                </a:cxn>
                <a:cxn ang="0">
                  <a:pos x="88" y="154"/>
                </a:cxn>
                <a:cxn ang="0">
                  <a:pos x="88" y="154"/>
                </a:cxn>
                <a:cxn ang="0">
                  <a:pos x="49" y="84"/>
                </a:cxn>
                <a:cxn ang="0">
                  <a:pos x="11" y="13"/>
                </a:cxn>
                <a:cxn ang="0">
                  <a:pos x="11" y="13"/>
                </a:cxn>
                <a:cxn ang="0">
                  <a:pos x="14" y="84"/>
                </a:cxn>
                <a:cxn ang="0">
                  <a:pos x="14" y="84"/>
                </a:cxn>
                <a:cxn ang="0">
                  <a:pos x="14" y="154"/>
                </a:cxn>
                <a:cxn ang="0">
                  <a:pos x="14" y="154"/>
                </a:cxn>
                <a:cxn ang="0">
                  <a:pos x="8" y="154"/>
                </a:cxn>
                <a:cxn ang="0">
                  <a:pos x="8" y="154"/>
                </a:cxn>
                <a:cxn ang="0">
                  <a:pos x="3"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6" y="32"/>
                </a:cxn>
                <a:cxn ang="0">
                  <a:pos x="36" y="32"/>
                </a:cxn>
                <a:cxn ang="0">
                  <a:pos x="55" y="62"/>
                </a:cxn>
                <a:cxn ang="0">
                  <a:pos x="96" y="143"/>
                </a:cxn>
                <a:cxn ang="0">
                  <a:pos x="96" y="143"/>
                </a:cxn>
                <a:cxn ang="0">
                  <a:pos x="96" y="111"/>
                </a:cxn>
                <a:cxn ang="0">
                  <a:pos x="96" y="111"/>
                </a:cxn>
                <a:cxn ang="0">
                  <a:pos x="93"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1" y="154"/>
                  </a:lnTo>
                  <a:lnTo>
                    <a:pt x="88" y="154"/>
                  </a:lnTo>
                  <a:lnTo>
                    <a:pt x="49" y="84"/>
                  </a:lnTo>
                  <a:lnTo>
                    <a:pt x="11" y="13"/>
                  </a:lnTo>
                  <a:lnTo>
                    <a:pt x="14" y="84"/>
                  </a:lnTo>
                  <a:lnTo>
                    <a:pt x="14" y="154"/>
                  </a:lnTo>
                  <a:lnTo>
                    <a:pt x="8" y="154"/>
                  </a:lnTo>
                  <a:lnTo>
                    <a:pt x="3" y="154"/>
                  </a:lnTo>
                  <a:lnTo>
                    <a:pt x="0" y="154"/>
                  </a:lnTo>
                  <a:lnTo>
                    <a:pt x="0" y="113"/>
                  </a:lnTo>
                  <a:lnTo>
                    <a:pt x="0" y="3"/>
                  </a:lnTo>
                  <a:lnTo>
                    <a:pt x="19" y="0"/>
                  </a:lnTo>
                  <a:lnTo>
                    <a:pt x="19" y="3"/>
                  </a:lnTo>
                  <a:lnTo>
                    <a:pt x="36" y="32"/>
                  </a:lnTo>
                  <a:lnTo>
                    <a:pt x="55" y="62"/>
                  </a:lnTo>
                  <a:lnTo>
                    <a:pt x="96" y="143"/>
                  </a:lnTo>
                  <a:lnTo>
                    <a:pt x="96" y="111"/>
                  </a:lnTo>
                  <a:lnTo>
                    <a:pt x="93" y="3"/>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9" name="Freeform 28"/>
            <p:cNvSpPr>
              <a:spLocks noEditPoints="1"/>
            </p:cNvSpPr>
            <p:nvPr/>
          </p:nvSpPr>
          <p:spPr bwMode="auto">
            <a:xfrm>
              <a:off x="993" y="1015"/>
              <a:ext cx="91" cy="117"/>
            </a:xfrm>
            <a:custGeom>
              <a:avLst/>
              <a:gdLst/>
              <a:ahLst/>
              <a:cxnLst>
                <a:cxn ang="0">
                  <a:pos x="91" y="57"/>
                </a:cxn>
                <a:cxn ang="0">
                  <a:pos x="14" y="57"/>
                </a:cxn>
                <a:cxn ang="0">
                  <a:pos x="14" y="57"/>
                </a:cxn>
                <a:cxn ang="0">
                  <a:pos x="14" y="76"/>
                </a:cxn>
                <a:cxn ang="0">
                  <a:pos x="22" y="90"/>
                </a:cxn>
                <a:cxn ang="0">
                  <a:pos x="27" y="98"/>
                </a:cxn>
                <a:cxn ang="0">
                  <a:pos x="36" y="100"/>
                </a:cxn>
                <a:cxn ang="0">
                  <a:pos x="44" y="103"/>
                </a:cxn>
                <a:cxn ang="0">
                  <a:pos x="52" y="106"/>
                </a:cxn>
                <a:cxn ang="0">
                  <a:pos x="52" y="106"/>
                </a:cxn>
                <a:cxn ang="0">
                  <a:pos x="60" y="103"/>
                </a:cxn>
                <a:cxn ang="0">
                  <a:pos x="71" y="100"/>
                </a:cxn>
                <a:cxn ang="0">
                  <a:pos x="80" y="98"/>
                </a:cxn>
                <a:cxn ang="0">
                  <a:pos x="85" y="90"/>
                </a:cxn>
                <a:cxn ang="0">
                  <a:pos x="88" y="92"/>
                </a:cxn>
                <a:cxn ang="0">
                  <a:pos x="88" y="92"/>
                </a:cxn>
                <a:cxn ang="0">
                  <a:pos x="88" y="103"/>
                </a:cxn>
                <a:cxn ang="0">
                  <a:pos x="85" y="106"/>
                </a:cxn>
                <a:cxn ang="0">
                  <a:pos x="85" y="106"/>
                </a:cxn>
                <a:cxn ang="0">
                  <a:pos x="69" y="114"/>
                </a:cxn>
                <a:cxn ang="0">
                  <a:pos x="52" y="117"/>
                </a:cxn>
                <a:cxn ang="0">
                  <a:pos x="52" y="117"/>
                </a:cxn>
                <a:cxn ang="0">
                  <a:pos x="38" y="117"/>
                </a:cxn>
                <a:cxn ang="0">
                  <a:pos x="30" y="111"/>
                </a:cxn>
                <a:cxn ang="0">
                  <a:pos x="19" y="108"/>
                </a:cxn>
                <a:cxn ang="0">
                  <a:pos x="14" y="100"/>
                </a:cxn>
                <a:cxn ang="0">
                  <a:pos x="8" y="92"/>
                </a:cxn>
                <a:cxn ang="0">
                  <a:pos x="3" y="81"/>
                </a:cxn>
                <a:cxn ang="0">
                  <a:pos x="0" y="71"/>
                </a:cxn>
                <a:cxn ang="0">
                  <a:pos x="0" y="60"/>
                </a:cxn>
                <a:cxn ang="0">
                  <a:pos x="0" y="60"/>
                </a:cxn>
                <a:cxn ang="0">
                  <a:pos x="3" y="36"/>
                </a:cxn>
                <a:cxn ang="0">
                  <a:pos x="5" y="27"/>
                </a:cxn>
                <a:cxn ang="0">
                  <a:pos x="11" y="17"/>
                </a:cxn>
                <a:cxn ang="0">
                  <a:pos x="19" y="11"/>
                </a:cxn>
                <a:cxn ang="0">
                  <a:pos x="27" y="6"/>
                </a:cxn>
                <a:cxn ang="0">
                  <a:pos x="36" y="3"/>
                </a:cxn>
                <a:cxn ang="0">
                  <a:pos x="47" y="0"/>
                </a:cxn>
                <a:cxn ang="0">
                  <a:pos x="47" y="0"/>
                </a:cxn>
                <a:cxn ang="0">
                  <a:pos x="58" y="3"/>
                </a:cxn>
                <a:cxn ang="0">
                  <a:pos x="69" y="6"/>
                </a:cxn>
                <a:cxn ang="0">
                  <a:pos x="74" y="11"/>
                </a:cxn>
                <a:cxn ang="0">
                  <a:pos x="82" y="17"/>
                </a:cxn>
                <a:cxn ang="0">
                  <a:pos x="85" y="25"/>
                </a:cxn>
                <a:cxn ang="0">
                  <a:pos x="88" y="36"/>
                </a:cxn>
                <a:cxn ang="0">
                  <a:pos x="91" y="57"/>
                </a:cxn>
                <a:cxn ang="0">
                  <a:pos x="91" y="57"/>
                </a:cxn>
                <a:cxn ang="0">
                  <a:pos x="47" y="11"/>
                </a:cxn>
                <a:cxn ang="0">
                  <a:pos x="47" y="11"/>
                </a:cxn>
                <a:cxn ang="0">
                  <a:pos x="33" y="14"/>
                </a:cxn>
                <a:cxn ang="0">
                  <a:pos x="25" y="22"/>
                </a:cxn>
                <a:cxn ang="0">
                  <a:pos x="16" y="33"/>
                </a:cxn>
                <a:cxn ang="0">
                  <a:pos x="14" y="46"/>
                </a:cxn>
                <a:cxn ang="0">
                  <a:pos x="77" y="46"/>
                </a:cxn>
                <a:cxn ang="0">
                  <a:pos x="77" y="46"/>
                </a:cxn>
                <a:cxn ang="0">
                  <a:pos x="74" y="33"/>
                </a:cxn>
                <a:cxn ang="0">
                  <a:pos x="69" y="22"/>
                </a:cxn>
                <a:cxn ang="0">
                  <a:pos x="60" y="14"/>
                </a:cxn>
                <a:cxn ang="0">
                  <a:pos x="47" y="11"/>
                </a:cxn>
                <a:cxn ang="0">
                  <a:pos x="47" y="11"/>
                </a:cxn>
              </a:cxnLst>
              <a:rect l="0" t="0" r="r" b="b"/>
              <a:pathLst>
                <a:path w="91" h="117">
                  <a:moveTo>
                    <a:pt x="91" y="57"/>
                  </a:moveTo>
                  <a:lnTo>
                    <a:pt x="14" y="57"/>
                  </a:lnTo>
                  <a:lnTo>
                    <a:pt x="14" y="76"/>
                  </a:lnTo>
                  <a:lnTo>
                    <a:pt x="22" y="90"/>
                  </a:lnTo>
                  <a:lnTo>
                    <a:pt x="27" y="98"/>
                  </a:lnTo>
                  <a:lnTo>
                    <a:pt x="36" y="100"/>
                  </a:lnTo>
                  <a:lnTo>
                    <a:pt x="44" y="103"/>
                  </a:lnTo>
                  <a:lnTo>
                    <a:pt x="52" y="106"/>
                  </a:lnTo>
                  <a:lnTo>
                    <a:pt x="60" y="103"/>
                  </a:lnTo>
                  <a:lnTo>
                    <a:pt x="71" y="100"/>
                  </a:lnTo>
                  <a:lnTo>
                    <a:pt x="80" y="98"/>
                  </a:lnTo>
                  <a:lnTo>
                    <a:pt x="85" y="90"/>
                  </a:lnTo>
                  <a:lnTo>
                    <a:pt x="88" y="92"/>
                  </a:lnTo>
                  <a:lnTo>
                    <a:pt x="88" y="103"/>
                  </a:lnTo>
                  <a:lnTo>
                    <a:pt x="85" y="106"/>
                  </a:lnTo>
                  <a:lnTo>
                    <a:pt x="69" y="114"/>
                  </a:lnTo>
                  <a:lnTo>
                    <a:pt x="52" y="117"/>
                  </a:lnTo>
                  <a:lnTo>
                    <a:pt x="38" y="117"/>
                  </a:lnTo>
                  <a:lnTo>
                    <a:pt x="30" y="111"/>
                  </a:lnTo>
                  <a:lnTo>
                    <a:pt x="19" y="108"/>
                  </a:lnTo>
                  <a:lnTo>
                    <a:pt x="14" y="100"/>
                  </a:lnTo>
                  <a:lnTo>
                    <a:pt x="8" y="92"/>
                  </a:lnTo>
                  <a:lnTo>
                    <a:pt x="3" y="81"/>
                  </a:lnTo>
                  <a:lnTo>
                    <a:pt x="0" y="71"/>
                  </a:lnTo>
                  <a:lnTo>
                    <a:pt x="0" y="60"/>
                  </a:lnTo>
                  <a:lnTo>
                    <a:pt x="3" y="36"/>
                  </a:lnTo>
                  <a:lnTo>
                    <a:pt x="5" y="27"/>
                  </a:lnTo>
                  <a:lnTo>
                    <a:pt x="11" y="17"/>
                  </a:lnTo>
                  <a:lnTo>
                    <a:pt x="19" y="11"/>
                  </a:lnTo>
                  <a:lnTo>
                    <a:pt x="27" y="6"/>
                  </a:lnTo>
                  <a:lnTo>
                    <a:pt x="36" y="3"/>
                  </a:lnTo>
                  <a:lnTo>
                    <a:pt x="47" y="0"/>
                  </a:lnTo>
                  <a:lnTo>
                    <a:pt x="58" y="3"/>
                  </a:lnTo>
                  <a:lnTo>
                    <a:pt x="69" y="6"/>
                  </a:lnTo>
                  <a:lnTo>
                    <a:pt x="74" y="11"/>
                  </a:lnTo>
                  <a:lnTo>
                    <a:pt x="82" y="17"/>
                  </a:lnTo>
                  <a:lnTo>
                    <a:pt x="85" y="25"/>
                  </a:lnTo>
                  <a:lnTo>
                    <a:pt x="88" y="36"/>
                  </a:lnTo>
                  <a:lnTo>
                    <a:pt x="91" y="57"/>
                  </a:lnTo>
                  <a:close/>
                  <a:moveTo>
                    <a:pt x="47" y="11"/>
                  </a:moveTo>
                  <a:lnTo>
                    <a:pt x="47" y="11"/>
                  </a:lnTo>
                  <a:lnTo>
                    <a:pt x="33" y="14"/>
                  </a:lnTo>
                  <a:lnTo>
                    <a:pt x="25" y="22"/>
                  </a:lnTo>
                  <a:lnTo>
                    <a:pt x="16" y="33"/>
                  </a:lnTo>
                  <a:lnTo>
                    <a:pt x="14" y="46"/>
                  </a:lnTo>
                  <a:lnTo>
                    <a:pt x="77" y="46"/>
                  </a:lnTo>
                  <a:lnTo>
                    <a:pt x="74" y="33"/>
                  </a:lnTo>
                  <a:lnTo>
                    <a:pt x="69" y="22"/>
                  </a:lnTo>
                  <a:lnTo>
                    <a:pt x="60"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0" name="Freeform 27"/>
            <p:cNvSpPr>
              <a:spLocks/>
            </p:cNvSpPr>
            <p:nvPr/>
          </p:nvSpPr>
          <p:spPr bwMode="auto">
            <a:xfrm>
              <a:off x="1100" y="1018"/>
              <a:ext cx="146" cy="111"/>
            </a:xfrm>
            <a:custGeom>
              <a:avLst/>
              <a:gdLst/>
              <a:ahLst/>
              <a:cxnLst>
                <a:cxn ang="0">
                  <a:pos x="132" y="46"/>
                </a:cxn>
                <a:cxn ang="0">
                  <a:pos x="124" y="87"/>
                </a:cxn>
                <a:cxn ang="0">
                  <a:pos x="124" y="87"/>
                </a:cxn>
                <a:cxn ang="0">
                  <a:pos x="118" y="108"/>
                </a:cxn>
                <a:cxn ang="0">
                  <a:pos x="116" y="111"/>
                </a:cxn>
                <a:cxn ang="0">
                  <a:pos x="116" y="111"/>
                </a:cxn>
                <a:cxn ang="0">
                  <a:pos x="99" y="111"/>
                </a:cxn>
                <a:cxn ang="0">
                  <a:pos x="99" y="111"/>
                </a:cxn>
                <a:cxn ang="0">
                  <a:pos x="99" y="111"/>
                </a:cxn>
                <a:cxn ang="0">
                  <a:pos x="91" y="78"/>
                </a:cxn>
                <a:cxn ang="0">
                  <a:pos x="72" y="8"/>
                </a:cxn>
                <a:cxn ang="0">
                  <a:pos x="58" y="65"/>
                </a:cxn>
                <a:cxn ang="0">
                  <a:pos x="58" y="65"/>
                </a:cxn>
                <a:cxn ang="0">
                  <a:pos x="47"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7" y="3"/>
                </a:cxn>
                <a:cxn ang="0">
                  <a:pos x="17" y="3"/>
                </a:cxn>
                <a:cxn ang="0">
                  <a:pos x="22" y="33"/>
                </a:cxn>
                <a:cxn ang="0">
                  <a:pos x="39" y="103"/>
                </a:cxn>
                <a:cxn ang="0">
                  <a:pos x="58" y="30"/>
                </a:cxn>
                <a:cxn ang="0">
                  <a:pos x="58" y="30"/>
                </a:cxn>
                <a:cxn ang="0">
                  <a:pos x="63" y="3"/>
                </a:cxn>
                <a:cxn ang="0">
                  <a:pos x="63" y="0"/>
                </a:cxn>
                <a:cxn ang="0">
                  <a:pos x="63" y="0"/>
                </a:cxn>
                <a:cxn ang="0">
                  <a:pos x="83" y="0"/>
                </a:cxn>
                <a:cxn ang="0">
                  <a:pos x="83" y="3"/>
                </a:cxn>
                <a:cxn ang="0">
                  <a:pos x="83" y="3"/>
                </a:cxn>
                <a:cxn ang="0">
                  <a:pos x="110" y="100"/>
                </a:cxn>
                <a:cxn ang="0">
                  <a:pos x="124" y="43"/>
                </a:cxn>
                <a:cxn ang="0">
                  <a:pos x="124" y="43"/>
                </a:cxn>
                <a:cxn ang="0">
                  <a:pos x="129" y="14"/>
                </a:cxn>
                <a:cxn ang="0">
                  <a:pos x="129" y="14"/>
                </a:cxn>
                <a:cxn ang="0">
                  <a:pos x="132" y="3"/>
                </a:cxn>
                <a:cxn ang="0">
                  <a:pos x="132" y="0"/>
                </a:cxn>
                <a:cxn ang="0">
                  <a:pos x="132" y="0"/>
                </a:cxn>
                <a:cxn ang="0">
                  <a:pos x="138" y="0"/>
                </a:cxn>
                <a:cxn ang="0">
                  <a:pos x="138" y="0"/>
                </a:cxn>
                <a:cxn ang="0">
                  <a:pos x="143" y="0"/>
                </a:cxn>
                <a:cxn ang="0">
                  <a:pos x="146" y="3"/>
                </a:cxn>
                <a:cxn ang="0">
                  <a:pos x="146" y="3"/>
                </a:cxn>
                <a:cxn ang="0">
                  <a:pos x="132" y="46"/>
                </a:cxn>
                <a:cxn ang="0">
                  <a:pos x="132" y="46"/>
                </a:cxn>
              </a:cxnLst>
              <a:rect l="0" t="0" r="r" b="b"/>
              <a:pathLst>
                <a:path w="146" h="111">
                  <a:moveTo>
                    <a:pt x="132" y="46"/>
                  </a:moveTo>
                  <a:lnTo>
                    <a:pt x="124" y="87"/>
                  </a:lnTo>
                  <a:lnTo>
                    <a:pt x="118" y="108"/>
                  </a:lnTo>
                  <a:lnTo>
                    <a:pt x="116" y="111"/>
                  </a:lnTo>
                  <a:lnTo>
                    <a:pt x="99" y="111"/>
                  </a:lnTo>
                  <a:lnTo>
                    <a:pt x="91" y="78"/>
                  </a:lnTo>
                  <a:lnTo>
                    <a:pt x="72" y="8"/>
                  </a:lnTo>
                  <a:lnTo>
                    <a:pt x="58" y="65"/>
                  </a:lnTo>
                  <a:lnTo>
                    <a:pt x="47" y="111"/>
                  </a:lnTo>
                  <a:lnTo>
                    <a:pt x="30" y="111"/>
                  </a:lnTo>
                  <a:lnTo>
                    <a:pt x="22" y="78"/>
                  </a:lnTo>
                  <a:lnTo>
                    <a:pt x="0" y="3"/>
                  </a:lnTo>
                  <a:lnTo>
                    <a:pt x="3" y="0"/>
                  </a:lnTo>
                  <a:lnTo>
                    <a:pt x="14" y="0"/>
                  </a:lnTo>
                  <a:lnTo>
                    <a:pt x="17" y="3"/>
                  </a:lnTo>
                  <a:lnTo>
                    <a:pt x="22" y="33"/>
                  </a:lnTo>
                  <a:lnTo>
                    <a:pt x="39" y="103"/>
                  </a:lnTo>
                  <a:lnTo>
                    <a:pt x="58" y="30"/>
                  </a:lnTo>
                  <a:lnTo>
                    <a:pt x="63" y="3"/>
                  </a:lnTo>
                  <a:lnTo>
                    <a:pt x="63" y="0"/>
                  </a:lnTo>
                  <a:lnTo>
                    <a:pt x="83" y="0"/>
                  </a:lnTo>
                  <a:lnTo>
                    <a:pt x="83" y="3"/>
                  </a:lnTo>
                  <a:lnTo>
                    <a:pt x="110" y="100"/>
                  </a:lnTo>
                  <a:lnTo>
                    <a:pt x="124" y="43"/>
                  </a:lnTo>
                  <a:lnTo>
                    <a:pt x="129" y="14"/>
                  </a:lnTo>
                  <a:lnTo>
                    <a:pt x="132" y="3"/>
                  </a:lnTo>
                  <a:lnTo>
                    <a:pt x="132" y="0"/>
                  </a:lnTo>
                  <a:lnTo>
                    <a:pt x="138" y="0"/>
                  </a:lnTo>
                  <a:lnTo>
                    <a:pt x="143" y="0"/>
                  </a:lnTo>
                  <a:lnTo>
                    <a:pt x="146"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1" name="Freeform 26"/>
            <p:cNvSpPr>
              <a:spLocks noEditPoints="1"/>
            </p:cNvSpPr>
            <p:nvPr/>
          </p:nvSpPr>
          <p:spPr bwMode="auto">
            <a:xfrm>
              <a:off x="1262" y="1015"/>
              <a:ext cx="77" cy="117"/>
            </a:xfrm>
            <a:custGeom>
              <a:avLst/>
              <a:gdLst/>
              <a:ahLst/>
              <a:cxnLst>
                <a:cxn ang="0">
                  <a:pos x="77" y="114"/>
                </a:cxn>
                <a:cxn ang="0">
                  <a:pos x="64" y="114"/>
                </a:cxn>
                <a:cxn ang="0">
                  <a:pos x="64" y="106"/>
                </a:cxn>
                <a:cxn ang="0">
                  <a:pos x="33" y="117"/>
                </a:cxn>
                <a:cxn ang="0">
                  <a:pos x="20" y="114"/>
                </a:cxn>
                <a:cxn ang="0">
                  <a:pos x="3" y="95"/>
                </a:cxn>
                <a:cxn ang="0">
                  <a:pos x="0" y="81"/>
                </a:cxn>
                <a:cxn ang="0">
                  <a:pos x="6" y="60"/>
                </a:cxn>
                <a:cxn ang="0">
                  <a:pos x="22" y="49"/>
                </a:cxn>
                <a:cxn ang="0">
                  <a:pos x="64" y="38"/>
                </a:cxn>
                <a:cxn ang="0">
                  <a:pos x="64" y="36"/>
                </a:cxn>
                <a:cxn ang="0">
                  <a:pos x="58" y="17"/>
                </a:cxn>
                <a:cxn ang="0">
                  <a:pos x="42" y="11"/>
                </a:cxn>
                <a:cxn ang="0">
                  <a:pos x="25" y="14"/>
                </a:cxn>
                <a:cxn ang="0">
                  <a:pos x="11" y="19"/>
                </a:cxn>
                <a:cxn ang="0">
                  <a:pos x="11" y="9"/>
                </a:cxn>
                <a:cxn ang="0">
                  <a:pos x="14" y="9"/>
                </a:cxn>
                <a:cxn ang="0">
                  <a:pos x="44" y="0"/>
                </a:cxn>
                <a:cxn ang="0">
                  <a:pos x="53" y="0"/>
                </a:cxn>
                <a:cxn ang="0">
                  <a:pos x="69" y="9"/>
                </a:cxn>
                <a:cxn ang="0">
                  <a:pos x="75" y="19"/>
                </a:cxn>
                <a:cxn ang="0">
                  <a:pos x="77" y="33"/>
                </a:cxn>
                <a:cxn ang="0">
                  <a:pos x="77" y="71"/>
                </a:cxn>
                <a:cxn ang="0">
                  <a:pos x="77" y="84"/>
                </a:cxn>
                <a:cxn ang="0">
                  <a:pos x="77" y="114"/>
                </a:cxn>
                <a:cxn ang="0">
                  <a:pos x="64" y="49"/>
                </a:cxn>
                <a:cxn ang="0">
                  <a:pos x="31" y="57"/>
                </a:cxn>
                <a:cxn ang="0">
                  <a:pos x="20" y="65"/>
                </a:cxn>
                <a:cxn ang="0">
                  <a:pos x="14" y="81"/>
                </a:cxn>
                <a:cxn ang="0">
                  <a:pos x="14" y="92"/>
                </a:cxn>
                <a:cxn ang="0">
                  <a:pos x="28" y="103"/>
                </a:cxn>
                <a:cxn ang="0">
                  <a:pos x="36" y="106"/>
                </a:cxn>
                <a:cxn ang="0">
                  <a:pos x="64" y="95"/>
                </a:cxn>
              </a:cxnLst>
              <a:rect l="0" t="0" r="r" b="b"/>
              <a:pathLst>
                <a:path w="77" h="117">
                  <a:moveTo>
                    <a:pt x="77" y="114"/>
                  </a:moveTo>
                  <a:lnTo>
                    <a:pt x="77" y="114"/>
                  </a:lnTo>
                  <a:lnTo>
                    <a:pt x="66" y="114"/>
                  </a:lnTo>
                  <a:lnTo>
                    <a:pt x="64" y="114"/>
                  </a:lnTo>
                  <a:lnTo>
                    <a:pt x="64" y="106"/>
                  </a:lnTo>
                  <a:lnTo>
                    <a:pt x="50" y="114"/>
                  </a:lnTo>
                  <a:lnTo>
                    <a:pt x="33" y="117"/>
                  </a:lnTo>
                  <a:lnTo>
                    <a:pt x="20" y="114"/>
                  </a:lnTo>
                  <a:lnTo>
                    <a:pt x="9" y="106"/>
                  </a:lnTo>
                  <a:lnTo>
                    <a:pt x="3" y="95"/>
                  </a:lnTo>
                  <a:lnTo>
                    <a:pt x="0" y="81"/>
                  </a:lnTo>
                  <a:lnTo>
                    <a:pt x="3" y="71"/>
                  </a:lnTo>
                  <a:lnTo>
                    <a:pt x="6" y="60"/>
                  </a:lnTo>
                  <a:lnTo>
                    <a:pt x="14" y="52"/>
                  </a:lnTo>
                  <a:lnTo>
                    <a:pt x="22" y="49"/>
                  </a:lnTo>
                  <a:lnTo>
                    <a:pt x="44" y="44"/>
                  </a:lnTo>
                  <a:lnTo>
                    <a:pt x="64" y="38"/>
                  </a:lnTo>
                  <a:lnTo>
                    <a:pt x="64" y="36"/>
                  </a:lnTo>
                  <a:lnTo>
                    <a:pt x="64" y="25"/>
                  </a:lnTo>
                  <a:lnTo>
                    <a:pt x="58" y="17"/>
                  </a:lnTo>
                  <a:lnTo>
                    <a:pt x="50" y="14"/>
                  </a:lnTo>
                  <a:lnTo>
                    <a:pt x="42" y="11"/>
                  </a:lnTo>
                  <a:lnTo>
                    <a:pt x="25" y="14"/>
                  </a:lnTo>
                  <a:lnTo>
                    <a:pt x="14" y="19"/>
                  </a:lnTo>
                  <a:lnTo>
                    <a:pt x="11" y="19"/>
                  </a:lnTo>
                  <a:lnTo>
                    <a:pt x="11" y="9"/>
                  </a:lnTo>
                  <a:lnTo>
                    <a:pt x="14" y="9"/>
                  </a:lnTo>
                  <a:lnTo>
                    <a:pt x="28" y="3"/>
                  </a:lnTo>
                  <a:lnTo>
                    <a:pt x="44" y="0"/>
                  </a:lnTo>
                  <a:lnTo>
                    <a:pt x="53" y="0"/>
                  </a:lnTo>
                  <a:lnTo>
                    <a:pt x="61" y="6"/>
                  </a:lnTo>
                  <a:lnTo>
                    <a:pt x="69" y="9"/>
                  </a:lnTo>
                  <a:lnTo>
                    <a:pt x="75" y="19"/>
                  </a:lnTo>
                  <a:lnTo>
                    <a:pt x="77" y="25"/>
                  </a:lnTo>
                  <a:lnTo>
                    <a:pt x="77" y="33"/>
                  </a:lnTo>
                  <a:lnTo>
                    <a:pt x="77" y="71"/>
                  </a:lnTo>
                  <a:lnTo>
                    <a:pt x="77" y="84"/>
                  </a:lnTo>
                  <a:lnTo>
                    <a:pt x="77" y="111"/>
                  </a:lnTo>
                  <a:lnTo>
                    <a:pt x="77" y="114"/>
                  </a:lnTo>
                  <a:close/>
                  <a:moveTo>
                    <a:pt x="64" y="49"/>
                  </a:moveTo>
                  <a:lnTo>
                    <a:pt x="64" y="49"/>
                  </a:lnTo>
                  <a:lnTo>
                    <a:pt x="47" y="52"/>
                  </a:lnTo>
                  <a:lnTo>
                    <a:pt x="31" y="57"/>
                  </a:lnTo>
                  <a:lnTo>
                    <a:pt x="25" y="60"/>
                  </a:lnTo>
                  <a:lnTo>
                    <a:pt x="20" y="65"/>
                  </a:lnTo>
                  <a:lnTo>
                    <a:pt x="14" y="73"/>
                  </a:lnTo>
                  <a:lnTo>
                    <a:pt x="14" y="81"/>
                  </a:lnTo>
                  <a:lnTo>
                    <a:pt x="14" y="92"/>
                  </a:lnTo>
                  <a:lnTo>
                    <a:pt x="20" y="98"/>
                  </a:lnTo>
                  <a:lnTo>
                    <a:pt x="28" y="103"/>
                  </a:lnTo>
                  <a:lnTo>
                    <a:pt x="36" y="106"/>
                  </a:lnTo>
                  <a:lnTo>
                    <a:pt x="53" y="103"/>
                  </a:lnTo>
                  <a:lnTo>
                    <a:pt x="64" y="95"/>
                  </a:lnTo>
                  <a:lnTo>
                    <a:pt x="64"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2" name="Freeform 25"/>
            <p:cNvSpPr>
              <a:spLocks/>
            </p:cNvSpPr>
            <p:nvPr/>
          </p:nvSpPr>
          <p:spPr bwMode="auto">
            <a:xfrm>
              <a:off x="1375" y="1015"/>
              <a:ext cx="50" cy="114"/>
            </a:xfrm>
            <a:custGeom>
              <a:avLst/>
              <a:gdLst/>
              <a:ahLst/>
              <a:cxnLst>
                <a:cxn ang="0">
                  <a:pos x="47" y="17"/>
                </a:cxn>
                <a:cxn ang="0">
                  <a:pos x="44" y="17"/>
                </a:cxn>
                <a:cxn ang="0">
                  <a:pos x="44" y="17"/>
                </a:cxn>
                <a:cxn ang="0">
                  <a:pos x="36" y="14"/>
                </a:cxn>
                <a:cxn ang="0">
                  <a:pos x="36" y="14"/>
                </a:cxn>
                <a:cxn ang="0">
                  <a:pos x="30" y="17"/>
                </a:cxn>
                <a:cxn ang="0">
                  <a:pos x="25" y="19"/>
                </a:cxn>
                <a:cxn ang="0">
                  <a:pos x="22" y="25"/>
                </a:cxn>
                <a:cxn ang="0">
                  <a:pos x="19" y="30"/>
                </a:cxn>
                <a:cxn ang="0">
                  <a:pos x="17" y="44"/>
                </a:cxn>
                <a:cxn ang="0">
                  <a:pos x="17" y="57"/>
                </a:cxn>
                <a:cxn ang="0">
                  <a:pos x="17" y="57"/>
                </a:cxn>
                <a:cxn ang="0">
                  <a:pos x="17" y="114"/>
                </a:cxn>
                <a:cxn ang="0">
                  <a:pos x="17" y="114"/>
                </a:cxn>
                <a:cxn ang="0">
                  <a:pos x="17" y="114"/>
                </a:cxn>
                <a:cxn ang="0">
                  <a:pos x="3" y="114"/>
                </a:cxn>
                <a:cxn ang="0">
                  <a:pos x="3" y="114"/>
                </a:cxn>
                <a:cxn ang="0">
                  <a:pos x="3" y="108"/>
                </a:cxn>
                <a:cxn ang="0">
                  <a:pos x="3" y="108"/>
                </a:cxn>
                <a:cxn ang="0">
                  <a:pos x="3" y="84"/>
                </a:cxn>
                <a:cxn ang="0">
                  <a:pos x="3" y="57"/>
                </a:cxn>
                <a:cxn ang="0">
                  <a:pos x="3" y="57"/>
                </a:cxn>
                <a:cxn ang="0">
                  <a:pos x="0" y="6"/>
                </a:cxn>
                <a:cxn ang="0">
                  <a:pos x="3" y="6"/>
                </a:cxn>
                <a:cxn ang="0">
                  <a:pos x="3" y="6"/>
                </a:cxn>
                <a:cxn ang="0">
                  <a:pos x="14" y="3"/>
                </a:cxn>
                <a:cxn ang="0">
                  <a:pos x="17" y="3"/>
                </a:cxn>
                <a:cxn ang="0">
                  <a:pos x="17" y="3"/>
                </a:cxn>
                <a:cxn ang="0">
                  <a:pos x="17" y="22"/>
                </a:cxn>
                <a:cxn ang="0">
                  <a:pos x="17" y="22"/>
                </a:cxn>
                <a:cxn ang="0">
                  <a:pos x="19" y="14"/>
                </a:cxn>
                <a:cxn ang="0">
                  <a:pos x="25" y="6"/>
                </a:cxn>
                <a:cxn ang="0">
                  <a:pos x="30" y="3"/>
                </a:cxn>
                <a:cxn ang="0">
                  <a:pos x="39" y="0"/>
                </a:cxn>
                <a:cxn ang="0">
                  <a:pos x="39" y="0"/>
                </a:cxn>
                <a:cxn ang="0">
                  <a:pos x="47" y="3"/>
                </a:cxn>
                <a:cxn ang="0">
                  <a:pos x="50" y="6"/>
                </a:cxn>
                <a:cxn ang="0">
                  <a:pos x="50" y="6"/>
                </a:cxn>
                <a:cxn ang="0">
                  <a:pos x="47" y="17"/>
                </a:cxn>
                <a:cxn ang="0">
                  <a:pos x="47" y="17"/>
                </a:cxn>
              </a:cxnLst>
              <a:rect l="0" t="0" r="r" b="b"/>
              <a:pathLst>
                <a:path w="50" h="114">
                  <a:moveTo>
                    <a:pt x="47" y="17"/>
                  </a:moveTo>
                  <a:lnTo>
                    <a:pt x="44" y="17"/>
                  </a:lnTo>
                  <a:lnTo>
                    <a:pt x="36" y="14"/>
                  </a:lnTo>
                  <a:lnTo>
                    <a:pt x="30" y="17"/>
                  </a:lnTo>
                  <a:lnTo>
                    <a:pt x="25" y="19"/>
                  </a:lnTo>
                  <a:lnTo>
                    <a:pt x="22" y="25"/>
                  </a:lnTo>
                  <a:lnTo>
                    <a:pt x="19" y="30"/>
                  </a:lnTo>
                  <a:lnTo>
                    <a:pt x="17" y="44"/>
                  </a:lnTo>
                  <a:lnTo>
                    <a:pt x="17" y="57"/>
                  </a:lnTo>
                  <a:lnTo>
                    <a:pt x="17" y="114"/>
                  </a:lnTo>
                  <a:lnTo>
                    <a:pt x="3" y="114"/>
                  </a:lnTo>
                  <a:lnTo>
                    <a:pt x="3" y="108"/>
                  </a:lnTo>
                  <a:lnTo>
                    <a:pt x="3" y="84"/>
                  </a:lnTo>
                  <a:lnTo>
                    <a:pt x="3" y="57"/>
                  </a:lnTo>
                  <a:lnTo>
                    <a:pt x="0" y="6"/>
                  </a:lnTo>
                  <a:lnTo>
                    <a:pt x="3" y="6"/>
                  </a:lnTo>
                  <a:lnTo>
                    <a:pt x="14" y="3"/>
                  </a:lnTo>
                  <a:lnTo>
                    <a:pt x="17" y="3"/>
                  </a:lnTo>
                  <a:lnTo>
                    <a:pt x="17" y="22"/>
                  </a:lnTo>
                  <a:lnTo>
                    <a:pt x="19" y="14"/>
                  </a:lnTo>
                  <a:lnTo>
                    <a:pt x="25" y="6"/>
                  </a:lnTo>
                  <a:lnTo>
                    <a:pt x="30" y="3"/>
                  </a:lnTo>
                  <a:lnTo>
                    <a:pt x="39" y="0"/>
                  </a:lnTo>
                  <a:lnTo>
                    <a:pt x="47" y="3"/>
                  </a:lnTo>
                  <a:lnTo>
                    <a:pt x="50" y="6"/>
                  </a:lnTo>
                  <a:lnTo>
                    <a:pt x="47"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3" name="Freeform 24"/>
            <p:cNvSpPr>
              <a:spLocks/>
            </p:cNvSpPr>
            <p:nvPr/>
          </p:nvSpPr>
          <p:spPr bwMode="auto">
            <a:xfrm>
              <a:off x="1444" y="959"/>
              <a:ext cx="82" cy="170"/>
            </a:xfrm>
            <a:custGeom>
              <a:avLst/>
              <a:gdLst/>
              <a:ahLst/>
              <a:cxnLst>
                <a:cxn ang="0">
                  <a:pos x="80" y="170"/>
                </a:cxn>
                <a:cxn ang="0">
                  <a:pos x="80"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3" y="170"/>
                </a:cxn>
                <a:cxn ang="0">
                  <a:pos x="3" y="75"/>
                </a:cxn>
                <a:cxn ang="0">
                  <a:pos x="3" y="75"/>
                </a:cxn>
                <a:cxn ang="0">
                  <a:pos x="0" y="2"/>
                </a:cxn>
                <a:cxn ang="0">
                  <a:pos x="3" y="0"/>
                </a:cxn>
                <a:cxn ang="0">
                  <a:pos x="3" y="0"/>
                </a:cxn>
                <a:cxn ang="0">
                  <a:pos x="16" y="0"/>
                </a:cxn>
                <a:cxn ang="0">
                  <a:pos x="16" y="0"/>
                </a:cxn>
                <a:cxn ang="0">
                  <a:pos x="16" y="0"/>
                </a:cxn>
                <a:cxn ang="0">
                  <a:pos x="16" y="27"/>
                </a:cxn>
                <a:cxn ang="0">
                  <a:pos x="16" y="102"/>
                </a:cxn>
                <a:cxn ang="0">
                  <a:pos x="33" y="83"/>
                </a:cxn>
                <a:cxn ang="0">
                  <a:pos x="33" y="83"/>
                </a:cxn>
                <a:cxn ang="0">
                  <a:pos x="55" y="62"/>
                </a:cxn>
                <a:cxn ang="0">
                  <a:pos x="58"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80" y="170"/>
                </a:cxn>
              </a:cxnLst>
              <a:rect l="0" t="0" r="r" b="b"/>
              <a:pathLst>
                <a:path w="82" h="170">
                  <a:moveTo>
                    <a:pt x="80" y="170"/>
                  </a:moveTo>
                  <a:lnTo>
                    <a:pt x="80" y="170"/>
                  </a:lnTo>
                  <a:lnTo>
                    <a:pt x="74" y="170"/>
                  </a:lnTo>
                  <a:lnTo>
                    <a:pt x="66" y="170"/>
                  </a:lnTo>
                  <a:lnTo>
                    <a:pt x="63" y="170"/>
                  </a:lnTo>
                  <a:lnTo>
                    <a:pt x="16" y="105"/>
                  </a:lnTo>
                  <a:lnTo>
                    <a:pt x="16" y="110"/>
                  </a:lnTo>
                  <a:lnTo>
                    <a:pt x="16" y="154"/>
                  </a:lnTo>
                  <a:lnTo>
                    <a:pt x="16" y="170"/>
                  </a:lnTo>
                  <a:lnTo>
                    <a:pt x="5" y="170"/>
                  </a:lnTo>
                  <a:lnTo>
                    <a:pt x="3" y="170"/>
                  </a:lnTo>
                  <a:lnTo>
                    <a:pt x="3" y="75"/>
                  </a:lnTo>
                  <a:lnTo>
                    <a:pt x="0" y="2"/>
                  </a:lnTo>
                  <a:lnTo>
                    <a:pt x="3" y="0"/>
                  </a:lnTo>
                  <a:lnTo>
                    <a:pt x="16" y="0"/>
                  </a:lnTo>
                  <a:lnTo>
                    <a:pt x="16" y="27"/>
                  </a:lnTo>
                  <a:lnTo>
                    <a:pt x="16" y="102"/>
                  </a:lnTo>
                  <a:lnTo>
                    <a:pt x="33" y="83"/>
                  </a:lnTo>
                  <a:lnTo>
                    <a:pt x="55" y="62"/>
                  </a:lnTo>
                  <a:lnTo>
                    <a:pt x="58" y="59"/>
                  </a:lnTo>
                  <a:lnTo>
                    <a:pt x="71" y="59"/>
                  </a:lnTo>
                  <a:lnTo>
                    <a:pt x="71" y="62"/>
                  </a:lnTo>
                  <a:lnTo>
                    <a:pt x="52" y="83"/>
                  </a:lnTo>
                  <a:lnTo>
                    <a:pt x="30" y="102"/>
                  </a:lnTo>
                  <a:lnTo>
                    <a:pt x="49" y="129"/>
                  </a:lnTo>
                  <a:lnTo>
                    <a:pt x="66" y="151"/>
                  </a:lnTo>
                  <a:lnTo>
                    <a:pt x="82" y="167"/>
                  </a:lnTo>
                  <a:lnTo>
                    <a:pt x="80"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4" name="Freeform 23"/>
            <p:cNvSpPr>
              <a:spLocks noEditPoints="1"/>
            </p:cNvSpPr>
            <p:nvPr/>
          </p:nvSpPr>
          <p:spPr bwMode="auto">
            <a:xfrm>
              <a:off x="1609" y="1015"/>
              <a:ext cx="77" cy="117"/>
            </a:xfrm>
            <a:custGeom>
              <a:avLst/>
              <a:gdLst/>
              <a:ahLst/>
              <a:cxnLst>
                <a:cxn ang="0">
                  <a:pos x="77" y="114"/>
                </a:cxn>
                <a:cxn ang="0">
                  <a:pos x="63" y="114"/>
                </a:cxn>
                <a:cxn ang="0">
                  <a:pos x="63" y="106"/>
                </a:cxn>
                <a:cxn ang="0">
                  <a:pos x="33" y="117"/>
                </a:cxn>
                <a:cxn ang="0">
                  <a:pos x="19" y="114"/>
                </a:cxn>
                <a:cxn ang="0">
                  <a:pos x="3" y="95"/>
                </a:cxn>
                <a:cxn ang="0">
                  <a:pos x="0" y="81"/>
                </a:cxn>
                <a:cxn ang="0">
                  <a:pos x="5" y="60"/>
                </a:cxn>
                <a:cxn ang="0">
                  <a:pos x="22" y="49"/>
                </a:cxn>
                <a:cxn ang="0">
                  <a:pos x="63" y="38"/>
                </a:cxn>
                <a:cxn ang="0">
                  <a:pos x="63" y="36"/>
                </a:cxn>
                <a:cxn ang="0">
                  <a:pos x="58" y="17"/>
                </a:cxn>
                <a:cxn ang="0">
                  <a:pos x="41" y="11"/>
                </a:cxn>
                <a:cxn ang="0">
                  <a:pos x="25" y="14"/>
                </a:cxn>
                <a:cxn ang="0">
                  <a:pos x="11" y="19"/>
                </a:cxn>
                <a:cxn ang="0">
                  <a:pos x="11" y="9"/>
                </a:cxn>
                <a:cxn ang="0">
                  <a:pos x="14" y="9"/>
                </a:cxn>
                <a:cxn ang="0">
                  <a:pos x="44" y="0"/>
                </a:cxn>
                <a:cxn ang="0">
                  <a:pos x="52" y="0"/>
                </a:cxn>
                <a:cxn ang="0">
                  <a:pos x="69" y="9"/>
                </a:cxn>
                <a:cxn ang="0">
                  <a:pos x="74" y="19"/>
                </a:cxn>
                <a:cxn ang="0">
                  <a:pos x="77" y="33"/>
                </a:cxn>
                <a:cxn ang="0">
                  <a:pos x="77" y="71"/>
                </a:cxn>
                <a:cxn ang="0">
                  <a:pos x="77" y="84"/>
                </a:cxn>
                <a:cxn ang="0">
                  <a:pos x="77" y="114"/>
                </a:cxn>
                <a:cxn ang="0">
                  <a:pos x="63" y="49"/>
                </a:cxn>
                <a:cxn ang="0">
                  <a:pos x="30" y="57"/>
                </a:cxn>
                <a:cxn ang="0">
                  <a:pos x="19" y="65"/>
                </a:cxn>
                <a:cxn ang="0">
                  <a:pos x="14" y="81"/>
                </a:cxn>
                <a:cxn ang="0">
                  <a:pos x="14" y="92"/>
                </a:cxn>
                <a:cxn ang="0">
                  <a:pos x="27" y="103"/>
                </a:cxn>
                <a:cxn ang="0">
                  <a:pos x="36" y="106"/>
                </a:cxn>
                <a:cxn ang="0">
                  <a:pos x="63" y="95"/>
                </a:cxn>
              </a:cxnLst>
              <a:rect l="0" t="0" r="r" b="b"/>
              <a:pathLst>
                <a:path w="77" h="117">
                  <a:moveTo>
                    <a:pt x="77" y="114"/>
                  </a:moveTo>
                  <a:lnTo>
                    <a:pt x="77" y="114"/>
                  </a:lnTo>
                  <a:lnTo>
                    <a:pt x="66" y="114"/>
                  </a:lnTo>
                  <a:lnTo>
                    <a:pt x="63" y="114"/>
                  </a:lnTo>
                  <a:lnTo>
                    <a:pt x="63" y="106"/>
                  </a:lnTo>
                  <a:lnTo>
                    <a:pt x="49" y="114"/>
                  </a:lnTo>
                  <a:lnTo>
                    <a:pt x="33" y="117"/>
                  </a:lnTo>
                  <a:lnTo>
                    <a:pt x="19" y="114"/>
                  </a:lnTo>
                  <a:lnTo>
                    <a:pt x="8" y="106"/>
                  </a:lnTo>
                  <a:lnTo>
                    <a:pt x="3" y="95"/>
                  </a:lnTo>
                  <a:lnTo>
                    <a:pt x="0" y="81"/>
                  </a:lnTo>
                  <a:lnTo>
                    <a:pt x="0" y="71"/>
                  </a:lnTo>
                  <a:lnTo>
                    <a:pt x="5" y="60"/>
                  </a:lnTo>
                  <a:lnTo>
                    <a:pt x="14" y="52"/>
                  </a:lnTo>
                  <a:lnTo>
                    <a:pt x="22" y="49"/>
                  </a:lnTo>
                  <a:lnTo>
                    <a:pt x="41" y="44"/>
                  </a:lnTo>
                  <a:lnTo>
                    <a:pt x="63" y="38"/>
                  </a:lnTo>
                  <a:lnTo>
                    <a:pt x="63" y="36"/>
                  </a:lnTo>
                  <a:lnTo>
                    <a:pt x="63" y="25"/>
                  </a:lnTo>
                  <a:lnTo>
                    <a:pt x="58" y="17"/>
                  </a:lnTo>
                  <a:lnTo>
                    <a:pt x="49" y="14"/>
                  </a:lnTo>
                  <a:lnTo>
                    <a:pt x="41" y="11"/>
                  </a:lnTo>
                  <a:lnTo>
                    <a:pt x="25" y="14"/>
                  </a:lnTo>
                  <a:lnTo>
                    <a:pt x="14" y="19"/>
                  </a:lnTo>
                  <a:lnTo>
                    <a:pt x="11" y="19"/>
                  </a:lnTo>
                  <a:lnTo>
                    <a:pt x="11" y="9"/>
                  </a:lnTo>
                  <a:lnTo>
                    <a:pt x="14" y="9"/>
                  </a:lnTo>
                  <a:lnTo>
                    <a:pt x="27" y="3"/>
                  </a:lnTo>
                  <a:lnTo>
                    <a:pt x="44" y="0"/>
                  </a:lnTo>
                  <a:lnTo>
                    <a:pt x="52" y="0"/>
                  </a:lnTo>
                  <a:lnTo>
                    <a:pt x="60" y="6"/>
                  </a:lnTo>
                  <a:lnTo>
                    <a:pt x="69" y="9"/>
                  </a:lnTo>
                  <a:lnTo>
                    <a:pt x="74" y="19"/>
                  </a:lnTo>
                  <a:lnTo>
                    <a:pt x="77" y="25"/>
                  </a:lnTo>
                  <a:lnTo>
                    <a:pt x="77" y="33"/>
                  </a:lnTo>
                  <a:lnTo>
                    <a:pt x="77" y="71"/>
                  </a:lnTo>
                  <a:lnTo>
                    <a:pt x="77" y="84"/>
                  </a:lnTo>
                  <a:lnTo>
                    <a:pt x="77" y="111"/>
                  </a:lnTo>
                  <a:lnTo>
                    <a:pt x="77" y="114"/>
                  </a:lnTo>
                  <a:close/>
                  <a:moveTo>
                    <a:pt x="63" y="49"/>
                  </a:moveTo>
                  <a:lnTo>
                    <a:pt x="63" y="49"/>
                  </a:lnTo>
                  <a:lnTo>
                    <a:pt x="47" y="52"/>
                  </a:lnTo>
                  <a:lnTo>
                    <a:pt x="30" y="57"/>
                  </a:lnTo>
                  <a:lnTo>
                    <a:pt x="25" y="60"/>
                  </a:lnTo>
                  <a:lnTo>
                    <a:pt x="19" y="65"/>
                  </a:lnTo>
                  <a:lnTo>
                    <a:pt x="14" y="73"/>
                  </a:lnTo>
                  <a:lnTo>
                    <a:pt x="14" y="81"/>
                  </a:lnTo>
                  <a:lnTo>
                    <a:pt x="14" y="92"/>
                  </a:lnTo>
                  <a:lnTo>
                    <a:pt x="19" y="98"/>
                  </a:lnTo>
                  <a:lnTo>
                    <a:pt x="27" y="103"/>
                  </a:lnTo>
                  <a:lnTo>
                    <a:pt x="36" y="106"/>
                  </a:lnTo>
                  <a:lnTo>
                    <a:pt x="52" y="103"/>
                  </a:lnTo>
                  <a:lnTo>
                    <a:pt x="63" y="95"/>
                  </a:lnTo>
                  <a:lnTo>
                    <a:pt x="63"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5" name="Freeform 22"/>
            <p:cNvSpPr>
              <a:spLocks/>
            </p:cNvSpPr>
            <p:nvPr/>
          </p:nvSpPr>
          <p:spPr bwMode="auto">
            <a:xfrm>
              <a:off x="1724" y="1015"/>
              <a:ext cx="83" cy="114"/>
            </a:xfrm>
            <a:custGeom>
              <a:avLst/>
              <a:gdLst/>
              <a:ahLst/>
              <a:cxnLst>
                <a:cxn ang="0">
                  <a:pos x="83" y="114"/>
                </a:cxn>
                <a:cxn ang="0">
                  <a:pos x="83" y="114"/>
                </a:cxn>
                <a:cxn ang="0">
                  <a:pos x="69" y="114"/>
                </a:cxn>
                <a:cxn ang="0">
                  <a:pos x="69" y="114"/>
                </a:cxn>
                <a:cxn ang="0">
                  <a:pos x="69" y="114"/>
                </a:cxn>
                <a:cxn ang="0">
                  <a:pos x="69" y="84"/>
                </a:cxn>
                <a:cxn ang="0">
                  <a:pos x="69" y="84"/>
                </a:cxn>
                <a:cxn ang="0">
                  <a:pos x="69" y="44"/>
                </a:cxn>
                <a:cxn ang="0">
                  <a:pos x="69" y="44"/>
                </a:cxn>
                <a:cxn ang="0">
                  <a:pos x="69" y="33"/>
                </a:cxn>
                <a:cxn ang="0">
                  <a:pos x="66" y="22"/>
                </a:cxn>
                <a:cxn ang="0">
                  <a:pos x="58" y="17"/>
                </a:cxn>
                <a:cxn ang="0">
                  <a:pos x="47" y="14"/>
                </a:cxn>
                <a:cxn ang="0">
                  <a:pos x="47" y="14"/>
                </a:cxn>
                <a:cxn ang="0">
                  <a:pos x="39" y="14"/>
                </a:cxn>
                <a:cxn ang="0">
                  <a:pos x="28" y="17"/>
                </a:cxn>
                <a:cxn ang="0">
                  <a:pos x="14" y="27"/>
                </a:cxn>
                <a:cxn ang="0">
                  <a:pos x="14" y="33"/>
                </a:cxn>
                <a:cxn ang="0">
                  <a:pos x="14" y="33"/>
                </a:cxn>
                <a:cxn ang="0">
                  <a:pos x="14" y="114"/>
                </a:cxn>
                <a:cxn ang="0">
                  <a:pos x="14" y="114"/>
                </a:cxn>
                <a:cxn ang="0">
                  <a:pos x="14" y="114"/>
                </a:cxn>
                <a:cxn ang="0">
                  <a:pos x="3" y="114"/>
                </a:cxn>
                <a:cxn ang="0">
                  <a:pos x="0" y="114"/>
                </a:cxn>
                <a:cxn ang="0">
                  <a:pos x="0" y="114"/>
                </a:cxn>
                <a:cxn ang="0">
                  <a:pos x="0" y="87"/>
                </a:cxn>
                <a:cxn ang="0">
                  <a:pos x="0" y="71"/>
                </a:cxn>
                <a:cxn ang="0">
                  <a:pos x="0" y="71"/>
                </a:cxn>
                <a:cxn ang="0">
                  <a:pos x="0" y="6"/>
                </a:cxn>
                <a:cxn ang="0">
                  <a:pos x="0" y="3"/>
                </a:cxn>
                <a:cxn ang="0">
                  <a:pos x="0" y="3"/>
                </a:cxn>
                <a:cxn ang="0">
                  <a:pos x="11" y="3"/>
                </a:cxn>
                <a:cxn ang="0">
                  <a:pos x="14" y="3"/>
                </a:cxn>
                <a:cxn ang="0">
                  <a:pos x="14" y="3"/>
                </a:cxn>
                <a:cxn ang="0">
                  <a:pos x="14" y="14"/>
                </a:cxn>
                <a:cxn ang="0">
                  <a:pos x="14" y="14"/>
                </a:cxn>
                <a:cxn ang="0">
                  <a:pos x="31" y="6"/>
                </a:cxn>
                <a:cxn ang="0">
                  <a:pos x="42" y="3"/>
                </a:cxn>
                <a:cxn ang="0">
                  <a:pos x="50" y="0"/>
                </a:cxn>
                <a:cxn ang="0">
                  <a:pos x="50" y="0"/>
                </a:cxn>
                <a:cxn ang="0">
                  <a:pos x="61" y="3"/>
                </a:cxn>
                <a:cxn ang="0">
                  <a:pos x="66" y="6"/>
                </a:cxn>
                <a:cxn ang="0">
                  <a:pos x="75" y="11"/>
                </a:cxn>
                <a:cxn ang="0">
                  <a:pos x="80" y="19"/>
                </a:cxn>
                <a:cxn ang="0">
                  <a:pos x="80" y="19"/>
                </a:cxn>
                <a:cxn ang="0">
                  <a:pos x="83" y="33"/>
                </a:cxn>
                <a:cxn ang="0">
                  <a:pos x="83" y="46"/>
                </a:cxn>
                <a:cxn ang="0">
                  <a:pos x="83" y="68"/>
                </a:cxn>
                <a:cxn ang="0">
                  <a:pos x="83" y="68"/>
                </a:cxn>
                <a:cxn ang="0">
                  <a:pos x="83" y="114"/>
                </a:cxn>
                <a:cxn ang="0">
                  <a:pos x="83" y="114"/>
                </a:cxn>
              </a:cxnLst>
              <a:rect l="0" t="0" r="r" b="b"/>
              <a:pathLst>
                <a:path w="83" h="114">
                  <a:moveTo>
                    <a:pt x="83" y="114"/>
                  </a:moveTo>
                  <a:lnTo>
                    <a:pt x="83" y="114"/>
                  </a:lnTo>
                  <a:lnTo>
                    <a:pt x="69" y="114"/>
                  </a:lnTo>
                  <a:lnTo>
                    <a:pt x="69" y="84"/>
                  </a:lnTo>
                  <a:lnTo>
                    <a:pt x="69" y="44"/>
                  </a:lnTo>
                  <a:lnTo>
                    <a:pt x="69" y="33"/>
                  </a:lnTo>
                  <a:lnTo>
                    <a:pt x="66" y="22"/>
                  </a:lnTo>
                  <a:lnTo>
                    <a:pt x="58" y="17"/>
                  </a:lnTo>
                  <a:lnTo>
                    <a:pt x="47" y="14"/>
                  </a:lnTo>
                  <a:lnTo>
                    <a:pt x="39" y="14"/>
                  </a:lnTo>
                  <a:lnTo>
                    <a:pt x="28" y="17"/>
                  </a:lnTo>
                  <a:lnTo>
                    <a:pt x="14" y="27"/>
                  </a:lnTo>
                  <a:lnTo>
                    <a:pt x="14" y="33"/>
                  </a:lnTo>
                  <a:lnTo>
                    <a:pt x="14" y="114"/>
                  </a:lnTo>
                  <a:lnTo>
                    <a:pt x="3" y="114"/>
                  </a:lnTo>
                  <a:lnTo>
                    <a:pt x="0" y="114"/>
                  </a:lnTo>
                  <a:lnTo>
                    <a:pt x="0" y="87"/>
                  </a:lnTo>
                  <a:lnTo>
                    <a:pt x="0" y="71"/>
                  </a:lnTo>
                  <a:lnTo>
                    <a:pt x="0" y="6"/>
                  </a:lnTo>
                  <a:lnTo>
                    <a:pt x="0" y="3"/>
                  </a:lnTo>
                  <a:lnTo>
                    <a:pt x="11" y="3"/>
                  </a:lnTo>
                  <a:lnTo>
                    <a:pt x="14" y="3"/>
                  </a:lnTo>
                  <a:lnTo>
                    <a:pt x="14" y="14"/>
                  </a:lnTo>
                  <a:lnTo>
                    <a:pt x="31" y="6"/>
                  </a:lnTo>
                  <a:lnTo>
                    <a:pt x="42" y="3"/>
                  </a:lnTo>
                  <a:lnTo>
                    <a:pt x="50" y="0"/>
                  </a:lnTo>
                  <a:lnTo>
                    <a:pt x="61" y="3"/>
                  </a:lnTo>
                  <a:lnTo>
                    <a:pt x="66" y="6"/>
                  </a:lnTo>
                  <a:lnTo>
                    <a:pt x="75" y="11"/>
                  </a:lnTo>
                  <a:lnTo>
                    <a:pt x="80" y="19"/>
                  </a:lnTo>
                  <a:lnTo>
                    <a:pt x="83" y="33"/>
                  </a:lnTo>
                  <a:lnTo>
                    <a:pt x="83" y="46"/>
                  </a:lnTo>
                  <a:lnTo>
                    <a:pt x="83" y="68"/>
                  </a:lnTo>
                  <a:lnTo>
                    <a:pt x="83"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6" name="Freeform 21"/>
            <p:cNvSpPr>
              <a:spLocks noEditPoints="1"/>
            </p:cNvSpPr>
            <p:nvPr/>
          </p:nvSpPr>
          <p:spPr bwMode="auto">
            <a:xfrm>
              <a:off x="1840" y="959"/>
              <a:ext cx="91" cy="173"/>
            </a:xfrm>
            <a:custGeom>
              <a:avLst/>
              <a:gdLst/>
              <a:ahLst/>
              <a:cxnLst>
                <a:cxn ang="0">
                  <a:pos x="88" y="170"/>
                </a:cxn>
                <a:cxn ang="0">
                  <a:pos x="77" y="170"/>
                </a:cxn>
                <a:cxn ang="0">
                  <a:pos x="77" y="159"/>
                </a:cxn>
                <a:cxn ang="0">
                  <a:pos x="55" y="170"/>
                </a:cxn>
                <a:cxn ang="0">
                  <a:pos x="47" y="173"/>
                </a:cxn>
                <a:cxn ang="0">
                  <a:pos x="27" y="167"/>
                </a:cxn>
                <a:cxn ang="0">
                  <a:pos x="11" y="154"/>
                </a:cxn>
                <a:cxn ang="0">
                  <a:pos x="3" y="137"/>
                </a:cxn>
                <a:cxn ang="0">
                  <a:pos x="0" y="116"/>
                </a:cxn>
                <a:cxn ang="0">
                  <a:pos x="8" y="86"/>
                </a:cxn>
                <a:cxn ang="0">
                  <a:pos x="14" y="78"/>
                </a:cxn>
                <a:cxn ang="0">
                  <a:pos x="33" y="65"/>
                </a:cxn>
                <a:cxn ang="0">
                  <a:pos x="66" y="59"/>
                </a:cxn>
                <a:cxn ang="0">
                  <a:pos x="77" y="59"/>
                </a:cxn>
                <a:cxn ang="0">
                  <a:pos x="74" y="29"/>
                </a:cxn>
                <a:cxn ang="0">
                  <a:pos x="74" y="0"/>
                </a:cxn>
                <a:cxn ang="0">
                  <a:pos x="88" y="0"/>
                </a:cxn>
                <a:cxn ang="0">
                  <a:pos x="88" y="0"/>
                </a:cxn>
                <a:cxn ang="0">
                  <a:pos x="88" y="83"/>
                </a:cxn>
                <a:cxn ang="0">
                  <a:pos x="91" y="170"/>
                </a:cxn>
                <a:cxn ang="0">
                  <a:pos x="77" y="105"/>
                </a:cxn>
                <a:cxn ang="0">
                  <a:pos x="77" y="70"/>
                </a:cxn>
                <a:cxn ang="0">
                  <a:pos x="63" y="70"/>
                </a:cxn>
                <a:cxn ang="0">
                  <a:pos x="44" y="73"/>
                </a:cxn>
                <a:cxn ang="0">
                  <a:pos x="27" y="81"/>
                </a:cxn>
                <a:cxn ang="0">
                  <a:pos x="16" y="94"/>
                </a:cxn>
                <a:cxn ang="0">
                  <a:pos x="14" y="116"/>
                </a:cxn>
                <a:cxn ang="0">
                  <a:pos x="16" y="132"/>
                </a:cxn>
                <a:cxn ang="0">
                  <a:pos x="27" y="151"/>
                </a:cxn>
                <a:cxn ang="0">
                  <a:pos x="41" y="159"/>
                </a:cxn>
                <a:cxn ang="0">
                  <a:pos x="49" y="159"/>
                </a:cxn>
                <a:cxn ang="0">
                  <a:pos x="63" y="156"/>
                </a:cxn>
                <a:cxn ang="0">
                  <a:pos x="77" y="146"/>
                </a:cxn>
                <a:cxn ang="0">
                  <a:pos x="77" y="105"/>
                </a:cxn>
              </a:cxnLst>
              <a:rect l="0" t="0" r="r" b="b"/>
              <a:pathLst>
                <a:path w="91" h="173">
                  <a:moveTo>
                    <a:pt x="88" y="170"/>
                  </a:moveTo>
                  <a:lnTo>
                    <a:pt x="88" y="170"/>
                  </a:lnTo>
                  <a:lnTo>
                    <a:pt x="77" y="170"/>
                  </a:lnTo>
                  <a:lnTo>
                    <a:pt x="77" y="159"/>
                  </a:lnTo>
                  <a:lnTo>
                    <a:pt x="63" y="170"/>
                  </a:lnTo>
                  <a:lnTo>
                    <a:pt x="55" y="170"/>
                  </a:lnTo>
                  <a:lnTo>
                    <a:pt x="47" y="173"/>
                  </a:lnTo>
                  <a:lnTo>
                    <a:pt x="36" y="170"/>
                  </a:lnTo>
                  <a:lnTo>
                    <a:pt x="27" y="167"/>
                  </a:lnTo>
                  <a:lnTo>
                    <a:pt x="19" y="162"/>
                  </a:lnTo>
                  <a:lnTo>
                    <a:pt x="11" y="154"/>
                  </a:lnTo>
                  <a:lnTo>
                    <a:pt x="8" y="146"/>
                  </a:lnTo>
                  <a:lnTo>
                    <a:pt x="3" y="137"/>
                  </a:lnTo>
                  <a:lnTo>
                    <a:pt x="0" y="116"/>
                  </a:lnTo>
                  <a:lnTo>
                    <a:pt x="3" y="100"/>
                  </a:lnTo>
                  <a:lnTo>
                    <a:pt x="8" y="86"/>
                  </a:lnTo>
                  <a:lnTo>
                    <a:pt x="14" y="78"/>
                  </a:lnTo>
                  <a:lnTo>
                    <a:pt x="19" y="73"/>
                  </a:lnTo>
                  <a:lnTo>
                    <a:pt x="33" y="65"/>
                  </a:lnTo>
                  <a:lnTo>
                    <a:pt x="49" y="59"/>
                  </a:lnTo>
                  <a:lnTo>
                    <a:pt x="66" y="59"/>
                  </a:lnTo>
                  <a:lnTo>
                    <a:pt x="77" y="59"/>
                  </a:lnTo>
                  <a:lnTo>
                    <a:pt x="74" y="29"/>
                  </a:lnTo>
                  <a:lnTo>
                    <a:pt x="74" y="2"/>
                  </a:lnTo>
                  <a:lnTo>
                    <a:pt x="74" y="0"/>
                  </a:lnTo>
                  <a:lnTo>
                    <a:pt x="88" y="0"/>
                  </a:lnTo>
                  <a:lnTo>
                    <a:pt x="88" y="51"/>
                  </a:lnTo>
                  <a:lnTo>
                    <a:pt x="88" y="83"/>
                  </a:lnTo>
                  <a:lnTo>
                    <a:pt x="91" y="170"/>
                  </a:lnTo>
                  <a:lnTo>
                    <a:pt x="88" y="170"/>
                  </a:lnTo>
                  <a:close/>
                  <a:moveTo>
                    <a:pt x="77" y="105"/>
                  </a:moveTo>
                  <a:lnTo>
                    <a:pt x="77" y="105"/>
                  </a:lnTo>
                  <a:lnTo>
                    <a:pt x="77" y="70"/>
                  </a:lnTo>
                  <a:lnTo>
                    <a:pt x="63" y="70"/>
                  </a:lnTo>
                  <a:lnTo>
                    <a:pt x="44" y="73"/>
                  </a:lnTo>
                  <a:lnTo>
                    <a:pt x="36" y="75"/>
                  </a:lnTo>
                  <a:lnTo>
                    <a:pt x="27" y="81"/>
                  </a:lnTo>
                  <a:lnTo>
                    <a:pt x="22" y="86"/>
                  </a:lnTo>
                  <a:lnTo>
                    <a:pt x="16" y="94"/>
                  </a:lnTo>
                  <a:lnTo>
                    <a:pt x="14" y="105"/>
                  </a:lnTo>
                  <a:lnTo>
                    <a:pt x="14" y="116"/>
                  </a:lnTo>
                  <a:lnTo>
                    <a:pt x="16" y="132"/>
                  </a:lnTo>
                  <a:lnTo>
                    <a:pt x="22" y="146"/>
                  </a:lnTo>
                  <a:lnTo>
                    <a:pt x="27" y="151"/>
                  </a:lnTo>
                  <a:lnTo>
                    <a:pt x="33" y="156"/>
                  </a:lnTo>
                  <a:lnTo>
                    <a:pt x="41" y="159"/>
                  </a:lnTo>
                  <a:lnTo>
                    <a:pt x="49" y="159"/>
                  </a:lnTo>
                  <a:lnTo>
                    <a:pt x="58" y="159"/>
                  </a:lnTo>
                  <a:lnTo>
                    <a:pt x="63" y="156"/>
                  </a:lnTo>
                  <a:lnTo>
                    <a:pt x="71" y="151"/>
                  </a:lnTo>
                  <a:lnTo>
                    <a:pt x="77" y="146"/>
                  </a:lnTo>
                  <a:lnTo>
                    <a:pt x="77" y="10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7" name="Freeform 20"/>
            <p:cNvSpPr>
              <a:spLocks/>
            </p:cNvSpPr>
            <p:nvPr/>
          </p:nvSpPr>
          <p:spPr bwMode="auto">
            <a:xfrm>
              <a:off x="2041" y="975"/>
              <a:ext cx="110" cy="154"/>
            </a:xfrm>
            <a:custGeom>
              <a:avLst/>
              <a:gdLst/>
              <a:ahLst/>
              <a:cxnLst>
                <a:cxn ang="0">
                  <a:pos x="107" y="154"/>
                </a:cxn>
                <a:cxn ang="0">
                  <a:pos x="107" y="154"/>
                </a:cxn>
                <a:cxn ang="0">
                  <a:pos x="90" y="154"/>
                </a:cxn>
                <a:cxn ang="0">
                  <a:pos x="88" y="154"/>
                </a:cxn>
                <a:cxn ang="0">
                  <a:pos x="88" y="154"/>
                </a:cxn>
                <a:cxn ang="0">
                  <a:pos x="49" y="84"/>
                </a:cxn>
                <a:cxn ang="0">
                  <a:pos x="11" y="13"/>
                </a:cxn>
                <a:cxn ang="0">
                  <a:pos x="11" y="13"/>
                </a:cxn>
                <a:cxn ang="0">
                  <a:pos x="13" y="84"/>
                </a:cxn>
                <a:cxn ang="0">
                  <a:pos x="13" y="84"/>
                </a:cxn>
                <a:cxn ang="0">
                  <a:pos x="13" y="154"/>
                </a:cxn>
                <a:cxn ang="0">
                  <a:pos x="13" y="154"/>
                </a:cxn>
                <a:cxn ang="0">
                  <a:pos x="8" y="154"/>
                </a:cxn>
                <a:cxn ang="0">
                  <a:pos x="8" y="154"/>
                </a:cxn>
                <a:cxn ang="0">
                  <a:pos x="2"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5" y="32"/>
                </a:cxn>
                <a:cxn ang="0">
                  <a:pos x="35" y="32"/>
                </a:cxn>
                <a:cxn ang="0">
                  <a:pos x="55" y="62"/>
                </a:cxn>
                <a:cxn ang="0">
                  <a:pos x="96" y="143"/>
                </a:cxn>
                <a:cxn ang="0">
                  <a:pos x="96" y="143"/>
                </a:cxn>
                <a:cxn ang="0">
                  <a:pos x="96" y="111"/>
                </a:cxn>
                <a:cxn ang="0">
                  <a:pos x="96" y="111"/>
                </a:cxn>
                <a:cxn ang="0">
                  <a:pos x="96"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0" y="154"/>
                  </a:lnTo>
                  <a:lnTo>
                    <a:pt x="88" y="154"/>
                  </a:lnTo>
                  <a:lnTo>
                    <a:pt x="49" y="84"/>
                  </a:lnTo>
                  <a:lnTo>
                    <a:pt x="11" y="13"/>
                  </a:lnTo>
                  <a:lnTo>
                    <a:pt x="13" y="84"/>
                  </a:lnTo>
                  <a:lnTo>
                    <a:pt x="13" y="154"/>
                  </a:lnTo>
                  <a:lnTo>
                    <a:pt x="8" y="154"/>
                  </a:lnTo>
                  <a:lnTo>
                    <a:pt x="2" y="154"/>
                  </a:lnTo>
                  <a:lnTo>
                    <a:pt x="0" y="154"/>
                  </a:lnTo>
                  <a:lnTo>
                    <a:pt x="0" y="113"/>
                  </a:lnTo>
                  <a:lnTo>
                    <a:pt x="0" y="3"/>
                  </a:lnTo>
                  <a:lnTo>
                    <a:pt x="19" y="0"/>
                  </a:lnTo>
                  <a:lnTo>
                    <a:pt x="19" y="3"/>
                  </a:lnTo>
                  <a:lnTo>
                    <a:pt x="35" y="32"/>
                  </a:lnTo>
                  <a:lnTo>
                    <a:pt x="55" y="62"/>
                  </a:lnTo>
                  <a:lnTo>
                    <a:pt x="96" y="143"/>
                  </a:lnTo>
                  <a:lnTo>
                    <a:pt x="96" y="111"/>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8" name="Freeform 19"/>
            <p:cNvSpPr>
              <a:spLocks noEditPoints="1"/>
            </p:cNvSpPr>
            <p:nvPr/>
          </p:nvSpPr>
          <p:spPr bwMode="auto">
            <a:xfrm>
              <a:off x="2184" y="1015"/>
              <a:ext cx="93" cy="117"/>
            </a:xfrm>
            <a:custGeom>
              <a:avLst/>
              <a:gdLst/>
              <a:ahLst/>
              <a:cxnLst>
                <a:cxn ang="0">
                  <a:pos x="90" y="57"/>
                </a:cxn>
                <a:cxn ang="0">
                  <a:pos x="13" y="57"/>
                </a:cxn>
                <a:cxn ang="0">
                  <a:pos x="13" y="57"/>
                </a:cxn>
                <a:cxn ang="0">
                  <a:pos x="16" y="76"/>
                </a:cxn>
                <a:cxn ang="0">
                  <a:pos x="24" y="90"/>
                </a:cxn>
                <a:cxn ang="0">
                  <a:pos x="30" y="98"/>
                </a:cxn>
                <a:cxn ang="0">
                  <a:pos x="35" y="100"/>
                </a:cxn>
                <a:cxn ang="0">
                  <a:pos x="44" y="103"/>
                </a:cxn>
                <a:cxn ang="0">
                  <a:pos x="55" y="106"/>
                </a:cxn>
                <a:cxn ang="0">
                  <a:pos x="55" y="106"/>
                </a:cxn>
                <a:cxn ang="0">
                  <a:pos x="63" y="103"/>
                </a:cxn>
                <a:cxn ang="0">
                  <a:pos x="71" y="100"/>
                </a:cxn>
                <a:cxn ang="0">
                  <a:pos x="79" y="98"/>
                </a:cxn>
                <a:cxn ang="0">
                  <a:pos x="88" y="90"/>
                </a:cxn>
                <a:cxn ang="0">
                  <a:pos x="88" y="92"/>
                </a:cxn>
                <a:cxn ang="0">
                  <a:pos x="88" y="92"/>
                </a:cxn>
                <a:cxn ang="0">
                  <a:pos x="88" y="103"/>
                </a:cxn>
                <a:cxn ang="0">
                  <a:pos x="88" y="106"/>
                </a:cxn>
                <a:cxn ang="0">
                  <a:pos x="88" y="106"/>
                </a:cxn>
                <a:cxn ang="0">
                  <a:pos x="71" y="114"/>
                </a:cxn>
                <a:cxn ang="0">
                  <a:pos x="52" y="117"/>
                </a:cxn>
                <a:cxn ang="0">
                  <a:pos x="52" y="117"/>
                </a:cxn>
                <a:cxn ang="0">
                  <a:pos x="41" y="117"/>
                </a:cxn>
                <a:cxn ang="0">
                  <a:pos x="30" y="111"/>
                </a:cxn>
                <a:cxn ang="0">
                  <a:pos x="22" y="108"/>
                </a:cxn>
                <a:cxn ang="0">
                  <a:pos x="13" y="100"/>
                </a:cxn>
                <a:cxn ang="0">
                  <a:pos x="8" y="92"/>
                </a:cxn>
                <a:cxn ang="0">
                  <a:pos x="5" y="81"/>
                </a:cxn>
                <a:cxn ang="0">
                  <a:pos x="2" y="71"/>
                </a:cxn>
                <a:cxn ang="0">
                  <a:pos x="0" y="60"/>
                </a:cxn>
                <a:cxn ang="0">
                  <a:pos x="0" y="60"/>
                </a:cxn>
                <a:cxn ang="0">
                  <a:pos x="2" y="36"/>
                </a:cxn>
                <a:cxn ang="0">
                  <a:pos x="8" y="27"/>
                </a:cxn>
                <a:cxn ang="0">
                  <a:pos x="13" y="17"/>
                </a:cxn>
                <a:cxn ang="0">
                  <a:pos x="19" y="11"/>
                </a:cxn>
                <a:cxn ang="0">
                  <a:pos x="27" y="6"/>
                </a:cxn>
                <a:cxn ang="0">
                  <a:pos x="38" y="3"/>
                </a:cxn>
                <a:cxn ang="0">
                  <a:pos x="49" y="0"/>
                </a:cxn>
                <a:cxn ang="0">
                  <a:pos x="49" y="0"/>
                </a:cxn>
                <a:cxn ang="0">
                  <a:pos x="60" y="3"/>
                </a:cxn>
                <a:cxn ang="0">
                  <a:pos x="68" y="6"/>
                </a:cxn>
                <a:cxn ang="0">
                  <a:pos x="77" y="11"/>
                </a:cxn>
                <a:cxn ang="0">
                  <a:pos x="82" y="17"/>
                </a:cxn>
                <a:cxn ang="0">
                  <a:pos x="88" y="25"/>
                </a:cxn>
                <a:cxn ang="0">
                  <a:pos x="90" y="36"/>
                </a:cxn>
                <a:cxn ang="0">
                  <a:pos x="93" y="57"/>
                </a:cxn>
                <a:cxn ang="0">
                  <a:pos x="90" y="57"/>
                </a:cxn>
                <a:cxn ang="0">
                  <a:pos x="49" y="11"/>
                </a:cxn>
                <a:cxn ang="0">
                  <a:pos x="49" y="11"/>
                </a:cxn>
                <a:cxn ang="0">
                  <a:pos x="35" y="14"/>
                </a:cxn>
                <a:cxn ang="0">
                  <a:pos x="24" y="22"/>
                </a:cxn>
                <a:cxn ang="0">
                  <a:pos x="19" y="33"/>
                </a:cxn>
                <a:cxn ang="0">
                  <a:pos x="13" y="46"/>
                </a:cxn>
                <a:cxn ang="0">
                  <a:pos x="79" y="46"/>
                </a:cxn>
                <a:cxn ang="0">
                  <a:pos x="79" y="46"/>
                </a:cxn>
                <a:cxn ang="0">
                  <a:pos x="77" y="33"/>
                </a:cxn>
                <a:cxn ang="0">
                  <a:pos x="71" y="22"/>
                </a:cxn>
                <a:cxn ang="0">
                  <a:pos x="60" y="14"/>
                </a:cxn>
                <a:cxn ang="0">
                  <a:pos x="49" y="11"/>
                </a:cxn>
                <a:cxn ang="0">
                  <a:pos x="49" y="11"/>
                </a:cxn>
              </a:cxnLst>
              <a:rect l="0" t="0" r="r" b="b"/>
              <a:pathLst>
                <a:path w="93" h="117">
                  <a:moveTo>
                    <a:pt x="90" y="57"/>
                  </a:moveTo>
                  <a:lnTo>
                    <a:pt x="13" y="57"/>
                  </a:lnTo>
                  <a:lnTo>
                    <a:pt x="16" y="76"/>
                  </a:lnTo>
                  <a:lnTo>
                    <a:pt x="24" y="90"/>
                  </a:lnTo>
                  <a:lnTo>
                    <a:pt x="30" y="98"/>
                  </a:lnTo>
                  <a:lnTo>
                    <a:pt x="35" y="100"/>
                  </a:lnTo>
                  <a:lnTo>
                    <a:pt x="44" y="103"/>
                  </a:lnTo>
                  <a:lnTo>
                    <a:pt x="55" y="106"/>
                  </a:lnTo>
                  <a:lnTo>
                    <a:pt x="63" y="103"/>
                  </a:lnTo>
                  <a:lnTo>
                    <a:pt x="71" y="100"/>
                  </a:lnTo>
                  <a:lnTo>
                    <a:pt x="79" y="98"/>
                  </a:lnTo>
                  <a:lnTo>
                    <a:pt x="88" y="90"/>
                  </a:lnTo>
                  <a:lnTo>
                    <a:pt x="88" y="92"/>
                  </a:lnTo>
                  <a:lnTo>
                    <a:pt x="88" y="103"/>
                  </a:lnTo>
                  <a:lnTo>
                    <a:pt x="88" y="106"/>
                  </a:lnTo>
                  <a:lnTo>
                    <a:pt x="71" y="114"/>
                  </a:lnTo>
                  <a:lnTo>
                    <a:pt x="52" y="117"/>
                  </a:lnTo>
                  <a:lnTo>
                    <a:pt x="41" y="117"/>
                  </a:lnTo>
                  <a:lnTo>
                    <a:pt x="30" y="111"/>
                  </a:lnTo>
                  <a:lnTo>
                    <a:pt x="22" y="108"/>
                  </a:lnTo>
                  <a:lnTo>
                    <a:pt x="13" y="100"/>
                  </a:lnTo>
                  <a:lnTo>
                    <a:pt x="8" y="92"/>
                  </a:lnTo>
                  <a:lnTo>
                    <a:pt x="5" y="81"/>
                  </a:lnTo>
                  <a:lnTo>
                    <a:pt x="2" y="71"/>
                  </a:lnTo>
                  <a:lnTo>
                    <a:pt x="0" y="60"/>
                  </a:lnTo>
                  <a:lnTo>
                    <a:pt x="2" y="36"/>
                  </a:lnTo>
                  <a:lnTo>
                    <a:pt x="8" y="27"/>
                  </a:lnTo>
                  <a:lnTo>
                    <a:pt x="13" y="17"/>
                  </a:lnTo>
                  <a:lnTo>
                    <a:pt x="19" y="11"/>
                  </a:lnTo>
                  <a:lnTo>
                    <a:pt x="27" y="6"/>
                  </a:lnTo>
                  <a:lnTo>
                    <a:pt x="38" y="3"/>
                  </a:lnTo>
                  <a:lnTo>
                    <a:pt x="49" y="0"/>
                  </a:lnTo>
                  <a:lnTo>
                    <a:pt x="60" y="3"/>
                  </a:lnTo>
                  <a:lnTo>
                    <a:pt x="68" y="6"/>
                  </a:lnTo>
                  <a:lnTo>
                    <a:pt x="77" y="11"/>
                  </a:lnTo>
                  <a:lnTo>
                    <a:pt x="82" y="17"/>
                  </a:lnTo>
                  <a:lnTo>
                    <a:pt x="88" y="25"/>
                  </a:lnTo>
                  <a:lnTo>
                    <a:pt x="90" y="36"/>
                  </a:lnTo>
                  <a:lnTo>
                    <a:pt x="93" y="57"/>
                  </a:lnTo>
                  <a:lnTo>
                    <a:pt x="90" y="57"/>
                  </a:lnTo>
                  <a:close/>
                  <a:moveTo>
                    <a:pt x="49" y="11"/>
                  </a:moveTo>
                  <a:lnTo>
                    <a:pt x="49" y="11"/>
                  </a:lnTo>
                  <a:lnTo>
                    <a:pt x="35" y="14"/>
                  </a:lnTo>
                  <a:lnTo>
                    <a:pt x="24" y="22"/>
                  </a:lnTo>
                  <a:lnTo>
                    <a:pt x="19" y="33"/>
                  </a:lnTo>
                  <a:lnTo>
                    <a:pt x="13" y="46"/>
                  </a:lnTo>
                  <a:lnTo>
                    <a:pt x="79" y="46"/>
                  </a:lnTo>
                  <a:lnTo>
                    <a:pt x="77" y="33"/>
                  </a:lnTo>
                  <a:lnTo>
                    <a:pt x="71" y="22"/>
                  </a:lnTo>
                  <a:lnTo>
                    <a:pt x="60" y="14"/>
                  </a:lnTo>
                  <a:lnTo>
                    <a:pt x="49"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9" name="Freeform 18"/>
            <p:cNvSpPr>
              <a:spLocks/>
            </p:cNvSpPr>
            <p:nvPr/>
          </p:nvSpPr>
          <p:spPr bwMode="auto">
            <a:xfrm>
              <a:off x="2294" y="1018"/>
              <a:ext cx="145" cy="111"/>
            </a:xfrm>
            <a:custGeom>
              <a:avLst/>
              <a:gdLst/>
              <a:ahLst/>
              <a:cxnLst>
                <a:cxn ang="0">
                  <a:pos x="132" y="46"/>
                </a:cxn>
                <a:cxn ang="0">
                  <a:pos x="123" y="87"/>
                </a:cxn>
                <a:cxn ang="0">
                  <a:pos x="123" y="87"/>
                </a:cxn>
                <a:cxn ang="0">
                  <a:pos x="118" y="108"/>
                </a:cxn>
                <a:cxn ang="0">
                  <a:pos x="115" y="111"/>
                </a:cxn>
                <a:cxn ang="0">
                  <a:pos x="115" y="111"/>
                </a:cxn>
                <a:cxn ang="0">
                  <a:pos x="99" y="111"/>
                </a:cxn>
                <a:cxn ang="0">
                  <a:pos x="99" y="111"/>
                </a:cxn>
                <a:cxn ang="0">
                  <a:pos x="99" y="111"/>
                </a:cxn>
                <a:cxn ang="0">
                  <a:pos x="90" y="78"/>
                </a:cxn>
                <a:cxn ang="0">
                  <a:pos x="71" y="8"/>
                </a:cxn>
                <a:cxn ang="0">
                  <a:pos x="57" y="65"/>
                </a:cxn>
                <a:cxn ang="0">
                  <a:pos x="57" y="65"/>
                </a:cxn>
                <a:cxn ang="0">
                  <a:pos x="46" y="111"/>
                </a:cxn>
                <a:cxn ang="0">
                  <a:pos x="46" y="111"/>
                </a:cxn>
                <a:cxn ang="0">
                  <a:pos x="46" y="111"/>
                </a:cxn>
                <a:cxn ang="0">
                  <a:pos x="30" y="111"/>
                </a:cxn>
                <a:cxn ang="0">
                  <a:pos x="30" y="111"/>
                </a:cxn>
                <a:cxn ang="0">
                  <a:pos x="30" y="111"/>
                </a:cxn>
                <a:cxn ang="0">
                  <a:pos x="22" y="78"/>
                </a:cxn>
                <a:cxn ang="0">
                  <a:pos x="22" y="78"/>
                </a:cxn>
                <a:cxn ang="0">
                  <a:pos x="0" y="3"/>
                </a:cxn>
                <a:cxn ang="0">
                  <a:pos x="2" y="0"/>
                </a:cxn>
                <a:cxn ang="0">
                  <a:pos x="2" y="0"/>
                </a:cxn>
                <a:cxn ang="0">
                  <a:pos x="13" y="0"/>
                </a:cxn>
                <a:cxn ang="0">
                  <a:pos x="16" y="3"/>
                </a:cxn>
                <a:cxn ang="0">
                  <a:pos x="16" y="3"/>
                </a:cxn>
                <a:cxn ang="0">
                  <a:pos x="22" y="33"/>
                </a:cxn>
                <a:cxn ang="0">
                  <a:pos x="38" y="103"/>
                </a:cxn>
                <a:cxn ang="0">
                  <a:pos x="57" y="30"/>
                </a:cxn>
                <a:cxn ang="0">
                  <a:pos x="57" y="30"/>
                </a:cxn>
                <a:cxn ang="0">
                  <a:pos x="63" y="3"/>
                </a:cxn>
                <a:cxn ang="0">
                  <a:pos x="63" y="0"/>
                </a:cxn>
                <a:cxn ang="0">
                  <a:pos x="63" y="0"/>
                </a:cxn>
                <a:cxn ang="0">
                  <a:pos x="82" y="0"/>
                </a:cxn>
                <a:cxn ang="0">
                  <a:pos x="82" y="3"/>
                </a:cxn>
                <a:cxn ang="0">
                  <a:pos x="82" y="3"/>
                </a:cxn>
                <a:cxn ang="0">
                  <a:pos x="110" y="100"/>
                </a:cxn>
                <a:cxn ang="0">
                  <a:pos x="123" y="43"/>
                </a:cxn>
                <a:cxn ang="0">
                  <a:pos x="123" y="43"/>
                </a:cxn>
                <a:cxn ang="0">
                  <a:pos x="129" y="14"/>
                </a:cxn>
                <a:cxn ang="0">
                  <a:pos x="129" y="14"/>
                </a:cxn>
                <a:cxn ang="0">
                  <a:pos x="132" y="3"/>
                </a:cxn>
                <a:cxn ang="0">
                  <a:pos x="132" y="0"/>
                </a:cxn>
                <a:cxn ang="0">
                  <a:pos x="132" y="0"/>
                </a:cxn>
                <a:cxn ang="0">
                  <a:pos x="137" y="0"/>
                </a:cxn>
                <a:cxn ang="0">
                  <a:pos x="137" y="0"/>
                </a:cxn>
                <a:cxn ang="0">
                  <a:pos x="143" y="0"/>
                </a:cxn>
                <a:cxn ang="0">
                  <a:pos x="145" y="3"/>
                </a:cxn>
                <a:cxn ang="0">
                  <a:pos x="145" y="3"/>
                </a:cxn>
                <a:cxn ang="0">
                  <a:pos x="132" y="46"/>
                </a:cxn>
                <a:cxn ang="0">
                  <a:pos x="132" y="46"/>
                </a:cxn>
              </a:cxnLst>
              <a:rect l="0" t="0" r="r" b="b"/>
              <a:pathLst>
                <a:path w="145" h="111">
                  <a:moveTo>
                    <a:pt x="132" y="46"/>
                  </a:moveTo>
                  <a:lnTo>
                    <a:pt x="123" y="87"/>
                  </a:lnTo>
                  <a:lnTo>
                    <a:pt x="118" y="108"/>
                  </a:lnTo>
                  <a:lnTo>
                    <a:pt x="115" y="111"/>
                  </a:lnTo>
                  <a:lnTo>
                    <a:pt x="99" y="111"/>
                  </a:lnTo>
                  <a:lnTo>
                    <a:pt x="90" y="78"/>
                  </a:lnTo>
                  <a:lnTo>
                    <a:pt x="71" y="8"/>
                  </a:lnTo>
                  <a:lnTo>
                    <a:pt x="57" y="65"/>
                  </a:lnTo>
                  <a:lnTo>
                    <a:pt x="46" y="111"/>
                  </a:lnTo>
                  <a:lnTo>
                    <a:pt x="30" y="111"/>
                  </a:lnTo>
                  <a:lnTo>
                    <a:pt x="22" y="78"/>
                  </a:lnTo>
                  <a:lnTo>
                    <a:pt x="0" y="3"/>
                  </a:lnTo>
                  <a:lnTo>
                    <a:pt x="2" y="0"/>
                  </a:lnTo>
                  <a:lnTo>
                    <a:pt x="13" y="0"/>
                  </a:lnTo>
                  <a:lnTo>
                    <a:pt x="16" y="3"/>
                  </a:lnTo>
                  <a:lnTo>
                    <a:pt x="22" y="33"/>
                  </a:lnTo>
                  <a:lnTo>
                    <a:pt x="38" y="103"/>
                  </a:lnTo>
                  <a:lnTo>
                    <a:pt x="57" y="30"/>
                  </a:lnTo>
                  <a:lnTo>
                    <a:pt x="63" y="3"/>
                  </a:lnTo>
                  <a:lnTo>
                    <a:pt x="63" y="0"/>
                  </a:lnTo>
                  <a:lnTo>
                    <a:pt x="82" y="0"/>
                  </a:lnTo>
                  <a:lnTo>
                    <a:pt x="82" y="3"/>
                  </a:lnTo>
                  <a:lnTo>
                    <a:pt x="110" y="100"/>
                  </a:lnTo>
                  <a:lnTo>
                    <a:pt x="123" y="43"/>
                  </a:lnTo>
                  <a:lnTo>
                    <a:pt x="129" y="14"/>
                  </a:lnTo>
                  <a:lnTo>
                    <a:pt x="132" y="3"/>
                  </a:lnTo>
                  <a:lnTo>
                    <a:pt x="132" y="0"/>
                  </a:lnTo>
                  <a:lnTo>
                    <a:pt x="137" y="0"/>
                  </a:lnTo>
                  <a:lnTo>
                    <a:pt x="143" y="0"/>
                  </a:lnTo>
                  <a:lnTo>
                    <a:pt x="145"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0" name="Freeform 17"/>
            <p:cNvSpPr>
              <a:spLocks noEditPoints="1"/>
            </p:cNvSpPr>
            <p:nvPr/>
          </p:nvSpPr>
          <p:spPr bwMode="auto">
            <a:xfrm>
              <a:off x="2536" y="975"/>
              <a:ext cx="96" cy="154"/>
            </a:xfrm>
            <a:custGeom>
              <a:avLst/>
              <a:gdLst/>
              <a:ahLst/>
              <a:cxnLst>
                <a:cxn ang="0">
                  <a:pos x="85" y="140"/>
                </a:cxn>
                <a:cxn ang="0">
                  <a:pos x="74" y="148"/>
                </a:cxn>
                <a:cxn ang="0">
                  <a:pos x="44" y="154"/>
                </a:cxn>
                <a:cxn ang="0">
                  <a:pos x="30" y="154"/>
                </a:cxn>
                <a:cxn ang="0">
                  <a:pos x="2" y="154"/>
                </a:cxn>
                <a:cxn ang="0">
                  <a:pos x="2" y="121"/>
                </a:cxn>
                <a:cxn ang="0">
                  <a:pos x="2" y="51"/>
                </a:cxn>
                <a:cxn ang="0">
                  <a:pos x="0" y="3"/>
                </a:cxn>
                <a:cxn ang="0">
                  <a:pos x="2" y="3"/>
                </a:cxn>
                <a:cxn ang="0">
                  <a:pos x="44" y="0"/>
                </a:cxn>
                <a:cxn ang="0">
                  <a:pos x="55" y="3"/>
                </a:cxn>
                <a:cxn ang="0">
                  <a:pos x="77" y="11"/>
                </a:cxn>
                <a:cxn ang="0">
                  <a:pos x="82" y="19"/>
                </a:cxn>
                <a:cxn ang="0">
                  <a:pos x="88" y="38"/>
                </a:cxn>
                <a:cxn ang="0">
                  <a:pos x="85" y="51"/>
                </a:cxn>
                <a:cxn ang="0">
                  <a:pos x="68" y="70"/>
                </a:cxn>
                <a:cxn ang="0">
                  <a:pos x="57" y="73"/>
                </a:cxn>
                <a:cxn ang="0">
                  <a:pos x="85" y="84"/>
                </a:cxn>
                <a:cxn ang="0">
                  <a:pos x="93" y="94"/>
                </a:cxn>
                <a:cxn ang="0">
                  <a:pos x="96" y="111"/>
                </a:cxn>
                <a:cxn ang="0">
                  <a:pos x="93" y="127"/>
                </a:cxn>
                <a:cxn ang="0">
                  <a:pos x="85" y="140"/>
                </a:cxn>
                <a:cxn ang="0">
                  <a:pos x="16" y="11"/>
                </a:cxn>
                <a:cxn ang="0">
                  <a:pos x="13" y="13"/>
                </a:cxn>
                <a:cxn ang="0">
                  <a:pos x="13" y="62"/>
                </a:cxn>
                <a:cxn ang="0">
                  <a:pos x="30" y="70"/>
                </a:cxn>
                <a:cxn ang="0">
                  <a:pos x="44" y="67"/>
                </a:cxn>
                <a:cxn ang="0">
                  <a:pos x="66" y="59"/>
                </a:cxn>
                <a:cxn ang="0">
                  <a:pos x="74" y="49"/>
                </a:cxn>
                <a:cxn ang="0">
                  <a:pos x="74" y="38"/>
                </a:cxn>
                <a:cxn ang="0">
                  <a:pos x="66" y="19"/>
                </a:cxn>
                <a:cxn ang="0">
                  <a:pos x="46" y="11"/>
                </a:cxn>
                <a:cxn ang="0">
                  <a:pos x="35" y="81"/>
                </a:cxn>
                <a:cxn ang="0">
                  <a:pos x="13" y="81"/>
                </a:cxn>
                <a:cxn ang="0">
                  <a:pos x="13" y="97"/>
                </a:cxn>
                <a:cxn ang="0">
                  <a:pos x="38" y="143"/>
                </a:cxn>
                <a:cxn ang="0">
                  <a:pos x="49" y="143"/>
                </a:cxn>
                <a:cxn ang="0">
                  <a:pos x="71" y="135"/>
                </a:cxn>
                <a:cxn ang="0">
                  <a:pos x="79" y="127"/>
                </a:cxn>
                <a:cxn ang="0">
                  <a:pos x="82" y="111"/>
                </a:cxn>
                <a:cxn ang="0">
                  <a:pos x="82" y="103"/>
                </a:cxn>
                <a:cxn ang="0">
                  <a:pos x="74" y="89"/>
                </a:cxn>
                <a:cxn ang="0">
                  <a:pos x="52" y="81"/>
                </a:cxn>
                <a:cxn ang="0">
                  <a:pos x="35" y="81"/>
                </a:cxn>
              </a:cxnLst>
              <a:rect l="0" t="0" r="r" b="b"/>
              <a:pathLst>
                <a:path w="96" h="154">
                  <a:moveTo>
                    <a:pt x="85" y="140"/>
                  </a:moveTo>
                  <a:lnTo>
                    <a:pt x="85" y="140"/>
                  </a:lnTo>
                  <a:lnTo>
                    <a:pt x="79" y="146"/>
                  </a:lnTo>
                  <a:lnTo>
                    <a:pt x="74" y="148"/>
                  </a:lnTo>
                  <a:lnTo>
                    <a:pt x="60" y="151"/>
                  </a:lnTo>
                  <a:lnTo>
                    <a:pt x="44" y="154"/>
                  </a:lnTo>
                  <a:lnTo>
                    <a:pt x="30" y="154"/>
                  </a:lnTo>
                  <a:lnTo>
                    <a:pt x="2" y="154"/>
                  </a:lnTo>
                  <a:lnTo>
                    <a:pt x="2" y="121"/>
                  </a:lnTo>
                  <a:lnTo>
                    <a:pt x="2" y="51"/>
                  </a:lnTo>
                  <a:lnTo>
                    <a:pt x="0" y="3"/>
                  </a:lnTo>
                  <a:lnTo>
                    <a:pt x="2" y="3"/>
                  </a:lnTo>
                  <a:lnTo>
                    <a:pt x="33" y="0"/>
                  </a:lnTo>
                  <a:lnTo>
                    <a:pt x="44" y="0"/>
                  </a:lnTo>
                  <a:lnTo>
                    <a:pt x="55" y="3"/>
                  </a:lnTo>
                  <a:lnTo>
                    <a:pt x="66" y="5"/>
                  </a:lnTo>
                  <a:lnTo>
                    <a:pt x="77" y="11"/>
                  </a:lnTo>
                  <a:lnTo>
                    <a:pt x="82" y="19"/>
                  </a:lnTo>
                  <a:lnTo>
                    <a:pt x="88" y="27"/>
                  </a:lnTo>
                  <a:lnTo>
                    <a:pt x="88" y="38"/>
                  </a:lnTo>
                  <a:lnTo>
                    <a:pt x="85" y="51"/>
                  </a:lnTo>
                  <a:lnTo>
                    <a:pt x="79" y="62"/>
                  </a:lnTo>
                  <a:lnTo>
                    <a:pt x="68" y="70"/>
                  </a:lnTo>
                  <a:lnTo>
                    <a:pt x="57" y="73"/>
                  </a:lnTo>
                  <a:lnTo>
                    <a:pt x="74" y="76"/>
                  </a:lnTo>
                  <a:lnTo>
                    <a:pt x="85" y="84"/>
                  </a:lnTo>
                  <a:lnTo>
                    <a:pt x="90" y="89"/>
                  </a:lnTo>
                  <a:lnTo>
                    <a:pt x="93" y="94"/>
                  </a:lnTo>
                  <a:lnTo>
                    <a:pt x="96" y="103"/>
                  </a:lnTo>
                  <a:lnTo>
                    <a:pt x="96" y="111"/>
                  </a:lnTo>
                  <a:lnTo>
                    <a:pt x="93" y="127"/>
                  </a:lnTo>
                  <a:lnTo>
                    <a:pt x="85" y="140"/>
                  </a:lnTo>
                  <a:close/>
                  <a:moveTo>
                    <a:pt x="46" y="11"/>
                  </a:moveTo>
                  <a:lnTo>
                    <a:pt x="16" y="11"/>
                  </a:lnTo>
                  <a:lnTo>
                    <a:pt x="13" y="13"/>
                  </a:lnTo>
                  <a:lnTo>
                    <a:pt x="13" y="62"/>
                  </a:lnTo>
                  <a:lnTo>
                    <a:pt x="13" y="70"/>
                  </a:lnTo>
                  <a:lnTo>
                    <a:pt x="30" y="70"/>
                  </a:lnTo>
                  <a:lnTo>
                    <a:pt x="44" y="67"/>
                  </a:lnTo>
                  <a:lnTo>
                    <a:pt x="60" y="65"/>
                  </a:lnTo>
                  <a:lnTo>
                    <a:pt x="66" y="59"/>
                  </a:lnTo>
                  <a:lnTo>
                    <a:pt x="71" y="54"/>
                  </a:lnTo>
                  <a:lnTo>
                    <a:pt x="74" y="49"/>
                  </a:lnTo>
                  <a:lnTo>
                    <a:pt x="74" y="38"/>
                  </a:lnTo>
                  <a:lnTo>
                    <a:pt x="71" y="27"/>
                  </a:lnTo>
                  <a:lnTo>
                    <a:pt x="66" y="19"/>
                  </a:lnTo>
                  <a:lnTo>
                    <a:pt x="57" y="13"/>
                  </a:lnTo>
                  <a:lnTo>
                    <a:pt x="46" y="11"/>
                  </a:lnTo>
                  <a:close/>
                  <a:moveTo>
                    <a:pt x="35" y="81"/>
                  </a:moveTo>
                  <a:lnTo>
                    <a:pt x="35" y="81"/>
                  </a:lnTo>
                  <a:lnTo>
                    <a:pt x="13" y="81"/>
                  </a:lnTo>
                  <a:lnTo>
                    <a:pt x="13" y="97"/>
                  </a:lnTo>
                  <a:lnTo>
                    <a:pt x="16" y="143"/>
                  </a:lnTo>
                  <a:lnTo>
                    <a:pt x="38" y="143"/>
                  </a:lnTo>
                  <a:lnTo>
                    <a:pt x="49" y="143"/>
                  </a:lnTo>
                  <a:lnTo>
                    <a:pt x="60" y="140"/>
                  </a:lnTo>
                  <a:lnTo>
                    <a:pt x="71" y="135"/>
                  </a:lnTo>
                  <a:lnTo>
                    <a:pt x="79" y="127"/>
                  </a:lnTo>
                  <a:lnTo>
                    <a:pt x="82" y="119"/>
                  </a:lnTo>
                  <a:lnTo>
                    <a:pt x="82" y="111"/>
                  </a:lnTo>
                  <a:lnTo>
                    <a:pt x="82" y="103"/>
                  </a:lnTo>
                  <a:lnTo>
                    <a:pt x="79" y="94"/>
                  </a:lnTo>
                  <a:lnTo>
                    <a:pt x="74" y="89"/>
                  </a:lnTo>
                  <a:lnTo>
                    <a:pt x="68" y="86"/>
                  </a:lnTo>
                  <a:lnTo>
                    <a:pt x="52" y="81"/>
                  </a:lnTo>
                  <a:lnTo>
                    <a:pt x="35"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1" name="Freeform 16"/>
            <p:cNvSpPr>
              <a:spLocks/>
            </p:cNvSpPr>
            <p:nvPr/>
          </p:nvSpPr>
          <p:spPr bwMode="auto">
            <a:xfrm>
              <a:off x="2665" y="1015"/>
              <a:ext cx="47" cy="114"/>
            </a:xfrm>
            <a:custGeom>
              <a:avLst/>
              <a:gdLst/>
              <a:ahLst/>
              <a:cxnLst>
                <a:cxn ang="0">
                  <a:pos x="44" y="17"/>
                </a:cxn>
                <a:cxn ang="0">
                  <a:pos x="44" y="17"/>
                </a:cxn>
                <a:cxn ang="0">
                  <a:pos x="44" y="17"/>
                </a:cxn>
                <a:cxn ang="0">
                  <a:pos x="36" y="14"/>
                </a:cxn>
                <a:cxn ang="0">
                  <a:pos x="36" y="14"/>
                </a:cxn>
                <a:cxn ang="0">
                  <a:pos x="27" y="17"/>
                </a:cxn>
                <a:cxn ang="0">
                  <a:pos x="22" y="19"/>
                </a:cxn>
                <a:cxn ang="0">
                  <a:pos x="19" y="25"/>
                </a:cxn>
                <a:cxn ang="0">
                  <a:pos x="16" y="30"/>
                </a:cxn>
                <a:cxn ang="0">
                  <a:pos x="14" y="44"/>
                </a:cxn>
                <a:cxn ang="0">
                  <a:pos x="14" y="57"/>
                </a:cxn>
                <a:cxn ang="0">
                  <a:pos x="14" y="57"/>
                </a:cxn>
                <a:cxn ang="0">
                  <a:pos x="16" y="114"/>
                </a:cxn>
                <a:cxn ang="0">
                  <a:pos x="14" y="114"/>
                </a:cxn>
                <a:cxn ang="0">
                  <a:pos x="14" y="114"/>
                </a:cxn>
                <a:cxn ang="0">
                  <a:pos x="3" y="114"/>
                </a:cxn>
                <a:cxn ang="0">
                  <a:pos x="0" y="114"/>
                </a:cxn>
                <a:cxn ang="0">
                  <a:pos x="0" y="108"/>
                </a:cxn>
                <a:cxn ang="0">
                  <a:pos x="0" y="108"/>
                </a:cxn>
                <a:cxn ang="0">
                  <a:pos x="0" y="84"/>
                </a:cxn>
                <a:cxn ang="0">
                  <a:pos x="0" y="57"/>
                </a:cxn>
                <a:cxn ang="0">
                  <a:pos x="0" y="57"/>
                </a:cxn>
                <a:cxn ang="0">
                  <a:pos x="0" y="6"/>
                </a:cxn>
                <a:cxn ang="0">
                  <a:pos x="0" y="6"/>
                </a:cxn>
                <a:cxn ang="0">
                  <a:pos x="0" y="6"/>
                </a:cxn>
                <a:cxn ang="0">
                  <a:pos x="14" y="3"/>
                </a:cxn>
                <a:cxn ang="0">
                  <a:pos x="14" y="3"/>
                </a:cxn>
                <a:cxn ang="0">
                  <a:pos x="14" y="3"/>
                </a:cxn>
                <a:cxn ang="0">
                  <a:pos x="14" y="22"/>
                </a:cxn>
                <a:cxn ang="0">
                  <a:pos x="14" y="22"/>
                </a:cxn>
                <a:cxn ang="0">
                  <a:pos x="16" y="14"/>
                </a:cxn>
                <a:cxn ang="0">
                  <a:pos x="22" y="6"/>
                </a:cxn>
                <a:cxn ang="0">
                  <a:pos x="27" y="3"/>
                </a:cxn>
                <a:cxn ang="0">
                  <a:pos x="36" y="0"/>
                </a:cxn>
                <a:cxn ang="0">
                  <a:pos x="36" y="0"/>
                </a:cxn>
                <a:cxn ang="0">
                  <a:pos x="47" y="3"/>
                </a:cxn>
                <a:cxn ang="0">
                  <a:pos x="47" y="6"/>
                </a:cxn>
                <a:cxn ang="0">
                  <a:pos x="47" y="6"/>
                </a:cxn>
                <a:cxn ang="0">
                  <a:pos x="44" y="17"/>
                </a:cxn>
                <a:cxn ang="0">
                  <a:pos x="44" y="17"/>
                </a:cxn>
              </a:cxnLst>
              <a:rect l="0" t="0" r="r" b="b"/>
              <a:pathLst>
                <a:path w="47" h="114">
                  <a:moveTo>
                    <a:pt x="44" y="17"/>
                  </a:moveTo>
                  <a:lnTo>
                    <a:pt x="44" y="17"/>
                  </a:lnTo>
                  <a:lnTo>
                    <a:pt x="36" y="14"/>
                  </a:lnTo>
                  <a:lnTo>
                    <a:pt x="27" y="17"/>
                  </a:lnTo>
                  <a:lnTo>
                    <a:pt x="22" y="19"/>
                  </a:lnTo>
                  <a:lnTo>
                    <a:pt x="19" y="25"/>
                  </a:lnTo>
                  <a:lnTo>
                    <a:pt x="16" y="30"/>
                  </a:lnTo>
                  <a:lnTo>
                    <a:pt x="14" y="44"/>
                  </a:lnTo>
                  <a:lnTo>
                    <a:pt x="14" y="57"/>
                  </a:lnTo>
                  <a:lnTo>
                    <a:pt x="16" y="114"/>
                  </a:lnTo>
                  <a:lnTo>
                    <a:pt x="14" y="114"/>
                  </a:lnTo>
                  <a:lnTo>
                    <a:pt x="3" y="114"/>
                  </a:lnTo>
                  <a:lnTo>
                    <a:pt x="0" y="114"/>
                  </a:lnTo>
                  <a:lnTo>
                    <a:pt x="0" y="108"/>
                  </a:lnTo>
                  <a:lnTo>
                    <a:pt x="0" y="84"/>
                  </a:lnTo>
                  <a:lnTo>
                    <a:pt x="0" y="57"/>
                  </a:lnTo>
                  <a:lnTo>
                    <a:pt x="0" y="6"/>
                  </a:lnTo>
                  <a:lnTo>
                    <a:pt x="14" y="3"/>
                  </a:lnTo>
                  <a:lnTo>
                    <a:pt x="14" y="22"/>
                  </a:lnTo>
                  <a:lnTo>
                    <a:pt x="16" y="14"/>
                  </a:lnTo>
                  <a:lnTo>
                    <a:pt x="22" y="6"/>
                  </a:lnTo>
                  <a:lnTo>
                    <a:pt x="27" y="3"/>
                  </a:lnTo>
                  <a:lnTo>
                    <a:pt x="36" y="0"/>
                  </a:lnTo>
                  <a:lnTo>
                    <a:pt x="47" y="3"/>
                  </a:lnTo>
                  <a:lnTo>
                    <a:pt x="47" y="6"/>
                  </a:lnTo>
                  <a:lnTo>
                    <a:pt x="44"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2" name="Freeform 15"/>
            <p:cNvSpPr>
              <a:spLocks/>
            </p:cNvSpPr>
            <p:nvPr/>
          </p:nvSpPr>
          <p:spPr bwMode="auto">
            <a:xfrm>
              <a:off x="2734" y="1018"/>
              <a:ext cx="85" cy="114"/>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4"/>
                </a:cxn>
                <a:cxn ang="0">
                  <a:pos x="35" y="114"/>
                </a:cxn>
                <a:cxn ang="0">
                  <a:pos x="35" y="114"/>
                </a:cxn>
                <a:cxn ang="0">
                  <a:pos x="24" y="111"/>
                </a:cxn>
                <a:cxn ang="0">
                  <a:pos x="13" y="108"/>
                </a:cxn>
                <a:cxn ang="0">
                  <a:pos x="13" y="108"/>
                </a:cxn>
                <a:cxn ang="0">
                  <a:pos x="11"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6" y="43"/>
                </a:cxn>
                <a:cxn ang="0">
                  <a:pos x="16" y="68"/>
                </a:cxn>
                <a:cxn ang="0">
                  <a:pos x="16" y="68"/>
                </a:cxn>
                <a:cxn ang="0">
                  <a:pos x="16" y="81"/>
                </a:cxn>
                <a:cxn ang="0">
                  <a:pos x="19" y="92"/>
                </a:cxn>
                <a:cxn ang="0">
                  <a:pos x="27" y="100"/>
                </a:cxn>
                <a:cxn ang="0">
                  <a:pos x="41" y="103"/>
                </a:cxn>
                <a:cxn ang="0">
                  <a:pos x="41" y="103"/>
                </a:cxn>
                <a:cxn ang="0">
                  <a:pos x="49" y="100"/>
                </a:cxn>
                <a:cxn ang="0">
                  <a:pos x="57" y="97"/>
                </a:cxn>
                <a:cxn ang="0">
                  <a:pos x="63" y="95"/>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4">
                  <a:moveTo>
                    <a:pt x="82" y="111"/>
                  </a:moveTo>
                  <a:lnTo>
                    <a:pt x="71" y="111"/>
                  </a:lnTo>
                  <a:lnTo>
                    <a:pt x="71" y="100"/>
                  </a:lnTo>
                  <a:lnTo>
                    <a:pt x="63" y="105"/>
                  </a:lnTo>
                  <a:lnTo>
                    <a:pt x="55" y="111"/>
                  </a:lnTo>
                  <a:lnTo>
                    <a:pt x="46" y="114"/>
                  </a:lnTo>
                  <a:lnTo>
                    <a:pt x="35" y="114"/>
                  </a:lnTo>
                  <a:lnTo>
                    <a:pt x="24" y="111"/>
                  </a:lnTo>
                  <a:lnTo>
                    <a:pt x="13" y="108"/>
                  </a:lnTo>
                  <a:lnTo>
                    <a:pt x="11" y="103"/>
                  </a:lnTo>
                  <a:lnTo>
                    <a:pt x="5" y="97"/>
                  </a:lnTo>
                  <a:lnTo>
                    <a:pt x="2" y="84"/>
                  </a:lnTo>
                  <a:lnTo>
                    <a:pt x="2" y="57"/>
                  </a:lnTo>
                  <a:lnTo>
                    <a:pt x="2" y="43"/>
                  </a:lnTo>
                  <a:lnTo>
                    <a:pt x="0" y="3"/>
                  </a:lnTo>
                  <a:lnTo>
                    <a:pt x="2" y="0"/>
                  </a:lnTo>
                  <a:lnTo>
                    <a:pt x="13" y="0"/>
                  </a:lnTo>
                  <a:lnTo>
                    <a:pt x="16" y="0"/>
                  </a:lnTo>
                  <a:lnTo>
                    <a:pt x="16" y="43"/>
                  </a:lnTo>
                  <a:lnTo>
                    <a:pt x="16" y="68"/>
                  </a:lnTo>
                  <a:lnTo>
                    <a:pt x="16" y="81"/>
                  </a:lnTo>
                  <a:lnTo>
                    <a:pt x="19" y="92"/>
                  </a:lnTo>
                  <a:lnTo>
                    <a:pt x="27" y="100"/>
                  </a:lnTo>
                  <a:lnTo>
                    <a:pt x="41" y="103"/>
                  </a:lnTo>
                  <a:lnTo>
                    <a:pt x="49" y="100"/>
                  </a:lnTo>
                  <a:lnTo>
                    <a:pt x="57" y="97"/>
                  </a:lnTo>
                  <a:lnTo>
                    <a:pt x="63" y="95"/>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3" name="Freeform 14"/>
            <p:cNvSpPr>
              <a:spLocks/>
            </p:cNvSpPr>
            <p:nvPr/>
          </p:nvSpPr>
          <p:spPr bwMode="auto">
            <a:xfrm>
              <a:off x="2855" y="1015"/>
              <a:ext cx="85" cy="114"/>
            </a:xfrm>
            <a:custGeom>
              <a:avLst/>
              <a:gdLst/>
              <a:ahLst/>
              <a:cxnLst>
                <a:cxn ang="0">
                  <a:pos x="85" y="114"/>
                </a:cxn>
                <a:cxn ang="0">
                  <a:pos x="85" y="114"/>
                </a:cxn>
                <a:cxn ang="0">
                  <a:pos x="71" y="114"/>
                </a:cxn>
                <a:cxn ang="0">
                  <a:pos x="71" y="114"/>
                </a:cxn>
                <a:cxn ang="0">
                  <a:pos x="71" y="114"/>
                </a:cxn>
                <a:cxn ang="0">
                  <a:pos x="71" y="84"/>
                </a:cxn>
                <a:cxn ang="0">
                  <a:pos x="71" y="84"/>
                </a:cxn>
                <a:cxn ang="0">
                  <a:pos x="71" y="44"/>
                </a:cxn>
                <a:cxn ang="0">
                  <a:pos x="71" y="44"/>
                </a:cxn>
                <a:cxn ang="0">
                  <a:pos x="71" y="33"/>
                </a:cxn>
                <a:cxn ang="0">
                  <a:pos x="68" y="22"/>
                </a:cxn>
                <a:cxn ang="0">
                  <a:pos x="60" y="17"/>
                </a:cxn>
                <a:cxn ang="0">
                  <a:pos x="49" y="14"/>
                </a:cxn>
                <a:cxn ang="0">
                  <a:pos x="49" y="14"/>
                </a:cxn>
                <a:cxn ang="0">
                  <a:pos x="41" y="14"/>
                </a:cxn>
                <a:cxn ang="0">
                  <a:pos x="30" y="17"/>
                </a:cxn>
                <a:cxn ang="0">
                  <a:pos x="16" y="27"/>
                </a:cxn>
                <a:cxn ang="0">
                  <a:pos x="16" y="33"/>
                </a:cxn>
                <a:cxn ang="0">
                  <a:pos x="16" y="33"/>
                </a:cxn>
                <a:cxn ang="0">
                  <a:pos x="16" y="114"/>
                </a:cxn>
                <a:cxn ang="0">
                  <a:pos x="16" y="114"/>
                </a:cxn>
                <a:cxn ang="0">
                  <a:pos x="16" y="114"/>
                </a:cxn>
                <a:cxn ang="0">
                  <a:pos x="5" y="114"/>
                </a:cxn>
                <a:cxn ang="0">
                  <a:pos x="2" y="114"/>
                </a:cxn>
                <a:cxn ang="0">
                  <a:pos x="2" y="114"/>
                </a:cxn>
                <a:cxn ang="0">
                  <a:pos x="2" y="87"/>
                </a:cxn>
                <a:cxn ang="0">
                  <a:pos x="2" y="71"/>
                </a:cxn>
                <a:cxn ang="0">
                  <a:pos x="2" y="71"/>
                </a:cxn>
                <a:cxn ang="0">
                  <a:pos x="2" y="38"/>
                </a:cxn>
                <a:cxn ang="0">
                  <a:pos x="0" y="6"/>
                </a:cxn>
                <a:cxn ang="0">
                  <a:pos x="2" y="3"/>
                </a:cxn>
                <a:cxn ang="0">
                  <a:pos x="2" y="3"/>
                </a:cxn>
                <a:cxn ang="0">
                  <a:pos x="13" y="3"/>
                </a:cxn>
                <a:cxn ang="0">
                  <a:pos x="16" y="3"/>
                </a:cxn>
                <a:cxn ang="0">
                  <a:pos x="16" y="3"/>
                </a:cxn>
                <a:cxn ang="0">
                  <a:pos x="16" y="14"/>
                </a:cxn>
                <a:cxn ang="0">
                  <a:pos x="16" y="14"/>
                </a:cxn>
                <a:cxn ang="0">
                  <a:pos x="33" y="6"/>
                </a:cxn>
                <a:cxn ang="0">
                  <a:pos x="41" y="3"/>
                </a:cxn>
                <a:cxn ang="0">
                  <a:pos x="52" y="0"/>
                </a:cxn>
                <a:cxn ang="0">
                  <a:pos x="52" y="0"/>
                </a:cxn>
                <a:cxn ang="0">
                  <a:pos x="60" y="3"/>
                </a:cxn>
                <a:cxn ang="0">
                  <a:pos x="68" y="6"/>
                </a:cxn>
                <a:cxn ang="0">
                  <a:pos x="77" y="11"/>
                </a:cxn>
                <a:cxn ang="0">
                  <a:pos x="82" y="19"/>
                </a:cxn>
                <a:cxn ang="0">
                  <a:pos x="82" y="19"/>
                </a:cxn>
                <a:cxn ang="0">
                  <a:pos x="85" y="33"/>
                </a:cxn>
                <a:cxn ang="0">
                  <a:pos x="85" y="46"/>
                </a:cxn>
                <a:cxn ang="0">
                  <a:pos x="85" y="68"/>
                </a:cxn>
                <a:cxn ang="0">
                  <a:pos x="85" y="68"/>
                </a:cxn>
                <a:cxn ang="0">
                  <a:pos x="85" y="114"/>
                </a:cxn>
                <a:cxn ang="0">
                  <a:pos x="85" y="114"/>
                </a:cxn>
              </a:cxnLst>
              <a:rect l="0" t="0" r="r" b="b"/>
              <a:pathLst>
                <a:path w="85" h="114">
                  <a:moveTo>
                    <a:pt x="85" y="114"/>
                  </a:moveTo>
                  <a:lnTo>
                    <a:pt x="85" y="114"/>
                  </a:lnTo>
                  <a:lnTo>
                    <a:pt x="71" y="114"/>
                  </a:lnTo>
                  <a:lnTo>
                    <a:pt x="71" y="84"/>
                  </a:lnTo>
                  <a:lnTo>
                    <a:pt x="71" y="44"/>
                  </a:lnTo>
                  <a:lnTo>
                    <a:pt x="71" y="33"/>
                  </a:lnTo>
                  <a:lnTo>
                    <a:pt x="68" y="22"/>
                  </a:lnTo>
                  <a:lnTo>
                    <a:pt x="60" y="17"/>
                  </a:lnTo>
                  <a:lnTo>
                    <a:pt x="49" y="14"/>
                  </a:lnTo>
                  <a:lnTo>
                    <a:pt x="41" y="14"/>
                  </a:lnTo>
                  <a:lnTo>
                    <a:pt x="30" y="17"/>
                  </a:lnTo>
                  <a:lnTo>
                    <a:pt x="16" y="27"/>
                  </a:lnTo>
                  <a:lnTo>
                    <a:pt x="16" y="33"/>
                  </a:lnTo>
                  <a:lnTo>
                    <a:pt x="16" y="114"/>
                  </a:lnTo>
                  <a:lnTo>
                    <a:pt x="5" y="114"/>
                  </a:lnTo>
                  <a:lnTo>
                    <a:pt x="2" y="114"/>
                  </a:lnTo>
                  <a:lnTo>
                    <a:pt x="2" y="87"/>
                  </a:lnTo>
                  <a:lnTo>
                    <a:pt x="2" y="71"/>
                  </a:lnTo>
                  <a:lnTo>
                    <a:pt x="2" y="38"/>
                  </a:lnTo>
                  <a:lnTo>
                    <a:pt x="0" y="6"/>
                  </a:lnTo>
                  <a:lnTo>
                    <a:pt x="2" y="3"/>
                  </a:lnTo>
                  <a:lnTo>
                    <a:pt x="13" y="3"/>
                  </a:lnTo>
                  <a:lnTo>
                    <a:pt x="16" y="3"/>
                  </a:lnTo>
                  <a:lnTo>
                    <a:pt x="16" y="14"/>
                  </a:lnTo>
                  <a:lnTo>
                    <a:pt x="33" y="6"/>
                  </a:lnTo>
                  <a:lnTo>
                    <a:pt x="41" y="3"/>
                  </a:lnTo>
                  <a:lnTo>
                    <a:pt x="52" y="0"/>
                  </a:lnTo>
                  <a:lnTo>
                    <a:pt x="60" y="3"/>
                  </a:lnTo>
                  <a:lnTo>
                    <a:pt x="68" y="6"/>
                  </a:lnTo>
                  <a:lnTo>
                    <a:pt x="77" y="11"/>
                  </a:lnTo>
                  <a:lnTo>
                    <a:pt x="82" y="19"/>
                  </a:lnTo>
                  <a:lnTo>
                    <a:pt x="85" y="33"/>
                  </a:lnTo>
                  <a:lnTo>
                    <a:pt x="85" y="46"/>
                  </a:lnTo>
                  <a:lnTo>
                    <a:pt x="85" y="68"/>
                  </a:lnTo>
                  <a:lnTo>
                    <a:pt x="85"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4" name="Freeform 13"/>
            <p:cNvSpPr>
              <a:spLocks/>
            </p:cNvSpPr>
            <p:nvPr/>
          </p:nvSpPr>
          <p:spPr bwMode="auto">
            <a:xfrm>
              <a:off x="2973" y="1015"/>
              <a:ext cx="71" cy="117"/>
            </a:xfrm>
            <a:custGeom>
              <a:avLst/>
              <a:gdLst/>
              <a:ahLst/>
              <a:cxnLst>
                <a:cxn ang="0">
                  <a:pos x="30" y="117"/>
                </a:cxn>
                <a:cxn ang="0">
                  <a:pos x="30" y="117"/>
                </a:cxn>
                <a:cxn ang="0">
                  <a:pos x="14" y="114"/>
                </a:cxn>
                <a:cxn ang="0">
                  <a:pos x="0" y="108"/>
                </a:cxn>
                <a:cxn ang="0">
                  <a:pos x="0" y="106"/>
                </a:cxn>
                <a:cxn ang="0">
                  <a:pos x="0" y="106"/>
                </a:cxn>
                <a:cxn ang="0">
                  <a:pos x="0" y="95"/>
                </a:cxn>
                <a:cxn ang="0">
                  <a:pos x="3" y="92"/>
                </a:cxn>
                <a:cxn ang="0">
                  <a:pos x="3" y="92"/>
                </a:cxn>
                <a:cxn ang="0">
                  <a:pos x="16" y="103"/>
                </a:cxn>
                <a:cxn ang="0">
                  <a:pos x="22" y="106"/>
                </a:cxn>
                <a:cxn ang="0">
                  <a:pos x="30" y="106"/>
                </a:cxn>
                <a:cxn ang="0">
                  <a:pos x="30" y="106"/>
                </a:cxn>
                <a:cxn ang="0">
                  <a:pos x="41" y="106"/>
                </a:cxn>
                <a:cxn ang="0">
                  <a:pos x="49" y="100"/>
                </a:cxn>
                <a:cxn ang="0">
                  <a:pos x="55" y="95"/>
                </a:cxn>
                <a:cxn ang="0">
                  <a:pos x="58" y="84"/>
                </a:cxn>
                <a:cxn ang="0">
                  <a:pos x="58" y="84"/>
                </a:cxn>
                <a:cxn ang="0">
                  <a:pos x="55" y="76"/>
                </a:cxn>
                <a:cxn ang="0">
                  <a:pos x="49" y="68"/>
                </a:cxn>
                <a:cxn ang="0">
                  <a:pos x="38" y="65"/>
                </a:cxn>
                <a:cxn ang="0">
                  <a:pos x="27" y="63"/>
                </a:cxn>
                <a:cxn ang="0">
                  <a:pos x="19" y="60"/>
                </a:cxn>
                <a:cxn ang="0">
                  <a:pos x="8" y="54"/>
                </a:cxn>
                <a:cxn ang="0">
                  <a:pos x="3" y="46"/>
                </a:cxn>
                <a:cxn ang="0">
                  <a:pos x="0" y="33"/>
                </a:cxn>
                <a:cxn ang="0">
                  <a:pos x="0" y="33"/>
                </a:cxn>
                <a:cxn ang="0">
                  <a:pos x="0" y="25"/>
                </a:cxn>
                <a:cxn ang="0">
                  <a:pos x="3" y="17"/>
                </a:cxn>
                <a:cxn ang="0">
                  <a:pos x="11" y="9"/>
                </a:cxn>
                <a:cxn ang="0">
                  <a:pos x="25" y="3"/>
                </a:cxn>
                <a:cxn ang="0">
                  <a:pos x="36" y="0"/>
                </a:cxn>
                <a:cxn ang="0">
                  <a:pos x="36" y="0"/>
                </a:cxn>
                <a:cxn ang="0">
                  <a:pos x="52" y="3"/>
                </a:cxn>
                <a:cxn ang="0">
                  <a:pos x="66" y="9"/>
                </a:cxn>
                <a:cxn ang="0">
                  <a:pos x="66" y="9"/>
                </a:cxn>
                <a:cxn ang="0">
                  <a:pos x="66" y="9"/>
                </a:cxn>
                <a:cxn ang="0">
                  <a:pos x="63" y="22"/>
                </a:cxn>
                <a:cxn ang="0">
                  <a:pos x="63" y="22"/>
                </a:cxn>
                <a:cxn ang="0">
                  <a:pos x="63" y="22"/>
                </a:cxn>
                <a:cxn ang="0">
                  <a:pos x="49" y="14"/>
                </a:cxn>
                <a:cxn ang="0">
                  <a:pos x="36" y="14"/>
                </a:cxn>
                <a:cxn ang="0">
                  <a:pos x="36" y="14"/>
                </a:cxn>
                <a:cxn ang="0">
                  <a:pos x="27" y="14"/>
                </a:cxn>
                <a:cxn ang="0">
                  <a:pos x="19" y="17"/>
                </a:cxn>
                <a:cxn ang="0">
                  <a:pos x="14" y="22"/>
                </a:cxn>
                <a:cxn ang="0">
                  <a:pos x="14" y="30"/>
                </a:cxn>
                <a:cxn ang="0">
                  <a:pos x="14" y="30"/>
                </a:cxn>
                <a:cxn ang="0">
                  <a:pos x="16" y="41"/>
                </a:cxn>
                <a:cxn ang="0">
                  <a:pos x="22" y="46"/>
                </a:cxn>
                <a:cxn ang="0">
                  <a:pos x="41" y="52"/>
                </a:cxn>
                <a:cxn ang="0">
                  <a:pos x="52" y="57"/>
                </a:cxn>
                <a:cxn ang="0">
                  <a:pos x="60" y="63"/>
                </a:cxn>
                <a:cxn ang="0">
                  <a:pos x="69" y="71"/>
                </a:cxn>
                <a:cxn ang="0">
                  <a:pos x="71" y="84"/>
                </a:cxn>
                <a:cxn ang="0">
                  <a:pos x="71" y="84"/>
                </a:cxn>
                <a:cxn ang="0">
                  <a:pos x="69" y="92"/>
                </a:cxn>
                <a:cxn ang="0">
                  <a:pos x="66" y="98"/>
                </a:cxn>
                <a:cxn ang="0">
                  <a:pos x="63" y="106"/>
                </a:cxn>
                <a:cxn ang="0">
                  <a:pos x="58" y="108"/>
                </a:cxn>
                <a:cxn ang="0">
                  <a:pos x="47" y="114"/>
                </a:cxn>
                <a:cxn ang="0">
                  <a:pos x="30" y="117"/>
                </a:cxn>
                <a:cxn ang="0">
                  <a:pos x="30" y="117"/>
                </a:cxn>
              </a:cxnLst>
              <a:rect l="0" t="0" r="r" b="b"/>
              <a:pathLst>
                <a:path w="71" h="117">
                  <a:moveTo>
                    <a:pt x="30" y="117"/>
                  </a:moveTo>
                  <a:lnTo>
                    <a:pt x="30" y="117"/>
                  </a:lnTo>
                  <a:lnTo>
                    <a:pt x="14" y="114"/>
                  </a:lnTo>
                  <a:lnTo>
                    <a:pt x="0" y="108"/>
                  </a:lnTo>
                  <a:lnTo>
                    <a:pt x="0" y="106"/>
                  </a:lnTo>
                  <a:lnTo>
                    <a:pt x="0" y="95"/>
                  </a:lnTo>
                  <a:lnTo>
                    <a:pt x="3" y="92"/>
                  </a:lnTo>
                  <a:lnTo>
                    <a:pt x="16" y="103"/>
                  </a:lnTo>
                  <a:lnTo>
                    <a:pt x="22" y="106"/>
                  </a:lnTo>
                  <a:lnTo>
                    <a:pt x="30" y="106"/>
                  </a:lnTo>
                  <a:lnTo>
                    <a:pt x="41" y="106"/>
                  </a:lnTo>
                  <a:lnTo>
                    <a:pt x="49" y="100"/>
                  </a:lnTo>
                  <a:lnTo>
                    <a:pt x="55" y="95"/>
                  </a:lnTo>
                  <a:lnTo>
                    <a:pt x="58" y="84"/>
                  </a:lnTo>
                  <a:lnTo>
                    <a:pt x="55" y="76"/>
                  </a:lnTo>
                  <a:lnTo>
                    <a:pt x="49" y="68"/>
                  </a:lnTo>
                  <a:lnTo>
                    <a:pt x="38" y="65"/>
                  </a:lnTo>
                  <a:lnTo>
                    <a:pt x="27" y="63"/>
                  </a:lnTo>
                  <a:lnTo>
                    <a:pt x="19" y="60"/>
                  </a:lnTo>
                  <a:lnTo>
                    <a:pt x="8" y="54"/>
                  </a:lnTo>
                  <a:lnTo>
                    <a:pt x="3" y="46"/>
                  </a:lnTo>
                  <a:lnTo>
                    <a:pt x="0" y="33"/>
                  </a:lnTo>
                  <a:lnTo>
                    <a:pt x="0" y="25"/>
                  </a:lnTo>
                  <a:lnTo>
                    <a:pt x="3" y="17"/>
                  </a:lnTo>
                  <a:lnTo>
                    <a:pt x="11" y="9"/>
                  </a:lnTo>
                  <a:lnTo>
                    <a:pt x="25" y="3"/>
                  </a:lnTo>
                  <a:lnTo>
                    <a:pt x="36" y="0"/>
                  </a:lnTo>
                  <a:lnTo>
                    <a:pt x="52" y="3"/>
                  </a:lnTo>
                  <a:lnTo>
                    <a:pt x="66" y="9"/>
                  </a:lnTo>
                  <a:lnTo>
                    <a:pt x="63" y="22"/>
                  </a:lnTo>
                  <a:lnTo>
                    <a:pt x="49" y="14"/>
                  </a:lnTo>
                  <a:lnTo>
                    <a:pt x="36" y="14"/>
                  </a:lnTo>
                  <a:lnTo>
                    <a:pt x="27" y="14"/>
                  </a:lnTo>
                  <a:lnTo>
                    <a:pt x="19" y="17"/>
                  </a:lnTo>
                  <a:lnTo>
                    <a:pt x="14" y="22"/>
                  </a:lnTo>
                  <a:lnTo>
                    <a:pt x="14" y="30"/>
                  </a:lnTo>
                  <a:lnTo>
                    <a:pt x="16" y="41"/>
                  </a:lnTo>
                  <a:lnTo>
                    <a:pt x="22" y="46"/>
                  </a:lnTo>
                  <a:lnTo>
                    <a:pt x="41" y="52"/>
                  </a:lnTo>
                  <a:lnTo>
                    <a:pt x="52" y="57"/>
                  </a:lnTo>
                  <a:lnTo>
                    <a:pt x="60" y="63"/>
                  </a:lnTo>
                  <a:lnTo>
                    <a:pt x="69" y="71"/>
                  </a:lnTo>
                  <a:lnTo>
                    <a:pt x="71" y="84"/>
                  </a:lnTo>
                  <a:lnTo>
                    <a:pt x="69" y="92"/>
                  </a:lnTo>
                  <a:lnTo>
                    <a:pt x="66" y="98"/>
                  </a:lnTo>
                  <a:lnTo>
                    <a:pt x="63" y="106"/>
                  </a:lnTo>
                  <a:lnTo>
                    <a:pt x="58" y="108"/>
                  </a:lnTo>
                  <a:lnTo>
                    <a:pt x="47" y="114"/>
                  </a:lnTo>
                  <a:lnTo>
                    <a:pt x="30" y="1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5" name="Freeform 12"/>
            <p:cNvSpPr>
              <a:spLocks/>
            </p:cNvSpPr>
            <p:nvPr/>
          </p:nvSpPr>
          <p:spPr bwMode="auto">
            <a:xfrm>
              <a:off x="3061" y="1018"/>
              <a:ext cx="146" cy="111"/>
            </a:xfrm>
            <a:custGeom>
              <a:avLst/>
              <a:gdLst/>
              <a:ahLst/>
              <a:cxnLst>
                <a:cxn ang="0">
                  <a:pos x="135" y="46"/>
                </a:cxn>
                <a:cxn ang="0">
                  <a:pos x="124" y="87"/>
                </a:cxn>
                <a:cxn ang="0">
                  <a:pos x="124" y="87"/>
                </a:cxn>
                <a:cxn ang="0">
                  <a:pos x="118" y="108"/>
                </a:cxn>
                <a:cxn ang="0">
                  <a:pos x="115" y="111"/>
                </a:cxn>
                <a:cxn ang="0">
                  <a:pos x="115" y="111"/>
                </a:cxn>
                <a:cxn ang="0">
                  <a:pos x="99" y="111"/>
                </a:cxn>
                <a:cxn ang="0">
                  <a:pos x="99" y="111"/>
                </a:cxn>
                <a:cxn ang="0">
                  <a:pos x="99" y="111"/>
                </a:cxn>
                <a:cxn ang="0">
                  <a:pos x="91" y="78"/>
                </a:cxn>
                <a:cxn ang="0">
                  <a:pos x="71" y="8"/>
                </a:cxn>
                <a:cxn ang="0">
                  <a:pos x="58" y="65"/>
                </a:cxn>
                <a:cxn ang="0">
                  <a:pos x="58" y="65"/>
                </a:cxn>
                <a:cxn ang="0">
                  <a:pos x="49"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6" y="3"/>
                </a:cxn>
                <a:cxn ang="0">
                  <a:pos x="16" y="3"/>
                </a:cxn>
                <a:cxn ang="0">
                  <a:pos x="22" y="33"/>
                </a:cxn>
                <a:cxn ang="0">
                  <a:pos x="38" y="103"/>
                </a:cxn>
                <a:cxn ang="0">
                  <a:pos x="58" y="30"/>
                </a:cxn>
                <a:cxn ang="0">
                  <a:pos x="58" y="30"/>
                </a:cxn>
                <a:cxn ang="0">
                  <a:pos x="63" y="3"/>
                </a:cxn>
                <a:cxn ang="0">
                  <a:pos x="63" y="0"/>
                </a:cxn>
                <a:cxn ang="0">
                  <a:pos x="63" y="0"/>
                </a:cxn>
                <a:cxn ang="0">
                  <a:pos x="82" y="0"/>
                </a:cxn>
                <a:cxn ang="0">
                  <a:pos x="82" y="3"/>
                </a:cxn>
                <a:cxn ang="0">
                  <a:pos x="82" y="3"/>
                </a:cxn>
                <a:cxn ang="0">
                  <a:pos x="110" y="100"/>
                </a:cxn>
                <a:cxn ang="0">
                  <a:pos x="124" y="43"/>
                </a:cxn>
                <a:cxn ang="0">
                  <a:pos x="124" y="43"/>
                </a:cxn>
                <a:cxn ang="0">
                  <a:pos x="129" y="14"/>
                </a:cxn>
                <a:cxn ang="0">
                  <a:pos x="129" y="14"/>
                </a:cxn>
                <a:cxn ang="0">
                  <a:pos x="132" y="3"/>
                </a:cxn>
                <a:cxn ang="0">
                  <a:pos x="132" y="0"/>
                </a:cxn>
                <a:cxn ang="0">
                  <a:pos x="132" y="0"/>
                </a:cxn>
                <a:cxn ang="0">
                  <a:pos x="140" y="0"/>
                </a:cxn>
                <a:cxn ang="0">
                  <a:pos x="140" y="0"/>
                </a:cxn>
                <a:cxn ang="0">
                  <a:pos x="143" y="0"/>
                </a:cxn>
                <a:cxn ang="0">
                  <a:pos x="146" y="3"/>
                </a:cxn>
                <a:cxn ang="0">
                  <a:pos x="146" y="3"/>
                </a:cxn>
                <a:cxn ang="0">
                  <a:pos x="135" y="46"/>
                </a:cxn>
                <a:cxn ang="0">
                  <a:pos x="135" y="46"/>
                </a:cxn>
              </a:cxnLst>
              <a:rect l="0" t="0" r="r" b="b"/>
              <a:pathLst>
                <a:path w="146" h="111">
                  <a:moveTo>
                    <a:pt x="135" y="46"/>
                  </a:moveTo>
                  <a:lnTo>
                    <a:pt x="124" y="87"/>
                  </a:lnTo>
                  <a:lnTo>
                    <a:pt x="118" y="108"/>
                  </a:lnTo>
                  <a:lnTo>
                    <a:pt x="115" y="111"/>
                  </a:lnTo>
                  <a:lnTo>
                    <a:pt x="99" y="111"/>
                  </a:lnTo>
                  <a:lnTo>
                    <a:pt x="91" y="78"/>
                  </a:lnTo>
                  <a:lnTo>
                    <a:pt x="71" y="8"/>
                  </a:lnTo>
                  <a:lnTo>
                    <a:pt x="58" y="65"/>
                  </a:lnTo>
                  <a:lnTo>
                    <a:pt x="49" y="111"/>
                  </a:lnTo>
                  <a:lnTo>
                    <a:pt x="47" y="111"/>
                  </a:lnTo>
                  <a:lnTo>
                    <a:pt x="30" y="111"/>
                  </a:lnTo>
                  <a:lnTo>
                    <a:pt x="22" y="78"/>
                  </a:lnTo>
                  <a:lnTo>
                    <a:pt x="0" y="3"/>
                  </a:lnTo>
                  <a:lnTo>
                    <a:pt x="3" y="0"/>
                  </a:lnTo>
                  <a:lnTo>
                    <a:pt x="14" y="0"/>
                  </a:lnTo>
                  <a:lnTo>
                    <a:pt x="16" y="3"/>
                  </a:lnTo>
                  <a:lnTo>
                    <a:pt x="22" y="33"/>
                  </a:lnTo>
                  <a:lnTo>
                    <a:pt x="38" y="103"/>
                  </a:lnTo>
                  <a:lnTo>
                    <a:pt x="58" y="30"/>
                  </a:lnTo>
                  <a:lnTo>
                    <a:pt x="63" y="3"/>
                  </a:lnTo>
                  <a:lnTo>
                    <a:pt x="63" y="0"/>
                  </a:lnTo>
                  <a:lnTo>
                    <a:pt x="82" y="0"/>
                  </a:lnTo>
                  <a:lnTo>
                    <a:pt x="82" y="3"/>
                  </a:lnTo>
                  <a:lnTo>
                    <a:pt x="110" y="100"/>
                  </a:lnTo>
                  <a:lnTo>
                    <a:pt x="124" y="43"/>
                  </a:lnTo>
                  <a:lnTo>
                    <a:pt x="129" y="14"/>
                  </a:lnTo>
                  <a:lnTo>
                    <a:pt x="132" y="3"/>
                  </a:lnTo>
                  <a:lnTo>
                    <a:pt x="132" y="0"/>
                  </a:lnTo>
                  <a:lnTo>
                    <a:pt x="140" y="0"/>
                  </a:lnTo>
                  <a:lnTo>
                    <a:pt x="143" y="0"/>
                  </a:lnTo>
                  <a:lnTo>
                    <a:pt x="146" y="3"/>
                  </a:lnTo>
                  <a:lnTo>
                    <a:pt x="135"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6" name="Freeform 11"/>
            <p:cNvSpPr>
              <a:spLocks noEditPoints="1"/>
            </p:cNvSpPr>
            <p:nvPr/>
          </p:nvSpPr>
          <p:spPr bwMode="auto">
            <a:xfrm>
              <a:off x="3229" y="964"/>
              <a:ext cx="19" cy="165"/>
            </a:xfrm>
            <a:custGeom>
              <a:avLst/>
              <a:gdLst/>
              <a:ahLst/>
              <a:cxnLst>
                <a:cxn ang="0">
                  <a:pos x="16" y="16"/>
                </a:cxn>
                <a:cxn ang="0">
                  <a:pos x="16" y="19"/>
                </a:cxn>
                <a:cxn ang="0">
                  <a:pos x="16" y="19"/>
                </a:cxn>
                <a:cxn ang="0">
                  <a:pos x="2" y="19"/>
                </a:cxn>
                <a:cxn ang="0">
                  <a:pos x="0" y="16"/>
                </a:cxn>
                <a:cxn ang="0">
                  <a:pos x="0" y="16"/>
                </a:cxn>
                <a:cxn ang="0">
                  <a:pos x="0" y="6"/>
                </a:cxn>
                <a:cxn ang="0">
                  <a:pos x="2" y="3"/>
                </a:cxn>
                <a:cxn ang="0">
                  <a:pos x="2" y="3"/>
                </a:cxn>
                <a:cxn ang="0">
                  <a:pos x="16" y="0"/>
                </a:cxn>
                <a:cxn ang="0">
                  <a:pos x="16" y="3"/>
                </a:cxn>
                <a:cxn ang="0">
                  <a:pos x="16" y="3"/>
                </a:cxn>
                <a:cxn ang="0">
                  <a:pos x="16" y="16"/>
                </a:cxn>
                <a:cxn ang="0">
                  <a:pos x="16" y="16"/>
                </a:cxn>
                <a:cxn ang="0">
                  <a:pos x="16" y="165"/>
                </a:cxn>
                <a:cxn ang="0">
                  <a:pos x="16" y="165"/>
                </a:cxn>
                <a:cxn ang="0">
                  <a:pos x="5" y="165"/>
                </a:cxn>
                <a:cxn ang="0">
                  <a:pos x="2" y="165"/>
                </a:cxn>
                <a:cxn ang="0">
                  <a:pos x="2" y="165"/>
                </a:cxn>
                <a:cxn ang="0">
                  <a:pos x="2" y="138"/>
                </a:cxn>
                <a:cxn ang="0">
                  <a:pos x="2" y="138"/>
                </a:cxn>
                <a:cxn ang="0">
                  <a:pos x="2" y="97"/>
                </a:cxn>
                <a:cxn ang="0">
                  <a:pos x="2" y="57"/>
                </a:cxn>
                <a:cxn ang="0">
                  <a:pos x="2" y="57"/>
                </a:cxn>
                <a:cxn ang="0">
                  <a:pos x="2" y="57"/>
                </a:cxn>
                <a:cxn ang="0">
                  <a:pos x="16" y="54"/>
                </a:cxn>
                <a:cxn ang="0">
                  <a:pos x="16" y="54"/>
                </a:cxn>
                <a:cxn ang="0">
                  <a:pos x="16" y="54"/>
                </a:cxn>
                <a:cxn ang="0">
                  <a:pos x="16" y="78"/>
                </a:cxn>
                <a:cxn ang="0">
                  <a:pos x="16" y="78"/>
                </a:cxn>
                <a:cxn ang="0">
                  <a:pos x="19" y="165"/>
                </a:cxn>
                <a:cxn ang="0">
                  <a:pos x="16" y="165"/>
                </a:cxn>
              </a:cxnLst>
              <a:rect l="0" t="0" r="r" b="b"/>
              <a:pathLst>
                <a:path w="19" h="165">
                  <a:moveTo>
                    <a:pt x="16" y="16"/>
                  </a:moveTo>
                  <a:lnTo>
                    <a:pt x="16" y="19"/>
                  </a:lnTo>
                  <a:lnTo>
                    <a:pt x="2" y="19"/>
                  </a:lnTo>
                  <a:lnTo>
                    <a:pt x="0" y="16"/>
                  </a:lnTo>
                  <a:lnTo>
                    <a:pt x="0" y="6"/>
                  </a:lnTo>
                  <a:lnTo>
                    <a:pt x="2" y="3"/>
                  </a:lnTo>
                  <a:lnTo>
                    <a:pt x="16" y="0"/>
                  </a:lnTo>
                  <a:lnTo>
                    <a:pt x="16" y="3"/>
                  </a:lnTo>
                  <a:lnTo>
                    <a:pt x="16" y="16"/>
                  </a:lnTo>
                  <a:close/>
                  <a:moveTo>
                    <a:pt x="16" y="165"/>
                  </a:moveTo>
                  <a:lnTo>
                    <a:pt x="16" y="165"/>
                  </a:lnTo>
                  <a:lnTo>
                    <a:pt x="5" y="165"/>
                  </a:lnTo>
                  <a:lnTo>
                    <a:pt x="2" y="165"/>
                  </a:lnTo>
                  <a:lnTo>
                    <a:pt x="2" y="138"/>
                  </a:lnTo>
                  <a:lnTo>
                    <a:pt x="2" y="97"/>
                  </a:lnTo>
                  <a:lnTo>
                    <a:pt x="2" y="57"/>
                  </a:lnTo>
                  <a:lnTo>
                    <a:pt x="16" y="54"/>
                  </a:lnTo>
                  <a:lnTo>
                    <a:pt x="16" y="78"/>
                  </a:lnTo>
                  <a:lnTo>
                    <a:pt x="19" y="165"/>
                  </a:lnTo>
                  <a:lnTo>
                    <a:pt x="16"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7" name="Freeform 10"/>
            <p:cNvSpPr>
              <a:spLocks/>
            </p:cNvSpPr>
            <p:nvPr/>
          </p:nvSpPr>
          <p:spPr bwMode="auto">
            <a:xfrm>
              <a:off x="3278" y="1015"/>
              <a:ext cx="80" cy="117"/>
            </a:xfrm>
            <a:custGeom>
              <a:avLst/>
              <a:gdLst/>
              <a:ahLst/>
              <a:cxnLst>
                <a:cxn ang="0">
                  <a:pos x="80" y="106"/>
                </a:cxn>
                <a:cxn ang="0">
                  <a:pos x="77" y="108"/>
                </a:cxn>
                <a:cxn ang="0">
                  <a:pos x="77" y="108"/>
                </a:cxn>
                <a:cxn ang="0">
                  <a:pos x="63" y="114"/>
                </a:cxn>
                <a:cxn ang="0">
                  <a:pos x="50" y="117"/>
                </a:cxn>
                <a:cxn ang="0">
                  <a:pos x="50" y="117"/>
                </a:cxn>
                <a:cxn ang="0">
                  <a:pos x="39" y="117"/>
                </a:cxn>
                <a:cxn ang="0">
                  <a:pos x="30" y="114"/>
                </a:cxn>
                <a:cxn ang="0">
                  <a:pos x="30" y="114"/>
                </a:cxn>
                <a:cxn ang="0">
                  <a:pos x="17" y="106"/>
                </a:cxn>
                <a:cxn ang="0">
                  <a:pos x="8" y="92"/>
                </a:cxn>
                <a:cxn ang="0">
                  <a:pos x="3" y="79"/>
                </a:cxn>
                <a:cxn ang="0">
                  <a:pos x="0" y="60"/>
                </a:cxn>
                <a:cxn ang="0">
                  <a:pos x="0" y="60"/>
                </a:cxn>
                <a:cxn ang="0">
                  <a:pos x="0" y="49"/>
                </a:cxn>
                <a:cxn ang="0">
                  <a:pos x="3" y="38"/>
                </a:cxn>
                <a:cxn ang="0">
                  <a:pos x="8" y="27"/>
                </a:cxn>
                <a:cxn ang="0">
                  <a:pos x="14" y="19"/>
                </a:cxn>
                <a:cxn ang="0">
                  <a:pos x="19" y="11"/>
                </a:cxn>
                <a:cxn ang="0">
                  <a:pos x="30" y="6"/>
                </a:cxn>
                <a:cxn ang="0">
                  <a:pos x="39" y="3"/>
                </a:cxn>
                <a:cxn ang="0">
                  <a:pos x="52" y="0"/>
                </a:cxn>
                <a:cxn ang="0">
                  <a:pos x="52" y="0"/>
                </a:cxn>
                <a:cxn ang="0">
                  <a:pos x="66" y="3"/>
                </a:cxn>
                <a:cxn ang="0">
                  <a:pos x="77" y="9"/>
                </a:cxn>
                <a:cxn ang="0">
                  <a:pos x="80" y="11"/>
                </a:cxn>
                <a:cxn ang="0">
                  <a:pos x="80" y="11"/>
                </a:cxn>
                <a:cxn ang="0">
                  <a:pos x="77" y="22"/>
                </a:cxn>
                <a:cxn ang="0">
                  <a:pos x="77" y="22"/>
                </a:cxn>
                <a:cxn ang="0">
                  <a:pos x="77" y="22"/>
                </a:cxn>
                <a:cxn ang="0">
                  <a:pos x="63" y="17"/>
                </a:cxn>
                <a:cxn ang="0">
                  <a:pos x="52" y="14"/>
                </a:cxn>
                <a:cxn ang="0">
                  <a:pos x="52" y="14"/>
                </a:cxn>
                <a:cxn ang="0">
                  <a:pos x="41" y="14"/>
                </a:cxn>
                <a:cxn ang="0">
                  <a:pos x="36" y="17"/>
                </a:cxn>
                <a:cxn ang="0">
                  <a:pos x="28" y="22"/>
                </a:cxn>
                <a:cxn ang="0">
                  <a:pos x="22" y="27"/>
                </a:cxn>
                <a:cxn ang="0">
                  <a:pos x="17" y="41"/>
                </a:cxn>
                <a:cxn ang="0">
                  <a:pos x="14" y="60"/>
                </a:cxn>
                <a:cxn ang="0">
                  <a:pos x="14" y="60"/>
                </a:cxn>
                <a:cxn ang="0">
                  <a:pos x="17" y="76"/>
                </a:cxn>
                <a:cxn ang="0">
                  <a:pos x="22" y="92"/>
                </a:cxn>
                <a:cxn ang="0">
                  <a:pos x="28" y="98"/>
                </a:cxn>
                <a:cxn ang="0">
                  <a:pos x="33" y="100"/>
                </a:cxn>
                <a:cxn ang="0">
                  <a:pos x="41" y="103"/>
                </a:cxn>
                <a:cxn ang="0">
                  <a:pos x="50" y="106"/>
                </a:cxn>
                <a:cxn ang="0">
                  <a:pos x="50" y="106"/>
                </a:cxn>
                <a:cxn ang="0">
                  <a:pos x="58" y="103"/>
                </a:cxn>
                <a:cxn ang="0">
                  <a:pos x="66" y="100"/>
                </a:cxn>
                <a:cxn ang="0">
                  <a:pos x="80" y="92"/>
                </a:cxn>
                <a:cxn ang="0">
                  <a:pos x="80" y="92"/>
                </a:cxn>
                <a:cxn ang="0">
                  <a:pos x="80" y="92"/>
                </a:cxn>
                <a:cxn ang="0">
                  <a:pos x="80" y="106"/>
                </a:cxn>
                <a:cxn ang="0">
                  <a:pos x="80" y="106"/>
                </a:cxn>
              </a:cxnLst>
              <a:rect l="0" t="0" r="r" b="b"/>
              <a:pathLst>
                <a:path w="80" h="117">
                  <a:moveTo>
                    <a:pt x="80" y="106"/>
                  </a:moveTo>
                  <a:lnTo>
                    <a:pt x="77" y="108"/>
                  </a:lnTo>
                  <a:lnTo>
                    <a:pt x="63" y="114"/>
                  </a:lnTo>
                  <a:lnTo>
                    <a:pt x="50" y="117"/>
                  </a:lnTo>
                  <a:lnTo>
                    <a:pt x="39" y="117"/>
                  </a:lnTo>
                  <a:lnTo>
                    <a:pt x="30" y="114"/>
                  </a:lnTo>
                  <a:lnTo>
                    <a:pt x="17" y="106"/>
                  </a:lnTo>
                  <a:lnTo>
                    <a:pt x="8" y="92"/>
                  </a:lnTo>
                  <a:lnTo>
                    <a:pt x="3" y="79"/>
                  </a:lnTo>
                  <a:lnTo>
                    <a:pt x="0" y="60"/>
                  </a:lnTo>
                  <a:lnTo>
                    <a:pt x="0" y="49"/>
                  </a:lnTo>
                  <a:lnTo>
                    <a:pt x="3" y="38"/>
                  </a:lnTo>
                  <a:lnTo>
                    <a:pt x="8" y="27"/>
                  </a:lnTo>
                  <a:lnTo>
                    <a:pt x="14" y="19"/>
                  </a:lnTo>
                  <a:lnTo>
                    <a:pt x="19" y="11"/>
                  </a:lnTo>
                  <a:lnTo>
                    <a:pt x="30" y="6"/>
                  </a:lnTo>
                  <a:lnTo>
                    <a:pt x="39" y="3"/>
                  </a:lnTo>
                  <a:lnTo>
                    <a:pt x="52" y="0"/>
                  </a:lnTo>
                  <a:lnTo>
                    <a:pt x="66" y="3"/>
                  </a:lnTo>
                  <a:lnTo>
                    <a:pt x="77" y="9"/>
                  </a:lnTo>
                  <a:lnTo>
                    <a:pt x="80" y="11"/>
                  </a:lnTo>
                  <a:lnTo>
                    <a:pt x="77" y="22"/>
                  </a:lnTo>
                  <a:lnTo>
                    <a:pt x="63" y="17"/>
                  </a:lnTo>
                  <a:lnTo>
                    <a:pt x="52" y="14"/>
                  </a:lnTo>
                  <a:lnTo>
                    <a:pt x="41" y="14"/>
                  </a:lnTo>
                  <a:lnTo>
                    <a:pt x="36" y="17"/>
                  </a:lnTo>
                  <a:lnTo>
                    <a:pt x="28" y="22"/>
                  </a:lnTo>
                  <a:lnTo>
                    <a:pt x="22" y="27"/>
                  </a:lnTo>
                  <a:lnTo>
                    <a:pt x="17" y="41"/>
                  </a:lnTo>
                  <a:lnTo>
                    <a:pt x="14" y="60"/>
                  </a:lnTo>
                  <a:lnTo>
                    <a:pt x="17" y="76"/>
                  </a:lnTo>
                  <a:lnTo>
                    <a:pt x="22" y="92"/>
                  </a:lnTo>
                  <a:lnTo>
                    <a:pt x="28" y="98"/>
                  </a:lnTo>
                  <a:lnTo>
                    <a:pt x="33" y="100"/>
                  </a:lnTo>
                  <a:lnTo>
                    <a:pt x="41" y="103"/>
                  </a:lnTo>
                  <a:lnTo>
                    <a:pt x="50" y="106"/>
                  </a:lnTo>
                  <a:lnTo>
                    <a:pt x="58" y="103"/>
                  </a:lnTo>
                  <a:lnTo>
                    <a:pt x="66" y="100"/>
                  </a:lnTo>
                  <a:lnTo>
                    <a:pt x="80" y="92"/>
                  </a:lnTo>
                  <a:lnTo>
                    <a:pt x="80"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8" name="Freeform 9"/>
            <p:cNvSpPr>
              <a:spLocks/>
            </p:cNvSpPr>
            <p:nvPr/>
          </p:nvSpPr>
          <p:spPr bwMode="auto">
            <a:xfrm>
              <a:off x="3383" y="959"/>
              <a:ext cx="82" cy="170"/>
            </a:xfrm>
            <a:custGeom>
              <a:avLst/>
              <a:gdLst/>
              <a:ahLst/>
              <a:cxnLst>
                <a:cxn ang="0">
                  <a:pos x="79" y="170"/>
                </a:cxn>
                <a:cxn ang="0">
                  <a:pos x="79"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2" y="170"/>
                </a:cxn>
                <a:cxn ang="0">
                  <a:pos x="2" y="75"/>
                </a:cxn>
                <a:cxn ang="0">
                  <a:pos x="2" y="75"/>
                </a:cxn>
                <a:cxn ang="0">
                  <a:pos x="0" y="2"/>
                </a:cxn>
                <a:cxn ang="0">
                  <a:pos x="2" y="0"/>
                </a:cxn>
                <a:cxn ang="0">
                  <a:pos x="2" y="0"/>
                </a:cxn>
                <a:cxn ang="0">
                  <a:pos x="16" y="0"/>
                </a:cxn>
                <a:cxn ang="0">
                  <a:pos x="16" y="0"/>
                </a:cxn>
                <a:cxn ang="0">
                  <a:pos x="16" y="0"/>
                </a:cxn>
                <a:cxn ang="0">
                  <a:pos x="16" y="27"/>
                </a:cxn>
                <a:cxn ang="0">
                  <a:pos x="16" y="102"/>
                </a:cxn>
                <a:cxn ang="0">
                  <a:pos x="33" y="83"/>
                </a:cxn>
                <a:cxn ang="0">
                  <a:pos x="33" y="83"/>
                </a:cxn>
                <a:cxn ang="0">
                  <a:pos x="55" y="62"/>
                </a:cxn>
                <a:cxn ang="0">
                  <a:pos x="57"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79" y="170"/>
                </a:cxn>
              </a:cxnLst>
              <a:rect l="0" t="0" r="r" b="b"/>
              <a:pathLst>
                <a:path w="82" h="170">
                  <a:moveTo>
                    <a:pt x="79" y="170"/>
                  </a:moveTo>
                  <a:lnTo>
                    <a:pt x="79" y="170"/>
                  </a:lnTo>
                  <a:lnTo>
                    <a:pt x="74" y="170"/>
                  </a:lnTo>
                  <a:lnTo>
                    <a:pt x="66" y="170"/>
                  </a:lnTo>
                  <a:lnTo>
                    <a:pt x="63" y="170"/>
                  </a:lnTo>
                  <a:lnTo>
                    <a:pt x="16" y="105"/>
                  </a:lnTo>
                  <a:lnTo>
                    <a:pt x="16" y="110"/>
                  </a:lnTo>
                  <a:lnTo>
                    <a:pt x="16" y="154"/>
                  </a:lnTo>
                  <a:lnTo>
                    <a:pt x="16" y="170"/>
                  </a:lnTo>
                  <a:lnTo>
                    <a:pt x="5" y="170"/>
                  </a:lnTo>
                  <a:lnTo>
                    <a:pt x="2" y="170"/>
                  </a:lnTo>
                  <a:lnTo>
                    <a:pt x="2" y="75"/>
                  </a:lnTo>
                  <a:lnTo>
                    <a:pt x="0" y="2"/>
                  </a:lnTo>
                  <a:lnTo>
                    <a:pt x="2" y="0"/>
                  </a:lnTo>
                  <a:lnTo>
                    <a:pt x="16" y="0"/>
                  </a:lnTo>
                  <a:lnTo>
                    <a:pt x="16" y="27"/>
                  </a:lnTo>
                  <a:lnTo>
                    <a:pt x="16" y="102"/>
                  </a:lnTo>
                  <a:lnTo>
                    <a:pt x="33" y="83"/>
                  </a:lnTo>
                  <a:lnTo>
                    <a:pt x="55" y="62"/>
                  </a:lnTo>
                  <a:lnTo>
                    <a:pt x="57" y="59"/>
                  </a:lnTo>
                  <a:lnTo>
                    <a:pt x="71" y="59"/>
                  </a:lnTo>
                  <a:lnTo>
                    <a:pt x="71" y="62"/>
                  </a:lnTo>
                  <a:lnTo>
                    <a:pt x="52" y="83"/>
                  </a:lnTo>
                  <a:lnTo>
                    <a:pt x="30" y="102"/>
                  </a:lnTo>
                  <a:lnTo>
                    <a:pt x="49" y="129"/>
                  </a:lnTo>
                  <a:lnTo>
                    <a:pt x="66" y="151"/>
                  </a:lnTo>
                  <a:lnTo>
                    <a:pt x="82" y="167"/>
                  </a:lnTo>
                  <a:lnTo>
                    <a:pt x="79"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9" name="Freeform 8"/>
            <p:cNvSpPr>
              <a:spLocks/>
            </p:cNvSpPr>
            <p:nvPr/>
          </p:nvSpPr>
          <p:spPr bwMode="auto">
            <a:xfrm>
              <a:off x="517" y="159"/>
              <a:ext cx="396" cy="378"/>
            </a:xfrm>
            <a:custGeom>
              <a:avLst/>
              <a:gdLst/>
              <a:ahLst/>
              <a:cxnLst>
                <a:cxn ang="0">
                  <a:pos x="355" y="370"/>
                </a:cxn>
                <a:cxn ang="0">
                  <a:pos x="355" y="87"/>
                </a:cxn>
                <a:cxn ang="0">
                  <a:pos x="358" y="25"/>
                </a:cxn>
                <a:cxn ang="0">
                  <a:pos x="363" y="17"/>
                </a:cxn>
                <a:cxn ang="0">
                  <a:pos x="396" y="11"/>
                </a:cxn>
                <a:cxn ang="0">
                  <a:pos x="259" y="0"/>
                </a:cxn>
                <a:cxn ang="0">
                  <a:pos x="278" y="14"/>
                </a:cxn>
                <a:cxn ang="0">
                  <a:pos x="292" y="17"/>
                </a:cxn>
                <a:cxn ang="0">
                  <a:pos x="297" y="25"/>
                </a:cxn>
                <a:cxn ang="0">
                  <a:pos x="300" y="87"/>
                </a:cxn>
                <a:cxn ang="0">
                  <a:pos x="300" y="316"/>
                </a:cxn>
                <a:cxn ang="0">
                  <a:pos x="267" y="341"/>
                </a:cxn>
                <a:cxn ang="0">
                  <a:pos x="237" y="354"/>
                </a:cxn>
                <a:cxn ang="0">
                  <a:pos x="198" y="360"/>
                </a:cxn>
                <a:cxn ang="0">
                  <a:pos x="168" y="357"/>
                </a:cxn>
                <a:cxn ang="0">
                  <a:pos x="127" y="338"/>
                </a:cxn>
                <a:cxn ang="0">
                  <a:pos x="105" y="303"/>
                </a:cxn>
                <a:cxn ang="0">
                  <a:pos x="96" y="254"/>
                </a:cxn>
                <a:cxn ang="0">
                  <a:pos x="94" y="87"/>
                </a:cxn>
                <a:cxn ang="0">
                  <a:pos x="96" y="46"/>
                </a:cxn>
                <a:cxn ang="0">
                  <a:pos x="99" y="19"/>
                </a:cxn>
                <a:cxn ang="0">
                  <a:pos x="118" y="14"/>
                </a:cxn>
                <a:cxn ang="0">
                  <a:pos x="138" y="0"/>
                </a:cxn>
                <a:cxn ang="0">
                  <a:pos x="0" y="11"/>
                </a:cxn>
                <a:cxn ang="0">
                  <a:pos x="19" y="14"/>
                </a:cxn>
                <a:cxn ang="0">
                  <a:pos x="36" y="19"/>
                </a:cxn>
                <a:cxn ang="0">
                  <a:pos x="41" y="46"/>
                </a:cxn>
                <a:cxn ang="0">
                  <a:pos x="41" y="235"/>
                </a:cxn>
                <a:cxn ang="0">
                  <a:pos x="41" y="262"/>
                </a:cxn>
                <a:cxn ang="0">
                  <a:pos x="52" y="314"/>
                </a:cxn>
                <a:cxn ang="0">
                  <a:pos x="69" y="346"/>
                </a:cxn>
                <a:cxn ang="0">
                  <a:pos x="88" y="360"/>
                </a:cxn>
                <a:cxn ang="0">
                  <a:pos x="113" y="373"/>
                </a:cxn>
                <a:cxn ang="0">
                  <a:pos x="149" y="378"/>
                </a:cxn>
                <a:cxn ang="0">
                  <a:pos x="171" y="378"/>
                </a:cxn>
                <a:cxn ang="0">
                  <a:pos x="220" y="373"/>
                </a:cxn>
                <a:cxn ang="0">
                  <a:pos x="261" y="362"/>
                </a:cxn>
                <a:cxn ang="0">
                  <a:pos x="300" y="343"/>
                </a:cxn>
                <a:cxn ang="0">
                  <a:pos x="308" y="346"/>
                </a:cxn>
                <a:cxn ang="0">
                  <a:pos x="322" y="360"/>
                </a:cxn>
              </a:cxnLst>
              <a:rect l="0" t="0" r="r" b="b"/>
              <a:pathLst>
                <a:path w="396" h="378">
                  <a:moveTo>
                    <a:pt x="336" y="376"/>
                  </a:moveTo>
                  <a:lnTo>
                    <a:pt x="355" y="370"/>
                  </a:lnTo>
                  <a:lnTo>
                    <a:pt x="355" y="87"/>
                  </a:lnTo>
                  <a:lnTo>
                    <a:pt x="355" y="46"/>
                  </a:lnTo>
                  <a:lnTo>
                    <a:pt x="358" y="25"/>
                  </a:lnTo>
                  <a:lnTo>
                    <a:pt x="360" y="19"/>
                  </a:lnTo>
                  <a:lnTo>
                    <a:pt x="363" y="17"/>
                  </a:lnTo>
                  <a:lnTo>
                    <a:pt x="377" y="14"/>
                  </a:lnTo>
                  <a:lnTo>
                    <a:pt x="396" y="11"/>
                  </a:lnTo>
                  <a:lnTo>
                    <a:pt x="396" y="0"/>
                  </a:lnTo>
                  <a:lnTo>
                    <a:pt x="259" y="0"/>
                  </a:lnTo>
                  <a:lnTo>
                    <a:pt x="259" y="11"/>
                  </a:lnTo>
                  <a:lnTo>
                    <a:pt x="278" y="14"/>
                  </a:lnTo>
                  <a:lnTo>
                    <a:pt x="292" y="17"/>
                  </a:lnTo>
                  <a:lnTo>
                    <a:pt x="294" y="19"/>
                  </a:lnTo>
                  <a:lnTo>
                    <a:pt x="297" y="25"/>
                  </a:lnTo>
                  <a:lnTo>
                    <a:pt x="300" y="46"/>
                  </a:lnTo>
                  <a:lnTo>
                    <a:pt x="300" y="87"/>
                  </a:lnTo>
                  <a:lnTo>
                    <a:pt x="300" y="316"/>
                  </a:lnTo>
                  <a:lnTo>
                    <a:pt x="289" y="327"/>
                  </a:lnTo>
                  <a:lnTo>
                    <a:pt x="267" y="341"/>
                  </a:lnTo>
                  <a:lnTo>
                    <a:pt x="253" y="349"/>
                  </a:lnTo>
                  <a:lnTo>
                    <a:pt x="237" y="354"/>
                  </a:lnTo>
                  <a:lnTo>
                    <a:pt x="217" y="360"/>
                  </a:lnTo>
                  <a:lnTo>
                    <a:pt x="198" y="360"/>
                  </a:lnTo>
                  <a:lnTo>
                    <a:pt x="168" y="357"/>
                  </a:lnTo>
                  <a:lnTo>
                    <a:pt x="143" y="351"/>
                  </a:lnTo>
                  <a:lnTo>
                    <a:pt x="127" y="338"/>
                  </a:lnTo>
                  <a:lnTo>
                    <a:pt x="113" y="324"/>
                  </a:lnTo>
                  <a:lnTo>
                    <a:pt x="105" y="303"/>
                  </a:lnTo>
                  <a:lnTo>
                    <a:pt x="99" y="281"/>
                  </a:lnTo>
                  <a:lnTo>
                    <a:pt x="96" y="254"/>
                  </a:lnTo>
                  <a:lnTo>
                    <a:pt x="94" y="227"/>
                  </a:lnTo>
                  <a:lnTo>
                    <a:pt x="94" y="87"/>
                  </a:lnTo>
                  <a:lnTo>
                    <a:pt x="96" y="46"/>
                  </a:lnTo>
                  <a:lnTo>
                    <a:pt x="96" y="25"/>
                  </a:lnTo>
                  <a:lnTo>
                    <a:pt x="99" y="19"/>
                  </a:lnTo>
                  <a:lnTo>
                    <a:pt x="105" y="17"/>
                  </a:lnTo>
                  <a:lnTo>
                    <a:pt x="118" y="14"/>
                  </a:lnTo>
                  <a:lnTo>
                    <a:pt x="138" y="11"/>
                  </a:lnTo>
                  <a:lnTo>
                    <a:pt x="138" y="0"/>
                  </a:lnTo>
                  <a:lnTo>
                    <a:pt x="0" y="0"/>
                  </a:lnTo>
                  <a:lnTo>
                    <a:pt x="0" y="11"/>
                  </a:lnTo>
                  <a:lnTo>
                    <a:pt x="19" y="14"/>
                  </a:lnTo>
                  <a:lnTo>
                    <a:pt x="33" y="17"/>
                  </a:lnTo>
                  <a:lnTo>
                    <a:pt x="36" y="19"/>
                  </a:lnTo>
                  <a:lnTo>
                    <a:pt x="39" y="25"/>
                  </a:lnTo>
                  <a:lnTo>
                    <a:pt x="41" y="46"/>
                  </a:lnTo>
                  <a:lnTo>
                    <a:pt x="41" y="87"/>
                  </a:lnTo>
                  <a:lnTo>
                    <a:pt x="41" y="235"/>
                  </a:lnTo>
                  <a:lnTo>
                    <a:pt x="41" y="262"/>
                  </a:lnTo>
                  <a:lnTo>
                    <a:pt x="44" y="289"/>
                  </a:lnTo>
                  <a:lnTo>
                    <a:pt x="52" y="314"/>
                  </a:lnTo>
                  <a:lnTo>
                    <a:pt x="61" y="335"/>
                  </a:lnTo>
                  <a:lnTo>
                    <a:pt x="69" y="346"/>
                  </a:lnTo>
                  <a:lnTo>
                    <a:pt x="77" y="354"/>
                  </a:lnTo>
                  <a:lnTo>
                    <a:pt x="88" y="360"/>
                  </a:lnTo>
                  <a:lnTo>
                    <a:pt x="99" y="368"/>
                  </a:lnTo>
                  <a:lnTo>
                    <a:pt x="113" y="373"/>
                  </a:lnTo>
                  <a:lnTo>
                    <a:pt x="129" y="376"/>
                  </a:lnTo>
                  <a:lnTo>
                    <a:pt x="149" y="378"/>
                  </a:lnTo>
                  <a:lnTo>
                    <a:pt x="171" y="378"/>
                  </a:lnTo>
                  <a:lnTo>
                    <a:pt x="198" y="378"/>
                  </a:lnTo>
                  <a:lnTo>
                    <a:pt x="220" y="373"/>
                  </a:lnTo>
                  <a:lnTo>
                    <a:pt x="242" y="368"/>
                  </a:lnTo>
                  <a:lnTo>
                    <a:pt x="261" y="362"/>
                  </a:lnTo>
                  <a:lnTo>
                    <a:pt x="289" y="349"/>
                  </a:lnTo>
                  <a:lnTo>
                    <a:pt x="300" y="343"/>
                  </a:lnTo>
                  <a:lnTo>
                    <a:pt x="308" y="346"/>
                  </a:lnTo>
                  <a:lnTo>
                    <a:pt x="311" y="349"/>
                  </a:lnTo>
                  <a:lnTo>
                    <a:pt x="322" y="360"/>
                  </a:lnTo>
                  <a:lnTo>
                    <a:pt x="336" y="376"/>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0" name="Freeform 7"/>
            <p:cNvSpPr>
              <a:spLocks/>
            </p:cNvSpPr>
            <p:nvPr/>
          </p:nvSpPr>
          <p:spPr bwMode="auto">
            <a:xfrm>
              <a:off x="900" y="170"/>
              <a:ext cx="330" cy="370"/>
            </a:xfrm>
            <a:custGeom>
              <a:avLst/>
              <a:gdLst/>
              <a:ahLst/>
              <a:cxnLst>
                <a:cxn ang="0">
                  <a:pos x="86" y="370"/>
                </a:cxn>
                <a:cxn ang="0">
                  <a:pos x="245" y="370"/>
                </a:cxn>
                <a:cxn ang="0">
                  <a:pos x="245" y="360"/>
                </a:cxn>
                <a:cxn ang="0">
                  <a:pos x="223" y="357"/>
                </a:cxn>
                <a:cxn ang="0">
                  <a:pos x="223" y="357"/>
                </a:cxn>
                <a:cxn ang="0">
                  <a:pos x="204" y="354"/>
                </a:cxn>
                <a:cxn ang="0">
                  <a:pos x="198" y="351"/>
                </a:cxn>
                <a:cxn ang="0">
                  <a:pos x="196" y="343"/>
                </a:cxn>
                <a:cxn ang="0">
                  <a:pos x="193" y="335"/>
                </a:cxn>
                <a:cxn ang="0">
                  <a:pos x="193" y="322"/>
                </a:cxn>
                <a:cxn ang="0">
                  <a:pos x="190" y="284"/>
                </a:cxn>
                <a:cxn ang="0">
                  <a:pos x="190" y="17"/>
                </a:cxn>
                <a:cxn ang="0">
                  <a:pos x="220" y="17"/>
                </a:cxn>
                <a:cxn ang="0">
                  <a:pos x="220" y="17"/>
                </a:cxn>
                <a:cxn ang="0">
                  <a:pos x="248" y="17"/>
                </a:cxn>
                <a:cxn ang="0">
                  <a:pos x="267" y="19"/>
                </a:cxn>
                <a:cxn ang="0">
                  <a:pos x="284" y="22"/>
                </a:cxn>
                <a:cxn ang="0">
                  <a:pos x="295" y="27"/>
                </a:cxn>
                <a:cxn ang="0">
                  <a:pos x="300" y="38"/>
                </a:cxn>
                <a:cxn ang="0">
                  <a:pos x="306" y="49"/>
                </a:cxn>
                <a:cxn ang="0">
                  <a:pos x="317" y="89"/>
                </a:cxn>
                <a:cxn ang="0">
                  <a:pos x="330" y="89"/>
                </a:cxn>
                <a:cxn ang="0">
                  <a:pos x="330" y="89"/>
                </a:cxn>
                <a:cxn ang="0">
                  <a:pos x="328" y="49"/>
                </a:cxn>
                <a:cxn ang="0">
                  <a:pos x="325" y="0"/>
                </a:cxn>
                <a:cxn ang="0">
                  <a:pos x="6" y="0"/>
                </a:cxn>
                <a:cxn ang="0">
                  <a:pos x="6" y="0"/>
                </a:cxn>
                <a:cxn ang="0">
                  <a:pos x="3" y="49"/>
                </a:cxn>
                <a:cxn ang="0">
                  <a:pos x="0" y="89"/>
                </a:cxn>
                <a:cxn ang="0">
                  <a:pos x="14" y="89"/>
                </a:cxn>
                <a:cxn ang="0">
                  <a:pos x="14" y="89"/>
                </a:cxn>
                <a:cxn ang="0">
                  <a:pos x="22" y="49"/>
                </a:cxn>
                <a:cxn ang="0">
                  <a:pos x="28" y="38"/>
                </a:cxn>
                <a:cxn ang="0">
                  <a:pos x="36" y="27"/>
                </a:cxn>
                <a:cxn ang="0">
                  <a:pos x="47" y="22"/>
                </a:cxn>
                <a:cxn ang="0">
                  <a:pos x="61" y="19"/>
                </a:cxn>
                <a:cxn ang="0">
                  <a:pos x="83" y="17"/>
                </a:cxn>
                <a:cxn ang="0">
                  <a:pos x="108" y="17"/>
                </a:cxn>
                <a:cxn ang="0">
                  <a:pos x="138" y="17"/>
                </a:cxn>
                <a:cxn ang="0">
                  <a:pos x="138" y="284"/>
                </a:cxn>
                <a:cxn ang="0">
                  <a:pos x="138" y="284"/>
                </a:cxn>
                <a:cxn ang="0">
                  <a:pos x="138" y="322"/>
                </a:cxn>
                <a:cxn ang="0">
                  <a:pos x="138" y="335"/>
                </a:cxn>
                <a:cxn ang="0">
                  <a:pos x="135" y="343"/>
                </a:cxn>
                <a:cxn ang="0">
                  <a:pos x="130" y="351"/>
                </a:cxn>
                <a:cxn ang="0">
                  <a:pos x="124" y="354"/>
                </a:cxn>
                <a:cxn ang="0">
                  <a:pos x="108" y="357"/>
                </a:cxn>
                <a:cxn ang="0">
                  <a:pos x="86" y="360"/>
                </a:cxn>
                <a:cxn ang="0">
                  <a:pos x="86" y="370"/>
                </a:cxn>
              </a:cxnLst>
              <a:rect l="0" t="0" r="r" b="b"/>
              <a:pathLst>
                <a:path w="330" h="370">
                  <a:moveTo>
                    <a:pt x="86" y="370"/>
                  </a:moveTo>
                  <a:lnTo>
                    <a:pt x="245" y="370"/>
                  </a:lnTo>
                  <a:lnTo>
                    <a:pt x="245" y="360"/>
                  </a:lnTo>
                  <a:lnTo>
                    <a:pt x="223" y="357"/>
                  </a:lnTo>
                  <a:lnTo>
                    <a:pt x="204" y="354"/>
                  </a:lnTo>
                  <a:lnTo>
                    <a:pt x="198" y="351"/>
                  </a:lnTo>
                  <a:lnTo>
                    <a:pt x="196" y="343"/>
                  </a:lnTo>
                  <a:lnTo>
                    <a:pt x="193" y="335"/>
                  </a:lnTo>
                  <a:lnTo>
                    <a:pt x="193" y="322"/>
                  </a:lnTo>
                  <a:lnTo>
                    <a:pt x="190" y="284"/>
                  </a:lnTo>
                  <a:lnTo>
                    <a:pt x="190" y="17"/>
                  </a:lnTo>
                  <a:lnTo>
                    <a:pt x="220" y="17"/>
                  </a:lnTo>
                  <a:lnTo>
                    <a:pt x="248" y="17"/>
                  </a:lnTo>
                  <a:lnTo>
                    <a:pt x="267" y="19"/>
                  </a:lnTo>
                  <a:lnTo>
                    <a:pt x="284" y="22"/>
                  </a:lnTo>
                  <a:lnTo>
                    <a:pt x="295" y="27"/>
                  </a:lnTo>
                  <a:lnTo>
                    <a:pt x="300" y="38"/>
                  </a:lnTo>
                  <a:lnTo>
                    <a:pt x="306" y="49"/>
                  </a:lnTo>
                  <a:lnTo>
                    <a:pt x="317" y="89"/>
                  </a:lnTo>
                  <a:lnTo>
                    <a:pt x="330" y="89"/>
                  </a:lnTo>
                  <a:lnTo>
                    <a:pt x="328" y="49"/>
                  </a:lnTo>
                  <a:lnTo>
                    <a:pt x="325" y="0"/>
                  </a:lnTo>
                  <a:lnTo>
                    <a:pt x="6" y="0"/>
                  </a:lnTo>
                  <a:lnTo>
                    <a:pt x="3" y="49"/>
                  </a:lnTo>
                  <a:lnTo>
                    <a:pt x="0" y="89"/>
                  </a:lnTo>
                  <a:lnTo>
                    <a:pt x="14" y="89"/>
                  </a:lnTo>
                  <a:lnTo>
                    <a:pt x="22" y="49"/>
                  </a:lnTo>
                  <a:lnTo>
                    <a:pt x="28" y="38"/>
                  </a:lnTo>
                  <a:lnTo>
                    <a:pt x="36" y="27"/>
                  </a:lnTo>
                  <a:lnTo>
                    <a:pt x="47" y="22"/>
                  </a:lnTo>
                  <a:lnTo>
                    <a:pt x="61" y="19"/>
                  </a:lnTo>
                  <a:lnTo>
                    <a:pt x="83" y="17"/>
                  </a:lnTo>
                  <a:lnTo>
                    <a:pt x="108" y="17"/>
                  </a:lnTo>
                  <a:lnTo>
                    <a:pt x="138" y="17"/>
                  </a:lnTo>
                  <a:lnTo>
                    <a:pt x="138" y="284"/>
                  </a:lnTo>
                  <a:lnTo>
                    <a:pt x="138" y="322"/>
                  </a:lnTo>
                  <a:lnTo>
                    <a:pt x="138" y="335"/>
                  </a:lnTo>
                  <a:lnTo>
                    <a:pt x="135" y="343"/>
                  </a:lnTo>
                  <a:lnTo>
                    <a:pt x="130" y="351"/>
                  </a:lnTo>
                  <a:lnTo>
                    <a:pt x="124" y="354"/>
                  </a:lnTo>
                  <a:lnTo>
                    <a:pt x="108" y="357"/>
                  </a:lnTo>
                  <a:lnTo>
                    <a:pt x="86" y="360"/>
                  </a:lnTo>
                  <a:lnTo>
                    <a:pt x="86"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1" name="Freeform 6"/>
            <p:cNvSpPr>
              <a:spLocks/>
            </p:cNvSpPr>
            <p:nvPr/>
          </p:nvSpPr>
          <p:spPr bwMode="auto">
            <a:xfrm>
              <a:off x="1260" y="151"/>
              <a:ext cx="374" cy="386"/>
            </a:xfrm>
            <a:custGeom>
              <a:avLst/>
              <a:gdLst/>
              <a:ahLst/>
              <a:cxnLst>
                <a:cxn ang="0">
                  <a:pos x="341" y="305"/>
                </a:cxn>
                <a:cxn ang="0">
                  <a:pos x="343" y="254"/>
                </a:cxn>
                <a:cxn ang="0">
                  <a:pos x="352" y="246"/>
                </a:cxn>
                <a:cxn ang="0">
                  <a:pos x="374" y="230"/>
                </a:cxn>
                <a:cxn ang="0">
                  <a:pos x="228" y="243"/>
                </a:cxn>
                <a:cxn ang="0">
                  <a:pos x="250" y="246"/>
                </a:cxn>
                <a:cxn ang="0">
                  <a:pos x="280" y="251"/>
                </a:cxn>
                <a:cxn ang="0">
                  <a:pos x="286" y="265"/>
                </a:cxn>
                <a:cxn ang="0">
                  <a:pos x="288" y="319"/>
                </a:cxn>
                <a:cxn ang="0">
                  <a:pos x="288" y="362"/>
                </a:cxn>
                <a:cxn ang="0">
                  <a:pos x="222" y="368"/>
                </a:cxn>
                <a:cxn ang="0">
                  <a:pos x="200" y="368"/>
                </a:cxn>
                <a:cxn ang="0">
                  <a:pos x="165" y="359"/>
                </a:cxn>
                <a:cxn ang="0">
                  <a:pos x="134" y="346"/>
                </a:cxn>
                <a:cxn ang="0">
                  <a:pos x="110" y="324"/>
                </a:cxn>
                <a:cxn ang="0">
                  <a:pos x="90" y="297"/>
                </a:cxn>
                <a:cxn ang="0">
                  <a:pos x="68" y="254"/>
                </a:cxn>
                <a:cxn ang="0">
                  <a:pos x="60" y="184"/>
                </a:cxn>
                <a:cxn ang="0">
                  <a:pos x="63" y="146"/>
                </a:cxn>
                <a:cxn ang="0">
                  <a:pos x="85" y="84"/>
                </a:cxn>
                <a:cxn ang="0">
                  <a:pos x="112" y="52"/>
                </a:cxn>
                <a:cxn ang="0">
                  <a:pos x="148" y="30"/>
                </a:cxn>
                <a:cxn ang="0">
                  <a:pos x="211" y="19"/>
                </a:cxn>
                <a:cxn ang="0">
                  <a:pos x="231" y="19"/>
                </a:cxn>
                <a:cxn ang="0">
                  <a:pos x="258" y="25"/>
                </a:cxn>
                <a:cxn ang="0">
                  <a:pos x="288" y="41"/>
                </a:cxn>
                <a:cxn ang="0">
                  <a:pos x="310" y="70"/>
                </a:cxn>
                <a:cxn ang="0">
                  <a:pos x="324" y="108"/>
                </a:cxn>
                <a:cxn ang="0">
                  <a:pos x="338" y="106"/>
                </a:cxn>
                <a:cxn ang="0">
                  <a:pos x="330" y="22"/>
                </a:cxn>
                <a:cxn ang="0">
                  <a:pos x="288" y="8"/>
                </a:cxn>
                <a:cxn ang="0">
                  <a:pos x="214" y="0"/>
                </a:cxn>
                <a:cxn ang="0">
                  <a:pos x="178" y="3"/>
                </a:cxn>
                <a:cxn ang="0">
                  <a:pos x="107" y="22"/>
                </a:cxn>
                <a:cxn ang="0">
                  <a:pos x="74" y="41"/>
                </a:cxn>
                <a:cxn ang="0">
                  <a:pos x="44" y="68"/>
                </a:cxn>
                <a:cxn ang="0">
                  <a:pos x="22" y="100"/>
                </a:cxn>
                <a:cxn ang="0">
                  <a:pos x="5" y="143"/>
                </a:cxn>
                <a:cxn ang="0">
                  <a:pos x="0" y="195"/>
                </a:cxn>
                <a:cxn ang="0">
                  <a:pos x="2" y="219"/>
                </a:cxn>
                <a:cxn ang="0">
                  <a:pos x="11" y="265"/>
                </a:cxn>
                <a:cxn ang="0">
                  <a:pos x="27" y="303"/>
                </a:cxn>
                <a:cxn ang="0">
                  <a:pos x="52" y="332"/>
                </a:cxn>
                <a:cxn ang="0">
                  <a:pos x="82" y="354"/>
                </a:cxn>
                <a:cxn ang="0">
                  <a:pos x="115" y="370"/>
                </a:cxn>
                <a:cxn ang="0">
                  <a:pos x="176" y="384"/>
                </a:cxn>
                <a:cxn ang="0">
                  <a:pos x="217" y="386"/>
                </a:cxn>
                <a:cxn ang="0">
                  <a:pos x="297" y="378"/>
                </a:cxn>
                <a:cxn ang="0">
                  <a:pos x="343" y="365"/>
                </a:cxn>
                <a:cxn ang="0">
                  <a:pos x="341" y="305"/>
                </a:cxn>
              </a:cxnLst>
              <a:rect l="0" t="0" r="r" b="b"/>
              <a:pathLst>
                <a:path w="374" h="386">
                  <a:moveTo>
                    <a:pt x="341" y="305"/>
                  </a:moveTo>
                  <a:lnTo>
                    <a:pt x="341" y="305"/>
                  </a:lnTo>
                  <a:lnTo>
                    <a:pt x="343" y="273"/>
                  </a:lnTo>
                  <a:lnTo>
                    <a:pt x="343" y="254"/>
                  </a:lnTo>
                  <a:lnTo>
                    <a:pt x="346" y="246"/>
                  </a:lnTo>
                  <a:lnTo>
                    <a:pt x="352" y="246"/>
                  </a:lnTo>
                  <a:lnTo>
                    <a:pt x="374" y="243"/>
                  </a:lnTo>
                  <a:lnTo>
                    <a:pt x="374" y="230"/>
                  </a:lnTo>
                  <a:lnTo>
                    <a:pt x="228" y="230"/>
                  </a:lnTo>
                  <a:lnTo>
                    <a:pt x="228" y="243"/>
                  </a:lnTo>
                  <a:lnTo>
                    <a:pt x="250" y="246"/>
                  </a:lnTo>
                  <a:lnTo>
                    <a:pt x="272" y="249"/>
                  </a:lnTo>
                  <a:lnTo>
                    <a:pt x="280" y="251"/>
                  </a:lnTo>
                  <a:lnTo>
                    <a:pt x="283" y="257"/>
                  </a:lnTo>
                  <a:lnTo>
                    <a:pt x="286" y="265"/>
                  </a:lnTo>
                  <a:lnTo>
                    <a:pt x="288" y="278"/>
                  </a:lnTo>
                  <a:lnTo>
                    <a:pt x="288" y="319"/>
                  </a:lnTo>
                  <a:lnTo>
                    <a:pt x="288" y="362"/>
                  </a:lnTo>
                  <a:lnTo>
                    <a:pt x="255" y="368"/>
                  </a:lnTo>
                  <a:lnTo>
                    <a:pt x="222" y="368"/>
                  </a:lnTo>
                  <a:lnTo>
                    <a:pt x="200" y="368"/>
                  </a:lnTo>
                  <a:lnTo>
                    <a:pt x="184" y="365"/>
                  </a:lnTo>
                  <a:lnTo>
                    <a:pt x="165" y="359"/>
                  </a:lnTo>
                  <a:lnTo>
                    <a:pt x="148" y="354"/>
                  </a:lnTo>
                  <a:lnTo>
                    <a:pt x="134" y="346"/>
                  </a:lnTo>
                  <a:lnTo>
                    <a:pt x="121" y="335"/>
                  </a:lnTo>
                  <a:lnTo>
                    <a:pt x="110" y="324"/>
                  </a:lnTo>
                  <a:lnTo>
                    <a:pt x="99" y="311"/>
                  </a:lnTo>
                  <a:lnTo>
                    <a:pt x="90" y="297"/>
                  </a:lnTo>
                  <a:lnTo>
                    <a:pt x="82" y="284"/>
                  </a:lnTo>
                  <a:lnTo>
                    <a:pt x="68" y="254"/>
                  </a:lnTo>
                  <a:lnTo>
                    <a:pt x="63" y="219"/>
                  </a:lnTo>
                  <a:lnTo>
                    <a:pt x="60" y="184"/>
                  </a:lnTo>
                  <a:lnTo>
                    <a:pt x="63" y="146"/>
                  </a:lnTo>
                  <a:lnTo>
                    <a:pt x="71" y="114"/>
                  </a:lnTo>
                  <a:lnTo>
                    <a:pt x="85" y="84"/>
                  </a:lnTo>
                  <a:lnTo>
                    <a:pt x="101" y="62"/>
                  </a:lnTo>
                  <a:lnTo>
                    <a:pt x="112" y="52"/>
                  </a:lnTo>
                  <a:lnTo>
                    <a:pt x="123" y="43"/>
                  </a:lnTo>
                  <a:lnTo>
                    <a:pt x="148" y="30"/>
                  </a:lnTo>
                  <a:lnTo>
                    <a:pt x="178" y="22"/>
                  </a:lnTo>
                  <a:lnTo>
                    <a:pt x="211" y="19"/>
                  </a:lnTo>
                  <a:lnTo>
                    <a:pt x="231" y="19"/>
                  </a:lnTo>
                  <a:lnTo>
                    <a:pt x="244" y="22"/>
                  </a:lnTo>
                  <a:lnTo>
                    <a:pt x="258" y="25"/>
                  </a:lnTo>
                  <a:lnTo>
                    <a:pt x="269" y="30"/>
                  </a:lnTo>
                  <a:lnTo>
                    <a:pt x="288" y="41"/>
                  </a:lnTo>
                  <a:lnTo>
                    <a:pt x="302" y="54"/>
                  </a:lnTo>
                  <a:lnTo>
                    <a:pt x="310" y="70"/>
                  </a:lnTo>
                  <a:lnTo>
                    <a:pt x="319" y="84"/>
                  </a:lnTo>
                  <a:lnTo>
                    <a:pt x="324" y="108"/>
                  </a:lnTo>
                  <a:lnTo>
                    <a:pt x="338" y="106"/>
                  </a:lnTo>
                  <a:lnTo>
                    <a:pt x="330" y="22"/>
                  </a:lnTo>
                  <a:lnTo>
                    <a:pt x="313" y="16"/>
                  </a:lnTo>
                  <a:lnTo>
                    <a:pt x="288" y="8"/>
                  </a:lnTo>
                  <a:lnTo>
                    <a:pt x="253" y="3"/>
                  </a:lnTo>
                  <a:lnTo>
                    <a:pt x="214" y="0"/>
                  </a:lnTo>
                  <a:lnTo>
                    <a:pt x="178" y="3"/>
                  </a:lnTo>
                  <a:lnTo>
                    <a:pt x="143" y="8"/>
                  </a:lnTo>
                  <a:lnTo>
                    <a:pt x="107" y="22"/>
                  </a:lnTo>
                  <a:lnTo>
                    <a:pt x="90" y="30"/>
                  </a:lnTo>
                  <a:lnTo>
                    <a:pt x="74" y="41"/>
                  </a:lnTo>
                  <a:lnTo>
                    <a:pt x="57" y="52"/>
                  </a:lnTo>
                  <a:lnTo>
                    <a:pt x="44" y="68"/>
                  </a:lnTo>
                  <a:lnTo>
                    <a:pt x="33" y="84"/>
                  </a:lnTo>
                  <a:lnTo>
                    <a:pt x="22" y="100"/>
                  </a:lnTo>
                  <a:lnTo>
                    <a:pt x="13" y="122"/>
                  </a:lnTo>
                  <a:lnTo>
                    <a:pt x="5" y="143"/>
                  </a:lnTo>
                  <a:lnTo>
                    <a:pt x="2" y="168"/>
                  </a:lnTo>
                  <a:lnTo>
                    <a:pt x="0" y="195"/>
                  </a:lnTo>
                  <a:lnTo>
                    <a:pt x="2" y="219"/>
                  </a:lnTo>
                  <a:lnTo>
                    <a:pt x="5" y="243"/>
                  </a:lnTo>
                  <a:lnTo>
                    <a:pt x="11" y="265"/>
                  </a:lnTo>
                  <a:lnTo>
                    <a:pt x="19" y="284"/>
                  </a:lnTo>
                  <a:lnTo>
                    <a:pt x="27" y="303"/>
                  </a:lnTo>
                  <a:lnTo>
                    <a:pt x="38" y="319"/>
                  </a:lnTo>
                  <a:lnTo>
                    <a:pt x="52" y="332"/>
                  </a:lnTo>
                  <a:lnTo>
                    <a:pt x="66" y="343"/>
                  </a:lnTo>
                  <a:lnTo>
                    <a:pt x="82" y="354"/>
                  </a:lnTo>
                  <a:lnTo>
                    <a:pt x="99" y="365"/>
                  </a:lnTo>
                  <a:lnTo>
                    <a:pt x="115" y="370"/>
                  </a:lnTo>
                  <a:lnTo>
                    <a:pt x="134" y="376"/>
                  </a:lnTo>
                  <a:lnTo>
                    <a:pt x="176" y="384"/>
                  </a:lnTo>
                  <a:lnTo>
                    <a:pt x="217" y="386"/>
                  </a:lnTo>
                  <a:lnTo>
                    <a:pt x="261" y="384"/>
                  </a:lnTo>
                  <a:lnTo>
                    <a:pt x="297" y="378"/>
                  </a:lnTo>
                  <a:lnTo>
                    <a:pt x="324" y="370"/>
                  </a:lnTo>
                  <a:lnTo>
                    <a:pt x="343" y="365"/>
                  </a:lnTo>
                  <a:lnTo>
                    <a:pt x="341" y="305"/>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2" name="Freeform 5"/>
            <p:cNvSpPr>
              <a:spLocks/>
            </p:cNvSpPr>
            <p:nvPr/>
          </p:nvSpPr>
          <p:spPr bwMode="auto">
            <a:xfrm>
              <a:off x="1669" y="159"/>
              <a:ext cx="281" cy="370"/>
            </a:xfrm>
            <a:custGeom>
              <a:avLst/>
              <a:gdLst/>
              <a:ahLst/>
              <a:cxnLst>
                <a:cxn ang="0">
                  <a:pos x="262" y="370"/>
                </a:cxn>
                <a:cxn ang="0">
                  <a:pos x="273" y="324"/>
                </a:cxn>
                <a:cxn ang="0">
                  <a:pos x="264" y="276"/>
                </a:cxn>
                <a:cxn ang="0">
                  <a:pos x="256" y="306"/>
                </a:cxn>
                <a:cxn ang="0">
                  <a:pos x="242" y="333"/>
                </a:cxn>
                <a:cxn ang="0">
                  <a:pos x="212" y="349"/>
                </a:cxn>
                <a:cxn ang="0">
                  <a:pos x="157" y="354"/>
                </a:cxn>
                <a:cxn ang="0">
                  <a:pos x="127" y="351"/>
                </a:cxn>
                <a:cxn ang="0">
                  <a:pos x="97" y="187"/>
                </a:cxn>
                <a:cxn ang="0">
                  <a:pos x="146" y="187"/>
                </a:cxn>
                <a:cxn ang="0">
                  <a:pos x="190" y="189"/>
                </a:cxn>
                <a:cxn ang="0">
                  <a:pos x="201" y="195"/>
                </a:cxn>
                <a:cxn ang="0">
                  <a:pos x="207" y="227"/>
                </a:cxn>
                <a:cxn ang="0">
                  <a:pos x="223" y="127"/>
                </a:cxn>
                <a:cxn ang="0">
                  <a:pos x="204" y="146"/>
                </a:cxn>
                <a:cxn ang="0">
                  <a:pos x="201" y="160"/>
                </a:cxn>
                <a:cxn ang="0">
                  <a:pos x="190" y="168"/>
                </a:cxn>
                <a:cxn ang="0">
                  <a:pos x="146" y="170"/>
                </a:cxn>
                <a:cxn ang="0">
                  <a:pos x="97" y="17"/>
                </a:cxn>
                <a:cxn ang="0">
                  <a:pos x="143" y="17"/>
                </a:cxn>
                <a:cxn ang="0">
                  <a:pos x="190" y="19"/>
                </a:cxn>
                <a:cxn ang="0">
                  <a:pos x="215" y="27"/>
                </a:cxn>
                <a:cxn ang="0">
                  <a:pos x="229" y="49"/>
                </a:cxn>
                <a:cxn ang="0">
                  <a:pos x="251" y="81"/>
                </a:cxn>
                <a:cxn ang="0">
                  <a:pos x="248" y="44"/>
                </a:cxn>
                <a:cxn ang="0">
                  <a:pos x="0" y="0"/>
                </a:cxn>
                <a:cxn ang="0">
                  <a:pos x="20" y="14"/>
                </a:cxn>
                <a:cxn ang="0">
                  <a:pos x="33" y="17"/>
                </a:cxn>
                <a:cxn ang="0">
                  <a:pos x="39" y="25"/>
                </a:cxn>
                <a:cxn ang="0">
                  <a:pos x="42" y="87"/>
                </a:cxn>
                <a:cxn ang="0">
                  <a:pos x="42" y="284"/>
                </a:cxn>
                <a:cxn ang="0">
                  <a:pos x="39" y="343"/>
                </a:cxn>
                <a:cxn ang="0">
                  <a:pos x="33" y="354"/>
                </a:cxn>
                <a:cxn ang="0">
                  <a:pos x="0" y="360"/>
                </a:cxn>
              </a:cxnLst>
              <a:rect l="0" t="0" r="r" b="b"/>
              <a:pathLst>
                <a:path w="281" h="370">
                  <a:moveTo>
                    <a:pt x="0" y="370"/>
                  </a:moveTo>
                  <a:lnTo>
                    <a:pt x="262" y="370"/>
                  </a:lnTo>
                  <a:lnTo>
                    <a:pt x="273" y="324"/>
                  </a:lnTo>
                  <a:lnTo>
                    <a:pt x="281" y="276"/>
                  </a:lnTo>
                  <a:lnTo>
                    <a:pt x="264" y="276"/>
                  </a:lnTo>
                  <a:lnTo>
                    <a:pt x="256" y="306"/>
                  </a:lnTo>
                  <a:lnTo>
                    <a:pt x="251" y="319"/>
                  </a:lnTo>
                  <a:lnTo>
                    <a:pt x="242" y="333"/>
                  </a:lnTo>
                  <a:lnTo>
                    <a:pt x="229" y="341"/>
                  </a:lnTo>
                  <a:lnTo>
                    <a:pt x="212" y="349"/>
                  </a:lnTo>
                  <a:lnTo>
                    <a:pt x="187" y="354"/>
                  </a:lnTo>
                  <a:lnTo>
                    <a:pt x="157" y="354"/>
                  </a:lnTo>
                  <a:lnTo>
                    <a:pt x="127" y="351"/>
                  </a:lnTo>
                  <a:lnTo>
                    <a:pt x="97" y="346"/>
                  </a:lnTo>
                  <a:lnTo>
                    <a:pt x="97" y="187"/>
                  </a:lnTo>
                  <a:lnTo>
                    <a:pt x="146" y="187"/>
                  </a:lnTo>
                  <a:lnTo>
                    <a:pt x="174" y="187"/>
                  </a:lnTo>
                  <a:lnTo>
                    <a:pt x="190" y="189"/>
                  </a:lnTo>
                  <a:lnTo>
                    <a:pt x="196" y="192"/>
                  </a:lnTo>
                  <a:lnTo>
                    <a:pt x="201" y="195"/>
                  </a:lnTo>
                  <a:lnTo>
                    <a:pt x="204" y="208"/>
                  </a:lnTo>
                  <a:lnTo>
                    <a:pt x="207" y="227"/>
                  </a:lnTo>
                  <a:lnTo>
                    <a:pt x="223" y="227"/>
                  </a:lnTo>
                  <a:lnTo>
                    <a:pt x="223" y="127"/>
                  </a:lnTo>
                  <a:lnTo>
                    <a:pt x="207" y="127"/>
                  </a:lnTo>
                  <a:lnTo>
                    <a:pt x="204" y="146"/>
                  </a:lnTo>
                  <a:lnTo>
                    <a:pt x="201" y="160"/>
                  </a:lnTo>
                  <a:lnTo>
                    <a:pt x="196" y="165"/>
                  </a:lnTo>
                  <a:lnTo>
                    <a:pt x="190" y="168"/>
                  </a:lnTo>
                  <a:lnTo>
                    <a:pt x="174" y="170"/>
                  </a:lnTo>
                  <a:lnTo>
                    <a:pt x="146" y="170"/>
                  </a:lnTo>
                  <a:lnTo>
                    <a:pt x="97" y="170"/>
                  </a:lnTo>
                  <a:lnTo>
                    <a:pt x="97" y="17"/>
                  </a:lnTo>
                  <a:lnTo>
                    <a:pt x="143" y="17"/>
                  </a:lnTo>
                  <a:lnTo>
                    <a:pt x="168" y="17"/>
                  </a:lnTo>
                  <a:lnTo>
                    <a:pt x="190" y="19"/>
                  </a:lnTo>
                  <a:lnTo>
                    <a:pt x="204" y="22"/>
                  </a:lnTo>
                  <a:lnTo>
                    <a:pt x="215" y="27"/>
                  </a:lnTo>
                  <a:lnTo>
                    <a:pt x="223" y="35"/>
                  </a:lnTo>
                  <a:lnTo>
                    <a:pt x="229" y="49"/>
                  </a:lnTo>
                  <a:lnTo>
                    <a:pt x="237" y="84"/>
                  </a:lnTo>
                  <a:lnTo>
                    <a:pt x="251" y="81"/>
                  </a:lnTo>
                  <a:lnTo>
                    <a:pt x="248" y="44"/>
                  </a:lnTo>
                  <a:lnTo>
                    <a:pt x="245" y="0"/>
                  </a:lnTo>
                  <a:lnTo>
                    <a:pt x="0" y="0"/>
                  </a:lnTo>
                  <a:lnTo>
                    <a:pt x="0" y="11"/>
                  </a:lnTo>
                  <a:lnTo>
                    <a:pt x="20" y="14"/>
                  </a:lnTo>
                  <a:lnTo>
                    <a:pt x="33" y="17"/>
                  </a:lnTo>
                  <a:lnTo>
                    <a:pt x="36" y="19"/>
                  </a:lnTo>
                  <a:lnTo>
                    <a:pt x="39" y="25"/>
                  </a:lnTo>
                  <a:lnTo>
                    <a:pt x="42" y="46"/>
                  </a:lnTo>
                  <a:lnTo>
                    <a:pt x="42" y="87"/>
                  </a:lnTo>
                  <a:lnTo>
                    <a:pt x="42" y="284"/>
                  </a:lnTo>
                  <a:lnTo>
                    <a:pt x="42" y="322"/>
                  </a:lnTo>
                  <a:lnTo>
                    <a:pt x="39" y="343"/>
                  </a:lnTo>
                  <a:lnTo>
                    <a:pt x="36" y="351"/>
                  </a:lnTo>
                  <a:lnTo>
                    <a:pt x="33" y="354"/>
                  </a:lnTo>
                  <a:lnTo>
                    <a:pt x="20" y="357"/>
                  </a:lnTo>
                  <a:lnTo>
                    <a:pt x="0" y="360"/>
                  </a:lnTo>
                  <a:lnTo>
                    <a:pt x="0"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3" name="Freeform 4"/>
            <p:cNvSpPr>
              <a:spLocks noEditPoints="1"/>
            </p:cNvSpPr>
            <p:nvPr/>
          </p:nvSpPr>
          <p:spPr bwMode="auto">
            <a:xfrm>
              <a:off x="1994" y="159"/>
              <a:ext cx="335" cy="370"/>
            </a:xfrm>
            <a:custGeom>
              <a:avLst/>
              <a:gdLst/>
              <a:ahLst/>
              <a:cxnLst>
                <a:cxn ang="0">
                  <a:pos x="137" y="370"/>
                </a:cxn>
                <a:cxn ang="0">
                  <a:pos x="118" y="357"/>
                </a:cxn>
                <a:cxn ang="0">
                  <a:pos x="104" y="354"/>
                </a:cxn>
                <a:cxn ang="0">
                  <a:pos x="99" y="343"/>
                </a:cxn>
                <a:cxn ang="0">
                  <a:pos x="96" y="284"/>
                </a:cxn>
                <a:cxn ang="0">
                  <a:pos x="118" y="208"/>
                </a:cxn>
                <a:cxn ang="0">
                  <a:pos x="135" y="208"/>
                </a:cxn>
                <a:cxn ang="0">
                  <a:pos x="151" y="216"/>
                </a:cxn>
                <a:cxn ang="0">
                  <a:pos x="168" y="235"/>
                </a:cxn>
                <a:cxn ang="0">
                  <a:pos x="212" y="314"/>
                </a:cxn>
                <a:cxn ang="0">
                  <a:pos x="225" y="335"/>
                </a:cxn>
                <a:cxn ang="0">
                  <a:pos x="253" y="360"/>
                </a:cxn>
                <a:cxn ang="0">
                  <a:pos x="278" y="370"/>
                </a:cxn>
                <a:cxn ang="0">
                  <a:pos x="335" y="370"/>
                </a:cxn>
                <a:cxn ang="0">
                  <a:pos x="335" y="360"/>
                </a:cxn>
                <a:cxn ang="0">
                  <a:pos x="308" y="351"/>
                </a:cxn>
                <a:cxn ang="0">
                  <a:pos x="294" y="343"/>
                </a:cxn>
                <a:cxn ang="0">
                  <a:pos x="261" y="300"/>
                </a:cxn>
                <a:cxn ang="0">
                  <a:pos x="245" y="270"/>
                </a:cxn>
                <a:cxn ang="0">
                  <a:pos x="201" y="189"/>
                </a:cxn>
                <a:cxn ang="0">
                  <a:pos x="239" y="168"/>
                </a:cxn>
                <a:cxn ang="0">
                  <a:pos x="264" y="143"/>
                </a:cxn>
                <a:cxn ang="0">
                  <a:pos x="278" y="111"/>
                </a:cxn>
                <a:cxn ang="0">
                  <a:pos x="280" y="92"/>
                </a:cxn>
                <a:cxn ang="0">
                  <a:pos x="275" y="65"/>
                </a:cxn>
                <a:cxn ang="0">
                  <a:pos x="267" y="44"/>
                </a:cxn>
                <a:cxn ang="0">
                  <a:pos x="253" y="27"/>
                </a:cxn>
                <a:cxn ang="0">
                  <a:pos x="214" y="6"/>
                </a:cxn>
                <a:cxn ang="0">
                  <a:pos x="170" y="0"/>
                </a:cxn>
                <a:cxn ang="0">
                  <a:pos x="0" y="0"/>
                </a:cxn>
                <a:cxn ang="0">
                  <a:pos x="19" y="14"/>
                </a:cxn>
                <a:cxn ang="0">
                  <a:pos x="33" y="17"/>
                </a:cxn>
                <a:cxn ang="0">
                  <a:pos x="41" y="25"/>
                </a:cxn>
                <a:cxn ang="0">
                  <a:pos x="44" y="87"/>
                </a:cxn>
                <a:cxn ang="0">
                  <a:pos x="44" y="284"/>
                </a:cxn>
                <a:cxn ang="0">
                  <a:pos x="41" y="343"/>
                </a:cxn>
                <a:cxn ang="0">
                  <a:pos x="33" y="354"/>
                </a:cxn>
                <a:cxn ang="0">
                  <a:pos x="0" y="360"/>
                </a:cxn>
                <a:cxn ang="0">
                  <a:pos x="96" y="22"/>
                </a:cxn>
                <a:cxn ang="0">
                  <a:pos x="113" y="19"/>
                </a:cxn>
                <a:cxn ang="0">
                  <a:pos x="132" y="19"/>
                </a:cxn>
                <a:cxn ang="0">
                  <a:pos x="165" y="22"/>
                </a:cxn>
                <a:cxn ang="0">
                  <a:pos x="192" y="35"/>
                </a:cxn>
                <a:cxn ang="0">
                  <a:pos x="212" y="62"/>
                </a:cxn>
                <a:cxn ang="0">
                  <a:pos x="220" y="106"/>
                </a:cxn>
                <a:cxn ang="0">
                  <a:pos x="217" y="127"/>
                </a:cxn>
                <a:cxn ang="0">
                  <a:pos x="203" y="160"/>
                </a:cxn>
                <a:cxn ang="0">
                  <a:pos x="179" y="181"/>
                </a:cxn>
                <a:cxn ang="0">
                  <a:pos x="146" y="192"/>
                </a:cxn>
                <a:cxn ang="0">
                  <a:pos x="96" y="192"/>
                </a:cxn>
              </a:cxnLst>
              <a:rect l="0" t="0" r="r" b="b"/>
              <a:pathLst>
                <a:path w="335" h="370">
                  <a:moveTo>
                    <a:pt x="0" y="370"/>
                  </a:moveTo>
                  <a:lnTo>
                    <a:pt x="137" y="370"/>
                  </a:lnTo>
                  <a:lnTo>
                    <a:pt x="137" y="360"/>
                  </a:lnTo>
                  <a:lnTo>
                    <a:pt x="118" y="357"/>
                  </a:lnTo>
                  <a:lnTo>
                    <a:pt x="104" y="354"/>
                  </a:lnTo>
                  <a:lnTo>
                    <a:pt x="102" y="351"/>
                  </a:lnTo>
                  <a:lnTo>
                    <a:pt x="99" y="343"/>
                  </a:lnTo>
                  <a:lnTo>
                    <a:pt x="96" y="322"/>
                  </a:lnTo>
                  <a:lnTo>
                    <a:pt x="96" y="284"/>
                  </a:lnTo>
                  <a:lnTo>
                    <a:pt x="96" y="208"/>
                  </a:lnTo>
                  <a:lnTo>
                    <a:pt x="118" y="208"/>
                  </a:lnTo>
                  <a:lnTo>
                    <a:pt x="135" y="208"/>
                  </a:lnTo>
                  <a:lnTo>
                    <a:pt x="146" y="211"/>
                  </a:lnTo>
                  <a:lnTo>
                    <a:pt x="151" y="216"/>
                  </a:lnTo>
                  <a:lnTo>
                    <a:pt x="168" y="235"/>
                  </a:lnTo>
                  <a:lnTo>
                    <a:pt x="187" y="270"/>
                  </a:lnTo>
                  <a:lnTo>
                    <a:pt x="212" y="314"/>
                  </a:lnTo>
                  <a:lnTo>
                    <a:pt x="225" y="335"/>
                  </a:lnTo>
                  <a:lnTo>
                    <a:pt x="245" y="354"/>
                  </a:lnTo>
                  <a:lnTo>
                    <a:pt x="253" y="360"/>
                  </a:lnTo>
                  <a:lnTo>
                    <a:pt x="267" y="365"/>
                  </a:lnTo>
                  <a:lnTo>
                    <a:pt x="278" y="370"/>
                  </a:lnTo>
                  <a:lnTo>
                    <a:pt x="291" y="370"/>
                  </a:lnTo>
                  <a:lnTo>
                    <a:pt x="335" y="370"/>
                  </a:lnTo>
                  <a:lnTo>
                    <a:pt x="335" y="360"/>
                  </a:lnTo>
                  <a:lnTo>
                    <a:pt x="319" y="357"/>
                  </a:lnTo>
                  <a:lnTo>
                    <a:pt x="308" y="351"/>
                  </a:lnTo>
                  <a:lnTo>
                    <a:pt x="294" y="343"/>
                  </a:lnTo>
                  <a:lnTo>
                    <a:pt x="280" y="324"/>
                  </a:lnTo>
                  <a:lnTo>
                    <a:pt x="261" y="300"/>
                  </a:lnTo>
                  <a:lnTo>
                    <a:pt x="245" y="270"/>
                  </a:lnTo>
                  <a:lnTo>
                    <a:pt x="201" y="189"/>
                  </a:lnTo>
                  <a:lnTo>
                    <a:pt x="225" y="176"/>
                  </a:lnTo>
                  <a:lnTo>
                    <a:pt x="239" y="168"/>
                  </a:lnTo>
                  <a:lnTo>
                    <a:pt x="253" y="157"/>
                  </a:lnTo>
                  <a:lnTo>
                    <a:pt x="264" y="143"/>
                  </a:lnTo>
                  <a:lnTo>
                    <a:pt x="272" y="127"/>
                  </a:lnTo>
                  <a:lnTo>
                    <a:pt x="278" y="111"/>
                  </a:lnTo>
                  <a:lnTo>
                    <a:pt x="280" y="92"/>
                  </a:lnTo>
                  <a:lnTo>
                    <a:pt x="278" y="79"/>
                  </a:lnTo>
                  <a:lnTo>
                    <a:pt x="275" y="65"/>
                  </a:lnTo>
                  <a:lnTo>
                    <a:pt x="272" y="52"/>
                  </a:lnTo>
                  <a:lnTo>
                    <a:pt x="267" y="44"/>
                  </a:lnTo>
                  <a:lnTo>
                    <a:pt x="261" y="33"/>
                  </a:lnTo>
                  <a:lnTo>
                    <a:pt x="253" y="27"/>
                  </a:lnTo>
                  <a:lnTo>
                    <a:pt x="234" y="14"/>
                  </a:lnTo>
                  <a:lnTo>
                    <a:pt x="214" y="6"/>
                  </a:lnTo>
                  <a:lnTo>
                    <a:pt x="192" y="3"/>
                  </a:lnTo>
                  <a:lnTo>
                    <a:pt x="170" y="0"/>
                  </a:lnTo>
                  <a:lnTo>
                    <a:pt x="148" y="0"/>
                  </a:lnTo>
                  <a:lnTo>
                    <a:pt x="0" y="0"/>
                  </a:lnTo>
                  <a:lnTo>
                    <a:pt x="0" y="11"/>
                  </a:lnTo>
                  <a:lnTo>
                    <a:pt x="19" y="14"/>
                  </a:lnTo>
                  <a:lnTo>
                    <a:pt x="33" y="17"/>
                  </a:lnTo>
                  <a:lnTo>
                    <a:pt x="38" y="19"/>
                  </a:lnTo>
                  <a:lnTo>
                    <a:pt x="41" y="25"/>
                  </a:lnTo>
                  <a:lnTo>
                    <a:pt x="41" y="46"/>
                  </a:lnTo>
                  <a:lnTo>
                    <a:pt x="44" y="87"/>
                  </a:lnTo>
                  <a:lnTo>
                    <a:pt x="44" y="284"/>
                  </a:lnTo>
                  <a:lnTo>
                    <a:pt x="41" y="322"/>
                  </a:lnTo>
                  <a:lnTo>
                    <a:pt x="41" y="343"/>
                  </a:lnTo>
                  <a:lnTo>
                    <a:pt x="38" y="351"/>
                  </a:lnTo>
                  <a:lnTo>
                    <a:pt x="33" y="354"/>
                  </a:lnTo>
                  <a:lnTo>
                    <a:pt x="19" y="357"/>
                  </a:lnTo>
                  <a:lnTo>
                    <a:pt x="0" y="360"/>
                  </a:lnTo>
                  <a:lnTo>
                    <a:pt x="0" y="370"/>
                  </a:lnTo>
                  <a:close/>
                  <a:moveTo>
                    <a:pt x="96" y="22"/>
                  </a:moveTo>
                  <a:lnTo>
                    <a:pt x="96" y="22"/>
                  </a:lnTo>
                  <a:lnTo>
                    <a:pt x="113" y="19"/>
                  </a:lnTo>
                  <a:lnTo>
                    <a:pt x="132" y="19"/>
                  </a:lnTo>
                  <a:lnTo>
                    <a:pt x="148" y="19"/>
                  </a:lnTo>
                  <a:lnTo>
                    <a:pt x="165" y="22"/>
                  </a:lnTo>
                  <a:lnTo>
                    <a:pt x="179" y="27"/>
                  </a:lnTo>
                  <a:lnTo>
                    <a:pt x="192" y="35"/>
                  </a:lnTo>
                  <a:lnTo>
                    <a:pt x="203" y="49"/>
                  </a:lnTo>
                  <a:lnTo>
                    <a:pt x="212" y="62"/>
                  </a:lnTo>
                  <a:lnTo>
                    <a:pt x="217" y="81"/>
                  </a:lnTo>
                  <a:lnTo>
                    <a:pt x="220" y="106"/>
                  </a:lnTo>
                  <a:lnTo>
                    <a:pt x="217" y="127"/>
                  </a:lnTo>
                  <a:lnTo>
                    <a:pt x="212" y="146"/>
                  </a:lnTo>
                  <a:lnTo>
                    <a:pt x="203" y="160"/>
                  </a:lnTo>
                  <a:lnTo>
                    <a:pt x="192" y="173"/>
                  </a:lnTo>
                  <a:lnTo>
                    <a:pt x="179" y="181"/>
                  </a:lnTo>
                  <a:lnTo>
                    <a:pt x="162" y="187"/>
                  </a:lnTo>
                  <a:lnTo>
                    <a:pt x="146" y="192"/>
                  </a:lnTo>
                  <a:lnTo>
                    <a:pt x="129" y="192"/>
                  </a:lnTo>
                  <a:lnTo>
                    <a:pt x="96" y="192"/>
                  </a:lnTo>
                  <a:lnTo>
                    <a:pt x="96" y="22"/>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4" name="Freeform 3"/>
            <p:cNvSpPr>
              <a:spLocks/>
            </p:cNvSpPr>
            <p:nvPr/>
          </p:nvSpPr>
          <p:spPr bwMode="auto">
            <a:xfrm>
              <a:off x="2338" y="151"/>
              <a:ext cx="239" cy="386"/>
            </a:xfrm>
            <a:custGeom>
              <a:avLst/>
              <a:gdLst/>
              <a:ahLst/>
              <a:cxnLst>
                <a:cxn ang="0">
                  <a:pos x="115" y="149"/>
                </a:cxn>
                <a:cxn ang="0">
                  <a:pos x="77" y="119"/>
                </a:cxn>
                <a:cxn ang="0">
                  <a:pos x="66" y="100"/>
                </a:cxn>
                <a:cxn ang="0">
                  <a:pos x="60" y="79"/>
                </a:cxn>
                <a:cxn ang="0">
                  <a:pos x="63" y="65"/>
                </a:cxn>
                <a:cxn ang="0">
                  <a:pos x="71" y="43"/>
                </a:cxn>
                <a:cxn ang="0">
                  <a:pos x="88" y="27"/>
                </a:cxn>
                <a:cxn ang="0">
                  <a:pos x="110" y="19"/>
                </a:cxn>
                <a:cxn ang="0">
                  <a:pos x="123" y="19"/>
                </a:cxn>
                <a:cxn ang="0">
                  <a:pos x="162" y="27"/>
                </a:cxn>
                <a:cxn ang="0">
                  <a:pos x="184" y="46"/>
                </a:cxn>
                <a:cxn ang="0">
                  <a:pos x="198" y="70"/>
                </a:cxn>
                <a:cxn ang="0">
                  <a:pos x="217" y="95"/>
                </a:cxn>
                <a:cxn ang="0">
                  <a:pos x="214" y="57"/>
                </a:cxn>
                <a:cxn ang="0">
                  <a:pos x="211" y="16"/>
                </a:cxn>
                <a:cxn ang="0">
                  <a:pos x="178" y="6"/>
                </a:cxn>
                <a:cxn ang="0">
                  <a:pos x="132" y="0"/>
                </a:cxn>
                <a:cxn ang="0">
                  <a:pos x="110" y="0"/>
                </a:cxn>
                <a:cxn ang="0">
                  <a:pos x="68" y="11"/>
                </a:cxn>
                <a:cxn ang="0">
                  <a:pos x="35" y="35"/>
                </a:cxn>
                <a:cxn ang="0">
                  <a:pos x="16" y="73"/>
                </a:cxn>
                <a:cxn ang="0">
                  <a:pos x="13" y="97"/>
                </a:cxn>
                <a:cxn ang="0">
                  <a:pos x="19" y="127"/>
                </a:cxn>
                <a:cxn ang="0">
                  <a:pos x="33" y="154"/>
                </a:cxn>
                <a:cxn ang="0">
                  <a:pos x="52" y="176"/>
                </a:cxn>
                <a:cxn ang="0">
                  <a:pos x="112" y="211"/>
                </a:cxn>
                <a:cxn ang="0">
                  <a:pos x="143" y="227"/>
                </a:cxn>
                <a:cxn ang="0">
                  <a:pos x="170" y="246"/>
                </a:cxn>
                <a:cxn ang="0">
                  <a:pos x="187" y="270"/>
                </a:cxn>
                <a:cxn ang="0">
                  <a:pos x="192" y="300"/>
                </a:cxn>
                <a:cxn ang="0">
                  <a:pos x="192" y="314"/>
                </a:cxn>
                <a:cxn ang="0">
                  <a:pos x="181" y="341"/>
                </a:cxn>
                <a:cxn ang="0">
                  <a:pos x="162" y="357"/>
                </a:cxn>
                <a:cxn ang="0">
                  <a:pos x="137" y="368"/>
                </a:cxn>
                <a:cxn ang="0">
                  <a:pos x="123" y="368"/>
                </a:cxn>
                <a:cxn ang="0">
                  <a:pos x="74" y="357"/>
                </a:cxn>
                <a:cxn ang="0">
                  <a:pos x="44" y="330"/>
                </a:cxn>
                <a:cxn ang="0">
                  <a:pos x="27" y="295"/>
                </a:cxn>
                <a:cxn ang="0">
                  <a:pos x="19" y="262"/>
                </a:cxn>
                <a:cxn ang="0">
                  <a:pos x="0" y="265"/>
                </a:cxn>
                <a:cxn ang="0">
                  <a:pos x="19" y="365"/>
                </a:cxn>
                <a:cxn ang="0">
                  <a:pos x="33" y="373"/>
                </a:cxn>
                <a:cxn ang="0">
                  <a:pos x="77" y="384"/>
                </a:cxn>
                <a:cxn ang="0">
                  <a:pos x="107" y="386"/>
                </a:cxn>
                <a:cxn ang="0">
                  <a:pos x="154" y="381"/>
                </a:cxn>
                <a:cxn ang="0">
                  <a:pos x="198" y="362"/>
                </a:cxn>
                <a:cxn ang="0">
                  <a:pos x="228" y="330"/>
                </a:cxn>
                <a:cxn ang="0">
                  <a:pos x="239" y="295"/>
                </a:cxn>
                <a:cxn ang="0">
                  <a:pos x="239" y="281"/>
                </a:cxn>
                <a:cxn ang="0">
                  <a:pos x="231" y="238"/>
                </a:cxn>
                <a:cxn ang="0">
                  <a:pos x="211" y="208"/>
                </a:cxn>
                <a:cxn ang="0">
                  <a:pos x="181" y="184"/>
                </a:cxn>
                <a:cxn ang="0">
                  <a:pos x="115" y="149"/>
                </a:cxn>
              </a:cxnLst>
              <a:rect l="0" t="0" r="r" b="b"/>
              <a:pathLst>
                <a:path w="239" h="386">
                  <a:moveTo>
                    <a:pt x="115" y="149"/>
                  </a:moveTo>
                  <a:lnTo>
                    <a:pt x="115" y="149"/>
                  </a:lnTo>
                  <a:lnTo>
                    <a:pt x="93" y="135"/>
                  </a:lnTo>
                  <a:lnTo>
                    <a:pt x="77" y="119"/>
                  </a:lnTo>
                  <a:lnTo>
                    <a:pt x="71" y="111"/>
                  </a:lnTo>
                  <a:lnTo>
                    <a:pt x="66" y="100"/>
                  </a:lnTo>
                  <a:lnTo>
                    <a:pt x="63" y="92"/>
                  </a:lnTo>
                  <a:lnTo>
                    <a:pt x="60" y="79"/>
                  </a:lnTo>
                  <a:lnTo>
                    <a:pt x="63" y="65"/>
                  </a:lnTo>
                  <a:lnTo>
                    <a:pt x="66" y="54"/>
                  </a:lnTo>
                  <a:lnTo>
                    <a:pt x="71" y="43"/>
                  </a:lnTo>
                  <a:lnTo>
                    <a:pt x="79" y="35"/>
                  </a:lnTo>
                  <a:lnTo>
                    <a:pt x="88" y="27"/>
                  </a:lnTo>
                  <a:lnTo>
                    <a:pt x="99" y="22"/>
                  </a:lnTo>
                  <a:lnTo>
                    <a:pt x="110" y="19"/>
                  </a:lnTo>
                  <a:lnTo>
                    <a:pt x="123" y="19"/>
                  </a:lnTo>
                  <a:lnTo>
                    <a:pt x="145" y="19"/>
                  </a:lnTo>
                  <a:lnTo>
                    <a:pt x="162" y="27"/>
                  </a:lnTo>
                  <a:lnTo>
                    <a:pt x="176" y="35"/>
                  </a:lnTo>
                  <a:lnTo>
                    <a:pt x="184" y="46"/>
                  </a:lnTo>
                  <a:lnTo>
                    <a:pt x="192" y="57"/>
                  </a:lnTo>
                  <a:lnTo>
                    <a:pt x="198" y="70"/>
                  </a:lnTo>
                  <a:lnTo>
                    <a:pt x="203" y="95"/>
                  </a:lnTo>
                  <a:lnTo>
                    <a:pt x="217" y="95"/>
                  </a:lnTo>
                  <a:lnTo>
                    <a:pt x="214" y="57"/>
                  </a:lnTo>
                  <a:lnTo>
                    <a:pt x="211" y="16"/>
                  </a:lnTo>
                  <a:lnTo>
                    <a:pt x="198" y="11"/>
                  </a:lnTo>
                  <a:lnTo>
                    <a:pt x="178" y="6"/>
                  </a:lnTo>
                  <a:lnTo>
                    <a:pt x="156" y="0"/>
                  </a:lnTo>
                  <a:lnTo>
                    <a:pt x="132" y="0"/>
                  </a:lnTo>
                  <a:lnTo>
                    <a:pt x="110" y="0"/>
                  </a:lnTo>
                  <a:lnTo>
                    <a:pt x="88" y="6"/>
                  </a:lnTo>
                  <a:lnTo>
                    <a:pt x="68" y="11"/>
                  </a:lnTo>
                  <a:lnTo>
                    <a:pt x="49" y="22"/>
                  </a:lnTo>
                  <a:lnTo>
                    <a:pt x="35" y="35"/>
                  </a:lnTo>
                  <a:lnTo>
                    <a:pt x="24" y="52"/>
                  </a:lnTo>
                  <a:lnTo>
                    <a:pt x="16" y="73"/>
                  </a:lnTo>
                  <a:lnTo>
                    <a:pt x="13" y="97"/>
                  </a:lnTo>
                  <a:lnTo>
                    <a:pt x="13" y="111"/>
                  </a:lnTo>
                  <a:lnTo>
                    <a:pt x="19" y="127"/>
                  </a:lnTo>
                  <a:lnTo>
                    <a:pt x="24" y="141"/>
                  </a:lnTo>
                  <a:lnTo>
                    <a:pt x="33" y="154"/>
                  </a:lnTo>
                  <a:lnTo>
                    <a:pt x="41" y="165"/>
                  </a:lnTo>
                  <a:lnTo>
                    <a:pt x="52" y="176"/>
                  </a:lnTo>
                  <a:lnTo>
                    <a:pt x="77" y="192"/>
                  </a:lnTo>
                  <a:lnTo>
                    <a:pt x="112" y="211"/>
                  </a:lnTo>
                  <a:lnTo>
                    <a:pt x="143" y="227"/>
                  </a:lnTo>
                  <a:lnTo>
                    <a:pt x="156" y="235"/>
                  </a:lnTo>
                  <a:lnTo>
                    <a:pt x="170" y="246"/>
                  </a:lnTo>
                  <a:lnTo>
                    <a:pt x="178" y="259"/>
                  </a:lnTo>
                  <a:lnTo>
                    <a:pt x="187" y="270"/>
                  </a:lnTo>
                  <a:lnTo>
                    <a:pt x="189" y="284"/>
                  </a:lnTo>
                  <a:lnTo>
                    <a:pt x="192" y="300"/>
                  </a:lnTo>
                  <a:lnTo>
                    <a:pt x="192" y="314"/>
                  </a:lnTo>
                  <a:lnTo>
                    <a:pt x="187" y="330"/>
                  </a:lnTo>
                  <a:lnTo>
                    <a:pt x="181" y="341"/>
                  </a:lnTo>
                  <a:lnTo>
                    <a:pt x="173" y="351"/>
                  </a:lnTo>
                  <a:lnTo>
                    <a:pt x="162" y="357"/>
                  </a:lnTo>
                  <a:lnTo>
                    <a:pt x="151" y="365"/>
                  </a:lnTo>
                  <a:lnTo>
                    <a:pt x="137" y="368"/>
                  </a:lnTo>
                  <a:lnTo>
                    <a:pt x="123" y="368"/>
                  </a:lnTo>
                  <a:lnTo>
                    <a:pt x="96" y="365"/>
                  </a:lnTo>
                  <a:lnTo>
                    <a:pt x="74" y="357"/>
                  </a:lnTo>
                  <a:lnTo>
                    <a:pt x="57" y="346"/>
                  </a:lnTo>
                  <a:lnTo>
                    <a:pt x="44" y="330"/>
                  </a:lnTo>
                  <a:lnTo>
                    <a:pt x="33" y="314"/>
                  </a:lnTo>
                  <a:lnTo>
                    <a:pt x="27" y="295"/>
                  </a:lnTo>
                  <a:lnTo>
                    <a:pt x="22" y="278"/>
                  </a:lnTo>
                  <a:lnTo>
                    <a:pt x="19" y="262"/>
                  </a:lnTo>
                  <a:lnTo>
                    <a:pt x="0" y="265"/>
                  </a:lnTo>
                  <a:lnTo>
                    <a:pt x="8" y="322"/>
                  </a:lnTo>
                  <a:lnTo>
                    <a:pt x="19" y="365"/>
                  </a:lnTo>
                  <a:lnTo>
                    <a:pt x="33" y="373"/>
                  </a:lnTo>
                  <a:lnTo>
                    <a:pt x="52" y="378"/>
                  </a:lnTo>
                  <a:lnTo>
                    <a:pt x="77" y="384"/>
                  </a:lnTo>
                  <a:lnTo>
                    <a:pt x="107" y="386"/>
                  </a:lnTo>
                  <a:lnTo>
                    <a:pt x="132" y="386"/>
                  </a:lnTo>
                  <a:lnTo>
                    <a:pt x="154" y="381"/>
                  </a:lnTo>
                  <a:lnTo>
                    <a:pt x="176" y="373"/>
                  </a:lnTo>
                  <a:lnTo>
                    <a:pt x="198" y="362"/>
                  </a:lnTo>
                  <a:lnTo>
                    <a:pt x="214" y="349"/>
                  </a:lnTo>
                  <a:lnTo>
                    <a:pt x="228" y="330"/>
                  </a:lnTo>
                  <a:lnTo>
                    <a:pt x="236" y="308"/>
                  </a:lnTo>
                  <a:lnTo>
                    <a:pt x="239" y="295"/>
                  </a:lnTo>
                  <a:lnTo>
                    <a:pt x="239" y="281"/>
                  </a:lnTo>
                  <a:lnTo>
                    <a:pt x="236" y="259"/>
                  </a:lnTo>
                  <a:lnTo>
                    <a:pt x="231" y="238"/>
                  </a:lnTo>
                  <a:lnTo>
                    <a:pt x="222" y="222"/>
                  </a:lnTo>
                  <a:lnTo>
                    <a:pt x="211" y="208"/>
                  </a:lnTo>
                  <a:lnTo>
                    <a:pt x="198" y="195"/>
                  </a:lnTo>
                  <a:lnTo>
                    <a:pt x="181" y="184"/>
                  </a:lnTo>
                  <a:lnTo>
                    <a:pt x="148" y="165"/>
                  </a:lnTo>
                  <a:lnTo>
                    <a:pt x="115" y="149"/>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5" name="Freeform 2"/>
            <p:cNvSpPr>
              <a:spLocks noEditPoints="1"/>
            </p:cNvSpPr>
            <p:nvPr/>
          </p:nvSpPr>
          <p:spPr bwMode="auto">
            <a:xfrm>
              <a:off x="129" y="78"/>
              <a:ext cx="581" cy="646"/>
            </a:xfrm>
            <a:custGeom>
              <a:avLst/>
              <a:gdLst/>
              <a:ahLst/>
              <a:cxnLst>
                <a:cxn ang="0">
                  <a:pos x="259" y="254"/>
                </a:cxn>
                <a:cxn ang="0">
                  <a:pos x="333" y="397"/>
                </a:cxn>
                <a:cxn ang="0">
                  <a:pos x="377" y="470"/>
                </a:cxn>
                <a:cxn ang="0">
                  <a:pos x="471" y="581"/>
                </a:cxn>
                <a:cxn ang="0">
                  <a:pos x="523" y="619"/>
                </a:cxn>
                <a:cxn ang="0">
                  <a:pos x="572" y="632"/>
                </a:cxn>
                <a:cxn ang="0">
                  <a:pos x="567" y="646"/>
                </a:cxn>
                <a:cxn ang="0">
                  <a:pos x="523" y="643"/>
                </a:cxn>
                <a:cxn ang="0">
                  <a:pos x="460" y="616"/>
                </a:cxn>
                <a:cxn ang="0">
                  <a:pos x="366" y="538"/>
                </a:cxn>
                <a:cxn ang="0">
                  <a:pos x="281" y="416"/>
                </a:cxn>
                <a:cxn ang="0">
                  <a:pos x="209" y="281"/>
                </a:cxn>
                <a:cxn ang="0">
                  <a:pos x="190" y="260"/>
                </a:cxn>
                <a:cxn ang="0">
                  <a:pos x="171" y="254"/>
                </a:cxn>
                <a:cxn ang="0">
                  <a:pos x="110" y="251"/>
                </a:cxn>
                <a:cxn ang="0">
                  <a:pos x="110" y="384"/>
                </a:cxn>
                <a:cxn ang="0">
                  <a:pos x="113" y="422"/>
                </a:cxn>
                <a:cxn ang="0">
                  <a:pos x="130" y="438"/>
                </a:cxn>
                <a:cxn ang="0">
                  <a:pos x="163" y="451"/>
                </a:cxn>
                <a:cxn ang="0">
                  <a:pos x="22" y="438"/>
                </a:cxn>
                <a:cxn ang="0">
                  <a:pos x="39" y="435"/>
                </a:cxn>
                <a:cxn ang="0">
                  <a:pos x="50" y="422"/>
                </a:cxn>
                <a:cxn ang="0">
                  <a:pos x="53" y="346"/>
                </a:cxn>
                <a:cxn ang="0">
                  <a:pos x="53" y="68"/>
                </a:cxn>
                <a:cxn ang="0">
                  <a:pos x="50" y="30"/>
                </a:cxn>
                <a:cxn ang="0">
                  <a:pos x="33" y="14"/>
                </a:cxn>
                <a:cxn ang="0">
                  <a:pos x="0" y="0"/>
                </a:cxn>
                <a:cxn ang="0">
                  <a:pos x="187" y="0"/>
                </a:cxn>
                <a:cxn ang="0">
                  <a:pos x="278" y="17"/>
                </a:cxn>
                <a:cxn ang="0">
                  <a:pos x="317" y="46"/>
                </a:cxn>
                <a:cxn ang="0">
                  <a:pos x="336" y="98"/>
                </a:cxn>
                <a:cxn ang="0">
                  <a:pos x="336" y="141"/>
                </a:cxn>
                <a:cxn ang="0">
                  <a:pos x="314" y="189"/>
                </a:cxn>
                <a:cxn ang="0">
                  <a:pos x="273" y="224"/>
                </a:cxn>
                <a:cxn ang="0">
                  <a:pos x="256" y="238"/>
                </a:cxn>
                <a:cxn ang="0">
                  <a:pos x="110" y="238"/>
                </a:cxn>
                <a:cxn ang="0">
                  <a:pos x="187" y="235"/>
                </a:cxn>
                <a:cxn ang="0">
                  <a:pos x="242" y="211"/>
                </a:cxn>
                <a:cxn ang="0">
                  <a:pos x="270" y="160"/>
                </a:cxn>
                <a:cxn ang="0">
                  <a:pos x="270" y="108"/>
                </a:cxn>
                <a:cxn ang="0">
                  <a:pos x="242" y="49"/>
                </a:cxn>
                <a:cxn ang="0">
                  <a:pos x="182" y="22"/>
                </a:cxn>
                <a:cxn ang="0">
                  <a:pos x="132" y="19"/>
                </a:cxn>
              </a:cxnLst>
              <a:rect l="0" t="0" r="r" b="b"/>
              <a:pathLst>
                <a:path w="581" h="646">
                  <a:moveTo>
                    <a:pt x="256" y="238"/>
                  </a:moveTo>
                  <a:lnTo>
                    <a:pt x="256" y="238"/>
                  </a:lnTo>
                  <a:lnTo>
                    <a:pt x="259" y="254"/>
                  </a:lnTo>
                  <a:lnTo>
                    <a:pt x="267" y="273"/>
                  </a:lnTo>
                  <a:lnTo>
                    <a:pt x="289" y="319"/>
                  </a:lnTo>
                  <a:lnTo>
                    <a:pt x="333" y="397"/>
                  </a:lnTo>
                  <a:lnTo>
                    <a:pt x="352" y="432"/>
                  </a:lnTo>
                  <a:lnTo>
                    <a:pt x="377" y="470"/>
                  </a:lnTo>
                  <a:lnTo>
                    <a:pt x="405" y="508"/>
                  </a:lnTo>
                  <a:lnTo>
                    <a:pt x="438" y="546"/>
                  </a:lnTo>
                  <a:lnTo>
                    <a:pt x="471" y="581"/>
                  </a:lnTo>
                  <a:lnTo>
                    <a:pt x="487" y="597"/>
                  </a:lnTo>
                  <a:lnTo>
                    <a:pt x="504" y="611"/>
                  </a:lnTo>
                  <a:lnTo>
                    <a:pt x="523" y="619"/>
                  </a:lnTo>
                  <a:lnTo>
                    <a:pt x="539" y="627"/>
                  </a:lnTo>
                  <a:lnTo>
                    <a:pt x="556" y="632"/>
                  </a:lnTo>
                  <a:lnTo>
                    <a:pt x="572" y="632"/>
                  </a:lnTo>
                  <a:lnTo>
                    <a:pt x="581" y="632"/>
                  </a:lnTo>
                  <a:lnTo>
                    <a:pt x="581" y="646"/>
                  </a:lnTo>
                  <a:lnTo>
                    <a:pt x="567" y="646"/>
                  </a:lnTo>
                  <a:lnTo>
                    <a:pt x="545" y="646"/>
                  </a:lnTo>
                  <a:lnTo>
                    <a:pt x="523" y="643"/>
                  </a:lnTo>
                  <a:lnTo>
                    <a:pt x="501" y="635"/>
                  </a:lnTo>
                  <a:lnTo>
                    <a:pt x="482" y="627"/>
                  </a:lnTo>
                  <a:lnTo>
                    <a:pt x="460" y="616"/>
                  </a:lnTo>
                  <a:lnTo>
                    <a:pt x="440" y="603"/>
                  </a:lnTo>
                  <a:lnTo>
                    <a:pt x="402" y="573"/>
                  </a:lnTo>
                  <a:lnTo>
                    <a:pt x="366" y="538"/>
                  </a:lnTo>
                  <a:lnTo>
                    <a:pt x="333" y="497"/>
                  </a:lnTo>
                  <a:lnTo>
                    <a:pt x="306" y="457"/>
                  </a:lnTo>
                  <a:lnTo>
                    <a:pt x="281" y="416"/>
                  </a:lnTo>
                  <a:lnTo>
                    <a:pt x="242" y="349"/>
                  </a:lnTo>
                  <a:lnTo>
                    <a:pt x="209" y="281"/>
                  </a:lnTo>
                  <a:lnTo>
                    <a:pt x="201" y="268"/>
                  </a:lnTo>
                  <a:lnTo>
                    <a:pt x="190" y="260"/>
                  </a:lnTo>
                  <a:lnTo>
                    <a:pt x="179" y="254"/>
                  </a:lnTo>
                  <a:lnTo>
                    <a:pt x="171" y="254"/>
                  </a:lnTo>
                  <a:lnTo>
                    <a:pt x="149" y="251"/>
                  </a:lnTo>
                  <a:lnTo>
                    <a:pt x="110" y="251"/>
                  </a:lnTo>
                  <a:lnTo>
                    <a:pt x="110" y="346"/>
                  </a:lnTo>
                  <a:lnTo>
                    <a:pt x="110" y="384"/>
                  </a:lnTo>
                  <a:lnTo>
                    <a:pt x="110" y="405"/>
                  </a:lnTo>
                  <a:lnTo>
                    <a:pt x="113" y="422"/>
                  </a:lnTo>
                  <a:lnTo>
                    <a:pt x="116" y="430"/>
                  </a:lnTo>
                  <a:lnTo>
                    <a:pt x="121" y="435"/>
                  </a:lnTo>
                  <a:lnTo>
                    <a:pt x="130" y="438"/>
                  </a:lnTo>
                  <a:lnTo>
                    <a:pt x="138" y="438"/>
                  </a:lnTo>
                  <a:lnTo>
                    <a:pt x="163" y="441"/>
                  </a:lnTo>
                  <a:lnTo>
                    <a:pt x="163" y="451"/>
                  </a:lnTo>
                  <a:lnTo>
                    <a:pt x="0" y="451"/>
                  </a:lnTo>
                  <a:lnTo>
                    <a:pt x="0" y="441"/>
                  </a:lnTo>
                  <a:lnTo>
                    <a:pt x="22" y="438"/>
                  </a:lnTo>
                  <a:lnTo>
                    <a:pt x="33" y="438"/>
                  </a:lnTo>
                  <a:lnTo>
                    <a:pt x="39" y="435"/>
                  </a:lnTo>
                  <a:lnTo>
                    <a:pt x="44" y="430"/>
                  </a:lnTo>
                  <a:lnTo>
                    <a:pt x="50" y="422"/>
                  </a:lnTo>
                  <a:lnTo>
                    <a:pt x="53" y="405"/>
                  </a:lnTo>
                  <a:lnTo>
                    <a:pt x="53" y="384"/>
                  </a:lnTo>
                  <a:lnTo>
                    <a:pt x="53" y="346"/>
                  </a:lnTo>
                  <a:lnTo>
                    <a:pt x="53" y="106"/>
                  </a:lnTo>
                  <a:lnTo>
                    <a:pt x="53" y="68"/>
                  </a:lnTo>
                  <a:lnTo>
                    <a:pt x="53" y="46"/>
                  </a:lnTo>
                  <a:lnTo>
                    <a:pt x="50" y="30"/>
                  </a:lnTo>
                  <a:lnTo>
                    <a:pt x="44" y="22"/>
                  </a:lnTo>
                  <a:lnTo>
                    <a:pt x="39" y="17"/>
                  </a:lnTo>
                  <a:lnTo>
                    <a:pt x="33" y="14"/>
                  </a:lnTo>
                  <a:lnTo>
                    <a:pt x="22" y="14"/>
                  </a:lnTo>
                  <a:lnTo>
                    <a:pt x="0" y="11"/>
                  </a:lnTo>
                  <a:lnTo>
                    <a:pt x="0" y="0"/>
                  </a:lnTo>
                  <a:lnTo>
                    <a:pt x="110" y="0"/>
                  </a:lnTo>
                  <a:lnTo>
                    <a:pt x="187" y="0"/>
                  </a:lnTo>
                  <a:lnTo>
                    <a:pt x="226" y="3"/>
                  </a:lnTo>
                  <a:lnTo>
                    <a:pt x="262" y="11"/>
                  </a:lnTo>
                  <a:lnTo>
                    <a:pt x="278" y="17"/>
                  </a:lnTo>
                  <a:lnTo>
                    <a:pt x="292" y="25"/>
                  </a:lnTo>
                  <a:lnTo>
                    <a:pt x="306" y="33"/>
                  </a:lnTo>
                  <a:lnTo>
                    <a:pt x="317" y="46"/>
                  </a:lnTo>
                  <a:lnTo>
                    <a:pt x="325" y="60"/>
                  </a:lnTo>
                  <a:lnTo>
                    <a:pt x="333" y="76"/>
                  </a:lnTo>
                  <a:lnTo>
                    <a:pt x="336" y="98"/>
                  </a:lnTo>
                  <a:lnTo>
                    <a:pt x="339" y="122"/>
                  </a:lnTo>
                  <a:lnTo>
                    <a:pt x="336" y="141"/>
                  </a:lnTo>
                  <a:lnTo>
                    <a:pt x="333" y="157"/>
                  </a:lnTo>
                  <a:lnTo>
                    <a:pt x="325" y="173"/>
                  </a:lnTo>
                  <a:lnTo>
                    <a:pt x="314" y="189"/>
                  </a:lnTo>
                  <a:lnTo>
                    <a:pt x="303" y="203"/>
                  </a:lnTo>
                  <a:lnTo>
                    <a:pt x="286" y="214"/>
                  </a:lnTo>
                  <a:lnTo>
                    <a:pt x="273" y="224"/>
                  </a:lnTo>
                  <a:lnTo>
                    <a:pt x="256" y="233"/>
                  </a:lnTo>
                  <a:lnTo>
                    <a:pt x="256" y="238"/>
                  </a:lnTo>
                  <a:close/>
                  <a:moveTo>
                    <a:pt x="110" y="238"/>
                  </a:moveTo>
                  <a:lnTo>
                    <a:pt x="110" y="238"/>
                  </a:lnTo>
                  <a:lnTo>
                    <a:pt x="163" y="238"/>
                  </a:lnTo>
                  <a:lnTo>
                    <a:pt x="187" y="235"/>
                  </a:lnTo>
                  <a:lnTo>
                    <a:pt x="209" y="230"/>
                  </a:lnTo>
                  <a:lnTo>
                    <a:pt x="229" y="222"/>
                  </a:lnTo>
                  <a:lnTo>
                    <a:pt x="242" y="211"/>
                  </a:lnTo>
                  <a:lnTo>
                    <a:pt x="256" y="197"/>
                  </a:lnTo>
                  <a:lnTo>
                    <a:pt x="264" y="179"/>
                  </a:lnTo>
                  <a:lnTo>
                    <a:pt x="270" y="160"/>
                  </a:lnTo>
                  <a:lnTo>
                    <a:pt x="273" y="135"/>
                  </a:lnTo>
                  <a:lnTo>
                    <a:pt x="270" y="108"/>
                  </a:lnTo>
                  <a:lnTo>
                    <a:pt x="264" y="87"/>
                  </a:lnTo>
                  <a:lnTo>
                    <a:pt x="256" y="65"/>
                  </a:lnTo>
                  <a:lnTo>
                    <a:pt x="242" y="49"/>
                  </a:lnTo>
                  <a:lnTo>
                    <a:pt x="226" y="35"/>
                  </a:lnTo>
                  <a:lnTo>
                    <a:pt x="207" y="27"/>
                  </a:lnTo>
                  <a:lnTo>
                    <a:pt x="182" y="22"/>
                  </a:lnTo>
                  <a:lnTo>
                    <a:pt x="154" y="19"/>
                  </a:lnTo>
                  <a:lnTo>
                    <a:pt x="132" y="19"/>
                  </a:lnTo>
                  <a:lnTo>
                    <a:pt x="110" y="25"/>
                  </a:lnTo>
                  <a:lnTo>
                    <a:pt x="110" y="238"/>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graphicFrame>
        <p:nvGraphicFramePr>
          <p:cNvPr id="56" name="圖表 55"/>
          <p:cNvGraphicFramePr/>
          <p:nvPr/>
        </p:nvGraphicFramePr>
        <p:xfrm>
          <a:off x="971600" y="1800224"/>
          <a:ext cx="7200799" cy="36449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投影片編號版面配置區 4"/>
          <p:cNvSpPr>
            <a:spLocks noGrp="1"/>
          </p:cNvSpPr>
          <p:nvPr>
            <p:ph type="sldNum" sz="quarter" idx="12"/>
          </p:nvPr>
        </p:nvSpPr>
        <p:spPr/>
        <p:txBody>
          <a:bodyPr/>
          <a:lstStyle/>
          <a:p>
            <a:fld id="{73DA0BB7-265A-403C-9275-D587AB510EDC}" type="slidenum">
              <a:rPr lang="zh-TW" altLang="en-US" smtClean="0"/>
              <a:pPr/>
              <a:t>22</a:t>
            </a:fld>
            <a:endParaRPr lang="zh-TW" altLang="en-US" dirty="0"/>
          </a:p>
        </p:txBody>
      </p:sp>
      <p:grpSp>
        <p:nvGrpSpPr>
          <p:cNvPr id="2" name="Group 1"/>
          <p:cNvGrpSpPr>
            <a:grpSpLocks noChangeAspect="1"/>
          </p:cNvGrpSpPr>
          <p:nvPr/>
        </p:nvGrpSpPr>
        <p:grpSpPr bwMode="auto">
          <a:xfrm>
            <a:off x="179512" y="332656"/>
            <a:ext cx="2286000" cy="790575"/>
            <a:chOff x="0" y="0"/>
            <a:chExt cx="3600" cy="1245"/>
          </a:xfrm>
        </p:grpSpPr>
        <p:sp>
          <p:nvSpPr>
            <p:cNvPr id="6" name="AutoShape 51"/>
            <p:cNvSpPr>
              <a:spLocks noChangeAspect="1" noChangeArrowheads="1" noTextEdit="1"/>
            </p:cNvSpPr>
            <p:nvPr/>
          </p:nvSpPr>
          <p:spPr bwMode="auto">
            <a:xfrm>
              <a:off x="0" y="0"/>
              <a:ext cx="3600" cy="1245"/>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7" name="Freeform 50"/>
            <p:cNvSpPr>
              <a:spLocks noEditPoints="1"/>
            </p:cNvSpPr>
            <p:nvPr/>
          </p:nvSpPr>
          <p:spPr bwMode="auto">
            <a:xfrm>
              <a:off x="850" y="743"/>
              <a:ext cx="99" cy="154"/>
            </a:xfrm>
            <a:custGeom>
              <a:avLst/>
              <a:gdLst/>
              <a:ahLst/>
              <a:cxnLst>
                <a:cxn ang="0">
                  <a:pos x="99" y="154"/>
                </a:cxn>
                <a:cxn ang="0">
                  <a:pos x="82" y="154"/>
                </a:cxn>
                <a:cxn ang="0">
                  <a:pos x="82" y="154"/>
                </a:cxn>
                <a:cxn ang="0">
                  <a:pos x="74" y="143"/>
                </a:cxn>
                <a:cxn ang="0">
                  <a:pos x="55" y="116"/>
                </a:cxn>
                <a:cxn ang="0">
                  <a:pos x="33" y="83"/>
                </a:cxn>
                <a:cxn ang="0">
                  <a:pos x="14" y="89"/>
                </a:cxn>
                <a:cxn ang="0">
                  <a:pos x="16" y="154"/>
                </a:cxn>
                <a:cxn ang="0">
                  <a:pos x="14" y="154"/>
                </a:cxn>
                <a:cxn ang="0">
                  <a:pos x="0" y="154"/>
                </a:cxn>
                <a:cxn ang="0">
                  <a:pos x="0" y="119"/>
                </a:cxn>
                <a:cxn ang="0">
                  <a:pos x="0" y="2"/>
                </a:cxn>
                <a:cxn ang="0">
                  <a:pos x="0" y="2"/>
                </a:cxn>
                <a:cxn ang="0">
                  <a:pos x="16" y="0"/>
                </a:cxn>
                <a:cxn ang="0">
                  <a:pos x="41" y="0"/>
                </a:cxn>
                <a:cxn ang="0">
                  <a:pos x="63" y="2"/>
                </a:cxn>
                <a:cxn ang="0">
                  <a:pos x="82" y="19"/>
                </a:cxn>
                <a:cxn ang="0">
                  <a:pos x="88" y="29"/>
                </a:cxn>
                <a:cxn ang="0">
                  <a:pos x="88" y="40"/>
                </a:cxn>
                <a:cxn ang="0">
                  <a:pos x="85" y="56"/>
                </a:cxn>
                <a:cxn ang="0">
                  <a:pos x="63" y="78"/>
                </a:cxn>
                <a:cxn ang="0">
                  <a:pos x="49" y="83"/>
                </a:cxn>
                <a:cxn ang="0">
                  <a:pos x="85" y="132"/>
                </a:cxn>
                <a:cxn ang="0">
                  <a:pos x="99" y="154"/>
                </a:cxn>
                <a:cxn ang="0">
                  <a:pos x="38" y="13"/>
                </a:cxn>
                <a:cxn ang="0">
                  <a:pos x="14" y="73"/>
                </a:cxn>
                <a:cxn ang="0">
                  <a:pos x="19" y="73"/>
                </a:cxn>
                <a:cxn ang="0">
                  <a:pos x="38" y="73"/>
                </a:cxn>
                <a:cxn ang="0">
                  <a:pos x="63" y="64"/>
                </a:cxn>
                <a:cxn ang="0">
                  <a:pos x="74" y="51"/>
                </a:cxn>
                <a:cxn ang="0">
                  <a:pos x="74" y="40"/>
                </a:cxn>
                <a:cxn ang="0">
                  <a:pos x="71" y="27"/>
                </a:cxn>
                <a:cxn ang="0">
                  <a:pos x="63" y="16"/>
                </a:cxn>
                <a:cxn ang="0">
                  <a:pos x="38" y="13"/>
                </a:cxn>
              </a:cxnLst>
              <a:rect l="0" t="0" r="r" b="b"/>
              <a:pathLst>
                <a:path w="99" h="154">
                  <a:moveTo>
                    <a:pt x="99" y="154"/>
                  </a:moveTo>
                  <a:lnTo>
                    <a:pt x="99" y="154"/>
                  </a:lnTo>
                  <a:lnTo>
                    <a:pt x="82" y="154"/>
                  </a:lnTo>
                  <a:lnTo>
                    <a:pt x="74" y="143"/>
                  </a:lnTo>
                  <a:lnTo>
                    <a:pt x="55" y="116"/>
                  </a:lnTo>
                  <a:lnTo>
                    <a:pt x="33" y="83"/>
                  </a:lnTo>
                  <a:lnTo>
                    <a:pt x="14" y="83"/>
                  </a:lnTo>
                  <a:lnTo>
                    <a:pt x="14" y="89"/>
                  </a:lnTo>
                  <a:lnTo>
                    <a:pt x="16" y="154"/>
                  </a:lnTo>
                  <a:lnTo>
                    <a:pt x="14" y="154"/>
                  </a:lnTo>
                  <a:lnTo>
                    <a:pt x="3" y="154"/>
                  </a:lnTo>
                  <a:lnTo>
                    <a:pt x="0" y="154"/>
                  </a:lnTo>
                  <a:lnTo>
                    <a:pt x="0" y="119"/>
                  </a:lnTo>
                  <a:lnTo>
                    <a:pt x="0" y="2"/>
                  </a:lnTo>
                  <a:lnTo>
                    <a:pt x="16" y="0"/>
                  </a:lnTo>
                  <a:lnTo>
                    <a:pt x="41" y="0"/>
                  </a:lnTo>
                  <a:lnTo>
                    <a:pt x="52" y="0"/>
                  </a:lnTo>
                  <a:lnTo>
                    <a:pt x="63" y="2"/>
                  </a:lnTo>
                  <a:lnTo>
                    <a:pt x="74" y="8"/>
                  </a:lnTo>
                  <a:lnTo>
                    <a:pt x="82" y="19"/>
                  </a:lnTo>
                  <a:lnTo>
                    <a:pt x="88" y="29"/>
                  </a:lnTo>
                  <a:lnTo>
                    <a:pt x="88" y="40"/>
                  </a:lnTo>
                  <a:lnTo>
                    <a:pt x="88" y="48"/>
                  </a:lnTo>
                  <a:lnTo>
                    <a:pt x="85" y="56"/>
                  </a:lnTo>
                  <a:lnTo>
                    <a:pt x="77" y="70"/>
                  </a:lnTo>
                  <a:lnTo>
                    <a:pt x="63" y="78"/>
                  </a:lnTo>
                  <a:lnTo>
                    <a:pt x="49" y="83"/>
                  </a:lnTo>
                  <a:lnTo>
                    <a:pt x="85" y="132"/>
                  </a:lnTo>
                  <a:lnTo>
                    <a:pt x="99" y="151"/>
                  </a:lnTo>
                  <a:lnTo>
                    <a:pt x="99" y="154"/>
                  </a:lnTo>
                  <a:close/>
                  <a:moveTo>
                    <a:pt x="38" y="13"/>
                  </a:moveTo>
                  <a:lnTo>
                    <a:pt x="38" y="13"/>
                  </a:lnTo>
                  <a:lnTo>
                    <a:pt x="14" y="13"/>
                  </a:lnTo>
                  <a:lnTo>
                    <a:pt x="14" y="73"/>
                  </a:lnTo>
                  <a:lnTo>
                    <a:pt x="19" y="73"/>
                  </a:lnTo>
                  <a:lnTo>
                    <a:pt x="38" y="73"/>
                  </a:lnTo>
                  <a:lnTo>
                    <a:pt x="55" y="70"/>
                  </a:lnTo>
                  <a:lnTo>
                    <a:pt x="63" y="64"/>
                  </a:lnTo>
                  <a:lnTo>
                    <a:pt x="69" y="59"/>
                  </a:lnTo>
                  <a:lnTo>
                    <a:pt x="74" y="51"/>
                  </a:lnTo>
                  <a:lnTo>
                    <a:pt x="74" y="40"/>
                  </a:lnTo>
                  <a:lnTo>
                    <a:pt x="74" y="32"/>
                  </a:lnTo>
                  <a:lnTo>
                    <a:pt x="71" y="27"/>
                  </a:lnTo>
                  <a:lnTo>
                    <a:pt x="69" y="21"/>
                  </a:lnTo>
                  <a:lnTo>
                    <a:pt x="63" y="16"/>
                  </a:lnTo>
                  <a:lnTo>
                    <a:pt x="52" y="13"/>
                  </a:lnTo>
                  <a:lnTo>
                    <a:pt x="38"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8" name="Freeform 49"/>
            <p:cNvSpPr>
              <a:spLocks/>
            </p:cNvSpPr>
            <p:nvPr/>
          </p:nvSpPr>
          <p:spPr bwMode="auto">
            <a:xfrm>
              <a:off x="971"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7" y="113"/>
                </a:cxn>
                <a:cxn ang="0">
                  <a:pos x="36" y="113"/>
                </a:cxn>
                <a:cxn ang="0">
                  <a:pos x="36" y="113"/>
                </a:cxn>
                <a:cxn ang="0">
                  <a:pos x="25" y="111"/>
                </a:cxn>
                <a:cxn ang="0">
                  <a:pos x="14" y="108"/>
                </a:cxn>
                <a:cxn ang="0">
                  <a:pos x="14" y="108"/>
                </a:cxn>
                <a:cxn ang="0">
                  <a:pos x="8" y="103"/>
                </a:cxn>
                <a:cxn ang="0">
                  <a:pos x="5" y="97"/>
                </a:cxn>
                <a:cxn ang="0">
                  <a:pos x="3" y="84"/>
                </a:cxn>
                <a:cxn ang="0">
                  <a:pos x="3" y="57"/>
                </a:cxn>
                <a:cxn ang="0">
                  <a:pos x="3" y="43"/>
                </a:cxn>
                <a:cxn ang="0">
                  <a:pos x="3" y="43"/>
                </a:cxn>
                <a:cxn ang="0">
                  <a:pos x="0" y="3"/>
                </a:cxn>
                <a:cxn ang="0">
                  <a:pos x="3" y="0"/>
                </a:cxn>
                <a:cxn ang="0">
                  <a:pos x="3" y="0"/>
                </a:cxn>
                <a:cxn ang="0">
                  <a:pos x="14" y="0"/>
                </a:cxn>
                <a:cxn ang="0">
                  <a:pos x="16" y="0"/>
                </a:cxn>
                <a:cxn ang="0">
                  <a:pos x="16" y="0"/>
                </a:cxn>
                <a:cxn ang="0">
                  <a:pos x="14" y="43"/>
                </a:cxn>
                <a:cxn ang="0">
                  <a:pos x="14" y="67"/>
                </a:cxn>
                <a:cxn ang="0">
                  <a:pos x="14" y="67"/>
                </a:cxn>
                <a:cxn ang="0">
                  <a:pos x="16" y="81"/>
                </a:cxn>
                <a:cxn ang="0">
                  <a:pos x="19" y="92"/>
                </a:cxn>
                <a:cxn ang="0">
                  <a:pos x="27" y="100"/>
                </a:cxn>
                <a:cxn ang="0">
                  <a:pos x="38" y="103"/>
                </a:cxn>
                <a:cxn ang="0">
                  <a:pos x="38" y="103"/>
                </a:cxn>
                <a:cxn ang="0">
                  <a:pos x="49" y="100"/>
                </a:cxn>
                <a:cxn ang="0">
                  <a:pos x="58" y="97"/>
                </a:cxn>
                <a:cxn ang="0">
                  <a:pos x="63" y="94"/>
                </a:cxn>
                <a:cxn ang="0">
                  <a:pos x="71" y="89"/>
                </a:cxn>
                <a:cxn ang="0">
                  <a:pos x="71" y="73"/>
                </a:cxn>
                <a:cxn ang="0">
                  <a:pos x="71" y="57"/>
                </a:cxn>
                <a:cxn ang="0">
                  <a:pos x="71" y="57"/>
                </a:cxn>
                <a:cxn ang="0">
                  <a:pos x="69"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7" y="113"/>
                  </a:lnTo>
                  <a:lnTo>
                    <a:pt x="36" y="113"/>
                  </a:lnTo>
                  <a:lnTo>
                    <a:pt x="25" y="111"/>
                  </a:lnTo>
                  <a:lnTo>
                    <a:pt x="14" y="108"/>
                  </a:lnTo>
                  <a:lnTo>
                    <a:pt x="8" y="103"/>
                  </a:lnTo>
                  <a:lnTo>
                    <a:pt x="5" y="97"/>
                  </a:lnTo>
                  <a:lnTo>
                    <a:pt x="3" y="84"/>
                  </a:lnTo>
                  <a:lnTo>
                    <a:pt x="3" y="57"/>
                  </a:lnTo>
                  <a:lnTo>
                    <a:pt x="3" y="43"/>
                  </a:lnTo>
                  <a:lnTo>
                    <a:pt x="0" y="3"/>
                  </a:lnTo>
                  <a:lnTo>
                    <a:pt x="3" y="0"/>
                  </a:lnTo>
                  <a:lnTo>
                    <a:pt x="14" y="0"/>
                  </a:lnTo>
                  <a:lnTo>
                    <a:pt x="16" y="0"/>
                  </a:lnTo>
                  <a:lnTo>
                    <a:pt x="14" y="43"/>
                  </a:lnTo>
                  <a:lnTo>
                    <a:pt x="14" y="67"/>
                  </a:lnTo>
                  <a:lnTo>
                    <a:pt x="16" y="81"/>
                  </a:lnTo>
                  <a:lnTo>
                    <a:pt x="19" y="92"/>
                  </a:lnTo>
                  <a:lnTo>
                    <a:pt x="27" y="100"/>
                  </a:lnTo>
                  <a:lnTo>
                    <a:pt x="38" y="103"/>
                  </a:lnTo>
                  <a:lnTo>
                    <a:pt x="49" y="100"/>
                  </a:lnTo>
                  <a:lnTo>
                    <a:pt x="58" y="97"/>
                  </a:lnTo>
                  <a:lnTo>
                    <a:pt x="63" y="94"/>
                  </a:lnTo>
                  <a:lnTo>
                    <a:pt x="71" y="89"/>
                  </a:lnTo>
                  <a:lnTo>
                    <a:pt x="71" y="73"/>
                  </a:lnTo>
                  <a:lnTo>
                    <a:pt x="71" y="57"/>
                  </a:lnTo>
                  <a:lnTo>
                    <a:pt x="69"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9" name="Freeform 48"/>
            <p:cNvSpPr>
              <a:spLocks/>
            </p:cNvSpPr>
            <p:nvPr/>
          </p:nvSpPr>
          <p:spPr bwMode="auto">
            <a:xfrm>
              <a:off x="1078" y="756"/>
              <a:ext cx="55" cy="143"/>
            </a:xfrm>
            <a:custGeom>
              <a:avLst/>
              <a:gdLst/>
              <a:ahLst/>
              <a:cxnLst>
                <a:cxn ang="0">
                  <a:pos x="55" y="41"/>
                </a:cxn>
                <a:cxn ang="0">
                  <a:pos x="55" y="41"/>
                </a:cxn>
                <a:cxn ang="0">
                  <a:pos x="55" y="41"/>
                </a:cxn>
                <a:cxn ang="0">
                  <a:pos x="30" y="41"/>
                </a:cxn>
                <a:cxn ang="0">
                  <a:pos x="30" y="111"/>
                </a:cxn>
                <a:cxn ang="0">
                  <a:pos x="30" y="111"/>
                </a:cxn>
                <a:cxn ang="0">
                  <a:pos x="33" y="124"/>
                </a:cxn>
                <a:cxn ang="0">
                  <a:pos x="36" y="130"/>
                </a:cxn>
                <a:cxn ang="0">
                  <a:pos x="44" y="130"/>
                </a:cxn>
                <a:cxn ang="0">
                  <a:pos x="44" y="130"/>
                </a:cxn>
                <a:cxn ang="0">
                  <a:pos x="55" y="127"/>
                </a:cxn>
                <a:cxn ang="0">
                  <a:pos x="55" y="130"/>
                </a:cxn>
                <a:cxn ang="0">
                  <a:pos x="55" y="130"/>
                </a:cxn>
                <a:cxn ang="0">
                  <a:pos x="55" y="138"/>
                </a:cxn>
                <a:cxn ang="0">
                  <a:pos x="52" y="141"/>
                </a:cxn>
                <a:cxn ang="0">
                  <a:pos x="52" y="141"/>
                </a:cxn>
                <a:cxn ang="0">
                  <a:pos x="41" y="143"/>
                </a:cxn>
                <a:cxn ang="0">
                  <a:pos x="41" y="143"/>
                </a:cxn>
                <a:cxn ang="0">
                  <a:pos x="30" y="141"/>
                </a:cxn>
                <a:cxn ang="0">
                  <a:pos x="25" y="138"/>
                </a:cxn>
                <a:cxn ang="0">
                  <a:pos x="22" y="133"/>
                </a:cxn>
                <a:cxn ang="0">
                  <a:pos x="19" y="122"/>
                </a:cxn>
                <a:cxn ang="0">
                  <a:pos x="19" y="108"/>
                </a:cxn>
                <a:cxn ang="0">
                  <a:pos x="19" y="108"/>
                </a:cxn>
                <a:cxn ang="0">
                  <a:pos x="19" y="62"/>
                </a:cxn>
                <a:cxn ang="0">
                  <a:pos x="19" y="41"/>
                </a:cxn>
                <a:cxn ang="0">
                  <a:pos x="19" y="41"/>
                </a:cxn>
                <a:cxn ang="0">
                  <a:pos x="3" y="41"/>
                </a:cxn>
                <a:cxn ang="0">
                  <a:pos x="0" y="41"/>
                </a:cxn>
                <a:cxn ang="0">
                  <a:pos x="0" y="41"/>
                </a:cxn>
                <a:cxn ang="0">
                  <a:pos x="0" y="30"/>
                </a:cxn>
                <a:cxn ang="0">
                  <a:pos x="3" y="30"/>
                </a:cxn>
                <a:cxn ang="0">
                  <a:pos x="3" y="30"/>
                </a:cxn>
                <a:cxn ang="0">
                  <a:pos x="19" y="30"/>
                </a:cxn>
                <a:cxn ang="0">
                  <a:pos x="19" y="30"/>
                </a:cxn>
                <a:cxn ang="0">
                  <a:pos x="19" y="30"/>
                </a:cxn>
                <a:cxn ang="0">
                  <a:pos x="17" y="3"/>
                </a:cxn>
                <a:cxn ang="0">
                  <a:pos x="19" y="3"/>
                </a:cxn>
                <a:cxn ang="0">
                  <a:pos x="19" y="3"/>
                </a:cxn>
                <a:cxn ang="0">
                  <a:pos x="30" y="0"/>
                </a:cxn>
                <a:cxn ang="0">
                  <a:pos x="33" y="0"/>
                </a:cxn>
                <a:cxn ang="0">
                  <a:pos x="33" y="0"/>
                </a:cxn>
                <a:cxn ang="0">
                  <a:pos x="30" y="30"/>
                </a:cxn>
                <a:cxn ang="0">
                  <a:pos x="30" y="30"/>
                </a:cxn>
                <a:cxn ang="0">
                  <a:pos x="55" y="30"/>
                </a:cxn>
                <a:cxn ang="0">
                  <a:pos x="55" y="30"/>
                </a:cxn>
                <a:cxn ang="0">
                  <a:pos x="55" y="30"/>
                </a:cxn>
                <a:cxn ang="0">
                  <a:pos x="55" y="41"/>
                </a:cxn>
                <a:cxn ang="0">
                  <a:pos x="55" y="41"/>
                </a:cxn>
              </a:cxnLst>
              <a:rect l="0" t="0" r="r" b="b"/>
              <a:pathLst>
                <a:path w="55" h="143">
                  <a:moveTo>
                    <a:pt x="55" y="41"/>
                  </a:moveTo>
                  <a:lnTo>
                    <a:pt x="55" y="41"/>
                  </a:lnTo>
                  <a:lnTo>
                    <a:pt x="30" y="41"/>
                  </a:lnTo>
                  <a:lnTo>
                    <a:pt x="30" y="111"/>
                  </a:lnTo>
                  <a:lnTo>
                    <a:pt x="33" y="124"/>
                  </a:lnTo>
                  <a:lnTo>
                    <a:pt x="36" y="130"/>
                  </a:lnTo>
                  <a:lnTo>
                    <a:pt x="44" y="130"/>
                  </a:lnTo>
                  <a:lnTo>
                    <a:pt x="55" y="127"/>
                  </a:lnTo>
                  <a:lnTo>
                    <a:pt x="55" y="130"/>
                  </a:lnTo>
                  <a:lnTo>
                    <a:pt x="55" y="138"/>
                  </a:lnTo>
                  <a:lnTo>
                    <a:pt x="52" y="141"/>
                  </a:lnTo>
                  <a:lnTo>
                    <a:pt x="41" y="143"/>
                  </a:lnTo>
                  <a:lnTo>
                    <a:pt x="30" y="141"/>
                  </a:lnTo>
                  <a:lnTo>
                    <a:pt x="25" y="138"/>
                  </a:lnTo>
                  <a:lnTo>
                    <a:pt x="22" y="133"/>
                  </a:lnTo>
                  <a:lnTo>
                    <a:pt x="19" y="122"/>
                  </a:lnTo>
                  <a:lnTo>
                    <a:pt x="19" y="108"/>
                  </a:lnTo>
                  <a:lnTo>
                    <a:pt x="19" y="62"/>
                  </a:lnTo>
                  <a:lnTo>
                    <a:pt x="19" y="41"/>
                  </a:lnTo>
                  <a:lnTo>
                    <a:pt x="3" y="41"/>
                  </a:lnTo>
                  <a:lnTo>
                    <a:pt x="0" y="41"/>
                  </a:lnTo>
                  <a:lnTo>
                    <a:pt x="0" y="30"/>
                  </a:lnTo>
                  <a:lnTo>
                    <a:pt x="3" y="30"/>
                  </a:lnTo>
                  <a:lnTo>
                    <a:pt x="19" y="30"/>
                  </a:lnTo>
                  <a:lnTo>
                    <a:pt x="17" y="3"/>
                  </a:lnTo>
                  <a:lnTo>
                    <a:pt x="19" y="3"/>
                  </a:lnTo>
                  <a:lnTo>
                    <a:pt x="30" y="0"/>
                  </a:lnTo>
                  <a:lnTo>
                    <a:pt x="33" y="0"/>
                  </a:lnTo>
                  <a:lnTo>
                    <a:pt x="30" y="30"/>
                  </a:lnTo>
                  <a:lnTo>
                    <a:pt x="55" y="30"/>
                  </a:lnTo>
                  <a:lnTo>
                    <a:pt x="55"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 name="Freeform 47"/>
            <p:cNvSpPr>
              <a:spLocks noEditPoints="1"/>
            </p:cNvSpPr>
            <p:nvPr/>
          </p:nvSpPr>
          <p:spPr bwMode="auto">
            <a:xfrm>
              <a:off x="1150" y="786"/>
              <a:ext cx="90" cy="165"/>
            </a:xfrm>
            <a:custGeom>
              <a:avLst/>
              <a:gdLst/>
              <a:ahLst/>
              <a:cxnLst>
                <a:cxn ang="0">
                  <a:pos x="90" y="11"/>
                </a:cxn>
                <a:cxn ang="0">
                  <a:pos x="68" y="11"/>
                </a:cxn>
                <a:cxn ang="0">
                  <a:pos x="74" y="16"/>
                </a:cxn>
                <a:cxn ang="0">
                  <a:pos x="82" y="30"/>
                </a:cxn>
                <a:cxn ang="0">
                  <a:pos x="82" y="40"/>
                </a:cxn>
                <a:cxn ang="0">
                  <a:pos x="79" y="54"/>
                </a:cxn>
                <a:cxn ang="0">
                  <a:pos x="60" y="73"/>
                </a:cxn>
                <a:cxn ang="0">
                  <a:pos x="44" y="76"/>
                </a:cxn>
                <a:cxn ang="0">
                  <a:pos x="33" y="76"/>
                </a:cxn>
                <a:cxn ang="0">
                  <a:pos x="46" y="92"/>
                </a:cxn>
                <a:cxn ang="0">
                  <a:pos x="60" y="97"/>
                </a:cxn>
                <a:cxn ang="0">
                  <a:pos x="79" y="108"/>
                </a:cxn>
                <a:cxn ang="0">
                  <a:pos x="88" y="119"/>
                </a:cxn>
                <a:cxn ang="0">
                  <a:pos x="88" y="130"/>
                </a:cxn>
                <a:cxn ang="0">
                  <a:pos x="85" y="146"/>
                </a:cxn>
                <a:cxn ang="0">
                  <a:pos x="74" y="157"/>
                </a:cxn>
                <a:cxn ang="0">
                  <a:pos x="44" y="165"/>
                </a:cxn>
                <a:cxn ang="0">
                  <a:pos x="30" y="165"/>
                </a:cxn>
                <a:cxn ang="0">
                  <a:pos x="11" y="151"/>
                </a:cxn>
                <a:cxn ang="0">
                  <a:pos x="2" y="140"/>
                </a:cxn>
                <a:cxn ang="0">
                  <a:pos x="0" y="130"/>
                </a:cxn>
                <a:cxn ang="0">
                  <a:pos x="8" y="111"/>
                </a:cxn>
                <a:cxn ang="0">
                  <a:pos x="22" y="97"/>
                </a:cxn>
                <a:cxn ang="0">
                  <a:pos x="11" y="94"/>
                </a:cxn>
                <a:cxn ang="0">
                  <a:pos x="11" y="92"/>
                </a:cxn>
                <a:cxn ang="0">
                  <a:pos x="22" y="73"/>
                </a:cxn>
                <a:cxn ang="0">
                  <a:pos x="13" y="65"/>
                </a:cxn>
                <a:cxn ang="0">
                  <a:pos x="5" y="54"/>
                </a:cxn>
                <a:cxn ang="0">
                  <a:pos x="2" y="40"/>
                </a:cxn>
                <a:cxn ang="0">
                  <a:pos x="11" y="13"/>
                </a:cxn>
                <a:cxn ang="0">
                  <a:pos x="33" y="0"/>
                </a:cxn>
                <a:cxn ang="0">
                  <a:pos x="49" y="0"/>
                </a:cxn>
                <a:cxn ang="0">
                  <a:pos x="74" y="0"/>
                </a:cxn>
                <a:cxn ang="0">
                  <a:pos x="85" y="0"/>
                </a:cxn>
                <a:cxn ang="0">
                  <a:pos x="90" y="0"/>
                </a:cxn>
                <a:cxn ang="0">
                  <a:pos x="90" y="3"/>
                </a:cxn>
                <a:cxn ang="0">
                  <a:pos x="90" y="11"/>
                </a:cxn>
                <a:cxn ang="0">
                  <a:pos x="52" y="108"/>
                </a:cxn>
                <a:cxn ang="0">
                  <a:pos x="30" y="100"/>
                </a:cxn>
                <a:cxn ang="0">
                  <a:pos x="16" y="121"/>
                </a:cxn>
                <a:cxn ang="0">
                  <a:pos x="13" y="130"/>
                </a:cxn>
                <a:cxn ang="0">
                  <a:pos x="24" y="148"/>
                </a:cxn>
                <a:cxn ang="0">
                  <a:pos x="44" y="154"/>
                </a:cxn>
                <a:cxn ang="0">
                  <a:pos x="55" y="154"/>
                </a:cxn>
                <a:cxn ang="0">
                  <a:pos x="71" y="140"/>
                </a:cxn>
                <a:cxn ang="0">
                  <a:pos x="74" y="130"/>
                </a:cxn>
                <a:cxn ang="0">
                  <a:pos x="68" y="113"/>
                </a:cxn>
                <a:cxn ang="0">
                  <a:pos x="52" y="108"/>
                </a:cxn>
                <a:cxn ang="0">
                  <a:pos x="44" y="11"/>
                </a:cxn>
                <a:cxn ang="0">
                  <a:pos x="33" y="13"/>
                </a:cxn>
                <a:cxn ang="0">
                  <a:pos x="19" y="27"/>
                </a:cxn>
                <a:cxn ang="0">
                  <a:pos x="16" y="40"/>
                </a:cxn>
                <a:cxn ang="0">
                  <a:pos x="24" y="59"/>
                </a:cxn>
                <a:cxn ang="0">
                  <a:pos x="44" y="67"/>
                </a:cxn>
                <a:cxn ang="0">
                  <a:pos x="55" y="65"/>
                </a:cxn>
                <a:cxn ang="0">
                  <a:pos x="68" y="49"/>
                </a:cxn>
                <a:cxn ang="0">
                  <a:pos x="68" y="38"/>
                </a:cxn>
                <a:cxn ang="0">
                  <a:pos x="63" y="19"/>
                </a:cxn>
                <a:cxn ang="0">
                  <a:pos x="44" y="11"/>
                </a:cxn>
              </a:cxnLst>
              <a:rect l="0" t="0" r="r" b="b"/>
              <a:pathLst>
                <a:path w="90" h="165">
                  <a:moveTo>
                    <a:pt x="90" y="11"/>
                  </a:moveTo>
                  <a:lnTo>
                    <a:pt x="90" y="11"/>
                  </a:lnTo>
                  <a:lnTo>
                    <a:pt x="68" y="11"/>
                  </a:lnTo>
                  <a:lnTo>
                    <a:pt x="74" y="16"/>
                  </a:lnTo>
                  <a:lnTo>
                    <a:pt x="79" y="24"/>
                  </a:lnTo>
                  <a:lnTo>
                    <a:pt x="82" y="30"/>
                  </a:lnTo>
                  <a:lnTo>
                    <a:pt x="82" y="40"/>
                  </a:lnTo>
                  <a:lnTo>
                    <a:pt x="82" y="49"/>
                  </a:lnTo>
                  <a:lnTo>
                    <a:pt x="79" y="54"/>
                  </a:lnTo>
                  <a:lnTo>
                    <a:pt x="71" y="67"/>
                  </a:lnTo>
                  <a:lnTo>
                    <a:pt x="60" y="73"/>
                  </a:lnTo>
                  <a:lnTo>
                    <a:pt x="44" y="76"/>
                  </a:lnTo>
                  <a:lnTo>
                    <a:pt x="33" y="76"/>
                  </a:lnTo>
                  <a:lnTo>
                    <a:pt x="27" y="86"/>
                  </a:lnTo>
                  <a:lnTo>
                    <a:pt x="46" y="92"/>
                  </a:lnTo>
                  <a:lnTo>
                    <a:pt x="60" y="97"/>
                  </a:lnTo>
                  <a:lnTo>
                    <a:pt x="74" y="103"/>
                  </a:lnTo>
                  <a:lnTo>
                    <a:pt x="79" y="108"/>
                  </a:lnTo>
                  <a:lnTo>
                    <a:pt x="85" y="113"/>
                  </a:lnTo>
                  <a:lnTo>
                    <a:pt x="88" y="119"/>
                  </a:lnTo>
                  <a:lnTo>
                    <a:pt x="88" y="130"/>
                  </a:lnTo>
                  <a:lnTo>
                    <a:pt x="88" y="138"/>
                  </a:lnTo>
                  <a:lnTo>
                    <a:pt x="85" y="146"/>
                  </a:lnTo>
                  <a:lnTo>
                    <a:pt x="79" y="151"/>
                  </a:lnTo>
                  <a:lnTo>
                    <a:pt x="74" y="157"/>
                  </a:lnTo>
                  <a:lnTo>
                    <a:pt x="60" y="162"/>
                  </a:lnTo>
                  <a:lnTo>
                    <a:pt x="44" y="165"/>
                  </a:lnTo>
                  <a:lnTo>
                    <a:pt x="30" y="165"/>
                  </a:lnTo>
                  <a:lnTo>
                    <a:pt x="16" y="157"/>
                  </a:lnTo>
                  <a:lnTo>
                    <a:pt x="11" y="151"/>
                  </a:lnTo>
                  <a:lnTo>
                    <a:pt x="5" y="146"/>
                  </a:lnTo>
                  <a:lnTo>
                    <a:pt x="2" y="140"/>
                  </a:lnTo>
                  <a:lnTo>
                    <a:pt x="0" y="130"/>
                  </a:lnTo>
                  <a:lnTo>
                    <a:pt x="2" y="121"/>
                  </a:lnTo>
                  <a:lnTo>
                    <a:pt x="8" y="111"/>
                  </a:lnTo>
                  <a:lnTo>
                    <a:pt x="13" y="105"/>
                  </a:lnTo>
                  <a:lnTo>
                    <a:pt x="22" y="97"/>
                  </a:lnTo>
                  <a:lnTo>
                    <a:pt x="11" y="94"/>
                  </a:lnTo>
                  <a:lnTo>
                    <a:pt x="11" y="92"/>
                  </a:lnTo>
                  <a:lnTo>
                    <a:pt x="22" y="73"/>
                  </a:lnTo>
                  <a:lnTo>
                    <a:pt x="13" y="65"/>
                  </a:lnTo>
                  <a:lnTo>
                    <a:pt x="11" y="59"/>
                  </a:lnTo>
                  <a:lnTo>
                    <a:pt x="5" y="54"/>
                  </a:lnTo>
                  <a:lnTo>
                    <a:pt x="2" y="40"/>
                  </a:lnTo>
                  <a:lnTo>
                    <a:pt x="5" y="24"/>
                  </a:lnTo>
                  <a:lnTo>
                    <a:pt x="11" y="13"/>
                  </a:lnTo>
                  <a:lnTo>
                    <a:pt x="22" y="5"/>
                  </a:lnTo>
                  <a:lnTo>
                    <a:pt x="33" y="0"/>
                  </a:lnTo>
                  <a:lnTo>
                    <a:pt x="49" y="0"/>
                  </a:lnTo>
                  <a:lnTo>
                    <a:pt x="74" y="0"/>
                  </a:lnTo>
                  <a:lnTo>
                    <a:pt x="85" y="0"/>
                  </a:lnTo>
                  <a:lnTo>
                    <a:pt x="90" y="0"/>
                  </a:lnTo>
                  <a:lnTo>
                    <a:pt x="90" y="3"/>
                  </a:lnTo>
                  <a:lnTo>
                    <a:pt x="90" y="11"/>
                  </a:lnTo>
                  <a:close/>
                  <a:moveTo>
                    <a:pt x="52" y="108"/>
                  </a:moveTo>
                  <a:lnTo>
                    <a:pt x="52" y="108"/>
                  </a:lnTo>
                  <a:lnTo>
                    <a:pt x="30" y="100"/>
                  </a:lnTo>
                  <a:lnTo>
                    <a:pt x="19" y="113"/>
                  </a:lnTo>
                  <a:lnTo>
                    <a:pt x="16" y="121"/>
                  </a:lnTo>
                  <a:lnTo>
                    <a:pt x="13" y="130"/>
                  </a:lnTo>
                  <a:lnTo>
                    <a:pt x="16" y="140"/>
                  </a:lnTo>
                  <a:lnTo>
                    <a:pt x="24" y="148"/>
                  </a:lnTo>
                  <a:lnTo>
                    <a:pt x="33" y="154"/>
                  </a:lnTo>
                  <a:lnTo>
                    <a:pt x="44" y="154"/>
                  </a:lnTo>
                  <a:lnTo>
                    <a:pt x="55" y="154"/>
                  </a:lnTo>
                  <a:lnTo>
                    <a:pt x="66" y="148"/>
                  </a:lnTo>
                  <a:lnTo>
                    <a:pt x="71" y="140"/>
                  </a:lnTo>
                  <a:lnTo>
                    <a:pt x="74" y="130"/>
                  </a:lnTo>
                  <a:lnTo>
                    <a:pt x="74" y="121"/>
                  </a:lnTo>
                  <a:lnTo>
                    <a:pt x="68" y="113"/>
                  </a:lnTo>
                  <a:lnTo>
                    <a:pt x="60" y="111"/>
                  </a:lnTo>
                  <a:lnTo>
                    <a:pt x="52" y="108"/>
                  </a:lnTo>
                  <a:close/>
                  <a:moveTo>
                    <a:pt x="44" y="11"/>
                  </a:moveTo>
                  <a:lnTo>
                    <a:pt x="44" y="11"/>
                  </a:lnTo>
                  <a:lnTo>
                    <a:pt x="33" y="13"/>
                  </a:lnTo>
                  <a:lnTo>
                    <a:pt x="24" y="19"/>
                  </a:lnTo>
                  <a:lnTo>
                    <a:pt x="19" y="27"/>
                  </a:lnTo>
                  <a:lnTo>
                    <a:pt x="16" y="40"/>
                  </a:lnTo>
                  <a:lnTo>
                    <a:pt x="19" y="51"/>
                  </a:lnTo>
                  <a:lnTo>
                    <a:pt x="24" y="59"/>
                  </a:lnTo>
                  <a:lnTo>
                    <a:pt x="33" y="65"/>
                  </a:lnTo>
                  <a:lnTo>
                    <a:pt x="44" y="67"/>
                  </a:lnTo>
                  <a:lnTo>
                    <a:pt x="55" y="65"/>
                  </a:lnTo>
                  <a:lnTo>
                    <a:pt x="63" y="59"/>
                  </a:lnTo>
                  <a:lnTo>
                    <a:pt x="68" y="49"/>
                  </a:lnTo>
                  <a:lnTo>
                    <a:pt x="68" y="38"/>
                  </a:lnTo>
                  <a:lnTo>
                    <a:pt x="68" y="27"/>
                  </a:lnTo>
                  <a:lnTo>
                    <a:pt x="63" y="19"/>
                  </a:lnTo>
                  <a:lnTo>
                    <a:pt x="55" y="13"/>
                  </a:lnTo>
                  <a:lnTo>
                    <a:pt x="44"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1" name="Freeform 46"/>
            <p:cNvSpPr>
              <a:spLocks noEditPoints="1"/>
            </p:cNvSpPr>
            <p:nvPr/>
          </p:nvSpPr>
          <p:spPr bwMode="auto">
            <a:xfrm>
              <a:off x="1260" y="783"/>
              <a:ext cx="90" cy="116"/>
            </a:xfrm>
            <a:custGeom>
              <a:avLst/>
              <a:gdLst/>
              <a:ahLst/>
              <a:cxnLst>
                <a:cxn ang="0">
                  <a:pos x="90" y="57"/>
                </a:cxn>
                <a:cxn ang="0">
                  <a:pos x="13" y="57"/>
                </a:cxn>
                <a:cxn ang="0">
                  <a:pos x="13" y="57"/>
                </a:cxn>
                <a:cxn ang="0">
                  <a:pos x="16" y="76"/>
                </a:cxn>
                <a:cxn ang="0">
                  <a:pos x="24" y="89"/>
                </a:cxn>
                <a:cxn ang="0">
                  <a:pos x="30" y="97"/>
                </a:cxn>
                <a:cxn ang="0">
                  <a:pos x="35" y="100"/>
                </a:cxn>
                <a:cxn ang="0">
                  <a:pos x="44" y="103"/>
                </a:cxn>
                <a:cxn ang="0">
                  <a:pos x="52" y="106"/>
                </a:cxn>
                <a:cxn ang="0">
                  <a:pos x="52" y="106"/>
                </a:cxn>
                <a:cxn ang="0">
                  <a:pos x="63" y="103"/>
                </a:cxn>
                <a:cxn ang="0">
                  <a:pos x="71" y="100"/>
                </a:cxn>
                <a:cxn ang="0">
                  <a:pos x="79" y="97"/>
                </a:cxn>
                <a:cxn ang="0">
                  <a:pos x="88" y="89"/>
                </a:cxn>
                <a:cxn ang="0">
                  <a:pos x="88" y="92"/>
                </a:cxn>
                <a:cxn ang="0">
                  <a:pos x="88" y="92"/>
                </a:cxn>
                <a:cxn ang="0">
                  <a:pos x="88" y="103"/>
                </a:cxn>
                <a:cxn ang="0">
                  <a:pos x="88" y="106"/>
                </a:cxn>
                <a:cxn ang="0">
                  <a:pos x="88" y="106"/>
                </a:cxn>
                <a:cxn ang="0">
                  <a:pos x="68" y="114"/>
                </a:cxn>
                <a:cxn ang="0">
                  <a:pos x="52" y="116"/>
                </a:cxn>
                <a:cxn ang="0">
                  <a:pos x="52" y="116"/>
                </a:cxn>
                <a:cxn ang="0">
                  <a:pos x="41" y="116"/>
                </a:cxn>
                <a:cxn ang="0">
                  <a:pos x="30" y="111"/>
                </a:cxn>
                <a:cxn ang="0">
                  <a:pos x="22" y="108"/>
                </a:cxn>
                <a:cxn ang="0">
                  <a:pos x="13" y="100"/>
                </a:cxn>
                <a:cxn ang="0">
                  <a:pos x="8" y="92"/>
                </a:cxn>
                <a:cxn ang="0">
                  <a:pos x="2" y="81"/>
                </a:cxn>
                <a:cxn ang="0">
                  <a:pos x="0" y="70"/>
                </a:cxn>
                <a:cxn ang="0">
                  <a:pos x="0" y="60"/>
                </a:cxn>
                <a:cxn ang="0">
                  <a:pos x="0" y="60"/>
                </a:cxn>
                <a:cxn ang="0">
                  <a:pos x="2" y="35"/>
                </a:cxn>
                <a:cxn ang="0">
                  <a:pos x="8" y="27"/>
                </a:cxn>
                <a:cxn ang="0">
                  <a:pos x="11" y="16"/>
                </a:cxn>
                <a:cxn ang="0">
                  <a:pos x="19" y="11"/>
                </a:cxn>
                <a:cxn ang="0">
                  <a:pos x="27" y="6"/>
                </a:cxn>
                <a:cxn ang="0">
                  <a:pos x="38" y="3"/>
                </a:cxn>
                <a:cxn ang="0">
                  <a:pos x="49" y="0"/>
                </a:cxn>
                <a:cxn ang="0">
                  <a:pos x="49" y="0"/>
                </a:cxn>
                <a:cxn ang="0">
                  <a:pos x="60" y="3"/>
                </a:cxn>
                <a:cxn ang="0">
                  <a:pos x="68" y="6"/>
                </a:cxn>
                <a:cxn ang="0">
                  <a:pos x="77" y="11"/>
                </a:cxn>
                <a:cxn ang="0">
                  <a:pos x="82" y="16"/>
                </a:cxn>
                <a:cxn ang="0">
                  <a:pos x="88" y="24"/>
                </a:cxn>
                <a:cxn ang="0">
                  <a:pos x="90" y="35"/>
                </a:cxn>
                <a:cxn ang="0">
                  <a:pos x="90" y="57"/>
                </a:cxn>
                <a:cxn ang="0">
                  <a:pos x="90" y="57"/>
                </a:cxn>
                <a:cxn ang="0">
                  <a:pos x="46" y="11"/>
                </a:cxn>
                <a:cxn ang="0">
                  <a:pos x="46" y="11"/>
                </a:cxn>
                <a:cxn ang="0">
                  <a:pos x="35" y="14"/>
                </a:cxn>
                <a:cxn ang="0">
                  <a:pos x="24" y="22"/>
                </a:cxn>
                <a:cxn ang="0">
                  <a:pos x="16" y="33"/>
                </a:cxn>
                <a:cxn ang="0">
                  <a:pos x="13" y="46"/>
                </a:cxn>
                <a:cxn ang="0">
                  <a:pos x="79" y="46"/>
                </a:cxn>
                <a:cxn ang="0">
                  <a:pos x="79" y="46"/>
                </a:cxn>
                <a:cxn ang="0">
                  <a:pos x="77" y="33"/>
                </a:cxn>
                <a:cxn ang="0">
                  <a:pos x="71" y="22"/>
                </a:cxn>
                <a:cxn ang="0">
                  <a:pos x="60" y="14"/>
                </a:cxn>
                <a:cxn ang="0">
                  <a:pos x="46" y="11"/>
                </a:cxn>
                <a:cxn ang="0">
                  <a:pos x="46" y="11"/>
                </a:cxn>
              </a:cxnLst>
              <a:rect l="0" t="0" r="r" b="b"/>
              <a:pathLst>
                <a:path w="90" h="116">
                  <a:moveTo>
                    <a:pt x="90" y="57"/>
                  </a:moveTo>
                  <a:lnTo>
                    <a:pt x="13" y="57"/>
                  </a:lnTo>
                  <a:lnTo>
                    <a:pt x="16" y="76"/>
                  </a:lnTo>
                  <a:lnTo>
                    <a:pt x="24" y="89"/>
                  </a:lnTo>
                  <a:lnTo>
                    <a:pt x="30" y="97"/>
                  </a:lnTo>
                  <a:lnTo>
                    <a:pt x="35" y="100"/>
                  </a:lnTo>
                  <a:lnTo>
                    <a:pt x="44" y="103"/>
                  </a:lnTo>
                  <a:lnTo>
                    <a:pt x="52" y="106"/>
                  </a:lnTo>
                  <a:lnTo>
                    <a:pt x="63" y="103"/>
                  </a:lnTo>
                  <a:lnTo>
                    <a:pt x="71" y="100"/>
                  </a:lnTo>
                  <a:lnTo>
                    <a:pt x="79" y="97"/>
                  </a:lnTo>
                  <a:lnTo>
                    <a:pt x="88" y="89"/>
                  </a:lnTo>
                  <a:lnTo>
                    <a:pt x="88" y="92"/>
                  </a:lnTo>
                  <a:lnTo>
                    <a:pt x="88" y="103"/>
                  </a:lnTo>
                  <a:lnTo>
                    <a:pt x="88" y="106"/>
                  </a:lnTo>
                  <a:lnTo>
                    <a:pt x="68" y="114"/>
                  </a:lnTo>
                  <a:lnTo>
                    <a:pt x="52" y="116"/>
                  </a:lnTo>
                  <a:lnTo>
                    <a:pt x="41" y="116"/>
                  </a:lnTo>
                  <a:lnTo>
                    <a:pt x="30" y="111"/>
                  </a:lnTo>
                  <a:lnTo>
                    <a:pt x="22" y="108"/>
                  </a:lnTo>
                  <a:lnTo>
                    <a:pt x="13" y="100"/>
                  </a:lnTo>
                  <a:lnTo>
                    <a:pt x="8" y="92"/>
                  </a:lnTo>
                  <a:lnTo>
                    <a:pt x="2" y="81"/>
                  </a:lnTo>
                  <a:lnTo>
                    <a:pt x="0" y="70"/>
                  </a:lnTo>
                  <a:lnTo>
                    <a:pt x="0" y="60"/>
                  </a:lnTo>
                  <a:lnTo>
                    <a:pt x="2" y="35"/>
                  </a:lnTo>
                  <a:lnTo>
                    <a:pt x="8" y="27"/>
                  </a:lnTo>
                  <a:lnTo>
                    <a:pt x="11" y="16"/>
                  </a:lnTo>
                  <a:lnTo>
                    <a:pt x="19" y="11"/>
                  </a:lnTo>
                  <a:lnTo>
                    <a:pt x="27" y="6"/>
                  </a:lnTo>
                  <a:lnTo>
                    <a:pt x="38" y="3"/>
                  </a:lnTo>
                  <a:lnTo>
                    <a:pt x="49" y="0"/>
                  </a:lnTo>
                  <a:lnTo>
                    <a:pt x="60" y="3"/>
                  </a:lnTo>
                  <a:lnTo>
                    <a:pt x="68" y="6"/>
                  </a:lnTo>
                  <a:lnTo>
                    <a:pt x="77" y="11"/>
                  </a:lnTo>
                  <a:lnTo>
                    <a:pt x="82" y="16"/>
                  </a:lnTo>
                  <a:lnTo>
                    <a:pt x="88" y="24"/>
                  </a:lnTo>
                  <a:lnTo>
                    <a:pt x="90" y="35"/>
                  </a:lnTo>
                  <a:lnTo>
                    <a:pt x="90" y="57"/>
                  </a:lnTo>
                  <a:close/>
                  <a:moveTo>
                    <a:pt x="46" y="11"/>
                  </a:moveTo>
                  <a:lnTo>
                    <a:pt x="46" y="11"/>
                  </a:lnTo>
                  <a:lnTo>
                    <a:pt x="35" y="14"/>
                  </a:lnTo>
                  <a:lnTo>
                    <a:pt x="24" y="22"/>
                  </a:lnTo>
                  <a:lnTo>
                    <a:pt x="16" y="33"/>
                  </a:lnTo>
                  <a:lnTo>
                    <a:pt x="13" y="46"/>
                  </a:lnTo>
                  <a:lnTo>
                    <a:pt x="79" y="46"/>
                  </a:lnTo>
                  <a:lnTo>
                    <a:pt x="77" y="33"/>
                  </a:lnTo>
                  <a:lnTo>
                    <a:pt x="71"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2" name="Freeform 45"/>
            <p:cNvSpPr>
              <a:spLocks/>
            </p:cNvSpPr>
            <p:nvPr/>
          </p:nvSpPr>
          <p:spPr bwMode="auto">
            <a:xfrm>
              <a:off x="1381" y="783"/>
              <a:ext cx="49" cy="114"/>
            </a:xfrm>
            <a:custGeom>
              <a:avLst/>
              <a:gdLst/>
              <a:ahLst/>
              <a:cxnLst>
                <a:cxn ang="0">
                  <a:pos x="46" y="16"/>
                </a:cxn>
                <a:cxn ang="0">
                  <a:pos x="44" y="16"/>
                </a:cxn>
                <a:cxn ang="0">
                  <a:pos x="44" y="16"/>
                </a:cxn>
                <a:cxn ang="0">
                  <a:pos x="35" y="14"/>
                </a:cxn>
                <a:cxn ang="0">
                  <a:pos x="35" y="14"/>
                </a:cxn>
                <a:cxn ang="0">
                  <a:pos x="30" y="16"/>
                </a:cxn>
                <a:cxn ang="0">
                  <a:pos x="24" y="19"/>
                </a:cxn>
                <a:cxn ang="0">
                  <a:pos x="22" y="24"/>
                </a:cxn>
                <a:cxn ang="0">
                  <a:pos x="19" y="30"/>
                </a:cxn>
                <a:cxn ang="0">
                  <a:pos x="16" y="43"/>
                </a:cxn>
                <a:cxn ang="0">
                  <a:pos x="16" y="57"/>
                </a:cxn>
                <a:cxn ang="0">
                  <a:pos x="16" y="57"/>
                </a:cxn>
                <a:cxn ang="0">
                  <a:pos x="16" y="114"/>
                </a:cxn>
                <a:cxn ang="0">
                  <a:pos x="16" y="114"/>
                </a:cxn>
                <a:cxn ang="0">
                  <a:pos x="16" y="114"/>
                </a:cxn>
                <a:cxn ang="0">
                  <a:pos x="2" y="114"/>
                </a:cxn>
                <a:cxn ang="0">
                  <a:pos x="2" y="114"/>
                </a:cxn>
                <a:cxn ang="0">
                  <a:pos x="2" y="108"/>
                </a:cxn>
                <a:cxn ang="0">
                  <a:pos x="2" y="108"/>
                </a:cxn>
                <a:cxn ang="0">
                  <a:pos x="2" y="84"/>
                </a:cxn>
                <a:cxn ang="0">
                  <a:pos x="2" y="57"/>
                </a:cxn>
                <a:cxn ang="0">
                  <a:pos x="2" y="57"/>
                </a:cxn>
                <a:cxn ang="0">
                  <a:pos x="0" y="6"/>
                </a:cxn>
                <a:cxn ang="0">
                  <a:pos x="2" y="6"/>
                </a:cxn>
                <a:cxn ang="0">
                  <a:pos x="2" y="6"/>
                </a:cxn>
                <a:cxn ang="0">
                  <a:pos x="13" y="3"/>
                </a:cxn>
                <a:cxn ang="0">
                  <a:pos x="16" y="3"/>
                </a:cxn>
                <a:cxn ang="0">
                  <a:pos x="16" y="3"/>
                </a:cxn>
                <a:cxn ang="0">
                  <a:pos x="16" y="22"/>
                </a:cxn>
                <a:cxn ang="0">
                  <a:pos x="16" y="22"/>
                </a:cxn>
                <a:cxn ang="0">
                  <a:pos x="19" y="14"/>
                </a:cxn>
                <a:cxn ang="0">
                  <a:pos x="24" y="6"/>
                </a:cxn>
                <a:cxn ang="0">
                  <a:pos x="30" y="3"/>
                </a:cxn>
                <a:cxn ang="0">
                  <a:pos x="38" y="0"/>
                </a:cxn>
                <a:cxn ang="0">
                  <a:pos x="38" y="0"/>
                </a:cxn>
                <a:cxn ang="0">
                  <a:pos x="46" y="3"/>
                </a:cxn>
                <a:cxn ang="0">
                  <a:pos x="49" y="6"/>
                </a:cxn>
                <a:cxn ang="0">
                  <a:pos x="49" y="6"/>
                </a:cxn>
                <a:cxn ang="0">
                  <a:pos x="46" y="16"/>
                </a:cxn>
                <a:cxn ang="0">
                  <a:pos x="46" y="16"/>
                </a:cxn>
              </a:cxnLst>
              <a:rect l="0" t="0" r="r" b="b"/>
              <a:pathLst>
                <a:path w="49" h="114">
                  <a:moveTo>
                    <a:pt x="46" y="16"/>
                  </a:moveTo>
                  <a:lnTo>
                    <a:pt x="44" y="16"/>
                  </a:lnTo>
                  <a:lnTo>
                    <a:pt x="35" y="14"/>
                  </a:lnTo>
                  <a:lnTo>
                    <a:pt x="30" y="16"/>
                  </a:lnTo>
                  <a:lnTo>
                    <a:pt x="24" y="19"/>
                  </a:lnTo>
                  <a:lnTo>
                    <a:pt x="22" y="24"/>
                  </a:lnTo>
                  <a:lnTo>
                    <a:pt x="19" y="30"/>
                  </a:lnTo>
                  <a:lnTo>
                    <a:pt x="16" y="43"/>
                  </a:lnTo>
                  <a:lnTo>
                    <a:pt x="16" y="57"/>
                  </a:lnTo>
                  <a:lnTo>
                    <a:pt x="16" y="114"/>
                  </a:lnTo>
                  <a:lnTo>
                    <a:pt x="2" y="114"/>
                  </a:lnTo>
                  <a:lnTo>
                    <a:pt x="2" y="108"/>
                  </a:lnTo>
                  <a:lnTo>
                    <a:pt x="2" y="84"/>
                  </a:lnTo>
                  <a:lnTo>
                    <a:pt x="2" y="57"/>
                  </a:lnTo>
                  <a:lnTo>
                    <a:pt x="0" y="6"/>
                  </a:lnTo>
                  <a:lnTo>
                    <a:pt x="2" y="6"/>
                  </a:lnTo>
                  <a:lnTo>
                    <a:pt x="13" y="3"/>
                  </a:lnTo>
                  <a:lnTo>
                    <a:pt x="16" y="3"/>
                  </a:lnTo>
                  <a:lnTo>
                    <a:pt x="16" y="22"/>
                  </a:lnTo>
                  <a:lnTo>
                    <a:pt x="19" y="14"/>
                  </a:lnTo>
                  <a:lnTo>
                    <a:pt x="24" y="6"/>
                  </a:lnTo>
                  <a:lnTo>
                    <a:pt x="30" y="3"/>
                  </a:lnTo>
                  <a:lnTo>
                    <a:pt x="38" y="0"/>
                  </a:lnTo>
                  <a:lnTo>
                    <a:pt x="46" y="3"/>
                  </a:lnTo>
                  <a:lnTo>
                    <a:pt x="49" y="6"/>
                  </a:lnTo>
                  <a:lnTo>
                    <a:pt x="46"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3" name="Freeform 44"/>
            <p:cNvSpPr>
              <a:spLocks/>
            </p:cNvSpPr>
            <p:nvPr/>
          </p:nvSpPr>
          <p:spPr bwMode="auto">
            <a:xfrm>
              <a:off x="1444" y="783"/>
              <a:ext cx="71" cy="116"/>
            </a:xfrm>
            <a:custGeom>
              <a:avLst/>
              <a:gdLst/>
              <a:ahLst/>
              <a:cxnLst>
                <a:cxn ang="0">
                  <a:pos x="33" y="116"/>
                </a:cxn>
                <a:cxn ang="0">
                  <a:pos x="33" y="116"/>
                </a:cxn>
                <a:cxn ang="0">
                  <a:pos x="16" y="114"/>
                </a:cxn>
                <a:cxn ang="0">
                  <a:pos x="3" y="108"/>
                </a:cxn>
                <a:cxn ang="0">
                  <a:pos x="0" y="106"/>
                </a:cxn>
                <a:cxn ang="0">
                  <a:pos x="0" y="106"/>
                </a:cxn>
                <a:cxn ang="0">
                  <a:pos x="3" y="95"/>
                </a:cxn>
                <a:cxn ang="0">
                  <a:pos x="3" y="92"/>
                </a:cxn>
                <a:cxn ang="0">
                  <a:pos x="3" y="92"/>
                </a:cxn>
                <a:cxn ang="0">
                  <a:pos x="16" y="103"/>
                </a:cxn>
                <a:cxn ang="0">
                  <a:pos x="25" y="106"/>
                </a:cxn>
                <a:cxn ang="0">
                  <a:pos x="33" y="106"/>
                </a:cxn>
                <a:cxn ang="0">
                  <a:pos x="33" y="106"/>
                </a:cxn>
                <a:cxn ang="0">
                  <a:pos x="41" y="106"/>
                </a:cxn>
                <a:cxn ang="0">
                  <a:pos x="52" y="100"/>
                </a:cxn>
                <a:cxn ang="0">
                  <a:pos x="58" y="95"/>
                </a:cxn>
                <a:cxn ang="0">
                  <a:pos x="60" y="84"/>
                </a:cxn>
                <a:cxn ang="0">
                  <a:pos x="60" y="84"/>
                </a:cxn>
                <a:cxn ang="0">
                  <a:pos x="58" y="76"/>
                </a:cxn>
                <a:cxn ang="0">
                  <a:pos x="49" y="68"/>
                </a:cxn>
                <a:cxn ang="0">
                  <a:pos x="41" y="65"/>
                </a:cxn>
                <a:cxn ang="0">
                  <a:pos x="30" y="62"/>
                </a:cxn>
                <a:cxn ang="0">
                  <a:pos x="19" y="60"/>
                </a:cxn>
                <a:cxn ang="0">
                  <a:pos x="11" y="54"/>
                </a:cxn>
                <a:cxn ang="0">
                  <a:pos x="3" y="46"/>
                </a:cxn>
                <a:cxn ang="0">
                  <a:pos x="0" y="33"/>
                </a:cxn>
                <a:cxn ang="0">
                  <a:pos x="0" y="33"/>
                </a:cxn>
                <a:cxn ang="0">
                  <a:pos x="3" y="24"/>
                </a:cxn>
                <a:cxn ang="0">
                  <a:pos x="5" y="16"/>
                </a:cxn>
                <a:cxn ang="0">
                  <a:pos x="14" y="8"/>
                </a:cxn>
                <a:cxn ang="0">
                  <a:pos x="25" y="3"/>
                </a:cxn>
                <a:cxn ang="0">
                  <a:pos x="38" y="0"/>
                </a:cxn>
                <a:cxn ang="0">
                  <a:pos x="38" y="0"/>
                </a:cxn>
                <a:cxn ang="0">
                  <a:pos x="52" y="3"/>
                </a:cxn>
                <a:cxn ang="0">
                  <a:pos x="66" y="8"/>
                </a:cxn>
                <a:cxn ang="0">
                  <a:pos x="66" y="8"/>
                </a:cxn>
                <a:cxn ang="0">
                  <a:pos x="66" y="8"/>
                </a:cxn>
                <a:cxn ang="0">
                  <a:pos x="66" y="22"/>
                </a:cxn>
                <a:cxn ang="0">
                  <a:pos x="66" y="22"/>
                </a:cxn>
                <a:cxn ang="0">
                  <a:pos x="66" y="22"/>
                </a:cxn>
                <a:cxn ang="0">
                  <a:pos x="52" y="14"/>
                </a:cxn>
                <a:cxn ang="0">
                  <a:pos x="38" y="14"/>
                </a:cxn>
                <a:cxn ang="0">
                  <a:pos x="38" y="14"/>
                </a:cxn>
                <a:cxn ang="0">
                  <a:pos x="30" y="14"/>
                </a:cxn>
                <a:cxn ang="0">
                  <a:pos x="22" y="16"/>
                </a:cxn>
                <a:cxn ang="0">
                  <a:pos x="16" y="22"/>
                </a:cxn>
                <a:cxn ang="0">
                  <a:pos x="14" y="30"/>
                </a:cxn>
                <a:cxn ang="0">
                  <a:pos x="14" y="30"/>
                </a:cxn>
                <a:cxn ang="0">
                  <a:pos x="16" y="41"/>
                </a:cxn>
                <a:cxn ang="0">
                  <a:pos x="22" y="46"/>
                </a:cxn>
                <a:cxn ang="0">
                  <a:pos x="44" y="52"/>
                </a:cxn>
                <a:cxn ang="0">
                  <a:pos x="55" y="57"/>
                </a:cxn>
                <a:cxn ang="0">
                  <a:pos x="63" y="62"/>
                </a:cxn>
                <a:cxn ang="0">
                  <a:pos x="69" y="70"/>
                </a:cxn>
                <a:cxn ang="0">
                  <a:pos x="71" y="84"/>
                </a:cxn>
                <a:cxn ang="0">
                  <a:pos x="71" y="84"/>
                </a:cxn>
                <a:cxn ang="0">
                  <a:pos x="71" y="92"/>
                </a:cxn>
                <a:cxn ang="0">
                  <a:pos x="69" y="97"/>
                </a:cxn>
                <a:cxn ang="0">
                  <a:pos x="66" y="106"/>
                </a:cxn>
                <a:cxn ang="0">
                  <a:pos x="60" y="108"/>
                </a:cxn>
                <a:cxn ang="0">
                  <a:pos x="47" y="114"/>
                </a:cxn>
                <a:cxn ang="0">
                  <a:pos x="33" y="116"/>
                </a:cxn>
                <a:cxn ang="0">
                  <a:pos x="33" y="116"/>
                </a:cxn>
              </a:cxnLst>
              <a:rect l="0" t="0" r="r" b="b"/>
              <a:pathLst>
                <a:path w="71" h="116">
                  <a:moveTo>
                    <a:pt x="33" y="116"/>
                  </a:moveTo>
                  <a:lnTo>
                    <a:pt x="33" y="116"/>
                  </a:lnTo>
                  <a:lnTo>
                    <a:pt x="16" y="114"/>
                  </a:lnTo>
                  <a:lnTo>
                    <a:pt x="3" y="108"/>
                  </a:lnTo>
                  <a:lnTo>
                    <a:pt x="0" y="106"/>
                  </a:lnTo>
                  <a:lnTo>
                    <a:pt x="3" y="95"/>
                  </a:lnTo>
                  <a:lnTo>
                    <a:pt x="3" y="92"/>
                  </a:lnTo>
                  <a:lnTo>
                    <a:pt x="16" y="103"/>
                  </a:lnTo>
                  <a:lnTo>
                    <a:pt x="25" y="106"/>
                  </a:lnTo>
                  <a:lnTo>
                    <a:pt x="33" y="106"/>
                  </a:lnTo>
                  <a:lnTo>
                    <a:pt x="41" y="106"/>
                  </a:lnTo>
                  <a:lnTo>
                    <a:pt x="52" y="100"/>
                  </a:lnTo>
                  <a:lnTo>
                    <a:pt x="58" y="95"/>
                  </a:lnTo>
                  <a:lnTo>
                    <a:pt x="60" y="84"/>
                  </a:lnTo>
                  <a:lnTo>
                    <a:pt x="58" y="76"/>
                  </a:lnTo>
                  <a:lnTo>
                    <a:pt x="49" y="68"/>
                  </a:lnTo>
                  <a:lnTo>
                    <a:pt x="41" y="65"/>
                  </a:lnTo>
                  <a:lnTo>
                    <a:pt x="30" y="62"/>
                  </a:lnTo>
                  <a:lnTo>
                    <a:pt x="19" y="60"/>
                  </a:lnTo>
                  <a:lnTo>
                    <a:pt x="11" y="54"/>
                  </a:lnTo>
                  <a:lnTo>
                    <a:pt x="3" y="46"/>
                  </a:lnTo>
                  <a:lnTo>
                    <a:pt x="0" y="33"/>
                  </a:lnTo>
                  <a:lnTo>
                    <a:pt x="3" y="24"/>
                  </a:lnTo>
                  <a:lnTo>
                    <a:pt x="5" y="16"/>
                  </a:lnTo>
                  <a:lnTo>
                    <a:pt x="14" y="8"/>
                  </a:lnTo>
                  <a:lnTo>
                    <a:pt x="25" y="3"/>
                  </a:lnTo>
                  <a:lnTo>
                    <a:pt x="38" y="0"/>
                  </a:lnTo>
                  <a:lnTo>
                    <a:pt x="52" y="3"/>
                  </a:lnTo>
                  <a:lnTo>
                    <a:pt x="66" y="8"/>
                  </a:lnTo>
                  <a:lnTo>
                    <a:pt x="66" y="22"/>
                  </a:lnTo>
                  <a:lnTo>
                    <a:pt x="52" y="14"/>
                  </a:lnTo>
                  <a:lnTo>
                    <a:pt x="38" y="14"/>
                  </a:lnTo>
                  <a:lnTo>
                    <a:pt x="30" y="14"/>
                  </a:lnTo>
                  <a:lnTo>
                    <a:pt x="22" y="16"/>
                  </a:lnTo>
                  <a:lnTo>
                    <a:pt x="16" y="22"/>
                  </a:lnTo>
                  <a:lnTo>
                    <a:pt x="14" y="30"/>
                  </a:lnTo>
                  <a:lnTo>
                    <a:pt x="16" y="41"/>
                  </a:lnTo>
                  <a:lnTo>
                    <a:pt x="22" y="46"/>
                  </a:lnTo>
                  <a:lnTo>
                    <a:pt x="44" y="52"/>
                  </a:lnTo>
                  <a:lnTo>
                    <a:pt x="55" y="57"/>
                  </a:lnTo>
                  <a:lnTo>
                    <a:pt x="63" y="62"/>
                  </a:lnTo>
                  <a:lnTo>
                    <a:pt x="69" y="70"/>
                  </a:lnTo>
                  <a:lnTo>
                    <a:pt x="71" y="84"/>
                  </a:lnTo>
                  <a:lnTo>
                    <a:pt x="71" y="92"/>
                  </a:lnTo>
                  <a:lnTo>
                    <a:pt x="69" y="97"/>
                  </a:lnTo>
                  <a:lnTo>
                    <a:pt x="66" y="106"/>
                  </a:lnTo>
                  <a:lnTo>
                    <a:pt x="60" y="108"/>
                  </a:lnTo>
                  <a:lnTo>
                    <a:pt x="47"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4" name="Freeform 43"/>
            <p:cNvSpPr>
              <a:spLocks noEditPoints="1"/>
            </p:cNvSpPr>
            <p:nvPr/>
          </p:nvSpPr>
          <p:spPr bwMode="auto">
            <a:xfrm>
              <a:off x="1617" y="743"/>
              <a:ext cx="96" cy="154"/>
            </a:xfrm>
            <a:custGeom>
              <a:avLst/>
              <a:gdLst/>
              <a:ahLst/>
              <a:cxnLst>
                <a:cxn ang="0">
                  <a:pos x="85" y="140"/>
                </a:cxn>
                <a:cxn ang="0">
                  <a:pos x="74" y="148"/>
                </a:cxn>
                <a:cxn ang="0">
                  <a:pos x="44" y="154"/>
                </a:cxn>
                <a:cxn ang="0">
                  <a:pos x="30" y="154"/>
                </a:cxn>
                <a:cxn ang="0">
                  <a:pos x="3" y="154"/>
                </a:cxn>
                <a:cxn ang="0">
                  <a:pos x="3" y="121"/>
                </a:cxn>
                <a:cxn ang="0">
                  <a:pos x="3" y="51"/>
                </a:cxn>
                <a:cxn ang="0">
                  <a:pos x="0" y="2"/>
                </a:cxn>
                <a:cxn ang="0">
                  <a:pos x="3" y="2"/>
                </a:cxn>
                <a:cxn ang="0">
                  <a:pos x="44" y="0"/>
                </a:cxn>
                <a:cxn ang="0">
                  <a:pos x="55" y="2"/>
                </a:cxn>
                <a:cxn ang="0">
                  <a:pos x="77" y="10"/>
                </a:cxn>
                <a:cxn ang="0">
                  <a:pos x="83" y="19"/>
                </a:cxn>
                <a:cxn ang="0">
                  <a:pos x="88" y="37"/>
                </a:cxn>
                <a:cxn ang="0">
                  <a:pos x="85" y="51"/>
                </a:cxn>
                <a:cxn ang="0">
                  <a:pos x="69" y="70"/>
                </a:cxn>
                <a:cxn ang="0">
                  <a:pos x="58" y="73"/>
                </a:cxn>
                <a:cxn ang="0">
                  <a:pos x="85" y="83"/>
                </a:cxn>
                <a:cxn ang="0">
                  <a:pos x="94" y="94"/>
                </a:cxn>
                <a:cxn ang="0">
                  <a:pos x="96" y="110"/>
                </a:cxn>
                <a:cxn ang="0">
                  <a:pos x="94" y="127"/>
                </a:cxn>
                <a:cxn ang="0">
                  <a:pos x="85" y="140"/>
                </a:cxn>
                <a:cxn ang="0">
                  <a:pos x="17" y="10"/>
                </a:cxn>
                <a:cxn ang="0">
                  <a:pos x="14" y="13"/>
                </a:cxn>
                <a:cxn ang="0">
                  <a:pos x="14" y="62"/>
                </a:cxn>
                <a:cxn ang="0">
                  <a:pos x="30" y="70"/>
                </a:cxn>
                <a:cxn ang="0">
                  <a:pos x="44" y="67"/>
                </a:cxn>
                <a:cxn ang="0">
                  <a:pos x="66" y="59"/>
                </a:cxn>
                <a:cxn ang="0">
                  <a:pos x="74" y="48"/>
                </a:cxn>
                <a:cxn ang="0">
                  <a:pos x="74" y="37"/>
                </a:cxn>
                <a:cxn ang="0">
                  <a:pos x="66" y="19"/>
                </a:cxn>
                <a:cxn ang="0">
                  <a:pos x="47" y="10"/>
                </a:cxn>
                <a:cxn ang="0">
                  <a:pos x="39" y="81"/>
                </a:cxn>
                <a:cxn ang="0">
                  <a:pos x="14" y="81"/>
                </a:cxn>
                <a:cxn ang="0">
                  <a:pos x="14" y="97"/>
                </a:cxn>
                <a:cxn ang="0">
                  <a:pos x="39" y="143"/>
                </a:cxn>
                <a:cxn ang="0">
                  <a:pos x="50" y="143"/>
                </a:cxn>
                <a:cxn ang="0">
                  <a:pos x="72" y="135"/>
                </a:cxn>
                <a:cxn ang="0">
                  <a:pos x="80" y="127"/>
                </a:cxn>
                <a:cxn ang="0">
                  <a:pos x="83" y="110"/>
                </a:cxn>
                <a:cxn ang="0">
                  <a:pos x="83" y="102"/>
                </a:cxn>
                <a:cxn ang="0">
                  <a:pos x="74" y="89"/>
                </a:cxn>
                <a:cxn ang="0">
                  <a:pos x="52" y="81"/>
                </a:cxn>
                <a:cxn ang="0">
                  <a:pos x="39" y="81"/>
                </a:cxn>
              </a:cxnLst>
              <a:rect l="0" t="0" r="r" b="b"/>
              <a:pathLst>
                <a:path w="96" h="154">
                  <a:moveTo>
                    <a:pt x="85" y="140"/>
                  </a:moveTo>
                  <a:lnTo>
                    <a:pt x="85" y="140"/>
                  </a:lnTo>
                  <a:lnTo>
                    <a:pt x="80" y="146"/>
                  </a:lnTo>
                  <a:lnTo>
                    <a:pt x="74" y="148"/>
                  </a:lnTo>
                  <a:lnTo>
                    <a:pt x="61" y="151"/>
                  </a:lnTo>
                  <a:lnTo>
                    <a:pt x="44" y="154"/>
                  </a:lnTo>
                  <a:lnTo>
                    <a:pt x="30" y="154"/>
                  </a:lnTo>
                  <a:lnTo>
                    <a:pt x="3" y="154"/>
                  </a:lnTo>
                  <a:lnTo>
                    <a:pt x="3" y="121"/>
                  </a:lnTo>
                  <a:lnTo>
                    <a:pt x="3" y="51"/>
                  </a:lnTo>
                  <a:lnTo>
                    <a:pt x="0" y="2"/>
                  </a:lnTo>
                  <a:lnTo>
                    <a:pt x="3" y="2"/>
                  </a:lnTo>
                  <a:lnTo>
                    <a:pt x="33" y="0"/>
                  </a:lnTo>
                  <a:lnTo>
                    <a:pt x="44" y="0"/>
                  </a:lnTo>
                  <a:lnTo>
                    <a:pt x="55" y="2"/>
                  </a:lnTo>
                  <a:lnTo>
                    <a:pt x="66" y="5"/>
                  </a:lnTo>
                  <a:lnTo>
                    <a:pt x="77" y="10"/>
                  </a:lnTo>
                  <a:lnTo>
                    <a:pt x="83" y="19"/>
                  </a:lnTo>
                  <a:lnTo>
                    <a:pt x="88" y="27"/>
                  </a:lnTo>
                  <a:lnTo>
                    <a:pt x="88" y="37"/>
                  </a:lnTo>
                  <a:lnTo>
                    <a:pt x="85" y="51"/>
                  </a:lnTo>
                  <a:lnTo>
                    <a:pt x="80" y="62"/>
                  </a:lnTo>
                  <a:lnTo>
                    <a:pt x="69" y="70"/>
                  </a:lnTo>
                  <a:lnTo>
                    <a:pt x="58" y="73"/>
                  </a:lnTo>
                  <a:lnTo>
                    <a:pt x="74" y="75"/>
                  </a:lnTo>
                  <a:lnTo>
                    <a:pt x="85" y="83"/>
                  </a:lnTo>
                  <a:lnTo>
                    <a:pt x="91" y="89"/>
                  </a:lnTo>
                  <a:lnTo>
                    <a:pt x="94" y="94"/>
                  </a:lnTo>
                  <a:lnTo>
                    <a:pt x="96" y="102"/>
                  </a:lnTo>
                  <a:lnTo>
                    <a:pt x="96" y="110"/>
                  </a:lnTo>
                  <a:lnTo>
                    <a:pt x="94" y="127"/>
                  </a:lnTo>
                  <a:lnTo>
                    <a:pt x="85" y="140"/>
                  </a:lnTo>
                  <a:close/>
                  <a:moveTo>
                    <a:pt x="47" y="10"/>
                  </a:moveTo>
                  <a:lnTo>
                    <a:pt x="17" y="10"/>
                  </a:lnTo>
                  <a:lnTo>
                    <a:pt x="14" y="13"/>
                  </a:lnTo>
                  <a:lnTo>
                    <a:pt x="14" y="62"/>
                  </a:lnTo>
                  <a:lnTo>
                    <a:pt x="14" y="70"/>
                  </a:lnTo>
                  <a:lnTo>
                    <a:pt x="30" y="70"/>
                  </a:lnTo>
                  <a:lnTo>
                    <a:pt x="44" y="67"/>
                  </a:lnTo>
                  <a:lnTo>
                    <a:pt x="61" y="64"/>
                  </a:lnTo>
                  <a:lnTo>
                    <a:pt x="66" y="59"/>
                  </a:lnTo>
                  <a:lnTo>
                    <a:pt x="72" y="54"/>
                  </a:lnTo>
                  <a:lnTo>
                    <a:pt x="74" y="48"/>
                  </a:lnTo>
                  <a:lnTo>
                    <a:pt x="74" y="37"/>
                  </a:lnTo>
                  <a:lnTo>
                    <a:pt x="72" y="27"/>
                  </a:lnTo>
                  <a:lnTo>
                    <a:pt x="66" y="19"/>
                  </a:lnTo>
                  <a:lnTo>
                    <a:pt x="58" y="13"/>
                  </a:lnTo>
                  <a:lnTo>
                    <a:pt x="47" y="10"/>
                  </a:lnTo>
                  <a:close/>
                  <a:moveTo>
                    <a:pt x="39" y="81"/>
                  </a:moveTo>
                  <a:lnTo>
                    <a:pt x="39" y="81"/>
                  </a:lnTo>
                  <a:lnTo>
                    <a:pt x="14" y="81"/>
                  </a:lnTo>
                  <a:lnTo>
                    <a:pt x="14" y="97"/>
                  </a:lnTo>
                  <a:lnTo>
                    <a:pt x="17" y="143"/>
                  </a:lnTo>
                  <a:lnTo>
                    <a:pt x="39" y="143"/>
                  </a:lnTo>
                  <a:lnTo>
                    <a:pt x="50" y="143"/>
                  </a:lnTo>
                  <a:lnTo>
                    <a:pt x="61" y="140"/>
                  </a:lnTo>
                  <a:lnTo>
                    <a:pt x="72" y="135"/>
                  </a:lnTo>
                  <a:lnTo>
                    <a:pt x="80" y="127"/>
                  </a:lnTo>
                  <a:lnTo>
                    <a:pt x="83" y="119"/>
                  </a:lnTo>
                  <a:lnTo>
                    <a:pt x="83" y="110"/>
                  </a:lnTo>
                  <a:lnTo>
                    <a:pt x="83" y="102"/>
                  </a:lnTo>
                  <a:lnTo>
                    <a:pt x="80" y="94"/>
                  </a:lnTo>
                  <a:lnTo>
                    <a:pt x="74" y="89"/>
                  </a:lnTo>
                  <a:lnTo>
                    <a:pt x="69" y="86"/>
                  </a:lnTo>
                  <a:lnTo>
                    <a:pt x="52" y="81"/>
                  </a:lnTo>
                  <a:lnTo>
                    <a:pt x="39"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5" name="Freeform 42"/>
            <p:cNvSpPr>
              <a:spLocks/>
            </p:cNvSpPr>
            <p:nvPr/>
          </p:nvSpPr>
          <p:spPr bwMode="auto">
            <a:xfrm>
              <a:off x="1744"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3"/>
                </a:cxn>
                <a:cxn ang="0">
                  <a:pos x="35" y="113"/>
                </a:cxn>
                <a:cxn ang="0">
                  <a:pos x="35" y="113"/>
                </a:cxn>
                <a:cxn ang="0">
                  <a:pos x="24" y="111"/>
                </a:cxn>
                <a:cxn ang="0">
                  <a:pos x="13" y="108"/>
                </a:cxn>
                <a:cxn ang="0">
                  <a:pos x="13" y="108"/>
                </a:cxn>
                <a:cxn ang="0">
                  <a:pos x="8"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3" y="43"/>
                </a:cxn>
                <a:cxn ang="0">
                  <a:pos x="13" y="67"/>
                </a:cxn>
                <a:cxn ang="0">
                  <a:pos x="13" y="67"/>
                </a:cxn>
                <a:cxn ang="0">
                  <a:pos x="16" y="81"/>
                </a:cxn>
                <a:cxn ang="0">
                  <a:pos x="19" y="92"/>
                </a:cxn>
                <a:cxn ang="0">
                  <a:pos x="27" y="100"/>
                </a:cxn>
                <a:cxn ang="0">
                  <a:pos x="38" y="103"/>
                </a:cxn>
                <a:cxn ang="0">
                  <a:pos x="38" y="103"/>
                </a:cxn>
                <a:cxn ang="0">
                  <a:pos x="49" y="100"/>
                </a:cxn>
                <a:cxn ang="0">
                  <a:pos x="57" y="97"/>
                </a:cxn>
                <a:cxn ang="0">
                  <a:pos x="63" y="94"/>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6" y="113"/>
                  </a:lnTo>
                  <a:lnTo>
                    <a:pt x="35" y="113"/>
                  </a:lnTo>
                  <a:lnTo>
                    <a:pt x="24" y="111"/>
                  </a:lnTo>
                  <a:lnTo>
                    <a:pt x="13" y="108"/>
                  </a:lnTo>
                  <a:lnTo>
                    <a:pt x="8" y="103"/>
                  </a:lnTo>
                  <a:lnTo>
                    <a:pt x="5" y="97"/>
                  </a:lnTo>
                  <a:lnTo>
                    <a:pt x="2" y="84"/>
                  </a:lnTo>
                  <a:lnTo>
                    <a:pt x="2" y="57"/>
                  </a:lnTo>
                  <a:lnTo>
                    <a:pt x="2" y="43"/>
                  </a:lnTo>
                  <a:lnTo>
                    <a:pt x="0" y="3"/>
                  </a:lnTo>
                  <a:lnTo>
                    <a:pt x="2" y="0"/>
                  </a:lnTo>
                  <a:lnTo>
                    <a:pt x="13" y="0"/>
                  </a:lnTo>
                  <a:lnTo>
                    <a:pt x="16" y="0"/>
                  </a:lnTo>
                  <a:lnTo>
                    <a:pt x="13" y="43"/>
                  </a:lnTo>
                  <a:lnTo>
                    <a:pt x="13" y="67"/>
                  </a:lnTo>
                  <a:lnTo>
                    <a:pt x="16" y="81"/>
                  </a:lnTo>
                  <a:lnTo>
                    <a:pt x="19" y="92"/>
                  </a:lnTo>
                  <a:lnTo>
                    <a:pt x="27" y="100"/>
                  </a:lnTo>
                  <a:lnTo>
                    <a:pt x="38" y="103"/>
                  </a:lnTo>
                  <a:lnTo>
                    <a:pt x="49" y="100"/>
                  </a:lnTo>
                  <a:lnTo>
                    <a:pt x="57" y="97"/>
                  </a:lnTo>
                  <a:lnTo>
                    <a:pt x="63" y="94"/>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6" name="Freeform 41"/>
            <p:cNvSpPr>
              <a:spLocks/>
            </p:cNvSpPr>
            <p:nvPr/>
          </p:nvSpPr>
          <p:spPr bwMode="auto">
            <a:xfrm>
              <a:off x="1859" y="783"/>
              <a:ext cx="72" cy="116"/>
            </a:xfrm>
            <a:custGeom>
              <a:avLst/>
              <a:gdLst/>
              <a:ahLst/>
              <a:cxnLst>
                <a:cxn ang="0">
                  <a:pos x="30" y="116"/>
                </a:cxn>
                <a:cxn ang="0">
                  <a:pos x="30" y="116"/>
                </a:cxn>
                <a:cxn ang="0">
                  <a:pos x="17" y="114"/>
                </a:cxn>
                <a:cxn ang="0">
                  <a:pos x="0" y="108"/>
                </a:cxn>
                <a:cxn ang="0">
                  <a:pos x="0" y="106"/>
                </a:cxn>
                <a:cxn ang="0">
                  <a:pos x="0" y="106"/>
                </a:cxn>
                <a:cxn ang="0">
                  <a:pos x="0" y="95"/>
                </a:cxn>
                <a:cxn ang="0">
                  <a:pos x="3" y="92"/>
                </a:cxn>
                <a:cxn ang="0">
                  <a:pos x="3" y="92"/>
                </a:cxn>
                <a:cxn ang="0">
                  <a:pos x="17" y="103"/>
                </a:cxn>
                <a:cxn ang="0">
                  <a:pos x="25" y="106"/>
                </a:cxn>
                <a:cxn ang="0">
                  <a:pos x="33" y="106"/>
                </a:cxn>
                <a:cxn ang="0">
                  <a:pos x="33" y="106"/>
                </a:cxn>
                <a:cxn ang="0">
                  <a:pos x="41" y="106"/>
                </a:cxn>
                <a:cxn ang="0">
                  <a:pos x="50" y="100"/>
                </a:cxn>
                <a:cxn ang="0">
                  <a:pos x="55" y="95"/>
                </a:cxn>
                <a:cxn ang="0">
                  <a:pos x="58" y="84"/>
                </a:cxn>
                <a:cxn ang="0">
                  <a:pos x="58" y="84"/>
                </a:cxn>
                <a:cxn ang="0">
                  <a:pos x="55" y="76"/>
                </a:cxn>
                <a:cxn ang="0">
                  <a:pos x="50" y="68"/>
                </a:cxn>
                <a:cxn ang="0">
                  <a:pos x="39" y="65"/>
                </a:cxn>
                <a:cxn ang="0">
                  <a:pos x="30" y="62"/>
                </a:cxn>
                <a:cxn ang="0">
                  <a:pos x="19" y="60"/>
                </a:cxn>
                <a:cxn ang="0">
                  <a:pos x="8" y="54"/>
                </a:cxn>
                <a:cxn ang="0">
                  <a:pos x="3" y="46"/>
                </a:cxn>
                <a:cxn ang="0">
                  <a:pos x="0" y="33"/>
                </a:cxn>
                <a:cxn ang="0">
                  <a:pos x="0" y="33"/>
                </a:cxn>
                <a:cxn ang="0">
                  <a:pos x="0" y="24"/>
                </a:cxn>
                <a:cxn ang="0">
                  <a:pos x="3" y="16"/>
                </a:cxn>
                <a:cxn ang="0">
                  <a:pos x="11" y="8"/>
                </a:cxn>
                <a:cxn ang="0">
                  <a:pos x="25" y="3"/>
                </a:cxn>
                <a:cxn ang="0">
                  <a:pos x="36" y="0"/>
                </a:cxn>
                <a:cxn ang="0">
                  <a:pos x="36" y="0"/>
                </a:cxn>
                <a:cxn ang="0">
                  <a:pos x="52" y="3"/>
                </a:cxn>
                <a:cxn ang="0">
                  <a:pos x="66" y="8"/>
                </a:cxn>
                <a:cxn ang="0">
                  <a:pos x="66" y="8"/>
                </a:cxn>
                <a:cxn ang="0">
                  <a:pos x="66" y="8"/>
                </a:cxn>
                <a:cxn ang="0">
                  <a:pos x="66" y="22"/>
                </a:cxn>
                <a:cxn ang="0">
                  <a:pos x="63" y="22"/>
                </a:cxn>
                <a:cxn ang="0">
                  <a:pos x="63" y="22"/>
                </a:cxn>
                <a:cxn ang="0">
                  <a:pos x="50" y="14"/>
                </a:cxn>
                <a:cxn ang="0">
                  <a:pos x="36" y="14"/>
                </a:cxn>
                <a:cxn ang="0">
                  <a:pos x="36" y="14"/>
                </a:cxn>
                <a:cxn ang="0">
                  <a:pos x="28" y="14"/>
                </a:cxn>
                <a:cxn ang="0">
                  <a:pos x="22" y="16"/>
                </a:cxn>
                <a:cxn ang="0">
                  <a:pos x="17" y="22"/>
                </a:cxn>
                <a:cxn ang="0">
                  <a:pos x="14" y="30"/>
                </a:cxn>
                <a:cxn ang="0">
                  <a:pos x="14" y="30"/>
                </a:cxn>
                <a:cxn ang="0">
                  <a:pos x="17" y="41"/>
                </a:cxn>
                <a:cxn ang="0">
                  <a:pos x="22" y="46"/>
                </a:cxn>
                <a:cxn ang="0">
                  <a:pos x="41" y="52"/>
                </a:cxn>
                <a:cxn ang="0">
                  <a:pos x="52" y="57"/>
                </a:cxn>
                <a:cxn ang="0">
                  <a:pos x="63" y="62"/>
                </a:cxn>
                <a:cxn ang="0">
                  <a:pos x="69" y="70"/>
                </a:cxn>
                <a:cxn ang="0">
                  <a:pos x="72" y="84"/>
                </a:cxn>
                <a:cxn ang="0">
                  <a:pos x="72" y="84"/>
                </a:cxn>
                <a:cxn ang="0">
                  <a:pos x="69" y="92"/>
                </a:cxn>
                <a:cxn ang="0">
                  <a:pos x="69" y="97"/>
                </a:cxn>
                <a:cxn ang="0">
                  <a:pos x="63" y="106"/>
                </a:cxn>
                <a:cxn ang="0">
                  <a:pos x="58" y="108"/>
                </a:cxn>
                <a:cxn ang="0">
                  <a:pos x="47" y="114"/>
                </a:cxn>
                <a:cxn ang="0">
                  <a:pos x="30" y="116"/>
                </a:cxn>
                <a:cxn ang="0">
                  <a:pos x="30" y="116"/>
                </a:cxn>
              </a:cxnLst>
              <a:rect l="0" t="0" r="r" b="b"/>
              <a:pathLst>
                <a:path w="72" h="116">
                  <a:moveTo>
                    <a:pt x="30" y="116"/>
                  </a:moveTo>
                  <a:lnTo>
                    <a:pt x="30" y="116"/>
                  </a:lnTo>
                  <a:lnTo>
                    <a:pt x="17" y="114"/>
                  </a:lnTo>
                  <a:lnTo>
                    <a:pt x="0" y="108"/>
                  </a:lnTo>
                  <a:lnTo>
                    <a:pt x="0" y="106"/>
                  </a:lnTo>
                  <a:lnTo>
                    <a:pt x="0" y="95"/>
                  </a:lnTo>
                  <a:lnTo>
                    <a:pt x="3" y="92"/>
                  </a:lnTo>
                  <a:lnTo>
                    <a:pt x="17" y="103"/>
                  </a:lnTo>
                  <a:lnTo>
                    <a:pt x="25" y="106"/>
                  </a:lnTo>
                  <a:lnTo>
                    <a:pt x="33" y="106"/>
                  </a:lnTo>
                  <a:lnTo>
                    <a:pt x="41" y="106"/>
                  </a:lnTo>
                  <a:lnTo>
                    <a:pt x="50" y="100"/>
                  </a:lnTo>
                  <a:lnTo>
                    <a:pt x="55" y="95"/>
                  </a:lnTo>
                  <a:lnTo>
                    <a:pt x="58" y="84"/>
                  </a:lnTo>
                  <a:lnTo>
                    <a:pt x="55" y="76"/>
                  </a:lnTo>
                  <a:lnTo>
                    <a:pt x="50" y="68"/>
                  </a:lnTo>
                  <a:lnTo>
                    <a:pt x="39" y="65"/>
                  </a:lnTo>
                  <a:lnTo>
                    <a:pt x="30" y="62"/>
                  </a:lnTo>
                  <a:lnTo>
                    <a:pt x="19" y="60"/>
                  </a:lnTo>
                  <a:lnTo>
                    <a:pt x="8" y="54"/>
                  </a:lnTo>
                  <a:lnTo>
                    <a:pt x="3" y="46"/>
                  </a:lnTo>
                  <a:lnTo>
                    <a:pt x="0" y="33"/>
                  </a:lnTo>
                  <a:lnTo>
                    <a:pt x="0" y="24"/>
                  </a:lnTo>
                  <a:lnTo>
                    <a:pt x="3" y="16"/>
                  </a:lnTo>
                  <a:lnTo>
                    <a:pt x="11" y="8"/>
                  </a:lnTo>
                  <a:lnTo>
                    <a:pt x="25" y="3"/>
                  </a:lnTo>
                  <a:lnTo>
                    <a:pt x="36" y="0"/>
                  </a:lnTo>
                  <a:lnTo>
                    <a:pt x="52" y="3"/>
                  </a:lnTo>
                  <a:lnTo>
                    <a:pt x="66" y="8"/>
                  </a:lnTo>
                  <a:lnTo>
                    <a:pt x="66" y="22"/>
                  </a:lnTo>
                  <a:lnTo>
                    <a:pt x="63" y="22"/>
                  </a:lnTo>
                  <a:lnTo>
                    <a:pt x="50" y="14"/>
                  </a:lnTo>
                  <a:lnTo>
                    <a:pt x="36" y="14"/>
                  </a:lnTo>
                  <a:lnTo>
                    <a:pt x="28" y="14"/>
                  </a:lnTo>
                  <a:lnTo>
                    <a:pt x="22" y="16"/>
                  </a:lnTo>
                  <a:lnTo>
                    <a:pt x="17" y="22"/>
                  </a:lnTo>
                  <a:lnTo>
                    <a:pt x="14" y="30"/>
                  </a:lnTo>
                  <a:lnTo>
                    <a:pt x="17" y="41"/>
                  </a:lnTo>
                  <a:lnTo>
                    <a:pt x="22" y="46"/>
                  </a:lnTo>
                  <a:lnTo>
                    <a:pt x="41" y="52"/>
                  </a:lnTo>
                  <a:lnTo>
                    <a:pt x="52" y="57"/>
                  </a:lnTo>
                  <a:lnTo>
                    <a:pt x="63" y="62"/>
                  </a:lnTo>
                  <a:lnTo>
                    <a:pt x="69" y="70"/>
                  </a:lnTo>
                  <a:lnTo>
                    <a:pt x="72" y="84"/>
                  </a:lnTo>
                  <a:lnTo>
                    <a:pt x="69" y="92"/>
                  </a:lnTo>
                  <a:lnTo>
                    <a:pt x="69" y="97"/>
                  </a:lnTo>
                  <a:lnTo>
                    <a:pt x="63" y="106"/>
                  </a:lnTo>
                  <a:lnTo>
                    <a:pt x="58" y="108"/>
                  </a:lnTo>
                  <a:lnTo>
                    <a:pt x="47"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7" name="Freeform 40"/>
            <p:cNvSpPr>
              <a:spLocks noEditPoints="1"/>
            </p:cNvSpPr>
            <p:nvPr/>
          </p:nvSpPr>
          <p:spPr bwMode="auto">
            <a:xfrm>
              <a:off x="1958" y="732"/>
              <a:ext cx="17" cy="165"/>
            </a:xfrm>
            <a:custGeom>
              <a:avLst/>
              <a:gdLst/>
              <a:ahLst/>
              <a:cxnLst>
                <a:cxn ang="0">
                  <a:pos x="17" y="16"/>
                </a:cxn>
                <a:cxn ang="0">
                  <a:pos x="17" y="19"/>
                </a:cxn>
                <a:cxn ang="0">
                  <a:pos x="17" y="19"/>
                </a:cxn>
                <a:cxn ang="0">
                  <a:pos x="3" y="19"/>
                </a:cxn>
                <a:cxn ang="0">
                  <a:pos x="0" y="16"/>
                </a:cxn>
                <a:cxn ang="0">
                  <a:pos x="0" y="16"/>
                </a:cxn>
                <a:cxn ang="0">
                  <a:pos x="0" y="5"/>
                </a:cxn>
                <a:cxn ang="0">
                  <a:pos x="3" y="3"/>
                </a:cxn>
                <a:cxn ang="0">
                  <a:pos x="3" y="3"/>
                </a:cxn>
                <a:cxn ang="0">
                  <a:pos x="17" y="0"/>
                </a:cxn>
                <a:cxn ang="0">
                  <a:pos x="17" y="3"/>
                </a:cxn>
                <a:cxn ang="0">
                  <a:pos x="17" y="3"/>
                </a:cxn>
                <a:cxn ang="0">
                  <a:pos x="17" y="16"/>
                </a:cxn>
                <a:cxn ang="0">
                  <a:pos x="17" y="16"/>
                </a:cxn>
                <a:cxn ang="0">
                  <a:pos x="17" y="165"/>
                </a:cxn>
                <a:cxn ang="0">
                  <a:pos x="17" y="165"/>
                </a:cxn>
                <a:cxn ang="0">
                  <a:pos x="6" y="165"/>
                </a:cxn>
                <a:cxn ang="0">
                  <a:pos x="3" y="165"/>
                </a:cxn>
                <a:cxn ang="0">
                  <a:pos x="3" y="165"/>
                </a:cxn>
                <a:cxn ang="0">
                  <a:pos x="3" y="138"/>
                </a:cxn>
                <a:cxn ang="0">
                  <a:pos x="3" y="138"/>
                </a:cxn>
                <a:cxn ang="0">
                  <a:pos x="3" y="97"/>
                </a:cxn>
                <a:cxn ang="0">
                  <a:pos x="3" y="57"/>
                </a:cxn>
                <a:cxn ang="0">
                  <a:pos x="3" y="57"/>
                </a:cxn>
                <a:cxn ang="0">
                  <a:pos x="3" y="57"/>
                </a:cxn>
                <a:cxn ang="0">
                  <a:pos x="17" y="54"/>
                </a:cxn>
                <a:cxn ang="0">
                  <a:pos x="17" y="54"/>
                </a:cxn>
                <a:cxn ang="0">
                  <a:pos x="17" y="54"/>
                </a:cxn>
                <a:cxn ang="0">
                  <a:pos x="17" y="78"/>
                </a:cxn>
                <a:cxn ang="0">
                  <a:pos x="17" y="78"/>
                </a:cxn>
                <a:cxn ang="0">
                  <a:pos x="17" y="165"/>
                </a:cxn>
                <a:cxn ang="0">
                  <a:pos x="17" y="165"/>
                </a:cxn>
              </a:cxnLst>
              <a:rect l="0" t="0" r="r" b="b"/>
              <a:pathLst>
                <a:path w="17" h="165">
                  <a:moveTo>
                    <a:pt x="17" y="16"/>
                  </a:moveTo>
                  <a:lnTo>
                    <a:pt x="17" y="19"/>
                  </a:lnTo>
                  <a:lnTo>
                    <a:pt x="3" y="19"/>
                  </a:lnTo>
                  <a:lnTo>
                    <a:pt x="0" y="16"/>
                  </a:lnTo>
                  <a:lnTo>
                    <a:pt x="0" y="5"/>
                  </a:lnTo>
                  <a:lnTo>
                    <a:pt x="3" y="3"/>
                  </a:lnTo>
                  <a:lnTo>
                    <a:pt x="17" y="0"/>
                  </a:lnTo>
                  <a:lnTo>
                    <a:pt x="17" y="3"/>
                  </a:lnTo>
                  <a:lnTo>
                    <a:pt x="17" y="16"/>
                  </a:lnTo>
                  <a:close/>
                  <a:moveTo>
                    <a:pt x="17" y="165"/>
                  </a:moveTo>
                  <a:lnTo>
                    <a:pt x="17" y="165"/>
                  </a:lnTo>
                  <a:lnTo>
                    <a:pt x="6" y="165"/>
                  </a:lnTo>
                  <a:lnTo>
                    <a:pt x="3" y="165"/>
                  </a:lnTo>
                  <a:lnTo>
                    <a:pt x="3" y="138"/>
                  </a:lnTo>
                  <a:lnTo>
                    <a:pt x="3" y="97"/>
                  </a:lnTo>
                  <a:lnTo>
                    <a:pt x="3" y="57"/>
                  </a:lnTo>
                  <a:lnTo>
                    <a:pt x="17" y="54"/>
                  </a:lnTo>
                  <a:lnTo>
                    <a:pt x="17" y="78"/>
                  </a:lnTo>
                  <a:lnTo>
                    <a:pt x="17"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8" name="Freeform 39"/>
            <p:cNvSpPr>
              <a:spLocks/>
            </p:cNvSpPr>
            <p:nvPr/>
          </p:nvSpPr>
          <p:spPr bwMode="auto">
            <a:xfrm>
              <a:off x="2010" y="783"/>
              <a:ext cx="86" cy="114"/>
            </a:xfrm>
            <a:custGeom>
              <a:avLst/>
              <a:gdLst/>
              <a:ahLst/>
              <a:cxnLst>
                <a:cxn ang="0">
                  <a:pos x="86" y="114"/>
                </a:cxn>
                <a:cxn ang="0">
                  <a:pos x="86" y="114"/>
                </a:cxn>
                <a:cxn ang="0">
                  <a:pos x="72" y="114"/>
                </a:cxn>
                <a:cxn ang="0">
                  <a:pos x="72" y="114"/>
                </a:cxn>
                <a:cxn ang="0">
                  <a:pos x="72" y="114"/>
                </a:cxn>
                <a:cxn ang="0">
                  <a:pos x="72" y="84"/>
                </a:cxn>
                <a:cxn ang="0">
                  <a:pos x="72" y="84"/>
                </a:cxn>
                <a:cxn ang="0">
                  <a:pos x="72" y="43"/>
                </a:cxn>
                <a:cxn ang="0">
                  <a:pos x="72" y="43"/>
                </a:cxn>
                <a:cxn ang="0">
                  <a:pos x="72" y="33"/>
                </a:cxn>
                <a:cxn ang="0">
                  <a:pos x="66" y="22"/>
                </a:cxn>
                <a:cxn ang="0">
                  <a:pos x="61" y="16"/>
                </a:cxn>
                <a:cxn ang="0">
                  <a:pos x="50" y="14"/>
                </a:cxn>
                <a:cxn ang="0">
                  <a:pos x="50" y="14"/>
                </a:cxn>
                <a:cxn ang="0">
                  <a:pos x="42" y="14"/>
                </a:cxn>
                <a:cxn ang="0">
                  <a:pos x="31" y="16"/>
                </a:cxn>
                <a:cxn ang="0">
                  <a:pos x="17" y="27"/>
                </a:cxn>
                <a:cxn ang="0">
                  <a:pos x="17" y="33"/>
                </a:cxn>
                <a:cxn ang="0">
                  <a:pos x="17" y="33"/>
                </a:cxn>
                <a:cxn ang="0">
                  <a:pos x="17" y="114"/>
                </a:cxn>
                <a:cxn ang="0">
                  <a:pos x="17" y="114"/>
                </a:cxn>
                <a:cxn ang="0">
                  <a:pos x="17" y="114"/>
                </a:cxn>
                <a:cxn ang="0">
                  <a:pos x="6" y="114"/>
                </a:cxn>
                <a:cxn ang="0">
                  <a:pos x="3" y="114"/>
                </a:cxn>
                <a:cxn ang="0">
                  <a:pos x="3" y="114"/>
                </a:cxn>
                <a:cxn ang="0">
                  <a:pos x="3" y="87"/>
                </a:cxn>
                <a:cxn ang="0">
                  <a:pos x="3" y="70"/>
                </a:cxn>
                <a:cxn ang="0">
                  <a:pos x="3" y="70"/>
                </a:cxn>
                <a:cxn ang="0">
                  <a:pos x="0" y="6"/>
                </a:cxn>
                <a:cxn ang="0">
                  <a:pos x="3" y="3"/>
                </a:cxn>
                <a:cxn ang="0">
                  <a:pos x="3" y="3"/>
                </a:cxn>
                <a:cxn ang="0">
                  <a:pos x="14" y="3"/>
                </a:cxn>
                <a:cxn ang="0">
                  <a:pos x="17" y="3"/>
                </a:cxn>
                <a:cxn ang="0">
                  <a:pos x="17" y="3"/>
                </a:cxn>
                <a:cxn ang="0">
                  <a:pos x="17" y="14"/>
                </a:cxn>
                <a:cxn ang="0">
                  <a:pos x="17" y="14"/>
                </a:cxn>
                <a:cxn ang="0">
                  <a:pos x="33" y="6"/>
                </a:cxn>
                <a:cxn ang="0">
                  <a:pos x="42" y="3"/>
                </a:cxn>
                <a:cxn ang="0">
                  <a:pos x="53" y="0"/>
                </a:cxn>
                <a:cxn ang="0">
                  <a:pos x="53" y="0"/>
                </a:cxn>
                <a:cxn ang="0">
                  <a:pos x="61" y="3"/>
                </a:cxn>
                <a:cxn ang="0">
                  <a:pos x="69" y="6"/>
                </a:cxn>
                <a:cxn ang="0">
                  <a:pos x="77" y="11"/>
                </a:cxn>
                <a:cxn ang="0">
                  <a:pos x="83" y="19"/>
                </a:cxn>
                <a:cxn ang="0">
                  <a:pos x="83" y="19"/>
                </a:cxn>
                <a:cxn ang="0">
                  <a:pos x="86" y="33"/>
                </a:cxn>
                <a:cxn ang="0">
                  <a:pos x="86" y="46"/>
                </a:cxn>
                <a:cxn ang="0">
                  <a:pos x="86" y="68"/>
                </a:cxn>
                <a:cxn ang="0">
                  <a:pos x="86" y="68"/>
                </a:cxn>
                <a:cxn ang="0">
                  <a:pos x="86" y="114"/>
                </a:cxn>
                <a:cxn ang="0">
                  <a:pos x="86" y="114"/>
                </a:cxn>
              </a:cxnLst>
              <a:rect l="0" t="0" r="r" b="b"/>
              <a:pathLst>
                <a:path w="86" h="114">
                  <a:moveTo>
                    <a:pt x="86" y="114"/>
                  </a:moveTo>
                  <a:lnTo>
                    <a:pt x="86" y="114"/>
                  </a:lnTo>
                  <a:lnTo>
                    <a:pt x="72" y="114"/>
                  </a:lnTo>
                  <a:lnTo>
                    <a:pt x="72" y="84"/>
                  </a:lnTo>
                  <a:lnTo>
                    <a:pt x="72" y="43"/>
                  </a:lnTo>
                  <a:lnTo>
                    <a:pt x="72" y="33"/>
                  </a:lnTo>
                  <a:lnTo>
                    <a:pt x="66" y="22"/>
                  </a:lnTo>
                  <a:lnTo>
                    <a:pt x="61" y="16"/>
                  </a:lnTo>
                  <a:lnTo>
                    <a:pt x="50" y="14"/>
                  </a:lnTo>
                  <a:lnTo>
                    <a:pt x="42" y="14"/>
                  </a:lnTo>
                  <a:lnTo>
                    <a:pt x="31" y="16"/>
                  </a:lnTo>
                  <a:lnTo>
                    <a:pt x="17" y="27"/>
                  </a:lnTo>
                  <a:lnTo>
                    <a:pt x="17" y="33"/>
                  </a:lnTo>
                  <a:lnTo>
                    <a:pt x="17" y="114"/>
                  </a:lnTo>
                  <a:lnTo>
                    <a:pt x="6" y="114"/>
                  </a:lnTo>
                  <a:lnTo>
                    <a:pt x="3" y="114"/>
                  </a:lnTo>
                  <a:lnTo>
                    <a:pt x="3" y="87"/>
                  </a:lnTo>
                  <a:lnTo>
                    <a:pt x="3" y="70"/>
                  </a:lnTo>
                  <a:lnTo>
                    <a:pt x="0" y="6"/>
                  </a:lnTo>
                  <a:lnTo>
                    <a:pt x="3" y="3"/>
                  </a:lnTo>
                  <a:lnTo>
                    <a:pt x="14" y="3"/>
                  </a:lnTo>
                  <a:lnTo>
                    <a:pt x="17" y="3"/>
                  </a:lnTo>
                  <a:lnTo>
                    <a:pt x="17" y="14"/>
                  </a:lnTo>
                  <a:lnTo>
                    <a:pt x="33" y="6"/>
                  </a:lnTo>
                  <a:lnTo>
                    <a:pt x="42" y="3"/>
                  </a:lnTo>
                  <a:lnTo>
                    <a:pt x="53" y="0"/>
                  </a:lnTo>
                  <a:lnTo>
                    <a:pt x="61" y="3"/>
                  </a:lnTo>
                  <a:lnTo>
                    <a:pt x="69" y="6"/>
                  </a:lnTo>
                  <a:lnTo>
                    <a:pt x="77" y="11"/>
                  </a:lnTo>
                  <a:lnTo>
                    <a:pt x="83" y="19"/>
                  </a:lnTo>
                  <a:lnTo>
                    <a:pt x="86" y="33"/>
                  </a:lnTo>
                  <a:lnTo>
                    <a:pt x="86" y="46"/>
                  </a:lnTo>
                  <a:lnTo>
                    <a:pt x="86" y="68"/>
                  </a:lnTo>
                  <a:lnTo>
                    <a:pt x="86"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9" name="Freeform 38"/>
            <p:cNvSpPr>
              <a:spLocks noEditPoints="1"/>
            </p:cNvSpPr>
            <p:nvPr/>
          </p:nvSpPr>
          <p:spPr bwMode="auto">
            <a:xfrm>
              <a:off x="2129" y="783"/>
              <a:ext cx="90" cy="116"/>
            </a:xfrm>
            <a:custGeom>
              <a:avLst/>
              <a:gdLst/>
              <a:ahLst/>
              <a:cxnLst>
                <a:cxn ang="0">
                  <a:pos x="90" y="57"/>
                </a:cxn>
                <a:cxn ang="0">
                  <a:pos x="11" y="57"/>
                </a:cxn>
                <a:cxn ang="0">
                  <a:pos x="11" y="57"/>
                </a:cxn>
                <a:cxn ang="0">
                  <a:pos x="13" y="76"/>
                </a:cxn>
                <a:cxn ang="0">
                  <a:pos x="22" y="89"/>
                </a:cxn>
                <a:cxn ang="0">
                  <a:pos x="27" y="97"/>
                </a:cxn>
                <a:cxn ang="0">
                  <a:pos x="35" y="100"/>
                </a:cxn>
                <a:cxn ang="0">
                  <a:pos x="44" y="103"/>
                </a:cxn>
                <a:cxn ang="0">
                  <a:pos x="52" y="106"/>
                </a:cxn>
                <a:cxn ang="0">
                  <a:pos x="52" y="106"/>
                </a:cxn>
                <a:cxn ang="0">
                  <a:pos x="60" y="103"/>
                </a:cxn>
                <a:cxn ang="0">
                  <a:pos x="71" y="100"/>
                </a:cxn>
                <a:cxn ang="0">
                  <a:pos x="77" y="97"/>
                </a:cxn>
                <a:cxn ang="0">
                  <a:pos x="85" y="89"/>
                </a:cxn>
                <a:cxn ang="0">
                  <a:pos x="88" y="92"/>
                </a:cxn>
                <a:cxn ang="0">
                  <a:pos x="88" y="92"/>
                </a:cxn>
                <a:cxn ang="0">
                  <a:pos x="85" y="103"/>
                </a:cxn>
                <a:cxn ang="0">
                  <a:pos x="85" y="106"/>
                </a:cxn>
                <a:cxn ang="0">
                  <a:pos x="85" y="106"/>
                </a:cxn>
                <a:cxn ang="0">
                  <a:pos x="68" y="114"/>
                </a:cxn>
                <a:cxn ang="0">
                  <a:pos x="49" y="116"/>
                </a:cxn>
                <a:cxn ang="0">
                  <a:pos x="49" y="116"/>
                </a:cxn>
                <a:cxn ang="0">
                  <a:pos x="38" y="116"/>
                </a:cxn>
                <a:cxn ang="0">
                  <a:pos x="27" y="111"/>
                </a:cxn>
                <a:cxn ang="0">
                  <a:pos x="19" y="108"/>
                </a:cxn>
                <a:cxn ang="0">
                  <a:pos x="11" y="100"/>
                </a:cxn>
                <a:cxn ang="0">
                  <a:pos x="5" y="92"/>
                </a:cxn>
                <a:cxn ang="0">
                  <a:pos x="2" y="81"/>
                </a:cxn>
                <a:cxn ang="0">
                  <a:pos x="0" y="70"/>
                </a:cxn>
                <a:cxn ang="0">
                  <a:pos x="0" y="60"/>
                </a:cxn>
                <a:cxn ang="0">
                  <a:pos x="0" y="60"/>
                </a:cxn>
                <a:cxn ang="0">
                  <a:pos x="2" y="35"/>
                </a:cxn>
                <a:cxn ang="0">
                  <a:pos x="5" y="27"/>
                </a:cxn>
                <a:cxn ang="0">
                  <a:pos x="11" y="16"/>
                </a:cxn>
                <a:cxn ang="0">
                  <a:pos x="16" y="11"/>
                </a:cxn>
                <a:cxn ang="0">
                  <a:pos x="27" y="6"/>
                </a:cxn>
                <a:cxn ang="0">
                  <a:pos x="35" y="3"/>
                </a:cxn>
                <a:cxn ang="0">
                  <a:pos x="46" y="0"/>
                </a:cxn>
                <a:cxn ang="0">
                  <a:pos x="46" y="0"/>
                </a:cxn>
                <a:cxn ang="0">
                  <a:pos x="57" y="3"/>
                </a:cxn>
                <a:cxn ang="0">
                  <a:pos x="68" y="6"/>
                </a:cxn>
                <a:cxn ang="0">
                  <a:pos x="74" y="11"/>
                </a:cxn>
                <a:cxn ang="0">
                  <a:pos x="79" y="16"/>
                </a:cxn>
                <a:cxn ang="0">
                  <a:pos x="85" y="24"/>
                </a:cxn>
                <a:cxn ang="0">
                  <a:pos x="88" y="35"/>
                </a:cxn>
                <a:cxn ang="0">
                  <a:pos x="90" y="57"/>
                </a:cxn>
                <a:cxn ang="0">
                  <a:pos x="90" y="57"/>
                </a:cxn>
                <a:cxn ang="0">
                  <a:pos x="46" y="11"/>
                </a:cxn>
                <a:cxn ang="0">
                  <a:pos x="46" y="11"/>
                </a:cxn>
                <a:cxn ang="0">
                  <a:pos x="33" y="14"/>
                </a:cxn>
                <a:cxn ang="0">
                  <a:pos x="22" y="22"/>
                </a:cxn>
                <a:cxn ang="0">
                  <a:pos x="16" y="33"/>
                </a:cxn>
                <a:cxn ang="0">
                  <a:pos x="13" y="46"/>
                </a:cxn>
                <a:cxn ang="0">
                  <a:pos x="77" y="46"/>
                </a:cxn>
                <a:cxn ang="0">
                  <a:pos x="77" y="46"/>
                </a:cxn>
                <a:cxn ang="0">
                  <a:pos x="74" y="33"/>
                </a:cxn>
                <a:cxn ang="0">
                  <a:pos x="68" y="22"/>
                </a:cxn>
                <a:cxn ang="0">
                  <a:pos x="60" y="14"/>
                </a:cxn>
                <a:cxn ang="0">
                  <a:pos x="46" y="11"/>
                </a:cxn>
                <a:cxn ang="0">
                  <a:pos x="46" y="11"/>
                </a:cxn>
              </a:cxnLst>
              <a:rect l="0" t="0" r="r" b="b"/>
              <a:pathLst>
                <a:path w="90" h="116">
                  <a:moveTo>
                    <a:pt x="90" y="57"/>
                  </a:moveTo>
                  <a:lnTo>
                    <a:pt x="11" y="57"/>
                  </a:lnTo>
                  <a:lnTo>
                    <a:pt x="13" y="76"/>
                  </a:lnTo>
                  <a:lnTo>
                    <a:pt x="22" y="89"/>
                  </a:lnTo>
                  <a:lnTo>
                    <a:pt x="27" y="97"/>
                  </a:lnTo>
                  <a:lnTo>
                    <a:pt x="35" y="100"/>
                  </a:lnTo>
                  <a:lnTo>
                    <a:pt x="44" y="103"/>
                  </a:lnTo>
                  <a:lnTo>
                    <a:pt x="52" y="106"/>
                  </a:lnTo>
                  <a:lnTo>
                    <a:pt x="60" y="103"/>
                  </a:lnTo>
                  <a:lnTo>
                    <a:pt x="71" y="100"/>
                  </a:lnTo>
                  <a:lnTo>
                    <a:pt x="77" y="97"/>
                  </a:lnTo>
                  <a:lnTo>
                    <a:pt x="85" y="89"/>
                  </a:lnTo>
                  <a:lnTo>
                    <a:pt x="88" y="92"/>
                  </a:lnTo>
                  <a:lnTo>
                    <a:pt x="85" y="103"/>
                  </a:lnTo>
                  <a:lnTo>
                    <a:pt x="85" y="106"/>
                  </a:lnTo>
                  <a:lnTo>
                    <a:pt x="68" y="114"/>
                  </a:lnTo>
                  <a:lnTo>
                    <a:pt x="49" y="116"/>
                  </a:lnTo>
                  <a:lnTo>
                    <a:pt x="38" y="116"/>
                  </a:lnTo>
                  <a:lnTo>
                    <a:pt x="27" y="111"/>
                  </a:lnTo>
                  <a:lnTo>
                    <a:pt x="19" y="108"/>
                  </a:lnTo>
                  <a:lnTo>
                    <a:pt x="11" y="100"/>
                  </a:lnTo>
                  <a:lnTo>
                    <a:pt x="5" y="92"/>
                  </a:lnTo>
                  <a:lnTo>
                    <a:pt x="2" y="81"/>
                  </a:lnTo>
                  <a:lnTo>
                    <a:pt x="0" y="70"/>
                  </a:lnTo>
                  <a:lnTo>
                    <a:pt x="0" y="60"/>
                  </a:lnTo>
                  <a:lnTo>
                    <a:pt x="2" y="35"/>
                  </a:lnTo>
                  <a:lnTo>
                    <a:pt x="5" y="27"/>
                  </a:lnTo>
                  <a:lnTo>
                    <a:pt x="11" y="16"/>
                  </a:lnTo>
                  <a:lnTo>
                    <a:pt x="16" y="11"/>
                  </a:lnTo>
                  <a:lnTo>
                    <a:pt x="27" y="6"/>
                  </a:lnTo>
                  <a:lnTo>
                    <a:pt x="35" y="3"/>
                  </a:lnTo>
                  <a:lnTo>
                    <a:pt x="46" y="0"/>
                  </a:lnTo>
                  <a:lnTo>
                    <a:pt x="57" y="3"/>
                  </a:lnTo>
                  <a:lnTo>
                    <a:pt x="68" y="6"/>
                  </a:lnTo>
                  <a:lnTo>
                    <a:pt x="74" y="11"/>
                  </a:lnTo>
                  <a:lnTo>
                    <a:pt x="79" y="16"/>
                  </a:lnTo>
                  <a:lnTo>
                    <a:pt x="85" y="24"/>
                  </a:lnTo>
                  <a:lnTo>
                    <a:pt x="88" y="35"/>
                  </a:lnTo>
                  <a:lnTo>
                    <a:pt x="90" y="57"/>
                  </a:lnTo>
                  <a:close/>
                  <a:moveTo>
                    <a:pt x="46" y="11"/>
                  </a:moveTo>
                  <a:lnTo>
                    <a:pt x="46" y="11"/>
                  </a:lnTo>
                  <a:lnTo>
                    <a:pt x="33" y="14"/>
                  </a:lnTo>
                  <a:lnTo>
                    <a:pt x="22" y="22"/>
                  </a:lnTo>
                  <a:lnTo>
                    <a:pt x="16" y="33"/>
                  </a:lnTo>
                  <a:lnTo>
                    <a:pt x="13" y="46"/>
                  </a:lnTo>
                  <a:lnTo>
                    <a:pt x="77" y="46"/>
                  </a:lnTo>
                  <a:lnTo>
                    <a:pt x="74" y="33"/>
                  </a:lnTo>
                  <a:lnTo>
                    <a:pt x="68"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37"/>
            <p:cNvSpPr>
              <a:spLocks/>
            </p:cNvSpPr>
            <p:nvPr/>
          </p:nvSpPr>
          <p:spPr bwMode="auto">
            <a:xfrm>
              <a:off x="2244" y="783"/>
              <a:ext cx="72" cy="116"/>
            </a:xfrm>
            <a:custGeom>
              <a:avLst/>
              <a:gdLst/>
              <a:ahLst/>
              <a:cxnLst>
                <a:cxn ang="0">
                  <a:pos x="30" y="116"/>
                </a:cxn>
                <a:cxn ang="0">
                  <a:pos x="30" y="116"/>
                </a:cxn>
                <a:cxn ang="0">
                  <a:pos x="14" y="114"/>
                </a:cxn>
                <a:cxn ang="0">
                  <a:pos x="0" y="108"/>
                </a:cxn>
                <a:cxn ang="0">
                  <a:pos x="0" y="106"/>
                </a:cxn>
                <a:cxn ang="0">
                  <a:pos x="0" y="106"/>
                </a:cxn>
                <a:cxn ang="0">
                  <a:pos x="0" y="95"/>
                </a:cxn>
                <a:cxn ang="0">
                  <a:pos x="3" y="92"/>
                </a:cxn>
                <a:cxn ang="0">
                  <a:pos x="3" y="92"/>
                </a:cxn>
                <a:cxn ang="0">
                  <a:pos x="17" y="103"/>
                </a:cxn>
                <a:cxn ang="0">
                  <a:pos x="22" y="106"/>
                </a:cxn>
                <a:cxn ang="0">
                  <a:pos x="30" y="106"/>
                </a:cxn>
                <a:cxn ang="0">
                  <a:pos x="30" y="106"/>
                </a:cxn>
                <a:cxn ang="0">
                  <a:pos x="41" y="106"/>
                </a:cxn>
                <a:cxn ang="0">
                  <a:pos x="50" y="100"/>
                </a:cxn>
                <a:cxn ang="0">
                  <a:pos x="55" y="95"/>
                </a:cxn>
                <a:cxn ang="0">
                  <a:pos x="58" y="84"/>
                </a:cxn>
                <a:cxn ang="0">
                  <a:pos x="58" y="84"/>
                </a:cxn>
                <a:cxn ang="0">
                  <a:pos x="55" y="76"/>
                </a:cxn>
                <a:cxn ang="0">
                  <a:pos x="50" y="68"/>
                </a:cxn>
                <a:cxn ang="0">
                  <a:pos x="39" y="65"/>
                </a:cxn>
                <a:cxn ang="0">
                  <a:pos x="28" y="62"/>
                </a:cxn>
                <a:cxn ang="0">
                  <a:pos x="17" y="60"/>
                </a:cxn>
                <a:cxn ang="0">
                  <a:pos x="8" y="54"/>
                </a:cxn>
                <a:cxn ang="0">
                  <a:pos x="3" y="46"/>
                </a:cxn>
                <a:cxn ang="0">
                  <a:pos x="0" y="33"/>
                </a:cxn>
                <a:cxn ang="0">
                  <a:pos x="0" y="33"/>
                </a:cxn>
                <a:cxn ang="0">
                  <a:pos x="0" y="24"/>
                </a:cxn>
                <a:cxn ang="0">
                  <a:pos x="3" y="16"/>
                </a:cxn>
                <a:cxn ang="0">
                  <a:pos x="11" y="8"/>
                </a:cxn>
                <a:cxn ang="0">
                  <a:pos x="22" y="3"/>
                </a:cxn>
                <a:cxn ang="0">
                  <a:pos x="36" y="0"/>
                </a:cxn>
                <a:cxn ang="0">
                  <a:pos x="36" y="0"/>
                </a:cxn>
                <a:cxn ang="0">
                  <a:pos x="50" y="3"/>
                </a:cxn>
                <a:cxn ang="0">
                  <a:pos x="63" y="8"/>
                </a:cxn>
                <a:cxn ang="0">
                  <a:pos x="66" y="8"/>
                </a:cxn>
                <a:cxn ang="0">
                  <a:pos x="66" y="8"/>
                </a:cxn>
                <a:cxn ang="0">
                  <a:pos x="63" y="22"/>
                </a:cxn>
                <a:cxn ang="0">
                  <a:pos x="63" y="22"/>
                </a:cxn>
                <a:cxn ang="0">
                  <a:pos x="63" y="22"/>
                </a:cxn>
                <a:cxn ang="0">
                  <a:pos x="50" y="14"/>
                </a:cxn>
                <a:cxn ang="0">
                  <a:pos x="36" y="14"/>
                </a:cxn>
                <a:cxn ang="0">
                  <a:pos x="36" y="14"/>
                </a:cxn>
                <a:cxn ang="0">
                  <a:pos x="28" y="14"/>
                </a:cxn>
                <a:cxn ang="0">
                  <a:pos x="19" y="16"/>
                </a:cxn>
                <a:cxn ang="0">
                  <a:pos x="14" y="22"/>
                </a:cxn>
                <a:cxn ang="0">
                  <a:pos x="11" y="30"/>
                </a:cxn>
                <a:cxn ang="0">
                  <a:pos x="11" y="30"/>
                </a:cxn>
                <a:cxn ang="0">
                  <a:pos x="14" y="41"/>
                </a:cxn>
                <a:cxn ang="0">
                  <a:pos x="22" y="46"/>
                </a:cxn>
                <a:cxn ang="0">
                  <a:pos x="41" y="52"/>
                </a:cxn>
                <a:cxn ang="0">
                  <a:pos x="52" y="57"/>
                </a:cxn>
                <a:cxn ang="0">
                  <a:pos x="61" y="62"/>
                </a:cxn>
                <a:cxn ang="0">
                  <a:pos x="69" y="70"/>
                </a:cxn>
                <a:cxn ang="0">
                  <a:pos x="72" y="84"/>
                </a:cxn>
                <a:cxn ang="0">
                  <a:pos x="72" y="84"/>
                </a:cxn>
                <a:cxn ang="0">
                  <a:pos x="69" y="92"/>
                </a:cxn>
                <a:cxn ang="0">
                  <a:pos x="66" y="97"/>
                </a:cxn>
                <a:cxn ang="0">
                  <a:pos x="63" y="106"/>
                </a:cxn>
                <a:cxn ang="0">
                  <a:pos x="58" y="108"/>
                </a:cxn>
                <a:cxn ang="0">
                  <a:pos x="44" y="114"/>
                </a:cxn>
                <a:cxn ang="0">
                  <a:pos x="30" y="116"/>
                </a:cxn>
                <a:cxn ang="0">
                  <a:pos x="30" y="116"/>
                </a:cxn>
              </a:cxnLst>
              <a:rect l="0" t="0" r="r" b="b"/>
              <a:pathLst>
                <a:path w="72" h="116">
                  <a:moveTo>
                    <a:pt x="30" y="116"/>
                  </a:moveTo>
                  <a:lnTo>
                    <a:pt x="30" y="116"/>
                  </a:lnTo>
                  <a:lnTo>
                    <a:pt x="14" y="114"/>
                  </a:lnTo>
                  <a:lnTo>
                    <a:pt x="0" y="108"/>
                  </a:lnTo>
                  <a:lnTo>
                    <a:pt x="0" y="106"/>
                  </a:lnTo>
                  <a:lnTo>
                    <a:pt x="0" y="95"/>
                  </a:lnTo>
                  <a:lnTo>
                    <a:pt x="3" y="92"/>
                  </a:lnTo>
                  <a:lnTo>
                    <a:pt x="17" y="103"/>
                  </a:lnTo>
                  <a:lnTo>
                    <a:pt x="22" y="106"/>
                  </a:lnTo>
                  <a:lnTo>
                    <a:pt x="30" y="106"/>
                  </a:lnTo>
                  <a:lnTo>
                    <a:pt x="41" y="106"/>
                  </a:lnTo>
                  <a:lnTo>
                    <a:pt x="50" y="100"/>
                  </a:lnTo>
                  <a:lnTo>
                    <a:pt x="55" y="95"/>
                  </a:lnTo>
                  <a:lnTo>
                    <a:pt x="58" y="84"/>
                  </a:lnTo>
                  <a:lnTo>
                    <a:pt x="55" y="76"/>
                  </a:lnTo>
                  <a:lnTo>
                    <a:pt x="50" y="68"/>
                  </a:lnTo>
                  <a:lnTo>
                    <a:pt x="39" y="65"/>
                  </a:lnTo>
                  <a:lnTo>
                    <a:pt x="28" y="62"/>
                  </a:lnTo>
                  <a:lnTo>
                    <a:pt x="17" y="60"/>
                  </a:lnTo>
                  <a:lnTo>
                    <a:pt x="8" y="54"/>
                  </a:lnTo>
                  <a:lnTo>
                    <a:pt x="3" y="46"/>
                  </a:lnTo>
                  <a:lnTo>
                    <a:pt x="0" y="33"/>
                  </a:lnTo>
                  <a:lnTo>
                    <a:pt x="0" y="24"/>
                  </a:lnTo>
                  <a:lnTo>
                    <a:pt x="3" y="16"/>
                  </a:lnTo>
                  <a:lnTo>
                    <a:pt x="11" y="8"/>
                  </a:lnTo>
                  <a:lnTo>
                    <a:pt x="22" y="3"/>
                  </a:lnTo>
                  <a:lnTo>
                    <a:pt x="36" y="0"/>
                  </a:lnTo>
                  <a:lnTo>
                    <a:pt x="50" y="3"/>
                  </a:lnTo>
                  <a:lnTo>
                    <a:pt x="63" y="8"/>
                  </a:lnTo>
                  <a:lnTo>
                    <a:pt x="66" y="8"/>
                  </a:lnTo>
                  <a:lnTo>
                    <a:pt x="63" y="22"/>
                  </a:lnTo>
                  <a:lnTo>
                    <a:pt x="50" y="14"/>
                  </a:lnTo>
                  <a:lnTo>
                    <a:pt x="36" y="14"/>
                  </a:lnTo>
                  <a:lnTo>
                    <a:pt x="28" y="14"/>
                  </a:lnTo>
                  <a:lnTo>
                    <a:pt x="19" y="16"/>
                  </a:lnTo>
                  <a:lnTo>
                    <a:pt x="14" y="22"/>
                  </a:lnTo>
                  <a:lnTo>
                    <a:pt x="11" y="30"/>
                  </a:lnTo>
                  <a:lnTo>
                    <a:pt x="14" y="41"/>
                  </a:lnTo>
                  <a:lnTo>
                    <a:pt x="22" y="46"/>
                  </a:lnTo>
                  <a:lnTo>
                    <a:pt x="41" y="52"/>
                  </a:lnTo>
                  <a:lnTo>
                    <a:pt x="52" y="57"/>
                  </a:lnTo>
                  <a:lnTo>
                    <a:pt x="61" y="62"/>
                  </a:lnTo>
                  <a:lnTo>
                    <a:pt x="69" y="70"/>
                  </a:lnTo>
                  <a:lnTo>
                    <a:pt x="72" y="84"/>
                  </a:lnTo>
                  <a:lnTo>
                    <a:pt x="69" y="92"/>
                  </a:lnTo>
                  <a:lnTo>
                    <a:pt x="66" y="97"/>
                  </a:lnTo>
                  <a:lnTo>
                    <a:pt x="63" y="106"/>
                  </a:lnTo>
                  <a:lnTo>
                    <a:pt x="58" y="108"/>
                  </a:lnTo>
                  <a:lnTo>
                    <a:pt x="44"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1" name="Freeform 36"/>
            <p:cNvSpPr>
              <a:spLocks/>
            </p:cNvSpPr>
            <p:nvPr/>
          </p:nvSpPr>
          <p:spPr bwMode="auto">
            <a:xfrm>
              <a:off x="2338" y="783"/>
              <a:ext cx="71" cy="116"/>
            </a:xfrm>
            <a:custGeom>
              <a:avLst/>
              <a:gdLst/>
              <a:ahLst/>
              <a:cxnLst>
                <a:cxn ang="0">
                  <a:pos x="33" y="116"/>
                </a:cxn>
                <a:cxn ang="0">
                  <a:pos x="33" y="116"/>
                </a:cxn>
                <a:cxn ang="0">
                  <a:pos x="16" y="114"/>
                </a:cxn>
                <a:cxn ang="0">
                  <a:pos x="0" y="108"/>
                </a:cxn>
                <a:cxn ang="0">
                  <a:pos x="0" y="106"/>
                </a:cxn>
                <a:cxn ang="0">
                  <a:pos x="0" y="106"/>
                </a:cxn>
                <a:cxn ang="0">
                  <a:pos x="2" y="95"/>
                </a:cxn>
                <a:cxn ang="0">
                  <a:pos x="2" y="92"/>
                </a:cxn>
                <a:cxn ang="0">
                  <a:pos x="2" y="92"/>
                </a:cxn>
                <a:cxn ang="0">
                  <a:pos x="16" y="103"/>
                </a:cxn>
                <a:cxn ang="0">
                  <a:pos x="24" y="106"/>
                </a:cxn>
                <a:cxn ang="0">
                  <a:pos x="33" y="106"/>
                </a:cxn>
                <a:cxn ang="0">
                  <a:pos x="33" y="106"/>
                </a:cxn>
                <a:cxn ang="0">
                  <a:pos x="41" y="106"/>
                </a:cxn>
                <a:cxn ang="0">
                  <a:pos x="49" y="100"/>
                </a:cxn>
                <a:cxn ang="0">
                  <a:pos x="57" y="95"/>
                </a:cxn>
                <a:cxn ang="0">
                  <a:pos x="57" y="84"/>
                </a:cxn>
                <a:cxn ang="0">
                  <a:pos x="57" y="84"/>
                </a:cxn>
                <a:cxn ang="0">
                  <a:pos x="55" y="76"/>
                </a:cxn>
                <a:cxn ang="0">
                  <a:pos x="49" y="68"/>
                </a:cxn>
                <a:cxn ang="0">
                  <a:pos x="41" y="65"/>
                </a:cxn>
                <a:cxn ang="0">
                  <a:pos x="30" y="62"/>
                </a:cxn>
                <a:cxn ang="0">
                  <a:pos x="19" y="60"/>
                </a:cxn>
                <a:cxn ang="0">
                  <a:pos x="11" y="54"/>
                </a:cxn>
                <a:cxn ang="0">
                  <a:pos x="2" y="46"/>
                </a:cxn>
                <a:cxn ang="0">
                  <a:pos x="0" y="33"/>
                </a:cxn>
                <a:cxn ang="0">
                  <a:pos x="0" y="33"/>
                </a:cxn>
                <a:cxn ang="0">
                  <a:pos x="2" y="24"/>
                </a:cxn>
                <a:cxn ang="0">
                  <a:pos x="2" y="16"/>
                </a:cxn>
                <a:cxn ang="0">
                  <a:pos x="13" y="8"/>
                </a:cxn>
                <a:cxn ang="0">
                  <a:pos x="24" y="3"/>
                </a:cxn>
                <a:cxn ang="0">
                  <a:pos x="38" y="0"/>
                </a:cxn>
                <a:cxn ang="0">
                  <a:pos x="38" y="0"/>
                </a:cxn>
                <a:cxn ang="0">
                  <a:pos x="52" y="3"/>
                </a:cxn>
                <a:cxn ang="0">
                  <a:pos x="66" y="8"/>
                </a:cxn>
                <a:cxn ang="0">
                  <a:pos x="66" y="8"/>
                </a:cxn>
                <a:cxn ang="0">
                  <a:pos x="66" y="8"/>
                </a:cxn>
                <a:cxn ang="0">
                  <a:pos x="66" y="22"/>
                </a:cxn>
                <a:cxn ang="0">
                  <a:pos x="63" y="22"/>
                </a:cxn>
                <a:cxn ang="0">
                  <a:pos x="63" y="22"/>
                </a:cxn>
                <a:cxn ang="0">
                  <a:pos x="52" y="14"/>
                </a:cxn>
                <a:cxn ang="0">
                  <a:pos x="38" y="14"/>
                </a:cxn>
                <a:cxn ang="0">
                  <a:pos x="38" y="14"/>
                </a:cxn>
                <a:cxn ang="0">
                  <a:pos x="30" y="14"/>
                </a:cxn>
                <a:cxn ang="0">
                  <a:pos x="22" y="16"/>
                </a:cxn>
                <a:cxn ang="0">
                  <a:pos x="16" y="22"/>
                </a:cxn>
                <a:cxn ang="0">
                  <a:pos x="13" y="30"/>
                </a:cxn>
                <a:cxn ang="0">
                  <a:pos x="13" y="30"/>
                </a:cxn>
                <a:cxn ang="0">
                  <a:pos x="16" y="41"/>
                </a:cxn>
                <a:cxn ang="0">
                  <a:pos x="22" y="46"/>
                </a:cxn>
                <a:cxn ang="0">
                  <a:pos x="44" y="52"/>
                </a:cxn>
                <a:cxn ang="0">
                  <a:pos x="52" y="57"/>
                </a:cxn>
                <a:cxn ang="0">
                  <a:pos x="63" y="62"/>
                </a:cxn>
                <a:cxn ang="0">
                  <a:pos x="68" y="70"/>
                </a:cxn>
                <a:cxn ang="0">
                  <a:pos x="71" y="84"/>
                </a:cxn>
                <a:cxn ang="0">
                  <a:pos x="71" y="84"/>
                </a:cxn>
                <a:cxn ang="0">
                  <a:pos x="71" y="92"/>
                </a:cxn>
                <a:cxn ang="0">
                  <a:pos x="68" y="97"/>
                </a:cxn>
                <a:cxn ang="0">
                  <a:pos x="63" y="106"/>
                </a:cxn>
                <a:cxn ang="0">
                  <a:pos x="60" y="108"/>
                </a:cxn>
                <a:cxn ang="0">
                  <a:pos x="46" y="114"/>
                </a:cxn>
                <a:cxn ang="0">
                  <a:pos x="33" y="116"/>
                </a:cxn>
                <a:cxn ang="0">
                  <a:pos x="33" y="116"/>
                </a:cxn>
              </a:cxnLst>
              <a:rect l="0" t="0" r="r" b="b"/>
              <a:pathLst>
                <a:path w="71" h="116">
                  <a:moveTo>
                    <a:pt x="33" y="116"/>
                  </a:moveTo>
                  <a:lnTo>
                    <a:pt x="33" y="116"/>
                  </a:lnTo>
                  <a:lnTo>
                    <a:pt x="16" y="114"/>
                  </a:lnTo>
                  <a:lnTo>
                    <a:pt x="0" y="108"/>
                  </a:lnTo>
                  <a:lnTo>
                    <a:pt x="0" y="106"/>
                  </a:lnTo>
                  <a:lnTo>
                    <a:pt x="2" y="95"/>
                  </a:lnTo>
                  <a:lnTo>
                    <a:pt x="2" y="92"/>
                  </a:lnTo>
                  <a:lnTo>
                    <a:pt x="16" y="103"/>
                  </a:lnTo>
                  <a:lnTo>
                    <a:pt x="24" y="106"/>
                  </a:lnTo>
                  <a:lnTo>
                    <a:pt x="33" y="106"/>
                  </a:lnTo>
                  <a:lnTo>
                    <a:pt x="41" y="106"/>
                  </a:lnTo>
                  <a:lnTo>
                    <a:pt x="49" y="100"/>
                  </a:lnTo>
                  <a:lnTo>
                    <a:pt x="57" y="95"/>
                  </a:lnTo>
                  <a:lnTo>
                    <a:pt x="57" y="84"/>
                  </a:lnTo>
                  <a:lnTo>
                    <a:pt x="55" y="76"/>
                  </a:lnTo>
                  <a:lnTo>
                    <a:pt x="49" y="68"/>
                  </a:lnTo>
                  <a:lnTo>
                    <a:pt x="41" y="65"/>
                  </a:lnTo>
                  <a:lnTo>
                    <a:pt x="30" y="62"/>
                  </a:lnTo>
                  <a:lnTo>
                    <a:pt x="19" y="60"/>
                  </a:lnTo>
                  <a:lnTo>
                    <a:pt x="11" y="54"/>
                  </a:lnTo>
                  <a:lnTo>
                    <a:pt x="2" y="46"/>
                  </a:lnTo>
                  <a:lnTo>
                    <a:pt x="0" y="33"/>
                  </a:lnTo>
                  <a:lnTo>
                    <a:pt x="2" y="24"/>
                  </a:lnTo>
                  <a:lnTo>
                    <a:pt x="2" y="16"/>
                  </a:lnTo>
                  <a:lnTo>
                    <a:pt x="13" y="8"/>
                  </a:lnTo>
                  <a:lnTo>
                    <a:pt x="24" y="3"/>
                  </a:lnTo>
                  <a:lnTo>
                    <a:pt x="38" y="0"/>
                  </a:lnTo>
                  <a:lnTo>
                    <a:pt x="52" y="3"/>
                  </a:lnTo>
                  <a:lnTo>
                    <a:pt x="66" y="8"/>
                  </a:lnTo>
                  <a:lnTo>
                    <a:pt x="66" y="22"/>
                  </a:lnTo>
                  <a:lnTo>
                    <a:pt x="63" y="22"/>
                  </a:lnTo>
                  <a:lnTo>
                    <a:pt x="52" y="14"/>
                  </a:lnTo>
                  <a:lnTo>
                    <a:pt x="38" y="14"/>
                  </a:lnTo>
                  <a:lnTo>
                    <a:pt x="30" y="14"/>
                  </a:lnTo>
                  <a:lnTo>
                    <a:pt x="22" y="16"/>
                  </a:lnTo>
                  <a:lnTo>
                    <a:pt x="16" y="22"/>
                  </a:lnTo>
                  <a:lnTo>
                    <a:pt x="13" y="30"/>
                  </a:lnTo>
                  <a:lnTo>
                    <a:pt x="16" y="41"/>
                  </a:lnTo>
                  <a:lnTo>
                    <a:pt x="22" y="46"/>
                  </a:lnTo>
                  <a:lnTo>
                    <a:pt x="44" y="52"/>
                  </a:lnTo>
                  <a:lnTo>
                    <a:pt x="52" y="57"/>
                  </a:lnTo>
                  <a:lnTo>
                    <a:pt x="63" y="62"/>
                  </a:lnTo>
                  <a:lnTo>
                    <a:pt x="68" y="70"/>
                  </a:lnTo>
                  <a:lnTo>
                    <a:pt x="71" y="84"/>
                  </a:lnTo>
                  <a:lnTo>
                    <a:pt x="71" y="92"/>
                  </a:lnTo>
                  <a:lnTo>
                    <a:pt x="68" y="97"/>
                  </a:lnTo>
                  <a:lnTo>
                    <a:pt x="63" y="106"/>
                  </a:lnTo>
                  <a:lnTo>
                    <a:pt x="60" y="108"/>
                  </a:lnTo>
                  <a:lnTo>
                    <a:pt x="46"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Freeform 35"/>
            <p:cNvSpPr>
              <a:spLocks/>
            </p:cNvSpPr>
            <p:nvPr/>
          </p:nvSpPr>
          <p:spPr bwMode="auto">
            <a:xfrm>
              <a:off x="2505" y="740"/>
              <a:ext cx="88" cy="159"/>
            </a:xfrm>
            <a:custGeom>
              <a:avLst/>
              <a:gdLst/>
              <a:ahLst/>
              <a:cxnLst>
                <a:cxn ang="0">
                  <a:pos x="83" y="132"/>
                </a:cxn>
                <a:cxn ang="0">
                  <a:pos x="66" y="154"/>
                </a:cxn>
                <a:cxn ang="0">
                  <a:pos x="39" y="159"/>
                </a:cxn>
                <a:cxn ang="0">
                  <a:pos x="20" y="157"/>
                </a:cxn>
                <a:cxn ang="0">
                  <a:pos x="3" y="149"/>
                </a:cxn>
                <a:cxn ang="0">
                  <a:pos x="3" y="132"/>
                </a:cxn>
                <a:cxn ang="0">
                  <a:pos x="3" y="132"/>
                </a:cxn>
                <a:cxn ang="0">
                  <a:pos x="20" y="146"/>
                </a:cxn>
                <a:cxn ang="0">
                  <a:pos x="39" y="149"/>
                </a:cxn>
                <a:cxn ang="0">
                  <a:pos x="53" y="146"/>
                </a:cxn>
                <a:cxn ang="0">
                  <a:pos x="72" y="130"/>
                </a:cxn>
                <a:cxn ang="0">
                  <a:pos x="75" y="116"/>
                </a:cxn>
                <a:cxn ang="0">
                  <a:pos x="72" y="105"/>
                </a:cxn>
                <a:cxn ang="0">
                  <a:pos x="50" y="89"/>
                </a:cxn>
                <a:cxn ang="0">
                  <a:pos x="25" y="76"/>
                </a:cxn>
                <a:cxn ang="0">
                  <a:pos x="3" y="57"/>
                </a:cxn>
                <a:cxn ang="0">
                  <a:pos x="0" y="40"/>
                </a:cxn>
                <a:cxn ang="0">
                  <a:pos x="3" y="30"/>
                </a:cxn>
                <a:cxn ang="0">
                  <a:pos x="9" y="16"/>
                </a:cxn>
                <a:cxn ang="0">
                  <a:pos x="31" y="3"/>
                </a:cxn>
                <a:cxn ang="0">
                  <a:pos x="47" y="0"/>
                </a:cxn>
                <a:cxn ang="0">
                  <a:pos x="80" y="11"/>
                </a:cxn>
                <a:cxn ang="0">
                  <a:pos x="80" y="22"/>
                </a:cxn>
                <a:cxn ang="0">
                  <a:pos x="80" y="24"/>
                </a:cxn>
                <a:cxn ang="0">
                  <a:pos x="47" y="13"/>
                </a:cxn>
                <a:cxn ang="0">
                  <a:pos x="33" y="13"/>
                </a:cxn>
                <a:cxn ang="0">
                  <a:pos x="17" y="27"/>
                </a:cxn>
                <a:cxn ang="0">
                  <a:pos x="14" y="40"/>
                </a:cxn>
                <a:cxn ang="0">
                  <a:pos x="17" y="51"/>
                </a:cxn>
                <a:cxn ang="0">
                  <a:pos x="36" y="67"/>
                </a:cxn>
                <a:cxn ang="0">
                  <a:pos x="64" y="78"/>
                </a:cxn>
                <a:cxn ang="0">
                  <a:pos x="83" y="100"/>
                </a:cxn>
                <a:cxn ang="0">
                  <a:pos x="88" y="116"/>
                </a:cxn>
                <a:cxn ang="0">
                  <a:pos x="83" y="132"/>
                </a:cxn>
              </a:cxnLst>
              <a:rect l="0" t="0" r="r" b="b"/>
              <a:pathLst>
                <a:path w="88" h="159">
                  <a:moveTo>
                    <a:pt x="83" y="132"/>
                  </a:moveTo>
                  <a:lnTo>
                    <a:pt x="83" y="132"/>
                  </a:lnTo>
                  <a:lnTo>
                    <a:pt x="77" y="146"/>
                  </a:lnTo>
                  <a:lnTo>
                    <a:pt x="66" y="154"/>
                  </a:lnTo>
                  <a:lnTo>
                    <a:pt x="53" y="159"/>
                  </a:lnTo>
                  <a:lnTo>
                    <a:pt x="39" y="159"/>
                  </a:lnTo>
                  <a:lnTo>
                    <a:pt x="20" y="157"/>
                  </a:lnTo>
                  <a:lnTo>
                    <a:pt x="11" y="154"/>
                  </a:lnTo>
                  <a:lnTo>
                    <a:pt x="3" y="149"/>
                  </a:lnTo>
                  <a:lnTo>
                    <a:pt x="0" y="146"/>
                  </a:lnTo>
                  <a:lnTo>
                    <a:pt x="3" y="132"/>
                  </a:lnTo>
                  <a:lnTo>
                    <a:pt x="11" y="140"/>
                  </a:lnTo>
                  <a:lnTo>
                    <a:pt x="20" y="146"/>
                  </a:lnTo>
                  <a:lnTo>
                    <a:pt x="31" y="149"/>
                  </a:lnTo>
                  <a:lnTo>
                    <a:pt x="39" y="149"/>
                  </a:lnTo>
                  <a:lnTo>
                    <a:pt x="53" y="146"/>
                  </a:lnTo>
                  <a:lnTo>
                    <a:pt x="64" y="140"/>
                  </a:lnTo>
                  <a:lnTo>
                    <a:pt x="72" y="130"/>
                  </a:lnTo>
                  <a:lnTo>
                    <a:pt x="75" y="116"/>
                  </a:lnTo>
                  <a:lnTo>
                    <a:pt x="72" y="111"/>
                  </a:lnTo>
                  <a:lnTo>
                    <a:pt x="72" y="105"/>
                  </a:lnTo>
                  <a:lnTo>
                    <a:pt x="64" y="95"/>
                  </a:lnTo>
                  <a:lnTo>
                    <a:pt x="50" y="89"/>
                  </a:lnTo>
                  <a:lnTo>
                    <a:pt x="36" y="81"/>
                  </a:lnTo>
                  <a:lnTo>
                    <a:pt x="25" y="76"/>
                  </a:lnTo>
                  <a:lnTo>
                    <a:pt x="11" y="67"/>
                  </a:lnTo>
                  <a:lnTo>
                    <a:pt x="3" y="57"/>
                  </a:lnTo>
                  <a:lnTo>
                    <a:pt x="0" y="49"/>
                  </a:lnTo>
                  <a:lnTo>
                    <a:pt x="0" y="40"/>
                  </a:lnTo>
                  <a:lnTo>
                    <a:pt x="3" y="30"/>
                  </a:lnTo>
                  <a:lnTo>
                    <a:pt x="6" y="22"/>
                  </a:lnTo>
                  <a:lnTo>
                    <a:pt x="9" y="16"/>
                  </a:lnTo>
                  <a:lnTo>
                    <a:pt x="14" y="11"/>
                  </a:lnTo>
                  <a:lnTo>
                    <a:pt x="31" y="3"/>
                  </a:lnTo>
                  <a:lnTo>
                    <a:pt x="47" y="0"/>
                  </a:lnTo>
                  <a:lnTo>
                    <a:pt x="64" y="3"/>
                  </a:lnTo>
                  <a:lnTo>
                    <a:pt x="80" y="11"/>
                  </a:lnTo>
                  <a:lnTo>
                    <a:pt x="83" y="11"/>
                  </a:lnTo>
                  <a:lnTo>
                    <a:pt x="80" y="22"/>
                  </a:lnTo>
                  <a:lnTo>
                    <a:pt x="80" y="24"/>
                  </a:lnTo>
                  <a:lnTo>
                    <a:pt x="64" y="16"/>
                  </a:lnTo>
                  <a:lnTo>
                    <a:pt x="47" y="13"/>
                  </a:lnTo>
                  <a:lnTo>
                    <a:pt x="33" y="13"/>
                  </a:lnTo>
                  <a:lnTo>
                    <a:pt x="25" y="19"/>
                  </a:lnTo>
                  <a:lnTo>
                    <a:pt x="17" y="27"/>
                  </a:lnTo>
                  <a:lnTo>
                    <a:pt x="14" y="40"/>
                  </a:lnTo>
                  <a:lnTo>
                    <a:pt x="14" y="46"/>
                  </a:lnTo>
                  <a:lnTo>
                    <a:pt x="17" y="51"/>
                  </a:lnTo>
                  <a:lnTo>
                    <a:pt x="25" y="59"/>
                  </a:lnTo>
                  <a:lnTo>
                    <a:pt x="36" y="67"/>
                  </a:lnTo>
                  <a:lnTo>
                    <a:pt x="50" y="73"/>
                  </a:lnTo>
                  <a:lnTo>
                    <a:pt x="64" y="78"/>
                  </a:lnTo>
                  <a:lnTo>
                    <a:pt x="75" y="86"/>
                  </a:lnTo>
                  <a:lnTo>
                    <a:pt x="83" y="100"/>
                  </a:lnTo>
                  <a:lnTo>
                    <a:pt x="86" y="108"/>
                  </a:lnTo>
                  <a:lnTo>
                    <a:pt x="88" y="116"/>
                  </a:lnTo>
                  <a:lnTo>
                    <a:pt x="83" y="1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3" name="Freeform 34"/>
            <p:cNvSpPr>
              <a:spLocks/>
            </p:cNvSpPr>
            <p:nvPr/>
          </p:nvSpPr>
          <p:spPr bwMode="auto">
            <a:xfrm>
              <a:off x="2621" y="783"/>
              <a:ext cx="80" cy="116"/>
            </a:xfrm>
            <a:custGeom>
              <a:avLst/>
              <a:gdLst/>
              <a:ahLst/>
              <a:cxnLst>
                <a:cxn ang="0">
                  <a:pos x="77" y="106"/>
                </a:cxn>
                <a:cxn ang="0">
                  <a:pos x="77" y="108"/>
                </a:cxn>
                <a:cxn ang="0">
                  <a:pos x="77" y="108"/>
                </a:cxn>
                <a:cxn ang="0">
                  <a:pos x="63" y="114"/>
                </a:cxn>
                <a:cxn ang="0">
                  <a:pos x="47" y="116"/>
                </a:cxn>
                <a:cxn ang="0">
                  <a:pos x="47" y="116"/>
                </a:cxn>
                <a:cxn ang="0">
                  <a:pos x="38" y="116"/>
                </a:cxn>
                <a:cxn ang="0">
                  <a:pos x="30" y="114"/>
                </a:cxn>
                <a:cxn ang="0">
                  <a:pos x="30" y="114"/>
                </a:cxn>
                <a:cxn ang="0">
                  <a:pos x="16" y="106"/>
                </a:cxn>
                <a:cxn ang="0">
                  <a:pos x="5" y="92"/>
                </a:cxn>
                <a:cxn ang="0">
                  <a:pos x="0" y="79"/>
                </a:cxn>
                <a:cxn ang="0">
                  <a:pos x="0" y="60"/>
                </a:cxn>
                <a:cxn ang="0">
                  <a:pos x="0" y="60"/>
                </a:cxn>
                <a:cxn ang="0">
                  <a:pos x="0" y="49"/>
                </a:cxn>
                <a:cxn ang="0">
                  <a:pos x="3" y="38"/>
                </a:cxn>
                <a:cxn ang="0">
                  <a:pos x="5" y="27"/>
                </a:cxn>
                <a:cxn ang="0">
                  <a:pos x="11" y="19"/>
                </a:cxn>
                <a:cxn ang="0">
                  <a:pos x="19" y="11"/>
                </a:cxn>
                <a:cxn ang="0">
                  <a:pos x="27" y="6"/>
                </a:cxn>
                <a:cxn ang="0">
                  <a:pos x="38" y="3"/>
                </a:cxn>
                <a:cxn ang="0">
                  <a:pos x="49" y="0"/>
                </a:cxn>
                <a:cxn ang="0">
                  <a:pos x="49" y="0"/>
                </a:cxn>
                <a:cxn ang="0">
                  <a:pos x="63" y="3"/>
                </a:cxn>
                <a:cxn ang="0">
                  <a:pos x="77" y="8"/>
                </a:cxn>
                <a:cxn ang="0">
                  <a:pos x="77" y="11"/>
                </a:cxn>
                <a:cxn ang="0">
                  <a:pos x="77" y="11"/>
                </a:cxn>
                <a:cxn ang="0">
                  <a:pos x="77" y="22"/>
                </a:cxn>
                <a:cxn ang="0">
                  <a:pos x="74" y="22"/>
                </a:cxn>
                <a:cxn ang="0">
                  <a:pos x="74" y="22"/>
                </a:cxn>
                <a:cxn ang="0">
                  <a:pos x="63" y="16"/>
                </a:cxn>
                <a:cxn ang="0">
                  <a:pos x="49" y="14"/>
                </a:cxn>
                <a:cxn ang="0">
                  <a:pos x="49" y="14"/>
                </a:cxn>
                <a:cxn ang="0">
                  <a:pos x="41" y="14"/>
                </a:cxn>
                <a:cxn ang="0">
                  <a:pos x="33" y="16"/>
                </a:cxn>
                <a:cxn ang="0">
                  <a:pos x="27" y="22"/>
                </a:cxn>
                <a:cxn ang="0">
                  <a:pos x="22" y="27"/>
                </a:cxn>
                <a:cxn ang="0">
                  <a:pos x="14" y="41"/>
                </a:cxn>
                <a:cxn ang="0">
                  <a:pos x="11" y="60"/>
                </a:cxn>
                <a:cxn ang="0">
                  <a:pos x="11" y="60"/>
                </a:cxn>
                <a:cxn ang="0">
                  <a:pos x="14" y="76"/>
                </a:cxn>
                <a:cxn ang="0">
                  <a:pos x="22" y="92"/>
                </a:cxn>
                <a:cxn ang="0">
                  <a:pos x="25" y="97"/>
                </a:cxn>
                <a:cxn ang="0">
                  <a:pos x="33" y="100"/>
                </a:cxn>
                <a:cxn ang="0">
                  <a:pos x="41" y="103"/>
                </a:cxn>
                <a:cxn ang="0">
                  <a:pos x="49" y="106"/>
                </a:cxn>
                <a:cxn ang="0">
                  <a:pos x="49" y="106"/>
                </a:cxn>
                <a:cxn ang="0">
                  <a:pos x="58" y="103"/>
                </a:cxn>
                <a:cxn ang="0">
                  <a:pos x="63" y="100"/>
                </a:cxn>
                <a:cxn ang="0">
                  <a:pos x="77" y="92"/>
                </a:cxn>
                <a:cxn ang="0">
                  <a:pos x="80" y="92"/>
                </a:cxn>
                <a:cxn ang="0">
                  <a:pos x="80" y="92"/>
                </a:cxn>
                <a:cxn ang="0">
                  <a:pos x="77" y="106"/>
                </a:cxn>
                <a:cxn ang="0">
                  <a:pos x="77" y="106"/>
                </a:cxn>
              </a:cxnLst>
              <a:rect l="0" t="0" r="r" b="b"/>
              <a:pathLst>
                <a:path w="80" h="116">
                  <a:moveTo>
                    <a:pt x="77" y="106"/>
                  </a:moveTo>
                  <a:lnTo>
                    <a:pt x="77" y="108"/>
                  </a:lnTo>
                  <a:lnTo>
                    <a:pt x="63" y="114"/>
                  </a:lnTo>
                  <a:lnTo>
                    <a:pt x="47" y="116"/>
                  </a:lnTo>
                  <a:lnTo>
                    <a:pt x="38" y="116"/>
                  </a:lnTo>
                  <a:lnTo>
                    <a:pt x="30" y="114"/>
                  </a:lnTo>
                  <a:lnTo>
                    <a:pt x="16" y="106"/>
                  </a:lnTo>
                  <a:lnTo>
                    <a:pt x="5" y="92"/>
                  </a:lnTo>
                  <a:lnTo>
                    <a:pt x="0" y="79"/>
                  </a:lnTo>
                  <a:lnTo>
                    <a:pt x="0" y="60"/>
                  </a:lnTo>
                  <a:lnTo>
                    <a:pt x="0" y="49"/>
                  </a:lnTo>
                  <a:lnTo>
                    <a:pt x="3" y="38"/>
                  </a:lnTo>
                  <a:lnTo>
                    <a:pt x="5" y="27"/>
                  </a:lnTo>
                  <a:lnTo>
                    <a:pt x="11" y="19"/>
                  </a:lnTo>
                  <a:lnTo>
                    <a:pt x="19" y="11"/>
                  </a:lnTo>
                  <a:lnTo>
                    <a:pt x="27" y="6"/>
                  </a:lnTo>
                  <a:lnTo>
                    <a:pt x="38" y="3"/>
                  </a:lnTo>
                  <a:lnTo>
                    <a:pt x="49" y="0"/>
                  </a:lnTo>
                  <a:lnTo>
                    <a:pt x="63" y="3"/>
                  </a:lnTo>
                  <a:lnTo>
                    <a:pt x="77" y="8"/>
                  </a:lnTo>
                  <a:lnTo>
                    <a:pt x="77" y="11"/>
                  </a:lnTo>
                  <a:lnTo>
                    <a:pt x="77" y="22"/>
                  </a:lnTo>
                  <a:lnTo>
                    <a:pt x="74" y="22"/>
                  </a:lnTo>
                  <a:lnTo>
                    <a:pt x="63" y="16"/>
                  </a:lnTo>
                  <a:lnTo>
                    <a:pt x="49" y="14"/>
                  </a:lnTo>
                  <a:lnTo>
                    <a:pt x="41" y="14"/>
                  </a:lnTo>
                  <a:lnTo>
                    <a:pt x="33" y="16"/>
                  </a:lnTo>
                  <a:lnTo>
                    <a:pt x="27" y="22"/>
                  </a:lnTo>
                  <a:lnTo>
                    <a:pt x="22" y="27"/>
                  </a:lnTo>
                  <a:lnTo>
                    <a:pt x="14" y="41"/>
                  </a:lnTo>
                  <a:lnTo>
                    <a:pt x="11" y="60"/>
                  </a:lnTo>
                  <a:lnTo>
                    <a:pt x="14" y="76"/>
                  </a:lnTo>
                  <a:lnTo>
                    <a:pt x="22" y="92"/>
                  </a:lnTo>
                  <a:lnTo>
                    <a:pt x="25" y="97"/>
                  </a:lnTo>
                  <a:lnTo>
                    <a:pt x="33" y="100"/>
                  </a:lnTo>
                  <a:lnTo>
                    <a:pt x="41" y="103"/>
                  </a:lnTo>
                  <a:lnTo>
                    <a:pt x="49" y="106"/>
                  </a:lnTo>
                  <a:lnTo>
                    <a:pt x="58" y="103"/>
                  </a:lnTo>
                  <a:lnTo>
                    <a:pt x="63" y="100"/>
                  </a:lnTo>
                  <a:lnTo>
                    <a:pt x="77" y="92"/>
                  </a:lnTo>
                  <a:lnTo>
                    <a:pt x="80" y="92"/>
                  </a:lnTo>
                  <a:lnTo>
                    <a:pt x="77"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4" name="Freeform 33"/>
            <p:cNvSpPr>
              <a:spLocks/>
            </p:cNvSpPr>
            <p:nvPr/>
          </p:nvSpPr>
          <p:spPr bwMode="auto">
            <a:xfrm>
              <a:off x="2723" y="726"/>
              <a:ext cx="85" cy="171"/>
            </a:xfrm>
            <a:custGeom>
              <a:avLst/>
              <a:gdLst/>
              <a:ahLst/>
              <a:cxnLst>
                <a:cxn ang="0">
                  <a:pos x="85" y="171"/>
                </a:cxn>
                <a:cxn ang="0">
                  <a:pos x="85" y="171"/>
                </a:cxn>
                <a:cxn ang="0">
                  <a:pos x="71" y="171"/>
                </a:cxn>
                <a:cxn ang="0">
                  <a:pos x="71" y="171"/>
                </a:cxn>
                <a:cxn ang="0">
                  <a:pos x="71" y="171"/>
                </a:cxn>
                <a:cxn ang="0">
                  <a:pos x="71" y="136"/>
                </a:cxn>
                <a:cxn ang="0">
                  <a:pos x="71" y="136"/>
                </a:cxn>
                <a:cxn ang="0">
                  <a:pos x="71" y="106"/>
                </a:cxn>
                <a:cxn ang="0">
                  <a:pos x="71" y="106"/>
                </a:cxn>
                <a:cxn ang="0">
                  <a:pos x="71" y="92"/>
                </a:cxn>
                <a:cxn ang="0">
                  <a:pos x="68" y="81"/>
                </a:cxn>
                <a:cxn ang="0">
                  <a:pos x="68" y="81"/>
                </a:cxn>
                <a:cxn ang="0">
                  <a:pos x="66" y="76"/>
                </a:cxn>
                <a:cxn ang="0">
                  <a:pos x="60" y="73"/>
                </a:cxn>
                <a:cxn ang="0">
                  <a:pos x="55" y="71"/>
                </a:cxn>
                <a:cxn ang="0">
                  <a:pos x="49" y="71"/>
                </a:cxn>
                <a:cxn ang="0">
                  <a:pos x="49" y="71"/>
                </a:cxn>
                <a:cxn ang="0">
                  <a:pos x="38" y="71"/>
                </a:cxn>
                <a:cxn ang="0">
                  <a:pos x="30" y="73"/>
                </a:cxn>
                <a:cxn ang="0">
                  <a:pos x="16" y="84"/>
                </a:cxn>
                <a:cxn ang="0">
                  <a:pos x="16" y="84"/>
                </a:cxn>
                <a:cxn ang="0">
                  <a:pos x="16" y="87"/>
                </a:cxn>
                <a:cxn ang="0">
                  <a:pos x="16" y="87"/>
                </a:cxn>
                <a:cxn ang="0">
                  <a:pos x="16" y="171"/>
                </a:cxn>
                <a:cxn ang="0">
                  <a:pos x="16" y="171"/>
                </a:cxn>
                <a:cxn ang="0">
                  <a:pos x="16" y="171"/>
                </a:cxn>
                <a:cxn ang="0">
                  <a:pos x="2" y="171"/>
                </a:cxn>
                <a:cxn ang="0">
                  <a:pos x="2" y="171"/>
                </a:cxn>
                <a:cxn ang="0">
                  <a:pos x="2" y="171"/>
                </a:cxn>
                <a:cxn ang="0">
                  <a:pos x="2" y="76"/>
                </a:cxn>
                <a:cxn ang="0">
                  <a:pos x="2" y="76"/>
                </a:cxn>
                <a:cxn ang="0">
                  <a:pos x="2" y="38"/>
                </a:cxn>
                <a:cxn ang="0">
                  <a:pos x="0" y="3"/>
                </a:cxn>
                <a:cxn ang="0">
                  <a:pos x="2" y="0"/>
                </a:cxn>
                <a:cxn ang="0">
                  <a:pos x="2" y="0"/>
                </a:cxn>
                <a:cxn ang="0">
                  <a:pos x="13" y="0"/>
                </a:cxn>
                <a:cxn ang="0">
                  <a:pos x="16" y="0"/>
                </a:cxn>
                <a:cxn ang="0">
                  <a:pos x="16" y="0"/>
                </a:cxn>
                <a:cxn ang="0">
                  <a:pos x="16" y="33"/>
                </a:cxn>
                <a:cxn ang="0">
                  <a:pos x="16" y="71"/>
                </a:cxn>
                <a:cxn ang="0">
                  <a:pos x="16" y="71"/>
                </a:cxn>
                <a:cxn ang="0">
                  <a:pos x="33" y="63"/>
                </a:cxn>
                <a:cxn ang="0">
                  <a:pos x="41" y="60"/>
                </a:cxn>
                <a:cxn ang="0">
                  <a:pos x="52" y="57"/>
                </a:cxn>
                <a:cxn ang="0">
                  <a:pos x="52" y="57"/>
                </a:cxn>
                <a:cxn ang="0">
                  <a:pos x="60" y="60"/>
                </a:cxn>
                <a:cxn ang="0">
                  <a:pos x="68" y="63"/>
                </a:cxn>
                <a:cxn ang="0">
                  <a:pos x="77" y="68"/>
                </a:cxn>
                <a:cxn ang="0">
                  <a:pos x="79" y="76"/>
                </a:cxn>
                <a:cxn ang="0">
                  <a:pos x="79" y="76"/>
                </a:cxn>
                <a:cxn ang="0">
                  <a:pos x="82" y="90"/>
                </a:cxn>
                <a:cxn ang="0">
                  <a:pos x="85" y="103"/>
                </a:cxn>
                <a:cxn ang="0">
                  <a:pos x="85" y="125"/>
                </a:cxn>
                <a:cxn ang="0">
                  <a:pos x="85" y="125"/>
                </a:cxn>
                <a:cxn ang="0">
                  <a:pos x="85" y="171"/>
                </a:cxn>
                <a:cxn ang="0">
                  <a:pos x="85" y="171"/>
                </a:cxn>
              </a:cxnLst>
              <a:rect l="0" t="0" r="r" b="b"/>
              <a:pathLst>
                <a:path w="85" h="171">
                  <a:moveTo>
                    <a:pt x="85" y="171"/>
                  </a:moveTo>
                  <a:lnTo>
                    <a:pt x="85" y="171"/>
                  </a:lnTo>
                  <a:lnTo>
                    <a:pt x="71" y="171"/>
                  </a:lnTo>
                  <a:lnTo>
                    <a:pt x="71" y="136"/>
                  </a:lnTo>
                  <a:lnTo>
                    <a:pt x="71" y="106"/>
                  </a:lnTo>
                  <a:lnTo>
                    <a:pt x="71" y="92"/>
                  </a:lnTo>
                  <a:lnTo>
                    <a:pt x="68" y="81"/>
                  </a:lnTo>
                  <a:lnTo>
                    <a:pt x="66" y="76"/>
                  </a:lnTo>
                  <a:lnTo>
                    <a:pt x="60" y="73"/>
                  </a:lnTo>
                  <a:lnTo>
                    <a:pt x="55" y="71"/>
                  </a:lnTo>
                  <a:lnTo>
                    <a:pt x="49" y="71"/>
                  </a:lnTo>
                  <a:lnTo>
                    <a:pt x="38" y="71"/>
                  </a:lnTo>
                  <a:lnTo>
                    <a:pt x="30" y="73"/>
                  </a:lnTo>
                  <a:lnTo>
                    <a:pt x="16" y="84"/>
                  </a:lnTo>
                  <a:lnTo>
                    <a:pt x="16" y="87"/>
                  </a:lnTo>
                  <a:lnTo>
                    <a:pt x="16" y="171"/>
                  </a:lnTo>
                  <a:lnTo>
                    <a:pt x="2" y="171"/>
                  </a:lnTo>
                  <a:lnTo>
                    <a:pt x="2" y="76"/>
                  </a:lnTo>
                  <a:lnTo>
                    <a:pt x="2" y="38"/>
                  </a:lnTo>
                  <a:lnTo>
                    <a:pt x="0" y="3"/>
                  </a:lnTo>
                  <a:lnTo>
                    <a:pt x="2" y="0"/>
                  </a:lnTo>
                  <a:lnTo>
                    <a:pt x="13" y="0"/>
                  </a:lnTo>
                  <a:lnTo>
                    <a:pt x="16" y="0"/>
                  </a:lnTo>
                  <a:lnTo>
                    <a:pt x="16" y="33"/>
                  </a:lnTo>
                  <a:lnTo>
                    <a:pt x="16" y="71"/>
                  </a:lnTo>
                  <a:lnTo>
                    <a:pt x="33" y="63"/>
                  </a:lnTo>
                  <a:lnTo>
                    <a:pt x="41" y="60"/>
                  </a:lnTo>
                  <a:lnTo>
                    <a:pt x="52" y="57"/>
                  </a:lnTo>
                  <a:lnTo>
                    <a:pt x="60" y="60"/>
                  </a:lnTo>
                  <a:lnTo>
                    <a:pt x="68" y="63"/>
                  </a:lnTo>
                  <a:lnTo>
                    <a:pt x="77" y="68"/>
                  </a:lnTo>
                  <a:lnTo>
                    <a:pt x="79" y="76"/>
                  </a:lnTo>
                  <a:lnTo>
                    <a:pt x="82" y="90"/>
                  </a:lnTo>
                  <a:lnTo>
                    <a:pt x="85" y="103"/>
                  </a:lnTo>
                  <a:lnTo>
                    <a:pt x="85" y="125"/>
                  </a:lnTo>
                  <a:lnTo>
                    <a:pt x="85"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5" name="Freeform 32"/>
            <p:cNvSpPr>
              <a:spLocks noEditPoints="1"/>
            </p:cNvSpPr>
            <p:nvPr/>
          </p:nvSpPr>
          <p:spPr bwMode="auto">
            <a:xfrm>
              <a:off x="2841" y="783"/>
              <a:ext cx="93" cy="116"/>
            </a:xfrm>
            <a:custGeom>
              <a:avLst/>
              <a:gdLst/>
              <a:ahLst/>
              <a:cxnLst>
                <a:cxn ang="0">
                  <a:pos x="47" y="116"/>
                </a:cxn>
                <a:cxn ang="0">
                  <a:pos x="25" y="111"/>
                </a:cxn>
                <a:cxn ang="0">
                  <a:pos x="11" y="100"/>
                </a:cxn>
                <a:cxn ang="0">
                  <a:pos x="3" y="81"/>
                </a:cxn>
                <a:cxn ang="0">
                  <a:pos x="0" y="57"/>
                </a:cxn>
                <a:cxn ang="0">
                  <a:pos x="5" y="24"/>
                </a:cxn>
                <a:cxn ang="0">
                  <a:pos x="16" y="11"/>
                </a:cxn>
                <a:cxn ang="0">
                  <a:pos x="36" y="3"/>
                </a:cxn>
                <a:cxn ang="0">
                  <a:pos x="47" y="0"/>
                </a:cxn>
                <a:cxn ang="0">
                  <a:pos x="69" y="6"/>
                </a:cxn>
                <a:cxn ang="0">
                  <a:pos x="82" y="19"/>
                </a:cxn>
                <a:cxn ang="0">
                  <a:pos x="91" y="35"/>
                </a:cxn>
                <a:cxn ang="0">
                  <a:pos x="93" y="60"/>
                </a:cxn>
                <a:cxn ang="0">
                  <a:pos x="88" y="92"/>
                </a:cxn>
                <a:cxn ang="0">
                  <a:pos x="74" y="106"/>
                </a:cxn>
                <a:cxn ang="0">
                  <a:pos x="58" y="116"/>
                </a:cxn>
                <a:cxn ang="0">
                  <a:pos x="47" y="116"/>
                </a:cxn>
                <a:cxn ang="0">
                  <a:pos x="47" y="11"/>
                </a:cxn>
                <a:cxn ang="0">
                  <a:pos x="30" y="16"/>
                </a:cxn>
                <a:cxn ang="0">
                  <a:pos x="19" y="24"/>
                </a:cxn>
                <a:cxn ang="0">
                  <a:pos x="14" y="57"/>
                </a:cxn>
                <a:cxn ang="0">
                  <a:pos x="14" y="76"/>
                </a:cxn>
                <a:cxn ang="0">
                  <a:pos x="25" y="97"/>
                </a:cxn>
                <a:cxn ang="0">
                  <a:pos x="38" y="103"/>
                </a:cxn>
                <a:cxn ang="0">
                  <a:pos x="47" y="106"/>
                </a:cxn>
                <a:cxn ang="0">
                  <a:pos x="63" y="100"/>
                </a:cxn>
                <a:cxn ang="0">
                  <a:pos x="71" y="92"/>
                </a:cxn>
                <a:cxn ang="0">
                  <a:pos x="80" y="60"/>
                </a:cxn>
                <a:cxn ang="0">
                  <a:pos x="77" y="43"/>
                </a:cxn>
                <a:cxn ang="0">
                  <a:pos x="69" y="22"/>
                </a:cxn>
                <a:cxn ang="0">
                  <a:pos x="55" y="14"/>
                </a:cxn>
                <a:cxn ang="0">
                  <a:pos x="47" y="11"/>
                </a:cxn>
              </a:cxnLst>
              <a:rect l="0" t="0" r="r" b="b"/>
              <a:pathLst>
                <a:path w="93" h="116">
                  <a:moveTo>
                    <a:pt x="47" y="116"/>
                  </a:moveTo>
                  <a:lnTo>
                    <a:pt x="47" y="116"/>
                  </a:lnTo>
                  <a:lnTo>
                    <a:pt x="33" y="116"/>
                  </a:lnTo>
                  <a:lnTo>
                    <a:pt x="25" y="111"/>
                  </a:lnTo>
                  <a:lnTo>
                    <a:pt x="16" y="106"/>
                  </a:lnTo>
                  <a:lnTo>
                    <a:pt x="11" y="100"/>
                  </a:lnTo>
                  <a:lnTo>
                    <a:pt x="5" y="92"/>
                  </a:lnTo>
                  <a:lnTo>
                    <a:pt x="3" y="81"/>
                  </a:lnTo>
                  <a:lnTo>
                    <a:pt x="0" y="57"/>
                  </a:lnTo>
                  <a:lnTo>
                    <a:pt x="3" y="35"/>
                  </a:lnTo>
                  <a:lnTo>
                    <a:pt x="5" y="24"/>
                  </a:lnTo>
                  <a:lnTo>
                    <a:pt x="11" y="16"/>
                  </a:lnTo>
                  <a:lnTo>
                    <a:pt x="16" y="11"/>
                  </a:lnTo>
                  <a:lnTo>
                    <a:pt x="25" y="6"/>
                  </a:lnTo>
                  <a:lnTo>
                    <a:pt x="36" y="3"/>
                  </a:lnTo>
                  <a:lnTo>
                    <a:pt x="47" y="0"/>
                  </a:lnTo>
                  <a:lnTo>
                    <a:pt x="58" y="3"/>
                  </a:lnTo>
                  <a:lnTo>
                    <a:pt x="69" y="6"/>
                  </a:lnTo>
                  <a:lnTo>
                    <a:pt x="77" y="11"/>
                  </a:lnTo>
                  <a:lnTo>
                    <a:pt x="82" y="19"/>
                  </a:lnTo>
                  <a:lnTo>
                    <a:pt x="88" y="27"/>
                  </a:lnTo>
                  <a:lnTo>
                    <a:pt x="91" y="35"/>
                  </a:lnTo>
                  <a:lnTo>
                    <a:pt x="93" y="60"/>
                  </a:lnTo>
                  <a:lnTo>
                    <a:pt x="91" y="81"/>
                  </a:lnTo>
                  <a:lnTo>
                    <a:pt x="88" y="92"/>
                  </a:lnTo>
                  <a:lnTo>
                    <a:pt x="82" y="100"/>
                  </a:lnTo>
                  <a:lnTo>
                    <a:pt x="74" y="106"/>
                  </a:lnTo>
                  <a:lnTo>
                    <a:pt x="66" y="111"/>
                  </a:lnTo>
                  <a:lnTo>
                    <a:pt x="58" y="116"/>
                  </a:lnTo>
                  <a:lnTo>
                    <a:pt x="47" y="116"/>
                  </a:lnTo>
                  <a:close/>
                  <a:moveTo>
                    <a:pt x="47" y="11"/>
                  </a:moveTo>
                  <a:lnTo>
                    <a:pt x="47" y="11"/>
                  </a:lnTo>
                  <a:lnTo>
                    <a:pt x="38" y="14"/>
                  </a:lnTo>
                  <a:lnTo>
                    <a:pt x="30" y="16"/>
                  </a:lnTo>
                  <a:lnTo>
                    <a:pt x="25" y="19"/>
                  </a:lnTo>
                  <a:lnTo>
                    <a:pt x="19" y="24"/>
                  </a:lnTo>
                  <a:lnTo>
                    <a:pt x="14" y="41"/>
                  </a:lnTo>
                  <a:lnTo>
                    <a:pt x="14" y="57"/>
                  </a:lnTo>
                  <a:lnTo>
                    <a:pt x="14" y="76"/>
                  </a:lnTo>
                  <a:lnTo>
                    <a:pt x="19" y="89"/>
                  </a:lnTo>
                  <a:lnTo>
                    <a:pt x="25" y="97"/>
                  </a:lnTo>
                  <a:lnTo>
                    <a:pt x="30" y="100"/>
                  </a:lnTo>
                  <a:lnTo>
                    <a:pt x="38" y="103"/>
                  </a:lnTo>
                  <a:lnTo>
                    <a:pt x="47" y="106"/>
                  </a:lnTo>
                  <a:lnTo>
                    <a:pt x="55" y="103"/>
                  </a:lnTo>
                  <a:lnTo>
                    <a:pt x="63" y="100"/>
                  </a:lnTo>
                  <a:lnTo>
                    <a:pt x="69" y="97"/>
                  </a:lnTo>
                  <a:lnTo>
                    <a:pt x="71" y="92"/>
                  </a:lnTo>
                  <a:lnTo>
                    <a:pt x="77" y="76"/>
                  </a:lnTo>
                  <a:lnTo>
                    <a:pt x="80" y="60"/>
                  </a:lnTo>
                  <a:lnTo>
                    <a:pt x="77" y="43"/>
                  </a:lnTo>
                  <a:lnTo>
                    <a:pt x="74" y="27"/>
                  </a:lnTo>
                  <a:lnTo>
                    <a:pt x="69" y="22"/>
                  </a:lnTo>
                  <a:lnTo>
                    <a:pt x="63" y="16"/>
                  </a:lnTo>
                  <a:lnTo>
                    <a:pt x="55"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6" name="Freeform 31"/>
            <p:cNvSpPr>
              <a:spLocks noEditPoints="1"/>
            </p:cNvSpPr>
            <p:nvPr/>
          </p:nvSpPr>
          <p:spPr bwMode="auto">
            <a:xfrm>
              <a:off x="2959" y="783"/>
              <a:ext cx="96" cy="116"/>
            </a:xfrm>
            <a:custGeom>
              <a:avLst/>
              <a:gdLst/>
              <a:ahLst/>
              <a:cxnLst>
                <a:cxn ang="0">
                  <a:pos x="50" y="116"/>
                </a:cxn>
                <a:cxn ang="0">
                  <a:pos x="28" y="111"/>
                </a:cxn>
                <a:cxn ang="0">
                  <a:pos x="11" y="100"/>
                </a:cxn>
                <a:cxn ang="0">
                  <a:pos x="3" y="81"/>
                </a:cxn>
                <a:cxn ang="0">
                  <a:pos x="0" y="57"/>
                </a:cxn>
                <a:cxn ang="0">
                  <a:pos x="8" y="24"/>
                </a:cxn>
                <a:cxn ang="0">
                  <a:pos x="19" y="11"/>
                </a:cxn>
                <a:cxn ang="0">
                  <a:pos x="39" y="3"/>
                </a:cxn>
                <a:cxn ang="0">
                  <a:pos x="50" y="0"/>
                </a:cxn>
                <a:cxn ang="0">
                  <a:pos x="72" y="6"/>
                </a:cxn>
                <a:cxn ang="0">
                  <a:pos x="85" y="19"/>
                </a:cxn>
                <a:cxn ang="0">
                  <a:pos x="94" y="35"/>
                </a:cxn>
                <a:cxn ang="0">
                  <a:pos x="96" y="60"/>
                </a:cxn>
                <a:cxn ang="0">
                  <a:pos x="91" y="92"/>
                </a:cxn>
                <a:cxn ang="0">
                  <a:pos x="77" y="106"/>
                </a:cxn>
                <a:cxn ang="0">
                  <a:pos x="61" y="116"/>
                </a:cxn>
                <a:cxn ang="0">
                  <a:pos x="50" y="116"/>
                </a:cxn>
                <a:cxn ang="0">
                  <a:pos x="50" y="11"/>
                </a:cxn>
                <a:cxn ang="0">
                  <a:pos x="33" y="16"/>
                </a:cxn>
                <a:cxn ang="0">
                  <a:pos x="22" y="24"/>
                </a:cxn>
                <a:cxn ang="0">
                  <a:pos x="14" y="57"/>
                </a:cxn>
                <a:cxn ang="0">
                  <a:pos x="17" y="76"/>
                </a:cxn>
                <a:cxn ang="0">
                  <a:pos x="28" y="97"/>
                </a:cxn>
                <a:cxn ang="0">
                  <a:pos x="41" y="103"/>
                </a:cxn>
                <a:cxn ang="0">
                  <a:pos x="50" y="106"/>
                </a:cxn>
                <a:cxn ang="0">
                  <a:pos x="66" y="100"/>
                </a:cxn>
                <a:cxn ang="0">
                  <a:pos x="74" y="92"/>
                </a:cxn>
                <a:cxn ang="0">
                  <a:pos x="83" y="60"/>
                </a:cxn>
                <a:cxn ang="0">
                  <a:pos x="80" y="43"/>
                </a:cxn>
                <a:cxn ang="0">
                  <a:pos x="72" y="22"/>
                </a:cxn>
                <a:cxn ang="0">
                  <a:pos x="58" y="14"/>
                </a:cxn>
                <a:cxn ang="0">
                  <a:pos x="50" y="11"/>
                </a:cxn>
              </a:cxnLst>
              <a:rect l="0" t="0" r="r" b="b"/>
              <a:pathLst>
                <a:path w="96" h="116">
                  <a:moveTo>
                    <a:pt x="50" y="116"/>
                  </a:moveTo>
                  <a:lnTo>
                    <a:pt x="50" y="116"/>
                  </a:lnTo>
                  <a:lnTo>
                    <a:pt x="36" y="116"/>
                  </a:lnTo>
                  <a:lnTo>
                    <a:pt x="28" y="111"/>
                  </a:lnTo>
                  <a:lnTo>
                    <a:pt x="19" y="106"/>
                  </a:lnTo>
                  <a:lnTo>
                    <a:pt x="11" y="100"/>
                  </a:lnTo>
                  <a:lnTo>
                    <a:pt x="8" y="92"/>
                  </a:lnTo>
                  <a:lnTo>
                    <a:pt x="3" y="81"/>
                  </a:lnTo>
                  <a:lnTo>
                    <a:pt x="0" y="57"/>
                  </a:lnTo>
                  <a:lnTo>
                    <a:pt x="3" y="35"/>
                  </a:lnTo>
                  <a:lnTo>
                    <a:pt x="8" y="24"/>
                  </a:lnTo>
                  <a:lnTo>
                    <a:pt x="14" y="16"/>
                  </a:lnTo>
                  <a:lnTo>
                    <a:pt x="19" y="11"/>
                  </a:lnTo>
                  <a:lnTo>
                    <a:pt x="28" y="6"/>
                  </a:lnTo>
                  <a:lnTo>
                    <a:pt x="39" y="3"/>
                  </a:lnTo>
                  <a:lnTo>
                    <a:pt x="50" y="0"/>
                  </a:lnTo>
                  <a:lnTo>
                    <a:pt x="61" y="3"/>
                  </a:lnTo>
                  <a:lnTo>
                    <a:pt x="72" y="6"/>
                  </a:lnTo>
                  <a:lnTo>
                    <a:pt x="80" y="11"/>
                  </a:lnTo>
                  <a:lnTo>
                    <a:pt x="85" y="19"/>
                  </a:lnTo>
                  <a:lnTo>
                    <a:pt x="91" y="27"/>
                  </a:lnTo>
                  <a:lnTo>
                    <a:pt x="94" y="35"/>
                  </a:lnTo>
                  <a:lnTo>
                    <a:pt x="96" y="60"/>
                  </a:lnTo>
                  <a:lnTo>
                    <a:pt x="94" y="81"/>
                  </a:lnTo>
                  <a:lnTo>
                    <a:pt x="91" y="92"/>
                  </a:lnTo>
                  <a:lnTo>
                    <a:pt x="85" y="100"/>
                  </a:lnTo>
                  <a:lnTo>
                    <a:pt x="77" y="106"/>
                  </a:lnTo>
                  <a:lnTo>
                    <a:pt x="69" y="111"/>
                  </a:lnTo>
                  <a:lnTo>
                    <a:pt x="61" y="116"/>
                  </a:lnTo>
                  <a:lnTo>
                    <a:pt x="50" y="116"/>
                  </a:lnTo>
                  <a:close/>
                  <a:moveTo>
                    <a:pt x="50" y="11"/>
                  </a:moveTo>
                  <a:lnTo>
                    <a:pt x="50" y="11"/>
                  </a:lnTo>
                  <a:lnTo>
                    <a:pt x="41" y="14"/>
                  </a:lnTo>
                  <a:lnTo>
                    <a:pt x="33" y="16"/>
                  </a:lnTo>
                  <a:lnTo>
                    <a:pt x="28" y="19"/>
                  </a:lnTo>
                  <a:lnTo>
                    <a:pt x="22" y="24"/>
                  </a:lnTo>
                  <a:lnTo>
                    <a:pt x="17" y="41"/>
                  </a:lnTo>
                  <a:lnTo>
                    <a:pt x="14" y="57"/>
                  </a:lnTo>
                  <a:lnTo>
                    <a:pt x="17" y="76"/>
                  </a:lnTo>
                  <a:lnTo>
                    <a:pt x="22" y="89"/>
                  </a:lnTo>
                  <a:lnTo>
                    <a:pt x="28" y="97"/>
                  </a:lnTo>
                  <a:lnTo>
                    <a:pt x="33" y="100"/>
                  </a:lnTo>
                  <a:lnTo>
                    <a:pt x="41" y="103"/>
                  </a:lnTo>
                  <a:lnTo>
                    <a:pt x="50" y="106"/>
                  </a:lnTo>
                  <a:lnTo>
                    <a:pt x="58" y="103"/>
                  </a:lnTo>
                  <a:lnTo>
                    <a:pt x="66" y="100"/>
                  </a:lnTo>
                  <a:lnTo>
                    <a:pt x="72" y="97"/>
                  </a:lnTo>
                  <a:lnTo>
                    <a:pt x="74" y="92"/>
                  </a:lnTo>
                  <a:lnTo>
                    <a:pt x="80" y="76"/>
                  </a:lnTo>
                  <a:lnTo>
                    <a:pt x="83" y="60"/>
                  </a:lnTo>
                  <a:lnTo>
                    <a:pt x="80" y="43"/>
                  </a:lnTo>
                  <a:lnTo>
                    <a:pt x="74" y="27"/>
                  </a:lnTo>
                  <a:lnTo>
                    <a:pt x="72" y="22"/>
                  </a:lnTo>
                  <a:lnTo>
                    <a:pt x="66" y="16"/>
                  </a:lnTo>
                  <a:lnTo>
                    <a:pt x="58" y="14"/>
                  </a:lnTo>
                  <a:lnTo>
                    <a:pt x="5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30"/>
            <p:cNvSpPr>
              <a:spLocks/>
            </p:cNvSpPr>
            <p:nvPr/>
          </p:nvSpPr>
          <p:spPr bwMode="auto">
            <a:xfrm>
              <a:off x="3086" y="726"/>
              <a:ext cx="16" cy="171"/>
            </a:xfrm>
            <a:custGeom>
              <a:avLst/>
              <a:gdLst/>
              <a:ahLst/>
              <a:cxnLst>
                <a:cxn ang="0">
                  <a:pos x="13" y="171"/>
                </a:cxn>
                <a:cxn ang="0">
                  <a:pos x="13" y="171"/>
                </a:cxn>
                <a:cxn ang="0">
                  <a:pos x="2" y="171"/>
                </a:cxn>
                <a:cxn ang="0">
                  <a:pos x="2" y="171"/>
                </a:cxn>
                <a:cxn ang="0">
                  <a:pos x="2" y="171"/>
                </a:cxn>
                <a:cxn ang="0">
                  <a:pos x="2" y="100"/>
                </a:cxn>
                <a:cxn ang="0">
                  <a:pos x="2" y="68"/>
                </a:cxn>
                <a:cxn ang="0">
                  <a:pos x="2" y="68"/>
                </a:cxn>
                <a:cxn ang="0">
                  <a:pos x="0" y="3"/>
                </a:cxn>
                <a:cxn ang="0">
                  <a:pos x="0" y="0"/>
                </a:cxn>
                <a:cxn ang="0">
                  <a:pos x="0" y="0"/>
                </a:cxn>
                <a:cxn ang="0">
                  <a:pos x="13" y="0"/>
                </a:cxn>
                <a:cxn ang="0">
                  <a:pos x="13" y="0"/>
                </a:cxn>
                <a:cxn ang="0">
                  <a:pos x="13" y="0"/>
                </a:cxn>
                <a:cxn ang="0">
                  <a:pos x="13" y="73"/>
                </a:cxn>
                <a:cxn ang="0">
                  <a:pos x="13" y="73"/>
                </a:cxn>
                <a:cxn ang="0">
                  <a:pos x="13" y="133"/>
                </a:cxn>
                <a:cxn ang="0">
                  <a:pos x="13" y="133"/>
                </a:cxn>
                <a:cxn ang="0">
                  <a:pos x="16" y="171"/>
                </a:cxn>
                <a:cxn ang="0">
                  <a:pos x="13" y="171"/>
                </a:cxn>
              </a:cxnLst>
              <a:rect l="0" t="0" r="r" b="b"/>
              <a:pathLst>
                <a:path w="16" h="171">
                  <a:moveTo>
                    <a:pt x="13" y="171"/>
                  </a:moveTo>
                  <a:lnTo>
                    <a:pt x="13" y="171"/>
                  </a:lnTo>
                  <a:lnTo>
                    <a:pt x="2" y="171"/>
                  </a:lnTo>
                  <a:lnTo>
                    <a:pt x="2" y="100"/>
                  </a:lnTo>
                  <a:lnTo>
                    <a:pt x="2" y="68"/>
                  </a:lnTo>
                  <a:lnTo>
                    <a:pt x="0" y="3"/>
                  </a:lnTo>
                  <a:lnTo>
                    <a:pt x="0" y="0"/>
                  </a:lnTo>
                  <a:lnTo>
                    <a:pt x="13" y="0"/>
                  </a:lnTo>
                  <a:lnTo>
                    <a:pt x="13" y="73"/>
                  </a:lnTo>
                  <a:lnTo>
                    <a:pt x="13" y="133"/>
                  </a:lnTo>
                  <a:lnTo>
                    <a:pt x="16" y="171"/>
                  </a:lnTo>
                  <a:lnTo>
                    <a:pt x="13"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8" name="Freeform 29"/>
            <p:cNvSpPr>
              <a:spLocks/>
            </p:cNvSpPr>
            <p:nvPr/>
          </p:nvSpPr>
          <p:spPr bwMode="auto">
            <a:xfrm>
              <a:off x="850" y="975"/>
              <a:ext cx="110" cy="154"/>
            </a:xfrm>
            <a:custGeom>
              <a:avLst/>
              <a:gdLst/>
              <a:ahLst/>
              <a:cxnLst>
                <a:cxn ang="0">
                  <a:pos x="107" y="154"/>
                </a:cxn>
                <a:cxn ang="0">
                  <a:pos x="107" y="154"/>
                </a:cxn>
                <a:cxn ang="0">
                  <a:pos x="91" y="154"/>
                </a:cxn>
                <a:cxn ang="0">
                  <a:pos x="88" y="154"/>
                </a:cxn>
                <a:cxn ang="0">
                  <a:pos x="88" y="154"/>
                </a:cxn>
                <a:cxn ang="0">
                  <a:pos x="49" y="84"/>
                </a:cxn>
                <a:cxn ang="0">
                  <a:pos x="11" y="13"/>
                </a:cxn>
                <a:cxn ang="0">
                  <a:pos x="11" y="13"/>
                </a:cxn>
                <a:cxn ang="0">
                  <a:pos x="14" y="84"/>
                </a:cxn>
                <a:cxn ang="0">
                  <a:pos x="14" y="84"/>
                </a:cxn>
                <a:cxn ang="0">
                  <a:pos x="14" y="154"/>
                </a:cxn>
                <a:cxn ang="0">
                  <a:pos x="14" y="154"/>
                </a:cxn>
                <a:cxn ang="0">
                  <a:pos x="8" y="154"/>
                </a:cxn>
                <a:cxn ang="0">
                  <a:pos x="8" y="154"/>
                </a:cxn>
                <a:cxn ang="0">
                  <a:pos x="3"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6" y="32"/>
                </a:cxn>
                <a:cxn ang="0">
                  <a:pos x="36" y="32"/>
                </a:cxn>
                <a:cxn ang="0">
                  <a:pos x="55" y="62"/>
                </a:cxn>
                <a:cxn ang="0">
                  <a:pos x="96" y="143"/>
                </a:cxn>
                <a:cxn ang="0">
                  <a:pos x="96" y="143"/>
                </a:cxn>
                <a:cxn ang="0">
                  <a:pos x="96" y="111"/>
                </a:cxn>
                <a:cxn ang="0">
                  <a:pos x="96" y="111"/>
                </a:cxn>
                <a:cxn ang="0">
                  <a:pos x="93"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1" y="154"/>
                  </a:lnTo>
                  <a:lnTo>
                    <a:pt x="88" y="154"/>
                  </a:lnTo>
                  <a:lnTo>
                    <a:pt x="49" y="84"/>
                  </a:lnTo>
                  <a:lnTo>
                    <a:pt x="11" y="13"/>
                  </a:lnTo>
                  <a:lnTo>
                    <a:pt x="14" y="84"/>
                  </a:lnTo>
                  <a:lnTo>
                    <a:pt x="14" y="154"/>
                  </a:lnTo>
                  <a:lnTo>
                    <a:pt x="8" y="154"/>
                  </a:lnTo>
                  <a:lnTo>
                    <a:pt x="3" y="154"/>
                  </a:lnTo>
                  <a:lnTo>
                    <a:pt x="0" y="154"/>
                  </a:lnTo>
                  <a:lnTo>
                    <a:pt x="0" y="113"/>
                  </a:lnTo>
                  <a:lnTo>
                    <a:pt x="0" y="3"/>
                  </a:lnTo>
                  <a:lnTo>
                    <a:pt x="19" y="0"/>
                  </a:lnTo>
                  <a:lnTo>
                    <a:pt x="19" y="3"/>
                  </a:lnTo>
                  <a:lnTo>
                    <a:pt x="36" y="32"/>
                  </a:lnTo>
                  <a:lnTo>
                    <a:pt x="55" y="62"/>
                  </a:lnTo>
                  <a:lnTo>
                    <a:pt x="96" y="143"/>
                  </a:lnTo>
                  <a:lnTo>
                    <a:pt x="96" y="111"/>
                  </a:lnTo>
                  <a:lnTo>
                    <a:pt x="93" y="3"/>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9" name="Freeform 28"/>
            <p:cNvSpPr>
              <a:spLocks noEditPoints="1"/>
            </p:cNvSpPr>
            <p:nvPr/>
          </p:nvSpPr>
          <p:spPr bwMode="auto">
            <a:xfrm>
              <a:off x="993" y="1015"/>
              <a:ext cx="91" cy="117"/>
            </a:xfrm>
            <a:custGeom>
              <a:avLst/>
              <a:gdLst/>
              <a:ahLst/>
              <a:cxnLst>
                <a:cxn ang="0">
                  <a:pos x="91" y="57"/>
                </a:cxn>
                <a:cxn ang="0">
                  <a:pos x="14" y="57"/>
                </a:cxn>
                <a:cxn ang="0">
                  <a:pos x="14" y="57"/>
                </a:cxn>
                <a:cxn ang="0">
                  <a:pos x="14" y="76"/>
                </a:cxn>
                <a:cxn ang="0">
                  <a:pos x="22" y="90"/>
                </a:cxn>
                <a:cxn ang="0">
                  <a:pos x="27" y="98"/>
                </a:cxn>
                <a:cxn ang="0">
                  <a:pos x="36" y="100"/>
                </a:cxn>
                <a:cxn ang="0">
                  <a:pos x="44" y="103"/>
                </a:cxn>
                <a:cxn ang="0">
                  <a:pos x="52" y="106"/>
                </a:cxn>
                <a:cxn ang="0">
                  <a:pos x="52" y="106"/>
                </a:cxn>
                <a:cxn ang="0">
                  <a:pos x="60" y="103"/>
                </a:cxn>
                <a:cxn ang="0">
                  <a:pos x="71" y="100"/>
                </a:cxn>
                <a:cxn ang="0">
                  <a:pos x="80" y="98"/>
                </a:cxn>
                <a:cxn ang="0">
                  <a:pos x="85" y="90"/>
                </a:cxn>
                <a:cxn ang="0">
                  <a:pos x="88" y="92"/>
                </a:cxn>
                <a:cxn ang="0">
                  <a:pos x="88" y="92"/>
                </a:cxn>
                <a:cxn ang="0">
                  <a:pos x="88" y="103"/>
                </a:cxn>
                <a:cxn ang="0">
                  <a:pos x="85" y="106"/>
                </a:cxn>
                <a:cxn ang="0">
                  <a:pos x="85" y="106"/>
                </a:cxn>
                <a:cxn ang="0">
                  <a:pos x="69" y="114"/>
                </a:cxn>
                <a:cxn ang="0">
                  <a:pos x="52" y="117"/>
                </a:cxn>
                <a:cxn ang="0">
                  <a:pos x="52" y="117"/>
                </a:cxn>
                <a:cxn ang="0">
                  <a:pos x="38" y="117"/>
                </a:cxn>
                <a:cxn ang="0">
                  <a:pos x="30" y="111"/>
                </a:cxn>
                <a:cxn ang="0">
                  <a:pos x="19" y="108"/>
                </a:cxn>
                <a:cxn ang="0">
                  <a:pos x="14" y="100"/>
                </a:cxn>
                <a:cxn ang="0">
                  <a:pos x="8" y="92"/>
                </a:cxn>
                <a:cxn ang="0">
                  <a:pos x="3" y="81"/>
                </a:cxn>
                <a:cxn ang="0">
                  <a:pos x="0" y="71"/>
                </a:cxn>
                <a:cxn ang="0">
                  <a:pos x="0" y="60"/>
                </a:cxn>
                <a:cxn ang="0">
                  <a:pos x="0" y="60"/>
                </a:cxn>
                <a:cxn ang="0">
                  <a:pos x="3" y="36"/>
                </a:cxn>
                <a:cxn ang="0">
                  <a:pos x="5" y="27"/>
                </a:cxn>
                <a:cxn ang="0">
                  <a:pos x="11" y="17"/>
                </a:cxn>
                <a:cxn ang="0">
                  <a:pos x="19" y="11"/>
                </a:cxn>
                <a:cxn ang="0">
                  <a:pos x="27" y="6"/>
                </a:cxn>
                <a:cxn ang="0">
                  <a:pos x="36" y="3"/>
                </a:cxn>
                <a:cxn ang="0">
                  <a:pos x="47" y="0"/>
                </a:cxn>
                <a:cxn ang="0">
                  <a:pos x="47" y="0"/>
                </a:cxn>
                <a:cxn ang="0">
                  <a:pos x="58" y="3"/>
                </a:cxn>
                <a:cxn ang="0">
                  <a:pos x="69" y="6"/>
                </a:cxn>
                <a:cxn ang="0">
                  <a:pos x="74" y="11"/>
                </a:cxn>
                <a:cxn ang="0">
                  <a:pos x="82" y="17"/>
                </a:cxn>
                <a:cxn ang="0">
                  <a:pos x="85" y="25"/>
                </a:cxn>
                <a:cxn ang="0">
                  <a:pos x="88" y="36"/>
                </a:cxn>
                <a:cxn ang="0">
                  <a:pos x="91" y="57"/>
                </a:cxn>
                <a:cxn ang="0">
                  <a:pos x="91" y="57"/>
                </a:cxn>
                <a:cxn ang="0">
                  <a:pos x="47" y="11"/>
                </a:cxn>
                <a:cxn ang="0">
                  <a:pos x="47" y="11"/>
                </a:cxn>
                <a:cxn ang="0">
                  <a:pos x="33" y="14"/>
                </a:cxn>
                <a:cxn ang="0">
                  <a:pos x="25" y="22"/>
                </a:cxn>
                <a:cxn ang="0">
                  <a:pos x="16" y="33"/>
                </a:cxn>
                <a:cxn ang="0">
                  <a:pos x="14" y="46"/>
                </a:cxn>
                <a:cxn ang="0">
                  <a:pos x="77" y="46"/>
                </a:cxn>
                <a:cxn ang="0">
                  <a:pos x="77" y="46"/>
                </a:cxn>
                <a:cxn ang="0">
                  <a:pos x="74" y="33"/>
                </a:cxn>
                <a:cxn ang="0">
                  <a:pos x="69" y="22"/>
                </a:cxn>
                <a:cxn ang="0">
                  <a:pos x="60" y="14"/>
                </a:cxn>
                <a:cxn ang="0">
                  <a:pos x="47" y="11"/>
                </a:cxn>
                <a:cxn ang="0">
                  <a:pos x="47" y="11"/>
                </a:cxn>
              </a:cxnLst>
              <a:rect l="0" t="0" r="r" b="b"/>
              <a:pathLst>
                <a:path w="91" h="117">
                  <a:moveTo>
                    <a:pt x="91" y="57"/>
                  </a:moveTo>
                  <a:lnTo>
                    <a:pt x="14" y="57"/>
                  </a:lnTo>
                  <a:lnTo>
                    <a:pt x="14" y="76"/>
                  </a:lnTo>
                  <a:lnTo>
                    <a:pt x="22" y="90"/>
                  </a:lnTo>
                  <a:lnTo>
                    <a:pt x="27" y="98"/>
                  </a:lnTo>
                  <a:lnTo>
                    <a:pt x="36" y="100"/>
                  </a:lnTo>
                  <a:lnTo>
                    <a:pt x="44" y="103"/>
                  </a:lnTo>
                  <a:lnTo>
                    <a:pt x="52" y="106"/>
                  </a:lnTo>
                  <a:lnTo>
                    <a:pt x="60" y="103"/>
                  </a:lnTo>
                  <a:lnTo>
                    <a:pt x="71" y="100"/>
                  </a:lnTo>
                  <a:lnTo>
                    <a:pt x="80" y="98"/>
                  </a:lnTo>
                  <a:lnTo>
                    <a:pt x="85" y="90"/>
                  </a:lnTo>
                  <a:lnTo>
                    <a:pt x="88" y="92"/>
                  </a:lnTo>
                  <a:lnTo>
                    <a:pt x="88" y="103"/>
                  </a:lnTo>
                  <a:lnTo>
                    <a:pt x="85" y="106"/>
                  </a:lnTo>
                  <a:lnTo>
                    <a:pt x="69" y="114"/>
                  </a:lnTo>
                  <a:lnTo>
                    <a:pt x="52" y="117"/>
                  </a:lnTo>
                  <a:lnTo>
                    <a:pt x="38" y="117"/>
                  </a:lnTo>
                  <a:lnTo>
                    <a:pt x="30" y="111"/>
                  </a:lnTo>
                  <a:lnTo>
                    <a:pt x="19" y="108"/>
                  </a:lnTo>
                  <a:lnTo>
                    <a:pt x="14" y="100"/>
                  </a:lnTo>
                  <a:lnTo>
                    <a:pt x="8" y="92"/>
                  </a:lnTo>
                  <a:lnTo>
                    <a:pt x="3" y="81"/>
                  </a:lnTo>
                  <a:lnTo>
                    <a:pt x="0" y="71"/>
                  </a:lnTo>
                  <a:lnTo>
                    <a:pt x="0" y="60"/>
                  </a:lnTo>
                  <a:lnTo>
                    <a:pt x="3" y="36"/>
                  </a:lnTo>
                  <a:lnTo>
                    <a:pt x="5" y="27"/>
                  </a:lnTo>
                  <a:lnTo>
                    <a:pt x="11" y="17"/>
                  </a:lnTo>
                  <a:lnTo>
                    <a:pt x="19" y="11"/>
                  </a:lnTo>
                  <a:lnTo>
                    <a:pt x="27" y="6"/>
                  </a:lnTo>
                  <a:lnTo>
                    <a:pt x="36" y="3"/>
                  </a:lnTo>
                  <a:lnTo>
                    <a:pt x="47" y="0"/>
                  </a:lnTo>
                  <a:lnTo>
                    <a:pt x="58" y="3"/>
                  </a:lnTo>
                  <a:lnTo>
                    <a:pt x="69" y="6"/>
                  </a:lnTo>
                  <a:lnTo>
                    <a:pt x="74" y="11"/>
                  </a:lnTo>
                  <a:lnTo>
                    <a:pt x="82" y="17"/>
                  </a:lnTo>
                  <a:lnTo>
                    <a:pt x="85" y="25"/>
                  </a:lnTo>
                  <a:lnTo>
                    <a:pt x="88" y="36"/>
                  </a:lnTo>
                  <a:lnTo>
                    <a:pt x="91" y="57"/>
                  </a:lnTo>
                  <a:close/>
                  <a:moveTo>
                    <a:pt x="47" y="11"/>
                  </a:moveTo>
                  <a:lnTo>
                    <a:pt x="47" y="11"/>
                  </a:lnTo>
                  <a:lnTo>
                    <a:pt x="33" y="14"/>
                  </a:lnTo>
                  <a:lnTo>
                    <a:pt x="25" y="22"/>
                  </a:lnTo>
                  <a:lnTo>
                    <a:pt x="16" y="33"/>
                  </a:lnTo>
                  <a:lnTo>
                    <a:pt x="14" y="46"/>
                  </a:lnTo>
                  <a:lnTo>
                    <a:pt x="77" y="46"/>
                  </a:lnTo>
                  <a:lnTo>
                    <a:pt x="74" y="33"/>
                  </a:lnTo>
                  <a:lnTo>
                    <a:pt x="69" y="22"/>
                  </a:lnTo>
                  <a:lnTo>
                    <a:pt x="60"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0" name="Freeform 27"/>
            <p:cNvSpPr>
              <a:spLocks/>
            </p:cNvSpPr>
            <p:nvPr/>
          </p:nvSpPr>
          <p:spPr bwMode="auto">
            <a:xfrm>
              <a:off x="1100" y="1018"/>
              <a:ext cx="146" cy="111"/>
            </a:xfrm>
            <a:custGeom>
              <a:avLst/>
              <a:gdLst/>
              <a:ahLst/>
              <a:cxnLst>
                <a:cxn ang="0">
                  <a:pos x="132" y="46"/>
                </a:cxn>
                <a:cxn ang="0">
                  <a:pos x="124" y="87"/>
                </a:cxn>
                <a:cxn ang="0">
                  <a:pos x="124" y="87"/>
                </a:cxn>
                <a:cxn ang="0">
                  <a:pos x="118" y="108"/>
                </a:cxn>
                <a:cxn ang="0">
                  <a:pos x="116" y="111"/>
                </a:cxn>
                <a:cxn ang="0">
                  <a:pos x="116" y="111"/>
                </a:cxn>
                <a:cxn ang="0">
                  <a:pos x="99" y="111"/>
                </a:cxn>
                <a:cxn ang="0">
                  <a:pos x="99" y="111"/>
                </a:cxn>
                <a:cxn ang="0">
                  <a:pos x="99" y="111"/>
                </a:cxn>
                <a:cxn ang="0">
                  <a:pos x="91" y="78"/>
                </a:cxn>
                <a:cxn ang="0">
                  <a:pos x="72" y="8"/>
                </a:cxn>
                <a:cxn ang="0">
                  <a:pos x="58" y="65"/>
                </a:cxn>
                <a:cxn ang="0">
                  <a:pos x="58" y="65"/>
                </a:cxn>
                <a:cxn ang="0">
                  <a:pos x="47"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7" y="3"/>
                </a:cxn>
                <a:cxn ang="0">
                  <a:pos x="17" y="3"/>
                </a:cxn>
                <a:cxn ang="0">
                  <a:pos x="22" y="33"/>
                </a:cxn>
                <a:cxn ang="0">
                  <a:pos x="39" y="103"/>
                </a:cxn>
                <a:cxn ang="0">
                  <a:pos x="58" y="30"/>
                </a:cxn>
                <a:cxn ang="0">
                  <a:pos x="58" y="30"/>
                </a:cxn>
                <a:cxn ang="0">
                  <a:pos x="63" y="3"/>
                </a:cxn>
                <a:cxn ang="0">
                  <a:pos x="63" y="0"/>
                </a:cxn>
                <a:cxn ang="0">
                  <a:pos x="63" y="0"/>
                </a:cxn>
                <a:cxn ang="0">
                  <a:pos x="83" y="0"/>
                </a:cxn>
                <a:cxn ang="0">
                  <a:pos x="83" y="3"/>
                </a:cxn>
                <a:cxn ang="0">
                  <a:pos x="83" y="3"/>
                </a:cxn>
                <a:cxn ang="0">
                  <a:pos x="110" y="100"/>
                </a:cxn>
                <a:cxn ang="0">
                  <a:pos x="124" y="43"/>
                </a:cxn>
                <a:cxn ang="0">
                  <a:pos x="124" y="43"/>
                </a:cxn>
                <a:cxn ang="0">
                  <a:pos x="129" y="14"/>
                </a:cxn>
                <a:cxn ang="0">
                  <a:pos x="129" y="14"/>
                </a:cxn>
                <a:cxn ang="0">
                  <a:pos x="132" y="3"/>
                </a:cxn>
                <a:cxn ang="0">
                  <a:pos x="132" y="0"/>
                </a:cxn>
                <a:cxn ang="0">
                  <a:pos x="132" y="0"/>
                </a:cxn>
                <a:cxn ang="0">
                  <a:pos x="138" y="0"/>
                </a:cxn>
                <a:cxn ang="0">
                  <a:pos x="138" y="0"/>
                </a:cxn>
                <a:cxn ang="0">
                  <a:pos x="143" y="0"/>
                </a:cxn>
                <a:cxn ang="0">
                  <a:pos x="146" y="3"/>
                </a:cxn>
                <a:cxn ang="0">
                  <a:pos x="146" y="3"/>
                </a:cxn>
                <a:cxn ang="0">
                  <a:pos x="132" y="46"/>
                </a:cxn>
                <a:cxn ang="0">
                  <a:pos x="132" y="46"/>
                </a:cxn>
              </a:cxnLst>
              <a:rect l="0" t="0" r="r" b="b"/>
              <a:pathLst>
                <a:path w="146" h="111">
                  <a:moveTo>
                    <a:pt x="132" y="46"/>
                  </a:moveTo>
                  <a:lnTo>
                    <a:pt x="124" y="87"/>
                  </a:lnTo>
                  <a:lnTo>
                    <a:pt x="118" y="108"/>
                  </a:lnTo>
                  <a:lnTo>
                    <a:pt x="116" y="111"/>
                  </a:lnTo>
                  <a:lnTo>
                    <a:pt x="99" y="111"/>
                  </a:lnTo>
                  <a:lnTo>
                    <a:pt x="91" y="78"/>
                  </a:lnTo>
                  <a:lnTo>
                    <a:pt x="72" y="8"/>
                  </a:lnTo>
                  <a:lnTo>
                    <a:pt x="58" y="65"/>
                  </a:lnTo>
                  <a:lnTo>
                    <a:pt x="47" y="111"/>
                  </a:lnTo>
                  <a:lnTo>
                    <a:pt x="30" y="111"/>
                  </a:lnTo>
                  <a:lnTo>
                    <a:pt x="22" y="78"/>
                  </a:lnTo>
                  <a:lnTo>
                    <a:pt x="0" y="3"/>
                  </a:lnTo>
                  <a:lnTo>
                    <a:pt x="3" y="0"/>
                  </a:lnTo>
                  <a:lnTo>
                    <a:pt x="14" y="0"/>
                  </a:lnTo>
                  <a:lnTo>
                    <a:pt x="17" y="3"/>
                  </a:lnTo>
                  <a:lnTo>
                    <a:pt x="22" y="33"/>
                  </a:lnTo>
                  <a:lnTo>
                    <a:pt x="39" y="103"/>
                  </a:lnTo>
                  <a:lnTo>
                    <a:pt x="58" y="30"/>
                  </a:lnTo>
                  <a:lnTo>
                    <a:pt x="63" y="3"/>
                  </a:lnTo>
                  <a:lnTo>
                    <a:pt x="63" y="0"/>
                  </a:lnTo>
                  <a:lnTo>
                    <a:pt x="83" y="0"/>
                  </a:lnTo>
                  <a:lnTo>
                    <a:pt x="83" y="3"/>
                  </a:lnTo>
                  <a:lnTo>
                    <a:pt x="110" y="100"/>
                  </a:lnTo>
                  <a:lnTo>
                    <a:pt x="124" y="43"/>
                  </a:lnTo>
                  <a:lnTo>
                    <a:pt x="129" y="14"/>
                  </a:lnTo>
                  <a:lnTo>
                    <a:pt x="132" y="3"/>
                  </a:lnTo>
                  <a:lnTo>
                    <a:pt x="132" y="0"/>
                  </a:lnTo>
                  <a:lnTo>
                    <a:pt x="138" y="0"/>
                  </a:lnTo>
                  <a:lnTo>
                    <a:pt x="143" y="0"/>
                  </a:lnTo>
                  <a:lnTo>
                    <a:pt x="146"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1" name="Freeform 26"/>
            <p:cNvSpPr>
              <a:spLocks noEditPoints="1"/>
            </p:cNvSpPr>
            <p:nvPr/>
          </p:nvSpPr>
          <p:spPr bwMode="auto">
            <a:xfrm>
              <a:off x="1262" y="1015"/>
              <a:ext cx="77" cy="117"/>
            </a:xfrm>
            <a:custGeom>
              <a:avLst/>
              <a:gdLst/>
              <a:ahLst/>
              <a:cxnLst>
                <a:cxn ang="0">
                  <a:pos x="77" y="114"/>
                </a:cxn>
                <a:cxn ang="0">
                  <a:pos x="64" y="114"/>
                </a:cxn>
                <a:cxn ang="0">
                  <a:pos x="64" y="106"/>
                </a:cxn>
                <a:cxn ang="0">
                  <a:pos x="33" y="117"/>
                </a:cxn>
                <a:cxn ang="0">
                  <a:pos x="20" y="114"/>
                </a:cxn>
                <a:cxn ang="0">
                  <a:pos x="3" y="95"/>
                </a:cxn>
                <a:cxn ang="0">
                  <a:pos x="0" y="81"/>
                </a:cxn>
                <a:cxn ang="0">
                  <a:pos x="6" y="60"/>
                </a:cxn>
                <a:cxn ang="0">
                  <a:pos x="22" y="49"/>
                </a:cxn>
                <a:cxn ang="0">
                  <a:pos x="64" y="38"/>
                </a:cxn>
                <a:cxn ang="0">
                  <a:pos x="64" y="36"/>
                </a:cxn>
                <a:cxn ang="0">
                  <a:pos x="58" y="17"/>
                </a:cxn>
                <a:cxn ang="0">
                  <a:pos x="42" y="11"/>
                </a:cxn>
                <a:cxn ang="0">
                  <a:pos x="25" y="14"/>
                </a:cxn>
                <a:cxn ang="0">
                  <a:pos x="11" y="19"/>
                </a:cxn>
                <a:cxn ang="0">
                  <a:pos x="11" y="9"/>
                </a:cxn>
                <a:cxn ang="0">
                  <a:pos x="14" y="9"/>
                </a:cxn>
                <a:cxn ang="0">
                  <a:pos x="44" y="0"/>
                </a:cxn>
                <a:cxn ang="0">
                  <a:pos x="53" y="0"/>
                </a:cxn>
                <a:cxn ang="0">
                  <a:pos x="69" y="9"/>
                </a:cxn>
                <a:cxn ang="0">
                  <a:pos x="75" y="19"/>
                </a:cxn>
                <a:cxn ang="0">
                  <a:pos x="77" y="33"/>
                </a:cxn>
                <a:cxn ang="0">
                  <a:pos x="77" y="71"/>
                </a:cxn>
                <a:cxn ang="0">
                  <a:pos x="77" y="84"/>
                </a:cxn>
                <a:cxn ang="0">
                  <a:pos x="77" y="114"/>
                </a:cxn>
                <a:cxn ang="0">
                  <a:pos x="64" y="49"/>
                </a:cxn>
                <a:cxn ang="0">
                  <a:pos x="31" y="57"/>
                </a:cxn>
                <a:cxn ang="0">
                  <a:pos x="20" y="65"/>
                </a:cxn>
                <a:cxn ang="0">
                  <a:pos x="14" y="81"/>
                </a:cxn>
                <a:cxn ang="0">
                  <a:pos x="14" y="92"/>
                </a:cxn>
                <a:cxn ang="0">
                  <a:pos x="28" y="103"/>
                </a:cxn>
                <a:cxn ang="0">
                  <a:pos x="36" y="106"/>
                </a:cxn>
                <a:cxn ang="0">
                  <a:pos x="64" y="95"/>
                </a:cxn>
              </a:cxnLst>
              <a:rect l="0" t="0" r="r" b="b"/>
              <a:pathLst>
                <a:path w="77" h="117">
                  <a:moveTo>
                    <a:pt x="77" y="114"/>
                  </a:moveTo>
                  <a:lnTo>
                    <a:pt x="77" y="114"/>
                  </a:lnTo>
                  <a:lnTo>
                    <a:pt x="66" y="114"/>
                  </a:lnTo>
                  <a:lnTo>
                    <a:pt x="64" y="114"/>
                  </a:lnTo>
                  <a:lnTo>
                    <a:pt x="64" y="106"/>
                  </a:lnTo>
                  <a:lnTo>
                    <a:pt x="50" y="114"/>
                  </a:lnTo>
                  <a:lnTo>
                    <a:pt x="33" y="117"/>
                  </a:lnTo>
                  <a:lnTo>
                    <a:pt x="20" y="114"/>
                  </a:lnTo>
                  <a:lnTo>
                    <a:pt x="9" y="106"/>
                  </a:lnTo>
                  <a:lnTo>
                    <a:pt x="3" y="95"/>
                  </a:lnTo>
                  <a:lnTo>
                    <a:pt x="0" y="81"/>
                  </a:lnTo>
                  <a:lnTo>
                    <a:pt x="3" y="71"/>
                  </a:lnTo>
                  <a:lnTo>
                    <a:pt x="6" y="60"/>
                  </a:lnTo>
                  <a:lnTo>
                    <a:pt x="14" y="52"/>
                  </a:lnTo>
                  <a:lnTo>
                    <a:pt x="22" y="49"/>
                  </a:lnTo>
                  <a:lnTo>
                    <a:pt x="44" y="44"/>
                  </a:lnTo>
                  <a:lnTo>
                    <a:pt x="64" y="38"/>
                  </a:lnTo>
                  <a:lnTo>
                    <a:pt x="64" y="36"/>
                  </a:lnTo>
                  <a:lnTo>
                    <a:pt x="64" y="25"/>
                  </a:lnTo>
                  <a:lnTo>
                    <a:pt x="58" y="17"/>
                  </a:lnTo>
                  <a:lnTo>
                    <a:pt x="50" y="14"/>
                  </a:lnTo>
                  <a:lnTo>
                    <a:pt x="42" y="11"/>
                  </a:lnTo>
                  <a:lnTo>
                    <a:pt x="25" y="14"/>
                  </a:lnTo>
                  <a:lnTo>
                    <a:pt x="14" y="19"/>
                  </a:lnTo>
                  <a:lnTo>
                    <a:pt x="11" y="19"/>
                  </a:lnTo>
                  <a:lnTo>
                    <a:pt x="11" y="9"/>
                  </a:lnTo>
                  <a:lnTo>
                    <a:pt x="14" y="9"/>
                  </a:lnTo>
                  <a:lnTo>
                    <a:pt x="28" y="3"/>
                  </a:lnTo>
                  <a:lnTo>
                    <a:pt x="44" y="0"/>
                  </a:lnTo>
                  <a:lnTo>
                    <a:pt x="53" y="0"/>
                  </a:lnTo>
                  <a:lnTo>
                    <a:pt x="61" y="6"/>
                  </a:lnTo>
                  <a:lnTo>
                    <a:pt x="69" y="9"/>
                  </a:lnTo>
                  <a:lnTo>
                    <a:pt x="75" y="19"/>
                  </a:lnTo>
                  <a:lnTo>
                    <a:pt x="77" y="25"/>
                  </a:lnTo>
                  <a:lnTo>
                    <a:pt x="77" y="33"/>
                  </a:lnTo>
                  <a:lnTo>
                    <a:pt x="77" y="71"/>
                  </a:lnTo>
                  <a:lnTo>
                    <a:pt x="77" y="84"/>
                  </a:lnTo>
                  <a:lnTo>
                    <a:pt x="77" y="111"/>
                  </a:lnTo>
                  <a:lnTo>
                    <a:pt x="77" y="114"/>
                  </a:lnTo>
                  <a:close/>
                  <a:moveTo>
                    <a:pt x="64" y="49"/>
                  </a:moveTo>
                  <a:lnTo>
                    <a:pt x="64" y="49"/>
                  </a:lnTo>
                  <a:lnTo>
                    <a:pt x="47" y="52"/>
                  </a:lnTo>
                  <a:lnTo>
                    <a:pt x="31" y="57"/>
                  </a:lnTo>
                  <a:lnTo>
                    <a:pt x="25" y="60"/>
                  </a:lnTo>
                  <a:lnTo>
                    <a:pt x="20" y="65"/>
                  </a:lnTo>
                  <a:lnTo>
                    <a:pt x="14" y="73"/>
                  </a:lnTo>
                  <a:lnTo>
                    <a:pt x="14" y="81"/>
                  </a:lnTo>
                  <a:lnTo>
                    <a:pt x="14" y="92"/>
                  </a:lnTo>
                  <a:lnTo>
                    <a:pt x="20" y="98"/>
                  </a:lnTo>
                  <a:lnTo>
                    <a:pt x="28" y="103"/>
                  </a:lnTo>
                  <a:lnTo>
                    <a:pt x="36" y="106"/>
                  </a:lnTo>
                  <a:lnTo>
                    <a:pt x="53" y="103"/>
                  </a:lnTo>
                  <a:lnTo>
                    <a:pt x="64" y="95"/>
                  </a:lnTo>
                  <a:lnTo>
                    <a:pt x="64"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2" name="Freeform 25"/>
            <p:cNvSpPr>
              <a:spLocks/>
            </p:cNvSpPr>
            <p:nvPr/>
          </p:nvSpPr>
          <p:spPr bwMode="auto">
            <a:xfrm>
              <a:off x="1375" y="1015"/>
              <a:ext cx="50" cy="114"/>
            </a:xfrm>
            <a:custGeom>
              <a:avLst/>
              <a:gdLst/>
              <a:ahLst/>
              <a:cxnLst>
                <a:cxn ang="0">
                  <a:pos x="47" y="17"/>
                </a:cxn>
                <a:cxn ang="0">
                  <a:pos x="44" y="17"/>
                </a:cxn>
                <a:cxn ang="0">
                  <a:pos x="44" y="17"/>
                </a:cxn>
                <a:cxn ang="0">
                  <a:pos x="36" y="14"/>
                </a:cxn>
                <a:cxn ang="0">
                  <a:pos x="36" y="14"/>
                </a:cxn>
                <a:cxn ang="0">
                  <a:pos x="30" y="17"/>
                </a:cxn>
                <a:cxn ang="0">
                  <a:pos x="25" y="19"/>
                </a:cxn>
                <a:cxn ang="0">
                  <a:pos x="22" y="25"/>
                </a:cxn>
                <a:cxn ang="0">
                  <a:pos x="19" y="30"/>
                </a:cxn>
                <a:cxn ang="0">
                  <a:pos x="17" y="44"/>
                </a:cxn>
                <a:cxn ang="0">
                  <a:pos x="17" y="57"/>
                </a:cxn>
                <a:cxn ang="0">
                  <a:pos x="17" y="57"/>
                </a:cxn>
                <a:cxn ang="0">
                  <a:pos x="17" y="114"/>
                </a:cxn>
                <a:cxn ang="0">
                  <a:pos x="17" y="114"/>
                </a:cxn>
                <a:cxn ang="0">
                  <a:pos x="17" y="114"/>
                </a:cxn>
                <a:cxn ang="0">
                  <a:pos x="3" y="114"/>
                </a:cxn>
                <a:cxn ang="0">
                  <a:pos x="3" y="114"/>
                </a:cxn>
                <a:cxn ang="0">
                  <a:pos x="3" y="108"/>
                </a:cxn>
                <a:cxn ang="0">
                  <a:pos x="3" y="108"/>
                </a:cxn>
                <a:cxn ang="0">
                  <a:pos x="3" y="84"/>
                </a:cxn>
                <a:cxn ang="0">
                  <a:pos x="3" y="57"/>
                </a:cxn>
                <a:cxn ang="0">
                  <a:pos x="3" y="57"/>
                </a:cxn>
                <a:cxn ang="0">
                  <a:pos x="0" y="6"/>
                </a:cxn>
                <a:cxn ang="0">
                  <a:pos x="3" y="6"/>
                </a:cxn>
                <a:cxn ang="0">
                  <a:pos x="3" y="6"/>
                </a:cxn>
                <a:cxn ang="0">
                  <a:pos x="14" y="3"/>
                </a:cxn>
                <a:cxn ang="0">
                  <a:pos x="17" y="3"/>
                </a:cxn>
                <a:cxn ang="0">
                  <a:pos x="17" y="3"/>
                </a:cxn>
                <a:cxn ang="0">
                  <a:pos x="17" y="22"/>
                </a:cxn>
                <a:cxn ang="0">
                  <a:pos x="17" y="22"/>
                </a:cxn>
                <a:cxn ang="0">
                  <a:pos x="19" y="14"/>
                </a:cxn>
                <a:cxn ang="0">
                  <a:pos x="25" y="6"/>
                </a:cxn>
                <a:cxn ang="0">
                  <a:pos x="30" y="3"/>
                </a:cxn>
                <a:cxn ang="0">
                  <a:pos x="39" y="0"/>
                </a:cxn>
                <a:cxn ang="0">
                  <a:pos x="39" y="0"/>
                </a:cxn>
                <a:cxn ang="0">
                  <a:pos x="47" y="3"/>
                </a:cxn>
                <a:cxn ang="0">
                  <a:pos x="50" y="6"/>
                </a:cxn>
                <a:cxn ang="0">
                  <a:pos x="50" y="6"/>
                </a:cxn>
                <a:cxn ang="0">
                  <a:pos x="47" y="17"/>
                </a:cxn>
                <a:cxn ang="0">
                  <a:pos x="47" y="17"/>
                </a:cxn>
              </a:cxnLst>
              <a:rect l="0" t="0" r="r" b="b"/>
              <a:pathLst>
                <a:path w="50" h="114">
                  <a:moveTo>
                    <a:pt x="47" y="17"/>
                  </a:moveTo>
                  <a:lnTo>
                    <a:pt x="44" y="17"/>
                  </a:lnTo>
                  <a:lnTo>
                    <a:pt x="36" y="14"/>
                  </a:lnTo>
                  <a:lnTo>
                    <a:pt x="30" y="17"/>
                  </a:lnTo>
                  <a:lnTo>
                    <a:pt x="25" y="19"/>
                  </a:lnTo>
                  <a:lnTo>
                    <a:pt x="22" y="25"/>
                  </a:lnTo>
                  <a:lnTo>
                    <a:pt x="19" y="30"/>
                  </a:lnTo>
                  <a:lnTo>
                    <a:pt x="17" y="44"/>
                  </a:lnTo>
                  <a:lnTo>
                    <a:pt x="17" y="57"/>
                  </a:lnTo>
                  <a:lnTo>
                    <a:pt x="17" y="114"/>
                  </a:lnTo>
                  <a:lnTo>
                    <a:pt x="3" y="114"/>
                  </a:lnTo>
                  <a:lnTo>
                    <a:pt x="3" y="108"/>
                  </a:lnTo>
                  <a:lnTo>
                    <a:pt x="3" y="84"/>
                  </a:lnTo>
                  <a:lnTo>
                    <a:pt x="3" y="57"/>
                  </a:lnTo>
                  <a:lnTo>
                    <a:pt x="0" y="6"/>
                  </a:lnTo>
                  <a:lnTo>
                    <a:pt x="3" y="6"/>
                  </a:lnTo>
                  <a:lnTo>
                    <a:pt x="14" y="3"/>
                  </a:lnTo>
                  <a:lnTo>
                    <a:pt x="17" y="3"/>
                  </a:lnTo>
                  <a:lnTo>
                    <a:pt x="17" y="22"/>
                  </a:lnTo>
                  <a:lnTo>
                    <a:pt x="19" y="14"/>
                  </a:lnTo>
                  <a:lnTo>
                    <a:pt x="25" y="6"/>
                  </a:lnTo>
                  <a:lnTo>
                    <a:pt x="30" y="3"/>
                  </a:lnTo>
                  <a:lnTo>
                    <a:pt x="39" y="0"/>
                  </a:lnTo>
                  <a:lnTo>
                    <a:pt x="47" y="3"/>
                  </a:lnTo>
                  <a:lnTo>
                    <a:pt x="50" y="6"/>
                  </a:lnTo>
                  <a:lnTo>
                    <a:pt x="47"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3" name="Freeform 24"/>
            <p:cNvSpPr>
              <a:spLocks/>
            </p:cNvSpPr>
            <p:nvPr/>
          </p:nvSpPr>
          <p:spPr bwMode="auto">
            <a:xfrm>
              <a:off x="1444" y="959"/>
              <a:ext cx="82" cy="170"/>
            </a:xfrm>
            <a:custGeom>
              <a:avLst/>
              <a:gdLst/>
              <a:ahLst/>
              <a:cxnLst>
                <a:cxn ang="0">
                  <a:pos x="80" y="170"/>
                </a:cxn>
                <a:cxn ang="0">
                  <a:pos x="80"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3" y="170"/>
                </a:cxn>
                <a:cxn ang="0">
                  <a:pos x="3" y="75"/>
                </a:cxn>
                <a:cxn ang="0">
                  <a:pos x="3" y="75"/>
                </a:cxn>
                <a:cxn ang="0">
                  <a:pos x="0" y="2"/>
                </a:cxn>
                <a:cxn ang="0">
                  <a:pos x="3" y="0"/>
                </a:cxn>
                <a:cxn ang="0">
                  <a:pos x="3" y="0"/>
                </a:cxn>
                <a:cxn ang="0">
                  <a:pos x="16" y="0"/>
                </a:cxn>
                <a:cxn ang="0">
                  <a:pos x="16" y="0"/>
                </a:cxn>
                <a:cxn ang="0">
                  <a:pos x="16" y="0"/>
                </a:cxn>
                <a:cxn ang="0">
                  <a:pos x="16" y="27"/>
                </a:cxn>
                <a:cxn ang="0">
                  <a:pos x="16" y="102"/>
                </a:cxn>
                <a:cxn ang="0">
                  <a:pos x="33" y="83"/>
                </a:cxn>
                <a:cxn ang="0">
                  <a:pos x="33" y="83"/>
                </a:cxn>
                <a:cxn ang="0">
                  <a:pos x="55" y="62"/>
                </a:cxn>
                <a:cxn ang="0">
                  <a:pos x="58"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80" y="170"/>
                </a:cxn>
              </a:cxnLst>
              <a:rect l="0" t="0" r="r" b="b"/>
              <a:pathLst>
                <a:path w="82" h="170">
                  <a:moveTo>
                    <a:pt x="80" y="170"/>
                  </a:moveTo>
                  <a:lnTo>
                    <a:pt x="80" y="170"/>
                  </a:lnTo>
                  <a:lnTo>
                    <a:pt x="74" y="170"/>
                  </a:lnTo>
                  <a:lnTo>
                    <a:pt x="66" y="170"/>
                  </a:lnTo>
                  <a:lnTo>
                    <a:pt x="63" y="170"/>
                  </a:lnTo>
                  <a:lnTo>
                    <a:pt x="16" y="105"/>
                  </a:lnTo>
                  <a:lnTo>
                    <a:pt x="16" y="110"/>
                  </a:lnTo>
                  <a:lnTo>
                    <a:pt x="16" y="154"/>
                  </a:lnTo>
                  <a:lnTo>
                    <a:pt x="16" y="170"/>
                  </a:lnTo>
                  <a:lnTo>
                    <a:pt x="5" y="170"/>
                  </a:lnTo>
                  <a:lnTo>
                    <a:pt x="3" y="170"/>
                  </a:lnTo>
                  <a:lnTo>
                    <a:pt x="3" y="75"/>
                  </a:lnTo>
                  <a:lnTo>
                    <a:pt x="0" y="2"/>
                  </a:lnTo>
                  <a:lnTo>
                    <a:pt x="3" y="0"/>
                  </a:lnTo>
                  <a:lnTo>
                    <a:pt x="16" y="0"/>
                  </a:lnTo>
                  <a:lnTo>
                    <a:pt x="16" y="27"/>
                  </a:lnTo>
                  <a:lnTo>
                    <a:pt x="16" y="102"/>
                  </a:lnTo>
                  <a:lnTo>
                    <a:pt x="33" y="83"/>
                  </a:lnTo>
                  <a:lnTo>
                    <a:pt x="55" y="62"/>
                  </a:lnTo>
                  <a:lnTo>
                    <a:pt x="58" y="59"/>
                  </a:lnTo>
                  <a:lnTo>
                    <a:pt x="71" y="59"/>
                  </a:lnTo>
                  <a:lnTo>
                    <a:pt x="71" y="62"/>
                  </a:lnTo>
                  <a:lnTo>
                    <a:pt x="52" y="83"/>
                  </a:lnTo>
                  <a:lnTo>
                    <a:pt x="30" y="102"/>
                  </a:lnTo>
                  <a:lnTo>
                    <a:pt x="49" y="129"/>
                  </a:lnTo>
                  <a:lnTo>
                    <a:pt x="66" y="151"/>
                  </a:lnTo>
                  <a:lnTo>
                    <a:pt x="82" y="167"/>
                  </a:lnTo>
                  <a:lnTo>
                    <a:pt x="80"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4" name="Freeform 23"/>
            <p:cNvSpPr>
              <a:spLocks noEditPoints="1"/>
            </p:cNvSpPr>
            <p:nvPr/>
          </p:nvSpPr>
          <p:spPr bwMode="auto">
            <a:xfrm>
              <a:off x="1609" y="1015"/>
              <a:ext cx="77" cy="117"/>
            </a:xfrm>
            <a:custGeom>
              <a:avLst/>
              <a:gdLst/>
              <a:ahLst/>
              <a:cxnLst>
                <a:cxn ang="0">
                  <a:pos x="77" y="114"/>
                </a:cxn>
                <a:cxn ang="0">
                  <a:pos x="63" y="114"/>
                </a:cxn>
                <a:cxn ang="0">
                  <a:pos x="63" y="106"/>
                </a:cxn>
                <a:cxn ang="0">
                  <a:pos x="33" y="117"/>
                </a:cxn>
                <a:cxn ang="0">
                  <a:pos x="19" y="114"/>
                </a:cxn>
                <a:cxn ang="0">
                  <a:pos x="3" y="95"/>
                </a:cxn>
                <a:cxn ang="0">
                  <a:pos x="0" y="81"/>
                </a:cxn>
                <a:cxn ang="0">
                  <a:pos x="5" y="60"/>
                </a:cxn>
                <a:cxn ang="0">
                  <a:pos x="22" y="49"/>
                </a:cxn>
                <a:cxn ang="0">
                  <a:pos x="63" y="38"/>
                </a:cxn>
                <a:cxn ang="0">
                  <a:pos x="63" y="36"/>
                </a:cxn>
                <a:cxn ang="0">
                  <a:pos x="58" y="17"/>
                </a:cxn>
                <a:cxn ang="0">
                  <a:pos x="41" y="11"/>
                </a:cxn>
                <a:cxn ang="0">
                  <a:pos x="25" y="14"/>
                </a:cxn>
                <a:cxn ang="0">
                  <a:pos x="11" y="19"/>
                </a:cxn>
                <a:cxn ang="0">
                  <a:pos x="11" y="9"/>
                </a:cxn>
                <a:cxn ang="0">
                  <a:pos x="14" y="9"/>
                </a:cxn>
                <a:cxn ang="0">
                  <a:pos x="44" y="0"/>
                </a:cxn>
                <a:cxn ang="0">
                  <a:pos x="52" y="0"/>
                </a:cxn>
                <a:cxn ang="0">
                  <a:pos x="69" y="9"/>
                </a:cxn>
                <a:cxn ang="0">
                  <a:pos x="74" y="19"/>
                </a:cxn>
                <a:cxn ang="0">
                  <a:pos x="77" y="33"/>
                </a:cxn>
                <a:cxn ang="0">
                  <a:pos x="77" y="71"/>
                </a:cxn>
                <a:cxn ang="0">
                  <a:pos x="77" y="84"/>
                </a:cxn>
                <a:cxn ang="0">
                  <a:pos x="77" y="114"/>
                </a:cxn>
                <a:cxn ang="0">
                  <a:pos x="63" y="49"/>
                </a:cxn>
                <a:cxn ang="0">
                  <a:pos x="30" y="57"/>
                </a:cxn>
                <a:cxn ang="0">
                  <a:pos x="19" y="65"/>
                </a:cxn>
                <a:cxn ang="0">
                  <a:pos x="14" y="81"/>
                </a:cxn>
                <a:cxn ang="0">
                  <a:pos x="14" y="92"/>
                </a:cxn>
                <a:cxn ang="0">
                  <a:pos x="27" y="103"/>
                </a:cxn>
                <a:cxn ang="0">
                  <a:pos x="36" y="106"/>
                </a:cxn>
                <a:cxn ang="0">
                  <a:pos x="63" y="95"/>
                </a:cxn>
              </a:cxnLst>
              <a:rect l="0" t="0" r="r" b="b"/>
              <a:pathLst>
                <a:path w="77" h="117">
                  <a:moveTo>
                    <a:pt x="77" y="114"/>
                  </a:moveTo>
                  <a:lnTo>
                    <a:pt x="77" y="114"/>
                  </a:lnTo>
                  <a:lnTo>
                    <a:pt x="66" y="114"/>
                  </a:lnTo>
                  <a:lnTo>
                    <a:pt x="63" y="114"/>
                  </a:lnTo>
                  <a:lnTo>
                    <a:pt x="63" y="106"/>
                  </a:lnTo>
                  <a:lnTo>
                    <a:pt x="49" y="114"/>
                  </a:lnTo>
                  <a:lnTo>
                    <a:pt x="33" y="117"/>
                  </a:lnTo>
                  <a:lnTo>
                    <a:pt x="19" y="114"/>
                  </a:lnTo>
                  <a:lnTo>
                    <a:pt x="8" y="106"/>
                  </a:lnTo>
                  <a:lnTo>
                    <a:pt x="3" y="95"/>
                  </a:lnTo>
                  <a:lnTo>
                    <a:pt x="0" y="81"/>
                  </a:lnTo>
                  <a:lnTo>
                    <a:pt x="0" y="71"/>
                  </a:lnTo>
                  <a:lnTo>
                    <a:pt x="5" y="60"/>
                  </a:lnTo>
                  <a:lnTo>
                    <a:pt x="14" y="52"/>
                  </a:lnTo>
                  <a:lnTo>
                    <a:pt x="22" y="49"/>
                  </a:lnTo>
                  <a:lnTo>
                    <a:pt x="41" y="44"/>
                  </a:lnTo>
                  <a:lnTo>
                    <a:pt x="63" y="38"/>
                  </a:lnTo>
                  <a:lnTo>
                    <a:pt x="63" y="36"/>
                  </a:lnTo>
                  <a:lnTo>
                    <a:pt x="63" y="25"/>
                  </a:lnTo>
                  <a:lnTo>
                    <a:pt x="58" y="17"/>
                  </a:lnTo>
                  <a:lnTo>
                    <a:pt x="49" y="14"/>
                  </a:lnTo>
                  <a:lnTo>
                    <a:pt x="41" y="11"/>
                  </a:lnTo>
                  <a:lnTo>
                    <a:pt x="25" y="14"/>
                  </a:lnTo>
                  <a:lnTo>
                    <a:pt x="14" y="19"/>
                  </a:lnTo>
                  <a:lnTo>
                    <a:pt x="11" y="19"/>
                  </a:lnTo>
                  <a:lnTo>
                    <a:pt x="11" y="9"/>
                  </a:lnTo>
                  <a:lnTo>
                    <a:pt x="14" y="9"/>
                  </a:lnTo>
                  <a:lnTo>
                    <a:pt x="27" y="3"/>
                  </a:lnTo>
                  <a:lnTo>
                    <a:pt x="44" y="0"/>
                  </a:lnTo>
                  <a:lnTo>
                    <a:pt x="52" y="0"/>
                  </a:lnTo>
                  <a:lnTo>
                    <a:pt x="60" y="6"/>
                  </a:lnTo>
                  <a:lnTo>
                    <a:pt x="69" y="9"/>
                  </a:lnTo>
                  <a:lnTo>
                    <a:pt x="74" y="19"/>
                  </a:lnTo>
                  <a:lnTo>
                    <a:pt x="77" y="25"/>
                  </a:lnTo>
                  <a:lnTo>
                    <a:pt x="77" y="33"/>
                  </a:lnTo>
                  <a:lnTo>
                    <a:pt x="77" y="71"/>
                  </a:lnTo>
                  <a:lnTo>
                    <a:pt x="77" y="84"/>
                  </a:lnTo>
                  <a:lnTo>
                    <a:pt x="77" y="111"/>
                  </a:lnTo>
                  <a:lnTo>
                    <a:pt x="77" y="114"/>
                  </a:lnTo>
                  <a:close/>
                  <a:moveTo>
                    <a:pt x="63" y="49"/>
                  </a:moveTo>
                  <a:lnTo>
                    <a:pt x="63" y="49"/>
                  </a:lnTo>
                  <a:lnTo>
                    <a:pt x="47" y="52"/>
                  </a:lnTo>
                  <a:lnTo>
                    <a:pt x="30" y="57"/>
                  </a:lnTo>
                  <a:lnTo>
                    <a:pt x="25" y="60"/>
                  </a:lnTo>
                  <a:lnTo>
                    <a:pt x="19" y="65"/>
                  </a:lnTo>
                  <a:lnTo>
                    <a:pt x="14" y="73"/>
                  </a:lnTo>
                  <a:lnTo>
                    <a:pt x="14" y="81"/>
                  </a:lnTo>
                  <a:lnTo>
                    <a:pt x="14" y="92"/>
                  </a:lnTo>
                  <a:lnTo>
                    <a:pt x="19" y="98"/>
                  </a:lnTo>
                  <a:lnTo>
                    <a:pt x="27" y="103"/>
                  </a:lnTo>
                  <a:lnTo>
                    <a:pt x="36" y="106"/>
                  </a:lnTo>
                  <a:lnTo>
                    <a:pt x="52" y="103"/>
                  </a:lnTo>
                  <a:lnTo>
                    <a:pt x="63" y="95"/>
                  </a:lnTo>
                  <a:lnTo>
                    <a:pt x="63"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5" name="Freeform 22"/>
            <p:cNvSpPr>
              <a:spLocks/>
            </p:cNvSpPr>
            <p:nvPr/>
          </p:nvSpPr>
          <p:spPr bwMode="auto">
            <a:xfrm>
              <a:off x="1724" y="1015"/>
              <a:ext cx="83" cy="114"/>
            </a:xfrm>
            <a:custGeom>
              <a:avLst/>
              <a:gdLst/>
              <a:ahLst/>
              <a:cxnLst>
                <a:cxn ang="0">
                  <a:pos x="83" y="114"/>
                </a:cxn>
                <a:cxn ang="0">
                  <a:pos x="83" y="114"/>
                </a:cxn>
                <a:cxn ang="0">
                  <a:pos x="69" y="114"/>
                </a:cxn>
                <a:cxn ang="0">
                  <a:pos x="69" y="114"/>
                </a:cxn>
                <a:cxn ang="0">
                  <a:pos x="69" y="114"/>
                </a:cxn>
                <a:cxn ang="0">
                  <a:pos x="69" y="84"/>
                </a:cxn>
                <a:cxn ang="0">
                  <a:pos x="69" y="84"/>
                </a:cxn>
                <a:cxn ang="0">
                  <a:pos x="69" y="44"/>
                </a:cxn>
                <a:cxn ang="0">
                  <a:pos x="69" y="44"/>
                </a:cxn>
                <a:cxn ang="0">
                  <a:pos x="69" y="33"/>
                </a:cxn>
                <a:cxn ang="0">
                  <a:pos x="66" y="22"/>
                </a:cxn>
                <a:cxn ang="0">
                  <a:pos x="58" y="17"/>
                </a:cxn>
                <a:cxn ang="0">
                  <a:pos x="47" y="14"/>
                </a:cxn>
                <a:cxn ang="0">
                  <a:pos x="47" y="14"/>
                </a:cxn>
                <a:cxn ang="0">
                  <a:pos x="39" y="14"/>
                </a:cxn>
                <a:cxn ang="0">
                  <a:pos x="28" y="17"/>
                </a:cxn>
                <a:cxn ang="0">
                  <a:pos x="14" y="27"/>
                </a:cxn>
                <a:cxn ang="0">
                  <a:pos x="14" y="33"/>
                </a:cxn>
                <a:cxn ang="0">
                  <a:pos x="14" y="33"/>
                </a:cxn>
                <a:cxn ang="0">
                  <a:pos x="14" y="114"/>
                </a:cxn>
                <a:cxn ang="0">
                  <a:pos x="14" y="114"/>
                </a:cxn>
                <a:cxn ang="0">
                  <a:pos x="14" y="114"/>
                </a:cxn>
                <a:cxn ang="0">
                  <a:pos x="3" y="114"/>
                </a:cxn>
                <a:cxn ang="0">
                  <a:pos x="0" y="114"/>
                </a:cxn>
                <a:cxn ang="0">
                  <a:pos x="0" y="114"/>
                </a:cxn>
                <a:cxn ang="0">
                  <a:pos x="0" y="87"/>
                </a:cxn>
                <a:cxn ang="0">
                  <a:pos x="0" y="71"/>
                </a:cxn>
                <a:cxn ang="0">
                  <a:pos x="0" y="71"/>
                </a:cxn>
                <a:cxn ang="0">
                  <a:pos x="0" y="6"/>
                </a:cxn>
                <a:cxn ang="0">
                  <a:pos x="0" y="3"/>
                </a:cxn>
                <a:cxn ang="0">
                  <a:pos x="0" y="3"/>
                </a:cxn>
                <a:cxn ang="0">
                  <a:pos x="11" y="3"/>
                </a:cxn>
                <a:cxn ang="0">
                  <a:pos x="14" y="3"/>
                </a:cxn>
                <a:cxn ang="0">
                  <a:pos x="14" y="3"/>
                </a:cxn>
                <a:cxn ang="0">
                  <a:pos x="14" y="14"/>
                </a:cxn>
                <a:cxn ang="0">
                  <a:pos x="14" y="14"/>
                </a:cxn>
                <a:cxn ang="0">
                  <a:pos x="31" y="6"/>
                </a:cxn>
                <a:cxn ang="0">
                  <a:pos x="42" y="3"/>
                </a:cxn>
                <a:cxn ang="0">
                  <a:pos x="50" y="0"/>
                </a:cxn>
                <a:cxn ang="0">
                  <a:pos x="50" y="0"/>
                </a:cxn>
                <a:cxn ang="0">
                  <a:pos x="61" y="3"/>
                </a:cxn>
                <a:cxn ang="0">
                  <a:pos x="66" y="6"/>
                </a:cxn>
                <a:cxn ang="0">
                  <a:pos x="75" y="11"/>
                </a:cxn>
                <a:cxn ang="0">
                  <a:pos x="80" y="19"/>
                </a:cxn>
                <a:cxn ang="0">
                  <a:pos x="80" y="19"/>
                </a:cxn>
                <a:cxn ang="0">
                  <a:pos x="83" y="33"/>
                </a:cxn>
                <a:cxn ang="0">
                  <a:pos x="83" y="46"/>
                </a:cxn>
                <a:cxn ang="0">
                  <a:pos x="83" y="68"/>
                </a:cxn>
                <a:cxn ang="0">
                  <a:pos x="83" y="68"/>
                </a:cxn>
                <a:cxn ang="0">
                  <a:pos x="83" y="114"/>
                </a:cxn>
                <a:cxn ang="0">
                  <a:pos x="83" y="114"/>
                </a:cxn>
              </a:cxnLst>
              <a:rect l="0" t="0" r="r" b="b"/>
              <a:pathLst>
                <a:path w="83" h="114">
                  <a:moveTo>
                    <a:pt x="83" y="114"/>
                  </a:moveTo>
                  <a:lnTo>
                    <a:pt x="83" y="114"/>
                  </a:lnTo>
                  <a:lnTo>
                    <a:pt x="69" y="114"/>
                  </a:lnTo>
                  <a:lnTo>
                    <a:pt x="69" y="84"/>
                  </a:lnTo>
                  <a:lnTo>
                    <a:pt x="69" y="44"/>
                  </a:lnTo>
                  <a:lnTo>
                    <a:pt x="69" y="33"/>
                  </a:lnTo>
                  <a:lnTo>
                    <a:pt x="66" y="22"/>
                  </a:lnTo>
                  <a:lnTo>
                    <a:pt x="58" y="17"/>
                  </a:lnTo>
                  <a:lnTo>
                    <a:pt x="47" y="14"/>
                  </a:lnTo>
                  <a:lnTo>
                    <a:pt x="39" y="14"/>
                  </a:lnTo>
                  <a:lnTo>
                    <a:pt x="28" y="17"/>
                  </a:lnTo>
                  <a:lnTo>
                    <a:pt x="14" y="27"/>
                  </a:lnTo>
                  <a:lnTo>
                    <a:pt x="14" y="33"/>
                  </a:lnTo>
                  <a:lnTo>
                    <a:pt x="14" y="114"/>
                  </a:lnTo>
                  <a:lnTo>
                    <a:pt x="3" y="114"/>
                  </a:lnTo>
                  <a:lnTo>
                    <a:pt x="0" y="114"/>
                  </a:lnTo>
                  <a:lnTo>
                    <a:pt x="0" y="87"/>
                  </a:lnTo>
                  <a:lnTo>
                    <a:pt x="0" y="71"/>
                  </a:lnTo>
                  <a:lnTo>
                    <a:pt x="0" y="6"/>
                  </a:lnTo>
                  <a:lnTo>
                    <a:pt x="0" y="3"/>
                  </a:lnTo>
                  <a:lnTo>
                    <a:pt x="11" y="3"/>
                  </a:lnTo>
                  <a:lnTo>
                    <a:pt x="14" y="3"/>
                  </a:lnTo>
                  <a:lnTo>
                    <a:pt x="14" y="14"/>
                  </a:lnTo>
                  <a:lnTo>
                    <a:pt x="31" y="6"/>
                  </a:lnTo>
                  <a:lnTo>
                    <a:pt x="42" y="3"/>
                  </a:lnTo>
                  <a:lnTo>
                    <a:pt x="50" y="0"/>
                  </a:lnTo>
                  <a:lnTo>
                    <a:pt x="61" y="3"/>
                  </a:lnTo>
                  <a:lnTo>
                    <a:pt x="66" y="6"/>
                  </a:lnTo>
                  <a:lnTo>
                    <a:pt x="75" y="11"/>
                  </a:lnTo>
                  <a:lnTo>
                    <a:pt x="80" y="19"/>
                  </a:lnTo>
                  <a:lnTo>
                    <a:pt x="83" y="33"/>
                  </a:lnTo>
                  <a:lnTo>
                    <a:pt x="83" y="46"/>
                  </a:lnTo>
                  <a:lnTo>
                    <a:pt x="83" y="68"/>
                  </a:lnTo>
                  <a:lnTo>
                    <a:pt x="83"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6" name="Freeform 21"/>
            <p:cNvSpPr>
              <a:spLocks noEditPoints="1"/>
            </p:cNvSpPr>
            <p:nvPr/>
          </p:nvSpPr>
          <p:spPr bwMode="auto">
            <a:xfrm>
              <a:off x="1840" y="959"/>
              <a:ext cx="91" cy="173"/>
            </a:xfrm>
            <a:custGeom>
              <a:avLst/>
              <a:gdLst/>
              <a:ahLst/>
              <a:cxnLst>
                <a:cxn ang="0">
                  <a:pos x="88" y="170"/>
                </a:cxn>
                <a:cxn ang="0">
                  <a:pos x="77" y="170"/>
                </a:cxn>
                <a:cxn ang="0">
                  <a:pos x="77" y="159"/>
                </a:cxn>
                <a:cxn ang="0">
                  <a:pos x="55" y="170"/>
                </a:cxn>
                <a:cxn ang="0">
                  <a:pos x="47" y="173"/>
                </a:cxn>
                <a:cxn ang="0">
                  <a:pos x="27" y="167"/>
                </a:cxn>
                <a:cxn ang="0">
                  <a:pos x="11" y="154"/>
                </a:cxn>
                <a:cxn ang="0">
                  <a:pos x="3" y="137"/>
                </a:cxn>
                <a:cxn ang="0">
                  <a:pos x="0" y="116"/>
                </a:cxn>
                <a:cxn ang="0">
                  <a:pos x="8" y="86"/>
                </a:cxn>
                <a:cxn ang="0">
                  <a:pos x="14" y="78"/>
                </a:cxn>
                <a:cxn ang="0">
                  <a:pos x="33" y="65"/>
                </a:cxn>
                <a:cxn ang="0">
                  <a:pos x="66" y="59"/>
                </a:cxn>
                <a:cxn ang="0">
                  <a:pos x="77" y="59"/>
                </a:cxn>
                <a:cxn ang="0">
                  <a:pos x="74" y="29"/>
                </a:cxn>
                <a:cxn ang="0">
                  <a:pos x="74" y="0"/>
                </a:cxn>
                <a:cxn ang="0">
                  <a:pos x="88" y="0"/>
                </a:cxn>
                <a:cxn ang="0">
                  <a:pos x="88" y="0"/>
                </a:cxn>
                <a:cxn ang="0">
                  <a:pos x="88" y="83"/>
                </a:cxn>
                <a:cxn ang="0">
                  <a:pos x="91" y="170"/>
                </a:cxn>
                <a:cxn ang="0">
                  <a:pos x="77" y="105"/>
                </a:cxn>
                <a:cxn ang="0">
                  <a:pos x="77" y="70"/>
                </a:cxn>
                <a:cxn ang="0">
                  <a:pos x="63" y="70"/>
                </a:cxn>
                <a:cxn ang="0">
                  <a:pos x="44" y="73"/>
                </a:cxn>
                <a:cxn ang="0">
                  <a:pos x="27" y="81"/>
                </a:cxn>
                <a:cxn ang="0">
                  <a:pos x="16" y="94"/>
                </a:cxn>
                <a:cxn ang="0">
                  <a:pos x="14" y="116"/>
                </a:cxn>
                <a:cxn ang="0">
                  <a:pos x="16" y="132"/>
                </a:cxn>
                <a:cxn ang="0">
                  <a:pos x="27" y="151"/>
                </a:cxn>
                <a:cxn ang="0">
                  <a:pos x="41" y="159"/>
                </a:cxn>
                <a:cxn ang="0">
                  <a:pos x="49" y="159"/>
                </a:cxn>
                <a:cxn ang="0">
                  <a:pos x="63" y="156"/>
                </a:cxn>
                <a:cxn ang="0">
                  <a:pos x="77" y="146"/>
                </a:cxn>
                <a:cxn ang="0">
                  <a:pos x="77" y="105"/>
                </a:cxn>
              </a:cxnLst>
              <a:rect l="0" t="0" r="r" b="b"/>
              <a:pathLst>
                <a:path w="91" h="173">
                  <a:moveTo>
                    <a:pt x="88" y="170"/>
                  </a:moveTo>
                  <a:lnTo>
                    <a:pt x="88" y="170"/>
                  </a:lnTo>
                  <a:lnTo>
                    <a:pt x="77" y="170"/>
                  </a:lnTo>
                  <a:lnTo>
                    <a:pt x="77" y="159"/>
                  </a:lnTo>
                  <a:lnTo>
                    <a:pt x="63" y="170"/>
                  </a:lnTo>
                  <a:lnTo>
                    <a:pt x="55" y="170"/>
                  </a:lnTo>
                  <a:lnTo>
                    <a:pt x="47" y="173"/>
                  </a:lnTo>
                  <a:lnTo>
                    <a:pt x="36" y="170"/>
                  </a:lnTo>
                  <a:lnTo>
                    <a:pt x="27" y="167"/>
                  </a:lnTo>
                  <a:lnTo>
                    <a:pt x="19" y="162"/>
                  </a:lnTo>
                  <a:lnTo>
                    <a:pt x="11" y="154"/>
                  </a:lnTo>
                  <a:lnTo>
                    <a:pt x="8" y="146"/>
                  </a:lnTo>
                  <a:lnTo>
                    <a:pt x="3" y="137"/>
                  </a:lnTo>
                  <a:lnTo>
                    <a:pt x="0" y="116"/>
                  </a:lnTo>
                  <a:lnTo>
                    <a:pt x="3" y="100"/>
                  </a:lnTo>
                  <a:lnTo>
                    <a:pt x="8" y="86"/>
                  </a:lnTo>
                  <a:lnTo>
                    <a:pt x="14" y="78"/>
                  </a:lnTo>
                  <a:lnTo>
                    <a:pt x="19" y="73"/>
                  </a:lnTo>
                  <a:lnTo>
                    <a:pt x="33" y="65"/>
                  </a:lnTo>
                  <a:lnTo>
                    <a:pt x="49" y="59"/>
                  </a:lnTo>
                  <a:lnTo>
                    <a:pt x="66" y="59"/>
                  </a:lnTo>
                  <a:lnTo>
                    <a:pt x="77" y="59"/>
                  </a:lnTo>
                  <a:lnTo>
                    <a:pt x="74" y="29"/>
                  </a:lnTo>
                  <a:lnTo>
                    <a:pt x="74" y="2"/>
                  </a:lnTo>
                  <a:lnTo>
                    <a:pt x="74" y="0"/>
                  </a:lnTo>
                  <a:lnTo>
                    <a:pt x="88" y="0"/>
                  </a:lnTo>
                  <a:lnTo>
                    <a:pt x="88" y="51"/>
                  </a:lnTo>
                  <a:lnTo>
                    <a:pt x="88" y="83"/>
                  </a:lnTo>
                  <a:lnTo>
                    <a:pt x="91" y="170"/>
                  </a:lnTo>
                  <a:lnTo>
                    <a:pt x="88" y="170"/>
                  </a:lnTo>
                  <a:close/>
                  <a:moveTo>
                    <a:pt x="77" y="105"/>
                  </a:moveTo>
                  <a:lnTo>
                    <a:pt x="77" y="105"/>
                  </a:lnTo>
                  <a:lnTo>
                    <a:pt x="77" y="70"/>
                  </a:lnTo>
                  <a:lnTo>
                    <a:pt x="63" y="70"/>
                  </a:lnTo>
                  <a:lnTo>
                    <a:pt x="44" y="73"/>
                  </a:lnTo>
                  <a:lnTo>
                    <a:pt x="36" y="75"/>
                  </a:lnTo>
                  <a:lnTo>
                    <a:pt x="27" y="81"/>
                  </a:lnTo>
                  <a:lnTo>
                    <a:pt x="22" y="86"/>
                  </a:lnTo>
                  <a:lnTo>
                    <a:pt x="16" y="94"/>
                  </a:lnTo>
                  <a:lnTo>
                    <a:pt x="14" y="105"/>
                  </a:lnTo>
                  <a:lnTo>
                    <a:pt x="14" y="116"/>
                  </a:lnTo>
                  <a:lnTo>
                    <a:pt x="16" y="132"/>
                  </a:lnTo>
                  <a:lnTo>
                    <a:pt x="22" y="146"/>
                  </a:lnTo>
                  <a:lnTo>
                    <a:pt x="27" y="151"/>
                  </a:lnTo>
                  <a:lnTo>
                    <a:pt x="33" y="156"/>
                  </a:lnTo>
                  <a:lnTo>
                    <a:pt x="41" y="159"/>
                  </a:lnTo>
                  <a:lnTo>
                    <a:pt x="49" y="159"/>
                  </a:lnTo>
                  <a:lnTo>
                    <a:pt x="58" y="159"/>
                  </a:lnTo>
                  <a:lnTo>
                    <a:pt x="63" y="156"/>
                  </a:lnTo>
                  <a:lnTo>
                    <a:pt x="71" y="151"/>
                  </a:lnTo>
                  <a:lnTo>
                    <a:pt x="77" y="146"/>
                  </a:lnTo>
                  <a:lnTo>
                    <a:pt x="77" y="10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7" name="Freeform 20"/>
            <p:cNvSpPr>
              <a:spLocks/>
            </p:cNvSpPr>
            <p:nvPr/>
          </p:nvSpPr>
          <p:spPr bwMode="auto">
            <a:xfrm>
              <a:off x="2041" y="975"/>
              <a:ext cx="110" cy="154"/>
            </a:xfrm>
            <a:custGeom>
              <a:avLst/>
              <a:gdLst/>
              <a:ahLst/>
              <a:cxnLst>
                <a:cxn ang="0">
                  <a:pos x="107" y="154"/>
                </a:cxn>
                <a:cxn ang="0">
                  <a:pos x="107" y="154"/>
                </a:cxn>
                <a:cxn ang="0">
                  <a:pos x="90" y="154"/>
                </a:cxn>
                <a:cxn ang="0">
                  <a:pos x="88" y="154"/>
                </a:cxn>
                <a:cxn ang="0">
                  <a:pos x="88" y="154"/>
                </a:cxn>
                <a:cxn ang="0">
                  <a:pos x="49" y="84"/>
                </a:cxn>
                <a:cxn ang="0">
                  <a:pos x="11" y="13"/>
                </a:cxn>
                <a:cxn ang="0">
                  <a:pos x="11" y="13"/>
                </a:cxn>
                <a:cxn ang="0">
                  <a:pos x="13" y="84"/>
                </a:cxn>
                <a:cxn ang="0">
                  <a:pos x="13" y="84"/>
                </a:cxn>
                <a:cxn ang="0">
                  <a:pos x="13" y="154"/>
                </a:cxn>
                <a:cxn ang="0">
                  <a:pos x="13" y="154"/>
                </a:cxn>
                <a:cxn ang="0">
                  <a:pos x="8" y="154"/>
                </a:cxn>
                <a:cxn ang="0">
                  <a:pos x="8" y="154"/>
                </a:cxn>
                <a:cxn ang="0">
                  <a:pos x="2"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5" y="32"/>
                </a:cxn>
                <a:cxn ang="0">
                  <a:pos x="35" y="32"/>
                </a:cxn>
                <a:cxn ang="0">
                  <a:pos x="55" y="62"/>
                </a:cxn>
                <a:cxn ang="0">
                  <a:pos x="96" y="143"/>
                </a:cxn>
                <a:cxn ang="0">
                  <a:pos x="96" y="143"/>
                </a:cxn>
                <a:cxn ang="0">
                  <a:pos x="96" y="111"/>
                </a:cxn>
                <a:cxn ang="0">
                  <a:pos x="96" y="111"/>
                </a:cxn>
                <a:cxn ang="0">
                  <a:pos x="96"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0" y="154"/>
                  </a:lnTo>
                  <a:lnTo>
                    <a:pt x="88" y="154"/>
                  </a:lnTo>
                  <a:lnTo>
                    <a:pt x="49" y="84"/>
                  </a:lnTo>
                  <a:lnTo>
                    <a:pt x="11" y="13"/>
                  </a:lnTo>
                  <a:lnTo>
                    <a:pt x="13" y="84"/>
                  </a:lnTo>
                  <a:lnTo>
                    <a:pt x="13" y="154"/>
                  </a:lnTo>
                  <a:lnTo>
                    <a:pt x="8" y="154"/>
                  </a:lnTo>
                  <a:lnTo>
                    <a:pt x="2" y="154"/>
                  </a:lnTo>
                  <a:lnTo>
                    <a:pt x="0" y="154"/>
                  </a:lnTo>
                  <a:lnTo>
                    <a:pt x="0" y="113"/>
                  </a:lnTo>
                  <a:lnTo>
                    <a:pt x="0" y="3"/>
                  </a:lnTo>
                  <a:lnTo>
                    <a:pt x="19" y="0"/>
                  </a:lnTo>
                  <a:lnTo>
                    <a:pt x="19" y="3"/>
                  </a:lnTo>
                  <a:lnTo>
                    <a:pt x="35" y="32"/>
                  </a:lnTo>
                  <a:lnTo>
                    <a:pt x="55" y="62"/>
                  </a:lnTo>
                  <a:lnTo>
                    <a:pt x="96" y="143"/>
                  </a:lnTo>
                  <a:lnTo>
                    <a:pt x="96" y="111"/>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8" name="Freeform 19"/>
            <p:cNvSpPr>
              <a:spLocks noEditPoints="1"/>
            </p:cNvSpPr>
            <p:nvPr/>
          </p:nvSpPr>
          <p:spPr bwMode="auto">
            <a:xfrm>
              <a:off x="2184" y="1015"/>
              <a:ext cx="93" cy="117"/>
            </a:xfrm>
            <a:custGeom>
              <a:avLst/>
              <a:gdLst/>
              <a:ahLst/>
              <a:cxnLst>
                <a:cxn ang="0">
                  <a:pos x="90" y="57"/>
                </a:cxn>
                <a:cxn ang="0">
                  <a:pos x="13" y="57"/>
                </a:cxn>
                <a:cxn ang="0">
                  <a:pos x="13" y="57"/>
                </a:cxn>
                <a:cxn ang="0">
                  <a:pos x="16" y="76"/>
                </a:cxn>
                <a:cxn ang="0">
                  <a:pos x="24" y="90"/>
                </a:cxn>
                <a:cxn ang="0">
                  <a:pos x="30" y="98"/>
                </a:cxn>
                <a:cxn ang="0">
                  <a:pos x="35" y="100"/>
                </a:cxn>
                <a:cxn ang="0">
                  <a:pos x="44" y="103"/>
                </a:cxn>
                <a:cxn ang="0">
                  <a:pos x="55" y="106"/>
                </a:cxn>
                <a:cxn ang="0">
                  <a:pos x="55" y="106"/>
                </a:cxn>
                <a:cxn ang="0">
                  <a:pos x="63" y="103"/>
                </a:cxn>
                <a:cxn ang="0">
                  <a:pos x="71" y="100"/>
                </a:cxn>
                <a:cxn ang="0">
                  <a:pos x="79" y="98"/>
                </a:cxn>
                <a:cxn ang="0">
                  <a:pos x="88" y="90"/>
                </a:cxn>
                <a:cxn ang="0">
                  <a:pos x="88" y="92"/>
                </a:cxn>
                <a:cxn ang="0">
                  <a:pos x="88" y="92"/>
                </a:cxn>
                <a:cxn ang="0">
                  <a:pos x="88" y="103"/>
                </a:cxn>
                <a:cxn ang="0">
                  <a:pos x="88" y="106"/>
                </a:cxn>
                <a:cxn ang="0">
                  <a:pos x="88" y="106"/>
                </a:cxn>
                <a:cxn ang="0">
                  <a:pos x="71" y="114"/>
                </a:cxn>
                <a:cxn ang="0">
                  <a:pos x="52" y="117"/>
                </a:cxn>
                <a:cxn ang="0">
                  <a:pos x="52" y="117"/>
                </a:cxn>
                <a:cxn ang="0">
                  <a:pos x="41" y="117"/>
                </a:cxn>
                <a:cxn ang="0">
                  <a:pos x="30" y="111"/>
                </a:cxn>
                <a:cxn ang="0">
                  <a:pos x="22" y="108"/>
                </a:cxn>
                <a:cxn ang="0">
                  <a:pos x="13" y="100"/>
                </a:cxn>
                <a:cxn ang="0">
                  <a:pos x="8" y="92"/>
                </a:cxn>
                <a:cxn ang="0">
                  <a:pos x="5" y="81"/>
                </a:cxn>
                <a:cxn ang="0">
                  <a:pos x="2" y="71"/>
                </a:cxn>
                <a:cxn ang="0">
                  <a:pos x="0" y="60"/>
                </a:cxn>
                <a:cxn ang="0">
                  <a:pos x="0" y="60"/>
                </a:cxn>
                <a:cxn ang="0">
                  <a:pos x="2" y="36"/>
                </a:cxn>
                <a:cxn ang="0">
                  <a:pos x="8" y="27"/>
                </a:cxn>
                <a:cxn ang="0">
                  <a:pos x="13" y="17"/>
                </a:cxn>
                <a:cxn ang="0">
                  <a:pos x="19" y="11"/>
                </a:cxn>
                <a:cxn ang="0">
                  <a:pos x="27" y="6"/>
                </a:cxn>
                <a:cxn ang="0">
                  <a:pos x="38" y="3"/>
                </a:cxn>
                <a:cxn ang="0">
                  <a:pos x="49" y="0"/>
                </a:cxn>
                <a:cxn ang="0">
                  <a:pos x="49" y="0"/>
                </a:cxn>
                <a:cxn ang="0">
                  <a:pos x="60" y="3"/>
                </a:cxn>
                <a:cxn ang="0">
                  <a:pos x="68" y="6"/>
                </a:cxn>
                <a:cxn ang="0">
                  <a:pos x="77" y="11"/>
                </a:cxn>
                <a:cxn ang="0">
                  <a:pos x="82" y="17"/>
                </a:cxn>
                <a:cxn ang="0">
                  <a:pos x="88" y="25"/>
                </a:cxn>
                <a:cxn ang="0">
                  <a:pos x="90" y="36"/>
                </a:cxn>
                <a:cxn ang="0">
                  <a:pos x="93" y="57"/>
                </a:cxn>
                <a:cxn ang="0">
                  <a:pos x="90" y="57"/>
                </a:cxn>
                <a:cxn ang="0">
                  <a:pos x="49" y="11"/>
                </a:cxn>
                <a:cxn ang="0">
                  <a:pos x="49" y="11"/>
                </a:cxn>
                <a:cxn ang="0">
                  <a:pos x="35" y="14"/>
                </a:cxn>
                <a:cxn ang="0">
                  <a:pos x="24" y="22"/>
                </a:cxn>
                <a:cxn ang="0">
                  <a:pos x="19" y="33"/>
                </a:cxn>
                <a:cxn ang="0">
                  <a:pos x="13" y="46"/>
                </a:cxn>
                <a:cxn ang="0">
                  <a:pos x="79" y="46"/>
                </a:cxn>
                <a:cxn ang="0">
                  <a:pos x="79" y="46"/>
                </a:cxn>
                <a:cxn ang="0">
                  <a:pos x="77" y="33"/>
                </a:cxn>
                <a:cxn ang="0">
                  <a:pos x="71" y="22"/>
                </a:cxn>
                <a:cxn ang="0">
                  <a:pos x="60" y="14"/>
                </a:cxn>
                <a:cxn ang="0">
                  <a:pos x="49" y="11"/>
                </a:cxn>
                <a:cxn ang="0">
                  <a:pos x="49" y="11"/>
                </a:cxn>
              </a:cxnLst>
              <a:rect l="0" t="0" r="r" b="b"/>
              <a:pathLst>
                <a:path w="93" h="117">
                  <a:moveTo>
                    <a:pt x="90" y="57"/>
                  </a:moveTo>
                  <a:lnTo>
                    <a:pt x="13" y="57"/>
                  </a:lnTo>
                  <a:lnTo>
                    <a:pt x="16" y="76"/>
                  </a:lnTo>
                  <a:lnTo>
                    <a:pt x="24" y="90"/>
                  </a:lnTo>
                  <a:lnTo>
                    <a:pt x="30" y="98"/>
                  </a:lnTo>
                  <a:lnTo>
                    <a:pt x="35" y="100"/>
                  </a:lnTo>
                  <a:lnTo>
                    <a:pt x="44" y="103"/>
                  </a:lnTo>
                  <a:lnTo>
                    <a:pt x="55" y="106"/>
                  </a:lnTo>
                  <a:lnTo>
                    <a:pt x="63" y="103"/>
                  </a:lnTo>
                  <a:lnTo>
                    <a:pt x="71" y="100"/>
                  </a:lnTo>
                  <a:lnTo>
                    <a:pt x="79" y="98"/>
                  </a:lnTo>
                  <a:lnTo>
                    <a:pt x="88" y="90"/>
                  </a:lnTo>
                  <a:lnTo>
                    <a:pt x="88" y="92"/>
                  </a:lnTo>
                  <a:lnTo>
                    <a:pt x="88" y="103"/>
                  </a:lnTo>
                  <a:lnTo>
                    <a:pt x="88" y="106"/>
                  </a:lnTo>
                  <a:lnTo>
                    <a:pt x="71" y="114"/>
                  </a:lnTo>
                  <a:lnTo>
                    <a:pt x="52" y="117"/>
                  </a:lnTo>
                  <a:lnTo>
                    <a:pt x="41" y="117"/>
                  </a:lnTo>
                  <a:lnTo>
                    <a:pt x="30" y="111"/>
                  </a:lnTo>
                  <a:lnTo>
                    <a:pt x="22" y="108"/>
                  </a:lnTo>
                  <a:lnTo>
                    <a:pt x="13" y="100"/>
                  </a:lnTo>
                  <a:lnTo>
                    <a:pt x="8" y="92"/>
                  </a:lnTo>
                  <a:lnTo>
                    <a:pt x="5" y="81"/>
                  </a:lnTo>
                  <a:lnTo>
                    <a:pt x="2" y="71"/>
                  </a:lnTo>
                  <a:lnTo>
                    <a:pt x="0" y="60"/>
                  </a:lnTo>
                  <a:lnTo>
                    <a:pt x="2" y="36"/>
                  </a:lnTo>
                  <a:lnTo>
                    <a:pt x="8" y="27"/>
                  </a:lnTo>
                  <a:lnTo>
                    <a:pt x="13" y="17"/>
                  </a:lnTo>
                  <a:lnTo>
                    <a:pt x="19" y="11"/>
                  </a:lnTo>
                  <a:lnTo>
                    <a:pt x="27" y="6"/>
                  </a:lnTo>
                  <a:lnTo>
                    <a:pt x="38" y="3"/>
                  </a:lnTo>
                  <a:lnTo>
                    <a:pt x="49" y="0"/>
                  </a:lnTo>
                  <a:lnTo>
                    <a:pt x="60" y="3"/>
                  </a:lnTo>
                  <a:lnTo>
                    <a:pt x="68" y="6"/>
                  </a:lnTo>
                  <a:lnTo>
                    <a:pt x="77" y="11"/>
                  </a:lnTo>
                  <a:lnTo>
                    <a:pt x="82" y="17"/>
                  </a:lnTo>
                  <a:lnTo>
                    <a:pt x="88" y="25"/>
                  </a:lnTo>
                  <a:lnTo>
                    <a:pt x="90" y="36"/>
                  </a:lnTo>
                  <a:lnTo>
                    <a:pt x="93" y="57"/>
                  </a:lnTo>
                  <a:lnTo>
                    <a:pt x="90" y="57"/>
                  </a:lnTo>
                  <a:close/>
                  <a:moveTo>
                    <a:pt x="49" y="11"/>
                  </a:moveTo>
                  <a:lnTo>
                    <a:pt x="49" y="11"/>
                  </a:lnTo>
                  <a:lnTo>
                    <a:pt x="35" y="14"/>
                  </a:lnTo>
                  <a:lnTo>
                    <a:pt x="24" y="22"/>
                  </a:lnTo>
                  <a:lnTo>
                    <a:pt x="19" y="33"/>
                  </a:lnTo>
                  <a:lnTo>
                    <a:pt x="13" y="46"/>
                  </a:lnTo>
                  <a:lnTo>
                    <a:pt x="79" y="46"/>
                  </a:lnTo>
                  <a:lnTo>
                    <a:pt x="77" y="33"/>
                  </a:lnTo>
                  <a:lnTo>
                    <a:pt x="71" y="22"/>
                  </a:lnTo>
                  <a:lnTo>
                    <a:pt x="60" y="14"/>
                  </a:lnTo>
                  <a:lnTo>
                    <a:pt x="49"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9" name="Freeform 18"/>
            <p:cNvSpPr>
              <a:spLocks/>
            </p:cNvSpPr>
            <p:nvPr/>
          </p:nvSpPr>
          <p:spPr bwMode="auto">
            <a:xfrm>
              <a:off x="2294" y="1018"/>
              <a:ext cx="145" cy="111"/>
            </a:xfrm>
            <a:custGeom>
              <a:avLst/>
              <a:gdLst/>
              <a:ahLst/>
              <a:cxnLst>
                <a:cxn ang="0">
                  <a:pos x="132" y="46"/>
                </a:cxn>
                <a:cxn ang="0">
                  <a:pos x="123" y="87"/>
                </a:cxn>
                <a:cxn ang="0">
                  <a:pos x="123" y="87"/>
                </a:cxn>
                <a:cxn ang="0">
                  <a:pos x="118" y="108"/>
                </a:cxn>
                <a:cxn ang="0">
                  <a:pos x="115" y="111"/>
                </a:cxn>
                <a:cxn ang="0">
                  <a:pos x="115" y="111"/>
                </a:cxn>
                <a:cxn ang="0">
                  <a:pos x="99" y="111"/>
                </a:cxn>
                <a:cxn ang="0">
                  <a:pos x="99" y="111"/>
                </a:cxn>
                <a:cxn ang="0">
                  <a:pos x="99" y="111"/>
                </a:cxn>
                <a:cxn ang="0">
                  <a:pos x="90" y="78"/>
                </a:cxn>
                <a:cxn ang="0">
                  <a:pos x="71" y="8"/>
                </a:cxn>
                <a:cxn ang="0">
                  <a:pos x="57" y="65"/>
                </a:cxn>
                <a:cxn ang="0">
                  <a:pos x="57" y="65"/>
                </a:cxn>
                <a:cxn ang="0">
                  <a:pos x="46" y="111"/>
                </a:cxn>
                <a:cxn ang="0">
                  <a:pos x="46" y="111"/>
                </a:cxn>
                <a:cxn ang="0">
                  <a:pos x="46" y="111"/>
                </a:cxn>
                <a:cxn ang="0">
                  <a:pos x="30" y="111"/>
                </a:cxn>
                <a:cxn ang="0">
                  <a:pos x="30" y="111"/>
                </a:cxn>
                <a:cxn ang="0">
                  <a:pos x="30" y="111"/>
                </a:cxn>
                <a:cxn ang="0">
                  <a:pos x="22" y="78"/>
                </a:cxn>
                <a:cxn ang="0">
                  <a:pos x="22" y="78"/>
                </a:cxn>
                <a:cxn ang="0">
                  <a:pos x="0" y="3"/>
                </a:cxn>
                <a:cxn ang="0">
                  <a:pos x="2" y="0"/>
                </a:cxn>
                <a:cxn ang="0">
                  <a:pos x="2" y="0"/>
                </a:cxn>
                <a:cxn ang="0">
                  <a:pos x="13" y="0"/>
                </a:cxn>
                <a:cxn ang="0">
                  <a:pos x="16" y="3"/>
                </a:cxn>
                <a:cxn ang="0">
                  <a:pos x="16" y="3"/>
                </a:cxn>
                <a:cxn ang="0">
                  <a:pos x="22" y="33"/>
                </a:cxn>
                <a:cxn ang="0">
                  <a:pos x="38" y="103"/>
                </a:cxn>
                <a:cxn ang="0">
                  <a:pos x="57" y="30"/>
                </a:cxn>
                <a:cxn ang="0">
                  <a:pos x="57" y="30"/>
                </a:cxn>
                <a:cxn ang="0">
                  <a:pos x="63" y="3"/>
                </a:cxn>
                <a:cxn ang="0">
                  <a:pos x="63" y="0"/>
                </a:cxn>
                <a:cxn ang="0">
                  <a:pos x="63" y="0"/>
                </a:cxn>
                <a:cxn ang="0">
                  <a:pos x="82" y="0"/>
                </a:cxn>
                <a:cxn ang="0">
                  <a:pos x="82" y="3"/>
                </a:cxn>
                <a:cxn ang="0">
                  <a:pos x="82" y="3"/>
                </a:cxn>
                <a:cxn ang="0">
                  <a:pos x="110" y="100"/>
                </a:cxn>
                <a:cxn ang="0">
                  <a:pos x="123" y="43"/>
                </a:cxn>
                <a:cxn ang="0">
                  <a:pos x="123" y="43"/>
                </a:cxn>
                <a:cxn ang="0">
                  <a:pos x="129" y="14"/>
                </a:cxn>
                <a:cxn ang="0">
                  <a:pos x="129" y="14"/>
                </a:cxn>
                <a:cxn ang="0">
                  <a:pos x="132" y="3"/>
                </a:cxn>
                <a:cxn ang="0">
                  <a:pos x="132" y="0"/>
                </a:cxn>
                <a:cxn ang="0">
                  <a:pos x="132" y="0"/>
                </a:cxn>
                <a:cxn ang="0">
                  <a:pos x="137" y="0"/>
                </a:cxn>
                <a:cxn ang="0">
                  <a:pos x="137" y="0"/>
                </a:cxn>
                <a:cxn ang="0">
                  <a:pos x="143" y="0"/>
                </a:cxn>
                <a:cxn ang="0">
                  <a:pos x="145" y="3"/>
                </a:cxn>
                <a:cxn ang="0">
                  <a:pos x="145" y="3"/>
                </a:cxn>
                <a:cxn ang="0">
                  <a:pos x="132" y="46"/>
                </a:cxn>
                <a:cxn ang="0">
                  <a:pos x="132" y="46"/>
                </a:cxn>
              </a:cxnLst>
              <a:rect l="0" t="0" r="r" b="b"/>
              <a:pathLst>
                <a:path w="145" h="111">
                  <a:moveTo>
                    <a:pt x="132" y="46"/>
                  </a:moveTo>
                  <a:lnTo>
                    <a:pt x="123" y="87"/>
                  </a:lnTo>
                  <a:lnTo>
                    <a:pt x="118" y="108"/>
                  </a:lnTo>
                  <a:lnTo>
                    <a:pt x="115" y="111"/>
                  </a:lnTo>
                  <a:lnTo>
                    <a:pt x="99" y="111"/>
                  </a:lnTo>
                  <a:lnTo>
                    <a:pt x="90" y="78"/>
                  </a:lnTo>
                  <a:lnTo>
                    <a:pt x="71" y="8"/>
                  </a:lnTo>
                  <a:lnTo>
                    <a:pt x="57" y="65"/>
                  </a:lnTo>
                  <a:lnTo>
                    <a:pt x="46" y="111"/>
                  </a:lnTo>
                  <a:lnTo>
                    <a:pt x="30" y="111"/>
                  </a:lnTo>
                  <a:lnTo>
                    <a:pt x="22" y="78"/>
                  </a:lnTo>
                  <a:lnTo>
                    <a:pt x="0" y="3"/>
                  </a:lnTo>
                  <a:lnTo>
                    <a:pt x="2" y="0"/>
                  </a:lnTo>
                  <a:lnTo>
                    <a:pt x="13" y="0"/>
                  </a:lnTo>
                  <a:lnTo>
                    <a:pt x="16" y="3"/>
                  </a:lnTo>
                  <a:lnTo>
                    <a:pt x="22" y="33"/>
                  </a:lnTo>
                  <a:lnTo>
                    <a:pt x="38" y="103"/>
                  </a:lnTo>
                  <a:lnTo>
                    <a:pt x="57" y="30"/>
                  </a:lnTo>
                  <a:lnTo>
                    <a:pt x="63" y="3"/>
                  </a:lnTo>
                  <a:lnTo>
                    <a:pt x="63" y="0"/>
                  </a:lnTo>
                  <a:lnTo>
                    <a:pt x="82" y="0"/>
                  </a:lnTo>
                  <a:lnTo>
                    <a:pt x="82" y="3"/>
                  </a:lnTo>
                  <a:lnTo>
                    <a:pt x="110" y="100"/>
                  </a:lnTo>
                  <a:lnTo>
                    <a:pt x="123" y="43"/>
                  </a:lnTo>
                  <a:lnTo>
                    <a:pt x="129" y="14"/>
                  </a:lnTo>
                  <a:lnTo>
                    <a:pt x="132" y="3"/>
                  </a:lnTo>
                  <a:lnTo>
                    <a:pt x="132" y="0"/>
                  </a:lnTo>
                  <a:lnTo>
                    <a:pt x="137" y="0"/>
                  </a:lnTo>
                  <a:lnTo>
                    <a:pt x="143" y="0"/>
                  </a:lnTo>
                  <a:lnTo>
                    <a:pt x="145"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0" name="Freeform 17"/>
            <p:cNvSpPr>
              <a:spLocks noEditPoints="1"/>
            </p:cNvSpPr>
            <p:nvPr/>
          </p:nvSpPr>
          <p:spPr bwMode="auto">
            <a:xfrm>
              <a:off x="2536" y="975"/>
              <a:ext cx="96" cy="154"/>
            </a:xfrm>
            <a:custGeom>
              <a:avLst/>
              <a:gdLst/>
              <a:ahLst/>
              <a:cxnLst>
                <a:cxn ang="0">
                  <a:pos x="85" y="140"/>
                </a:cxn>
                <a:cxn ang="0">
                  <a:pos x="74" y="148"/>
                </a:cxn>
                <a:cxn ang="0">
                  <a:pos x="44" y="154"/>
                </a:cxn>
                <a:cxn ang="0">
                  <a:pos x="30" y="154"/>
                </a:cxn>
                <a:cxn ang="0">
                  <a:pos x="2" y="154"/>
                </a:cxn>
                <a:cxn ang="0">
                  <a:pos x="2" y="121"/>
                </a:cxn>
                <a:cxn ang="0">
                  <a:pos x="2" y="51"/>
                </a:cxn>
                <a:cxn ang="0">
                  <a:pos x="0" y="3"/>
                </a:cxn>
                <a:cxn ang="0">
                  <a:pos x="2" y="3"/>
                </a:cxn>
                <a:cxn ang="0">
                  <a:pos x="44" y="0"/>
                </a:cxn>
                <a:cxn ang="0">
                  <a:pos x="55" y="3"/>
                </a:cxn>
                <a:cxn ang="0">
                  <a:pos x="77" y="11"/>
                </a:cxn>
                <a:cxn ang="0">
                  <a:pos x="82" y="19"/>
                </a:cxn>
                <a:cxn ang="0">
                  <a:pos x="88" y="38"/>
                </a:cxn>
                <a:cxn ang="0">
                  <a:pos x="85" y="51"/>
                </a:cxn>
                <a:cxn ang="0">
                  <a:pos x="68" y="70"/>
                </a:cxn>
                <a:cxn ang="0">
                  <a:pos x="57" y="73"/>
                </a:cxn>
                <a:cxn ang="0">
                  <a:pos x="85" y="84"/>
                </a:cxn>
                <a:cxn ang="0">
                  <a:pos x="93" y="94"/>
                </a:cxn>
                <a:cxn ang="0">
                  <a:pos x="96" y="111"/>
                </a:cxn>
                <a:cxn ang="0">
                  <a:pos x="93" y="127"/>
                </a:cxn>
                <a:cxn ang="0">
                  <a:pos x="85" y="140"/>
                </a:cxn>
                <a:cxn ang="0">
                  <a:pos x="16" y="11"/>
                </a:cxn>
                <a:cxn ang="0">
                  <a:pos x="13" y="13"/>
                </a:cxn>
                <a:cxn ang="0">
                  <a:pos x="13" y="62"/>
                </a:cxn>
                <a:cxn ang="0">
                  <a:pos x="30" y="70"/>
                </a:cxn>
                <a:cxn ang="0">
                  <a:pos x="44" y="67"/>
                </a:cxn>
                <a:cxn ang="0">
                  <a:pos x="66" y="59"/>
                </a:cxn>
                <a:cxn ang="0">
                  <a:pos x="74" y="49"/>
                </a:cxn>
                <a:cxn ang="0">
                  <a:pos x="74" y="38"/>
                </a:cxn>
                <a:cxn ang="0">
                  <a:pos x="66" y="19"/>
                </a:cxn>
                <a:cxn ang="0">
                  <a:pos x="46" y="11"/>
                </a:cxn>
                <a:cxn ang="0">
                  <a:pos x="35" y="81"/>
                </a:cxn>
                <a:cxn ang="0">
                  <a:pos x="13" y="81"/>
                </a:cxn>
                <a:cxn ang="0">
                  <a:pos x="13" y="97"/>
                </a:cxn>
                <a:cxn ang="0">
                  <a:pos x="38" y="143"/>
                </a:cxn>
                <a:cxn ang="0">
                  <a:pos x="49" y="143"/>
                </a:cxn>
                <a:cxn ang="0">
                  <a:pos x="71" y="135"/>
                </a:cxn>
                <a:cxn ang="0">
                  <a:pos x="79" y="127"/>
                </a:cxn>
                <a:cxn ang="0">
                  <a:pos x="82" y="111"/>
                </a:cxn>
                <a:cxn ang="0">
                  <a:pos x="82" y="103"/>
                </a:cxn>
                <a:cxn ang="0">
                  <a:pos x="74" y="89"/>
                </a:cxn>
                <a:cxn ang="0">
                  <a:pos x="52" y="81"/>
                </a:cxn>
                <a:cxn ang="0">
                  <a:pos x="35" y="81"/>
                </a:cxn>
              </a:cxnLst>
              <a:rect l="0" t="0" r="r" b="b"/>
              <a:pathLst>
                <a:path w="96" h="154">
                  <a:moveTo>
                    <a:pt x="85" y="140"/>
                  </a:moveTo>
                  <a:lnTo>
                    <a:pt x="85" y="140"/>
                  </a:lnTo>
                  <a:lnTo>
                    <a:pt x="79" y="146"/>
                  </a:lnTo>
                  <a:lnTo>
                    <a:pt x="74" y="148"/>
                  </a:lnTo>
                  <a:lnTo>
                    <a:pt x="60" y="151"/>
                  </a:lnTo>
                  <a:lnTo>
                    <a:pt x="44" y="154"/>
                  </a:lnTo>
                  <a:lnTo>
                    <a:pt x="30" y="154"/>
                  </a:lnTo>
                  <a:lnTo>
                    <a:pt x="2" y="154"/>
                  </a:lnTo>
                  <a:lnTo>
                    <a:pt x="2" y="121"/>
                  </a:lnTo>
                  <a:lnTo>
                    <a:pt x="2" y="51"/>
                  </a:lnTo>
                  <a:lnTo>
                    <a:pt x="0" y="3"/>
                  </a:lnTo>
                  <a:lnTo>
                    <a:pt x="2" y="3"/>
                  </a:lnTo>
                  <a:lnTo>
                    <a:pt x="33" y="0"/>
                  </a:lnTo>
                  <a:lnTo>
                    <a:pt x="44" y="0"/>
                  </a:lnTo>
                  <a:lnTo>
                    <a:pt x="55" y="3"/>
                  </a:lnTo>
                  <a:lnTo>
                    <a:pt x="66" y="5"/>
                  </a:lnTo>
                  <a:lnTo>
                    <a:pt x="77" y="11"/>
                  </a:lnTo>
                  <a:lnTo>
                    <a:pt x="82" y="19"/>
                  </a:lnTo>
                  <a:lnTo>
                    <a:pt x="88" y="27"/>
                  </a:lnTo>
                  <a:lnTo>
                    <a:pt x="88" y="38"/>
                  </a:lnTo>
                  <a:lnTo>
                    <a:pt x="85" y="51"/>
                  </a:lnTo>
                  <a:lnTo>
                    <a:pt x="79" y="62"/>
                  </a:lnTo>
                  <a:lnTo>
                    <a:pt x="68" y="70"/>
                  </a:lnTo>
                  <a:lnTo>
                    <a:pt x="57" y="73"/>
                  </a:lnTo>
                  <a:lnTo>
                    <a:pt x="74" y="76"/>
                  </a:lnTo>
                  <a:lnTo>
                    <a:pt x="85" y="84"/>
                  </a:lnTo>
                  <a:lnTo>
                    <a:pt x="90" y="89"/>
                  </a:lnTo>
                  <a:lnTo>
                    <a:pt x="93" y="94"/>
                  </a:lnTo>
                  <a:lnTo>
                    <a:pt x="96" y="103"/>
                  </a:lnTo>
                  <a:lnTo>
                    <a:pt x="96" y="111"/>
                  </a:lnTo>
                  <a:lnTo>
                    <a:pt x="93" y="127"/>
                  </a:lnTo>
                  <a:lnTo>
                    <a:pt x="85" y="140"/>
                  </a:lnTo>
                  <a:close/>
                  <a:moveTo>
                    <a:pt x="46" y="11"/>
                  </a:moveTo>
                  <a:lnTo>
                    <a:pt x="16" y="11"/>
                  </a:lnTo>
                  <a:lnTo>
                    <a:pt x="13" y="13"/>
                  </a:lnTo>
                  <a:lnTo>
                    <a:pt x="13" y="62"/>
                  </a:lnTo>
                  <a:lnTo>
                    <a:pt x="13" y="70"/>
                  </a:lnTo>
                  <a:lnTo>
                    <a:pt x="30" y="70"/>
                  </a:lnTo>
                  <a:lnTo>
                    <a:pt x="44" y="67"/>
                  </a:lnTo>
                  <a:lnTo>
                    <a:pt x="60" y="65"/>
                  </a:lnTo>
                  <a:lnTo>
                    <a:pt x="66" y="59"/>
                  </a:lnTo>
                  <a:lnTo>
                    <a:pt x="71" y="54"/>
                  </a:lnTo>
                  <a:lnTo>
                    <a:pt x="74" y="49"/>
                  </a:lnTo>
                  <a:lnTo>
                    <a:pt x="74" y="38"/>
                  </a:lnTo>
                  <a:lnTo>
                    <a:pt x="71" y="27"/>
                  </a:lnTo>
                  <a:lnTo>
                    <a:pt x="66" y="19"/>
                  </a:lnTo>
                  <a:lnTo>
                    <a:pt x="57" y="13"/>
                  </a:lnTo>
                  <a:lnTo>
                    <a:pt x="46" y="11"/>
                  </a:lnTo>
                  <a:close/>
                  <a:moveTo>
                    <a:pt x="35" y="81"/>
                  </a:moveTo>
                  <a:lnTo>
                    <a:pt x="35" y="81"/>
                  </a:lnTo>
                  <a:lnTo>
                    <a:pt x="13" y="81"/>
                  </a:lnTo>
                  <a:lnTo>
                    <a:pt x="13" y="97"/>
                  </a:lnTo>
                  <a:lnTo>
                    <a:pt x="16" y="143"/>
                  </a:lnTo>
                  <a:lnTo>
                    <a:pt x="38" y="143"/>
                  </a:lnTo>
                  <a:lnTo>
                    <a:pt x="49" y="143"/>
                  </a:lnTo>
                  <a:lnTo>
                    <a:pt x="60" y="140"/>
                  </a:lnTo>
                  <a:lnTo>
                    <a:pt x="71" y="135"/>
                  </a:lnTo>
                  <a:lnTo>
                    <a:pt x="79" y="127"/>
                  </a:lnTo>
                  <a:lnTo>
                    <a:pt x="82" y="119"/>
                  </a:lnTo>
                  <a:lnTo>
                    <a:pt x="82" y="111"/>
                  </a:lnTo>
                  <a:lnTo>
                    <a:pt x="82" y="103"/>
                  </a:lnTo>
                  <a:lnTo>
                    <a:pt x="79" y="94"/>
                  </a:lnTo>
                  <a:lnTo>
                    <a:pt x="74" y="89"/>
                  </a:lnTo>
                  <a:lnTo>
                    <a:pt x="68" y="86"/>
                  </a:lnTo>
                  <a:lnTo>
                    <a:pt x="52" y="81"/>
                  </a:lnTo>
                  <a:lnTo>
                    <a:pt x="35"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1" name="Freeform 16"/>
            <p:cNvSpPr>
              <a:spLocks/>
            </p:cNvSpPr>
            <p:nvPr/>
          </p:nvSpPr>
          <p:spPr bwMode="auto">
            <a:xfrm>
              <a:off x="2665" y="1015"/>
              <a:ext cx="47" cy="114"/>
            </a:xfrm>
            <a:custGeom>
              <a:avLst/>
              <a:gdLst/>
              <a:ahLst/>
              <a:cxnLst>
                <a:cxn ang="0">
                  <a:pos x="44" y="17"/>
                </a:cxn>
                <a:cxn ang="0">
                  <a:pos x="44" y="17"/>
                </a:cxn>
                <a:cxn ang="0">
                  <a:pos x="44" y="17"/>
                </a:cxn>
                <a:cxn ang="0">
                  <a:pos x="36" y="14"/>
                </a:cxn>
                <a:cxn ang="0">
                  <a:pos x="36" y="14"/>
                </a:cxn>
                <a:cxn ang="0">
                  <a:pos x="27" y="17"/>
                </a:cxn>
                <a:cxn ang="0">
                  <a:pos x="22" y="19"/>
                </a:cxn>
                <a:cxn ang="0">
                  <a:pos x="19" y="25"/>
                </a:cxn>
                <a:cxn ang="0">
                  <a:pos x="16" y="30"/>
                </a:cxn>
                <a:cxn ang="0">
                  <a:pos x="14" y="44"/>
                </a:cxn>
                <a:cxn ang="0">
                  <a:pos x="14" y="57"/>
                </a:cxn>
                <a:cxn ang="0">
                  <a:pos x="14" y="57"/>
                </a:cxn>
                <a:cxn ang="0">
                  <a:pos x="16" y="114"/>
                </a:cxn>
                <a:cxn ang="0">
                  <a:pos x="14" y="114"/>
                </a:cxn>
                <a:cxn ang="0">
                  <a:pos x="14" y="114"/>
                </a:cxn>
                <a:cxn ang="0">
                  <a:pos x="3" y="114"/>
                </a:cxn>
                <a:cxn ang="0">
                  <a:pos x="0" y="114"/>
                </a:cxn>
                <a:cxn ang="0">
                  <a:pos x="0" y="108"/>
                </a:cxn>
                <a:cxn ang="0">
                  <a:pos x="0" y="108"/>
                </a:cxn>
                <a:cxn ang="0">
                  <a:pos x="0" y="84"/>
                </a:cxn>
                <a:cxn ang="0">
                  <a:pos x="0" y="57"/>
                </a:cxn>
                <a:cxn ang="0">
                  <a:pos x="0" y="57"/>
                </a:cxn>
                <a:cxn ang="0">
                  <a:pos x="0" y="6"/>
                </a:cxn>
                <a:cxn ang="0">
                  <a:pos x="0" y="6"/>
                </a:cxn>
                <a:cxn ang="0">
                  <a:pos x="0" y="6"/>
                </a:cxn>
                <a:cxn ang="0">
                  <a:pos x="14" y="3"/>
                </a:cxn>
                <a:cxn ang="0">
                  <a:pos x="14" y="3"/>
                </a:cxn>
                <a:cxn ang="0">
                  <a:pos x="14" y="3"/>
                </a:cxn>
                <a:cxn ang="0">
                  <a:pos x="14" y="22"/>
                </a:cxn>
                <a:cxn ang="0">
                  <a:pos x="14" y="22"/>
                </a:cxn>
                <a:cxn ang="0">
                  <a:pos x="16" y="14"/>
                </a:cxn>
                <a:cxn ang="0">
                  <a:pos x="22" y="6"/>
                </a:cxn>
                <a:cxn ang="0">
                  <a:pos x="27" y="3"/>
                </a:cxn>
                <a:cxn ang="0">
                  <a:pos x="36" y="0"/>
                </a:cxn>
                <a:cxn ang="0">
                  <a:pos x="36" y="0"/>
                </a:cxn>
                <a:cxn ang="0">
                  <a:pos x="47" y="3"/>
                </a:cxn>
                <a:cxn ang="0">
                  <a:pos x="47" y="6"/>
                </a:cxn>
                <a:cxn ang="0">
                  <a:pos x="47" y="6"/>
                </a:cxn>
                <a:cxn ang="0">
                  <a:pos x="44" y="17"/>
                </a:cxn>
                <a:cxn ang="0">
                  <a:pos x="44" y="17"/>
                </a:cxn>
              </a:cxnLst>
              <a:rect l="0" t="0" r="r" b="b"/>
              <a:pathLst>
                <a:path w="47" h="114">
                  <a:moveTo>
                    <a:pt x="44" y="17"/>
                  </a:moveTo>
                  <a:lnTo>
                    <a:pt x="44" y="17"/>
                  </a:lnTo>
                  <a:lnTo>
                    <a:pt x="36" y="14"/>
                  </a:lnTo>
                  <a:lnTo>
                    <a:pt x="27" y="17"/>
                  </a:lnTo>
                  <a:lnTo>
                    <a:pt x="22" y="19"/>
                  </a:lnTo>
                  <a:lnTo>
                    <a:pt x="19" y="25"/>
                  </a:lnTo>
                  <a:lnTo>
                    <a:pt x="16" y="30"/>
                  </a:lnTo>
                  <a:lnTo>
                    <a:pt x="14" y="44"/>
                  </a:lnTo>
                  <a:lnTo>
                    <a:pt x="14" y="57"/>
                  </a:lnTo>
                  <a:lnTo>
                    <a:pt x="16" y="114"/>
                  </a:lnTo>
                  <a:lnTo>
                    <a:pt x="14" y="114"/>
                  </a:lnTo>
                  <a:lnTo>
                    <a:pt x="3" y="114"/>
                  </a:lnTo>
                  <a:lnTo>
                    <a:pt x="0" y="114"/>
                  </a:lnTo>
                  <a:lnTo>
                    <a:pt x="0" y="108"/>
                  </a:lnTo>
                  <a:lnTo>
                    <a:pt x="0" y="84"/>
                  </a:lnTo>
                  <a:lnTo>
                    <a:pt x="0" y="57"/>
                  </a:lnTo>
                  <a:lnTo>
                    <a:pt x="0" y="6"/>
                  </a:lnTo>
                  <a:lnTo>
                    <a:pt x="14" y="3"/>
                  </a:lnTo>
                  <a:lnTo>
                    <a:pt x="14" y="22"/>
                  </a:lnTo>
                  <a:lnTo>
                    <a:pt x="16" y="14"/>
                  </a:lnTo>
                  <a:lnTo>
                    <a:pt x="22" y="6"/>
                  </a:lnTo>
                  <a:lnTo>
                    <a:pt x="27" y="3"/>
                  </a:lnTo>
                  <a:lnTo>
                    <a:pt x="36" y="0"/>
                  </a:lnTo>
                  <a:lnTo>
                    <a:pt x="47" y="3"/>
                  </a:lnTo>
                  <a:lnTo>
                    <a:pt x="47" y="6"/>
                  </a:lnTo>
                  <a:lnTo>
                    <a:pt x="44"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2" name="Freeform 15"/>
            <p:cNvSpPr>
              <a:spLocks/>
            </p:cNvSpPr>
            <p:nvPr/>
          </p:nvSpPr>
          <p:spPr bwMode="auto">
            <a:xfrm>
              <a:off x="2734" y="1018"/>
              <a:ext cx="85" cy="114"/>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4"/>
                </a:cxn>
                <a:cxn ang="0">
                  <a:pos x="35" y="114"/>
                </a:cxn>
                <a:cxn ang="0">
                  <a:pos x="35" y="114"/>
                </a:cxn>
                <a:cxn ang="0">
                  <a:pos x="24" y="111"/>
                </a:cxn>
                <a:cxn ang="0">
                  <a:pos x="13" y="108"/>
                </a:cxn>
                <a:cxn ang="0">
                  <a:pos x="13" y="108"/>
                </a:cxn>
                <a:cxn ang="0">
                  <a:pos x="11"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6" y="43"/>
                </a:cxn>
                <a:cxn ang="0">
                  <a:pos x="16" y="68"/>
                </a:cxn>
                <a:cxn ang="0">
                  <a:pos x="16" y="68"/>
                </a:cxn>
                <a:cxn ang="0">
                  <a:pos x="16" y="81"/>
                </a:cxn>
                <a:cxn ang="0">
                  <a:pos x="19" y="92"/>
                </a:cxn>
                <a:cxn ang="0">
                  <a:pos x="27" y="100"/>
                </a:cxn>
                <a:cxn ang="0">
                  <a:pos x="41" y="103"/>
                </a:cxn>
                <a:cxn ang="0">
                  <a:pos x="41" y="103"/>
                </a:cxn>
                <a:cxn ang="0">
                  <a:pos x="49" y="100"/>
                </a:cxn>
                <a:cxn ang="0">
                  <a:pos x="57" y="97"/>
                </a:cxn>
                <a:cxn ang="0">
                  <a:pos x="63" y="95"/>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4">
                  <a:moveTo>
                    <a:pt x="82" y="111"/>
                  </a:moveTo>
                  <a:lnTo>
                    <a:pt x="71" y="111"/>
                  </a:lnTo>
                  <a:lnTo>
                    <a:pt x="71" y="100"/>
                  </a:lnTo>
                  <a:lnTo>
                    <a:pt x="63" y="105"/>
                  </a:lnTo>
                  <a:lnTo>
                    <a:pt x="55" y="111"/>
                  </a:lnTo>
                  <a:lnTo>
                    <a:pt x="46" y="114"/>
                  </a:lnTo>
                  <a:lnTo>
                    <a:pt x="35" y="114"/>
                  </a:lnTo>
                  <a:lnTo>
                    <a:pt x="24" y="111"/>
                  </a:lnTo>
                  <a:lnTo>
                    <a:pt x="13" y="108"/>
                  </a:lnTo>
                  <a:lnTo>
                    <a:pt x="11" y="103"/>
                  </a:lnTo>
                  <a:lnTo>
                    <a:pt x="5" y="97"/>
                  </a:lnTo>
                  <a:lnTo>
                    <a:pt x="2" y="84"/>
                  </a:lnTo>
                  <a:lnTo>
                    <a:pt x="2" y="57"/>
                  </a:lnTo>
                  <a:lnTo>
                    <a:pt x="2" y="43"/>
                  </a:lnTo>
                  <a:lnTo>
                    <a:pt x="0" y="3"/>
                  </a:lnTo>
                  <a:lnTo>
                    <a:pt x="2" y="0"/>
                  </a:lnTo>
                  <a:lnTo>
                    <a:pt x="13" y="0"/>
                  </a:lnTo>
                  <a:lnTo>
                    <a:pt x="16" y="0"/>
                  </a:lnTo>
                  <a:lnTo>
                    <a:pt x="16" y="43"/>
                  </a:lnTo>
                  <a:lnTo>
                    <a:pt x="16" y="68"/>
                  </a:lnTo>
                  <a:lnTo>
                    <a:pt x="16" y="81"/>
                  </a:lnTo>
                  <a:lnTo>
                    <a:pt x="19" y="92"/>
                  </a:lnTo>
                  <a:lnTo>
                    <a:pt x="27" y="100"/>
                  </a:lnTo>
                  <a:lnTo>
                    <a:pt x="41" y="103"/>
                  </a:lnTo>
                  <a:lnTo>
                    <a:pt x="49" y="100"/>
                  </a:lnTo>
                  <a:lnTo>
                    <a:pt x="57" y="97"/>
                  </a:lnTo>
                  <a:lnTo>
                    <a:pt x="63" y="95"/>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3" name="Freeform 14"/>
            <p:cNvSpPr>
              <a:spLocks/>
            </p:cNvSpPr>
            <p:nvPr/>
          </p:nvSpPr>
          <p:spPr bwMode="auto">
            <a:xfrm>
              <a:off x="2855" y="1015"/>
              <a:ext cx="85" cy="114"/>
            </a:xfrm>
            <a:custGeom>
              <a:avLst/>
              <a:gdLst/>
              <a:ahLst/>
              <a:cxnLst>
                <a:cxn ang="0">
                  <a:pos x="85" y="114"/>
                </a:cxn>
                <a:cxn ang="0">
                  <a:pos x="85" y="114"/>
                </a:cxn>
                <a:cxn ang="0">
                  <a:pos x="71" y="114"/>
                </a:cxn>
                <a:cxn ang="0">
                  <a:pos x="71" y="114"/>
                </a:cxn>
                <a:cxn ang="0">
                  <a:pos x="71" y="114"/>
                </a:cxn>
                <a:cxn ang="0">
                  <a:pos x="71" y="84"/>
                </a:cxn>
                <a:cxn ang="0">
                  <a:pos x="71" y="84"/>
                </a:cxn>
                <a:cxn ang="0">
                  <a:pos x="71" y="44"/>
                </a:cxn>
                <a:cxn ang="0">
                  <a:pos x="71" y="44"/>
                </a:cxn>
                <a:cxn ang="0">
                  <a:pos x="71" y="33"/>
                </a:cxn>
                <a:cxn ang="0">
                  <a:pos x="68" y="22"/>
                </a:cxn>
                <a:cxn ang="0">
                  <a:pos x="60" y="17"/>
                </a:cxn>
                <a:cxn ang="0">
                  <a:pos x="49" y="14"/>
                </a:cxn>
                <a:cxn ang="0">
                  <a:pos x="49" y="14"/>
                </a:cxn>
                <a:cxn ang="0">
                  <a:pos x="41" y="14"/>
                </a:cxn>
                <a:cxn ang="0">
                  <a:pos x="30" y="17"/>
                </a:cxn>
                <a:cxn ang="0">
                  <a:pos x="16" y="27"/>
                </a:cxn>
                <a:cxn ang="0">
                  <a:pos x="16" y="33"/>
                </a:cxn>
                <a:cxn ang="0">
                  <a:pos x="16" y="33"/>
                </a:cxn>
                <a:cxn ang="0">
                  <a:pos x="16" y="114"/>
                </a:cxn>
                <a:cxn ang="0">
                  <a:pos x="16" y="114"/>
                </a:cxn>
                <a:cxn ang="0">
                  <a:pos x="16" y="114"/>
                </a:cxn>
                <a:cxn ang="0">
                  <a:pos x="5" y="114"/>
                </a:cxn>
                <a:cxn ang="0">
                  <a:pos x="2" y="114"/>
                </a:cxn>
                <a:cxn ang="0">
                  <a:pos x="2" y="114"/>
                </a:cxn>
                <a:cxn ang="0">
                  <a:pos x="2" y="87"/>
                </a:cxn>
                <a:cxn ang="0">
                  <a:pos x="2" y="71"/>
                </a:cxn>
                <a:cxn ang="0">
                  <a:pos x="2" y="71"/>
                </a:cxn>
                <a:cxn ang="0">
                  <a:pos x="2" y="38"/>
                </a:cxn>
                <a:cxn ang="0">
                  <a:pos x="0" y="6"/>
                </a:cxn>
                <a:cxn ang="0">
                  <a:pos x="2" y="3"/>
                </a:cxn>
                <a:cxn ang="0">
                  <a:pos x="2" y="3"/>
                </a:cxn>
                <a:cxn ang="0">
                  <a:pos x="13" y="3"/>
                </a:cxn>
                <a:cxn ang="0">
                  <a:pos x="16" y="3"/>
                </a:cxn>
                <a:cxn ang="0">
                  <a:pos x="16" y="3"/>
                </a:cxn>
                <a:cxn ang="0">
                  <a:pos x="16" y="14"/>
                </a:cxn>
                <a:cxn ang="0">
                  <a:pos x="16" y="14"/>
                </a:cxn>
                <a:cxn ang="0">
                  <a:pos x="33" y="6"/>
                </a:cxn>
                <a:cxn ang="0">
                  <a:pos x="41" y="3"/>
                </a:cxn>
                <a:cxn ang="0">
                  <a:pos x="52" y="0"/>
                </a:cxn>
                <a:cxn ang="0">
                  <a:pos x="52" y="0"/>
                </a:cxn>
                <a:cxn ang="0">
                  <a:pos x="60" y="3"/>
                </a:cxn>
                <a:cxn ang="0">
                  <a:pos x="68" y="6"/>
                </a:cxn>
                <a:cxn ang="0">
                  <a:pos x="77" y="11"/>
                </a:cxn>
                <a:cxn ang="0">
                  <a:pos x="82" y="19"/>
                </a:cxn>
                <a:cxn ang="0">
                  <a:pos x="82" y="19"/>
                </a:cxn>
                <a:cxn ang="0">
                  <a:pos x="85" y="33"/>
                </a:cxn>
                <a:cxn ang="0">
                  <a:pos x="85" y="46"/>
                </a:cxn>
                <a:cxn ang="0">
                  <a:pos x="85" y="68"/>
                </a:cxn>
                <a:cxn ang="0">
                  <a:pos x="85" y="68"/>
                </a:cxn>
                <a:cxn ang="0">
                  <a:pos x="85" y="114"/>
                </a:cxn>
                <a:cxn ang="0">
                  <a:pos x="85" y="114"/>
                </a:cxn>
              </a:cxnLst>
              <a:rect l="0" t="0" r="r" b="b"/>
              <a:pathLst>
                <a:path w="85" h="114">
                  <a:moveTo>
                    <a:pt x="85" y="114"/>
                  </a:moveTo>
                  <a:lnTo>
                    <a:pt x="85" y="114"/>
                  </a:lnTo>
                  <a:lnTo>
                    <a:pt x="71" y="114"/>
                  </a:lnTo>
                  <a:lnTo>
                    <a:pt x="71" y="84"/>
                  </a:lnTo>
                  <a:lnTo>
                    <a:pt x="71" y="44"/>
                  </a:lnTo>
                  <a:lnTo>
                    <a:pt x="71" y="33"/>
                  </a:lnTo>
                  <a:lnTo>
                    <a:pt x="68" y="22"/>
                  </a:lnTo>
                  <a:lnTo>
                    <a:pt x="60" y="17"/>
                  </a:lnTo>
                  <a:lnTo>
                    <a:pt x="49" y="14"/>
                  </a:lnTo>
                  <a:lnTo>
                    <a:pt x="41" y="14"/>
                  </a:lnTo>
                  <a:lnTo>
                    <a:pt x="30" y="17"/>
                  </a:lnTo>
                  <a:lnTo>
                    <a:pt x="16" y="27"/>
                  </a:lnTo>
                  <a:lnTo>
                    <a:pt x="16" y="33"/>
                  </a:lnTo>
                  <a:lnTo>
                    <a:pt x="16" y="114"/>
                  </a:lnTo>
                  <a:lnTo>
                    <a:pt x="5" y="114"/>
                  </a:lnTo>
                  <a:lnTo>
                    <a:pt x="2" y="114"/>
                  </a:lnTo>
                  <a:lnTo>
                    <a:pt x="2" y="87"/>
                  </a:lnTo>
                  <a:lnTo>
                    <a:pt x="2" y="71"/>
                  </a:lnTo>
                  <a:lnTo>
                    <a:pt x="2" y="38"/>
                  </a:lnTo>
                  <a:lnTo>
                    <a:pt x="0" y="6"/>
                  </a:lnTo>
                  <a:lnTo>
                    <a:pt x="2" y="3"/>
                  </a:lnTo>
                  <a:lnTo>
                    <a:pt x="13" y="3"/>
                  </a:lnTo>
                  <a:lnTo>
                    <a:pt x="16" y="3"/>
                  </a:lnTo>
                  <a:lnTo>
                    <a:pt x="16" y="14"/>
                  </a:lnTo>
                  <a:lnTo>
                    <a:pt x="33" y="6"/>
                  </a:lnTo>
                  <a:lnTo>
                    <a:pt x="41" y="3"/>
                  </a:lnTo>
                  <a:lnTo>
                    <a:pt x="52" y="0"/>
                  </a:lnTo>
                  <a:lnTo>
                    <a:pt x="60" y="3"/>
                  </a:lnTo>
                  <a:lnTo>
                    <a:pt x="68" y="6"/>
                  </a:lnTo>
                  <a:lnTo>
                    <a:pt x="77" y="11"/>
                  </a:lnTo>
                  <a:lnTo>
                    <a:pt x="82" y="19"/>
                  </a:lnTo>
                  <a:lnTo>
                    <a:pt x="85" y="33"/>
                  </a:lnTo>
                  <a:lnTo>
                    <a:pt x="85" y="46"/>
                  </a:lnTo>
                  <a:lnTo>
                    <a:pt x="85" y="68"/>
                  </a:lnTo>
                  <a:lnTo>
                    <a:pt x="85"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4" name="Freeform 13"/>
            <p:cNvSpPr>
              <a:spLocks/>
            </p:cNvSpPr>
            <p:nvPr/>
          </p:nvSpPr>
          <p:spPr bwMode="auto">
            <a:xfrm>
              <a:off x="2973" y="1015"/>
              <a:ext cx="71" cy="117"/>
            </a:xfrm>
            <a:custGeom>
              <a:avLst/>
              <a:gdLst/>
              <a:ahLst/>
              <a:cxnLst>
                <a:cxn ang="0">
                  <a:pos x="30" y="117"/>
                </a:cxn>
                <a:cxn ang="0">
                  <a:pos x="30" y="117"/>
                </a:cxn>
                <a:cxn ang="0">
                  <a:pos x="14" y="114"/>
                </a:cxn>
                <a:cxn ang="0">
                  <a:pos x="0" y="108"/>
                </a:cxn>
                <a:cxn ang="0">
                  <a:pos x="0" y="106"/>
                </a:cxn>
                <a:cxn ang="0">
                  <a:pos x="0" y="106"/>
                </a:cxn>
                <a:cxn ang="0">
                  <a:pos x="0" y="95"/>
                </a:cxn>
                <a:cxn ang="0">
                  <a:pos x="3" y="92"/>
                </a:cxn>
                <a:cxn ang="0">
                  <a:pos x="3" y="92"/>
                </a:cxn>
                <a:cxn ang="0">
                  <a:pos x="16" y="103"/>
                </a:cxn>
                <a:cxn ang="0">
                  <a:pos x="22" y="106"/>
                </a:cxn>
                <a:cxn ang="0">
                  <a:pos x="30" y="106"/>
                </a:cxn>
                <a:cxn ang="0">
                  <a:pos x="30" y="106"/>
                </a:cxn>
                <a:cxn ang="0">
                  <a:pos x="41" y="106"/>
                </a:cxn>
                <a:cxn ang="0">
                  <a:pos x="49" y="100"/>
                </a:cxn>
                <a:cxn ang="0">
                  <a:pos x="55" y="95"/>
                </a:cxn>
                <a:cxn ang="0">
                  <a:pos x="58" y="84"/>
                </a:cxn>
                <a:cxn ang="0">
                  <a:pos x="58" y="84"/>
                </a:cxn>
                <a:cxn ang="0">
                  <a:pos x="55" y="76"/>
                </a:cxn>
                <a:cxn ang="0">
                  <a:pos x="49" y="68"/>
                </a:cxn>
                <a:cxn ang="0">
                  <a:pos x="38" y="65"/>
                </a:cxn>
                <a:cxn ang="0">
                  <a:pos x="27" y="63"/>
                </a:cxn>
                <a:cxn ang="0">
                  <a:pos x="19" y="60"/>
                </a:cxn>
                <a:cxn ang="0">
                  <a:pos x="8" y="54"/>
                </a:cxn>
                <a:cxn ang="0">
                  <a:pos x="3" y="46"/>
                </a:cxn>
                <a:cxn ang="0">
                  <a:pos x="0" y="33"/>
                </a:cxn>
                <a:cxn ang="0">
                  <a:pos x="0" y="33"/>
                </a:cxn>
                <a:cxn ang="0">
                  <a:pos x="0" y="25"/>
                </a:cxn>
                <a:cxn ang="0">
                  <a:pos x="3" y="17"/>
                </a:cxn>
                <a:cxn ang="0">
                  <a:pos x="11" y="9"/>
                </a:cxn>
                <a:cxn ang="0">
                  <a:pos x="25" y="3"/>
                </a:cxn>
                <a:cxn ang="0">
                  <a:pos x="36" y="0"/>
                </a:cxn>
                <a:cxn ang="0">
                  <a:pos x="36" y="0"/>
                </a:cxn>
                <a:cxn ang="0">
                  <a:pos x="52" y="3"/>
                </a:cxn>
                <a:cxn ang="0">
                  <a:pos x="66" y="9"/>
                </a:cxn>
                <a:cxn ang="0">
                  <a:pos x="66" y="9"/>
                </a:cxn>
                <a:cxn ang="0">
                  <a:pos x="66" y="9"/>
                </a:cxn>
                <a:cxn ang="0">
                  <a:pos x="63" y="22"/>
                </a:cxn>
                <a:cxn ang="0">
                  <a:pos x="63" y="22"/>
                </a:cxn>
                <a:cxn ang="0">
                  <a:pos x="63" y="22"/>
                </a:cxn>
                <a:cxn ang="0">
                  <a:pos x="49" y="14"/>
                </a:cxn>
                <a:cxn ang="0">
                  <a:pos x="36" y="14"/>
                </a:cxn>
                <a:cxn ang="0">
                  <a:pos x="36" y="14"/>
                </a:cxn>
                <a:cxn ang="0">
                  <a:pos x="27" y="14"/>
                </a:cxn>
                <a:cxn ang="0">
                  <a:pos x="19" y="17"/>
                </a:cxn>
                <a:cxn ang="0">
                  <a:pos x="14" y="22"/>
                </a:cxn>
                <a:cxn ang="0">
                  <a:pos x="14" y="30"/>
                </a:cxn>
                <a:cxn ang="0">
                  <a:pos x="14" y="30"/>
                </a:cxn>
                <a:cxn ang="0">
                  <a:pos x="16" y="41"/>
                </a:cxn>
                <a:cxn ang="0">
                  <a:pos x="22" y="46"/>
                </a:cxn>
                <a:cxn ang="0">
                  <a:pos x="41" y="52"/>
                </a:cxn>
                <a:cxn ang="0">
                  <a:pos x="52" y="57"/>
                </a:cxn>
                <a:cxn ang="0">
                  <a:pos x="60" y="63"/>
                </a:cxn>
                <a:cxn ang="0">
                  <a:pos x="69" y="71"/>
                </a:cxn>
                <a:cxn ang="0">
                  <a:pos x="71" y="84"/>
                </a:cxn>
                <a:cxn ang="0">
                  <a:pos x="71" y="84"/>
                </a:cxn>
                <a:cxn ang="0">
                  <a:pos x="69" y="92"/>
                </a:cxn>
                <a:cxn ang="0">
                  <a:pos x="66" y="98"/>
                </a:cxn>
                <a:cxn ang="0">
                  <a:pos x="63" y="106"/>
                </a:cxn>
                <a:cxn ang="0">
                  <a:pos x="58" y="108"/>
                </a:cxn>
                <a:cxn ang="0">
                  <a:pos x="47" y="114"/>
                </a:cxn>
                <a:cxn ang="0">
                  <a:pos x="30" y="117"/>
                </a:cxn>
                <a:cxn ang="0">
                  <a:pos x="30" y="117"/>
                </a:cxn>
              </a:cxnLst>
              <a:rect l="0" t="0" r="r" b="b"/>
              <a:pathLst>
                <a:path w="71" h="117">
                  <a:moveTo>
                    <a:pt x="30" y="117"/>
                  </a:moveTo>
                  <a:lnTo>
                    <a:pt x="30" y="117"/>
                  </a:lnTo>
                  <a:lnTo>
                    <a:pt x="14" y="114"/>
                  </a:lnTo>
                  <a:lnTo>
                    <a:pt x="0" y="108"/>
                  </a:lnTo>
                  <a:lnTo>
                    <a:pt x="0" y="106"/>
                  </a:lnTo>
                  <a:lnTo>
                    <a:pt x="0" y="95"/>
                  </a:lnTo>
                  <a:lnTo>
                    <a:pt x="3" y="92"/>
                  </a:lnTo>
                  <a:lnTo>
                    <a:pt x="16" y="103"/>
                  </a:lnTo>
                  <a:lnTo>
                    <a:pt x="22" y="106"/>
                  </a:lnTo>
                  <a:lnTo>
                    <a:pt x="30" y="106"/>
                  </a:lnTo>
                  <a:lnTo>
                    <a:pt x="41" y="106"/>
                  </a:lnTo>
                  <a:lnTo>
                    <a:pt x="49" y="100"/>
                  </a:lnTo>
                  <a:lnTo>
                    <a:pt x="55" y="95"/>
                  </a:lnTo>
                  <a:lnTo>
                    <a:pt x="58" y="84"/>
                  </a:lnTo>
                  <a:lnTo>
                    <a:pt x="55" y="76"/>
                  </a:lnTo>
                  <a:lnTo>
                    <a:pt x="49" y="68"/>
                  </a:lnTo>
                  <a:lnTo>
                    <a:pt x="38" y="65"/>
                  </a:lnTo>
                  <a:lnTo>
                    <a:pt x="27" y="63"/>
                  </a:lnTo>
                  <a:lnTo>
                    <a:pt x="19" y="60"/>
                  </a:lnTo>
                  <a:lnTo>
                    <a:pt x="8" y="54"/>
                  </a:lnTo>
                  <a:lnTo>
                    <a:pt x="3" y="46"/>
                  </a:lnTo>
                  <a:lnTo>
                    <a:pt x="0" y="33"/>
                  </a:lnTo>
                  <a:lnTo>
                    <a:pt x="0" y="25"/>
                  </a:lnTo>
                  <a:lnTo>
                    <a:pt x="3" y="17"/>
                  </a:lnTo>
                  <a:lnTo>
                    <a:pt x="11" y="9"/>
                  </a:lnTo>
                  <a:lnTo>
                    <a:pt x="25" y="3"/>
                  </a:lnTo>
                  <a:lnTo>
                    <a:pt x="36" y="0"/>
                  </a:lnTo>
                  <a:lnTo>
                    <a:pt x="52" y="3"/>
                  </a:lnTo>
                  <a:lnTo>
                    <a:pt x="66" y="9"/>
                  </a:lnTo>
                  <a:lnTo>
                    <a:pt x="63" y="22"/>
                  </a:lnTo>
                  <a:lnTo>
                    <a:pt x="49" y="14"/>
                  </a:lnTo>
                  <a:lnTo>
                    <a:pt x="36" y="14"/>
                  </a:lnTo>
                  <a:lnTo>
                    <a:pt x="27" y="14"/>
                  </a:lnTo>
                  <a:lnTo>
                    <a:pt x="19" y="17"/>
                  </a:lnTo>
                  <a:lnTo>
                    <a:pt x="14" y="22"/>
                  </a:lnTo>
                  <a:lnTo>
                    <a:pt x="14" y="30"/>
                  </a:lnTo>
                  <a:lnTo>
                    <a:pt x="16" y="41"/>
                  </a:lnTo>
                  <a:lnTo>
                    <a:pt x="22" y="46"/>
                  </a:lnTo>
                  <a:lnTo>
                    <a:pt x="41" y="52"/>
                  </a:lnTo>
                  <a:lnTo>
                    <a:pt x="52" y="57"/>
                  </a:lnTo>
                  <a:lnTo>
                    <a:pt x="60" y="63"/>
                  </a:lnTo>
                  <a:lnTo>
                    <a:pt x="69" y="71"/>
                  </a:lnTo>
                  <a:lnTo>
                    <a:pt x="71" y="84"/>
                  </a:lnTo>
                  <a:lnTo>
                    <a:pt x="69" y="92"/>
                  </a:lnTo>
                  <a:lnTo>
                    <a:pt x="66" y="98"/>
                  </a:lnTo>
                  <a:lnTo>
                    <a:pt x="63" y="106"/>
                  </a:lnTo>
                  <a:lnTo>
                    <a:pt x="58" y="108"/>
                  </a:lnTo>
                  <a:lnTo>
                    <a:pt x="47" y="114"/>
                  </a:lnTo>
                  <a:lnTo>
                    <a:pt x="30" y="1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5" name="Freeform 12"/>
            <p:cNvSpPr>
              <a:spLocks/>
            </p:cNvSpPr>
            <p:nvPr/>
          </p:nvSpPr>
          <p:spPr bwMode="auto">
            <a:xfrm>
              <a:off x="3061" y="1018"/>
              <a:ext cx="146" cy="111"/>
            </a:xfrm>
            <a:custGeom>
              <a:avLst/>
              <a:gdLst/>
              <a:ahLst/>
              <a:cxnLst>
                <a:cxn ang="0">
                  <a:pos x="135" y="46"/>
                </a:cxn>
                <a:cxn ang="0">
                  <a:pos x="124" y="87"/>
                </a:cxn>
                <a:cxn ang="0">
                  <a:pos x="124" y="87"/>
                </a:cxn>
                <a:cxn ang="0">
                  <a:pos x="118" y="108"/>
                </a:cxn>
                <a:cxn ang="0">
                  <a:pos x="115" y="111"/>
                </a:cxn>
                <a:cxn ang="0">
                  <a:pos x="115" y="111"/>
                </a:cxn>
                <a:cxn ang="0">
                  <a:pos x="99" y="111"/>
                </a:cxn>
                <a:cxn ang="0">
                  <a:pos x="99" y="111"/>
                </a:cxn>
                <a:cxn ang="0">
                  <a:pos x="99" y="111"/>
                </a:cxn>
                <a:cxn ang="0">
                  <a:pos x="91" y="78"/>
                </a:cxn>
                <a:cxn ang="0">
                  <a:pos x="71" y="8"/>
                </a:cxn>
                <a:cxn ang="0">
                  <a:pos x="58" y="65"/>
                </a:cxn>
                <a:cxn ang="0">
                  <a:pos x="58" y="65"/>
                </a:cxn>
                <a:cxn ang="0">
                  <a:pos x="49"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6" y="3"/>
                </a:cxn>
                <a:cxn ang="0">
                  <a:pos x="16" y="3"/>
                </a:cxn>
                <a:cxn ang="0">
                  <a:pos x="22" y="33"/>
                </a:cxn>
                <a:cxn ang="0">
                  <a:pos x="38" y="103"/>
                </a:cxn>
                <a:cxn ang="0">
                  <a:pos x="58" y="30"/>
                </a:cxn>
                <a:cxn ang="0">
                  <a:pos x="58" y="30"/>
                </a:cxn>
                <a:cxn ang="0">
                  <a:pos x="63" y="3"/>
                </a:cxn>
                <a:cxn ang="0">
                  <a:pos x="63" y="0"/>
                </a:cxn>
                <a:cxn ang="0">
                  <a:pos x="63" y="0"/>
                </a:cxn>
                <a:cxn ang="0">
                  <a:pos x="82" y="0"/>
                </a:cxn>
                <a:cxn ang="0">
                  <a:pos x="82" y="3"/>
                </a:cxn>
                <a:cxn ang="0">
                  <a:pos x="82" y="3"/>
                </a:cxn>
                <a:cxn ang="0">
                  <a:pos x="110" y="100"/>
                </a:cxn>
                <a:cxn ang="0">
                  <a:pos x="124" y="43"/>
                </a:cxn>
                <a:cxn ang="0">
                  <a:pos x="124" y="43"/>
                </a:cxn>
                <a:cxn ang="0">
                  <a:pos x="129" y="14"/>
                </a:cxn>
                <a:cxn ang="0">
                  <a:pos x="129" y="14"/>
                </a:cxn>
                <a:cxn ang="0">
                  <a:pos x="132" y="3"/>
                </a:cxn>
                <a:cxn ang="0">
                  <a:pos x="132" y="0"/>
                </a:cxn>
                <a:cxn ang="0">
                  <a:pos x="132" y="0"/>
                </a:cxn>
                <a:cxn ang="0">
                  <a:pos x="140" y="0"/>
                </a:cxn>
                <a:cxn ang="0">
                  <a:pos x="140" y="0"/>
                </a:cxn>
                <a:cxn ang="0">
                  <a:pos x="143" y="0"/>
                </a:cxn>
                <a:cxn ang="0">
                  <a:pos x="146" y="3"/>
                </a:cxn>
                <a:cxn ang="0">
                  <a:pos x="146" y="3"/>
                </a:cxn>
                <a:cxn ang="0">
                  <a:pos x="135" y="46"/>
                </a:cxn>
                <a:cxn ang="0">
                  <a:pos x="135" y="46"/>
                </a:cxn>
              </a:cxnLst>
              <a:rect l="0" t="0" r="r" b="b"/>
              <a:pathLst>
                <a:path w="146" h="111">
                  <a:moveTo>
                    <a:pt x="135" y="46"/>
                  </a:moveTo>
                  <a:lnTo>
                    <a:pt x="124" y="87"/>
                  </a:lnTo>
                  <a:lnTo>
                    <a:pt x="118" y="108"/>
                  </a:lnTo>
                  <a:lnTo>
                    <a:pt x="115" y="111"/>
                  </a:lnTo>
                  <a:lnTo>
                    <a:pt x="99" y="111"/>
                  </a:lnTo>
                  <a:lnTo>
                    <a:pt x="91" y="78"/>
                  </a:lnTo>
                  <a:lnTo>
                    <a:pt x="71" y="8"/>
                  </a:lnTo>
                  <a:lnTo>
                    <a:pt x="58" y="65"/>
                  </a:lnTo>
                  <a:lnTo>
                    <a:pt x="49" y="111"/>
                  </a:lnTo>
                  <a:lnTo>
                    <a:pt x="47" y="111"/>
                  </a:lnTo>
                  <a:lnTo>
                    <a:pt x="30" y="111"/>
                  </a:lnTo>
                  <a:lnTo>
                    <a:pt x="22" y="78"/>
                  </a:lnTo>
                  <a:lnTo>
                    <a:pt x="0" y="3"/>
                  </a:lnTo>
                  <a:lnTo>
                    <a:pt x="3" y="0"/>
                  </a:lnTo>
                  <a:lnTo>
                    <a:pt x="14" y="0"/>
                  </a:lnTo>
                  <a:lnTo>
                    <a:pt x="16" y="3"/>
                  </a:lnTo>
                  <a:lnTo>
                    <a:pt x="22" y="33"/>
                  </a:lnTo>
                  <a:lnTo>
                    <a:pt x="38" y="103"/>
                  </a:lnTo>
                  <a:lnTo>
                    <a:pt x="58" y="30"/>
                  </a:lnTo>
                  <a:lnTo>
                    <a:pt x="63" y="3"/>
                  </a:lnTo>
                  <a:lnTo>
                    <a:pt x="63" y="0"/>
                  </a:lnTo>
                  <a:lnTo>
                    <a:pt x="82" y="0"/>
                  </a:lnTo>
                  <a:lnTo>
                    <a:pt x="82" y="3"/>
                  </a:lnTo>
                  <a:lnTo>
                    <a:pt x="110" y="100"/>
                  </a:lnTo>
                  <a:lnTo>
                    <a:pt x="124" y="43"/>
                  </a:lnTo>
                  <a:lnTo>
                    <a:pt x="129" y="14"/>
                  </a:lnTo>
                  <a:lnTo>
                    <a:pt x="132" y="3"/>
                  </a:lnTo>
                  <a:lnTo>
                    <a:pt x="132" y="0"/>
                  </a:lnTo>
                  <a:lnTo>
                    <a:pt x="140" y="0"/>
                  </a:lnTo>
                  <a:lnTo>
                    <a:pt x="143" y="0"/>
                  </a:lnTo>
                  <a:lnTo>
                    <a:pt x="146" y="3"/>
                  </a:lnTo>
                  <a:lnTo>
                    <a:pt x="135"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6" name="Freeform 11"/>
            <p:cNvSpPr>
              <a:spLocks noEditPoints="1"/>
            </p:cNvSpPr>
            <p:nvPr/>
          </p:nvSpPr>
          <p:spPr bwMode="auto">
            <a:xfrm>
              <a:off x="3229" y="964"/>
              <a:ext cx="19" cy="165"/>
            </a:xfrm>
            <a:custGeom>
              <a:avLst/>
              <a:gdLst/>
              <a:ahLst/>
              <a:cxnLst>
                <a:cxn ang="0">
                  <a:pos x="16" y="16"/>
                </a:cxn>
                <a:cxn ang="0">
                  <a:pos x="16" y="19"/>
                </a:cxn>
                <a:cxn ang="0">
                  <a:pos x="16" y="19"/>
                </a:cxn>
                <a:cxn ang="0">
                  <a:pos x="2" y="19"/>
                </a:cxn>
                <a:cxn ang="0">
                  <a:pos x="0" y="16"/>
                </a:cxn>
                <a:cxn ang="0">
                  <a:pos x="0" y="16"/>
                </a:cxn>
                <a:cxn ang="0">
                  <a:pos x="0" y="6"/>
                </a:cxn>
                <a:cxn ang="0">
                  <a:pos x="2" y="3"/>
                </a:cxn>
                <a:cxn ang="0">
                  <a:pos x="2" y="3"/>
                </a:cxn>
                <a:cxn ang="0">
                  <a:pos x="16" y="0"/>
                </a:cxn>
                <a:cxn ang="0">
                  <a:pos x="16" y="3"/>
                </a:cxn>
                <a:cxn ang="0">
                  <a:pos x="16" y="3"/>
                </a:cxn>
                <a:cxn ang="0">
                  <a:pos x="16" y="16"/>
                </a:cxn>
                <a:cxn ang="0">
                  <a:pos x="16" y="16"/>
                </a:cxn>
                <a:cxn ang="0">
                  <a:pos x="16" y="165"/>
                </a:cxn>
                <a:cxn ang="0">
                  <a:pos x="16" y="165"/>
                </a:cxn>
                <a:cxn ang="0">
                  <a:pos x="5" y="165"/>
                </a:cxn>
                <a:cxn ang="0">
                  <a:pos x="2" y="165"/>
                </a:cxn>
                <a:cxn ang="0">
                  <a:pos x="2" y="165"/>
                </a:cxn>
                <a:cxn ang="0">
                  <a:pos x="2" y="138"/>
                </a:cxn>
                <a:cxn ang="0">
                  <a:pos x="2" y="138"/>
                </a:cxn>
                <a:cxn ang="0">
                  <a:pos x="2" y="97"/>
                </a:cxn>
                <a:cxn ang="0">
                  <a:pos x="2" y="57"/>
                </a:cxn>
                <a:cxn ang="0">
                  <a:pos x="2" y="57"/>
                </a:cxn>
                <a:cxn ang="0">
                  <a:pos x="2" y="57"/>
                </a:cxn>
                <a:cxn ang="0">
                  <a:pos x="16" y="54"/>
                </a:cxn>
                <a:cxn ang="0">
                  <a:pos x="16" y="54"/>
                </a:cxn>
                <a:cxn ang="0">
                  <a:pos x="16" y="54"/>
                </a:cxn>
                <a:cxn ang="0">
                  <a:pos x="16" y="78"/>
                </a:cxn>
                <a:cxn ang="0">
                  <a:pos x="16" y="78"/>
                </a:cxn>
                <a:cxn ang="0">
                  <a:pos x="19" y="165"/>
                </a:cxn>
                <a:cxn ang="0">
                  <a:pos x="16" y="165"/>
                </a:cxn>
              </a:cxnLst>
              <a:rect l="0" t="0" r="r" b="b"/>
              <a:pathLst>
                <a:path w="19" h="165">
                  <a:moveTo>
                    <a:pt x="16" y="16"/>
                  </a:moveTo>
                  <a:lnTo>
                    <a:pt x="16" y="19"/>
                  </a:lnTo>
                  <a:lnTo>
                    <a:pt x="2" y="19"/>
                  </a:lnTo>
                  <a:lnTo>
                    <a:pt x="0" y="16"/>
                  </a:lnTo>
                  <a:lnTo>
                    <a:pt x="0" y="6"/>
                  </a:lnTo>
                  <a:lnTo>
                    <a:pt x="2" y="3"/>
                  </a:lnTo>
                  <a:lnTo>
                    <a:pt x="16" y="0"/>
                  </a:lnTo>
                  <a:lnTo>
                    <a:pt x="16" y="3"/>
                  </a:lnTo>
                  <a:lnTo>
                    <a:pt x="16" y="16"/>
                  </a:lnTo>
                  <a:close/>
                  <a:moveTo>
                    <a:pt x="16" y="165"/>
                  </a:moveTo>
                  <a:lnTo>
                    <a:pt x="16" y="165"/>
                  </a:lnTo>
                  <a:lnTo>
                    <a:pt x="5" y="165"/>
                  </a:lnTo>
                  <a:lnTo>
                    <a:pt x="2" y="165"/>
                  </a:lnTo>
                  <a:lnTo>
                    <a:pt x="2" y="138"/>
                  </a:lnTo>
                  <a:lnTo>
                    <a:pt x="2" y="97"/>
                  </a:lnTo>
                  <a:lnTo>
                    <a:pt x="2" y="57"/>
                  </a:lnTo>
                  <a:lnTo>
                    <a:pt x="16" y="54"/>
                  </a:lnTo>
                  <a:lnTo>
                    <a:pt x="16" y="78"/>
                  </a:lnTo>
                  <a:lnTo>
                    <a:pt x="19" y="165"/>
                  </a:lnTo>
                  <a:lnTo>
                    <a:pt x="16"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7" name="Freeform 10"/>
            <p:cNvSpPr>
              <a:spLocks/>
            </p:cNvSpPr>
            <p:nvPr/>
          </p:nvSpPr>
          <p:spPr bwMode="auto">
            <a:xfrm>
              <a:off x="3278" y="1015"/>
              <a:ext cx="80" cy="117"/>
            </a:xfrm>
            <a:custGeom>
              <a:avLst/>
              <a:gdLst/>
              <a:ahLst/>
              <a:cxnLst>
                <a:cxn ang="0">
                  <a:pos x="80" y="106"/>
                </a:cxn>
                <a:cxn ang="0">
                  <a:pos x="77" y="108"/>
                </a:cxn>
                <a:cxn ang="0">
                  <a:pos x="77" y="108"/>
                </a:cxn>
                <a:cxn ang="0">
                  <a:pos x="63" y="114"/>
                </a:cxn>
                <a:cxn ang="0">
                  <a:pos x="50" y="117"/>
                </a:cxn>
                <a:cxn ang="0">
                  <a:pos x="50" y="117"/>
                </a:cxn>
                <a:cxn ang="0">
                  <a:pos x="39" y="117"/>
                </a:cxn>
                <a:cxn ang="0">
                  <a:pos x="30" y="114"/>
                </a:cxn>
                <a:cxn ang="0">
                  <a:pos x="30" y="114"/>
                </a:cxn>
                <a:cxn ang="0">
                  <a:pos x="17" y="106"/>
                </a:cxn>
                <a:cxn ang="0">
                  <a:pos x="8" y="92"/>
                </a:cxn>
                <a:cxn ang="0">
                  <a:pos x="3" y="79"/>
                </a:cxn>
                <a:cxn ang="0">
                  <a:pos x="0" y="60"/>
                </a:cxn>
                <a:cxn ang="0">
                  <a:pos x="0" y="60"/>
                </a:cxn>
                <a:cxn ang="0">
                  <a:pos x="0" y="49"/>
                </a:cxn>
                <a:cxn ang="0">
                  <a:pos x="3" y="38"/>
                </a:cxn>
                <a:cxn ang="0">
                  <a:pos x="8" y="27"/>
                </a:cxn>
                <a:cxn ang="0">
                  <a:pos x="14" y="19"/>
                </a:cxn>
                <a:cxn ang="0">
                  <a:pos x="19" y="11"/>
                </a:cxn>
                <a:cxn ang="0">
                  <a:pos x="30" y="6"/>
                </a:cxn>
                <a:cxn ang="0">
                  <a:pos x="39" y="3"/>
                </a:cxn>
                <a:cxn ang="0">
                  <a:pos x="52" y="0"/>
                </a:cxn>
                <a:cxn ang="0">
                  <a:pos x="52" y="0"/>
                </a:cxn>
                <a:cxn ang="0">
                  <a:pos x="66" y="3"/>
                </a:cxn>
                <a:cxn ang="0">
                  <a:pos x="77" y="9"/>
                </a:cxn>
                <a:cxn ang="0">
                  <a:pos x="80" y="11"/>
                </a:cxn>
                <a:cxn ang="0">
                  <a:pos x="80" y="11"/>
                </a:cxn>
                <a:cxn ang="0">
                  <a:pos x="77" y="22"/>
                </a:cxn>
                <a:cxn ang="0">
                  <a:pos x="77" y="22"/>
                </a:cxn>
                <a:cxn ang="0">
                  <a:pos x="77" y="22"/>
                </a:cxn>
                <a:cxn ang="0">
                  <a:pos x="63" y="17"/>
                </a:cxn>
                <a:cxn ang="0">
                  <a:pos x="52" y="14"/>
                </a:cxn>
                <a:cxn ang="0">
                  <a:pos x="52" y="14"/>
                </a:cxn>
                <a:cxn ang="0">
                  <a:pos x="41" y="14"/>
                </a:cxn>
                <a:cxn ang="0">
                  <a:pos x="36" y="17"/>
                </a:cxn>
                <a:cxn ang="0">
                  <a:pos x="28" y="22"/>
                </a:cxn>
                <a:cxn ang="0">
                  <a:pos x="22" y="27"/>
                </a:cxn>
                <a:cxn ang="0">
                  <a:pos x="17" y="41"/>
                </a:cxn>
                <a:cxn ang="0">
                  <a:pos x="14" y="60"/>
                </a:cxn>
                <a:cxn ang="0">
                  <a:pos x="14" y="60"/>
                </a:cxn>
                <a:cxn ang="0">
                  <a:pos x="17" y="76"/>
                </a:cxn>
                <a:cxn ang="0">
                  <a:pos x="22" y="92"/>
                </a:cxn>
                <a:cxn ang="0">
                  <a:pos x="28" y="98"/>
                </a:cxn>
                <a:cxn ang="0">
                  <a:pos x="33" y="100"/>
                </a:cxn>
                <a:cxn ang="0">
                  <a:pos x="41" y="103"/>
                </a:cxn>
                <a:cxn ang="0">
                  <a:pos x="50" y="106"/>
                </a:cxn>
                <a:cxn ang="0">
                  <a:pos x="50" y="106"/>
                </a:cxn>
                <a:cxn ang="0">
                  <a:pos x="58" y="103"/>
                </a:cxn>
                <a:cxn ang="0">
                  <a:pos x="66" y="100"/>
                </a:cxn>
                <a:cxn ang="0">
                  <a:pos x="80" y="92"/>
                </a:cxn>
                <a:cxn ang="0">
                  <a:pos x="80" y="92"/>
                </a:cxn>
                <a:cxn ang="0">
                  <a:pos x="80" y="92"/>
                </a:cxn>
                <a:cxn ang="0">
                  <a:pos x="80" y="106"/>
                </a:cxn>
                <a:cxn ang="0">
                  <a:pos x="80" y="106"/>
                </a:cxn>
              </a:cxnLst>
              <a:rect l="0" t="0" r="r" b="b"/>
              <a:pathLst>
                <a:path w="80" h="117">
                  <a:moveTo>
                    <a:pt x="80" y="106"/>
                  </a:moveTo>
                  <a:lnTo>
                    <a:pt x="77" y="108"/>
                  </a:lnTo>
                  <a:lnTo>
                    <a:pt x="63" y="114"/>
                  </a:lnTo>
                  <a:lnTo>
                    <a:pt x="50" y="117"/>
                  </a:lnTo>
                  <a:lnTo>
                    <a:pt x="39" y="117"/>
                  </a:lnTo>
                  <a:lnTo>
                    <a:pt x="30" y="114"/>
                  </a:lnTo>
                  <a:lnTo>
                    <a:pt x="17" y="106"/>
                  </a:lnTo>
                  <a:lnTo>
                    <a:pt x="8" y="92"/>
                  </a:lnTo>
                  <a:lnTo>
                    <a:pt x="3" y="79"/>
                  </a:lnTo>
                  <a:lnTo>
                    <a:pt x="0" y="60"/>
                  </a:lnTo>
                  <a:lnTo>
                    <a:pt x="0" y="49"/>
                  </a:lnTo>
                  <a:lnTo>
                    <a:pt x="3" y="38"/>
                  </a:lnTo>
                  <a:lnTo>
                    <a:pt x="8" y="27"/>
                  </a:lnTo>
                  <a:lnTo>
                    <a:pt x="14" y="19"/>
                  </a:lnTo>
                  <a:lnTo>
                    <a:pt x="19" y="11"/>
                  </a:lnTo>
                  <a:lnTo>
                    <a:pt x="30" y="6"/>
                  </a:lnTo>
                  <a:lnTo>
                    <a:pt x="39" y="3"/>
                  </a:lnTo>
                  <a:lnTo>
                    <a:pt x="52" y="0"/>
                  </a:lnTo>
                  <a:lnTo>
                    <a:pt x="66" y="3"/>
                  </a:lnTo>
                  <a:lnTo>
                    <a:pt x="77" y="9"/>
                  </a:lnTo>
                  <a:lnTo>
                    <a:pt x="80" y="11"/>
                  </a:lnTo>
                  <a:lnTo>
                    <a:pt x="77" y="22"/>
                  </a:lnTo>
                  <a:lnTo>
                    <a:pt x="63" y="17"/>
                  </a:lnTo>
                  <a:lnTo>
                    <a:pt x="52" y="14"/>
                  </a:lnTo>
                  <a:lnTo>
                    <a:pt x="41" y="14"/>
                  </a:lnTo>
                  <a:lnTo>
                    <a:pt x="36" y="17"/>
                  </a:lnTo>
                  <a:lnTo>
                    <a:pt x="28" y="22"/>
                  </a:lnTo>
                  <a:lnTo>
                    <a:pt x="22" y="27"/>
                  </a:lnTo>
                  <a:lnTo>
                    <a:pt x="17" y="41"/>
                  </a:lnTo>
                  <a:lnTo>
                    <a:pt x="14" y="60"/>
                  </a:lnTo>
                  <a:lnTo>
                    <a:pt x="17" y="76"/>
                  </a:lnTo>
                  <a:lnTo>
                    <a:pt x="22" y="92"/>
                  </a:lnTo>
                  <a:lnTo>
                    <a:pt x="28" y="98"/>
                  </a:lnTo>
                  <a:lnTo>
                    <a:pt x="33" y="100"/>
                  </a:lnTo>
                  <a:lnTo>
                    <a:pt x="41" y="103"/>
                  </a:lnTo>
                  <a:lnTo>
                    <a:pt x="50" y="106"/>
                  </a:lnTo>
                  <a:lnTo>
                    <a:pt x="58" y="103"/>
                  </a:lnTo>
                  <a:lnTo>
                    <a:pt x="66" y="100"/>
                  </a:lnTo>
                  <a:lnTo>
                    <a:pt x="80" y="92"/>
                  </a:lnTo>
                  <a:lnTo>
                    <a:pt x="80"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8" name="Freeform 9"/>
            <p:cNvSpPr>
              <a:spLocks/>
            </p:cNvSpPr>
            <p:nvPr/>
          </p:nvSpPr>
          <p:spPr bwMode="auto">
            <a:xfrm>
              <a:off x="3383" y="959"/>
              <a:ext cx="82" cy="170"/>
            </a:xfrm>
            <a:custGeom>
              <a:avLst/>
              <a:gdLst/>
              <a:ahLst/>
              <a:cxnLst>
                <a:cxn ang="0">
                  <a:pos x="79" y="170"/>
                </a:cxn>
                <a:cxn ang="0">
                  <a:pos x="79"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2" y="170"/>
                </a:cxn>
                <a:cxn ang="0">
                  <a:pos x="2" y="75"/>
                </a:cxn>
                <a:cxn ang="0">
                  <a:pos x="2" y="75"/>
                </a:cxn>
                <a:cxn ang="0">
                  <a:pos x="0" y="2"/>
                </a:cxn>
                <a:cxn ang="0">
                  <a:pos x="2" y="0"/>
                </a:cxn>
                <a:cxn ang="0">
                  <a:pos x="2" y="0"/>
                </a:cxn>
                <a:cxn ang="0">
                  <a:pos x="16" y="0"/>
                </a:cxn>
                <a:cxn ang="0">
                  <a:pos x="16" y="0"/>
                </a:cxn>
                <a:cxn ang="0">
                  <a:pos x="16" y="0"/>
                </a:cxn>
                <a:cxn ang="0">
                  <a:pos x="16" y="27"/>
                </a:cxn>
                <a:cxn ang="0">
                  <a:pos x="16" y="102"/>
                </a:cxn>
                <a:cxn ang="0">
                  <a:pos x="33" y="83"/>
                </a:cxn>
                <a:cxn ang="0">
                  <a:pos x="33" y="83"/>
                </a:cxn>
                <a:cxn ang="0">
                  <a:pos x="55" y="62"/>
                </a:cxn>
                <a:cxn ang="0">
                  <a:pos x="57"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79" y="170"/>
                </a:cxn>
              </a:cxnLst>
              <a:rect l="0" t="0" r="r" b="b"/>
              <a:pathLst>
                <a:path w="82" h="170">
                  <a:moveTo>
                    <a:pt x="79" y="170"/>
                  </a:moveTo>
                  <a:lnTo>
                    <a:pt x="79" y="170"/>
                  </a:lnTo>
                  <a:lnTo>
                    <a:pt x="74" y="170"/>
                  </a:lnTo>
                  <a:lnTo>
                    <a:pt x="66" y="170"/>
                  </a:lnTo>
                  <a:lnTo>
                    <a:pt x="63" y="170"/>
                  </a:lnTo>
                  <a:lnTo>
                    <a:pt x="16" y="105"/>
                  </a:lnTo>
                  <a:lnTo>
                    <a:pt x="16" y="110"/>
                  </a:lnTo>
                  <a:lnTo>
                    <a:pt x="16" y="154"/>
                  </a:lnTo>
                  <a:lnTo>
                    <a:pt x="16" y="170"/>
                  </a:lnTo>
                  <a:lnTo>
                    <a:pt x="5" y="170"/>
                  </a:lnTo>
                  <a:lnTo>
                    <a:pt x="2" y="170"/>
                  </a:lnTo>
                  <a:lnTo>
                    <a:pt x="2" y="75"/>
                  </a:lnTo>
                  <a:lnTo>
                    <a:pt x="0" y="2"/>
                  </a:lnTo>
                  <a:lnTo>
                    <a:pt x="2" y="0"/>
                  </a:lnTo>
                  <a:lnTo>
                    <a:pt x="16" y="0"/>
                  </a:lnTo>
                  <a:lnTo>
                    <a:pt x="16" y="27"/>
                  </a:lnTo>
                  <a:lnTo>
                    <a:pt x="16" y="102"/>
                  </a:lnTo>
                  <a:lnTo>
                    <a:pt x="33" y="83"/>
                  </a:lnTo>
                  <a:lnTo>
                    <a:pt x="55" y="62"/>
                  </a:lnTo>
                  <a:lnTo>
                    <a:pt x="57" y="59"/>
                  </a:lnTo>
                  <a:lnTo>
                    <a:pt x="71" y="59"/>
                  </a:lnTo>
                  <a:lnTo>
                    <a:pt x="71" y="62"/>
                  </a:lnTo>
                  <a:lnTo>
                    <a:pt x="52" y="83"/>
                  </a:lnTo>
                  <a:lnTo>
                    <a:pt x="30" y="102"/>
                  </a:lnTo>
                  <a:lnTo>
                    <a:pt x="49" y="129"/>
                  </a:lnTo>
                  <a:lnTo>
                    <a:pt x="66" y="151"/>
                  </a:lnTo>
                  <a:lnTo>
                    <a:pt x="82" y="167"/>
                  </a:lnTo>
                  <a:lnTo>
                    <a:pt x="79"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9" name="Freeform 8"/>
            <p:cNvSpPr>
              <a:spLocks/>
            </p:cNvSpPr>
            <p:nvPr/>
          </p:nvSpPr>
          <p:spPr bwMode="auto">
            <a:xfrm>
              <a:off x="517" y="159"/>
              <a:ext cx="396" cy="378"/>
            </a:xfrm>
            <a:custGeom>
              <a:avLst/>
              <a:gdLst/>
              <a:ahLst/>
              <a:cxnLst>
                <a:cxn ang="0">
                  <a:pos x="355" y="370"/>
                </a:cxn>
                <a:cxn ang="0">
                  <a:pos x="355" y="87"/>
                </a:cxn>
                <a:cxn ang="0">
                  <a:pos x="358" y="25"/>
                </a:cxn>
                <a:cxn ang="0">
                  <a:pos x="363" y="17"/>
                </a:cxn>
                <a:cxn ang="0">
                  <a:pos x="396" y="11"/>
                </a:cxn>
                <a:cxn ang="0">
                  <a:pos x="259" y="0"/>
                </a:cxn>
                <a:cxn ang="0">
                  <a:pos x="278" y="14"/>
                </a:cxn>
                <a:cxn ang="0">
                  <a:pos x="292" y="17"/>
                </a:cxn>
                <a:cxn ang="0">
                  <a:pos x="297" y="25"/>
                </a:cxn>
                <a:cxn ang="0">
                  <a:pos x="300" y="87"/>
                </a:cxn>
                <a:cxn ang="0">
                  <a:pos x="300" y="316"/>
                </a:cxn>
                <a:cxn ang="0">
                  <a:pos x="267" y="341"/>
                </a:cxn>
                <a:cxn ang="0">
                  <a:pos x="237" y="354"/>
                </a:cxn>
                <a:cxn ang="0">
                  <a:pos x="198" y="360"/>
                </a:cxn>
                <a:cxn ang="0">
                  <a:pos x="168" y="357"/>
                </a:cxn>
                <a:cxn ang="0">
                  <a:pos x="127" y="338"/>
                </a:cxn>
                <a:cxn ang="0">
                  <a:pos x="105" y="303"/>
                </a:cxn>
                <a:cxn ang="0">
                  <a:pos x="96" y="254"/>
                </a:cxn>
                <a:cxn ang="0">
                  <a:pos x="94" y="87"/>
                </a:cxn>
                <a:cxn ang="0">
                  <a:pos x="96" y="46"/>
                </a:cxn>
                <a:cxn ang="0">
                  <a:pos x="99" y="19"/>
                </a:cxn>
                <a:cxn ang="0">
                  <a:pos x="118" y="14"/>
                </a:cxn>
                <a:cxn ang="0">
                  <a:pos x="138" y="0"/>
                </a:cxn>
                <a:cxn ang="0">
                  <a:pos x="0" y="11"/>
                </a:cxn>
                <a:cxn ang="0">
                  <a:pos x="19" y="14"/>
                </a:cxn>
                <a:cxn ang="0">
                  <a:pos x="36" y="19"/>
                </a:cxn>
                <a:cxn ang="0">
                  <a:pos x="41" y="46"/>
                </a:cxn>
                <a:cxn ang="0">
                  <a:pos x="41" y="235"/>
                </a:cxn>
                <a:cxn ang="0">
                  <a:pos x="41" y="262"/>
                </a:cxn>
                <a:cxn ang="0">
                  <a:pos x="52" y="314"/>
                </a:cxn>
                <a:cxn ang="0">
                  <a:pos x="69" y="346"/>
                </a:cxn>
                <a:cxn ang="0">
                  <a:pos x="88" y="360"/>
                </a:cxn>
                <a:cxn ang="0">
                  <a:pos x="113" y="373"/>
                </a:cxn>
                <a:cxn ang="0">
                  <a:pos x="149" y="378"/>
                </a:cxn>
                <a:cxn ang="0">
                  <a:pos x="171" y="378"/>
                </a:cxn>
                <a:cxn ang="0">
                  <a:pos x="220" y="373"/>
                </a:cxn>
                <a:cxn ang="0">
                  <a:pos x="261" y="362"/>
                </a:cxn>
                <a:cxn ang="0">
                  <a:pos x="300" y="343"/>
                </a:cxn>
                <a:cxn ang="0">
                  <a:pos x="308" y="346"/>
                </a:cxn>
                <a:cxn ang="0">
                  <a:pos x="322" y="360"/>
                </a:cxn>
              </a:cxnLst>
              <a:rect l="0" t="0" r="r" b="b"/>
              <a:pathLst>
                <a:path w="396" h="378">
                  <a:moveTo>
                    <a:pt x="336" y="376"/>
                  </a:moveTo>
                  <a:lnTo>
                    <a:pt x="355" y="370"/>
                  </a:lnTo>
                  <a:lnTo>
                    <a:pt x="355" y="87"/>
                  </a:lnTo>
                  <a:lnTo>
                    <a:pt x="355" y="46"/>
                  </a:lnTo>
                  <a:lnTo>
                    <a:pt x="358" y="25"/>
                  </a:lnTo>
                  <a:lnTo>
                    <a:pt x="360" y="19"/>
                  </a:lnTo>
                  <a:lnTo>
                    <a:pt x="363" y="17"/>
                  </a:lnTo>
                  <a:lnTo>
                    <a:pt x="377" y="14"/>
                  </a:lnTo>
                  <a:lnTo>
                    <a:pt x="396" y="11"/>
                  </a:lnTo>
                  <a:lnTo>
                    <a:pt x="396" y="0"/>
                  </a:lnTo>
                  <a:lnTo>
                    <a:pt x="259" y="0"/>
                  </a:lnTo>
                  <a:lnTo>
                    <a:pt x="259" y="11"/>
                  </a:lnTo>
                  <a:lnTo>
                    <a:pt x="278" y="14"/>
                  </a:lnTo>
                  <a:lnTo>
                    <a:pt x="292" y="17"/>
                  </a:lnTo>
                  <a:lnTo>
                    <a:pt x="294" y="19"/>
                  </a:lnTo>
                  <a:lnTo>
                    <a:pt x="297" y="25"/>
                  </a:lnTo>
                  <a:lnTo>
                    <a:pt x="300" y="46"/>
                  </a:lnTo>
                  <a:lnTo>
                    <a:pt x="300" y="87"/>
                  </a:lnTo>
                  <a:lnTo>
                    <a:pt x="300" y="316"/>
                  </a:lnTo>
                  <a:lnTo>
                    <a:pt x="289" y="327"/>
                  </a:lnTo>
                  <a:lnTo>
                    <a:pt x="267" y="341"/>
                  </a:lnTo>
                  <a:lnTo>
                    <a:pt x="253" y="349"/>
                  </a:lnTo>
                  <a:lnTo>
                    <a:pt x="237" y="354"/>
                  </a:lnTo>
                  <a:lnTo>
                    <a:pt x="217" y="360"/>
                  </a:lnTo>
                  <a:lnTo>
                    <a:pt x="198" y="360"/>
                  </a:lnTo>
                  <a:lnTo>
                    <a:pt x="168" y="357"/>
                  </a:lnTo>
                  <a:lnTo>
                    <a:pt x="143" y="351"/>
                  </a:lnTo>
                  <a:lnTo>
                    <a:pt x="127" y="338"/>
                  </a:lnTo>
                  <a:lnTo>
                    <a:pt x="113" y="324"/>
                  </a:lnTo>
                  <a:lnTo>
                    <a:pt x="105" y="303"/>
                  </a:lnTo>
                  <a:lnTo>
                    <a:pt x="99" y="281"/>
                  </a:lnTo>
                  <a:lnTo>
                    <a:pt x="96" y="254"/>
                  </a:lnTo>
                  <a:lnTo>
                    <a:pt x="94" y="227"/>
                  </a:lnTo>
                  <a:lnTo>
                    <a:pt x="94" y="87"/>
                  </a:lnTo>
                  <a:lnTo>
                    <a:pt x="96" y="46"/>
                  </a:lnTo>
                  <a:lnTo>
                    <a:pt x="96" y="25"/>
                  </a:lnTo>
                  <a:lnTo>
                    <a:pt x="99" y="19"/>
                  </a:lnTo>
                  <a:lnTo>
                    <a:pt x="105" y="17"/>
                  </a:lnTo>
                  <a:lnTo>
                    <a:pt x="118" y="14"/>
                  </a:lnTo>
                  <a:lnTo>
                    <a:pt x="138" y="11"/>
                  </a:lnTo>
                  <a:lnTo>
                    <a:pt x="138" y="0"/>
                  </a:lnTo>
                  <a:lnTo>
                    <a:pt x="0" y="0"/>
                  </a:lnTo>
                  <a:lnTo>
                    <a:pt x="0" y="11"/>
                  </a:lnTo>
                  <a:lnTo>
                    <a:pt x="19" y="14"/>
                  </a:lnTo>
                  <a:lnTo>
                    <a:pt x="33" y="17"/>
                  </a:lnTo>
                  <a:lnTo>
                    <a:pt x="36" y="19"/>
                  </a:lnTo>
                  <a:lnTo>
                    <a:pt x="39" y="25"/>
                  </a:lnTo>
                  <a:lnTo>
                    <a:pt x="41" y="46"/>
                  </a:lnTo>
                  <a:lnTo>
                    <a:pt x="41" y="87"/>
                  </a:lnTo>
                  <a:lnTo>
                    <a:pt x="41" y="235"/>
                  </a:lnTo>
                  <a:lnTo>
                    <a:pt x="41" y="262"/>
                  </a:lnTo>
                  <a:lnTo>
                    <a:pt x="44" y="289"/>
                  </a:lnTo>
                  <a:lnTo>
                    <a:pt x="52" y="314"/>
                  </a:lnTo>
                  <a:lnTo>
                    <a:pt x="61" y="335"/>
                  </a:lnTo>
                  <a:lnTo>
                    <a:pt x="69" y="346"/>
                  </a:lnTo>
                  <a:lnTo>
                    <a:pt x="77" y="354"/>
                  </a:lnTo>
                  <a:lnTo>
                    <a:pt x="88" y="360"/>
                  </a:lnTo>
                  <a:lnTo>
                    <a:pt x="99" y="368"/>
                  </a:lnTo>
                  <a:lnTo>
                    <a:pt x="113" y="373"/>
                  </a:lnTo>
                  <a:lnTo>
                    <a:pt x="129" y="376"/>
                  </a:lnTo>
                  <a:lnTo>
                    <a:pt x="149" y="378"/>
                  </a:lnTo>
                  <a:lnTo>
                    <a:pt x="171" y="378"/>
                  </a:lnTo>
                  <a:lnTo>
                    <a:pt x="198" y="378"/>
                  </a:lnTo>
                  <a:lnTo>
                    <a:pt x="220" y="373"/>
                  </a:lnTo>
                  <a:lnTo>
                    <a:pt x="242" y="368"/>
                  </a:lnTo>
                  <a:lnTo>
                    <a:pt x="261" y="362"/>
                  </a:lnTo>
                  <a:lnTo>
                    <a:pt x="289" y="349"/>
                  </a:lnTo>
                  <a:lnTo>
                    <a:pt x="300" y="343"/>
                  </a:lnTo>
                  <a:lnTo>
                    <a:pt x="308" y="346"/>
                  </a:lnTo>
                  <a:lnTo>
                    <a:pt x="311" y="349"/>
                  </a:lnTo>
                  <a:lnTo>
                    <a:pt x="322" y="360"/>
                  </a:lnTo>
                  <a:lnTo>
                    <a:pt x="336" y="376"/>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0" name="Freeform 7"/>
            <p:cNvSpPr>
              <a:spLocks/>
            </p:cNvSpPr>
            <p:nvPr/>
          </p:nvSpPr>
          <p:spPr bwMode="auto">
            <a:xfrm>
              <a:off x="900" y="170"/>
              <a:ext cx="330" cy="370"/>
            </a:xfrm>
            <a:custGeom>
              <a:avLst/>
              <a:gdLst/>
              <a:ahLst/>
              <a:cxnLst>
                <a:cxn ang="0">
                  <a:pos x="86" y="370"/>
                </a:cxn>
                <a:cxn ang="0">
                  <a:pos x="245" y="370"/>
                </a:cxn>
                <a:cxn ang="0">
                  <a:pos x="245" y="360"/>
                </a:cxn>
                <a:cxn ang="0">
                  <a:pos x="223" y="357"/>
                </a:cxn>
                <a:cxn ang="0">
                  <a:pos x="223" y="357"/>
                </a:cxn>
                <a:cxn ang="0">
                  <a:pos x="204" y="354"/>
                </a:cxn>
                <a:cxn ang="0">
                  <a:pos x="198" y="351"/>
                </a:cxn>
                <a:cxn ang="0">
                  <a:pos x="196" y="343"/>
                </a:cxn>
                <a:cxn ang="0">
                  <a:pos x="193" y="335"/>
                </a:cxn>
                <a:cxn ang="0">
                  <a:pos x="193" y="322"/>
                </a:cxn>
                <a:cxn ang="0">
                  <a:pos x="190" y="284"/>
                </a:cxn>
                <a:cxn ang="0">
                  <a:pos x="190" y="17"/>
                </a:cxn>
                <a:cxn ang="0">
                  <a:pos x="220" y="17"/>
                </a:cxn>
                <a:cxn ang="0">
                  <a:pos x="220" y="17"/>
                </a:cxn>
                <a:cxn ang="0">
                  <a:pos x="248" y="17"/>
                </a:cxn>
                <a:cxn ang="0">
                  <a:pos x="267" y="19"/>
                </a:cxn>
                <a:cxn ang="0">
                  <a:pos x="284" y="22"/>
                </a:cxn>
                <a:cxn ang="0">
                  <a:pos x="295" y="27"/>
                </a:cxn>
                <a:cxn ang="0">
                  <a:pos x="300" y="38"/>
                </a:cxn>
                <a:cxn ang="0">
                  <a:pos x="306" y="49"/>
                </a:cxn>
                <a:cxn ang="0">
                  <a:pos x="317" y="89"/>
                </a:cxn>
                <a:cxn ang="0">
                  <a:pos x="330" y="89"/>
                </a:cxn>
                <a:cxn ang="0">
                  <a:pos x="330" y="89"/>
                </a:cxn>
                <a:cxn ang="0">
                  <a:pos x="328" y="49"/>
                </a:cxn>
                <a:cxn ang="0">
                  <a:pos x="325" y="0"/>
                </a:cxn>
                <a:cxn ang="0">
                  <a:pos x="6" y="0"/>
                </a:cxn>
                <a:cxn ang="0">
                  <a:pos x="6" y="0"/>
                </a:cxn>
                <a:cxn ang="0">
                  <a:pos x="3" y="49"/>
                </a:cxn>
                <a:cxn ang="0">
                  <a:pos x="0" y="89"/>
                </a:cxn>
                <a:cxn ang="0">
                  <a:pos x="14" y="89"/>
                </a:cxn>
                <a:cxn ang="0">
                  <a:pos x="14" y="89"/>
                </a:cxn>
                <a:cxn ang="0">
                  <a:pos x="22" y="49"/>
                </a:cxn>
                <a:cxn ang="0">
                  <a:pos x="28" y="38"/>
                </a:cxn>
                <a:cxn ang="0">
                  <a:pos x="36" y="27"/>
                </a:cxn>
                <a:cxn ang="0">
                  <a:pos x="47" y="22"/>
                </a:cxn>
                <a:cxn ang="0">
                  <a:pos x="61" y="19"/>
                </a:cxn>
                <a:cxn ang="0">
                  <a:pos x="83" y="17"/>
                </a:cxn>
                <a:cxn ang="0">
                  <a:pos x="108" y="17"/>
                </a:cxn>
                <a:cxn ang="0">
                  <a:pos x="138" y="17"/>
                </a:cxn>
                <a:cxn ang="0">
                  <a:pos x="138" y="284"/>
                </a:cxn>
                <a:cxn ang="0">
                  <a:pos x="138" y="284"/>
                </a:cxn>
                <a:cxn ang="0">
                  <a:pos x="138" y="322"/>
                </a:cxn>
                <a:cxn ang="0">
                  <a:pos x="138" y="335"/>
                </a:cxn>
                <a:cxn ang="0">
                  <a:pos x="135" y="343"/>
                </a:cxn>
                <a:cxn ang="0">
                  <a:pos x="130" y="351"/>
                </a:cxn>
                <a:cxn ang="0">
                  <a:pos x="124" y="354"/>
                </a:cxn>
                <a:cxn ang="0">
                  <a:pos x="108" y="357"/>
                </a:cxn>
                <a:cxn ang="0">
                  <a:pos x="86" y="360"/>
                </a:cxn>
                <a:cxn ang="0">
                  <a:pos x="86" y="370"/>
                </a:cxn>
              </a:cxnLst>
              <a:rect l="0" t="0" r="r" b="b"/>
              <a:pathLst>
                <a:path w="330" h="370">
                  <a:moveTo>
                    <a:pt x="86" y="370"/>
                  </a:moveTo>
                  <a:lnTo>
                    <a:pt x="245" y="370"/>
                  </a:lnTo>
                  <a:lnTo>
                    <a:pt x="245" y="360"/>
                  </a:lnTo>
                  <a:lnTo>
                    <a:pt x="223" y="357"/>
                  </a:lnTo>
                  <a:lnTo>
                    <a:pt x="204" y="354"/>
                  </a:lnTo>
                  <a:lnTo>
                    <a:pt x="198" y="351"/>
                  </a:lnTo>
                  <a:lnTo>
                    <a:pt x="196" y="343"/>
                  </a:lnTo>
                  <a:lnTo>
                    <a:pt x="193" y="335"/>
                  </a:lnTo>
                  <a:lnTo>
                    <a:pt x="193" y="322"/>
                  </a:lnTo>
                  <a:lnTo>
                    <a:pt x="190" y="284"/>
                  </a:lnTo>
                  <a:lnTo>
                    <a:pt x="190" y="17"/>
                  </a:lnTo>
                  <a:lnTo>
                    <a:pt x="220" y="17"/>
                  </a:lnTo>
                  <a:lnTo>
                    <a:pt x="248" y="17"/>
                  </a:lnTo>
                  <a:lnTo>
                    <a:pt x="267" y="19"/>
                  </a:lnTo>
                  <a:lnTo>
                    <a:pt x="284" y="22"/>
                  </a:lnTo>
                  <a:lnTo>
                    <a:pt x="295" y="27"/>
                  </a:lnTo>
                  <a:lnTo>
                    <a:pt x="300" y="38"/>
                  </a:lnTo>
                  <a:lnTo>
                    <a:pt x="306" y="49"/>
                  </a:lnTo>
                  <a:lnTo>
                    <a:pt x="317" y="89"/>
                  </a:lnTo>
                  <a:lnTo>
                    <a:pt x="330" y="89"/>
                  </a:lnTo>
                  <a:lnTo>
                    <a:pt x="328" y="49"/>
                  </a:lnTo>
                  <a:lnTo>
                    <a:pt x="325" y="0"/>
                  </a:lnTo>
                  <a:lnTo>
                    <a:pt x="6" y="0"/>
                  </a:lnTo>
                  <a:lnTo>
                    <a:pt x="3" y="49"/>
                  </a:lnTo>
                  <a:lnTo>
                    <a:pt x="0" y="89"/>
                  </a:lnTo>
                  <a:lnTo>
                    <a:pt x="14" y="89"/>
                  </a:lnTo>
                  <a:lnTo>
                    <a:pt x="22" y="49"/>
                  </a:lnTo>
                  <a:lnTo>
                    <a:pt x="28" y="38"/>
                  </a:lnTo>
                  <a:lnTo>
                    <a:pt x="36" y="27"/>
                  </a:lnTo>
                  <a:lnTo>
                    <a:pt x="47" y="22"/>
                  </a:lnTo>
                  <a:lnTo>
                    <a:pt x="61" y="19"/>
                  </a:lnTo>
                  <a:lnTo>
                    <a:pt x="83" y="17"/>
                  </a:lnTo>
                  <a:lnTo>
                    <a:pt x="108" y="17"/>
                  </a:lnTo>
                  <a:lnTo>
                    <a:pt x="138" y="17"/>
                  </a:lnTo>
                  <a:lnTo>
                    <a:pt x="138" y="284"/>
                  </a:lnTo>
                  <a:lnTo>
                    <a:pt x="138" y="322"/>
                  </a:lnTo>
                  <a:lnTo>
                    <a:pt x="138" y="335"/>
                  </a:lnTo>
                  <a:lnTo>
                    <a:pt x="135" y="343"/>
                  </a:lnTo>
                  <a:lnTo>
                    <a:pt x="130" y="351"/>
                  </a:lnTo>
                  <a:lnTo>
                    <a:pt x="124" y="354"/>
                  </a:lnTo>
                  <a:lnTo>
                    <a:pt x="108" y="357"/>
                  </a:lnTo>
                  <a:lnTo>
                    <a:pt x="86" y="360"/>
                  </a:lnTo>
                  <a:lnTo>
                    <a:pt x="86"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1" name="Freeform 6"/>
            <p:cNvSpPr>
              <a:spLocks/>
            </p:cNvSpPr>
            <p:nvPr/>
          </p:nvSpPr>
          <p:spPr bwMode="auto">
            <a:xfrm>
              <a:off x="1260" y="151"/>
              <a:ext cx="374" cy="386"/>
            </a:xfrm>
            <a:custGeom>
              <a:avLst/>
              <a:gdLst/>
              <a:ahLst/>
              <a:cxnLst>
                <a:cxn ang="0">
                  <a:pos x="341" y="305"/>
                </a:cxn>
                <a:cxn ang="0">
                  <a:pos x="343" y="254"/>
                </a:cxn>
                <a:cxn ang="0">
                  <a:pos x="352" y="246"/>
                </a:cxn>
                <a:cxn ang="0">
                  <a:pos x="374" y="230"/>
                </a:cxn>
                <a:cxn ang="0">
                  <a:pos x="228" y="243"/>
                </a:cxn>
                <a:cxn ang="0">
                  <a:pos x="250" y="246"/>
                </a:cxn>
                <a:cxn ang="0">
                  <a:pos x="280" y="251"/>
                </a:cxn>
                <a:cxn ang="0">
                  <a:pos x="286" y="265"/>
                </a:cxn>
                <a:cxn ang="0">
                  <a:pos x="288" y="319"/>
                </a:cxn>
                <a:cxn ang="0">
                  <a:pos x="288" y="362"/>
                </a:cxn>
                <a:cxn ang="0">
                  <a:pos x="222" y="368"/>
                </a:cxn>
                <a:cxn ang="0">
                  <a:pos x="200" y="368"/>
                </a:cxn>
                <a:cxn ang="0">
                  <a:pos x="165" y="359"/>
                </a:cxn>
                <a:cxn ang="0">
                  <a:pos x="134" y="346"/>
                </a:cxn>
                <a:cxn ang="0">
                  <a:pos x="110" y="324"/>
                </a:cxn>
                <a:cxn ang="0">
                  <a:pos x="90" y="297"/>
                </a:cxn>
                <a:cxn ang="0">
                  <a:pos x="68" y="254"/>
                </a:cxn>
                <a:cxn ang="0">
                  <a:pos x="60" y="184"/>
                </a:cxn>
                <a:cxn ang="0">
                  <a:pos x="63" y="146"/>
                </a:cxn>
                <a:cxn ang="0">
                  <a:pos x="85" y="84"/>
                </a:cxn>
                <a:cxn ang="0">
                  <a:pos x="112" y="52"/>
                </a:cxn>
                <a:cxn ang="0">
                  <a:pos x="148" y="30"/>
                </a:cxn>
                <a:cxn ang="0">
                  <a:pos x="211" y="19"/>
                </a:cxn>
                <a:cxn ang="0">
                  <a:pos x="231" y="19"/>
                </a:cxn>
                <a:cxn ang="0">
                  <a:pos x="258" y="25"/>
                </a:cxn>
                <a:cxn ang="0">
                  <a:pos x="288" y="41"/>
                </a:cxn>
                <a:cxn ang="0">
                  <a:pos x="310" y="70"/>
                </a:cxn>
                <a:cxn ang="0">
                  <a:pos x="324" y="108"/>
                </a:cxn>
                <a:cxn ang="0">
                  <a:pos x="338" y="106"/>
                </a:cxn>
                <a:cxn ang="0">
                  <a:pos x="330" y="22"/>
                </a:cxn>
                <a:cxn ang="0">
                  <a:pos x="288" y="8"/>
                </a:cxn>
                <a:cxn ang="0">
                  <a:pos x="214" y="0"/>
                </a:cxn>
                <a:cxn ang="0">
                  <a:pos x="178" y="3"/>
                </a:cxn>
                <a:cxn ang="0">
                  <a:pos x="107" y="22"/>
                </a:cxn>
                <a:cxn ang="0">
                  <a:pos x="74" y="41"/>
                </a:cxn>
                <a:cxn ang="0">
                  <a:pos x="44" y="68"/>
                </a:cxn>
                <a:cxn ang="0">
                  <a:pos x="22" y="100"/>
                </a:cxn>
                <a:cxn ang="0">
                  <a:pos x="5" y="143"/>
                </a:cxn>
                <a:cxn ang="0">
                  <a:pos x="0" y="195"/>
                </a:cxn>
                <a:cxn ang="0">
                  <a:pos x="2" y="219"/>
                </a:cxn>
                <a:cxn ang="0">
                  <a:pos x="11" y="265"/>
                </a:cxn>
                <a:cxn ang="0">
                  <a:pos x="27" y="303"/>
                </a:cxn>
                <a:cxn ang="0">
                  <a:pos x="52" y="332"/>
                </a:cxn>
                <a:cxn ang="0">
                  <a:pos x="82" y="354"/>
                </a:cxn>
                <a:cxn ang="0">
                  <a:pos x="115" y="370"/>
                </a:cxn>
                <a:cxn ang="0">
                  <a:pos x="176" y="384"/>
                </a:cxn>
                <a:cxn ang="0">
                  <a:pos x="217" y="386"/>
                </a:cxn>
                <a:cxn ang="0">
                  <a:pos x="297" y="378"/>
                </a:cxn>
                <a:cxn ang="0">
                  <a:pos x="343" y="365"/>
                </a:cxn>
                <a:cxn ang="0">
                  <a:pos x="341" y="305"/>
                </a:cxn>
              </a:cxnLst>
              <a:rect l="0" t="0" r="r" b="b"/>
              <a:pathLst>
                <a:path w="374" h="386">
                  <a:moveTo>
                    <a:pt x="341" y="305"/>
                  </a:moveTo>
                  <a:lnTo>
                    <a:pt x="341" y="305"/>
                  </a:lnTo>
                  <a:lnTo>
                    <a:pt x="343" y="273"/>
                  </a:lnTo>
                  <a:lnTo>
                    <a:pt x="343" y="254"/>
                  </a:lnTo>
                  <a:lnTo>
                    <a:pt x="346" y="246"/>
                  </a:lnTo>
                  <a:lnTo>
                    <a:pt x="352" y="246"/>
                  </a:lnTo>
                  <a:lnTo>
                    <a:pt x="374" y="243"/>
                  </a:lnTo>
                  <a:lnTo>
                    <a:pt x="374" y="230"/>
                  </a:lnTo>
                  <a:lnTo>
                    <a:pt x="228" y="230"/>
                  </a:lnTo>
                  <a:lnTo>
                    <a:pt x="228" y="243"/>
                  </a:lnTo>
                  <a:lnTo>
                    <a:pt x="250" y="246"/>
                  </a:lnTo>
                  <a:lnTo>
                    <a:pt x="272" y="249"/>
                  </a:lnTo>
                  <a:lnTo>
                    <a:pt x="280" y="251"/>
                  </a:lnTo>
                  <a:lnTo>
                    <a:pt x="283" y="257"/>
                  </a:lnTo>
                  <a:lnTo>
                    <a:pt x="286" y="265"/>
                  </a:lnTo>
                  <a:lnTo>
                    <a:pt x="288" y="278"/>
                  </a:lnTo>
                  <a:lnTo>
                    <a:pt x="288" y="319"/>
                  </a:lnTo>
                  <a:lnTo>
                    <a:pt x="288" y="362"/>
                  </a:lnTo>
                  <a:lnTo>
                    <a:pt x="255" y="368"/>
                  </a:lnTo>
                  <a:lnTo>
                    <a:pt x="222" y="368"/>
                  </a:lnTo>
                  <a:lnTo>
                    <a:pt x="200" y="368"/>
                  </a:lnTo>
                  <a:lnTo>
                    <a:pt x="184" y="365"/>
                  </a:lnTo>
                  <a:lnTo>
                    <a:pt x="165" y="359"/>
                  </a:lnTo>
                  <a:lnTo>
                    <a:pt x="148" y="354"/>
                  </a:lnTo>
                  <a:lnTo>
                    <a:pt x="134" y="346"/>
                  </a:lnTo>
                  <a:lnTo>
                    <a:pt x="121" y="335"/>
                  </a:lnTo>
                  <a:lnTo>
                    <a:pt x="110" y="324"/>
                  </a:lnTo>
                  <a:lnTo>
                    <a:pt x="99" y="311"/>
                  </a:lnTo>
                  <a:lnTo>
                    <a:pt x="90" y="297"/>
                  </a:lnTo>
                  <a:lnTo>
                    <a:pt x="82" y="284"/>
                  </a:lnTo>
                  <a:lnTo>
                    <a:pt x="68" y="254"/>
                  </a:lnTo>
                  <a:lnTo>
                    <a:pt x="63" y="219"/>
                  </a:lnTo>
                  <a:lnTo>
                    <a:pt x="60" y="184"/>
                  </a:lnTo>
                  <a:lnTo>
                    <a:pt x="63" y="146"/>
                  </a:lnTo>
                  <a:lnTo>
                    <a:pt x="71" y="114"/>
                  </a:lnTo>
                  <a:lnTo>
                    <a:pt x="85" y="84"/>
                  </a:lnTo>
                  <a:lnTo>
                    <a:pt x="101" y="62"/>
                  </a:lnTo>
                  <a:lnTo>
                    <a:pt x="112" y="52"/>
                  </a:lnTo>
                  <a:lnTo>
                    <a:pt x="123" y="43"/>
                  </a:lnTo>
                  <a:lnTo>
                    <a:pt x="148" y="30"/>
                  </a:lnTo>
                  <a:lnTo>
                    <a:pt x="178" y="22"/>
                  </a:lnTo>
                  <a:lnTo>
                    <a:pt x="211" y="19"/>
                  </a:lnTo>
                  <a:lnTo>
                    <a:pt x="231" y="19"/>
                  </a:lnTo>
                  <a:lnTo>
                    <a:pt x="244" y="22"/>
                  </a:lnTo>
                  <a:lnTo>
                    <a:pt x="258" y="25"/>
                  </a:lnTo>
                  <a:lnTo>
                    <a:pt x="269" y="30"/>
                  </a:lnTo>
                  <a:lnTo>
                    <a:pt x="288" y="41"/>
                  </a:lnTo>
                  <a:lnTo>
                    <a:pt x="302" y="54"/>
                  </a:lnTo>
                  <a:lnTo>
                    <a:pt x="310" y="70"/>
                  </a:lnTo>
                  <a:lnTo>
                    <a:pt x="319" y="84"/>
                  </a:lnTo>
                  <a:lnTo>
                    <a:pt x="324" y="108"/>
                  </a:lnTo>
                  <a:lnTo>
                    <a:pt x="338" y="106"/>
                  </a:lnTo>
                  <a:lnTo>
                    <a:pt x="330" y="22"/>
                  </a:lnTo>
                  <a:lnTo>
                    <a:pt x="313" y="16"/>
                  </a:lnTo>
                  <a:lnTo>
                    <a:pt x="288" y="8"/>
                  </a:lnTo>
                  <a:lnTo>
                    <a:pt x="253" y="3"/>
                  </a:lnTo>
                  <a:lnTo>
                    <a:pt x="214" y="0"/>
                  </a:lnTo>
                  <a:lnTo>
                    <a:pt x="178" y="3"/>
                  </a:lnTo>
                  <a:lnTo>
                    <a:pt x="143" y="8"/>
                  </a:lnTo>
                  <a:lnTo>
                    <a:pt x="107" y="22"/>
                  </a:lnTo>
                  <a:lnTo>
                    <a:pt x="90" y="30"/>
                  </a:lnTo>
                  <a:lnTo>
                    <a:pt x="74" y="41"/>
                  </a:lnTo>
                  <a:lnTo>
                    <a:pt x="57" y="52"/>
                  </a:lnTo>
                  <a:lnTo>
                    <a:pt x="44" y="68"/>
                  </a:lnTo>
                  <a:lnTo>
                    <a:pt x="33" y="84"/>
                  </a:lnTo>
                  <a:lnTo>
                    <a:pt x="22" y="100"/>
                  </a:lnTo>
                  <a:lnTo>
                    <a:pt x="13" y="122"/>
                  </a:lnTo>
                  <a:lnTo>
                    <a:pt x="5" y="143"/>
                  </a:lnTo>
                  <a:lnTo>
                    <a:pt x="2" y="168"/>
                  </a:lnTo>
                  <a:lnTo>
                    <a:pt x="0" y="195"/>
                  </a:lnTo>
                  <a:lnTo>
                    <a:pt x="2" y="219"/>
                  </a:lnTo>
                  <a:lnTo>
                    <a:pt x="5" y="243"/>
                  </a:lnTo>
                  <a:lnTo>
                    <a:pt x="11" y="265"/>
                  </a:lnTo>
                  <a:lnTo>
                    <a:pt x="19" y="284"/>
                  </a:lnTo>
                  <a:lnTo>
                    <a:pt x="27" y="303"/>
                  </a:lnTo>
                  <a:lnTo>
                    <a:pt x="38" y="319"/>
                  </a:lnTo>
                  <a:lnTo>
                    <a:pt x="52" y="332"/>
                  </a:lnTo>
                  <a:lnTo>
                    <a:pt x="66" y="343"/>
                  </a:lnTo>
                  <a:lnTo>
                    <a:pt x="82" y="354"/>
                  </a:lnTo>
                  <a:lnTo>
                    <a:pt x="99" y="365"/>
                  </a:lnTo>
                  <a:lnTo>
                    <a:pt x="115" y="370"/>
                  </a:lnTo>
                  <a:lnTo>
                    <a:pt x="134" y="376"/>
                  </a:lnTo>
                  <a:lnTo>
                    <a:pt x="176" y="384"/>
                  </a:lnTo>
                  <a:lnTo>
                    <a:pt x="217" y="386"/>
                  </a:lnTo>
                  <a:lnTo>
                    <a:pt x="261" y="384"/>
                  </a:lnTo>
                  <a:lnTo>
                    <a:pt x="297" y="378"/>
                  </a:lnTo>
                  <a:lnTo>
                    <a:pt x="324" y="370"/>
                  </a:lnTo>
                  <a:lnTo>
                    <a:pt x="343" y="365"/>
                  </a:lnTo>
                  <a:lnTo>
                    <a:pt x="341" y="305"/>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2" name="Freeform 5"/>
            <p:cNvSpPr>
              <a:spLocks/>
            </p:cNvSpPr>
            <p:nvPr/>
          </p:nvSpPr>
          <p:spPr bwMode="auto">
            <a:xfrm>
              <a:off x="1669" y="159"/>
              <a:ext cx="281" cy="370"/>
            </a:xfrm>
            <a:custGeom>
              <a:avLst/>
              <a:gdLst/>
              <a:ahLst/>
              <a:cxnLst>
                <a:cxn ang="0">
                  <a:pos x="262" y="370"/>
                </a:cxn>
                <a:cxn ang="0">
                  <a:pos x="273" y="324"/>
                </a:cxn>
                <a:cxn ang="0">
                  <a:pos x="264" y="276"/>
                </a:cxn>
                <a:cxn ang="0">
                  <a:pos x="256" y="306"/>
                </a:cxn>
                <a:cxn ang="0">
                  <a:pos x="242" y="333"/>
                </a:cxn>
                <a:cxn ang="0">
                  <a:pos x="212" y="349"/>
                </a:cxn>
                <a:cxn ang="0">
                  <a:pos x="157" y="354"/>
                </a:cxn>
                <a:cxn ang="0">
                  <a:pos x="127" y="351"/>
                </a:cxn>
                <a:cxn ang="0">
                  <a:pos x="97" y="187"/>
                </a:cxn>
                <a:cxn ang="0">
                  <a:pos x="146" y="187"/>
                </a:cxn>
                <a:cxn ang="0">
                  <a:pos x="190" y="189"/>
                </a:cxn>
                <a:cxn ang="0">
                  <a:pos x="201" y="195"/>
                </a:cxn>
                <a:cxn ang="0">
                  <a:pos x="207" y="227"/>
                </a:cxn>
                <a:cxn ang="0">
                  <a:pos x="223" y="127"/>
                </a:cxn>
                <a:cxn ang="0">
                  <a:pos x="204" y="146"/>
                </a:cxn>
                <a:cxn ang="0">
                  <a:pos x="201" y="160"/>
                </a:cxn>
                <a:cxn ang="0">
                  <a:pos x="190" y="168"/>
                </a:cxn>
                <a:cxn ang="0">
                  <a:pos x="146" y="170"/>
                </a:cxn>
                <a:cxn ang="0">
                  <a:pos x="97" y="17"/>
                </a:cxn>
                <a:cxn ang="0">
                  <a:pos x="143" y="17"/>
                </a:cxn>
                <a:cxn ang="0">
                  <a:pos x="190" y="19"/>
                </a:cxn>
                <a:cxn ang="0">
                  <a:pos x="215" y="27"/>
                </a:cxn>
                <a:cxn ang="0">
                  <a:pos x="229" y="49"/>
                </a:cxn>
                <a:cxn ang="0">
                  <a:pos x="251" y="81"/>
                </a:cxn>
                <a:cxn ang="0">
                  <a:pos x="248" y="44"/>
                </a:cxn>
                <a:cxn ang="0">
                  <a:pos x="0" y="0"/>
                </a:cxn>
                <a:cxn ang="0">
                  <a:pos x="20" y="14"/>
                </a:cxn>
                <a:cxn ang="0">
                  <a:pos x="33" y="17"/>
                </a:cxn>
                <a:cxn ang="0">
                  <a:pos x="39" y="25"/>
                </a:cxn>
                <a:cxn ang="0">
                  <a:pos x="42" y="87"/>
                </a:cxn>
                <a:cxn ang="0">
                  <a:pos x="42" y="284"/>
                </a:cxn>
                <a:cxn ang="0">
                  <a:pos x="39" y="343"/>
                </a:cxn>
                <a:cxn ang="0">
                  <a:pos x="33" y="354"/>
                </a:cxn>
                <a:cxn ang="0">
                  <a:pos x="0" y="360"/>
                </a:cxn>
              </a:cxnLst>
              <a:rect l="0" t="0" r="r" b="b"/>
              <a:pathLst>
                <a:path w="281" h="370">
                  <a:moveTo>
                    <a:pt x="0" y="370"/>
                  </a:moveTo>
                  <a:lnTo>
                    <a:pt x="262" y="370"/>
                  </a:lnTo>
                  <a:lnTo>
                    <a:pt x="273" y="324"/>
                  </a:lnTo>
                  <a:lnTo>
                    <a:pt x="281" y="276"/>
                  </a:lnTo>
                  <a:lnTo>
                    <a:pt x="264" y="276"/>
                  </a:lnTo>
                  <a:lnTo>
                    <a:pt x="256" y="306"/>
                  </a:lnTo>
                  <a:lnTo>
                    <a:pt x="251" y="319"/>
                  </a:lnTo>
                  <a:lnTo>
                    <a:pt x="242" y="333"/>
                  </a:lnTo>
                  <a:lnTo>
                    <a:pt x="229" y="341"/>
                  </a:lnTo>
                  <a:lnTo>
                    <a:pt x="212" y="349"/>
                  </a:lnTo>
                  <a:lnTo>
                    <a:pt x="187" y="354"/>
                  </a:lnTo>
                  <a:lnTo>
                    <a:pt x="157" y="354"/>
                  </a:lnTo>
                  <a:lnTo>
                    <a:pt x="127" y="351"/>
                  </a:lnTo>
                  <a:lnTo>
                    <a:pt x="97" y="346"/>
                  </a:lnTo>
                  <a:lnTo>
                    <a:pt x="97" y="187"/>
                  </a:lnTo>
                  <a:lnTo>
                    <a:pt x="146" y="187"/>
                  </a:lnTo>
                  <a:lnTo>
                    <a:pt x="174" y="187"/>
                  </a:lnTo>
                  <a:lnTo>
                    <a:pt x="190" y="189"/>
                  </a:lnTo>
                  <a:lnTo>
                    <a:pt x="196" y="192"/>
                  </a:lnTo>
                  <a:lnTo>
                    <a:pt x="201" y="195"/>
                  </a:lnTo>
                  <a:lnTo>
                    <a:pt x="204" y="208"/>
                  </a:lnTo>
                  <a:lnTo>
                    <a:pt x="207" y="227"/>
                  </a:lnTo>
                  <a:lnTo>
                    <a:pt x="223" y="227"/>
                  </a:lnTo>
                  <a:lnTo>
                    <a:pt x="223" y="127"/>
                  </a:lnTo>
                  <a:lnTo>
                    <a:pt x="207" y="127"/>
                  </a:lnTo>
                  <a:lnTo>
                    <a:pt x="204" y="146"/>
                  </a:lnTo>
                  <a:lnTo>
                    <a:pt x="201" y="160"/>
                  </a:lnTo>
                  <a:lnTo>
                    <a:pt x="196" y="165"/>
                  </a:lnTo>
                  <a:lnTo>
                    <a:pt x="190" y="168"/>
                  </a:lnTo>
                  <a:lnTo>
                    <a:pt x="174" y="170"/>
                  </a:lnTo>
                  <a:lnTo>
                    <a:pt x="146" y="170"/>
                  </a:lnTo>
                  <a:lnTo>
                    <a:pt x="97" y="170"/>
                  </a:lnTo>
                  <a:lnTo>
                    <a:pt x="97" y="17"/>
                  </a:lnTo>
                  <a:lnTo>
                    <a:pt x="143" y="17"/>
                  </a:lnTo>
                  <a:lnTo>
                    <a:pt x="168" y="17"/>
                  </a:lnTo>
                  <a:lnTo>
                    <a:pt x="190" y="19"/>
                  </a:lnTo>
                  <a:lnTo>
                    <a:pt x="204" y="22"/>
                  </a:lnTo>
                  <a:lnTo>
                    <a:pt x="215" y="27"/>
                  </a:lnTo>
                  <a:lnTo>
                    <a:pt x="223" y="35"/>
                  </a:lnTo>
                  <a:lnTo>
                    <a:pt x="229" y="49"/>
                  </a:lnTo>
                  <a:lnTo>
                    <a:pt x="237" y="84"/>
                  </a:lnTo>
                  <a:lnTo>
                    <a:pt x="251" y="81"/>
                  </a:lnTo>
                  <a:lnTo>
                    <a:pt x="248" y="44"/>
                  </a:lnTo>
                  <a:lnTo>
                    <a:pt x="245" y="0"/>
                  </a:lnTo>
                  <a:lnTo>
                    <a:pt x="0" y="0"/>
                  </a:lnTo>
                  <a:lnTo>
                    <a:pt x="0" y="11"/>
                  </a:lnTo>
                  <a:lnTo>
                    <a:pt x="20" y="14"/>
                  </a:lnTo>
                  <a:lnTo>
                    <a:pt x="33" y="17"/>
                  </a:lnTo>
                  <a:lnTo>
                    <a:pt x="36" y="19"/>
                  </a:lnTo>
                  <a:lnTo>
                    <a:pt x="39" y="25"/>
                  </a:lnTo>
                  <a:lnTo>
                    <a:pt x="42" y="46"/>
                  </a:lnTo>
                  <a:lnTo>
                    <a:pt x="42" y="87"/>
                  </a:lnTo>
                  <a:lnTo>
                    <a:pt x="42" y="284"/>
                  </a:lnTo>
                  <a:lnTo>
                    <a:pt x="42" y="322"/>
                  </a:lnTo>
                  <a:lnTo>
                    <a:pt x="39" y="343"/>
                  </a:lnTo>
                  <a:lnTo>
                    <a:pt x="36" y="351"/>
                  </a:lnTo>
                  <a:lnTo>
                    <a:pt x="33" y="354"/>
                  </a:lnTo>
                  <a:lnTo>
                    <a:pt x="20" y="357"/>
                  </a:lnTo>
                  <a:lnTo>
                    <a:pt x="0" y="360"/>
                  </a:lnTo>
                  <a:lnTo>
                    <a:pt x="0"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3" name="Freeform 4"/>
            <p:cNvSpPr>
              <a:spLocks noEditPoints="1"/>
            </p:cNvSpPr>
            <p:nvPr/>
          </p:nvSpPr>
          <p:spPr bwMode="auto">
            <a:xfrm>
              <a:off x="1994" y="159"/>
              <a:ext cx="335" cy="370"/>
            </a:xfrm>
            <a:custGeom>
              <a:avLst/>
              <a:gdLst/>
              <a:ahLst/>
              <a:cxnLst>
                <a:cxn ang="0">
                  <a:pos x="137" y="370"/>
                </a:cxn>
                <a:cxn ang="0">
                  <a:pos x="118" y="357"/>
                </a:cxn>
                <a:cxn ang="0">
                  <a:pos x="104" y="354"/>
                </a:cxn>
                <a:cxn ang="0">
                  <a:pos x="99" y="343"/>
                </a:cxn>
                <a:cxn ang="0">
                  <a:pos x="96" y="284"/>
                </a:cxn>
                <a:cxn ang="0">
                  <a:pos x="118" y="208"/>
                </a:cxn>
                <a:cxn ang="0">
                  <a:pos x="135" y="208"/>
                </a:cxn>
                <a:cxn ang="0">
                  <a:pos x="151" y="216"/>
                </a:cxn>
                <a:cxn ang="0">
                  <a:pos x="168" y="235"/>
                </a:cxn>
                <a:cxn ang="0">
                  <a:pos x="212" y="314"/>
                </a:cxn>
                <a:cxn ang="0">
                  <a:pos x="225" y="335"/>
                </a:cxn>
                <a:cxn ang="0">
                  <a:pos x="253" y="360"/>
                </a:cxn>
                <a:cxn ang="0">
                  <a:pos x="278" y="370"/>
                </a:cxn>
                <a:cxn ang="0">
                  <a:pos x="335" y="370"/>
                </a:cxn>
                <a:cxn ang="0">
                  <a:pos x="335" y="360"/>
                </a:cxn>
                <a:cxn ang="0">
                  <a:pos x="308" y="351"/>
                </a:cxn>
                <a:cxn ang="0">
                  <a:pos x="294" y="343"/>
                </a:cxn>
                <a:cxn ang="0">
                  <a:pos x="261" y="300"/>
                </a:cxn>
                <a:cxn ang="0">
                  <a:pos x="245" y="270"/>
                </a:cxn>
                <a:cxn ang="0">
                  <a:pos x="201" y="189"/>
                </a:cxn>
                <a:cxn ang="0">
                  <a:pos x="239" y="168"/>
                </a:cxn>
                <a:cxn ang="0">
                  <a:pos x="264" y="143"/>
                </a:cxn>
                <a:cxn ang="0">
                  <a:pos x="278" y="111"/>
                </a:cxn>
                <a:cxn ang="0">
                  <a:pos x="280" y="92"/>
                </a:cxn>
                <a:cxn ang="0">
                  <a:pos x="275" y="65"/>
                </a:cxn>
                <a:cxn ang="0">
                  <a:pos x="267" y="44"/>
                </a:cxn>
                <a:cxn ang="0">
                  <a:pos x="253" y="27"/>
                </a:cxn>
                <a:cxn ang="0">
                  <a:pos x="214" y="6"/>
                </a:cxn>
                <a:cxn ang="0">
                  <a:pos x="170" y="0"/>
                </a:cxn>
                <a:cxn ang="0">
                  <a:pos x="0" y="0"/>
                </a:cxn>
                <a:cxn ang="0">
                  <a:pos x="19" y="14"/>
                </a:cxn>
                <a:cxn ang="0">
                  <a:pos x="33" y="17"/>
                </a:cxn>
                <a:cxn ang="0">
                  <a:pos x="41" y="25"/>
                </a:cxn>
                <a:cxn ang="0">
                  <a:pos x="44" y="87"/>
                </a:cxn>
                <a:cxn ang="0">
                  <a:pos x="44" y="284"/>
                </a:cxn>
                <a:cxn ang="0">
                  <a:pos x="41" y="343"/>
                </a:cxn>
                <a:cxn ang="0">
                  <a:pos x="33" y="354"/>
                </a:cxn>
                <a:cxn ang="0">
                  <a:pos x="0" y="360"/>
                </a:cxn>
                <a:cxn ang="0">
                  <a:pos x="96" y="22"/>
                </a:cxn>
                <a:cxn ang="0">
                  <a:pos x="113" y="19"/>
                </a:cxn>
                <a:cxn ang="0">
                  <a:pos x="132" y="19"/>
                </a:cxn>
                <a:cxn ang="0">
                  <a:pos x="165" y="22"/>
                </a:cxn>
                <a:cxn ang="0">
                  <a:pos x="192" y="35"/>
                </a:cxn>
                <a:cxn ang="0">
                  <a:pos x="212" y="62"/>
                </a:cxn>
                <a:cxn ang="0">
                  <a:pos x="220" y="106"/>
                </a:cxn>
                <a:cxn ang="0">
                  <a:pos x="217" y="127"/>
                </a:cxn>
                <a:cxn ang="0">
                  <a:pos x="203" y="160"/>
                </a:cxn>
                <a:cxn ang="0">
                  <a:pos x="179" y="181"/>
                </a:cxn>
                <a:cxn ang="0">
                  <a:pos x="146" y="192"/>
                </a:cxn>
                <a:cxn ang="0">
                  <a:pos x="96" y="192"/>
                </a:cxn>
              </a:cxnLst>
              <a:rect l="0" t="0" r="r" b="b"/>
              <a:pathLst>
                <a:path w="335" h="370">
                  <a:moveTo>
                    <a:pt x="0" y="370"/>
                  </a:moveTo>
                  <a:lnTo>
                    <a:pt x="137" y="370"/>
                  </a:lnTo>
                  <a:lnTo>
                    <a:pt x="137" y="360"/>
                  </a:lnTo>
                  <a:lnTo>
                    <a:pt x="118" y="357"/>
                  </a:lnTo>
                  <a:lnTo>
                    <a:pt x="104" y="354"/>
                  </a:lnTo>
                  <a:lnTo>
                    <a:pt x="102" y="351"/>
                  </a:lnTo>
                  <a:lnTo>
                    <a:pt x="99" y="343"/>
                  </a:lnTo>
                  <a:lnTo>
                    <a:pt x="96" y="322"/>
                  </a:lnTo>
                  <a:lnTo>
                    <a:pt x="96" y="284"/>
                  </a:lnTo>
                  <a:lnTo>
                    <a:pt x="96" y="208"/>
                  </a:lnTo>
                  <a:lnTo>
                    <a:pt x="118" y="208"/>
                  </a:lnTo>
                  <a:lnTo>
                    <a:pt x="135" y="208"/>
                  </a:lnTo>
                  <a:lnTo>
                    <a:pt x="146" y="211"/>
                  </a:lnTo>
                  <a:lnTo>
                    <a:pt x="151" y="216"/>
                  </a:lnTo>
                  <a:lnTo>
                    <a:pt x="168" y="235"/>
                  </a:lnTo>
                  <a:lnTo>
                    <a:pt x="187" y="270"/>
                  </a:lnTo>
                  <a:lnTo>
                    <a:pt x="212" y="314"/>
                  </a:lnTo>
                  <a:lnTo>
                    <a:pt x="225" y="335"/>
                  </a:lnTo>
                  <a:lnTo>
                    <a:pt x="245" y="354"/>
                  </a:lnTo>
                  <a:lnTo>
                    <a:pt x="253" y="360"/>
                  </a:lnTo>
                  <a:lnTo>
                    <a:pt x="267" y="365"/>
                  </a:lnTo>
                  <a:lnTo>
                    <a:pt x="278" y="370"/>
                  </a:lnTo>
                  <a:lnTo>
                    <a:pt x="291" y="370"/>
                  </a:lnTo>
                  <a:lnTo>
                    <a:pt x="335" y="370"/>
                  </a:lnTo>
                  <a:lnTo>
                    <a:pt x="335" y="360"/>
                  </a:lnTo>
                  <a:lnTo>
                    <a:pt x="319" y="357"/>
                  </a:lnTo>
                  <a:lnTo>
                    <a:pt x="308" y="351"/>
                  </a:lnTo>
                  <a:lnTo>
                    <a:pt x="294" y="343"/>
                  </a:lnTo>
                  <a:lnTo>
                    <a:pt x="280" y="324"/>
                  </a:lnTo>
                  <a:lnTo>
                    <a:pt x="261" y="300"/>
                  </a:lnTo>
                  <a:lnTo>
                    <a:pt x="245" y="270"/>
                  </a:lnTo>
                  <a:lnTo>
                    <a:pt x="201" y="189"/>
                  </a:lnTo>
                  <a:lnTo>
                    <a:pt x="225" y="176"/>
                  </a:lnTo>
                  <a:lnTo>
                    <a:pt x="239" y="168"/>
                  </a:lnTo>
                  <a:lnTo>
                    <a:pt x="253" y="157"/>
                  </a:lnTo>
                  <a:lnTo>
                    <a:pt x="264" y="143"/>
                  </a:lnTo>
                  <a:lnTo>
                    <a:pt x="272" y="127"/>
                  </a:lnTo>
                  <a:lnTo>
                    <a:pt x="278" y="111"/>
                  </a:lnTo>
                  <a:lnTo>
                    <a:pt x="280" y="92"/>
                  </a:lnTo>
                  <a:lnTo>
                    <a:pt x="278" y="79"/>
                  </a:lnTo>
                  <a:lnTo>
                    <a:pt x="275" y="65"/>
                  </a:lnTo>
                  <a:lnTo>
                    <a:pt x="272" y="52"/>
                  </a:lnTo>
                  <a:lnTo>
                    <a:pt x="267" y="44"/>
                  </a:lnTo>
                  <a:lnTo>
                    <a:pt x="261" y="33"/>
                  </a:lnTo>
                  <a:lnTo>
                    <a:pt x="253" y="27"/>
                  </a:lnTo>
                  <a:lnTo>
                    <a:pt x="234" y="14"/>
                  </a:lnTo>
                  <a:lnTo>
                    <a:pt x="214" y="6"/>
                  </a:lnTo>
                  <a:lnTo>
                    <a:pt x="192" y="3"/>
                  </a:lnTo>
                  <a:lnTo>
                    <a:pt x="170" y="0"/>
                  </a:lnTo>
                  <a:lnTo>
                    <a:pt x="148" y="0"/>
                  </a:lnTo>
                  <a:lnTo>
                    <a:pt x="0" y="0"/>
                  </a:lnTo>
                  <a:lnTo>
                    <a:pt x="0" y="11"/>
                  </a:lnTo>
                  <a:lnTo>
                    <a:pt x="19" y="14"/>
                  </a:lnTo>
                  <a:lnTo>
                    <a:pt x="33" y="17"/>
                  </a:lnTo>
                  <a:lnTo>
                    <a:pt x="38" y="19"/>
                  </a:lnTo>
                  <a:lnTo>
                    <a:pt x="41" y="25"/>
                  </a:lnTo>
                  <a:lnTo>
                    <a:pt x="41" y="46"/>
                  </a:lnTo>
                  <a:lnTo>
                    <a:pt x="44" y="87"/>
                  </a:lnTo>
                  <a:lnTo>
                    <a:pt x="44" y="284"/>
                  </a:lnTo>
                  <a:lnTo>
                    <a:pt x="41" y="322"/>
                  </a:lnTo>
                  <a:lnTo>
                    <a:pt x="41" y="343"/>
                  </a:lnTo>
                  <a:lnTo>
                    <a:pt x="38" y="351"/>
                  </a:lnTo>
                  <a:lnTo>
                    <a:pt x="33" y="354"/>
                  </a:lnTo>
                  <a:lnTo>
                    <a:pt x="19" y="357"/>
                  </a:lnTo>
                  <a:lnTo>
                    <a:pt x="0" y="360"/>
                  </a:lnTo>
                  <a:lnTo>
                    <a:pt x="0" y="370"/>
                  </a:lnTo>
                  <a:close/>
                  <a:moveTo>
                    <a:pt x="96" y="22"/>
                  </a:moveTo>
                  <a:lnTo>
                    <a:pt x="96" y="22"/>
                  </a:lnTo>
                  <a:lnTo>
                    <a:pt x="113" y="19"/>
                  </a:lnTo>
                  <a:lnTo>
                    <a:pt x="132" y="19"/>
                  </a:lnTo>
                  <a:lnTo>
                    <a:pt x="148" y="19"/>
                  </a:lnTo>
                  <a:lnTo>
                    <a:pt x="165" y="22"/>
                  </a:lnTo>
                  <a:lnTo>
                    <a:pt x="179" y="27"/>
                  </a:lnTo>
                  <a:lnTo>
                    <a:pt x="192" y="35"/>
                  </a:lnTo>
                  <a:lnTo>
                    <a:pt x="203" y="49"/>
                  </a:lnTo>
                  <a:lnTo>
                    <a:pt x="212" y="62"/>
                  </a:lnTo>
                  <a:lnTo>
                    <a:pt x="217" y="81"/>
                  </a:lnTo>
                  <a:lnTo>
                    <a:pt x="220" y="106"/>
                  </a:lnTo>
                  <a:lnTo>
                    <a:pt x="217" y="127"/>
                  </a:lnTo>
                  <a:lnTo>
                    <a:pt x="212" y="146"/>
                  </a:lnTo>
                  <a:lnTo>
                    <a:pt x="203" y="160"/>
                  </a:lnTo>
                  <a:lnTo>
                    <a:pt x="192" y="173"/>
                  </a:lnTo>
                  <a:lnTo>
                    <a:pt x="179" y="181"/>
                  </a:lnTo>
                  <a:lnTo>
                    <a:pt x="162" y="187"/>
                  </a:lnTo>
                  <a:lnTo>
                    <a:pt x="146" y="192"/>
                  </a:lnTo>
                  <a:lnTo>
                    <a:pt x="129" y="192"/>
                  </a:lnTo>
                  <a:lnTo>
                    <a:pt x="96" y="192"/>
                  </a:lnTo>
                  <a:lnTo>
                    <a:pt x="96" y="22"/>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4" name="Freeform 3"/>
            <p:cNvSpPr>
              <a:spLocks/>
            </p:cNvSpPr>
            <p:nvPr/>
          </p:nvSpPr>
          <p:spPr bwMode="auto">
            <a:xfrm>
              <a:off x="2338" y="151"/>
              <a:ext cx="239" cy="386"/>
            </a:xfrm>
            <a:custGeom>
              <a:avLst/>
              <a:gdLst/>
              <a:ahLst/>
              <a:cxnLst>
                <a:cxn ang="0">
                  <a:pos x="115" y="149"/>
                </a:cxn>
                <a:cxn ang="0">
                  <a:pos x="77" y="119"/>
                </a:cxn>
                <a:cxn ang="0">
                  <a:pos x="66" y="100"/>
                </a:cxn>
                <a:cxn ang="0">
                  <a:pos x="60" y="79"/>
                </a:cxn>
                <a:cxn ang="0">
                  <a:pos x="63" y="65"/>
                </a:cxn>
                <a:cxn ang="0">
                  <a:pos x="71" y="43"/>
                </a:cxn>
                <a:cxn ang="0">
                  <a:pos x="88" y="27"/>
                </a:cxn>
                <a:cxn ang="0">
                  <a:pos x="110" y="19"/>
                </a:cxn>
                <a:cxn ang="0">
                  <a:pos x="123" y="19"/>
                </a:cxn>
                <a:cxn ang="0">
                  <a:pos x="162" y="27"/>
                </a:cxn>
                <a:cxn ang="0">
                  <a:pos x="184" y="46"/>
                </a:cxn>
                <a:cxn ang="0">
                  <a:pos x="198" y="70"/>
                </a:cxn>
                <a:cxn ang="0">
                  <a:pos x="217" y="95"/>
                </a:cxn>
                <a:cxn ang="0">
                  <a:pos x="214" y="57"/>
                </a:cxn>
                <a:cxn ang="0">
                  <a:pos x="211" y="16"/>
                </a:cxn>
                <a:cxn ang="0">
                  <a:pos x="178" y="6"/>
                </a:cxn>
                <a:cxn ang="0">
                  <a:pos x="132" y="0"/>
                </a:cxn>
                <a:cxn ang="0">
                  <a:pos x="110" y="0"/>
                </a:cxn>
                <a:cxn ang="0">
                  <a:pos x="68" y="11"/>
                </a:cxn>
                <a:cxn ang="0">
                  <a:pos x="35" y="35"/>
                </a:cxn>
                <a:cxn ang="0">
                  <a:pos x="16" y="73"/>
                </a:cxn>
                <a:cxn ang="0">
                  <a:pos x="13" y="97"/>
                </a:cxn>
                <a:cxn ang="0">
                  <a:pos x="19" y="127"/>
                </a:cxn>
                <a:cxn ang="0">
                  <a:pos x="33" y="154"/>
                </a:cxn>
                <a:cxn ang="0">
                  <a:pos x="52" y="176"/>
                </a:cxn>
                <a:cxn ang="0">
                  <a:pos x="112" y="211"/>
                </a:cxn>
                <a:cxn ang="0">
                  <a:pos x="143" y="227"/>
                </a:cxn>
                <a:cxn ang="0">
                  <a:pos x="170" y="246"/>
                </a:cxn>
                <a:cxn ang="0">
                  <a:pos x="187" y="270"/>
                </a:cxn>
                <a:cxn ang="0">
                  <a:pos x="192" y="300"/>
                </a:cxn>
                <a:cxn ang="0">
                  <a:pos x="192" y="314"/>
                </a:cxn>
                <a:cxn ang="0">
                  <a:pos x="181" y="341"/>
                </a:cxn>
                <a:cxn ang="0">
                  <a:pos x="162" y="357"/>
                </a:cxn>
                <a:cxn ang="0">
                  <a:pos x="137" y="368"/>
                </a:cxn>
                <a:cxn ang="0">
                  <a:pos x="123" y="368"/>
                </a:cxn>
                <a:cxn ang="0">
                  <a:pos x="74" y="357"/>
                </a:cxn>
                <a:cxn ang="0">
                  <a:pos x="44" y="330"/>
                </a:cxn>
                <a:cxn ang="0">
                  <a:pos x="27" y="295"/>
                </a:cxn>
                <a:cxn ang="0">
                  <a:pos x="19" y="262"/>
                </a:cxn>
                <a:cxn ang="0">
                  <a:pos x="0" y="265"/>
                </a:cxn>
                <a:cxn ang="0">
                  <a:pos x="19" y="365"/>
                </a:cxn>
                <a:cxn ang="0">
                  <a:pos x="33" y="373"/>
                </a:cxn>
                <a:cxn ang="0">
                  <a:pos x="77" y="384"/>
                </a:cxn>
                <a:cxn ang="0">
                  <a:pos x="107" y="386"/>
                </a:cxn>
                <a:cxn ang="0">
                  <a:pos x="154" y="381"/>
                </a:cxn>
                <a:cxn ang="0">
                  <a:pos x="198" y="362"/>
                </a:cxn>
                <a:cxn ang="0">
                  <a:pos x="228" y="330"/>
                </a:cxn>
                <a:cxn ang="0">
                  <a:pos x="239" y="295"/>
                </a:cxn>
                <a:cxn ang="0">
                  <a:pos x="239" y="281"/>
                </a:cxn>
                <a:cxn ang="0">
                  <a:pos x="231" y="238"/>
                </a:cxn>
                <a:cxn ang="0">
                  <a:pos x="211" y="208"/>
                </a:cxn>
                <a:cxn ang="0">
                  <a:pos x="181" y="184"/>
                </a:cxn>
                <a:cxn ang="0">
                  <a:pos x="115" y="149"/>
                </a:cxn>
              </a:cxnLst>
              <a:rect l="0" t="0" r="r" b="b"/>
              <a:pathLst>
                <a:path w="239" h="386">
                  <a:moveTo>
                    <a:pt x="115" y="149"/>
                  </a:moveTo>
                  <a:lnTo>
                    <a:pt x="115" y="149"/>
                  </a:lnTo>
                  <a:lnTo>
                    <a:pt x="93" y="135"/>
                  </a:lnTo>
                  <a:lnTo>
                    <a:pt x="77" y="119"/>
                  </a:lnTo>
                  <a:lnTo>
                    <a:pt x="71" y="111"/>
                  </a:lnTo>
                  <a:lnTo>
                    <a:pt x="66" y="100"/>
                  </a:lnTo>
                  <a:lnTo>
                    <a:pt x="63" y="92"/>
                  </a:lnTo>
                  <a:lnTo>
                    <a:pt x="60" y="79"/>
                  </a:lnTo>
                  <a:lnTo>
                    <a:pt x="63" y="65"/>
                  </a:lnTo>
                  <a:lnTo>
                    <a:pt x="66" y="54"/>
                  </a:lnTo>
                  <a:lnTo>
                    <a:pt x="71" y="43"/>
                  </a:lnTo>
                  <a:lnTo>
                    <a:pt x="79" y="35"/>
                  </a:lnTo>
                  <a:lnTo>
                    <a:pt x="88" y="27"/>
                  </a:lnTo>
                  <a:lnTo>
                    <a:pt x="99" y="22"/>
                  </a:lnTo>
                  <a:lnTo>
                    <a:pt x="110" y="19"/>
                  </a:lnTo>
                  <a:lnTo>
                    <a:pt x="123" y="19"/>
                  </a:lnTo>
                  <a:lnTo>
                    <a:pt x="145" y="19"/>
                  </a:lnTo>
                  <a:lnTo>
                    <a:pt x="162" y="27"/>
                  </a:lnTo>
                  <a:lnTo>
                    <a:pt x="176" y="35"/>
                  </a:lnTo>
                  <a:lnTo>
                    <a:pt x="184" y="46"/>
                  </a:lnTo>
                  <a:lnTo>
                    <a:pt x="192" y="57"/>
                  </a:lnTo>
                  <a:lnTo>
                    <a:pt x="198" y="70"/>
                  </a:lnTo>
                  <a:lnTo>
                    <a:pt x="203" y="95"/>
                  </a:lnTo>
                  <a:lnTo>
                    <a:pt x="217" y="95"/>
                  </a:lnTo>
                  <a:lnTo>
                    <a:pt x="214" y="57"/>
                  </a:lnTo>
                  <a:lnTo>
                    <a:pt x="211" y="16"/>
                  </a:lnTo>
                  <a:lnTo>
                    <a:pt x="198" y="11"/>
                  </a:lnTo>
                  <a:lnTo>
                    <a:pt x="178" y="6"/>
                  </a:lnTo>
                  <a:lnTo>
                    <a:pt x="156" y="0"/>
                  </a:lnTo>
                  <a:lnTo>
                    <a:pt x="132" y="0"/>
                  </a:lnTo>
                  <a:lnTo>
                    <a:pt x="110" y="0"/>
                  </a:lnTo>
                  <a:lnTo>
                    <a:pt x="88" y="6"/>
                  </a:lnTo>
                  <a:lnTo>
                    <a:pt x="68" y="11"/>
                  </a:lnTo>
                  <a:lnTo>
                    <a:pt x="49" y="22"/>
                  </a:lnTo>
                  <a:lnTo>
                    <a:pt x="35" y="35"/>
                  </a:lnTo>
                  <a:lnTo>
                    <a:pt x="24" y="52"/>
                  </a:lnTo>
                  <a:lnTo>
                    <a:pt x="16" y="73"/>
                  </a:lnTo>
                  <a:lnTo>
                    <a:pt x="13" y="97"/>
                  </a:lnTo>
                  <a:lnTo>
                    <a:pt x="13" y="111"/>
                  </a:lnTo>
                  <a:lnTo>
                    <a:pt x="19" y="127"/>
                  </a:lnTo>
                  <a:lnTo>
                    <a:pt x="24" y="141"/>
                  </a:lnTo>
                  <a:lnTo>
                    <a:pt x="33" y="154"/>
                  </a:lnTo>
                  <a:lnTo>
                    <a:pt x="41" y="165"/>
                  </a:lnTo>
                  <a:lnTo>
                    <a:pt x="52" y="176"/>
                  </a:lnTo>
                  <a:lnTo>
                    <a:pt x="77" y="192"/>
                  </a:lnTo>
                  <a:lnTo>
                    <a:pt x="112" y="211"/>
                  </a:lnTo>
                  <a:lnTo>
                    <a:pt x="143" y="227"/>
                  </a:lnTo>
                  <a:lnTo>
                    <a:pt x="156" y="235"/>
                  </a:lnTo>
                  <a:lnTo>
                    <a:pt x="170" y="246"/>
                  </a:lnTo>
                  <a:lnTo>
                    <a:pt x="178" y="259"/>
                  </a:lnTo>
                  <a:lnTo>
                    <a:pt x="187" y="270"/>
                  </a:lnTo>
                  <a:lnTo>
                    <a:pt x="189" y="284"/>
                  </a:lnTo>
                  <a:lnTo>
                    <a:pt x="192" y="300"/>
                  </a:lnTo>
                  <a:lnTo>
                    <a:pt x="192" y="314"/>
                  </a:lnTo>
                  <a:lnTo>
                    <a:pt x="187" y="330"/>
                  </a:lnTo>
                  <a:lnTo>
                    <a:pt x="181" y="341"/>
                  </a:lnTo>
                  <a:lnTo>
                    <a:pt x="173" y="351"/>
                  </a:lnTo>
                  <a:lnTo>
                    <a:pt x="162" y="357"/>
                  </a:lnTo>
                  <a:lnTo>
                    <a:pt x="151" y="365"/>
                  </a:lnTo>
                  <a:lnTo>
                    <a:pt x="137" y="368"/>
                  </a:lnTo>
                  <a:lnTo>
                    <a:pt x="123" y="368"/>
                  </a:lnTo>
                  <a:lnTo>
                    <a:pt x="96" y="365"/>
                  </a:lnTo>
                  <a:lnTo>
                    <a:pt x="74" y="357"/>
                  </a:lnTo>
                  <a:lnTo>
                    <a:pt x="57" y="346"/>
                  </a:lnTo>
                  <a:lnTo>
                    <a:pt x="44" y="330"/>
                  </a:lnTo>
                  <a:lnTo>
                    <a:pt x="33" y="314"/>
                  </a:lnTo>
                  <a:lnTo>
                    <a:pt x="27" y="295"/>
                  </a:lnTo>
                  <a:lnTo>
                    <a:pt x="22" y="278"/>
                  </a:lnTo>
                  <a:lnTo>
                    <a:pt x="19" y="262"/>
                  </a:lnTo>
                  <a:lnTo>
                    <a:pt x="0" y="265"/>
                  </a:lnTo>
                  <a:lnTo>
                    <a:pt x="8" y="322"/>
                  </a:lnTo>
                  <a:lnTo>
                    <a:pt x="19" y="365"/>
                  </a:lnTo>
                  <a:lnTo>
                    <a:pt x="33" y="373"/>
                  </a:lnTo>
                  <a:lnTo>
                    <a:pt x="52" y="378"/>
                  </a:lnTo>
                  <a:lnTo>
                    <a:pt x="77" y="384"/>
                  </a:lnTo>
                  <a:lnTo>
                    <a:pt x="107" y="386"/>
                  </a:lnTo>
                  <a:lnTo>
                    <a:pt x="132" y="386"/>
                  </a:lnTo>
                  <a:lnTo>
                    <a:pt x="154" y="381"/>
                  </a:lnTo>
                  <a:lnTo>
                    <a:pt x="176" y="373"/>
                  </a:lnTo>
                  <a:lnTo>
                    <a:pt x="198" y="362"/>
                  </a:lnTo>
                  <a:lnTo>
                    <a:pt x="214" y="349"/>
                  </a:lnTo>
                  <a:lnTo>
                    <a:pt x="228" y="330"/>
                  </a:lnTo>
                  <a:lnTo>
                    <a:pt x="236" y="308"/>
                  </a:lnTo>
                  <a:lnTo>
                    <a:pt x="239" y="295"/>
                  </a:lnTo>
                  <a:lnTo>
                    <a:pt x="239" y="281"/>
                  </a:lnTo>
                  <a:lnTo>
                    <a:pt x="236" y="259"/>
                  </a:lnTo>
                  <a:lnTo>
                    <a:pt x="231" y="238"/>
                  </a:lnTo>
                  <a:lnTo>
                    <a:pt x="222" y="222"/>
                  </a:lnTo>
                  <a:lnTo>
                    <a:pt x="211" y="208"/>
                  </a:lnTo>
                  <a:lnTo>
                    <a:pt x="198" y="195"/>
                  </a:lnTo>
                  <a:lnTo>
                    <a:pt x="181" y="184"/>
                  </a:lnTo>
                  <a:lnTo>
                    <a:pt x="148" y="165"/>
                  </a:lnTo>
                  <a:lnTo>
                    <a:pt x="115" y="149"/>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5" name="Freeform 2"/>
            <p:cNvSpPr>
              <a:spLocks noEditPoints="1"/>
            </p:cNvSpPr>
            <p:nvPr/>
          </p:nvSpPr>
          <p:spPr bwMode="auto">
            <a:xfrm>
              <a:off x="129" y="78"/>
              <a:ext cx="581" cy="646"/>
            </a:xfrm>
            <a:custGeom>
              <a:avLst/>
              <a:gdLst/>
              <a:ahLst/>
              <a:cxnLst>
                <a:cxn ang="0">
                  <a:pos x="259" y="254"/>
                </a:cxn>
                <a:cxn ang="0">
                  <a:pos x="333" y="397"/>
                </a:cxn>
                <a:cxn ang="0">
                  <a:pos x="377" y="470"/>
                </a:cxn>
                <a:cxn ang="0">
                  <a:pos x="471" y="581"/>
                </a:cxn>
                <a:cxn ang="0">
                  <a:pos x="523" y="619"/>
                </a:cxn>
                <a:cxn ang="0">
                  <a:pos x="572" y="632"/>
                </a:cxn>
                <a:cxn ang="0">
                  <a:pos x="567" y="646"/>
                </a:cxn>
                <a:cxn ang="0">
                  <a:pos x="523" y="643"/>
                </a:cxn>
                <a:cxn ang="0">
                  <a:pos x="460" y="616"/>
                </a:cxn>
                <a:cxn ang="0">
                  <a:pos x="366" y="538"/>
                </a:cxn>
                <a:cxn ang="0">
                  <a:pos x="281" y="416"/>
                </a:cxn>
                <a:cxn ang="0">
                  <a:pos x="209" y="281"/>
                </a:cxn>
                <a:cxn ang="0">
                  <a:pos x="190" y="260"/>
                </a:cxn>
                <a:cxn ang="0">
                  <a:pos x="171" y="254"/>
                </a:cxn>
                <a:cxn ang="0">
                  <a:pos x="110" y="251"/>
                </a:cxn>
                <a:cxn ang="0">
                  <a:pos x="110" y="384"/>
                </a:cxn>
                <a:cxn ang="0">
                  <a:pos x="113" y="422"/>
                </a:cxn>
                <a:cxn ang="0">
                  <a:pos x="130" y="438"/>
                </a:cxn>
                <a:cxn ang="0">
                  <a:pos x="163" y="451"/>
                </a:cxn>
                <a:cxn ang="0">
                  <a:pos x="22" y="438"/>
                </a:cxn>
                <a:cxn ang="0">
                  <a:pos x="39" y="435"/>
                </a:cxn>
                <a:cxn ang="0">
                  <a:pos x="50" y="422"/>
                </a:cxn>
                <a:cxn ang="0">
                  <a:pos x="53" y="346"/>
                </a:cxn>
                <a:cxn ang="0">
                  <a:pos x="53" y="68"/>
                </a:cxn>
                <a:cxn ang="0">
                  <a:pos x="50" y="30"/>
                </a:cxn>
                <a:cxn ang="0">
                  <a:pos x="33" y="14"/>
                </a:cxn>
                <a:cxn ang="0">
                  <a:pos x="0" y="0"/>
                </a:cxn>
                <a:cxn ang="0">
                  <a:pos x="187" y="0"/>
                </a:cxn>
                <a:cxn ang="0">
                  <a:pos x="278" y="17"/>
                </a:cxn>
                <a:cxn ang="0">
                  <a:pos x="317" y="46"/>
                </a:cxn>
                <a:cxn ang="0">
                  <a:pos x="336" y="98"/>
                </a:cxn>
                <a:cxn ang="0">
                  <a:pos x="336" y="141"/>
                </a:cxn>
                <a:cxn ang="0">
                  <a:pos x="314" y="189"/>
                </a:cxn>
                <a:cxn ang="0">
                  <a:pos x="273" y="224"/>
                </a:cxn>
                <a:cxn ang="0">
                  <a:pos x="256" y="238"/>
                </a:cxn>
                <a:cxn ang="0">
                  <a:pos x="110" y="238"/>
                </a:cxn>
                <a:cxn ang="0">
                  <a:pos x="187" y="235"/>
                </a:cxn>
                <a:cxn ang="0">
                  <a:pos x="242" y="211"/>
                </a:cxn>
                <a:cxn ang="0">
                  <a:pos x="270" y="160"/>
                </a:cxn>
                <a:cxn ang="0">
                  <a:pos x="270" y="108"/>
                </a:cxn>
                <a:cxn ang="0">
                  <a:pos x="242" y="49"/>
                </a:cxn>
                <a:cxn ang="0">
                  <a:pos x="182" y="22"/>
                </a:cxn>
                <a:cxn ang="0">
                  <a:pos x="132" y="19"/>
                </a:cxn>
              </a:cxnLst>
              <a:rect l="0" t="0" r="r" b="b"/>
              <a:pathLst>
                <a:path w="581" h="646">
                  <a:moveTo>
                    <a:pt x="256" y="238"/>
                  </a:moveTo>
                  <a:lnTo>
                    <a:pt x="256" y="238"/>
                  </a:lnTo>
                  <a:lnTo>
                    <a:pt x="259" y="254"/>
                  </a:lnTo>
                  <a:lnTo>
                    <a:pt x="267" y="273"/>
                  </a:lnTo>
                  <a:lnTo>
                    <a:pt x="289" y="319"/>
                  </a:lnTo>
                  <a:lnTo>
                    <a:pt x="333" y="397"/>
                  </a:lnTo>
                  <a:lnTo>
                    <a:pt x="352" y="432"/>
                  </a:lnTo>
                  <a:lnTo>
                    <a:pt x="377" y="470"/>
                  </a:lnTo>
                  <a:lnTo>
                    <a:pt x="405" y="508"/>
                  </a:lnTo>
                  <a:lnTo>
                    <a:pt x="438" y="546"/>
                  </a:lnTo>
                  <a:lnTo>
                    <a:pt x="471" y="581"/>
                  </a:lnTo>
                  <a:lnTo>
                    <a:pt x="487" y="597"/>
                  </a:lnTo>
                  <a:lnTo>
                    <a:pt x="504" y="611"/>
                  </a:lnTo>
                  <a:lnTo>
                    <a:pt x="523" y="619"/>
                  </a:lnTo>
                  <a:lnTo>
                    <a:pt x="539" y="627"/>
                  </a:lnTo>
                  <a:lnTo>
                    <a:pt x="556" y="632"/>
                  </a:lnTo>
                  <a:lnTo>
                    <a:pt x="572" y="632"/>
                  </a:lnTo>
                  <a:lnTo>
                    <a:pt x="581" y="632"/>
                  </a:lnTo>
                  <a:lnTo>
                    <a:pt x="581" y="646"/>
                  </a:lnTo>
                  <a:lnTo>
                    <a:pt x="567" y="646"/>
                  </a:lnTo>
                  <a:lnTo>
                    <a:pt x="545" y="646"/>
                  </a:lnTo>
                  <a:lnTo>
                    <a:pt x="523" y="643"/>
                  </a:lnTo>
                  <a:lnTo>
                    <a:pt x="501" y="635"/>
                  </a:lnTo>
                  <a:lnTo>
                    <a:pt x="482" y="627"/>
                  </a:lnTo>
                  <a:lnTo>
                    <a:pt x="460" y="616"/>
                  </a:lnTo>
                  <a:lnTo>
                    <a:pt x="440" y="603"/>
                  </a:lnTo>
                  <a:lnTo>
                    <a:pt x="402" y="573"/>
                  </a:lnTo>
                  <a:lnTo>
                    <a:pt x="366" y="538"/>
                  </a:lnTo>
                  <a:lnTo>
                    <a:pt x="333" y="497"/>
                  </a:lnTo>
                  <a:lnTo>
                    <a:pt x="306" y="457"/>
                  </a:lnTo>
                  <a:lnTo>
                    <a:pt x="281" y="416"/>
                  </a:lnTo>
                  <a:lnTo>
                    <a:pt x="242" y="349"/>
                  </a:lnTo>
                  <a:lnTo>
                    <a:pt x="209" y="281"/>
                  </a:lnTo>
                  <a:lnTo>
                    <a:pt x="201" y="268"/>
                  </a:lnTo>
                  <a:lnTo>
                    <a:pt x="190" y="260"/>
                  </a:lnTo>
                  <a:lnTo>
                    <a:pt x="179" y="254"/>
                  </a:lnTo>
                  <a:lnTo>
                    <a:pt x="171" y="254"/>
                  </a:lnTo>
                  <a:lnTo>
                    <a:pt x="149" y="251"/>
                  </a:lnTo>
                  <a:lnTo>
                    <a:pt x="110" y="251"/>
                  </a:lnTo>
                  <a:lnTo>
                    <a:pt x="110" y="346"/>
                  </a:lnTo>
                  <a:lnTo>
                    <a:pt x="110" y="384"/>
                  </a:lnTo>
                  <a:lnTo>
                    <a:pt x="110" y="405"/>
                  </a:lnTo>
                  <a:lnTo>
                    <a:pt x="113" y="422"/>
                  </a:lnTo>
                  <a:lnTo>
                    <a:pt x="116" y="430"/>
                  </a:lnTo>
                  <a:lnTo>
                    <a:pt x="121" y="435"/>
                  </a:lnTo>
                  <a:lnTo>
                    <a:pt x="130" y="438"/>
                  </a:lnTo>
                  <a:lnTo>
                    <a:pt x="138" y="438"/>
                  </a:lnTo>
                  <a:lnTo>
                    <a:pt x="163" y="441"/>
                  </a:lnTo>
                  <a:lnTo>
                    <a:pt x="163" y="451"/>
                  </a:lnTo>
                  <a:lnTo>
                    <a:pt x="0" y="451"/>
                  </a:lnTo>
                  <a:lnTo>
                    <a:pt x="0" y="441"/>
                  </a:lnTo>
                  <a:lnTo>
                    <a:pt x="22" y="438"/>
                  </a:lnTo>
                  <a:lnTo>
                    <a:pt x="33" y="438"/>
                  </a:lnTo>
                  <a:lnTo>
                    <a:pt x="39" y="435"/>
                  </a:lnTo>
                  <a:lnTo>
                    <a:pt x="44" y="430"/>
                  </a:lnTo>
                  <a:lnTo>
                    <a:pt x="50" y="422"/>
                  </a:lnTo>
                  <a:lnTo>
                    <a:pt x="53" y="405"/>
                  </a:lnTo>
                  <a:lnTo>
                    <a:pt x="53" y="384"/>
                  </a:lnTo>
                  <a:lnTo>
                    <a:pt x="53" y="346"/>
                  </a:lnTo>
                  <a:lnTo>
                    <a:pt x="53" y="106"/>
                  </a:lnTo>
                  <a:lnTo>
                    <a:pt x="53" y="68"/>
                  </a:lnTo>
                  <a:lnTo>
                    <a:pt x="53" y="46"/>
                  </a:lnTo>
                  <a:lnTo>
                    <a:pt x="50" y="30"/>
                  </a:lnTo>
                  <a:lnTo>
                    <a:pt x="44" y="22"/>
                  </a:lnTo>
                  <a:lnTo>
                    <a:pt x="39" y="17"/>
                  </a:lnTo>
                  <a:lnTo>
                    <a:pt x="33" y="14"/>
                  </a:lnTo>
                  <a:lnTo>
                    <a:pt x="22" y="14"/>
                  </a:lnTo>
                  <a:lnTo>
                    <a:pt x="0" y="11"/>
                  </a:lnTo>
                  <a:lnTo>
                    <a:pt x="0" y="0"/>
                  </a:lnTo>
                  <a:lnTo>
                    <a:pt x="110" y="0"/>
                  </a:lnTo>
                  <a:lnTo>
                    <a:pt x="187" y="0"/>
                  </a:lnTo>
                  <a:lnTo>
                    <a:pt x="226" y="3"/>
                  </a:lnTo>
                  <a:lnTo>
                    <a:pt x="262" y="11"/>
                  </a:lnTo>
                  <a:lnTo>
                    <a:pt x="278" y="17"/>
                  </a:lnTo>
                  <a:lnTo>
                    <a:pt x="292" y="25"/>
                  </a:lnTo>
                  <a:lnTo>
                    <a:pt x="306" y="33"/>
                  </a:lnTo>
                  <a:lnTo>
                    <a:pt x="317" y="46"/>
                  </a:lnTo>
                  <a:lnTo>
                    <a:pt x="325" y="60"/>
                  </a:lnTo>
                  <a:lnTo>
                    <a:pt x="333" y="76"/>
                  </a:lnTo>
                  <a:lnTo>
                    <a:pt x="336" y="98"/>
                  </a:lnTo>
                  <a:lnTo>
                    <a:pt x="339" y="122"/>
                  </a:lnTo>
                  <a:lnTo>
                    <a:pt x="336" y="141"/>
                  </a:lnTo>
                  <a:lnTo>
                    <a:pt x="333" y="157"/>
                  </a:lnTo>
                  <a:lnTo>
                    <a:pt x="325" y="173"/>
                  </a:lnTo>
                  <a:lnTo>
                    <a:pt x="314" y="189"/>
                  </a:lnTo>
                  <a:lnTo>
                    <a:pt x="303" y="203"/>
                  </a:lnTo>
                  <a:lnTo>
                    <a:pt x="286" y="214"/>
                  </a:lnTo>
                  <a:lnTo>
                    <a:pt x="273" y="224"/>
                  </a:lnTo>
                  <a:lnTo>
                    <a:pt x="256" y="233"/>
                  </a:lnTo>
                  <a:lnTo>
                    <a:pt x="256" y="238"/>
                  </a:lnTo>
                  <a:close/>
                  <a:moveTo>
                    <a:pt x="110" y="238"/>
                  </a:moveTo>
                  <a:lnTo>
                    <a:pt x="110" y="238"/>
                  </a:lnTo>
                  <a:lnTo>
                    <a:pt x="163" y="238"/>
                  </a:lnTo>
                  <a:lnTo>
                    <a:pt x="187" y="235"/>
                  </a:lnTo>
                  <a:lnTo>
                    <a:pt x="209" y="230"/>
                  </a:lnTo>
                  <a:lnTo>
                    <a:pt x="229" y="222"/>
                  </a:lnTo>
                  <a:lnTo>
                    <a:pt x="242" y="211"/>
                  </a:lnTo>
                  <a:lnTo>
                    <a:pt x="256" y="197"/>
                  </a:lnTo>
                  <a:lnTo>
                    <a:pt x="264" y="179"/>
                  </a:lnTo>
                  <a:lnTo>
                    <a:pt x="270" y="160"/>
                  </a:lnTo>
                  <a:lnTo>
                    <a:pt x="273" y="135"/>
                  </a:lnTo>
                  <a:lnTo>
                    <a:pt x="270" y="108"/>
                  </a:lnTo>
                  <a:lnTo>
                    <a:pt x="264" y="87"/>
                  </a:lnTo>
                  <a:lnTo>
                    <a:pt x="256" y="65"/>
                  </a:lnTo>
                  <a:lnTo>
                    <a:pt x="242" y="49"/>
                  </a:lnTo>
                  <a:lnTo>
                    <a:pt x="226" y="35"/>
                  </a:lnTo>
                  <a:lnTo>
                    <a:pt x="207" y="27"/>
                  </a:lnTo>
                  <a:lnTo>
                    <a:pt x="182" y="22"/>
                  </a:lnTo>
                  <a:lnTo>
                    <a:pt x="154" y="19"/>
                  </a:lnTo>
                  <a:lnTo>
                    <a:pt x="132" y="19"/>
                  </a:lnTo>
                  <a:lnTo>
                    <a:pt x="110" y="25"/>
                  </a:lnTo>
                  <a:lnTo>
                    <a:pt x="110" y="238"/>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graphicFrame>
        <p:nvGraphicFramePr>
          <p:cNvPr id="56" name="表格 55"/>
          <p:cNvGraphicFramePr>
            <a:graphicFrameLocks noGrp="1"/>
          </p:cNvGraphicFramePr>
          <p:nvPr/>
        </p:nvGraphicFramePr>
        <p:xfrm>
          <a:off x="971600" y="2132856"/>
          <a:ext cx="6984777" cy="3240365"/>
        </p:xfrm>
        <a:graphic>
          <a:graphicData uri="http://schemas.openxmlformats.org/drawingml/2006/table">
            <a:tbl>
              <a:tblPr/>
              <a:tblGrid>
                <a:gridCol w="1633614"/>
                <a:gridCol w="1092533"/>
                <a:gridCol w="829772"/>
                <a:gridCol w="829772"/>
                <a:gridCol w="829772"/>
                <a:gridCol w="1046722"/>
                <a:gridCol w="722592"/>
              </a:tblGrid>
              <a:tr h="318497">
                <a:tc>
                  <a:txBody>
                    <a:bodyPr/>
                    <a:lstStyle/>
                    <a:p>
                      <a:pPr>
                        <a:lnSpc>
                          <a:spcPct val="107000"/>
                        </a:lnSpc>
                      </a:pPr>
                      <a:endParaRPr lang="zh-TW" sz="1200" kern="100">
                        <a:latin typeface="Calibri"/>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zh-TW" sz="1200" b="1" kern="100">
                          <a:solidFill>
                            <a:srgbClr val="FFFFFF"/>
                          </a:solidFill>
                          <a:latin typeface="Calibri"/>
                          <a:ea typeface="新細明體"/>
                          <a:cs typeface="Arial"/>
                        </a:rPr>
                        <a:t>新台幣</a:t>
                      </a:r>
                      <a:endParaRPr lang="zh-TW" sz="1100" kern="100">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80"/>
                    </a:solidFill>
                  </a:tcPr>
                </a:tc>
                <a:tc>
                  <a:txBody>
                    <a:bodyPr/>
                    <a:lstStyle/>
                    <a:p>
                      <a:pPr algn="ctr">
                        <a:lnSpc>
                          <a:spcPct val="107000"/>
                        </a:lnSpc>
                        <a:spcAft>
                          <a:spcPts val="0"/>
                        </a:spcAft>
                      </a:pPr>
                      <a:r>
                        <a:rPr lang="zh-TW" sz="1200" b="1" kern="100">
                          <a:solidFill>
                            <a:srgbClr val="FFFFFF"/>
                          </a:solidFill>
                          <a:latin typeface="Calibri"/>
                          <a:ea typeface="新細明體"/>
                          <a:cs typeface="Arial"/>
                        </a:rPr>
                        <a:t>日圓</a:t>
                      </a:r>
                      <a:endParaRPr lang="zh-TW" sz="1100" kern="100">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80"/>
                    </a:solidFill>
                  </a:tcPr>
                </a:tc>
                <a:tc>
                  <a:txBody>
                    <a:bodyPr/>
                    <a:lstStyle/>
                    <a:p>
                      <a:pPr algn="ctr">
                        <a:lnSpc>
                          <a:spcPct val="107000"/>
                        </a:lnSpc>
                        <a:spcAft>
                          <a:spcPts val="0"/>
                        </a:spcAft>
                      </a:pPr>
                      <a:r>
                        <a:rPr lang="zh-TW" sz="1200" b="1" kern="100">
                          <a:solidFill>
                            <a:srgbClr val="FFFFFF"/>
                          </a:solidFill>
                          <a:latin typeface="Calibri"/>
                          <a:ea typeface="新細明體"/>
                          <a:cs typeface="Arial"/>
                        </a:rPr>
                        <a:t>港幣</a:t>
                      </a:r>
                      <a:endParaRPr lang="zh-TW" sz="1100" kern="100">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80"/>
                    </a:solidFill>
                  </a:tcPr>
                </a:tc>
                <a:tc>
                  <a:txBody>
                    <a:bodyPr/>
                    <a:lstStyle/>
                    <a:p>
                      <a:pPr algn="ctr">
                        <a:lnSpc>
                          <a:spcPct val="107000"/>
                        </a:lnSpc>
                        <a:spcAft>
                          <a:spcPts val="0"/>
                        </a:spcAft>
                      </a:pPr>
                      <a:r>
                        <a:rPr lang="zh-TW" sz="1200" b="1" kern="100">
                          <a:solidFill>
                            <a:srgbClr val="FFFFFF"/>
                          </a:solidFill>
                          <a:latin typeface="Calibri"/>
                          <a:ea typeface="新細明體"/>
                          <a:cs typeface="Arial"/>
                        </a:rPr>
                        <a:t>韓元</a:t>
                      </a:r>
                      <a:endParaRPr lang="zh-TW" sz="1100" kern="100">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80"/>
                    </a:solidFill>
                  </a:tcPr>
                </a:tc>
                <a:tc>
                  <a:txBody>
                    <a:bodyPr/>
                    <a:lstStyle/>
                    <a:p>
                      <a:pPr algn="ctr">
                        <a:lnSpc>
                          <a:spcPct val="107000"/>
                        </a:lnSpc>
                        <a:spcAft>
                          <a:spcPts val="0"/>
                        </a:spcAft>
                      </a:pPr>
                      <a:r>
                        <a:rPr lang="zh-TW" sz="1200" b="1" kern="100">
                          <a:solidFill>
                            <a:srgbClr val="FFFFFF"/>
                          </a:solidFill>
                          <a:latin typeface="Calibri"/>
                          <a:ea typeface="新細明體"/>
                          <a:cs typeface="Arial"/>
                        </a:rPr>
                        <a:t>新加坡元</a:t>
                      </a:r>
                      <a:endParaRPr lang="zh-TW" sz="1100" kern="100">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80"/>
                    </a:solidFill>
                  </a:tcPr>
                </a:tc>
                <a:tc>
                  <a:txBody>
                    <a:bodyPr/>
                    <a:lstStyle/>
                    <a:p>
                      <a:pPr algn="ctr">
                        <a:lnSpc>
                          <a:spcPct val="107000"/>
                        </a:lnSpc>
                        <a:spcAft>
                          <a:spcPts val="0"/>
                        </a:spcAft>
                      </a:pPr>
                      <a:r>
                        <a:rPr lang="zh-TW" sz="1200" b="1" kern="100">
                          <a:solidFill>
                            <a:srgbClr val="FFFFFF"/>
                          </a:solidFill>
                          <a:latin typeface="Calibri"/>
                          <a:ea typeface="新細明體"/>
                          <a:cs typeface="Arial"/>
                        </a:rPr>
                        <a:t>人民幣</a:t>
                      </a:r>
                      <a:endParaRPr lang="zh-TW" sz="1100" kern="100">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80"/>
                    </a:solidFill>
                  </a:tcPr>
                </a:tc>
              </a:tr>
              <a:tr h="290802">
                <a:tc>
                  <a:txBody>
                    <a:bodyPr/>
                    <a:lstStyle/>
                    <a:p>
                      <a:pPr>
                        <a:lnSpc>
                          <a:spcPct val="107000"/>
                        </a:lnSpc>
                        <a:spcAft>
                          <a:spcPts val="0"/>
                        </a:spcAft>
                      </a:pPr>
                      <a:r>
                        <a:rPr lang="en-US" sz="1200" kern="100">
                          <a:latin typeface="Times New Roman"/>
                          <a:ea typeface="新細明體"/>
                          <a:cs typeface="Times New Roman"/>
                        </a:rPr>
                        <a:t>Mean</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34.5366</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203.952</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6.81416</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721.225</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2.10906</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4.68901</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802">
                <a:tc>
                  <a:txBody>
                    <a:bodyPr/>
                    <a:lstStyle/>
                    <a:p>
                      <a:pPr>
                        <a:lnSpc>
                          <a:spcPct val="107000"/>
                        </a:lnSpc>
                        <a:spcAft>
                          <a:spcPts val="0"/>
                        </a:spcAft>
                      </a:pPr>
                      <a:r>
                        <a:rPr lang="en-US" sz="1200" kern="100">
                          <a:latin typeface="Times New Roman"/>
                          <a:ea typeface="新細明體"/>
                          <a:cs typeface="Times New Roman"/>
                        </a:rPr>
                        <a:t>Standard Error</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0.66618</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13.9702</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0.15692</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48.7636</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0.08329</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0.36259</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802">
                <a:tc>
                  <a:txBody>
                    <a:bodyPr/>
                    <a:lstStyle/>
                    <a:p>
                      <a:pPr>
                        <a:lnSpc>
                          <a:spcPct val="107000"/>
                        </a:lnSpc>
                        <a:spcAft>
                          <a:spcPts val="0"/>
                        </a:spcAft>
                      </a:pPr>
                      <a:r>
                        <a:rPr lang="en-US" sz="1200" kern="100">
                          <a:latin typeface="Times New Roman"/>
                          <a:ea typeface="新細明體"/>
                          <a:cs typeface="Times New Roman"/>
                        </a:rPr>
                        <a:t>Median</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34.5752</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144.792</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7.73583</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771.273</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2.10598</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3.7221</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802">
                <a:tc>
                  <a:txBody>
                    <a:bodyPr/>
                    <a:lstStyle/>
                    <a:p>
                      <a:pPr>
                        <a:lnSpc>
                          <a:spcPct val="107000"/>
                        </a:lnSpc>
                        <a:spcAft>
                          <a:spcPts val="0"/>
                        </a:spcAft>
                      </a:pPr>
                      <a:r>
                        <a:rPr lang="en-US" sz="1200" kern="100">
                          <a:latin typeface="Times New Roman"/>
                          <a:ea typeface="新細明體"/>
                          <a:cs typeface="Times New Roman"/>
                        </a:rPr>
                        <a:t>Standard Deviation</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4.94053</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103.606</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1.16378</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361.64</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0.61767</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2.68904</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802">
                <a:tc>
                  <a:txBody>
                    <a:bodyPr/>
                    <a:lstStyle/>
                    <a:p>
                      <a:pPr>
                        <a:lnSpc>
                          <a:spcPct val="107000"/>
                        </a:lnSpc>
                        <a:spcAft>
                          <a:spcPts val="0"/>
                        </a:spcAft>
                      </a:pPr>
                      <a:r>
                        <a:rPr lang="en-US" sz="1200" kern="100">
                          <a:latin typeface="Times New Roman"/>
                          <a:ea typeface="新細明體"/>
                          <a:cs typeface="Times New Roman"/>
                        </a:rPr>
                        <a:t>Kurtosis</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-1.2721</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-1.4392</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-1.4633</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-1.0847</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-1.1482</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-1.6841</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802">
                <a:tc>
                  <a:txBody>
                    <a:bodyPr/>
                    <a:lstStyle/>
                    <a:p>
                      <a:pPr>
                        <a:lnSpc>
                          <a:spcPct val="107000"/>
                        </a:lnSpc>
                        <a:spcAft>
                          <a:spcPts val="0"/>
                        </a:spcAft>
                      </a:pPr>
                      <a:r>
                        <a:rPr lang="en-US" sz="1200" kern="100">
                          <a:latin typeface="Times New Roman"/>
                          <a:ea typeface="新細明體"/>
                          <a:cs typeface="Times New Roman"/>
                        </a:rPr>
                        <a:t>Skewness</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-0.3625</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0.44545</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-0.5423</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-0.0742</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0.41429</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0.30893</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802">
                <a:tc>
                  <a:txBody>
                    <a:bodyPr/>
                    <a:lstStyle/>
                    <a:p>
                      <a:pPr>
                        <a:lnSpc>
                          <a:spcPct val="107000"/>
                        </a:lnSpc>
                        <a:spcAft>
                          <a:spcPts val="0"/>
                        </a:spcAft>
                      </a:pPr>
                      <a:r>
                        <a:rPr lang="en-US" sz="1200" kern="100">
                          <a:latin typeface="Times New Roman"/>
                          <a:ea typeface="新細明體"/>
                          <a:cs typeface="Times New Roman"/>
                        </a:rPr>
                        <a:t>Range</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14.8971</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280.21</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3.156</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1338.32</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1.81154</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7.1821</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802">
                <a:tc>
                  <a:txBody>
                    <a:bodyPr/>
                    <a:lstStyle/>
                    <a:p>
                      <a:pPr>
                        <a:lnSpc>
                          <a:spcPct val="107000"/>
                        </a:lnSpc>
                        <a:spcAft>
                          <a:spcPts val="0"/>
                        </a:spcAft>
                      </a:pPr>
                      <a:r>
                        <a:rPr lang="en-US" sz="1200" kern="100">
                          <a:latin typeface="Times New Roman"/>
                          <a:ea typeface="新細明體"/>
                          <a:cs typeface="Times New Roman"/>
                        </a:rPr>
                        <a:t>Minimum</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25.1629</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79.7905</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4.662</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63.125</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1.24968</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1.4984</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802">
                <a:tc>
                  <a:txBody>
                    <a:bodyPr/>
                    <a:lstStyle/>
                    <a:p>
                      <a:pPr>
                        <a:lnSpc>
                          <a:spcPct val="107000"/>
                        </a:lnSpc>
                        <a:spcAft>
                          <a:spcPts val="0"/>
                        </a:spcAft>
                      </a:pPr>
                      <a:r>
                        <a:rPr lang="en-US" sz="1200" kern="100">
                          <a:latin typeface="Times New Roman"/>
                          <a:ea typeface="新細明體"/>
                          <a:cs typeface="Times New Roman"/>
                        </a:rPr>
                        <a:t>Maximum</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40.06</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360</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7.818</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1401.44</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3.06122</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8.6805</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650">
                <a:tc>
                  <a:txBody>
                    <a:bodyPr/>
                    <a:lstStyle/>
                    <a:p>
                      <a:pPr>
                        <a:lnSpc>
                          <a:spcPct val="107000"/>
                        </a:lnSpc>
                        <a:spcAft>
                          <a:spcPts val="0"/>
                        </a:spcAft>
                      </a:pPr>
                      <a:r>
                        <a:rPr lang="en-US" sz="1200" kern="100">
                          <a:latin typeface="Times New Roman"/>
                          <a:ea typeface="新細明體"/>
                          <a:cs typeface="Times New Roman"/>
                        </a:rPr>
                        <a:t>Count</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55</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55</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55</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55</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a:latin typeface="Times New Roman"/>
                          <a:ea typeface="新細明體"/>
                          <a:cs typeface="Times New Roman"/>
                        </a:rPr>
                        <a:t>55</a:t>
                      </a:r>
                      <a:endParaRPr lang="zh-TW" sz="1100" kern="10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kern="100" dirty="0">
                          <a:latin typeface="Times New Roman"/>
                          <a:ea typeface="新細明體"/>
                          <a:cs typeface="Times New Roman"/>
                        </a:rPr>
                        <a:t>55</a:t>
                      </a:r>
                      <a:endParaRPr lang="zh-TW" sz="1100" kern="100" dirty="0">
                        <a:latin typeface="Calibri"/>
                        <a:ea typeface="新細明體"/>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7" name="矩形 56"/>
          <p:cNvSpPr/>
          <p:nvPr/>
        </p:nvSpPr>
        <p:spPr>
          <a:xfrm>
            <a:off x="2483768" y="1340768"/>
            <a:ext cx="3816424" cy="369332"/>
          </a:xfrm>
          <a:prstGeom prst="rect">
            <a:avLst/>
          </a:prstGeom>
        </p:spPr>
        <p:txBody>
          <a:bodyPr wrap="square">
            <a:spAutoFit/>
          </a:bodyPr>
          <a:lstStyle/>
          <a:p>
            <a:r>
              <a:rPr lang="en-US" altLang="zh-TW" b="1" dirty="0" smtClean="0">
                <a:latin typeface="+mj-ea"/>
                <a:ea typeface="+mj-ea"/>
              </a:rPr>
              <a:t>1960~2014 </a:t>
            </a:r>
            <a:r>
              <a:rPr lang="zh-TW" altLang="zh-TW" b="1" dirty="0" smtClean="0">
                <a:latin typeface="+mj-ea"/>
                <a:ea typeface="+mj-ea"/>
              </a:rPr>
              <a:t>六國匯率摘要</a:t>
            </a:r>
            <a:endParaRPr lang="zh-TW" altLang="en-US" dirty="0">
              <a:latin typeface="+mj-ea"/>
              <a:ea typeface="+mj-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 name="標題 55"/>
          <p:cNvSpPr>
            <a:spLocks noGrp="1"/>
          </p:cNvSpPr>
          <p:nvPr>
            <p:ph type="title"/>
          </p:nvPr>
        </p:nvSpPr>
        <p:spPr>
          <a:xfrm>
            <a:off x="571472" y="1071546"/>
            <a:ext cx="7772400" cy="1362075"/>
          </a:xfrm>
        </p:spPr>
        <p:txBody>
          <a:bodyPr/>
          <a:lstStyle/>
          <a:p>
            <a:r>
              <a:rPr lang="en-US" altLang="zh-TW" dirty="0" smtClean="0">
                <a:solidFill>
                  <a:schemeClr val="tx1"/>
                </a:solidFill>
                <a:latin typeface="+mj-ea"/>
              </a:rPr>
              <a:t>A.</a:t>
            </a:r>
            <a:r>
              <a:rPr lang="zh-TW" altLang="en-US" dirty="0" smtClean="0">
                <a:solidFill>
                  <a:schemeClr val="tx1"/>
                </a:solidFill>
                <a:latin typeface="+mj-ea"/>
              </a:rPr>
              <a:t> 前言</a:t>
            </a:r>
            <a:endParaRPr lang="zh-TW" altLang="en-US" dirty="0"/>
          </a:p>
        </p:txBody>
      </p:sp>
      <p:sp>
        <p:nvSpPr>
          <p:cNvPr id="57" name="文字版面配置區 56"/>
          <p:cNvSpPr>
            <a:spLocks noGrp="1"/>
          </p:cNvSpPr>
          <p:nvPr>
            <p:ph type="body" idx="1"/>
          </p:nvPr>
        </p:nvSpPr>
        <p:spPr>
          <a:xfrm>
            <a:off x="714348" y="2571744"/>
            <a:ext cx="7772400" cy="3500462"/>
          </a:xfrm>
        </p:spPr>
        <p:txBody>
          <a:bodyPr/>
          <a:lstStyle/>
          <a:p>
            <a:r>
              <a:rPr lang="zh-TW" altLang="en-US" dirty="0" smtClean="0">
                <a:solidFill>
                  <a:schemeClr val="tx1"/>
                </a:solidFill>
                <a:latin typeface="+mj-ea"/>
                <a:ea typeface="+mj-ea"/>
              </a:rPr>
              <a:t>三十多年來，我很幸運地能參與兩岸的學術與政策活動，利用此機會，向諸位報告這些經驗，並對新政府將來的財經與教育政策提出建議。</a:t>
            </a:r>
            <a:endParaRPr lang="zh-TW" altLang="en-US" dirty="0">
              <a:solidFill>
                <a:schemeClr val="tx1"/>
              </a:solidFill>
              <a:latin typeface="+mj-ea"/>
              <a:ea typeface="+mj-ea"/>
            </a:endParaRPr>
          </a:p>
        </p:txBody>
      </p:sp>
      <p:sp>
        <p:nvSpPr>
          <p:cNvPr id="4" name="投影片編號版面配置區 4"/>
          <p:cNvSpPr>
            <a:spLocks noGrp="1"/>
          </p:cNvSpPr>
          <p:nvPr>
            <p:ph type="sldNum" sz="quarter" idx="12"/>
          </p:nvPr>
        </p:nvSpPr>
        <p:spPr/>
        <p:txBody>
          <a:bodyPr/>
          <a:lstStyle/>
          <a:p>
            <a:fld id="{73DA0BB7-265A-403C-9275-D587AB510EDC}" type="slidenum">
              <a:rPr lang="zh-TW" altLang="en-US" smtClean="0"/>
              <a:pPr/>
              <a:t>3</a:t>
            </a:fld>
            <a:endParaRPr lang="zh-TW" altLang="en-US" dirty="0"/>
          </a:p>
        </p:txBody>
      </p:sp>
      <p:grpSp>
        <p:nvGrpSpPr>
          <p:cNvPr id="2" name="Group 1"/>
          <p:cNvGrpSpPr>
            <a:grpSpLocks noChangeAspect="1"/>
          </p:cNvGrpSpPr>
          <p:nvPr/>
        </p:nvGrpSpPr>
        <p:grpSpPr bwMode="auto">
          <a:xfrm>
            <a:off x="179512" y="332656"/>
            <a:ext cx="2286000" cy="790575"/>
            <a:chOff x="0" y="0"/>
            <a:chExt cx="3600" cy="1245"/>
          </a:xfrm>
        </p:grpSpPr>
        <p:sp>
          <p:nvSpPr>
            <p:cNvPr id="6" name="AutoShape 51"/>
            <p:cNvSpPr>
              <a:spLocks noChangeAspect="1" noChangeArrowheads="1" noTextEdit="1"/>
            </p:cNvSpPr>
            <p:nvPr/>
          </p:nvSpPr>
          <p:spPr bwMode="auto">
            <a:xfrm>
              <a:off x="0" y="0"/>
              <a:ext cx="3600" cy="1245"/>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7" name="Freeform 50"/>
            <p:cNvSpPr>
              <a:spLocks noEditPoints="1"/>
            </p:cNvSpPr>
            <p:nvPr/>
          </p:nvSpPr>
          <p:spPr bwMode="auto">
            <a:xfrm>
              <a:off x="850" y="743"/>
              <a:ext cx="99" cy="154"/>
            </a:xfrm>
            <a:custGeom>
              <a:avLst/>
              <a:gdLst/>
              <a:ahLst/>
              <a:cxnLst>
                <a:cxn ang="0">
                  <a:pos x="99" y="154"/>
                </a:cxn>
                <a:cxn ang="0">
                  <a:pos x="82" y="154"/>
                </a:cxn>
                <a:cxn ang="0">
                  <a:pos x="82" y="154"/>
                </a:cxn>
                <a:cxn ang="0">
                  <a:pos x="74" y="143"/>
                </a:cxn>
                <a:cxn ang="0">
                  <a:pos x="55" y="116"/>
                </a:cxn>
                <a:cxn ang="0">
                  <a:pos x="33" y="83"/>
                </a:cxn>
                <a:cxn ang="0">
                  <a:pos x="14" y="89"/>
                </a:cxn>
                <a:cxn ang="0">
                  <a:pos x="16" y="154"/>
                </a:cxn>
                <a:cxn ang="0">
                  <a:pos x="14" y="154"/>
                </a:cxn>
                <a:cxn ang="0">
                  <a:pos x="0" y="154"/>
                </a:cxn>
                <a:cxn ang="0">
                  <a:pos x="0" y="119"/>
                </a:cxn>
                <a:cxn ang="0">
                  <a:pos x="0" y="2"/>
                </a:cxn>
                <a:cxn ang="0">
                  <a:pos x="0" y="2"/>
                </a:cxn>
                <a:cxn ang="0">
                  <a:pos x="16" y="0"/>
                </a:cxn>
                <a:cxn ang="0">
                  <a:pos x="41" y="0"/>
                </a:cxn>
                <a:cxn ang="0">
                  <a:pos x="63" y="2"/>
                </a:cxn>
                <a:cxn ang="0">
                  <a:pos x="82" y="19"/>
                </a:cxn>
                <a:cxn ang="0">
                  <a:pos x="88" y="29"/>
                </a:cxn>
                <a:cxn ang="0">
                  <a:pos x="88" y="40"/>
                </a:cxn>
                <a:cxn ang="0">
                  <a:pos x="85" y="56"/>
                </a:cxn>
                <a:cxn ang="0">
                  <a:pos x="63" y="78"/>
                </a:cxn>
                <a:cxn ang="0">
                  <a:pos x="49" y="83"/>
                </a:cxn>
                <a:cxn ang="0">
                  <a:pos x="85" y="132"/>
                </a:cxn>
                <a:cxn ang="0">
                  <a:pos x="99" y="154"/>
                </a:cxn>
                <a:cxn ang="0">
                  <a:pos x="38" y="13"/>
                </a:cxn>
                <a:cxn ang="0">
                  <a:pos x="14" y="73"/>
                </a:cxn>
                <a:cxn ang="0">
                  <a:pos x="19" y="73"/>
                </a:cxn>
                <a:cxn ang="0">
                  <a:pos x="38" y="73"/>
                </a:cxn>
                <a:cxn ang="0">
                  <a:pos x="63" y="64"/>
                </a:cxn>
                <a:cxn ang="0">
                  <a:pos x="74" y="51"/>
                </a:cxn>
                <a:cxn ang="0">
                  <a:pos x="74" y="40"/>
                </a:cxn>
                <a:cxn ang="0">
                  <a:pos x="71" y="27"/>
                </a:cxn>
                <a:cxn ang="0">
                  <a:pos x="63" y="16"/>
                </a:cxn>
                <a:cxn ang="0">
                  <a:pos x="38" y="13"/>
                </a:cxn>
              </a:cxnLst>
              <a:rect l="0" t="0" r="r" b="b"/>
              <a:pathLst>
                <a:path w="99" h="154">
                  <a:moveTo>
                    <a:pt x="99" y="154"/>
                  </a:moveTo>
                  <a:lnTo>
                    <a:pt x="99" y="154"/>
                  </a:lnTo>
                  <a:lnTo>
                    <a:pt x="82" y="154"/>
                  </a:lnTo>
                  <a:lnTo>
                    <a:pt x="74" y="143"/>
                  </a:lnTo>
                  <a:lnTo>
                    <a:pt x="55" y="116"/>
                  </a:lnTo>
                  <a:lnTo>
                    <a:pt x="33" y="83"/>
                  </a:lnTo>
                  <a:lnTo>
                    <a:pt x="14" y="83"/>
                  </a:lnTo>
                  <a:lnTo>
                    <a:pt x="14" y="89"/>
                  </a:lnTo>
                  <a:lnTo>
                    <a:pt x="16" y="154"/>
                  </a:lnTo>
                  <a:lnTo>
                    <a:pt x="14" y="154"/>
                  </a:lnTo>
                  <a:lnTo>
                    <a:pt x="3" y="154"/>
                  </a:lnTo>
                  <a:lnTo>
                    <a:pt x="0" y="154"/>
                  </a:lnTo>
                  <a:lnTo>
                    <a:pt x="0" y="119"/>
                  </a:lnTo>
                  <a:lnTo>
                    <a:pt x="0" y="2"/>
                  </a:lnTo>
                  <a:lnTo>
                    <a:pt x="16" y="0"/>
                  </a:lnTo>
                  <a:lnTo>
                    <a:pt x="41" y="0"/>
                  </a:lnTo>
                  <a:lnTo>
                    <a:pt x="52" y="0"/>
                  </a:lnTo>
                  <a:lnTo>
                    <a:pt x="63" y="2"/>
                  </a:lnTo>
                  <a:lnTo>
                    <a:pt x="74" y="8"/>
                  </a:lnTo>
                  <a:lnTo>
                    <a:pt x="82" y="19"/>
                  </a:lnTo>
                  <a:lnTo>
                    <a:pt x="88" y="29"/>
                  </a:lnTo>
                  <a:lnTo>
                    <a:pt x="88" y="40"/>
                  </a:lnTo>
                  <a:lnTo>
                    <a:pt x="88" y="48"/>
                  </a:lnTo>
                  <a:lnTo>
                    <a:pt x="85" y="56"/>
                  </a:lnTo>
                  <a:lnTo>
                    <a:pt x="77" y="70"/>
                  </a:lnTo>
                  <a:lnTo>
                    <a:pt x="63" y="78"/>
                  </a:lnTo>
                  <a:lnTo>
                    <a:pt x="49" y="83"/>
                  </a:lnTo>
                  <a:lnTo>
                    <a:pt x="85" y="132"/>
                  </a:lnTo>
                  <a:lnTo>
                    <a:pt x="99" y="151"/>
                  </a:lnTo>
                  <a:lnTo>
                    <a:pt x="99" y="154"/>
                  </a:lnTo>
                  <a:close/>
                  <a:moveTo>
                    <a:pt x="38" y="13"/>
                  </a:moveTo>
                  <a:lnTo>
                    <a:pt x="38" y="13"/>
                  </a:lnTo>
                  <a:lnTo>
                    <a:pt x="14" y="13"/>
                  </a:lnTo>
                  <a:lnTo>
                    <a:pt x="14" y="73"/>
                  </a:lnTo>
                  <a:lnTo>
                    <a:pt x="19" y="73"/>
                  </a:lnTo>
                  <a:lnTo>
                    <a:pt x="38" y="73"/>
                  </a:lnTo>
                  <a:lnTo>
                    <a:pt x="55" y="70"/>
                  </a:lnTo>
                  <a:lnTo>
                    <a:pt x="63" y="64"/>
                  </a:lnTo>
                  <a:lnTo>
                    <a:pt x="69" y="59"/>
                  </a:lnTo>
                  <a:lnTo>
                    <a:pt x="74" y="51"/>
                  </a:lnTo>
                  <a:lnTo>
                    <a:pt x="74" y="40"/>
                  </a:lnTo>
                  <a:lnTo>
                    <a:pt x="74" y="32"/>
                  </a:lnTo>
                  <a:lnTo>
                    <a:pt x="71" y="27"/>
                  </a:lnTo>
                  <a:lnTo>
                    <a:pt x="69" y="21"/>
                  </a:lnTo>
                  <a:lnTo>
                    <a:pt x="63" y="16"/>
                  </a:lnTo>
                  <a:lnTo>
                    <a:pt x="52" y="13"/>
                  </a:lnTo>
                  <a:lnTo>
                    <a:pt x="38"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8" name="Freeform 49"/>
            <p:cNvSpPr>
              <a:spLocks/>
            </p:cNvSpPr>
            <p:nvPr/>
          </p:nvSpPr>
          <p:spPr bwMode="auto">
            <a:xfrm>
              <a:off x="971"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7" y="113"/>
                </a:cxn>
                <a:cxn ang="0">
                  <a:pos x="36" y="113"/>
                </a:cxn>
                <a:cxn ang="0">
                  <a:pos x="36" y="113"/>
                </a:cxn>
                <a:cxn ang="0">
                  <a:pos x="25" y="111"/>
                </a:cxn>
                <a:cxn ang="0">
                  <a:pos x="14" y="108"/>
                </a:cxn>
                <a:cxn ang="0">
                  <a:pos x="14" y="108"/>
                </a:cxn>
                <a:cxn ang="0">
                  <a:pos x="8" y="103"/>
                </a:cxn>
                <a:cxn ang="0">
                  <a:pos x="5" y="97"/>
                </a:cxn>
                <a:cxn ang="0">
                  <a:pos x="3" y="84"/>
                </a:cxn>
                <a:cxn ang="0">
                  <a:pos x="3" y="57"/>
                </a:cxn>
                <a:cxn ang="0">
                  <a:pos x="3" y="43"/>
                </a:cxn>
                <a:cxn ang="0">
                  <a:pos x="3" y="43"/>
                </a:cxn>
                <a:cxn ang="0">
                  <a:pos x="0" y="3"/>
                </a:cxn>
                <a:cxn ang="0">
                  <a:pos x="3" y="0"/>
                </a:cxn>
                <a:cxn ang="0">
                  <a:pos x="3" y="0"/>
                </a:cxn>
                <a:cxn ang="0">
                  <a:pos x="14" y="0"/>
                </a:cxn>
                <a:cxn ang="0">
                  <a:pos x="16" y="0"/>
                </a:cxn>
                <a:cxn ang="0">
                  <a:pos x="16" y="0"/>
                </a:cxn>
                <a:cxn ang="0">
                  <a:pos x="14" y="43"/>
                </a:cxn>
                <a:cxn ang="0">
                  <a:pos x="14" y="67"/>
                </a:cxn>
                <a:cxn ang="0">
                  <a:pos x="14" y="67"/>
                </a:cxn>
                <a:cxn ang="0">
                  <a:pos x="16" y="81"/>
                </a:cxn>
                <a:cxn ang="0">
                  <a:pos x="19" y="92"/>
                </a:cxn>
                <a:cxn ang="0">
                  <a:pos x="27" y="100"/>
                </a:cxn>
                <a:cxn ang="0">
                  <a:pos x="38" y="103"/>
                </a:cxn>
                <a:cxn ang="0">
                  <a:pos x="38" y="103"/>
                </a:cxn>
                <a:cxn ang="0">
                  <a:pos x="49" y="100"/>
                </a:cxn>
                <a:cxn ang="0">
                  <a:pos x="58" y="97"/>
                </a:cxn>
                <a:cxn ang="0">
                  <a:pos x="63" y="94"/>
                </a:cxn>
                <a:cxn ang="0">
                  <a:pos x="71" y="89"/>
                </a:cxn>
                <a:cxn ang="0">
                  <a:pos x="71" y="73"/>
                </a:cxn>
                <a:cxn ang="0">
                  <a:pos x="71" y="57"/>
                </a:cxn>
                <a:cxn ang="0">
                  <a:pos x="71" y="57"/>
                </a:cxn>
                <a:cxn ang="0">
                  <a:pos x="69"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7" y="113"/>
                  </a:lnTo>
                  <a:lnTo>
                    <a:pt x="36" y="113"/>
                  </a:lnTo>
                  <a:lnTo>
                    <a:pt x="25" y="111"/>
                  </a:lnTo>
                  <a:lnTo>
                    <a:pt x="14" y="108"/>
                  </a:lnTo>
                  <a:lnTo>
                    <a:pt x="8" y="103"/>
                  </a:lnTo>
                  <a:lnTo>
                    <a:pt x="5" y="97"/>
                  </a:lnTo>
                  <a:lnTo>
                    <a:pt x="3" y="84"/>
                  </a:lnTo>
                  <a:lnTo>
                    <a:pt x="3" y="57"/>
                  </a:lnTo>
                  <a:lnTo>
                    <a:pt x="3" y="43"/>
                  </a:lnTo>
                  <a:lnTo>
                    <a:pt x="0" y="3"/>
                  </a:lnTo>
                  <a:lnTo>
                    <a:pt x="3" y="0"/>
                  </a:lnTo>
                  <a:lnTo>
                    <a:pt x="14" y="0"/>
                  </a:lnTo>
                  <a:lnTo>
                    <a:pt x="16" y="0"/>
                  </a:lnTo>
                  <a:lnTo>
                    <a:pt x="14" y="43"/>
                  </a:lnTo>
                  <a:lnTo>
                    <a:pt x="14" y="67"/>
                  </a:lnTo>
                  <a:lnTo>
                    <a:pt x="16" y="81"/>
                  </a:lnTo>
                  <a:lnTo>
                    <a:pt x="19" y="92"/>
                  </a:lnTo>
                  <a:lnTo>
                    <a:pt x="27" y="100"/>
                  </a:lnTo>
                  <a:lnTo>
                    <a:pt x="38" y="103"/>
                  </a:lnTo>
                  <a:lnTo>
                    <a:pt x="49" y="100"/>
                  </a:lnTo>
                  <a:lnTo>
                    <a:pt x="58" y="97"/>
                  </a:lnTo>
                  <a:lnTo>
                    <a:pt x="63" y="94"/>
                  </a:lnTo>
                  <a:lnTo>
                    <a:pt x="71" y="89"/>
                  </a:lnTo>
                  <a:lnTo>
                    <a:pt x="71" y="73"/>
                  </a:lnTo>
                  <a:lnTo>
                    <a:pt x="71" y="57"/>
                  </a:lnTo>
                  <a:lnTo>
                    <a:pt x="69"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9" name="Freeform 48"/>
            <p:cNvSpPr>
              <a:spLocks/>
            </p:cNvSpPr>
            <p:nvPr/>
          </p:nvSpPr>
          <p:spPr bwMode="auto">
            <a:xfrm>
              <a:off x="1078" y="756"/>
              <a:ext cx="55" cy="143"/>
            </a:xfrm>
            <a:custGeom>
              <a:avLst/>
              <a:gdLst/>
              <a:ahLst/>
              <a:cxnLst>
                <a:cxn ang="0">
                  <a:pos x="55" y="41"/>
                </a:cxn>
                <a:cxn ang="0">
                  <a:pos x="55" y="41"/>
                </a:cxn>
                <a:cxn ang="0">
                  <a:pos x="55" y="41"/>
                </a:cxn>
                <a:cxn ang="0">
                  <a:pos x="30" y="41"/>
                </a:cxn>
                <a:cxn ang="0">
                  <a:pos x="30" y="111"/>
                </a:cxn>
                <a:cxn ang="0">
                  <a:pos x="30" y="111"/>
                </a:cxn>
                <a:cxn ang="0">
                  <a:pos x="33" y="124"/>
                </a:cxn>
                <a:cxn ang="0">
                  <a:pos x="36" y="130"/>
                </a:cxn>
                <a:cxn ang="0">
                  <a:pos x="44" y="130"/>
                </a:cxn>
                <a:cxn ang="0">
                  <a:pos x="44" y="130"/>
                </a:cxn>
                <a:cxn ang="0">
                  <a:pos x="55" y="127"/>
                </a:cxn>
                <a:cxn ang="0">
                  <a:pos x="55" y="130"/>
                </a:cxn>
                <a:cxn ang="0">
                  <a:pos x="55" y="130"/>
                </a:cxn>
                <a:cxn ang="0">
                  <a:pos x="55" y="138"/>
                </a:cxn>
                <a:cxn ang="0">
                  <a:pos x="52" y="141"/>
                </a:cxn>
                <a:cxn ang="0">
                  <a:pos x="52" y="141"/>
                </a:cxn>
                <a:cxn ang="0">
                  <a:pos x="41" y="143"/>
                </a:cxn>
                <a:cxn ang="0">
                  <a:pos x="41" y="143"/>
                </a:cxn>
                <a:cxn ang="0">
                  <a:pos x="30" y="141"/>
                </a:cxn>
                <a:cxn ang="0">
                  <a:pos x="25" y="138"/>
                </a:cxn>
                <a:cxn ang="0">
                  <a:pos x="22" y="133"/>
                </a:cxn>
                <a:cxn ang="0">
                  <a:pos x="19" y="122"/>
                </a:cxn>
                <a:cxn ang="0">
                  <a:pos x="19" y="108"/>
                </a:cxn>
                <a:cxn ang="0">
                  <a:pos x="19" y="108"/>
                </a:cxn>
                <a:cxn ang="0">
                  <a:pos x="19" y="62"/>
                </a:cxn>
                <a:cxn ang="0">
                  <a:pos x="19" y="41"/>
                </a:cxn>
                <a:cxn ang="0">
                  <a:pos x="19" y="41"/>
                </a:cxn>
                <a:cxn ang="0">
                  <a:pos x="3" y="41"/>
                </a:cxn>
                <a:cxn ang="0">
                  <a:pos x="0" y="41"/>
                </a:cxn>
                <a:cxn ang="0">
                  <a:pos x="0" y="41"/>
                </a:cxn>
                <a:cxn ang="0">
                  <a:pos x="0" y="30"/>
                </a:cxn>
                <a:cxn ang="0">
                  <a:pos x="3" y="30"/>
                </a:cxn>
                <a:cxn ang="0">
                  <a:pos x="3" y="30"/>
                </a:cxn>
                <a:cxn ang="0">
                  <a:pos x="19" y="30"/>
                </a:cxn>
                <a:cxn ang="0">
                  <a:pos x="19" y="30"/>
                </a:cxn>
                <a:cxn ang="0">
                  <a:pos x="19" y="30"/>
                </a:cxn>
                <a:cxn ang="0">
                  <a:pos x="17" y="3"/>
                </a:cxn>
                <a:cxn ang="0">
                  <a:pos x="19" y="3"/>
                </a:cxn>
                <a:cxn ang="0">
                  <a:pos x="19" y="3"/>
                </a:cxn>
                <a:cxn ang="0">
                  <a:pos x="30" y="0"/>
                </a:cxn>
                <a:cxn ang="0">
                  <a:pos x="33" y="0"/>
                </a:cxn>
                <a:cxn ang="0">
                  <a:pos x="33" y="0"/>
                </a:cxn>
                <a:cxn ang="0">
                  <a:pos x="30" y="30"/>
                </a:cxn>
                <a:cxn ang="0">
                  <a:pos x="30" y="30"/>
                </a:cxn>
                <a:cxn ang="0">
                  <a:pos x="55" y="30"/>
                </a:cxn>
                <a:cxn ang="0">
                  <a:pos x="55" y="30"/>
                </a:cxn>
                <a:cxn ang="0">
                  <a:pos x="55" y="30"/>
                </a:cxn>
                <a:cxn ang="0">
                  <a:pos x="55" y="41"/>
                </a:cxn>
                <a:cxn ang="0">
                  <a:pos x="55" y="41"/>
                </a:cxn>
              </a:cxnLst>
              <a:rect l="0" t="0" r="r" b="b"/>
              <a:pathLst>
                <a:path w="55" h="143">
                  <a:moveTo>
                    <a:pt x="55" y="41"/>
                  </a:moveTo>
                  <a:lnTo>
                    <a:pt x="55" y="41"/>
                  </a:lnTo>
                  <a:lnTo>
                    <a:pt x="30" y="41"/>
                  </a:lnTo>
                  <a:lnTo>
                    <a:pt x="30" y="111"/>
                  </a:lnTo>
                  <a:lnTo>
                    <a:pt x="33" y="124"/>
                  </a:lnTo>
                  <a:lnTo>
                    <a:pt x="36" y="130"/>
                  </a:lnTo>
                  <a:lnTo>
                    <a:pt x="44" y="130"/>
                  </a:lnTo>
                  <a:lnTo>
                    <a:pt x="55" y="127"/>
                  </a:lnTo>
                  <a:lnTo>
                    <a:pt x="55" y="130"/>
                  </a:lnTo>
                  <a:lnTo>
                    <a:pt x="55" y="138"/>
                  </a:lnTo>
                  <a:lnTo>
                    <a:pt x="52" y="141"/>
                  </a:lnTo>
                  <a:lnTo>
                    <a:pt x="41" y="143"/>
                  </a:lnTo>
                  <a:lnTo>
                    <a:pt x="30" y="141"/>
                  </a:lnTo>
                  <a:lnTo>
                    <a:pt x="25" y="138"/>
                  </a:lnTo>
                  <a:lnTo>
                    <a:pt x="22" y="133"/>
                  </a:lnTo>
                  <a:lnTo>
                    <a:pt x="19" y="122"/>
                  </a:lnTo>
                  <a:lnTo>
                    <a:pt x="19" y="108"/>
                  </a:lnTo>
                  <a:lnTo>
                    <a:pt x="19" y="62"/>
                  </a:lnTo>
                  <a:lnTo>
                    <a:pt x="19" y="41"/>
                  </a:lnTo>
                  <a:lnTo>
                    <a:pt x="3" y="41"/>
                  </a:lnTo>
                  <a:lnTo>
                    <a:pt x="0" y="41"/>
                  </a:lnTo>
                  <a:lnTo>
                    <a:pt x="0" y="30"/>
                  </a:lnTo>
                  <a:lnTo>
                    <a:pt x="3" y="30"/>
                  </a:lnTo>
                  <a:lnTo>
                    <a:pt x="19" y="30"/>
                  </a:lnTo>
                  <a:lnTo>
                    <a:pt x="17" y="3"/>
                  </a:lnTo>
                  <a:lnTo>
                    <a:pt x="19" y="3"/>
                  </a:lnTo>
                  <a:lnTo>
                    <a:pt x="30" y="0"/>
                  </a:lnTo>
                  <a:lnTo>
                    <a:pt x="33" y="0"/>
                  </a:lnTo>
                  <a:lnTo>
                    <a:pt x="30" y="30"/>
                  </a:lnTo>
                  <a:lnTo>
                    <a:pt x="55" y="30"/>
                  </a:lnTo>
                  <a:lnTo>
                    <a:pt x="55"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 name="Freeform 47"/>
            <p:cNvSpPr>
              <a:spLocks noEditPoints="1"/>
            </p:cNvSpPr>
            <p:nvPr/>
          </p:nvSpPr>
          <p:spPr bwMode="auto">
            <a:xfrm>
              <a:off x="1150" y="786"/>
              <a:ext cx="90" cy="165"/>
            </a:xfrm>
            <a:custGeom>
              <a:avLst/>
              <a:gdLst/>
              <a:ahLst/>
              <a:cxnLst>
                <a:cxn ang="0">
                  <a:pos x="90" y="11"/>
                </a:cxn>
                <a:cxn ang="0">
                  <a:pos x="68" y="11"/>
                </a:cxn>
                <a:cxn ang="0">
                  <a:pos x="74" y="16"/>
                </a:cxn>
                <a:cxn ang="0">
                  <a:pos x="82" y="30"/>
                </a:cxn>
                <a:cxn ang="0">
                  <a:pos x="82" y="40"/>
                </a:cxn>
                <a:cxn ang="0">
                  <a:pos x="79" y="54"/>
                </a:cxn>
                <a:cxn ang="0">
                  <a:pos x="60" y="73"/>
                </a:cxn>
                <a:cxn ang="0">
                  <a:pos x="44" y="76"/>
                </a:cxn>
                <a:cxn ang="0">
                  <a:pos x="33" y="76"/>
                </a:cxn>
                <a:cxn ang="0">
                  <a:pos x="46" y="92"/>
                </a:cxn>
                <a:cxn ang="0">
                  <a:pos x="60" y="97"/>
                </a:cxn>
                <a:cxn ang="0">
                  <a:pos x="79" y="108"/>
                </a:cxn>
                <a:cxn ang="0">
                  <a:pos x="88" y="119"/>
                </a:cxn>
                <a:cxn ang="0">
                  <a:pos x="88" y="130"/>
                </a:cxn>
                <a:cxn ang="0">
                  <a:pos x="85" y="146"/>
                </a:cxn>
                <a:cxn ang="0">
                  <a:pos x="74" y="157"/>
                </a:cxn>
                <a:cxn ang="0">
                  <a:pos x="44" y="165"/>
                </a:cxn>
                <a:cxn ang="0">
                  <a:pos x="30" y="165"/>
                </a:cxn>
                <a:cxn ang="0">
                  <a:pos x="11" y="151"/>
                </a:cxn>
                <a:cxn ang="0">
                  <a:pos x="2" y="140"/>
                </a:cxn>
                <a:cxn ang="0">
                  <a:pos x="0" y="130"/>
                </a:cxn>
                <a:cxn ang="0">
                  <a:pos x="8" y="111"/>
                </a:cxn>
                <a:cxn ang="0">
                  <a:pos x="22" y="97"/>
                </a:cxn>
                <a:cxn ang="0">
                  <a:pos x="11" y="94"/>
                </a:cxn>
                <a:cxn ang="0">
                  <a:pos x="11" y="92"/>
                </a:cxn>
                <a:cxn ang="0">
                  <a:pos x="22" y="73"/>
                </a:cxn>
                <a:cxn ang="0">
                  <a:pos x="13" y="65"/>
                </a:cxn>
                <a:cxn ang="0">
                  <a:pos x="5" y="54"/>
                </a:cxn>
                <a:cxn ang="0">
                  <a:pos x="2" y="40"/>
                </a:cxn>
                <a:cxn ang="0">
                  <a:pos x="11" y="13"/>
                </a:cxn>
                <a:cxn ang="0">
                  <a:pos x="33" y="0"/>
                </a:cxn>
                <a:cxn ang="0">
                  <a:pos x="49" y="0"/>
                </a:cxn>
                <a:cxn ang="0">
                  <a:pos x="74" y="0"/>
                </a:cxn>
                <a:cxn ang="0">
                  <a:pos x="85" y="0"/>
                </a:cxn>
                <a:cxn ang="0">
                  <a:pos x="90" y="0"/>
                </a:cxn>
                <a:cxn ang="0">
                  <a:pos x="90" y="3"/>
                </a:cxn>
                <a:cxn ang="0">
                  <a:pos x="90" y="11"/>
                </a:cxn>
                <a:cxn ang="0">
                  <a:pos x="52" y="108"/>
                </a:cxn>
                <a:cxn ang="0">
                  <a:pos x="30" y="100"/>
                </a:cxn>
                <a:cxn ang="0">
                  <a:pos x="16" y="121"/>
                </a:cxn>
                <a:cxn ang="0">
                  <a:pos x="13" y="130"/>
                </a:cxn>
                <a:cxn ang="0">
                  <a:pos x="24" y="148"/>
                </a:cxn>
                <a:cxn ang="0">
                  <a:pos x="44" y="154"/>
                </a:cxn>
                <a:cxn ang="0">
                  <a:pos x="55" y="154"/>
                </a:cxn>
                <a:cxn ang="0">
                  <a:pos x="71" y="140"/>
                </a:cxn>
                <a:cxn ang="0">
                  <a:pos x="74" y="130"/>
                </a:cxn>
                <a:cxn ang="0">
                  <a:pos x="68" y="113"/>
                </a:cxn>
                <a:cxn ang="0">
                  <a:pos x="52" y="108"/>
                </a:cxn>
                <a:cxn ang="0">
                  <a:pos x="44" y="11"/>
                </a:cxn>
                <a:cxn ang="0">
                  <a:pos x="33" y="13"/>
                </a:cxn>
                <a:cxn ang="0">
                  <a:pos x="19" y="27"/>
                </a:cxn>
                <a:cxn ang="0">
                  <a:pos x="16" y="40"/>
                </a:cxn>
                <a:cxn ang="0">
                  <a:pos x="24" y="59"/>
                </a:cxn>
                <a:cxn ang="0">
                  <a:pos x="44" y="67"/>
                </a:cxn>
                <a:cxn ang="0">
                  <a:pos x="55" y="65"/>
                </a:cxn>
                <a:cxn ang="0">
                  <a:pos x="68" y="49"/>
                </a:cxn>
                <a:cxn ang="0">
                  <a:pos x="68" y="38"/>
                </a:cxn>
                <a:cxn ang="0">
                  <a:pos x="63" y="19"/>
                </a:cxn>
                <a:cxn ang="0">
                  <a:pos x="44" y="11"/>
                </a:cxn>
              </a:cxnLst>
              <a:rect l="0" t="0" r="r" b="b"/>
              <a:pathLst>
                <a:path w="90" h="165">
                  <a:moveTo>
                    <a:pt x="90" y="11"/>
                  </a:moveTo>
                  <a:lnTo>
                    <a:pt x="90" y="11"/>
                  </a:lnTo>
                  <a:lnTo>
                    <a:pt x="68" y="11"/>
                  </a:lnTo>
                  <a:lnTo>
                    <a:pt x="74" y="16"/>
                  </a:lnTo>
                  <a:lnTo>
                    <a:pt x="79" y="24"/>
                  </a:lnTo>
                  <a:lnTo>
                    <a:pt x="82" y="30"/>
                  </a:lnTo>
                  <a:lnTo>
                    <a:pt x="82" y="40"/>
                  </a:lnTo>
                  <a:lnTo>
                    <a:pt x="82" y="49"/>
                  </a:lnTo>
                  <a:lnTo>
                    <a:pt x="79" y="54"/>
                  </a:lnTo>
                  <a:lnTo>
                    <a:pt x="71" y="67"/>
                  </a:lnTo>
                  <a:lnTo>
                    <a:pt x="60" y="73"/>
                  </a:lnTo>
                  <a:lnTo>
                    <a:pt x="44" y="76"/>
                  </a:lnTo>
                  <a:lnTo>
                    <a:pt x="33" y="76"/>
                  </a:lnTo>
                  <a:lnTo>
                    <a:pt x="27" y="86"/>
                  </a:lnTo>
                  <a:lnTo>
                    <a:pt x="46" y="92"/>
                  </a:lnTo>
                  <a:lnTo>
                    <a:pt x="60" y="97"/>
                  </a:lnTo>
                  <a:lnTo>
                    <a:pt x="74" y="103"/>
                  </a:lnTo>
                  <a:lnTo>
                    <a:pt x="79" y="108"/>
                  </a:lnTo>
                  <a:lnTo>
                    <a:pt x="85" y="113"/>
                  </a:lnTo>
                  <a:lnTo>
                    <a:pt x="88" y="119"/>
                  </a:lnTo>
                  <a:lnTo>
                    <a:pt x="88" y="130"/>
                  </a:lnTo>
                  <a:lnTo>
                    <a:pt x="88" y="138"/>
                  </a:lnTo>
                  <a:lnTo>
                    <a:pt x="85" y="146"/>
                  </a:lnTo>
                  <a:lnTo>
                    <a:pt x="79" y="151"/>
                  </a:lnTo>
                  <a:lnTo>
                    <a:pt x="74" y="157"/>
                  </a:lnTo>
                  <a:lnTo>
                    <a:pt x="60" y="162"/>
                  </a:lnTo>
                  <a:lnTo>
                    <a:pt x="44" y="165"/>
                  </a:lnTo>
                  <a:lnTo>
                    <a:pt x="30" y="165"/>
                  </a:lnTo>
                  <a:lnTo>
                    <a:pt x="16" y="157"/>
                  </a:lnTo>
                  <a:lnTo>
                    <a:pt x="11" y="151"/>
                  </a:lnTo>
                  <a:lnTo>
                    <a:pt x="5" y="146"/>
                  </a:lnTo>
                  <a:lnTo>
                    <a:pt x="2" y="140"/>
                  </a:lnTo>
                  <a:lnTo>
                    <a:pt x="0" y="130"/>
                  </a:lnTo>
                  <a:lnTo>
                    <a:pt x="2" y="121"/>
                  </a:lnTo>
                  <a:lnTo>
                    <a:pt x="8" y="111"/>
                  </a:lnTo>
                  <a:lnTo>
                    <a:pt x="13" y="105"/>
                  </a:lnTo>
                  <a:lnTo>
                    <a:pt x="22" y="97"/>
                  </a:lnTo>
                  <a:lnTo>
                    <a:pt x="11" y="94"/>
                  </a:lnTo>
                  <a:lnTo>
                    <a:pt x="11" y="92"/>
                  </a:lnTo>
                  <a:lnTo>
                    <a:pt x="22" y="73"/>
                  </a:lnTo>
                  <a:lnTo>
                    <a:pt x="13" y="65"/>
                  </a:lnTo>
                  <a:lnTo>
                    <a:pt x="11" y="59"/>
                  </a:lnTo>
                  <a:lnTo>
                    <a:pt x="5" y="54"/>
                  </a:lnTo>
                  <a:lnTo>
                    <a:pt x="2" y="40"/>
                  </a:lnTo>
                  <a:lnTo>
                    <a:pt x="5" y="24"/>
                  </a:lnTo>
                  <a:lnTo>
                    <a:pt x="11" y="13"/>
                  </a:lnTo>
                  <a:lnTo>
                    <a:pt x="22" y="5"/>
                  </a:lnTo>
                  <a:lnTo>
                    <a:pt x="33" y="0"/>
                  </a:lnTo>
                  <a:lnTo>
                    <a:pt x="49" y="0"/>
                  </a:lnTo>
                  <a:lnTo>
                    <a:pt x="74" y="0"/>
                  </a:lnTo>
                  <a:lnTo>
                    <a:pt x="85" y="0"/>
                  </a:lnTo>
                  <a:lnTo>
                    <a:pt x="90" y="0"/>
                  </a:lnTo>
                  <a:lnTo>
                    <a:pt x="90" y="3"/>
                  </a:lnTo>
                  <a:lnTo>
                    <a:pt x="90" y="11"/>
                  </a:lnTo>
                  <a:close/>
                  <a:moveTo>
                    <a:pt x="52" y="108"/>
                  </a:moveTo>
                  <a:lnTo>
                    <a:pt x="52" y="108"/>
                  </a:lnTo>
                  <a:lnTo>
                    <a:pt x="30" y="100"/>
                  </a:lnTo>
                  <a:lnTo>
                    <a:pt x="19" y="113"/>
                  </a:lnTo>
                  <a:lnTo>
                    <a:pt x="16" y="121"/>
                  </a:lnTo>
                  <a:lnTo>
                    <a:pt x="13" y="130"/>
                  </a:lnTo>
                  <a:lnTo>
                    <a:pt x="16" y="140"/>
                  </a:lnTo>
                  <a:lnTo>
                    <a:pt x="24" y="148"/>
                  </a:lnTo>
                  <a:lnTo>
                    <a:pt x="33" y="154"/>
                  </a:lnTo>
                  <a:lnTo>
                    <a:pt x="44" y="154"/>
                  </a:lnTo>
                  <a:lnTo>
                    <a:pt x="55" y="154"/>
                  </a:lnTo>
                  <a:lnTo>
                    <a:pt x="66" y="148"/>
                  </a:lnTo>
                  <a:lnTo>
                    <a:pt x="71" y="140"/>
                  </a:lnTo>
                  <a:lnTo>
                    <a:pt x="74" y="130"/>
                  </a:lnTo>
                  <a:lnTo>
                    <a:pt x="74" y="121"/>
                  </a:lnTo>
                  <a:lnTo>
                    <a:pt x="68" y="113"/>
                  </a:lnTo>
                  <a:lnTo>
                    <a:pt x="60" y="111"/>
                  </a:lnTo>
                  <a:lnTo>
                    <a:pt x="52" y="108"/>
                  </a:lnTo>
                  <a:close/>
                  <a:moveTo>
                    <a:pt x="44" y="11"/>
                  </a:moveTo>
                  <a:lnTo>
                    <a:pt x="44" y="11"/>
                  </a:lnTo>
                  <a:lnTo>
                    <a:pt x="33" y="13"/>
                  </a:lnTo>
                  <a:lnTo>
                    <a:pt x="24" y="19"/>
                  </a:lnTo>
                  <a:lnTo>
                    <a:pt x="19" y="27"/>
                  </a:lnTo>
                  <a:lnTo>
                    <a:pt x="16" y="40"/>
                  </a:lnTo>
                  <a:lnTo>
                    <a:pt x="19" y="51"/>
                  </a:lnTo>
                  <a:lnTo>
                    <a:pt x="24" y="59"/>
                  </a:lnTo>
                  <a:lnTo>
                    <a:pt x="33" y="65"/>
                  </a:lnTo>
                  <a:lnTo>
                    <a:pt x="44" y="67"/>
                  </a:lnTo>
                  <a:lnTo>
                    <a:pt x="55" y="65"/>
                  </a:lnTo>
                  <a:lnTo>
                    <a:pt x="63" y="59"/>
                  </a:lnTo>
                  <a:lnTo>
                    <a:pt x="68" y="49"/>
                  </a:lnTo>
                  <a:lnTo>
                    <a:pt x="68" y="38"/>
                  </a:lnTo>
                  <a:lnTo>
                    <a:pt x="68" y="27"/>
                  </a:lnTo>
                  <a:lnTo>
                    <a:pt x="63" y="19"/>
                  </a:lnTo>
                  <a:lnTo>
                    <a:pt x="55" y="13"/>
                  </a:lnTo>
                  <a:lnTo>
                    <a:pt x="44"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1" name="Freeform 46"/>
            <p:cNvSpPr>
              <a:spLocks noEditPoints="1"/>
            </p:cNvSpPr>
            <p:nvPr/>
          </p:nvSpPr>
          <p:spPr bwMode="auto">
            <a:xfrm>
              <a:off x="1260" y="783"/>
              <a:ext cx="90" cy="116"/>
            </a:xfrm>
            <a:custGeom>
              <a:avLst/>
              <a:gdLst/>
              <a:ahLst/>
              <a:cxnLst>
                <a:cxn ang="0">
                  <a:pos x="90" y="57"/>
                </a:cxn>
                <a:cxn ang="0">
                  <a:pos x="13" y="57"/>
                </a:cxn>
                <a:cxn ang="0">
                  <a:pos x="13" y="57"/>
                </a:cxn>
                <a:cxn ang="0">
                  <a:pos x="16" y="76"/>
                </a:cxn>
                <a:cxn ang="0">
                  <a:pos x="24" y="89"/>
                </a:cxn>
                <a:cxn ang="0">
                  <a:pos x="30" y="97"/>
                </a:cxn>
                <a:cxn ang="0">
                  <a:pos x="35" y="100"/>
                </a:cxn>
                <a:cxn ang="0">
                  <a:pos x="44" y="103"/>
                </a:cxn>
                <a:cxn ang="0">
                  <a:pos x="52" y="106"/>
                </a:cxn>
                <a:cxn ang="0">
                  <a:pos x="52" y="106"/>
                </a:cxn>
                <a:cxn ang="0">
                  <a:pos x="63" y="103"/>
                </a:cxn>
                <a:cxn ang="0">
                  <a:pos x="71" y="100"/>
                </a:cxn>
                <a:cxn ang="0">
                  <a:pos x="79" y="97"/>
                </a:cxn>
                <a:cxn ang="0">
                  <a:pos x="88" y="89"/>
                </a:cxn>
                <a:cxn ang="0">
                  <a:pos x="88" y="92"/>
                </a:cxn>
                <a:cxn ang="0">
                  <a:pos x="88" y="92"/>
                </a:cxn>
                <a:cxn ang="0">
                  <a:pos x="88" y="103"/>
                </a:cxn>
                <a:cxn ang="0">
                  <a:pos x="88" y="106"/>
                </a:cxn>
                <a:cxn ang="0">
                  <a:pos x="88" y="106"/>
                </a:cxn>
                <a:cxn ang="0">
                  <a:pos x="68" y="114"/>
                </a:cxn>
                <a:cxn ang="0">
                  <a:pos x="52" y="116"/>
                </a:cxn>
                <a:cxn ang="0">
                  <a:pos x="52" y="116"/>
                </a:cxn>
                <a:cxn ang="0">
                  <a:pos x="41" y="116"/>
                </a:cxn>
                <a:cxn ang="0">
                  <a:pos x="30" y="111"/>
                </a:cxn>
                <a:cxn ang="0">
                  <a:pos x="22" y="108"/>
                </a:cxn>
                <a:cxn ang="0">
                  <a:pos x="13" y="100"/>
                </a:cxn>
                <a:cxn ang="0">
                  <a:pos x="8" y="92"/>
                </a:cxn>
                <a:cxn ang="0">
                  <a:pos x="2" y="81"/>
                </a:cxn>
                <a:cxn ang="0">
                  <a:pos x="0" y="70"/>
                </a:cxn>
                <a:cxn ang="0">
                  <a:pos x="0" y="60"/>
                </a:cxn>
                <a:cxn ang="0">
                  <a:pos x="0" y="60"/>
                </a:cxn>
                <a:cxn ang="0">
                  <a:pos x="2" y="35"/>
                </a:cxn>
                <a:cxn ang="0">
                  <a:pos x="8" y="27"/>
                </a:cxn>
                <a:cxn ang="0">
                  <a:pos x="11" y="16"/>
                </a:cxn>
                <a:cxn ang="0">
                  <a:pos x="19" y="11"/>
                </a:cxn>
                <a:cxn ang="0">
                  <a:pos x="27" y="6"/>
                </a:cxn>
                <a:cxn ang="0">
                  <a:pos x="38" y="3"/>
                </a:cxn>
                <a:cxn ang="0">
                  <a:pos x="49" y="0"/>
                </a:cxn>
                <a:cxn ang="0">
                  <a:pos x="49" y="0"/>
                </a:cxn>
                <a:cxn ang="0">
                  <a:pos x="60" y="3"/>
                </a:cxn>
                <a:cxn ang="0">
                  <a:pos x="68" y="6"/>
                </a:cxn>
                <a:cxn ang="0">
                  <a:pos x="77" y="11"/>
                </a:cxn>
                <a:cxn ang="0">
                  <a:pos x="82" y="16"/>
                </a:cxn>
                <a:cxn ang="0">
                  <a:pos x="88" y="24"/>
                </a:cxn>
                <a:cxn ang="0">
                  <a:pos x="90" y="35"/>
                </a:cxn>
                <a:cxn ang="0">
                  <a:pos x="90" y="57"/>
                </a:cxn>
                <a:cxn ang="0">
                  <a:pos x="90" y="57"/>
                </a:cxn>
                <a:cxn ang="0">
                  <a:pos x="46" y="11"/>
                </a:cxn>
                <a:cxn ang="0">
                  <a:pos x="46" y="11"/>
                </a:cxn>
                <a:cxn ang="0">
                  <a:pos x="35" y="14"/>
                </a:cxn>
                <a:cxn ang="0">
                  <a:pos x="24" y="22"/>
                </a:cxn>
                <a:cxn ang="0">
                  <a:pos x="16" y="33"/>
                </a:cxn>
                <a:cxn ang="0">
                  <a:pos x="13" y="46"/>
                </a:cxn>
                <a:cxn ang="0">
                  <a:pos x="79" y="46"/>
                </a:cxn>
                <a:cxn ang="0">
                  <a:pos x="79" y="46"/>
                </a:cxn>
                <a:cxn ang="0">
                  <a:pos x="77" y="33"/>
                </a:cxn>
                <a:cxn ang="0">
                  <a:pos x="71" y="22"/>
                </a:cxn>
                <a:cxn ang="0">
                  <a:pos x="60" y="14"/>
                </a:cxn>
                <a:cxn ang="0">
                  <a:pos x="46" y="11"/>
                </a:cxn>
                <a:cxn ang="0">
                  <a:pos x="46" y="11"/>
                </a:cxn>
              </a:cxnLst>
              <a:rect l="0" t="0" r="r" b="b"/>
              <a:pathLst>
                <a:path w="90" h="116">
                  <a:moveTo>
                    <a:pt x="90" y="57"/>
                  </a:moveTo>
                  <a:lnTo>
                    <a:pt x="13" y="57"/>
                  </a:lnTo>
                  <a:lnTo>
                    <a:pt x="16" y="76"/>
                  </a:lnTo>
                  <a:lnTo>
                    <a:pt x="24" y="89"/>
                  </a:lnTo>
                  <a:lnTo>
                    <a:pt x="30" y="97"/>
                  </a:lnTo>
                  <a:lnTo>
                    <a:pt x="35" y="100"/>
                  </a:lnTo>
                  <a:lnTo>
                    <a:pt x="44" y="103"/>
                  </a:lnTo>
                  <a:lnTo>
                    <a:pt x="52" y="106"/>
                  </a:lnTo>
                  <a:lnTo>
                    <a:pt x="63" y="103"/>
                  </a:lnTo>
                  <a:lnTo>
                    <a:pt x="71" y="100"/>
                  </a:lnTo>
                  <a:lnTo>
                    <a:pt x="79" y="97"/>
                  </a:lnTo>
                  <a:lnTo>
                    <a:pt x="88" y="89"/>
                  </a:lnTo>
                  <a:lnTo>
                    <a:pt x="88" y="92"/>
                  </a:lnTo>
                  <a:lnTo>
                    <a:pt x="88" y="103"/>
                  </a:lnTo>
                  <a:lnTo>
                    <a:pt x="88" y="106"/>
                  </a:lnTo>
                  <a:lnTo>
                    <a:pt x="68" y="114"/>
                  </a:lnTo>
                  <a:lnTo>
                    <a:pt x="52" y="116"/>
                  </a:lnTo>
                  <a:lnTo>
                    <a:pt x="41" y="116"/>
                  </a:lnTo>
                  <a:lnTo>
                    <a:pt x="30" y="111"/>
                  </a:lnTo>
                  <a:lnTo>
                    <a:pt x="22" y="108"/>
                  </a:lnTo>
                  <a:lnTo>
                    <a:pt x="13" y="100"/>
                  </a:lnTo>
                  <a:lnTo>
                    <a:pt x="8" y="92"/>
                  </a:lnTo>
                  <a:lnTo>
                    <a:pt x="2" y="81"/>
                  </a:lnTo>
                  <a:lnTo>
                    <a:pt x="0" y="70"/>
                  </a:lnTo>
                  <a:lnTo>
                    <a:pt x="0" y="60"/>
                  </a:lnTo>
                  <a:lnTo>
                    <a:pt x="2" y="35"/>
                  </a:lnTo>
                  <a:lnTo>
                    <a:pt x="8" y="27"/>
                  </a:lnTo>
                  <a:lnTo>
                    <a:pt x="11" y="16"/>
                  </a:lnTo>
                  <a:lnTo>
                    <a:pt x="19" y="11"/>
                  </a:lnTo>
                  <a:lnTo>
                    <a:pt x="27" y="6"/>
                  </a:lnTo>
                  <a:lnTo>
                    <a:pt x="38" y="3"/>
                  </a:lnTo>
                  <a:lnTo>
                    <a:pt x="49" y="0"/>
                  </a:lnTo>
                  <a:lnTo>
                    <a:pt x="60" y="3"/>
                  </a:lnTo>
                  <a:lnTo>
                    <a:pt x="68" y="6"/>
                  </a:lnTo>
                  <a:lnTo>
                    <a:pt x="77" y="11"/>
                  </a:lnTo>
                  <a:lnTo>
                    <a:pt x="82" y="16"/>
                  </a:lnTo>
                  <a:lnTo>
                    <a:pt x="88" y="24"/>
                  </a:lnTo>
                  <a:lnTo>
                    <a:pt x="90" y="35"/>
                  </a:lnTo>
                  <a:lnTo>
                    <a:pt x="90" y="57"/>
                  </a:lnTo>
                  <a:close/>
                  <a:moveTo>
                    <a:pt x="46" y="11"/>
                  </a:moveTo>
                  <a:lnTo>
                    <a:pt x="46" y="11"/>
                  </a:lnTo>
                  <a:lnTo>
                    <a:pt x="35" y="14"/>
                  </a:lnTo>
                  <a:lnTo>
                    <a:pt x="24" y="22"/>
                  </a:lnTo>
                  <a:lnTo>
                    <a:pt x="16" y="33"/>
                  </a:lnTo>
                  <a:lnTo>
                    <a:pt x="13" y="46"/>
                  </a:lnTo>
                  <a:lnTo>
                    <a:pt x="79" y="46"/>
                  </a:lnTo>
                  <a:lnTo>
                    <a:pt x="77" y="33"/>
                  </a:lnTo>
                  <a:lnTo>
                    <a:pt x="71"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2" name="Freeform 45"/>
            <p:cNvSpPr>
              <a:spLocks/>
            </p:cNvSpPr>
            <p:nvPr/>
          </p:nvSpPr>
          <p:spPr bwMode="auto">
            <a:xfrm>
              <a:off x="1381" y="783"/>
              <a:ext cx="49" cy="114"/>
            </a:xfrm>
            <a:custGeom>
              <a:avLst/>
              <a:gdLst/>
              <a:ahLst/>
              <a:cxnLst>
                <a:cxn ang="0">
                  <a:pos x="46" y="16"/>
                </a:cxn>
                <a:cxn ang="0">
                  <a:pos x="44" y="16"/>
                </a:cxn>
                <a:cxn ang="0">
                  <a:pos x="44" y="16"/>
                </a:cxn>
                <a:cxn ang="0">
                  <a:pos x="35" y="14"/>
                </a:cxn>
                <a:cxn ang="0">
                  <a:pos x="35" y="14"/>
                </a:cxn>
                <a:cxn ang="0">
                  <a:pos x="30" y="16"/>
                </a:cxn>
                <a:cxn ang="0">
                  <a:pos x="24" y="19"/>
                </a:cxn>
                <a:cxn ang="0">
                  <a:pos x="22" y="24"/>
                </a:cxn>
                <a:cxn ang="0">
                  <a:pos x="19" y="30"/>
                </a:cxn>
                <a:cxn ang="0">
                  <a:pos x="16" y="43"/>
                </a:cxn>
                <a:cxn ang="0">
                  <a:pos x="16" y="57"/>
                </a:cxn>
                <a:cxn ang="0">
                  <a:pos x="16" y="57"/>
                </a:cxn>
                <a:cxn ang="0">
                  <a:pos x="16" y="114"/>
                </a:cxn>
                <a:cxn ang="0">
                  <a:pos x="16" y="114"/>
                </a:cxn>
                <a:cxn ang="0">
                  <a:pos x="16" y="114"/>
                </a:cxn>
                <a:cxn ang="0">
                  <a:pos x="2" y="114"/>
                </a:cxn>
                <a:cxn ang="0">
                  <a:pos x="2" y="114"/>
                </a:cxn>
                <a:cxn ang="0">
                  <a:pos x="2" y="108"/>
                </a:cxn>
                <a:cxn ang="0">
                  <a:pos x="2" y="108"/>
                </a:cxn>
                <a:cxn ang="0">
                  <a:pos x="2" y="84"/>
                </a:cxn>
                <a:cxn ang="0">
                  <a:pos x="2" y="57"/>
                </a:cxn>
                <a:cxn ang="0">
                  <a:pos x="2" y="57"/>
                </a:cxn>
                <a:cxn ang="0">
                  <a:pos x="0" y="6"/>
                </a:cxn>
                <a:cxn ang="0">
                  <a:pos x="2" y="6"/>
                </a:cxn>
                <a:cxn ang="0">
                  <a:pos x="2" y="6"/>
                </a:cxn>
                <a:cxn ang="0">
                  <a:pos x="13" y="3"/>
                </a:cxn>
                <a:cxn ang="0">
                  <a:pos x="16" y="3"/>
                </a:cxn>
                <a:cxn ang="0">
                  <a:pos x="16" y="3"/>
                </a:cxn>
                <a:cxn ang="0">
                  <a:pos x="16" y="22"/>
                </a:cxn>
                <a:cxn ang="0">
                  <a:pos x="16" y="22"/>
                </a:cxn>
                <a:cxn ang="0">
                  <a:pos x="19" y="14"/>
                </a:cxn>
                <a:cxn ang="0">
                  <a:pos x="24" y="6"/>
                </a:cxn>
                <a:cxn ang="0">
                  <a:pos x="30" y="3"/>
                </a:cxn>
                <a:cxn ang="0">
                  <a:pos x="38" y="0"/>
                </a:cxn>
                <a:cxn ang="0">
                  <a:pos x="38" y="0"/>
                </a:cxn>
                <a:cxn ang="0">
                  <a:pos x="46" y="3"/>
                </a:cxn>
                <a:cxn ang="0">
                  <a:pos x="49" y="6"/>
                </a:cxn>
                <a:cxn ang="0">
                  <a:pos x="49" y="6"/>
                </a:cxn>
                <a:cxn ang="0">
                  <a:pos x="46" y="16"/>
                </a:cxn>
                <a:cxn ang="0">
                  <a:pos x="46" y="16"/>
                </a:cxn>
              </a:cxnLst>
              <a:rect l="0" t="0" r="r" b="b"/>
              <a:pathLst>
                <a:path w="49" h="114">
                  <a:moveTo>
                    <a:pt x="46" y="16"/>
                  </a:moveTo>
                  <a:lnTo>
                    <a:pt x="44" y="16"/>
                  </a:lnTo>
                  <a:lnTo>
                    <a:pt x="35" y="14"/>
                  </a:lnTo>
                  <a:lnTo>
                    <a:pt x="30" y="16"/>
                  </a:lnTo>
                  <a:lnTo>
                    <a:pt x="24" y="19"/>
                  </a:lnTo>
                  <a:lnTo>
                    <a:pt x="22" y="24"/>
                  </a:lnTo>
                  <a:lnTo>
                    <a:pt x="19" y="30"/>
                  </a:lnTo>
                  <a:lnTo>
                    <a:pt x="16" y="43"/>
                  </a:lnTo>
                  <a:lnTo>
                    <a:pt x="16" y="57"/>
                  </a:lnTo>
                  <a:lnTo>
                    <a:pt x="16" y="114"/>
                  </a:lnTo>
                  <a:lnTo>
                    <a:pt x="2" y="114"/>
                  </a:lnTo>
                  <a:lnTo>
                    <a:pt x="2" y="108"/>
                  </a:lnTo>
                  <a:lnTo>
                    <a:pt x="2" y="84"/>
                  </a:lnTo>
                  <a:lnTo>
                    <a:pt x="2" y="57"/>
                  </a:lnTo>
                  <a:lnTo>
                    <a:pt x="0" y="6"/>
                  </a:lnTo>
                  <a:lnTo>
                    <a:pt x="2" y="6"/>
                  </a:lnTo>
                  <a:lnTo>
                    <a:pt x="13" y="3"/>
                  </a:lnTo>
                  <a:lnTo>
                    <a:pt x="16" y="3"/>
                  </a:lnTo>
                  <a:lnTo>
                    <a:pt x="16" y="22"/>
                  </a:lnTo>
                  <a:lnTo>
                    <a:pt x="19" y="14"/>
                  </a:lnTo>
                  <a:lnTo>
                    <a:pt x="24" y="6"/>
                  </a:lnTo>
                  <a:lnTo>
                    <a:pt x="30" y="3"/>
                  </a:lnTo>
                  <a:lnTo>
                    <a:pt x="38" y="0"/>
                  </a:lnTo>
                  <a:lnTo>
                    <a:pt x="46" y="3"/>
                  </a:lnTo>
                  <a:lnTo>
                    <a:pt x="49" y="6"/>
                  </a:lnTo>
                  <a:lnTo>
                    <a:pt x="46"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3" name="Freeform 44"/>
            <p:cNvSpPr>
              <a:spLocks/>
            </p:cNvSpPr>
            <p:nvPr/>
          </p:nvSpPr>
          <p:spPr bwMode="auto">
            <a:xfrm>
              <a:off x="1444" y="783"/>
              <a:ext cx="71" cy="116"/>
            </a:xfrm>
            <a:custGeom>
              <a:avLst/>
              <a:gdLst/>
              <a:ahLst/>
              <a:cxnLst>
                <a:cxn ang="0">
                  <a:pos x="33" y="116"/>
                </a:cxn>
                <a:cxn ang="0">
                  <a:pos x="33" y="116"/>
                </a:cxn>
                <a:cxn ang="0">
                  <a:pos x="16" y="114"/>
                </a:cxn>
                <a:cxn ang="0">
                  <a:pos x="3" y="108"/>
                </a:cxn>
                <a:cxn ang="0">
                  <a:pos x="0" y="106"/>
                </a:cxn>
                <a:cxn ang="0">
                  <a:pos x="0" y="106"/>
                </a:cxn>
                <a:cxn ang="0">
                  <a:pos x="3" y="95"/>
                </a:cxn>
                <a:cxn ang="0">
                  <a:pos x="3" y="92"/>
                </a:cxn>
                <a:cxn ang="0">
                  <a:pos x="3" y="92"/>
                </a:cxn>
                <a:cxn ang="0">
                  <a:pos x="16" y="103"/>
                </a:cxn>
                <a:cxn ang="0">
                  <a:pos x="25" y="106"/>
                </a:cxn>
                <a:cxn ang="0">
                  <a:pos x="33" y="106"/>
                </a:cxn>
                <a:cxn ang="0">
                  <a:pos x="33" y="106"/>
                </a:cxn>
                <a:cxn ang="0">
                  <a:pos x="41" y="106"/>
                </a:cxn>
                <a:cxn ang="0">
                  <a:pos x="52" y="100"/>
                </a:cxn>
                <a:cxn ang="0">
                  <a:pos x="58" y="95"/>
                </a:cxn>
                <a:cxn ang="0">
                  <a:pos x="60" y="84"/>
                </a:cxn>
                <a:cxn ang="0">
                  <a:pos x="60" y="84"/>
                </a:cxn>
                <a:cxn ang="0">
                  <a:pos x="58" y="76"/>
                </a:cxn>
                <a:cxn ang="0">
                  <a:pos x="49" y="68"/>
                </a:cxn>
                <a:cxn ang="0">
                  <a:pos x="41" y="65"/>
                </a:cxn>
                <a:cxn ang="0">
                  <a:pos x="30" y="62"/>
                </a:cxn>
                <a:cxn ang="0">
                  <a:pos x="19" y="60"/>
                </a:cxn>
                <a:cxn ang="0">
                  <a:pos x="11" y="54"/>
                </a:cxn>
                <a:cxn ang="0">
                  <a:pos x="3" y="46"/>
                </a:cxn>
                <a:cxn ang="0">
                  <a:pos x="0" y="33"/>
                </a:cxn>
                <a:cxn ang="0">
                  <a:pos x="0" y="33"/>
                </a:cxn>
                <a:cxn ang="0">
                  <a:pos x="3" y="24"/>
                </a:cxn>
                <a:cxn ang="0">
                  <a:pos x="5" y="16"/>
                </a:cxn>
                <a:cxn ang="0">
                  <a:pos x="14" y="8"/>
                </a:cxn>
                <a:cxn ang="0">
                  <a:pos x="25" y="3"/>
                </a:cxn>
                <a:cxn ang="0">
                  <a:pos x="38" y="0"/>
                </a:cxn>
                <a:cxn ang="0">
                  <a:pos x="38" y="0"/>
                </a:cxn>
                <a:cxn ang="0">
                  <a:pos x="52" y="3"/>
                </a:cxn>
                <a:cxn ang="0">
                  <a:pos x="66" y="8"/>
                </a:cxn>
                <a:cxn ang="0">
                  <a:pos x="66" y="8"/>
                </a:cxn>
                <a:cxn ang="0">
                  <a:pos x="66" y="8"/>
                </a:cxn>
                <a:cxn ang="0">
                  <a:pos x="66" y="22"/>
                </a:cxn>
                <a:cxn ang="0">
                  <a:pos x="66" y="22"/>
                </a:cxn>
                <a:cxn ang="0">
                  <a:pos x="66" y="22"/>
                </a:cxn>
                <a:cxn ang="0">
                  <a:pos x="52" y="14"/>
                </a:cxn>
                <a:cxn ang="0">
                  <a:pos x="38" y="14"/>
                </a:cxn>
                <a:cxn ang="0">
                  <a:pos x="38" y="14"/>
                </a:cxn>
                <a:cxn ang="0">
                  <a:pos x="30" y="14"/>
                </a:cxn>
                <a:cxn ang="0">
                  <a:pos x="22" y="16"/>
                </a:cxn>
                <a:cxn ang="0">
                  <a:pos x="16" y="22"/>
                </a:cxn>
                <a:cxn ang="0">
                  <a:pos x="14" y="30"/>
                </a:cxn>
                <a:cxn ang="0">
                  <a:pos x="14" y="30"/>
                </a:cxn>
                <a:cxn ang="0">
                  <a:pos x="16" y="41"/>
                </a:cxn>
                <a:cxn ang="0">
                  <a:pos x="22" y="46"/>
                </a:cxn>
                <a:cxn ang="0">
                  <a:pos x="44" y="52"/>
                </a:cxn>
                <a:cxn ang="0">
                  <a:pos x="55" y="57"/>
                </a:cxn>
                <a:cxn ang="0">
                  <a:pos x="63" y="62"/>
                </a:cxn>
                <a:cxn ang="0">
                  <a:pos x="69" y="70"/>
                </a:cxn>
                <a:cxn ang="0">
                  <a:pos x="71" y="84"/>
                </a:cxn>
                <a:cxn ang="0">
                  <a:pos x="71" y="84"/>
                </a:cxn>
                <a:cxn ang="0">
                  <a:pos x="71" y="92"/>
                </a:cxn>
                <a:cxn ang="0">
                  <a:pos x="69" y="97"/>
                </a:cxn>
                <a:cxn ang="0">
                  <a:pos x="66" y="106"/>
                </a:cxn>
                <a:cxn ang="0">
                  <a:pos x="60" y="108"/>
                </a:cxn>
                <a:cxn ang="0">
                  <a:pos x="47" y="114"/>
                </a:cxn>
                <a:cxn ang="0">
                  <a:pos x="33" y="116"/>
                </a:cxn>
                <a:cxn ang="0">
                  <a:pos x="33" y="116"/>
                </a:cxn>
              </a:cxnLst>
              <a:rect l="0" t="0" r="r" b="b"/>
              <a:pathLst>
                <a:path w="71" h="116">
                  <a:moveTo>
                    <a:pt x="33" y="116"/>
                  </a:moveTo>
                  <a:lnTo>
                    <a:pt x="33" y="116"/>
                  </a:lnTo>
                  <a:lnTo>
                    <a:pt x="16" y="114"/>
                  </a:lnTo>
                  <a:lnTo>
                    <a:pt x="3" y="108"/>
                  </a:lnTo>
                  <a:lnTo>
                    <a:pt x="0" y="106"/>
                  </a:lnTo>
                  <a:lnTo>
                    <a:pt x="3" y="95"/>
                  </a:lnTo>
                  <a:lnTo>
                    <a:pt x="3" y="92"/>
                  </a:lnTo>
                  <a:lnTo>
                    <a:pt x="16" y="103"/>
                  </a:lnTo>
                  <a:lnTo>
                    <a:pt x="25" y="106"/>
                  </a:lnTo>
                  <a:lnTo>
                    <a:pt x="33" y="106"/>
                  </a:lnTo>
                  <a:lnTo>
                    <a:pt x="41" y="106"/>
                  </a:lnTo>
                  <a:lnTo>
                    <a:pt x="52" y="100"/>
                  </a:lnTo>
                  <a:lnTo>
                    <a:pt x="58" y="95"/>
                  </a:lnTo>
                  <a:lnTo>
                    <a:pt x="60" y="84"/>
                  </a:lnTo>
                  <a:lnTo>
                    <a:pt x="58" y="76"/>
                  </a:lnTo>
                  <a:lnTo>
                    <a:pt x="49" y="68"/>
                  </a:lnTo>
                  <a:lnTo>
                    <a:pt x="41" y="65"/>
                  </a:lnTo>
                  <a:lnTo>
                    <a:pt x="30" y="62"/>
                  </a:lnTo>
                  <a:lnTo>
                    <a:pt x="19" y="60"/>
                  </a:lnTo>
                  <a:lnTo>
                    <a:pt x="11" y="54"/>
                  </a:lnTo>
                  <a:lnTo>
                    <a:pt x="3" y="46"/>
                  </a:lnTo>
                  <a:lnTo>
                    <a:pt x="0" y="33"/>
                  </a:lnTo>
                  <a:lnTo>
                    <a:pt x="3" y="24"/>
                  </a:lnTo>
                  <a:lnTo>
                    <a:pt x="5" y="16"/>
                  </a:lnTo>
                  <a:lnTo>
                    <a:pt x="14" y="8"/>
                  </a:lnTo>
                  <a:lnTo>
                    <a:pt x="25" y="3"/>
                  </a:lnTo>
                  <a:lnTo>
                    <a:pt x="38" y="0"/>
                  </a:lnTo>
                  <a:lnTo>
                    <a:pt x="52" y="3"/>
                  </a:lnTo>
                  <a:lnTo>
                    <a:pt x="66" y="8"/>
                  </a:lnTo>
                  <a:lnTo>
                    <a:pt x="66" y="22"/>
                  </a:lnTo>
                  <a:lnTo>
                    <a:pt x="52" y="14"/>
                  </a:lnTo>
                  <a:lnTo>
                    <a:pt x="38" y="14"/>
                  </a:lnTo>
                  <a:lnTo>
                    <a:pt x="30" y="14"/>
                  </a:lnTo>
                  <a:lnTo>
                    <a:pt x="22" y="16"/>
                  </a:lnTo>
                  <a:lnTo>
                    <a:pt x="16" y="22"/>
                  </a:lnTo>
                  <a:lnTo>
                    <a:pt x="14" y="30"/>
                  </a:lnTo>
                  <a:lnTo>
                    <a:pt x="16" y="41"/>
                  </a:lnTo>
                  <a:lnTo>
                    <a:pt x="22" y="46"/>
                  </a:lnTo>
                  <a:lnTo>
                    <a:pt x="44" y="52"/>
                  </a:lnTo>
                  <a:lnTo>
                    <a:pt x="55" y="57"/>
                  </a:lnTo>
                  <a:lnTo>
                    <a:pt x="63" y="62"/>
                  </a:lnTo>
                  <a:lnTo>
                    <a:pt x="69" y="70"/>
                  </a:lnTo>
                  <a:lnTo>
                    <a:pt x="71" y="84"/>
                  </a:lnTo>
                  <a:lnTo>
                    <a:pt x="71" y="92"/>
                  </a:lnTo>
                  <a:lnTo>
                    <a:pt x="69" y="97"/>
                  </a:lnTo>
                  <a:lnTo>
                    <a:pt x="66" y="106"/>
                  </a:lnTo>
                  <a:lnTo>
                    <a:pt x="60" y="108"/>
                  </a:lnTo>
                  <a:lnTo>
                    <a:pt x="47"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4" name="Freeform 43"/>
            <p:cNvSpPr>
              <a:spLocks noEditPoints="1"/>
            </p:cNvSpPr>
            <p:nvPr/>
          </p:nvSpPr>
          <p:spPr bwMode="auto">
            <a:xfrm>
              <a:off x="1617" y="743"/>
              <a:ext cx="96" cy="154"/>
            </a:xfrm>
            <a:custGeom>
              <a:avLst/>
              <a:gdLst/>
              <a:ahLst/>
              <a:cxnLst>
                <a:cxn ang="0">
                  <a:pos x="85" y="140"/>
                </a:cxn>
                <a:cxn ang="0">
                  <a:pos x="74" y="148"/>
                </a:cxn>
                <a:cxn ang="0">
                  <a:pos x="44" y="154"/>
                </a:cxn>
                <a:cxn ang="0">
                  <a:pos x="30" y="154"/>
                </a:cxn>
                <a:cxn ang="0">
                  <a:pos x="3" y="154"/>
                </a:cxn>
                <a:cxn ang="0">
                  <a:pos x="3" y="121"/>
                </a:cxn>
                <a:cxn ang="0">
                  <a:pos x="3" y="51"/>
                </a:cxn>
                <a:cxn ang="0">
                  <a:pos x="0" y="2"/>
                </a:cxn>
                <a:cxn ang="0">
                  <a:pos x="3" y="2"/>
                </a:cxn>
                <a:cxn ang="0">
                  <a:pos x="44" y="0"/>
                </a:cxn>
                <a:cxn ang="0">
                  <a:pos x="55" y="2"/>
                </a:cxn>
                <a:cxn ang="0">
                  <a:pos x="77" y="10"/>
                </a:cxn>
                <a:cxn ang="0">
                  <a:pos x="83" y="19"/>
                </a:cxn>
                <a:cxn ang="0">
                  <a:pos x="88" y="37"/>
                </a:cxn>
                <a:cxn ang="0">
                  <a:pos x="85" y="51"/>
                </a:cxn>
                <a:cxn ang="0">
                  <a:pos x="69" y="70"/>
                </a:cxn>
                <a:cxn ang="0">
                  <a:pos x="58" y="73"/>
                </a:cxn>
                <a:cxn ang="0">
                  <a:pos x="85" y="83"/>
                </a:cxn>
                <a:cxn ang="0">
                  <a:pos x="94" y="94"/>
                </a:cxn>
                <a:cxn ang="0">
                  <a:pos x="96" y="110"/>
                </a:cxn>
                <a:cxn ang="0">
                  <a:pos x="94" y="127"/>
                </a:cxn>
                <a:cxn ang="0">
                  <a:pos x="85" y="140"/>
                </a:cxn>
                <a:cxn ang="0">
                  <a:pos x="17" y="10"/>
                </a:cxn>
                <a:cxn ang="0">
                  <a:pos x="14" y="13"/>
                </a:cxn>
                <a:cxn ang="0">
                  <a:pos x="14" y="62"/>
                </a:cxn>
                <a:cxn ang="0">
                  <a:pos x="30" y="70"/>
                </a:cxn>
                <a:cxn ang="0">
                  <a:pos x="44" y="67"/>
                </a:cxn>
                <a:cxn ang="0">
                  <a:pos x="66" y="59"/>
                </a:cxn>
                <a:cxn ang="0">
                  <a:pos x="74" y="48"/>
                </a:cxn>
                <a:cxn ang="0">
                  <a:pos x="74" y="37"/>
                </a:cxn>
                <a:cxn ang="0">
                  <a:pos x="66" y="19"/>
                </a:cxn>
                <a:cxn ang="0">
                  <a:pos x="47" y="10"/>
                </a:cxn>
                <a:cxn ang="0">
                  <a:pos x="39" y="81"/>
                </a:cxn>
                <a:cxn ang="0">
                  <a:pos x="14" y="81"/>
                </a:cxn>
                <a:cxn ang="0">
                  <a:pos x="14" y="97"/>
                </a:cxn>
                <a:cxn ang="0">
                  <a:pos x="39" y="143"/>
                </a:cxn>
                <a:cxn ang="0">
                  <a:pos x="50" y="143"/>
                </a:cxn>
                <a:cxn ang="0">
                  <a:pos x="72" y="135"/>
                </a:cxn>
                <a:cxn ang="0">
                  <a:pos x="80" y="127"/>
                </a:cxn>
                <a:cxn ang="0">
                  <a:pos x="83" y="110"/>
                </a:cxn>
                <a:cxn ang="0">
                  <a:pos x="83" y="102"/>
                </a:cxn>
                <a:cxn ang="0">
                  <a:pos x="74" y="89"/>
                </a:cxn>
                <a:cxn ang="0">
                  <a:pos x="52" y="81"/>
                </a:cxn>
                <a:cxn ang="0">
                  <a:pos x="39" y="81"/>
                </a:cxn>
              </a:cxnLst>
              <a:rect l="0" t="0" r="r" b="b"/>
              <a:pathLst>
                <a:path w="96" h="154">
                  <a:moveTo>
                    <a:pt x="85" y="140"/>
                  </a:moveTo>
                  <a:lnTo>
                    <a:pt x="85" y="140"/>
                  </a:lnTo>
                  <a:lnTo>
                    <a:pt x="80" y="146"/>
                  </a:lnTo>
                  <a:lnTo>
                    <a:pt x="74" y="148"/>
                  </a:lnTo>
                  <a:lnTo>
                    <a:pt x="61" y="151"/>
                  </a:lnTo>
                  <a:lnTo>
                    <a:pt x="44" y="154"/>
                  </a:lnTo>
                  <a:lnTo>
                    <a:pt x="30" y="154"/>
                  </a:lnTo>
                  <a:lnTo>
                    <a:pt x="3" y="154"/>
                  </a:lnTo>
                  <a:lnTo>
                    <a:pt x="3" y="121"/>
                  </a:lnTo>
                  <a:lnTo>
                    <a:pt x="3" y="51"/>
                  </a:lnTo>
                  <a:lnTo>
                    <a:pt x="0" y="2"/>
                  </a:lnTo>
                  <a:lnTo>
                    <a:pt x="3" y="2"/>
                  </a:lnTo>
                  <a:lnTo>
                    <a:pt x="33" y="0"/>
                  </a:lnTo>
                  <a:lnTo>
                    <a:pt x="44" y="0"/>
                  </a:lnTo>
                  <a:lnTo>
                    <a:pt x="55" y="2"/>
                  </a:lnTo>
                  <a:lnTo>
                    <a:pt x="66" y="5"/>
                  </a:lnTo>
                  <a:lnTo>
                    <a:pt x="77" y="10"/>
                  </a:lnTo>
                  <a:lnTo>
                    <a:pt x="83" y="19"/>
                  </a:lnTo>
                  <a:lnTo>
                    <a:pt x="88" y="27"/>
                  </a:lnTo>
                  <a:lnTo>
                    <a:pt x="88" y="37"/>
                  </a:lnTo>
                  <a:lnTo>
                    <a:pt x="85" y="51"/>
                  </a:lnTo>
                  <a:lnTo>
                    <a:pt x="80" y="62"/>
                  </a:lnTo>
                  <a:lnTo>
                    <a:pt x="69" y="70"/>
                  </a:lnTo>
                  <a:lnTo>
                    <a:pt x="58" y="73"/>
                  </a:lnTo>
                  <a:lnTo>
                    <a:pt x="74" y="75"/>
                  </a:lnTo>
                  <a:lnTo>
                    <a:pt x="85" y="83"/>
                  </a:lnTo>
                  <a:lnTo>
                    <a:pt x="91" y="89"/>
                  </a:lnTo>
                  <a:lnTo>
                    <a:pt x="94" y="94"/>
                  </a:lnTo>
                  <a:lnTo>
                    <a:pt x="96" y="102"/>
                  </a:lnTo>
                  <a:lnTo>
                    <a:pt x="96" y="110"/>
                  </a:lnTo>
                  <a:lnTo>
                    <a:pt x="94" y="127"/>
                  </a:lnTo>
                  <a:lnTo>
                    <a:pt x="85" y="140"/>
                  </a:lnTo>
                  <a:close/>
                  <a:moveTo>
                    <a:pt x="47" y="10"/>
                  </a:moveTo>
                  <a:lnTo>
                    <a:pt x="17" y="10"/>
                  </a:lnTo>
                  <a:lnTo>
                    <a:pt x="14" y="13"/>
                  </a:lnTo>
                  <a:lnTo>
                    <a:pt x="14" y="62"/>
                  </a:lnTo>
                  <a:lnTo>
                    <a:pt x="14" y="70"/>
                  </a:lnTo>
                  <a:lnTo>
                    <a:pt x="30" y="70"/>
                  </a:lnTo>
                  <a:lnTo>
                    <a:pt x="44" y="67"/>
                  </a:lnTo>
                  <a:lnTo>
                    <a:pt x="61" y="64"/>
                  </a:lnTo>
                  <a:lnTo>
                    <a:pt x="66" y="59"/>
                  </a:lnTo>
                  <a:lnTo>
                    <a:pt x="72" y="54"/>
                  </a:lnTo>
                  <a:lnTo>
                    <a:pt x="74" y="48"/>
                  </a:lnTo>
                  <a:lnTo>
                    <a:pt x="74" y="37"/>
                  </a:lnTo>
                  <a:lnTo>
                    <a:pt x="72" y="27"/>
                  </a:lnTo>
                  <a:lnTo>
                    <a:pt x="66" y="19"/>
                  </a:lnTo>
                  <a:lnTo>
                    <a:pt x="58" y="13"/>
                  </a:lnTo>
                  <a:lnTo>
                    <a:pt x="47" y="10"/>
                  </a:lnTo>
                  <a:close/>
                  <a:moveTo>
                    <a:pt x="39" y="81"/>
                  </a:moveTo>
                  <a:lnTo>
                    <a:pt x="39" y="81"/>
                  </a:lnTo>
                  <a:lnTo>
                    <a:pt x="14" y="81"/>
                  </a:lnTo>
                  <a:lnTo>
                    <a:pt x="14" y="97"/>
                  </a:lnTo>
                  <a:lnTo>
                    <a:pt x="17" y="143"/>
                  </a:lnTo>
                  <a:lnTo>
                    <a:pt x="39" y="143"/>
                  </a:lnTo>
                  <a:lnTo>
                    <a:pt x="50" y="143"/>
                  </a:lnTo>
                  <a:lnTo>
                    <a:pt x="61" y="140"/>
                  </a:lnTo>
                  <a:lnTo>
                    <a:pt x="72" y="135"/>
                  </a:lnTo>
                  <a:lnTo>
                    <a:pt x="80" y="127"/>
                  </a:lnTo>
                  <a:lnTo>
                    <a:pt x="83" y="119"/>
                  </a:lnTo>
                  <a:lnTo>
                    <a:pt x="83" y="110"/>
                  </a:lnTo>
                  <a:lnTo>
                    <a:pt x="83" y="102"/>
                  </a:lnTo>
                  <a:lnTo>
                    <a:pt x="80" y="94"/>
                  </a:lnTo>
                  <a:lnTo>
                    <a:pt x="74" y="89"/>
                  </a:lnTo>
                  <a:lnTo>
                    <a:pt x="69" y="86"/>
                  </a:lnTo>
                  <a:lnTo>
                    <a:pt x="52" y="81"/>
                  </a:lnTo>
                  <a:lnTo>
                    <a:pt x="39"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5" name="Freeform 42"/>
            <p:cNvSpPr>
              <a:spLocks/>
            </p:cNvSpPr>
            <p:nvPr/>
          </p:nvSpPr>
          <p:spPr bwMode="auto">
            <a:xfrm>
              <a:off x="1744"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3"/>
                </a:cxn>
                <a:cxn ang="0">
                  <a:pos x="35" y="113"/>
                </a:cxn>
                <a:cxn ang="0">
                  <a:pos x="35" y="113"/>
                </a:cxn>
                <a:cxn ang="0">
                  <a:pos x="24" y="111"/>
                </a:cxn>
                <a:cxn ang="0">
                  <a:pos x="13" y="108"/>
                </a:cxn>
                <a:cxn ang="0">
                  <a:pos x="13" y="108"/>
                </a:cxn>
                <a:cxn ang="0">
                  <a:pos x="8"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3" y="43"/>
                </a:cxn>
                <a:cxn ang="0">
                  <a:pos x="13" y="67"/>
                </a:cxn>
                <a:cxn ang="0">
                  <a:pos x="13" y="67"/>
                </a:cxn>
                <a:cxn ang="0">
                  <a:pos x="16" y="81"/>
                </a:cxn>
                <a:cxn ang="0">
                  <a:pos x="19" y="92"/>
                </a:cxn>
                <a:cxn ang="0">
                  <a:pos x="27" y="100"/>
                </a:cxn>
                <a:cxn ang="0">
                  <a:pos x="38" y="103"/>
                </a:cxn>
                <a:cxn ang="0">
                  <a:pos x="38" y="103"/>
                </a:cxn>
                <a:cxn ang="0">
                  <a:pos x="49" y="100"/>
                </a:cxn>
                <a:cxn ang="0">
                  <a:pos x="57" y="97"/>
                </a:cxn>
                <a:cxn ang="0">
                  <a:pos x="63" y="94"/>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6" y="113"/>
                  </a:lnTo>
                  <a:lnTo>
                    <a:pt x="35" y="113"/>
                  </a:lnTo>
                  <a:lnTo>
                    <a:pt x="24" y="111"/>
                  </a:lnTo>
                  <a:lnTo>
                    <a:pt x="13" y="108"/>
                  </a:lnTo>
                  <a:lnTo>
                    <a:pt x="8" y="103"/>
                  </a:lnTo>
                  <a:lnTo>
                    <a:pt x="5" y="97"/>
                  </a:lnTo>
                  <a:lnTo>
                    <a:pt x="2" y="84"/>
                  </a:lnTo>
                  <a:lnTo>
                    <a:pt x="2" y="57"/>
                  </a:lnTo>
                  <a:lnTo>
                    <a:pt x="2" y="43"/>
                  </a:lnTo>
                  <a:lnTo>
                    <a:pt x="0" y="3"/>
                  </a:lnTo>
                  <a:lnTo>
                    <a:pt x="2" y="0"/>
                  </a:lnTo>
                  <a:lnTo>
                    <a:pt x="13" y="0"/>
                  </a:lnTo>
                  <a:lnTo>
                    <a:pt x="16" y="0"/>
                  </a:lnTo>
                  <a:lnTo>
                    <a:pt x="13" y="43"/>
                  </a:lnTo>
                  <a:lnTo>
                    <a:pt x="13" y="67"/>
                  </a:lnTo>
                  <a:lnTo>
                    <a:pt x="16" y="81"/>
                  </a:lnTo>
                  <a:lnTo>
                    <a:pt x="19" y="92"/>
                  </a:lnTo>
                  <a:lnTo>
                    <a:pt x="27" y="100"/>
                  </a:lnTo>
                  <a:lnTo>
                    <a:pt x="38" y="103"/>
                  </a:lnTo>
                  <a:lnTo>
                    <a:pt x="49" y="100"/>
                  </a:lnTo>
                  <a:lnTo>
                    <a:pt x="57" y="97"/>
                  </a:lnTo>
                  <a:lnTo>
                    <a:pt x="63" y="94"/>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6" name="Freeform 41"/>
            <p:cNvSpPr>
              <a:spLocks/>
            </p:cNvSpPr>
            <p:nvPr/>
          </p:nvSpPr>
          <p:spPr bwMode="auto">
            <a:xfrm>
              <a:off x="1859" y="783"/>
              <a:ext cx="72" cy="116"/>
            </a:xfrm>
            <a:custGeom>
              <a:avLst/>
              <a:gdLst/>
              <a:ahLst/>
              <a:cxnLst>
                <a:cxn ang="0">
                  <a:pos x="30" y="116"/>
                </a:cxn>
                <a:cxn ang="0">
                  <a:pos x="30" y="116"/>
                </a:cxn>
                <a:cxn ang="0">
                  <a:pos x="17" y="114"/>
                </a:cxn>
                <a:cxn ang="0">
                  <a:pos x="0" y="108"/>
                </a:cxn>
                <a:cxn ang="0">
                  <a:pos x="0" y="106"/>
                </a:cxn>
                <a:cxn ang="0">
                  <a:pos x="0" y="106"/>
                </a:cxn>
                <a:cxn ang="0">
                  <a:pos x="0" y="95"/>
                </a:cxn>
                <a:cxn ang="0">
                  <a:pos x="3" y="92"/>
                </a:cxn>
                <a:cxn ang="0">
                  <a:pos x="3" y="92"/>
                </a:cxn>
                <a:cxn ang="0">
                  <a:pos x="17" y="103"/>
                </a:cxn>
                <a:cxn ang="0">
                  <a:pos x="25" y="106"/>
                </a:cxn>
                <a:cxn ang="0">
                  <a:pos x="33" y="106"/>
                </a:cxn>
                <a:cxn ang="0">
                  <a:pos x="33" y="106"/>
                </a:cxn>
                <a:cxn ang="0">
                  <a:pos x="41" y="106"/>
                </a:cxn>
                <a:cxn ang="0">
                  <a:pos x="50" y="100"/>
                </a:cxn>
                <a:cxn ang="0">
                  <a:pos x="55" y="95"/>
                </a:cxn>
                <a:cxn ang="0">
                  <a:pos x="58" y="84"/>
                </a:cxn>
                <a:cxn ang="0">
                  <a:pos x="58" y="84"/>
                </a:cxn>
                <a:cxn ang="0">
                  <a:pos x="55" y="76"/>
                </a:cxn>
                <a:cxn ang="0">
                  <a:pos x="50" y="68"/>
                </a:cxn>
                <a:cxn ang="0">
                  <a:pos x="39" y="65"/>
                </a:cxn>
                <a:cxn ang="0">
                  <a:pos x="30" y="62"/>
                </a:cxn>
                <a:cxn ang="0">
                  <a:pos x="19" y="60"/>
                </a:cxn>
                <a:cxn ang="0">
                  <a:pos x="8" y="54"/>
                </a:cxn>
                <a:cxn ang="0">
                  <a:pos x="3" y="46"/>
                </a:cxn>
                <a:cxn ang="0">
                  <a:pos x="0" y="33"/>
                </a:cxn>
                <a:cxn ang="0">
                  <a:pos x="0" y="33"/>
                </a:cxn>
                <a:cxn ang="0">
                  <a:pos x="0" y="24"/>
                </a:cxn>
                <a:cxn ang="0">
                  <a:pos x="3" y="16"/>
                </a:cxn>
                <a:cxn ang="0">
                  <a:pos x="11" y="8"/>
                </a:cxn>
                <a:cxn ang="0">
                  <a:pos x="25" y="3"/>
                </a:cxn>
                <a:cxn ang="0">
                  <a:pos x="36" y="0"/>
                </a:cxn>
                <a:cxn ang="0">
                  <a:pos x="36" y="0"/>
                </a:cxn>
                <a:cxn ang="0">
                  <a:pos x="52" y="3"/>
                </a:cxn>
                <a:cxn ang="0">
                  <a:pos x="66" y="8"/>
                </a:cxn>
                <a:cxn ang="0">
                  <a:pos x="66" y="8"/>
                </a:cxn>
                <a:cxn ang="0">
                  <a:pos x="66" y="8"/>
                </a:cxn>
                <a:cxn ang="0">
                  <a:pos x="66" y="22"/>
                </a:cxn>
                <a:cxn ang="0">
                  <a:pos x="63" y="22"/>
                </a:cxn>
                <a:cxn ang="0">
                  <a:pos x="63" y="22"/>
                </a:cxn>
                <a:cxn ang="0">
                  <a:pos x="50" y="14"/>
                </a:cxn>
                <a:cxn ang="0">
                  <a:pos x="36" y="14"/>
                </a:cxn>
                <a:cxn ang="0">
                  <a:pos x="36" y="14"/>
                </a:cxn>
                <a:cxn ang="0">
                  <a:pos x="28" y="14"/>
                </a:cxn>
                <a:cxn ang="0">
                  <a:pos x="22" y="16"/>
                </a:cxn>
                <a:cxn ang="0">
                  <a:pos x="17" y="22"/>
                </a:cxn>
                <a:cxn ang="0">
                  <a:pos x="14" y="30"/>
                </a:cxn>
                <a:cxn ang="0">
                  <a:pos x="14" y="30"/>
                </a:cxn>
                <a:cxn ang="0">
                  <a:pos x="17" y="41"/>
                </a:cxn>
                <a:cxn ang="0">
                  <a:pos x="22" y="46"/>
                </a:cxn>
                <a:cxn ang="0">
                  <a:pos x="41" y="52"/>
                </a:cxn>
                <a:cxn ang="0">
                  <a:pos x="52" y="57"/>
                </a:cxn>
                <a:cxn ang="0">
                  <a:pos x="63" y="62"/>
                </a:cxn>
                <a:cxn ang="0">
                  <a:pos x="69" y="70"/>
                </a:cxn>
                <a:cxn ang="0">
                  <a:pos x="72" y="84"/>
                </a:cxn>
                <a:cxn ang="0">
                  <a:pos x="72" y="84"/>
                </a:cxn>
                <a:cxn ang="0">
                  <a:pos x="69" y="92"/>
                </a:cxn>
                <a:cxn ang="0">
                  <a:pos x="69" y="97"/>
                </a:cxn>
                <a:cxn ang="0">
                  <a:pos x="63" y="106"/>
                </a:cxn>
                <a:cxn ang="0">
                  <a:pos x="58" y="108"/>
                </a:cxn>
                <a:cxn ang="0">
                  <a:pos x="47" y="114"/>
                </a:cxn>
                <a:cxn ang="0">
                  <a:pos x="30" y="116"/>
                </a:cxn>
                <a:cxn ang="0">
                  <a:pos x="30" y="116"/>
                </a:cxn>
              </a:cxnLst>
              <a:rect l="0" t="0" r="r" b="b"/>
              <a:pathLst>
                <a:path w="72" h="116">
                  <a:moveTo>
                    <a:pt x="30" y="116"/>
                  </a:moveTo>
                  <a:lnTo>
                    <a:pt x="30" y="116"/>
                  </a:lnTo>
                  <a:lnTo>
                    <a:pt x="17" y="114"/>
                  </a:lnTo>
                  <a:lnTo>
                    <a:pt x="0" y="108"/>
                  </a:lnTo>
                  <a:lnTo>
                    <a:pt x="0" y="106"/>
                  </a:lnTo>
                  <a:lnTo>
                    <a:pt x="0" y="95"/>
                  </a:lnTo>
                  <a:lnTo>
                    <a:pt x="3" y="92"/>
                  </a:lnTo>
                  <a:lnTo>
                    <a:pt x="17" y="103"/>
                  </a:lnTo>
                  <a:lnTo>
                    <a:pt x="25" y="106"/>
                  </a:lnTo>
                  <a:lnTo>
                    <a:pt x="33" y="106"/>
                  </a:lnTo>
                  <a:lnTo>
                    <a:pt x="41" y="106"/>
                  </a:lnTo>
                  <a:lnTo>
                    <a:pt x="50" y="100"/>
                  </a:lnTo>
                  <a:lnTo>
                    <a:pt x="55" y="95"/>
                  </a:lnTo>
                  <a:lnTo>
                    <a:pt x="58" y="84"/>
                  </a:lnTo>
                  <a:lnTo>
                    <a:pt x="55" y="76"/>
                  </a:lnTo>
                  <a:lnTo>
                    <a:pt x="50" y="68"/>
                  </a:lnTo>
                  <a:lnTo>
                    <a:pt x="39" y="65"/>
                  </a:lnTo>
                  <a:lnTo>
                    <a:pt x="30" y="62"/>
                  </a:lnTo>
                  <a:lnTo>
                    <a:pt x="19" y="60"/>
                  </a:lnTo>
                  <a:lnTo>
                    <a:pt x="8" y="54"/>
                  </a:lnTo>
                  <a:lnTo>
                    <a:pt x="3" y="46"/>
                  </a:lnTo>
                  <a:lnTo>
                    <a:pt x="0" y="33"/>
                  </a:lnTo>
                  <a:lnTo>
                    <a:pt x="0" y="24"/>
                  </a:lnTo>
                  <a:lnTo>
                    <a:pt x="3" y="16"/>
                  </a:lnTo>
                  <a:lnTo>
                    <a:pt x="11" y="8"/>
                  </a:lnTo>
                  <a:lnTo>
                    <a:pt x="25" y="3"/>
                  </a:lnTo>
                  <a:lnTo>
                    <a:pt x="36" y="0"/>
                  </a:lnTo>
                  <a:lnTo>
                    <a:pt x="52" y="3"/>
                  </a:lnTo>
                  <a:lnTo>
                    <a:pt x="66" y="8"/>
                  </a:lnTo>
                  <a:lnTo>
                    <a:pt x="66" y="22"/>
                  </a:lnTo>
                  <a:lnTo>
                    <a:pt x="63" y="22"/>
                  </a:lnTo>
                  <a:lnTo>
                    <a:pt x="50" y="14"/>
                  </a:lnTo>
                  <a:lnTo>
                    <a:pt x="36" y="14"/>
                  </a:lnTo>
                  <a:lnTo>
                    <a:pt x="28" y="14"/>
                  </a:lnTo>
                  <a:lnTo>
                    <a:pt x="22" y="16"/>
                  </a:lnTo>
                  <a:lnTo>
                    <a:pt x="17" y="22"/>
                  </a:lnTo>
                  <a:lnTo>
                    <a:pt x="14" y="30"/>
                  </a:lnTo>
                  <a:lnTo>
                    <a:pt x="17" y="41"/>
                  </a:lnTo>
                  <a:lnTo>
                    <a:pt x="22" y="46"/>
                  </a:lnTo>
                  <a:lnTo>
                    <a:pt x="41" y="52"/>
                  </a:lnTo>
                  <a:lnTo>
                    <a:pt x="52" y="57"/>
                  </a:lnTo>
                  <a:lnTo>
                    <a:pt x="63" y="62"/>
                  </a:lnTo>
                  <a:lnTo>
                    <a:pt x="69" y="70"/>
                  </a:lnTo>
                  <a:lnTo>
                    <a:pt x="72" y="84"/>
                  </a:lnTo>
                  <a:lnTo>
                    <a:pt x="69" y="92"/>
                  </a:lnTo>
                  <a:lnTo>
                    <a:pt x="69" y="97"/>
                  </a:lnTo>
                  <a:lnTo>
                    <a:pt x="63" y="106"/>
                  </a:lnTo>
                  <a:lnTo>
                    <a:pt x="58" y="108"/>
                  </a:lnTo>
                  <a:lnTo>
                    <a:pt x="47"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7" name="Freeform 40"/>
            <p:cNvSpPr>
              <a:spLocks noEditPoints="1"/>
            </p:cNvSpPr>
            <p:nvPr/>
          </p:nvSpPr>
          <p:spPr bwMode="auto">
            <a:xfrm>
              <a:off x="1958" y="732"/>
              <a:ext cx="17" cy="165"/>
            </a:xfrm>
            <a:custGeom>
              <a:avLst/>
              <a:gdLst/>
              <a:ahLst/>
              <a:cxnLst>
                <a:cxn ang="0">
                  <a:pos x="17" y="16"/>
                </a:cxn>
                <a:cxn ang="0">
                  <a:pos x="17" y="19"/>
                </a:cxn>
                <a:cxn ang="0">
                  <a:pos x="17" y="19"/>
                </a:cxn>
                <a:cxn ang="0">
                  <a:pos x="3" y="19"/>
                </a:cxn>
                <a:cxn ang="0">
                  <a:pos x="0" y="16"/>
                </a:cxn>
                <a:cxn ang="0">
                  <a:pos x="0" y="16"/>
                </a:cxn>
                <a:cxn ang="0">
                  <a:pos x="0" y="5"/>
                </a:cxn>
                <a:cxn ang="0">
                  <a:pos x="3" y="3"/>
                </a:cxn>
                <a:cxn ang="0">
                  <a:pos x="3" y="3"/>
                </a:cxn>
                <a:cxn ang="0">
                  <a:pos x="17" y="0"/>
                </a:cxn>
                <a:cxn ang="0">
                  <a:pos x="17" y="3"/>
                </a:cxn>
                <a:cxn ang="0">
                  <a:pos x="17" y="3"/>
                </a:cxn>
                <a:cxn ang="0">
                  <a:pos x="17" y="16"/>
                </a:cxn>
                <a:cxn ang="0">
                  <a:pos x="17" y="16"/>
                </a:cxn>
                <a:cxn ang="0">
                  <a:pos x="17" y="165"/>
                </a:cxn>
                <a:cxn ang="0">
                  <a:pos x="17" y="165"/>
                </a:cxn>
                <a:cxn ang="0">
                  <a:pos x="6" y="165"/>
                </a:cxn>
                <a:cxn ang="0">
                  <a:pos x="3" y="165"/>
                </a:cxn>
                <a:cxn ang="0">
                  <a:pos x="3" y="165"/>
                </a:cxn>
                <a:cxn ang="0">
                  <a:pos x="3" y="138"/>
                </a:cxn>
                <a:cxn ang="0">
                  <a:pos x="3" y="138"/>
                </a:cxn>
                <a:cxn ang="0">
                  <a:pos x="3" y="97"/>
                </a:cxn>
                <a:cxn ang="0">
                  <a:pos x="3" y="57"/>
                </a:cxn>
                <a:cxn ang="0">
                  <a:pos x="3" y="57"/>
                </a:cxn>
                <a:cxn ang="0">
                  <a:pos x="3" y="57"/>
                </a:cxn>
                <a:cxn ang="0">
                  <a:pos x="17" y="54"/>
                </a:cxn>
                <a:cxn ang="0">
                  <a:pos x="17" y="54"/>
                </a:cxn>
                <a:cxn ang="0">
                  <a:pos x="17" y="54"/>
                </a:cxn>
                <a:cxn ang="0">
                  <a:pos x="17" y="78"/>
                </a:cxn>
                <a:cxn ang="0">
                  <a:pos x="17" y="78"/>
                </a:cxn>
                <a:cxn ang="0">
                  <a:pos x="17" y="165"/>
                </a:cxn>
                <a:cxn ang="0">
                  <a:pos x="17" y="165"/>
                </a:cxn>
              </a:cxnLst>
              <a:rect l="0" t="0" r="r" b="b"/>
              <a:pathLst>
                <a:path w="17" h="165">
                  <a:moveTo>
                    <a:pt x="17" y="16"/>
                  </a:moveTo>
                  <a:lnTo>
                    <a:pt x="17" y="19"/>
                  </a:lnTo>
                  <a:lnTo>
                    <a:pt x="3" y="19"/>
                  </a:lnTo>
                  <a:lnTo>
                    <a:pt x="0" y="16"/>
                  </a:lnTo>
                  <a:lnTo>
                    <a:pt x="0" y="5"/>
                  </a:lnTo>
                  <a:lnTo>
                    <a:pt x="3" y="3"/>
                  </a:lnTo>
                  <a:lnTo>
                    <a:pt x="17" y="0"/>
                  </a:lnTo>
                  <a:lnTo>
                    <a:pt x="17" y="3"/>
                  </a:lnTo>
                  <a:lnTo>
                    <a:pt x="17" y="16"/>
                  </a:lnTo>
                  <a:close/>
                  <a:moveTo>
                    <a:pt x="17" y="165"/>
                  </a:moveTo>
                  <a:lnTo>
                    <a:pt x="17" y="165"/>
                  </a:lnTo>
                  <a:lnTo>
                    <a:pt x="6" y="165"/>
                  </a:lnTo>
                  <a:lnTo>
                    <a:pt x="3" y="165"/>
                  </a:lnTo>
                  <a:lnTo>
                    <a:pt x="3" y="138"/>
                  </a:lnTo>
                  <a:lnTo>
                    <a:pt x="3" y="97"/>
                  </a:lnTo>
                  <a:lnTo>
                    <a:pt x="3" y="57"/>
                  </a:lnTo>
                  <a:lnTo>
                    <a:pt x="17" y="54"/>
                  </a:lnTo>
                  <a:lnTo>
                    <a:pt x="17" y="78"/>
                  </a:lnTo>
                  <a:lnTo>
                    <a:pt x="17"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8" name="Freeform 39"/>
            <p:cNvSpPr>
              <a:spLocks/>
            </p:cNvSpPr>
            <p:nvPr/>
          </p:nvSpPr>
          <p:spPr bwMode="auto">
            <a:xfrm>
              <a:off x="2010" y="783"/>
              <a:ext cx="86" cy="114"/>
            </a:xfrm>
            <a:custGeom>
              <a:avLst/>
              <a:gdLst/>
              <a:ahLst/>
              <a:cxnLst>
                <a:cxn ang="0">
                  <a:pos x="86" y="114"/>
                </a:cxn>
                <a:cxn ang="0">
                  <a:pos x="86" y="114"/>
                </a:cxn>
                <a:cxn ang="0">
                  <a:pos x="72" y="114"/>
                </a:cxn>
                <a:cxn ang="0">
                  <a:pos x="72" y="114"/>
                </a:cxn>
                <a:cxn ang="0">
                  <a:pos x="72" y="114"/>
                </a:cxn>
                <a:cxn ang="0">
                  <a:pos x="72" y="84"/>
                </a:cxn>
                <a:cxn ang="0">
                  <a:pos x="72" y="84"/>
                </a:cxn>
                <a:cxn ang="0">
                  <a:pos x="72" y="43"/>
                </a:cxn>
                <a:cxn ang="0">
                  <a:pos x="72" y="43"/>
                </a:cxn>
                <a:cxn ang="0">
                  <a:pos x="72" y="33"/>
                </a:cxn>
                <a:cxn ang="0">
                  <a:pos x="66" y="22"/>
                </a:cxn>
                <a:cxn ang="0">
                  <a:pos x="61" y="16"/>
                </a:cxn>
                <a:cxn ang="0">
                  <a:pos x="50" y="14"/>
                </a:cxn>
                <a:cxn ang="0">
                  <a:pos x="50" y="14"/>
                </a:cxn>
                <a:cxn ang="0">
                  <a:pos x="42" y="14"/>
                </a:cxn>
                <a:cxn ang="0">
                  <a:pos x="31" y="16"/>
                </a:cxn>
                <a:cxn ang="0">
                  <a:pos x="17" y="27"/>
                </a:cxn>
                <a:cxn ang="0">
                  <a:pos x="17" y="33"/>
                </a:cxn>
                <a:cxn ang="0">
                  <a:pos x="17" y="33"/>
                </a:cxn>
                <a:cxn ang="0">
                  <a:pos x="17" y="114"/>
                </a:cxn>
                <a:cxn ang="0">
                  <a:pos x="17" y="114"/>
                </a:cxn>
                <a:cxn ang="0">
                  <a:pos x="17" y="114"/>
                </a:cxn>
                <a:cxn ang="0">
                  <a:pos x="6" y="114"/>
                </a:cxn>
                <a:cxn ang="0">
                  <a:pos x="3" y="114"/>
                </a:cxn>
                <a:cxn ang="0">
                  <a:pos x="3" y="114"/>
                </a:cxn>
                <a:cxn ang="0">
                  <a:pos x="3" y="87"/>
                </a:cxn>
                <a:cxn ang="0">
                  <a:pos x="3" y="70"/>
                </a:cxn>
                <a:cxn ang="0">
                  <a:pos x="3" y="70"/>
                </a:cxn>
                <a:cxn ang="0">
                  <a:pos x="0" y="6"/>
                </a:cxn>
                <a:cxn ang="0">
                  <a:pos x="3" y="3"/>
                </a:cxn>
                <a:cxn ang="0">
                  <a:pos x="3" y="3"/>
                </a:cxn>
                <a:cxn ang="0">
                  <a:pos x="14" y="3"/>
                </a:cxn>
                <a:cxn ang="0">
                  <a:pos x="17" y="3"/>
                </a:cxn>
                <a:cxn ang="0">
                  <a:pos x="17" y="3"/>
                </a:cxn>
                <a:cxn ang="0">
                  <a:pos x="17" y="14"/>
                </a:cxn>
                <a:cxn ang="0">
                  <a:pos x="17" y="14"/>
                </a:cxn>
                <a:cxn ang="0">
                  <a:pos x="33" y="6"/>
                </a:cxn>
                <a:cxn ang="0">
                  <a:pos x="42" y="3"/>
                </a:cxn>
                <a:cxn ang="0">
                  <a:pos x="53" y="0"/>
                </a:cxn>
                <a:cxn ang="0">
                  <a:pos x="53" y="0"/>
                </a:cxn>
                <a:cxn ang="0">
                  <a:pos x="61" y="3"/>
                </a:cxn>
                <a:cxn ang="0">
                  <a:pos x="69" y="6"/>
                </a:cxn>
                <a:cxn ang="0">
                  <a:pos x="77" y="11"/>
                </a:cxn>
                <a:cxn ang="0">
                  <a:pos x="83" y="19"/>
                </a:cxn>
                <a:cxn ang="0">
                  <a:pos x="83" y="19"/>
                </a:cxn>
                <a:cxn ang="0">
                  <a:pos x="86" y="33"/>
                </a:cxn>
                <a:cxn ang="0">
                  <a:pos x="86" y="46"/>
                </a:cxn>
                <a:cxn ang="0">
                  <a:pos x="86" y="68"/>
                </a:cxn>
                <a:cxn ang="0">
                  <a:pos x="86" y="68"/>
                </a:cxn>
                <a:cxn ang="0">
                  <a:pos x="86" y="114"/>
                </a:cxn>
                <a:cxn ang="0">
                  <a:pos x="86" y="114"/>
                </a:cxn>
              </a:cxnLst>
              <a:rect l="0" t="0" r="r" b="b"/>
              <a:pathLst>
                <a:path w="86" h="114">
                  <a:moveTo>
                    <a:pt x="86" y="114"/>
                  </a:moveTo>
                  <a:lnTo>
                    <a:pt x="86" y="114"/>
                  </a:lnTo>
                  <a:lnTo>
                    <a:pt x="72" y="114"/>
                  </a:lnTo>
                  <a:lnTo>
                    <a:pt x="72" y="84"/>
                  </a:lnTo>
                  <a:lnTo>
                    <a:pt x="72" y="43"/>
                  </a:lnTo>
                  <a:lnTo>
                    <a:pt x="72" y="33"/>
                  </a:lnTo>
                  <a:lnTo>
                    <a:pt x="66" y="22"/>
                  </a:lnTo>
                  <a:lnTo>
                    <a:pt x="61" y="16"/>
                  </a:lnTo>
                  <a:lnTo>
                    <a:pt x="50" y="14"/>
                  </a:lnTo>
                  <a:lnTo>
                    <a:pt x="42" y="14"/>
                  </a:lnTo>
                  <a:lnTo>
                    <a:pt x="31" y="16"/>
                  </a:lnTo>
                  <a:lnTo>
                    <a:pt x="17" y="27"/>
                  </a:lnTo>
                  <a:lnTo>
                    <a:pt x="17" y="33"/>
                  </a:lnTo>
                  <a:lnTo>
                    <a:pt x="17" y="114"/>
                  </a:lnTo>
                  <a:lnTo>
                    <a:pt x="6" y="114"/>
                  </a:lnTo>
                  <a:lnTo>
                    <a:pt x="3" y="114"/>
                  </a:lnTo>
                  <a:lnTo>
                    <a:pt x="3" y="87"/>
                  </a:lnTo>
                  <a:lnTo>
                    <a:pt x="3" y="70"/>
                  </a:lnTo>
                  <a:lnTo>
                    <a:pt x="0" y="6"/>
                  </a:lnTo>
                  <a:lnTo>
                    <a:pt x="3" y="3"/>
                  </a:lnTo>
                  <a:lnTo>
                    <a:pt x="14" y="3"/>
                  </a:lnTo>
                  <a:lnTo>
                    <a:pt x="17" y="3"/>
                  </a:lnTo>
                  <a:lnTo>
                    <a:pt x="17" y="14"/>
                  </a:lnTo>
                  <a:lnTo>
                    <a:pt x="33" y="6"/>
                  </a:lnTo>
                  <a:lnTo>
                    <a:pt x="42" y="3"/>
                  </a:lnTo>
                  <a:lnTo>
                    <a:pt x="53" y="0"/>
                  </a:lnTo>
                  <a:lnTo>
                    <a:pt x="61" y="3"/>
                  </a:lnTo>
                  <a:lnTo>
                    <a:pt x="69" y="6"/>
                  </a:lnTo>
                  <a:lnTo>
                    <a:pt x="77" y="11"/>
                  </a:lnTo>
                  <a:lnTo>
                    <a:pt x="83" y="19"/>
                  </a:lnTo>
                  <a:lnTo>
                    <a:pt x="86" y="33"/>
                  </a:lnTo>
                  <a:lnTo>
                    <a:pt x="86" y="46"/>
                  </a:lnTo>
                  <a:lnTo>
                    <a:pt x="86" y="68"/>
                  </a:lnTo>
                  <a:lnTo>
                    <a:pt x="86"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9" name="Freeform 38"/>
            <p:cNvSpPr>
              <a:spLocks noEditPoints="1"/>
            </p:cNvSpPr>
            <p:nvPr/>
          </p:nvSpPr>
          <p:spPr bwMode="auto">
            <a:xfrm>
              <a:off x="2129" y="783"/>
              <a:ext cx="90" cy="116"/>
            </a:xfrm>
            <a:custGeom>
              <a:avLst/>
              <a:gdLst/>
              <a:ahLst/>
              <a:cxnLst>
                <a:cxn ang="0">
                  <a:pos x="90" y="57"/>
                </a:cxn>
                <a:cxn ang="0">
                  <a:pos x="11" y="57"/>
                </a:cxn>
                <a:cxn ang="0">
                  <a:pos x="11" y="57"/>
                </a:cxn>
                <a:cxn ang="0">
                  <a:pos x="13" y="76"/>
                </a:cxn>
                <a:cxn ang="0">
                  <a:pos x="22" y="89"/>
                </a:cxn>
                <a:cxn ang="0">
                  <a:pos x="27" y="97"/>
                </a:cxn>
                <a:cxn ang="0">
                  <a:pos x="35" y="100"/>
                </a:cxn>
                <a:cxn ang="0">
                  <a:pos x="44" y="103"/>
                </a:cxn>
                <a:cxn ang="0">
                  <a:pos x="52" y="106"/>
                </a:cxn>
                <a:cxn ang="0">
                  <a:pos x="52" y="106"/>
                </a:cxn>
                <a:cxn ang="0">
                  <a:pos x="60" y="103"/>
                </a:cxn>
                <a:cxn ang="0">
                  <a:pos x="71" y="100"/>
                </a:cxn>
                <a:cxn ang="0">
                  <a:pos x="77" y="97"/>
                </a:cxn>
                <a:cxn ang="0">
                  <a:pos x="85" y="89"/>
                </a:cxn>
                <a:cxn ang="0">
                  <a:pos x="88" y="92"/>
                </a:cxn>
                <a:cxn ang="0">
                  <a:pos x="88" y="92"/>
                </a:cxn>
                <a:cxn ang="0">
                  <a:pos x="85" y="103"/>
                </a:cxn>
                <a:cxn ang="0">
                  <a:pos x="85" y="106"/>
                </a:cxn>
                <a:cxn ang="0">
                  <a:pos x="85" y="106"/>
                </a:cxn>
                <a:cxn ang="0">
                  <a:pos x="68" y="114"/>
                </a:cxn>
                <a:cxn ang="0">
                  <a:pos x="49" y="116"/>
                </a:cxn>
                <a:cxn ang="0">
                  <a:pos x="49" y="116"/>
                </a:cxn>
                <a:cxn ang="0">
                  <a:pos x="38" y="116"/>
                </a:cxn>
                <a:cxn ang="0">
                  <a:pos x="27" y="111"/>
                </a:cxn>
                <a:cxn ang="0">
                  <a:pos x="19" y="108"/>
                </a:cxn>
                <a:cxn ang="0">
                  <a:pos x="11" y="100"/>
                </a:cxn>
                <a:cxn ang="0">
                  <a:pos x="5" y="92"/>
                </a:cxn>
                <a:cxn ang="0">
                  <a:pos x="2" y="81"/>
                </a:cxn>
                <a:cxn ang="0">
                  <a:pos x="0" y="70"/>
                </a:cxn>
                <a:cxn ang="0">
                  <a:pos x="0" y="60"/>
                </a:cxn>
                <a:cxn ang="0">
                  <a:pos x="0" y="60"/>
                </a:cxn>
                <a:cxn ang="0">
                  <a:pos x="2" y="35"/>
                </a:cxn>
                <a:cxn ang="0">
                  <a:pos x="5" y="27"/>
                </a:cxn>
                <a:cxn ang="0">
                  <a:pos x="11" y="16"/>
                </a:cxn>
                <a:cxn ang="0">
                  <a:pos x="16" y="11"/>
                </a:cxn>
                <a:cxn ang="0">
                  <a:pos x="27" y="6"/>
                </a:cxn>
                <a:cxn ang="0">
                  <a:pos x="35" y="3"/>
                </a:cxn>
                <a:cxn ang="0">
                  <a:pos x="46" y="0"/>
                </a:cxn>
                <a:cxn ang="0">
                  <a:pos x="46" y="0"/>
                </a:cxn>
                <a:cxn ang="0">
                  <a:pos x="57" y="3"/>
                </a:cxn>
                <a:cxn ang="0">
                  <a:pos x="68" y="6"/>
                </a:cxn>
                <a:cxn ang="0">
                  <a:pos x="74" y="11"/>
                </a:cxn>
                <a:cxn ang="0">
                  <a:pos x="79" y="16"/>
                </a:cxn>
                <a:cxn ang="0">
                  <a:pos x="85" y="24"/>
                </a:cxn>
                <a:cxn ang="0">
                  <a:pos x="88" y="35"/>
                </a:cxn>
                <a:cxn ang="0">
                  <a:pos x="90" y="57"/>
                </a:cxn>
                <a:cxn ang="0">
                  <a:pos x="90" y="57"/>
                </a:cxn>
                <a:cxn ang="0">
                  <a:pos x="46" y="11"/>
                </a:cxn>
                <a:cxn ang="0">
                  <a:pos x="46" y="11"/>
                </a:cxn>
                <a:cxn ang="0">
                  <a:pos x="33" y="14"/>
                </a:cxn>
                <a:cxn ang="0">
                  <a:pos x="22" y="22"/>
                </a:cxn>
                <a:cxn ang="0">
                  <a:pos x="16" y="33"/>
                </a:cxn>
                <a:cxn ang="0">
                  <a:pos x="13" y="46"/>
                </a:cxn>
                <a:cxn ang="0">
                  <a:pos x="77" y="46"/>
                </a:cxn>
                <a:cxn ang="0">
                  <a:pos x="77" y="46"/>
                </a:cxn>
                <a:cxn ang="0">
                  <a:pos x="74" y="33"/>
                </a:cxn>
                <a:cxn ang="0">
                  <a:pos x="68" y="22"/>
                </a:cxn>
                <a:cxn ang="0">
                  <a:pos x="60" y="14"/>
                </a:cxn>
                <a:cxn ang="0">
                  <a:pos x="46" y="11"/>
                </a:cxn>
                <a:cxn ang="0">
                  <a:pos x="46" y="11"/>
                </a:cxn>
              </a:cxnLst>
              <a:rect l="0" t="0" r="r" b="b"/>
              <a:pathLst>
                <a:path w="90" h="116">
                  <a:moveTo>
                    <a:pt x="90" y="57"/>
                  </a:moveTo>
                  <a:lnTo>
                    <a:pt x="11" y="57"/>
                  </a:lnTo>
                  <a:lnTo>
                    <a:pt x="13" y="76"/>
                  </a:lnTo>
                  <a:lnTo>
                    <a:pt x="22" y="89"/>
                  </a:lnTo>
                  <a:lnTo>
                    <a:pt x="27" y="97"/>
                  </a:lnTo>
                  <a:lnTo>
                    <a:pt x="35" y="100"/>
                  </a:lnTo>
                  <a:lnTo>
                    <a:pt x="44" y="103"/>
                  </a:lnTo>
                  <a:lnTo>
                    <a:pt x="52" y="106"/>
                  </a:lnTo>
                  <a:lnTo>
                    <a:pt x="60" y="103"/>
                  </a:lnTo>
                  <a:lnTo>
                    <a:pt x="71" y="100"/>
                  </a:lnTo>
                  <a:lnTo>
                    <a:pt x="77" y="97"/>
                  </a:lnTo>
                  <a:lnTo>
                    <a:pt x="85" y="89"/>
                  </a:lnTo>
                  <a:lnTo>
                    <a:pt x="88" y="92"/>
                  </a:lnTo>
                  <a:lnTo>
                    <a:pt x="85" y="103"/>
                  </a:lnTo>
                  <a:lnTo>
                    <a:pt x="85" y="106"/>
                  </a:lnTo>
                  <a:lnTo>
                    <a:pt x="68" y="114"/>
                  </a:lnTo>
                  <a:lnTo>
                    <a:pt x="49" y="116"/>
                  </a:lnTo>
                  <a:lnTo>
                    <a:pt x="38" y="116"/>
                  </a:lnTo>
                  <a:lnTo>
                    <a:pt x="27" y="111"/>
                  </a:lnTo>
                  <a:lnTo>
                    <a:pt x="19" y="108"/>
                  </a:lnTo>
                  <a:lnTo>
                    <a:pt x="11" y="100"/>
                  </a:lnTo>
                  <a:lnTo>
                    <a:pt x="5" y="92"/>
                  </a:lnTo>
                  <a:lnTo>
                    <a:pt x="2" y="81"/>
                  </a:lnTo>
                  <a:lnTo>
                    <a:pt x="0" y="70"/>
                  </a:lnTo>
                  <a:lnTo>
                    <a:pt x="0" y="60"/>
                  </a:lnTo>
                  <a:lnTo>
                    <a:pt x="2" y="35"/>
                  </a:lnTo>
                  <a:lnTo>
                    <a:pt x="5" y="27"/>
                  </a:lnTo>
                  <a:lnTo>
                    <a:pt x="11" y="16"/>
                  </a:lnTo>
                  <a:lnTo>
                    <a:pt x="16" y="11"/>
                  </a:lnTo>
                  <a:lnTo>
                    <a:pt x="27" y="6"/>
                  </a:lnTo>
                  <a:lnTo>
                    <a:pt x="35" y="3"/>
                  </a:lnTo>
                  <a:lnTo>
                    <a:pt x="46" y="0"/>
                  </a:lnTo>
                  <a:lnTo>
                    <a:pt x="57" y="3"/>
                  </a:lnTo>
                  <a:lnTo>
                    <a:pt x="68" y="6"/>
                  </a:lnTo>
                  <a:lnTo>
                    <a:pt x="74" y="11"/>
                  </a:lnTo>
                  <a:lnTo>
                    <a:pt x="79" y="16"/>
                  </a:lnTo>
                  <a:lnTo>
                    <a:pt x="85" y="24"/>
                  </a:lnTo>
                  <a:lnTo>
                    <a:pt x="88" y="35"/>
                  </a:lnTo>
                  <a:lnTo>
                    <a:pt x="90" y="57"/>
                  </a:lnTo>
                  <a:close/>
                  <a:moveTo>
                    <a:pt x="46" y="11"/>
                  </a:moveTo>
                  <a:lnTo>
                    <a:pt x="46" y="11"/>
                  </a:lnTo>
                  <a:lnTo>
                    <a:pt x="33" y="14"/>
                  </a:lnTo>
                  <a:lnTo>
                    <a:pt x="22" y="22"/>
                  </a:lnTo>
                  <a:lnTo>
                    <a:pt x="16" y="33"/>
                  </a:lnTo>
                  <a:lnTo>
                    <a:pt x="13" y="46"/>
                  </a:lnTo>
                  <a:lnTo>
                    <a:pt x="77" y="46"/>
                  </a:lnTo>
                  <a:lnTo>
                    <a:pt x="74" y="33"/>
                  </a:lnTo>
                  <a:lnTo>
                    <a:pt x="68"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37"/>
            <p:cNvSpPr>
              <a:spLocks/>
            </p:cNvSpPr>
            <p:nvPr/>
          </p:nvSpPr>
          <p:spPr bwMode="auto">
            <a:xfrm>
              <a:off x="2244" y="783"/>
              <a:ext cx="72" cy="116"/>
            </a:xfrm>
            <a:custGeom>
              <a:avLst/>
              <a:gdLst/>
              <a:ahLst/>
              <a:cxnLst>
                <a:cxn ang="0">
                  <a:pos x="30" y="116"/>
                </a:cxn>
                <a:cxn ang="0">
                  <a:pos x="30" y="116"/>
                </a:cxn>
                <a:cxn ang="0">
                  <a:pos x="14" y="114"/>
                </a:cxn>
                <a:cxn ang="0">
                  <a:pos x="0" y="108"/>
                </a:cxn>
                <a:cxn ang="0">
                  <a:pos x="0" y="106"/>
                </a:cxn>
                <a:cxn ang="0">
                  <a:pos x="0" y="106"/>
                </a:cxn>
                <a:cxn ang="0">
                  <a:pos x="0" y="95"/>
                </a:cxn>
                <a:cxn ang="0">
                  <a:pos x="3" y="92"/>
                </a:cxn>
                <a:cxn ang="0">
                  <a:pos x="3" y="92"/>
                </a:cxn>
                <a:cxn ang="0">
                  <a:pos x="17" y="103"/>
                </a:cxn>
                <a:cxn ang="0">
                  <a:pos x="22" y="106"/>
                </a:cxn>
                <a:cxn ang="0">
                  <a:pos x="30" y="106"/>
                </a:cxn>
                <a:cxn ang="0">
                  <a:pos x="30" y="106"/>
                </a:cxn>
                <a:cxn ang="0">
                  <a:pos x="41" y="106"/>
                </a:cxn>
                <a:cxn ang="0">
                  <a:pos x="50" y="100"/>
                </a:cxn>
                <a:cxn ang="0">
                  <a:pos x="55" y="95"/>
                </a:cxn>
                <a:cxn ang="0">
                  <a:pos x="58" y="84"/>
                </a:cxn>
                <a:cxn ang="0">
                  <a:pos x="58" y="84"/>
                </a:cxn>
                <a:cxn ang="0">
                  <a:pos x="55" y="76"/>
                </a:cxn>
                <a:cxn ang="0">
                  <a:pos x="50" y="68"/>
                </a:cxn>
                <a:cxn ang="0">
                  <a:pos x="39" y="65"/>
                </a:cxn>
                <a:cxn ang="0">
                  <a:pos x="28" y="62"/>
                </a:cxn>
                <a:cxn ang="0">
                  <a:pos x="17" y="60"/>
                </a:cxn>
                <a:cxn ang="0">
                  <a:pos x="8" y="54"/>
                </a:cxn>
                <a:cxn ang="0">
                  <a:pos x="3" y="46"/>
                </a:cxn>
                <a:cxn ang="0">
                  <a:pos x="0" y="33"/>
                </a:cxn>
                <a:cxn ang="0">
                  <a:pos x="0" y="33"/>
                </a:cxn>
                <a:cxn ang="0">
                  <a:pos x="0" y="24"/>
                </a:cxn>
                <a:cxn ang="0">
                  <a:pos x="3" y="16"/>
                </a:cxn>
                <a:cxn ang="0">
                  <a:pos x="11" y="8"/>
                </a:cxn>
                <a:cxn ang="0">
                  <a:pos x="22" y="3"/>
                </a:cxn>
                <a:cxn ang="0">
                  <a:pos x="36" y="0"/>
                </a:cxn>
                <a:cxn ang="0">
                  <a:pos x="36" y="0"/>
                </a:cxn>
                <a:cxn ang="0">
                  <a:pos x="50" y="3"/>
                </a:cxn>
                <a:cxn ang="0">
                  <a:pos x="63" y="8"/>
                </a:cxn>
                <a:cxn ang="0">
                  <a:pos x="66" y="8"/>
                </a:cxn>
                <a:cxn ang="0">
                  <a:pos x="66" y="8"/>
                </a:cxn>
                <a:cxn ang="0">
                  <a:pos x="63" y="22"/>
                </a:cxn>
                <a:cxn ang="0">
                  <a:pos x="63" y="22"/>
                </a:cxn>
                <a:cxn ang="0">
                  <a:pos x="63" y="22"/>
                </a:cxn>
                <a:cxn ang="0">
                  <a:pos x="50" y="14"/>
                </a:cxn>
                <a:cxn ang="0">
                  <a:pos x="36" y="14"/>
                </a:cxn>
                <a:cxn ang="0">
                  <a:pos x="36" y="14"/>
                </a:cxn>
                <a:cxn ang="0">
                  <a:pos x="28" y="14"/>
                </a:cxn>
                <a:cxn ang="0">
                  <a:pos x="19" y="16"/>
                </a:cxn>
                <a:cxn ang="0">
                  <a:pos x="14" y="22"/>
                </a:cxn>
                <a:cxn ang="0">
                  <a:pos x="11" y="30"/>
                </a:cxn>
                <a:cxn ang="0">
                  <a:pos x="11" y="30"/>
                </a:cxn>
                <a:cxn ang="0">
                  <a:pos x="14" y="41"/>
                </a:cxn>
                <a:cxn ang="0">
                  <a:pos x="22" y="46"/>
                </a:cxn>
                <a:cxn ang="0">
                  <a:pos x="41" y="52"/>
                </a:cxn>
                <a:cxn ang="0">
                  <a:pos x="52" y="57"/>
                </a:cxn>
                <a:cxn ang="0">
                  <a:pos x="61" y="62"/>
                </a:cxn>
                <a:cxn ang="0">
                  <a:pos x="69" y="70"/>
                </a:cxn>
                <a:cxn ang="0">
                  <a:pos x="72" y="84"/>
                </a:cxn>
                <a:cxn ang="0">
                  <a:pos x="72" y="84"/>
                </a:cxn>
                <a:cxn ang="0">
                  <a:pos x="69" y="92"/>
                </a:cxn>
                <a:cxn ang="0">
                  <a:pos x="66" y="97"/>
                </a:cxn>
                <a:cxn ang="0">
                  <a:pos x="63" y="106"/>
                </a:cxn>
                <a:cxn ang="0">
                  <a:pos x="58" y="108"/>
                </a:cxn>
                <a:cxn ang="0">
                  <a:pos x="44" y="114"/>
                </a:cxn>
                <a:cxn ang="0">
                  <a:pos x="30" y="116"/>
                </a:cxn>
                <a:cxn ang="0">
                  <a:pos x="30" y="116"/>
                </a:cxn>
              </a:cxnLst>
              <a:rect l="0" t="0" r="r" b="b"/>
              <a:pathLst>
                <a:path w="72" h="116">
                  <a:moveTo>
                    <a:pt x="30" y="116"/>
                  </a:moveTo>
                  <a:lnTo>
                    <a:pt x="30" y="116"/>
                  </a:lnTo>
                  <a:lnTo>
                    <a:pt x="14" y="114"/>
                  </a:lnTo>
                  <a:lnTo>
                    <a:pt x="0" y="108"/>
                  </a:lnTo>
                  <a:lnTo>
                    <a:pt x="0" y="106"/>
                  </a:lnTo>
                  <a:lnTo>
                    <a:pt x="0" y="95"/>
                  </a:lnTo>
                  <a:lnTo>
                    <a:pt x="3" y="92"/>
                  </a:lnTo>
                  <a:lnTo>
                    <a:pt x="17" y="103"/>
                  </a:lnTo>
                  <a:lnTo>
                    <a:pt x="22" y="106"/>
                  </a:lnTo>
                  <a:lnTo>
                    <a:pt x="30" y="106"/>
                  </a:lnTo>
                  <a:lnTo>
                    <a:pt x="41" y="106"/>
                  </a:lnTo>
                  <a:lnTo>
                    <a:pt x="50" y="100"/>
                  </a:lnTo>
                  <a:lnTo>
                    <a:pt x="55" y="95"/>
                  </a:lnTo>
                  <a:lnTo>
                    <a:pt x="58" y="84"/>
                  </a:lnTo>
                  <a:lnTo>
                    <a:pt x="55" y="76"/>
                  </a:lnTo>
                  <a:lnTo>
                    <a:pt x="50" y="68"/>
                  </a:lnTo>
                  <a:lnTo>
                    <a:pt x="39" y="65"/>
                  </a:lnTo>
                  <a:lnTo>
                    <a:pt x="28" y="62"/>
                  </a:lnTo>
                  <a:lnTo>
                    <a:pt x="17" y="60"/>
                  </a:lnTo>
                  <a:lnTo>
                    <a:pt x="8" y="54"/>
                  </a:lnTo>
                  <a:lnTo>
                    <a:pt x="3" y="46"/>
                  </a:lnTo>
                  <a:lnTo>
                    <a:pt x="0" y="33"/>
                  </a:lnTo>
                  <a:lnTo>
                    <a:pt x="0" y="24"/>
                  </a:lnTo>
                  <a:lnTo>
                    <a:pt x="3" y="16"/>
                  </a:lnTo>
                  <a:lnTo>
                    <a:pt x="11" y="8"/>
                  </a:lnTo>
                  <a:lnTo>
                    <a:pt x="22" y="3"/>
                  </a:lnTo>
                  <a:lnTo>
                    <a:pt x="36" y="0"/>
                  </a:lnTo>
                  <a:lnTo>
                    <a:pt x="50" y="3"/>
                  </a:lnTo>
                  <a:lnTo>
                    <a:pt x="63" y="8"/>
                  </a:lnTo>
                  <a:lnTo>
                    <a:pt x="66" y="8"/>
                  </a:lnTo>
                  <a:lnTo>
                    <a:pt x="63" y="22"/>
                  </a:lnTo>
                  <a:lnTo>
                    <a:pt x="50" y="14"/>
                  </a:lnTo>
                  <a:lnTo>
                    <a:pt x="36" y="14"/>
                  </a:lnTo>
                  <a:lnTo>
                    <a:pt x="28" y="14"/>
                  </a:lnTo>
                  <a:lnTo>
                    <a:pt x="19" y="16"/>
                  </a:lnTo>
                  <a:lnTo>
                    <a:pt x="14" y="22"/>
                  </a:lnTo>
                  <a:lnTo>
                    <a:pt x="11" y="30"/>
                  </a:lnTo>
                  <a:lnTo>
                    <a:pt x="14" y="41"/>
                  </a:lnTo>
                  <a:lnTo>
                    <a:pt x="22" y="46"/>
                  </a:lnTo>
                  <a:lnTo>
                    <a:pt x="41" y="52"/>
                  </a:lnTo>
                  <a:lnTo>
                    <a:pt x="52" y="57"/>
                  </a:lnTo>
                  <a:lnTo>
                    <a:pt x="61" y="62"/>
                  </a:lnTo>
                  <a:lnTo>
                    <a:pt x="69" y="70"/>
                  </a:lnTo>
                  <a:lnTo>
                    <a:pt x="72" y="84"/>
                  </a:lnTo>
                  <a:lnTo>
                    <a:pt x="69" y="92"/>
                  </a:lnTo>
                  <a:lnTo>
                    <a:pt x="66" y="97"/>
                  </a:lnTo>
                  <a:lnTo>
                    <a:pt x="63" y="106"/>
                  </a:lnTo>
                  <a:lnTo>
                    <a:pt x="58" y="108"/>
                  </a:lnTo>
                  <a:lnTo>
                    <a:pt x="44"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1" name="Freeform 36"/>
            <p:cNvSpPr>
              <a:spLocks/>
            </p:cNvSpPr>
            <p:nvPr/>
          </p:nvSpPr>
          <p:spPr bwMode="auto">
            <a:xfrm>
              <a:off x="2338" y="783"/>
              <a:ext cx="71" cy="116"/>
            </a:xfrm>
            <a:custGeom>
              <a:avLst/>
              <a:gdLst/>
              <a:ahLst/>
              <a:cxnLst>
                <a:cxn ang="0">
                  <a:pos x="33" y="116"/>
                </a:cxn>
                <a:cxn ang="0">
                  <a:pos x="33" y="116"/>
                </a:cxn>
                <a:cxn ang="0">
                  <a:pos x="16" y="114"/>
                </a:cxn>
                <a:cxn ang="0">
                  <a:pos x="0" y="108"/>
                </a:cxn>
                <a:cxn ang="0">
                  <a:pos x="0" y="106"/>
                </a:cxn>
                <a:cxn ang="0">
                  <a:pos x="0" y="106"/>
                </a:cxn>
                <a:cxn ang="0">
                  <a:pos x="2" y="95"/>
                </a:cxn>
                <a:cxn ang="0">
                  <a:pos x="2" y="92"/>
                </a:cxn>
                <a:cxn ang="0">
                  <a:pos x="2" y="92"/>
                </a:cxn>
                <a:cxn ang="0">
                  <a:pos x="16" y="103"/>
                </a:cxn>
                <a:cxn ang="0">
                  <a:pos x="24" y="106"/>
                </a:cxn>
                <a:cxn ang="0">
                  <a:pos x="33" y="106"/>
                </a:cxn>
                <a:cxn ang="0">
                  <a:pos x="33" y="106"/>
                </a:cxn>
                <a:cxn ang="0">
                  <a:pos x="41" y="106"/>
                </a:cxn>
                <a:cxn ang="0">
                  <a:pos x="49" y="100"/>
                </a:cxn>
                <a:cxn ang="0">
                  <a:pos x="57" y="95"/>
                </a:cxn>
                <a:cxn ang="0">
                  <a:pos x="57" y="84"/>
                </a:cxn>
                <a:cxn ang="0">
                  <a:pos x="57" y="84"/>
                </a:cxn>
                <a:cxn ang="0">
                  <a:pos x="55" y="76"/>
                </a:cxn>
                <a:cxn ang="0">
                  <a:pos x="49" y="68"/>
                </a:cxn>
                <a:cxn ang="0">
                  <a:pos x="41" y="65"/>
                </a:cxn>
                <a:cxn ang="0">
                  <a:pos x="30" y="62"/>
                </a:cxn>
                <a:cxn ang="0">
                  <a:pos x="19" y="60"/>
                </a:cxn>
                <a:cxn ang="0">
                  <a:pos x="11" y="54"/>
                </a:cxn>
                <a:cxn ang="0">
                  <a:pos x="2" y="46"/>
                </a:cxn>
                <a:cxn ang="0">
                  <a:pos x="0" y="33"/>
                </a:cxn>
                <a:cxn ang="0">
                  <a:pos x="0" y="33"/>
                </a:cxn>
                <a:cxn ang="0">
                  <a:pos x="2" y="24"/>
                </a:cxn>
                <a:cxn ang="0">
                  <a:pos x="2" y="16"/>
                </a:cxn>
                <a:cxn ang="0">
                  <a:pos x="13" y="8"/>
                </a:cxn>
                <a:cxn ang="0">
                  <a:pos x="24" y="3"/>
                </a:cxn>
                <a:cxn ang="0">
                  <a:pos x="38" y="0"/>
                </a:cxn>
                <a:cxn ang="0">
                  <a:pos x="38" y="0"/>
                </a:cxn>
                <a:cxn ang="0">
                  <a:pos x="52" y="3"/>
                </a:cxn>
                <a:cxn ang="0">
                  <a:pos x="66" y="8"/>
                </a:cxn>
                <a:cxn ang="0">
                  <a:pos x="66" y="8"/>
                </a:cxn>
                <a:cxn ang="0">
                  <a:pos x="66" y="8"/>
                </a:cxn>
                <a:cxn ang="0">
                  <a:pos x="66" y="22"/>
                </a:cxn>
                <a:cxn ang="0">
                  <a:pos x="63" y="22"/>
                </a:cxn>
                <a:cxn ang="0">
                  <a:pos x="63" y="22"/>
                </a:cxn>
                <a:cxn ang="0">
                  <a:pos x="52" y="14"/>
                </a:cxn>
                <a:cxn ang="0">
                  <a:pos x="38" y="14"/>
                </a:cxn>
                <a:cxn ang="0">
                  <a:pos x="38" y="14"/>
                </a:cxn>
                <a:cxn ang="0">
                  <a:pos x="30" y="14"/>
                </a:cxn>
                <a:cxn ang="0">
                  <a:pos x="22" y="16"/>
                </a:cxn>
                <a:cxn ang="0">
                  <a:pos x="16" y="22"/>
                </a:cxn>
                <a:cxn ang="0">
                  <a:pos x="13" y="30"/>
                </a:cxn>
                <a:cxn ang="0">
                  <a:pos x="13" y="30"/>
                </a:cxn>
                <a:cxn ang="0">
                  <a:pos x="16" y="41"/>
                </a:cxn>
                <a:cxn ang="0">
                  <a:pos x="22" y="46"/>
                </a:cxn>
                <a:cxn ang="0">
                  <a:pos x="44" y="52"/>
                </a:cxn>
                <a:cxn ang="0">
                  <a:pos x="52" y="57"/>
                </a:cxn>
                <a:cxn ang="0">
                  <a:pos x="63" y="62"/>
                </a:cxn>
                <a:cxn ang="0">
                  <a:pos x="68" y="70"/>
                </a:cxn>
                <a:cxn ang="0">
                  <a:pos x="71" y="84"/>
                </a:cxn>
                <a:cxn ang="0">
                  <a:pos x="71" y="84"/>
                </a:cxn>
                <a:cxn ang="0">
                  <a:pos x="71" y="92"/>
                </a:cxn>
                <a:cxn ang="0">
                  <a:pos x="68" y="97"/>
                </a:cxn>
                <a:cxn ang="0">
                  <a:pos x="63" y="106"/>
                </a:cxn>
                <a:cxn ang="0">
                  <a:pos x="60" y="108"/>
                </a:cxn>
                <a:cxn ang="0">
                  <a:pos x="46" y="114"/>
                </a:cxn>
                <a:cxn ang="0">
                  <a:pos x="33" y="116"/>
                </a:cxn>
                <a:cxn ang="0">
                  <a:pos x="33" y="116"/>
                </a:cxn>
              </a:cxnLst>
              <a:rect l="0" t="0" r="r" b="b"/>
              <a:pathLst>
                <a:path w="71" h="116">
                  <a:moveTo>
                    <a:pt x="33" y="116"/>
                  </a:moveTo>
                  <a:lnTo>
                    <a:pt x="33" y="116"/>
                  </a:lnTo>
                  <a:lnTo>
                    <a:pt x="16" y="114"/>
                  </a:lnTo>
                  <a:lnTo>
                    <a:pt x="0" y="108"/>
                  </a:lnTo>
                  <a:lnTo>
                    <a:pt x="0" y="106"/>
                  </a:lnTo>
                  <a:lnTo>
                    <a:pt x="2" y="95"/>
                  </a:lnTo>
                  <a:lnTo>
                    <a:pt x="2" y="92"/>
                  </a:lnTo>
                  <a:lnTo>
                    <a:pt x="16" y="103"/>
                  </a:lnTo>
                  <a:lnTo>
                    <a:pt x="24" y="106"/>
                  </a:lnTo>
                  <a:lnTo>
                    <a:pt x="33" y="106"/>
                  </a:lnTo>
                  <a:lnTo>
                    <a:pt x="41" y="106"/>
                  </a:lnTo>
                  <a:lnTo>
                    <a:pt x="49" y="100"/>
                  </a:lnTo>
                  <a:lnTo>
                    <a:pt x="57" y="95"/>
                  </a:lnTo>
                  <a:lnTo>
                    <a:pt x="57" y="84"/>
                  </a:lnTo>
                  <a:lnTo>
                    <a:pt x="55" y="76"/>
                  </a:lnTo>
                  <a:lnTo>
                    <a:pt x="49" y="68"/>
                  </a:lnTo>
                  <a:lnTo>
                    <a:pt x="41" y="65"/>
                  </a:lnTo>
                  <a:lnTo>
                    <a:pt x="30" y="62"/>
                  </a:lnTo>
                  <a:lnTo>
                    <a:pt x="19" y="60"/>
                  </a:lnTo>
                  <a:lnTo>
                    <a:pt x="11" y="54"/>
                  </a:lnTo>
                  <a:lnTo>
                    <a:pt x="2" y="46"/>
                  </a:lnTo>
                  <a:lnTo>
                    <a:pt x="0" y="33"/>
                  </a:lnTo>
                  <a:lnTo>
                    <a:pt x="2" y="24"/>
                  </a:lnTo>
                  <a:lnTo>
                    <a:pt x="2" y="16"/>
                  </a:lnTo>
                  <a:lnTo>
                    <a:pt x="13" y="8"/>
                  </a:lnTo>
                  <a:lnTo>
                    <a:pt x="24" y="3"/>
                  </a:lnTo>
                  <a:lnTo>
                    <a:pt x="38" y="0"/>
                  </a:lnTo>
                  <a:lnTo>
                    <a:pt x="52" y="3"/>
                  </a:lnTo>
                  <a:lnTo>
                    <a:pt x="66" y="8"/>
                  </a:lnTo>
                  <a:lnTo>
                    <a:pt x="66" y="22"/>
                  </a:lnTo>
                  <a:lnTo>
                    <a:pt x="63" y="22"/>
                  </a:lnTo>
                  <a:lnTo>
                    <a:pt x="52" y="14"/>
                  </a:lnTo>
                  <a:lnTo>
                    <a:pt x="38" y="14"/>
                  </a:lnTo>
                  <a:lnTo>
                    <a:pt x="30" y="14"/>
                  </a:lnTo>
                  <a:lnTo>
                    <a:pt x="22" y="16"/>
                  </a:lnTo>
                  <a:lnTo>
                    <a:pt x="16" y="22"/>
                  </a:lnTo>
                  <a:lnTo>
                    <a:pt x="13" y="30"/>
                  </a:lnTo>
                  <a:lnTo>
                    <a:pt x="16" y="41"/>
                  </a:lnTo>
                  <a:lnTo>
                    <a:pt x="22" y="46"/>
                  </a:lnTo>
                  <a:lnTo>
                    <a:pt x="44" y="52"/>
                  </a:lnTo>
                  <a:lnTo>
                    <a:pt x="52" y="57"/>
                  </a:lnTo>
                  <a:lnTo>
                    <a:pt x="63" y="62"/>
                  </a:lnTo>
                  <a:lnTo>
                    <a:pt x="68" y="70"/>
                  </a:lnTo>
                  <a:lnTo>
                    <a:pt x="71" y="84"/>
                  </a:lnTo>
                  <a:lnTo>
                    <a:pt x="71" y="92"/>
                  </a:lnTo>
                  <a:lnTo>
                    <a:pt x="68" y="97"/>
                  </a:lnTo>
                  <a:lnTo>
                    <a:pt x="63" y="106"/>
                  </a:lnTo>
                  <a:lnTo>
                    <a:pt x="60" y="108"/>
                  </a:lnTo>
                  <a:lnTo>
                    <a:pt x="46"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Freeform 35"/>
            <p:cNvSpPr>
              <a:spLocks/>
            </p:cNvSpPr>
            <p:nvPr/>
          </p:nvSpPr>
          <p:spPr bwMode="auto">
            <a:xfrm>
              <a:off x="2505" y="740"/>
              <a:ext cx="88" cy="159"/>
            </a:xfrm>
            <a:custGeom>
              <a:avLst/>
              <a:gdLst/>
              <a:ahLst/>
              <a:cxnLst>
                <a:cxn ang="0">
                  <a:pos x="83" y="132"/>
                </a:cxn>
                <a:cxn ang="0">
                  <a:pos x="66" y="154"/>
                </a:cxn>
                <a:cxn ang="0">
                  <a:pos x="39" y="159"/>
                </a:cxn>
                <a:cxn ang="0">
                  <a:pos x="20" y="157"/>
                </a:cxn>
                <a:cxn ang="0">
                  <a:pos x="3" y="149"/>
                </a:cxn>
                <a:cxn ang="0">
                  <a:pos x="3" y="132"/>
                </a:cxn>
                <a:cxn ang="0">
                  <a:pos x="3" y="132"/>
                </a:cxn>
                <a:cxn ang="0">
                  <a:pos x="20" y="146"/>
                </a:cxn>
                <a:cxn ang="0">
                  <a:pos x="39" y="149"/>
                </a:cxn>
                <a:cxn ang="0">
                  <a:pos x="53" y="146"/>
                </a:cxn>
                <a:cxn ang="0">
                  <a:pos x="72" y="130"/>
                </a:cxn>
                <a:cxn ang="0">
                  <a:pos x="75" y="116"/>
                </a:cxn>
                <a:cxn ang="0">
                  <a:pos x="72" y="105"/>
                </a:cxn>
                <a:cxn ang="0">
                  <a:pos x="50" y="89"/>
                </a:cxn>
                <a:cxn ang="0">
                  <a:pos x="25" y="76"/>
                </a:cxn>
                <a:cxn ang="0">
                  <a:pos x="3" y="57"/>
                </a:cxn>
                <a:cxn ang="0">
                  <a:pos x="0" y="40"/>
                </a:cxn>
                <a:cxn ang="0">
                  <a:pos x="3" y="30"/>
                </a:cxn>
                <a:cxn ang="0">
                  <a:pos x="9" y="16"/>
                </a:cxn>
                <a:cxn ang="0">
                  <a:pos x="31" y="3"/>
                </a:cxn>
                <a:cxn ang="0">
                  <a:pos x="47" y="0"/>
                </a:cxn>
                <a:cxn ang="0">
                  <a:pos x="80" y="11"/>
                </a:cxn>
                <a:cxn ang="0">
                  <a:pos x="80" y="22"/>
                </a:cxn>
                <a:cxn ang="0">
                  <a:pos x="80" y="24"/>
                </a:cxn>
                <a:cxn ang="0">
                  <a:pos x="47" y="13"/>
                </a:cxn>
                <a:cxn ang="0">
                  <a:pos x="33" y="13"/>
                </a:cxn>
                <a:cxn ang="0">
                  <a:pos x="17" y="27"/>
                </a:cxn>
                <a:cxn ang="0">
                  <a:pos x="14" y="40"/>
                </a:cxn>
                <a:cxn ang="0">
                  <a:pos x="17" y="51"/>
                </a:cxn>
                <a:cxn ang="0">
                  <a:pos x="36" y="67"/>
                </a:cxn>
                <a:cxn ang="0">
                  <a:pos x="64" y="78"/>
                </a:cxn>
                <a:cxn ang="0">
                  <a:pos x="83" y="100"/>
                </a:cxn>
                <a:cxn ang="0">
                  <a:pos x="88" y="116"/>
                </a:cxn>
                <a:cxn ang="0">
                  <a:pos x="83" y="132"/>
                </a:cxn>
              </a:cxnLst>
              <a:rect l="0" t="0" r="r" b="b"/>
              <a:pathLst>
                <a:path w="88" h="159">
                  <a:moveTo>
                    <a:pt x="83" y="132"/>
                  </a:moveTo>
                  <a:lnTo>
                    <a:pt x="83" y="132"/>
                  </a:lnTo>
                  <a:lnTo>
                    <a:pt x="77" y="146"/>
                  </a:lnTo>
                  <a:lnTo>
                    <a:pt x="66" y="154"/>
                  </a:lnTo>
                  <a:lnTo>
                    <a:pt x="53" y="159"/>
                  </a:lnTo>
                  <a:lnTo>
                    <a:pt x="39" y="159"/>
                  </a:lnTo>
                  <a:lnTo>
                    <a:pt x="20" y="157"/>
                  </a:lnTo>
                  <a:lnTo>
                    <a:pt x="11" y="154"/>
                  </a:lnTo>
                  <a:lnTo>
                    <a:pt x="3" y="149"/>
                  </a:lnTo>
                  <a:lnTo>
                    <a:pt x="0" y="146"/>
                  </a:lnTo>
                  <a:lnTo>
                    <a:pt x="3" y="132"/>
                  </a:lnTo>
                  <a:lnTo>
                    <a:pt x="11" y="140"/>
                  </a:lnTo>
                  <a:lnTo>
                    <a:pt x="20" y="146"/>
                  </a:lnTo>
                  <a:lnTo>
                    <a:pt x="31" y="149"/>
                  </a:lnTo>
                  <a:lnTo>
                    <a:pt x="39" y="149"/>
                  </a:lnTo>
                  <a:lnTo>
                    <a:pt x="53" y="146"/>
                  </a:lnTo>
                  <a:lnTo>
                    <a:pt x="64" y="140"/>
                  </a:lnTo>
                  <a:lnTo>
                    <a:pt x="72" y="130"/>
                  </a:lnTo>
                  <a:lnTo>
                    <a:pt x="75" y="116"/>
                  </a:lnTo>
                  <a:lnTo>
                    <a:pt x="72" y="111"/>
                  </a:lnTo>
                  <a:lnTo>
                    <a:pt x="72" y="105"/>
                  </a:lnTo>
                  <a:lnTo>
                    <a:pt x="64" y="95"/>
                  </a:lnTo>
                  <a:lnTo>
                    <a:pt x="50" y="89"/>
                  </a:lnTo>
                  <a:lnTo>
                    <a:pt x="36" y="81"/>
                  </a:lnTo>
                  <a:lnTo>
                    <a:pt x="25" y="76"/>
                  </a:lnTo>
                  <a:lnTo>
                    <a:pt x="11" y="67"/>
                  </a:lnTo>
                  <a:lnTo>
                    <a:pt x="3" y="57"/>
                  </a:lnTo>
                  <a:lnTo>
                    <a:pt x="0" y="49"/>
                  </a:lnTo>
                  <a:lnTo>
                    <a:pt x="0" y="40"/>
                  </a:lnTo>
                  <a:lnTo>
                    <a:pt x="3" y="30"/>
                  </a:lnTo>
                  <a:lnTo>
                    <a:pt x="6" y="22"/>
                  </a:lnTo>
                  <a:lnTo>
                    <a:pt x="9" y="16"/>
                  </a:lnTo>
                  <a:lnTo>
                    <a:pt x="14" y="11"/>
                  </a:lnTo>
                  <a:lnTo>
                    <a:pt x="31" y="3"/>
                  </a:lnTo>
                  <a:lnTo>
                    <a:pt x="47" y="0"/>
                  </a:lnTo>
                  <a:lnTo>
                    <a:pt x="64" y="3"/>
                  </a:lnTo>
                  <a:lnTo>
                    <a:pt x="80" y="11"/>
                  </a:lnTo>
                  <a:lnTo>
                    <a:pt x="83" y="11"/>
                  </a:lnTo>
                  <a:lnTo>
                    <a:pt x="80" y="22"/>
                  </a:lnTo>
                  <a:lnTo>
                    <a:pt x="80" y="24"/>
                  </a:lnTo>
                  <a:lnTo>
                    <a:pt x="64" y="16"/>
                  </a:lnTo>
                  <a:lnTo>
                    <a:pt x="47" y="13"/>
                  </a:lnTo>
                  <a:lnTo>
                    <a:pt x="33" y="13"/>
                  </a:lnTo>
                  <a:lnTo>
                    <a:pt x="25" y="19"/>
                  </a:lnTo>
                  <a:lnTo>
                    <a:pt x="17" y="27"/>
                  </a:lnTo>
                  <a:lnTo>
                    <a:pt x="14" y="40"/>
                  </a:lnTo>
                  <a:lnTo>
                    <a:pt x="14" y="46"/>
                  </a:lnTo>
                  <a:lnTo>
                    <a:pt x="17" y="51"/>
                  </a:lnTo>
                  <a:lnTo>
                    <a:pt x="25" y="59"/>
                  </a:lnTo>
                  <a:lnTo>
                    <a:pt x="36" y="67"/>
                  </a:lnTo>
                  <a:lnTo>
                    <a:pt x="50" y="73"/>
                  </a:lnTo>
                  <a:lnTo>
                    <a:pt x="64" y="78"/>
                  </a:lnTo>
                  <a:lnTo>
                    <a:pt x="75" y="86"/>
                  </a:lnTo>
                  <a:lnTo>
                    <a:pt x="83" y="100"/>
                  </a:lnTo>
                  <a:lnTo>
                    <a:pt x="86" y="108"/>
                  </a:lnTo>
                  <a:lnTo>
                    <a:pt x="88" y="116"/>
                  </a:lnTo>
                  <a:lnTo>
                    <a:pt x="83" y="1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3" name="Freeform 34"/>
            <p:cNvSpPr>
              <a:spLocks/>
            </p:cNvSpPr>
            <p:nvPr/>
          </p:nvSpPr>
          <p:spPr bwMode="auto">
            <a:xfrm>
              <a:off x="2621" y="783"/>
              <a:ext cx="80" cy="116"/>
            </a:xfrm>
            <a:custGeom>
              <a:avLst/>
              <a:gdLst/>
              <a:ahLst/>
              <a:cxnLst>
                <a:cxn ang="0">
                  <a:pos x="77" y="106"/>
                </a:cxn>
                <a:cxn ang="0">
                  <a:pos x="77" y="108"/>
                </a:cxn>
                <a:cxn ang="0">
                  <a:pos x="77" y="108"/>
                </a:cxn>
                <a:cxn ang="0">
                  <a:pos x="63" y="114"/>
                </a:cxn>
                <a:cxn ang="0">
                  <a:pos x="47" y="116"/>
                </a:cxn>
                <a:cxn ang="0">
                  <a:pos x="47" y="116"/>
                </a:cxn>
                <a:cxn ang="0">
                  <a:pos x="38" y="116"/>
                </a:cxn>
                <a:cxn ang="0">
                  <a:pos x="30" y="114"/>
                </a:cxn>
                <a:cxn ang="0">
                  <a:pos x="30" y="114"/>
                </a:cxn>
                <a:cxn ang="0">
                  <a:pos x="16" y="106"/>
                </a:cxn>
                <a:cxn ang="0">
                  <a:pos x="5" y="92"/>
                </a:cxn>
                <a:cxn ang="0">
                  <a:pos x="0" y="79"/>
                </a:cxn>
                <a:cxn ang="0">
                  <a:pos x="0" y="60"/>
                </a:cxn>
                <a:cxn ang="0">
                  <a:pos x="0" y="60"/>
                </a:cxn>
                <a:cxn ang="0">
                  <a:pos x="0" y="49"/>
                </a:cxn>
                <a:cxn ang="0">
                  <a:pos x="3" y="38"/>
                </a:cxn>
                <a:cxn ang="0">
                  <a:pos x="5" y="27"/>
                </a:cxn>
                <a:cxn ang="0">
                  <a:pos x="11" y="19"/>
                </a:cxn>
                <a:cxn ang="0">
                  <a:pos x="19" y="11"/>
                </a:cxn>
                <a:cxn ang="0">
                  <a:pos x="27" y="6"/>
                </a:cxn>
                <a:cxn ang="0">
                  <a:pos x="38" y="3"/>
                </a:cxn>
                <a:cxn ang="0">
                  <a:pos x="49" y="0"/>
                </a:cxn>
                <a:cxn ang="0">
                  <a:pos x="49" y="0"/>
                </a:cxn>
                <a:cxn ang="0">
                  <a:pos x="63" y="3"/>
                </a:cxn>
                <a:cxn ang="0">
                  <a:pos x="77" y="8"/>
                </a:cxn>
                <a:cxn ang="0">
                  <a:pos x="77" y="11"/>
                </a:cxn>
                <a:cxn ang="0">
                  <a:pos x="77" y="11"/>
                </a:cxn>
                <a:cxn ang="0">
                  <a:pos x="77" y="22"/>
                </a:cxn>
                <a:cxn ang="0">
                  <a:pos x="74" y="22"/>
                </a:cxn>
                <a:cxn ang="0">
                  <a:pos x="74" y="22"/>
                </a:cxn>
                <a:cxn ang="0">
                  <a:pos x="63" y="16"/>
                </a:cxn>
                <a:cxn ang="0">
                  <a:pos x="49" y="14"/>
                </a:cxn>
                <a:cxn ang="0">
                  <a:pos x="49" y="14"/>
                </a:cxn>
                <a:cxn ang="0">
                  <a:pos x="41" y="14"/>
                </a:cxn>
                <a:cxn ang="0">
                  <a:pos x="33" y="16"/>
                </a:cxn>
                <a:cxn ang="0">
                  <a:pos x="27" y="22"/>
                </a:cxn>
                <a:cxn ang="0">
                  <a:pos x="22" y="27"/>
                </a:cxn>
                <a:cxn ang="0">
                  <a:pos x="14" y="41"/>
                </a:cxn>
                <a:cxn ang="0">
                  <a:pos x="11" y="60"/>
                </a:cxn>
                <a:cxn ang="0">
                  <a:pos x="11" y="60"/>
                </a:cxn>
                <a:cxn ang="0">
                  <a:pos x="14" y="76"/>
                </a:cxn>
                <a:cxn ang="0">
                  <a:pos x="22" y="92"/>
                </a:cxn>
                <a:cxn ang="0">
                  <a:pos x="25" y="97"/>
                </a:cxn>
                <a:cxn ang="0">
                  <a:pos x="33" y="100"/>
                </a:cxn>
                <a:cxn ang="0">
                  <a:pos x="41" y="103"/>
                </a:cxn>
                <a:cxn ang="0">
                  <a:pos x="49" y="106"/>
                </a:cxn>
                <a:cxn ang="0">
                  <a:pos x="49" y="106"/>
                </a:cxn>
                <a:cxn ang="0">
                  <a:pos x="58" y="103"/>
                </a:cxn>
                <a:cxn ang="0">
                  <a:pos x="63" y="100"/>
                </a:cxn>
                <a:cxn ang="0">
                  <a:pos x="77" y="92"/>
                </a:cxn>
                <a:cxn ang="0">
                  <a:pos x="80" y="92"/>
                </a:cxn>
                <a:cxn ang="0">
                  <a:pos x="80" y="92"/>
                </a:cxn>
                <a:cxn ang="0">
                  <a:pos x="77" y="106"/>
                </a:cxn>
                <a:cxn ang="0">
                  <a:pos x="77" y="106"/>
                </a:cxn>
              </a:cxnLst>
              <a:rect l="0" t="0" r="r" b="b"/>
              <a:pathLst>
                <a:path w="80" h="116">
                  <a:moveTo>
                    <a:pt x="77" y="106"/>
                  </a:moveTo>
                  <a:lnTo>
                    <a:pt x="77" y="108"/>
                  </a:lnTo>
                  <a:lnTo>
                    <a:pt x="63" y="114"/>
                  </a:lnTo>
                  <a:lnTo>
                    <a:pt x="47" y="116"/>
                  </a:lnTo>
                  <a:lnTo>
                    <a:pt x="38" y="116"/>
                  </a:lnTo>
                  <a:lnTo>
                    <a:pt x="30" y="114"/>
                  </a:lnTo>
                  <a:lnTo>
                    <a:pt x="16" y="106"/>
                  </a:lnTo>
                  <a:lnTo>
                    <a:pt x="5" y="92"/>
                  </a:lnTo>
                  <a:lnTo>
                    <a:pt x="0" y="79"/>
                  </a:lnTo>
                  <a:lnTo>
                    <a:pt x="0" y="60"/>
                  </a:lnTo>
                  <a:lnTo>
                    <a:pt x="0" y="49"/>
                  </a:lnTo>
                  <a:lnTo>
                    <a:pt x="3" y="38"/>
                  </a:lnTo>
                  <a:lnTo>
                    <a:pt x="5" y="27"/>
                  </a:lnTo>
                  <a:lnTo>
                    <a:pt x="11" y="19"/>
                  </a:lnTo>
                  <a:lnTo>
                    <a:pt x="19" y="11"/>
                  </a:lnTo>
                  <a:lnTo>
                    <a:pt x="27" y="6"/>
                  </a:lnTo>
                  <a:lnTo>
                    <a:pt x="38" y="3"/>
                  </a:lnTo>
                  <a:lnTo>
                    <a:pt x="49" y="0"/>
                  </a:lnTo>
                  <a:lnTo>
                    <a:pt x="63" y="3"/>
                  </a:lnTo>
                  <a:lnTo>
                    <a:pt x="77" y="8"/>
                  </a:lnTo>
                  <a:lnTo>
                    <a:pt x="77" y="11"/>
                  </a:lnTo>
                  <a:lnTo>
                    <a:pt x="77" y="22"/>
                  </a:lnTo>
                  <a:lnTo>
                    <a:pt x="74" y="22"/>
                  </a:lnTo>
                  <a:lnTo>
                    <a:pt x="63" y="16"/>
                  </a:lnTo>
                  <a:lnTo>
                    <a:pt x="49" y="14"/>
                  </a:lnTo>
                  <a:lnTo>
                    <a:pt x="41" y="14"/>
                  </a:lnTo>
                  <a:lnTo>
                    <a:pt x="33" y="16"/>
                  </a:lnTo>
                  <a:lnTo>
                    <a:pt x="27" y="22"/>
                  </a:lnTo>
                  <a:lnTo>
                    <a:pt x="22" y="27"/>
                  </a:lnTo>
                  <a:lnTo>
                    <a:pt x="14" y="41"/>
                  </a:lnTo>
                  <a:lnTo>
                    <a:pt x="11" y="60"/>
                  </a:lnTo>
                  <a:lnTo>
                    <a:pt x="14" y="76"/>
                  </a:lnTo>
                  <a:lnTo>
                    <a:pt x="22" y="92"/>
                  </a:lnTo>
                  <a:lnTo>
                    <a:pt x="25" y="97"/>
                  </a:lnTo>
                  <a:lnTo>
                    <a:pt x="33" y="100"/>
                  </a:lnTo>
                  <a:lnTo>
                    <a:pt x="41" y="103"/>
                  </a:lnTo>
                  <a:lnTo>
                    <a:pt x="49" y="106"/>
                  </a:lnTo>
                  <a:lnTo>
                    <a:pt x="58" y="103"/>
                  </a:lnTo>
                  <a:lnTo>
                    <a:pt x="63" y="100"/>
                  </a:lnTo>
                  <a:lnTo>
                    <a:pt x="77" y="92"/>
                  </a:lnTo>
                  <a:lnTo>
                    <a:pt x="80" y="92"/>
                  </a:lnTo>
                  <a:lnTo>
                    <a:pt x="77"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4" name="Freeform 33"/>
            <p:cNvSpPr>
              <a:spLocks/>
            </p:cNvSpPr>
            <p:nvPr/>
          </p:nvSpPr>
          <p:spPr bwMode="auto">
            <a:xfrm>
              <a:off x="2723" y="726"/>
              <a:ext cx="85" cy="171"/>
            </a:xfrm>
            <a:custGeom>
              <a:avLst/>
              <a:gdLst/>
              <a:ahLst/>
              <a:cxnLst>
                <a:cxn ang="0">
                  <a:pos x="85" y="171"/>
                </a:cxn>
                <a:cxn ang="0">
                  <a:pos x="85" y="171"/>
                </a:cxn>
                <a:cxn ang="0">
                  <a:pos x="71" y="171"/>
                </a:cxn>
                <a:cxn ang="0">
                  <a:pos x="71" y="171"/>
                </a:cxn>
                <a:cxn ang="0">
                  <a:pos x="71" y="171"/>
                </a:cxn>
                <a:cxn ang="0">
                  <a:pos x="71" y="136"/>
                </a:cxn>
                <a:cxn ang="0">
                  <a:pos x="71" y="136"/>
                </a:cxn>
                <a:cxn ang="0">
                  <a:pos x="71" y="106"/>
                </a:cxn>
                <a:cxn ang="0">
                  <a:pos x="71" y="106"/>
                </a:cxn>
                <a:cxn ang="0">
                  <a:pos x="71" y="92"/>
                </a:cxn>
                <a:cxn ang="0">
                  <a:pos x="68" y="81"/>
                </a:cxn>
                <a:cxn ang="0">
                  <a:pos x="68" y="81"/>
                </a:cxn>
                <a:cxn ang="0">
                  <a:pos x="66" y="76"/>
                </a:cxn>
                <a:cxn ang="0">
                  <a:pos x="60" y="73"/>
                </a:cxn>
                <a:cxn ang="0">
                  <a:pos x="55" y="71"/>
                </a:cxn>
                <a:cxn ang="0">
                  <a:pos x="49" y="71"/>
                </a:cxn>
                <a:cxn ang="0">
                  <a:pos x="49" y="71"/>
                </a:cxn>
                <a:cxn ang="0">
                  <a:pos x="38" y="71"/>
                </a:cxn>
                <a:cxn ang="0">
                  <a:pos x="30" y="73"/>
                </a:cxn>
                <a:cxn ang="0">
                  <a:pos x="16" y="84"/>
                </a:cxn>
                <a:cxn ang="0">
                  <a:pos x="16" y="84"/>
                </a:cxn>
                <a:cxn ang="0">
                  <a:pos x="16" y="87"/>
                </a:cxn>
                <a:cxn ang="0">
                  <a:pos x="16" y="87"/>
                </a:cxn>
                <a:cxn ang="0">
                  <a:pos x="16" y="171"/>
                </a:cxn>
                <a:cxn ang="0">
                  <a:pos x="16" y="171"/>
                </a:cxn>
                <a:cxn ang="0">
                  <a:pos x="16" y="171"/>
                </a:cxn>
                <a:cxn ang="0">
                  <a:pos x="2" y="171"/>
                </a:cxn>
                <a:cxn ang="0">
                  <a:pos x="2" y="171"/>
                </a:cxn>
                <a:cxn ang="0">
                  <a:pos x="2" y="171"/>
                </a:cxn>
                <a:cxn ang="0">
                  <a:pos x="2" y="76"/>
                </a:cxn>
                <a:cxn ang="0">
                  <a:pos x="2" y="76"/>
                </a:cxn>
                <a:cxn ang="0">
                  <a:pos x="2" y="38"/>
                </a:cxn>
                <a:cxn ang="0">
                  <a:pos x="0" y="3"/>
                </a:cxn>
                <a:cxn ang="0">
                  <a:pos x="2" y="0"/>
                </a:cxn>
                <a:cxn ang="0">
                  <a:pos x="2" y="0"/>
                </a:cxn>
                <a:cxn ang="0">
                  <a:pos x="13" y="0"/>
                </a:cxn>
                <a:cxn ang="0">
                  <a:pos x="16" y="0"/>
                </a:cxn>
                <a:cxn ang="0">
                  <a:pos x="16" y="0"/>
                </a:cxn>
                <a:cxn ang="0">
                  <a:pos x="16" y="33"/>
                </a:cxn>
                <a:cxn ang="0">
                  <a:pos x="16" y="71"/>
                </a:cxn>
                <a:cxn ang="0">
                  <a:pos x="16" y="71"/>
                </a:cxn>
                <a:cxn ang="0">
                  <a:pos x="33" y="63"/>
                </a:cxn>
                <a:cxn ang="0">
                  <a:pos x="41" y="60"/>
                </a:cxn>
                <a:cxn ang="0">
                  <a:pos x="52" y="57"/>
                </a:cxn>
                <a:cxn ang="0">
                  <a:pos x="52" y="57"/>
                </a:cxn>
                <a:cxn ang="0">
                  <a:pos x="60" y="60"/>
                </a:cxn>
                <a:cxn ang="0">
                  <a:pos x="68" y="63"/>
                </a:cxn>
                <a:cxn ang="0">
                  <a:pos x="77" y="68"/>
                </a:cxn>
                <a:cxn ang="0">
                  <a:pos x="79" y="76"/>
                </a:cxn>
                <a:cxn ang="0">
                  <a:pos x="79" y="76"/>
                </a:cxn>
                <a:cxn ang="0">
                  <a:pos x="82" y="90"/>
                </a:cxn>
                <a:cxn ang="0">
                  <a:pos x="85" y="103"/>
                </a:cxn>
                <a:cxn ang="0">
                  <a:pos x="85" y="125"/>
                </a:cxn>
                <a:cxn ang="0">
                  <a:pos x="85" y="125"/>
                </a:cxn>
                <a:cxn ang="0">
                  <a:pos x="85" y="171"/>
                </a:cxn>
                <a:cxn ang="0">
                  <a:pos x="85" y="171"/>
                </a:cxn>
              </a:cxnLst>
              <a:rect l="0" t="0" r="r" b="b"/>
              <a:pathLst>
                <a:path w="85" h="171">
                  <a:moveTo>
                    <a:pt x="85" y="171"/>
                  </a:moveTo>
                  <a:lnTo>
                    <a:pt x="85" y="171"/>
                  </a:lnTo>
                  <a:lnTo>
                    <a:pt x="71" y="171"/>
                  </a:lnTo>
                  <a:lnTo>
                    <a:pt x="71" y="136"/>
                  </a:lnTo>
                  <a:lnTo>
                    <a:pt x="71" y="106"/>
                  </a:lnTo>
                  <a:lnTo>
                    <a:pt x="71" y="92"/>
                  </a:lnTo>
                  <a:lnTo>
                    <a:pt x="68" y="81"/>
                  </a:lnTo>
                  <a:lnTo>
                    <a:pt x="66" y="76"/>
                  </a:lnTo>
                  <a:lnTo>
                    <a:pt x="60" y="73"/>
                  </a:lnTo>
                  <a:lnTo>
                    <a:pt x="55" y="71"/>
                  </a:lnTo>
                  <a:lnTo>
                    <a:pt x="49" y="71"/>
                  </a:lnTo>
                  <a:lnTo>
                    <a:pt x="38" y="71"/>
                  </a:lnTo>
                  <a:lnTo>
                    <a:pt x="30" y="73"/>
                  </a:lnTo>
                  <a:lnTo>
                    <a:pt x="16" y="84"/>
                  </a:lnTo>
                  <a:lnTo>
                    <a:pt x="16" y="87"/>
                  </a:lnTo>
                  <a:lnTo>
                    <a:pt x="16" y="171"/>
                  </a:lnTo>
                  <a:lnTo>
                    <a:pt x="2" y="171"/>
                  </a:lnTo>
                  <a:lnTo>
                    <a:pt x="2" y="76"/>
                  </a:lnTo>
                  <a:lnTo>
                    <a:pt x="2" y="38"/>
                  </a:lnTo>
                  <a:lnTo>
                    <a:pt x="0" y="3"/>
                  </a:lnTo>
                  <a:lnTo>
                    <a:pt x="2" y="0"/>
                  </a:lnTo>
                  <a:lnTo>
                    <a:pt x="13" y="0"/>
                  </a:lnTo>
                  <a:lnTo>
                    <a:pt x="16" y="0"/>
                  </a:lnTo>
                  <a:lnTo>
                    <a:pt x="16" y="33"/>
                  </a:lnTo>
                  <a:lnTo>
                    <a:pt x="16" y="71"/>
                  </a:lnTo>
                  <a:lnTo>
                    <a:pt x="33" y="63"/>
                  </a:lnTo>
                  <a:lnTo>
                    <a:pt x="41" y="60"/>
                  </a:lnTo>
                  <a:lnTo>
                    <a:pt x="52" y="57"/>
                  </a:lnTo>
                  <a:lnTo>
                    <a:pt x="60" y="60"/>
                  </a:lnTo>
                  <a:lnTo>
                    <a:pt x="68" y="63"/>
                  </a:lnTo>
                  <a:lnTo>
                    <a:pt x="77" y="68"/>
                  </a:lnTo>
                  <a:lnTo>
                    <a:pt x="79" y="76"/>
                  </a:lnTo>
                  <a:lnTo>
                    <a:pt x="82" y="90"/>
                  </a:lnTo>
                  <a:lnTo>
                    <a:pt x="85" y="103"/>
                  </a:lnTo>
                  <a:lnTo>
                    <a:pt x="85" y="125"/>
                  </a:lnTo>
                  <a:lnTo>
                    <a:pt x="85"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5" name="Freeform 32"/>
            <p:cNvSpPr>
              <a:spLocks noEditPoints="1"/>
            </p:cNvSpPr>
            <p:nvPr/>
          </p:nvSpPr>
          <p:spPr bwMode="auto">
            <a:xfrm>
              <a:off x="2841" y="783"/>
              <a:ext cx="93" cy="116"/>
            </a:xfrm>
            <a:custGeom>
              <a:avLst/>
              <a:gdLst/>
              <a:ahLst/>
              <a:cxnLst>
                <a:cxn ang="0">
                  <a:pos x="47" y="116"/>
                </a:cxn>
                <a:cxn ang="0">
                  <a:pos x="25" y="111"/>
                </a:cxn>
                <a:cxn ang="0">
                  <a:pos x="11" y="100"/>
                </a:cxn>
                <a:cxn ang="0">
                  <a:pos x="3" y="81"/>
                </a:cxn>
                <a:cxn ang="0">
                  <a:pos x="0" y="57"/>
                </a:cxn>
                <a:cxn ang="0">
                  <a:pos x="5" y="24"/>
                </a:cxn>
                <a:cxn ang="0">
                  <a:pos x="16" y="11"/>
                </a:cxn>
                <a:cxn ang="0">
                  <a:pos x="36" y="3"/>
                </a:cxn>
                <a:cxn ang="0">
                  <a:pos x="47" y="0"/>
                </a:cxn>
                <a:cxn ang="0">
                  <a:pos x="69" y="6"/>
                </a:cxn>
                <a:cxn ang="0">
                  <a:pos x="82" y="19"/>
                </a:cxn>
                <a:cxn ang="0">
                  <a:pos x="91" y="35"/>
                </a:cxn>
                <a:cxn ang="0">
                  <a:pos x="93" y="60"/>
                </a:cxn>
                <a:cxn ang="0">
                  <a:pos x="88" y="92"/>
                </a:cxn>
                <a:cxn ang="0">
                  <a:pos x="74" y="106"/>
                </a:cxn>
                <a:cxn ang="0">
                  <a:pos x="58" y="116"/>
                </a:cxn>
                <a:cxn ang="0">
                  <a:pos x="47" y="116"/>
                </a:cxn>
                <a:cxn ang="0">
                  <a:pos x="47" y="11"/>
                </a:cxn>
                <a:cxn ang="0">
                  <a:pos x="30" y="16"/>
                </a:cxn>
                <a:cxn ang="0">
                  <a:pos x="19" y="24"/>
                </a:cxn>
                <a:cxn ang="0">
                  <a:pos x="14" y="57"/>
                </a:cxn>
                <a:cxn ang="0">
                  <a:pos x="14" y="76"/>
                </a:cxn>
                <a:cxn ang="0">
                  <a:pos x="25" y="97"/>
                </a:cxn>
                <a:cxn ang="0">
                  <a:pos x="38" y="103"/>
                </a:cxn>
                <a:cxn ang="0">
                  <a:pos x="47" y="106"/>
                </a:cxn>
                <a:cxn ang="0">
                  <a:pos x="63" y="100"/>
                </a:cxn>
                <a:cxn ang="0">
                  <a:pos x="71" y="92"/>
                </a:cxn>
                <a:cxn ang="0">
                  <a:pos x="80" y="60"/>
                </a:cxn>
                <a:cxn ang="0">
                  <a:pos x="77" y="43"/>
                </a:cxn>
                <a:cxn ang="0">
                  <a:pos x="69" y="22"/>
                </a:cxn>
                <a:cxn ang="0">
                  <a:pos x="55" y="14"/>
                </a:cxn>
                <a:cxn ang="0">
                  <a:pos x="47" y="11"/>
                </a:cxn>
              </a:cxnLst>
              <a:rect l="0" t="0" r="r" b="b"/>
              <a:pathLst>
                <a:path w="93" h="116">
                  <a:moveTo>
                    <a:pt x="47" y="116"/>
                  </a:moveTo>
                  <a:lnTo>
                    <a:pt x="47" y="116"/>
                  </a:lnTo>
                  <a:lnTo>
                    <a:pt x="33" y="116"/>
                  </a:lnTo>
                  <a:lnTo>
                    <a:pt x="25" y="111"/>
                  </a:lnTo>
                  <a:lnTo>
                    <a:pt x="16" y="106"/>
                  </a:lnTo>
                  <a:lnTo>
                    <a:pt x="11" y="100"/>
                  </a:lnTo>
                  <a:lnTo>
                    <a:pt x="5" y="92"/>
                  </a:lnTo>
                  <a:lnTo>
                    <a:pt x="3" y="81"/>
                  </a:lnTo>
                  <a:lnTo>
                    <a:pt x="0" y="57"/>
                  </a:lnTo>
                  <a:lnTo>
                    <a:pt x="3" y="35"/>
                  </a:lnTo>
                  <a:lnTo>
                    <a:pt x="5" y="24"/>
                  </a:lnTo>
                  <a:lnTo>
                    <a:pt x="11" y="16"/>
                  </a:lnTo>
                  <a:lnTo>
                    <a:pt x="16" y="11"/>
                  </a:lnTo>
                  <a:lnTo>
                    <a:pt x="25" y="6"/>
                  </a:lnTo>
                  <a:lnTo>
                    <a:pt x="36" y="3"/>
                  </a:lnTo>
                  <a:lnTo>
                    <a:pt x="47" y="0"/>
                  </a:lnTo>
                  <a:lnTo>
                    <a:pt x="58" y="3"/>
                  </a:lnTo>
                  <a:lnTo>
                    <a:pt x="69" y="6"/>
                  </a:lnTo>
                  <a:lnTo>
                    <a:pt x="77" y="11"/>
                  </a:lnTo>
                  <a:lnTo>
                    <a:pt x="82" y="19"/>
                  </a:lnTo>
                  <a:lnTo>
                    <a:pt x="88" y="27"/>
                  </a:lnTo>
                  <a:lnTo>
                    <a:pt x="91" y="35"/>
                  </a:lnTo>
                  <a:lnTo>
                    <a:pt x="93" y="60"/>
                  </a:lnTo>
                  <a:lnTo>
                    <a:pt x="91" y="81"/>
                  </a:lnTo>
                  <a:lnTo>
                    <a:pt x="88" y="92"/>
                  </a:lnTo>
                  <a:lnTo>
                    <a:pt x="82" y="100"/>
                  </a:lnTo>
                  <a:lnTo>
                    <a:pt x="74" y="106"/>
                  </a:lnTo>
                  <a:lnTo>
                    <a:pt x="66" y="111"/>
                  </a:lnTo>
                  <a:lnTo>
                    <a:pt x="58" y="116"/>
                  </a:lnTo>
                  <a:lnTo>
                    <a:pt x="47" y="116"/>
                  </a:lnTo>
                  <a:close/>
                  <a:moveTo>
                    <a:pt x="47" y="11"/>
                  </a:moveTo>
                  <a:lnTo>
                    <a:pt x="47" y="11"/>
                  </a:lnTo>
                  <a:lnTo>
                    <a:pt x="38" y="14"/>
                  </a:lnTo>
                  <a:lnTo>
                    <a:pt x="30" y="16"/>
                  </a:lnTo>
                  <a:lnTo>
                    <a:pt x="25" y="19"/>
                  </a:lnTo>
                  <a:lnTo>
                    <a:pt x="19" y="24"/>
                  </a:lnTo>
                  <a:lnTo>
                    <a:pt x="14" y="41"/>
                  </a:lnTo>
                  <a:lnTo>
                    <a:pt x="14" y="57"/>
                  </a:lnTo>
                  <a:lnTo>
                    <a:pt x="14" y="76"/>
                  </a:lnTo>
                  <a:lnTo>
                    <a:pt x="19" y="89"/>
                  </a:lnTo>
                  <a:lnTo>
                    <a:pt x="25" y="97"/>
                  </a:lnTo>
                  <a:lnTo>
                    <a:pt x="30" y="100"/>
                  </a:lnTo>
                  <a:lnTo>
                    <a:pt x="38" y="103"/>
                  </a:lnTo>
                  <a:lnTo>
                    <a:pt x="47" y="106"/>
                  </a:lnTo>
                  <a:lnTo>
                    <a:pt x="55" y="103"/>
                  </a:lnTo>
                  <a:lnTo>
                    <a:pt x="63" y="100"/>
                  </a:lnTo>
                  <a:lnTo>
                    <a:pt x="69" y="97"/>
                  </a:lnTo>
                  <a:lnTo>
                    <a:pt x="71" y="92"/>
                  </a:lnTo>
                  <a:lnTo>
                    <a:pt x="77" y="76"/>
                  </a:lnTo>
                  <a:lnTo>
                    <a:pt x="80" y="60"/>
                  </a:lnTo>
                  <a:lnTo>
                    <a:pt x="77" y="43"/>
                  </a:lnTo>
                  <a:lnTo>
                    <a:pt x="74" y="27"/>
                  </a:lnTo>
                  <a:lnTo>
                    <a:pt x="69" y="22"/>
                  </a:lnTo>
                  <a:lnTo>
                    <a:pt x="63" y="16"/>
                  </a:lnTo>
                  <a:lnTo>
                    <a:pt x="55"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6" name="Freeform 31"/>
            <p:cNvSpPr>
              <a:spLocks noEditPoints="1"/>
            </p:cNvSpPr>
            <p:nvPr/>
          </p:nvSpPr>
          <p:spPr bwMode="auto">
            <a:xfrm>
              <a:off x="2959" y="783"/>
              <a:ext cx="96" cy="116"/>
            </a:xfrm>
            <a:custGeom>
              <a:avLst/>
              <a:gdLst/>
              <a:ahLst/>
              <a:cxnLst>
                <a:cxn ang="0">
                  <a:pos x="50" y="116"/>
                </a:cxn>
                <a:cxn ang="0">
                  <a:pos x="28" y="111"/>
                </a:cxn>
                <a:cxn ang="0">
                  <a:pos x="11" y="100"/>
                </a:cxn>
                <a:cxn ang="0">
                  <a:pos x="3" y="81"/>
                </a:cxn>
                <a:cxn ang="0">
                  <a:pos x="0" y="57"/>
                </a:cxn>
                <a:cxn ang="0">
                  <a:pos x="8" y="24"/>
                </a:cxn>
                <a:cxn ang="0">
                  <a:pos x="19" y="11"/>
                </a:cxn>
                <a:cxn ang="0">
                  <a:pos x="39" y="3"/>
                </a:cxn>
                <a:cxn ang="0">
                  <a:pos x="50" y="0"/>
                </a:cxn>
                <a:cxn ang="0">
                  <a:pos x="72" y="6"/>
                </a:cxn>
                <a:cxn ang="0">
                  <a:pos x="85" y="19"/>
                </a:cxn>
                <a:cxn ang="0">
                  <a:pos x="94" y="35"/>
                </a:cxn>
                <a:cxn ang="0">
                  <a:pos x="96" y="60"/>
                </a:cxn>
                <a:cxn ang="0">
                  <a:pos x="91" y="92"/>
                </a:cxn>
                <a:cxn ang="0">
                  <a:pos x="77" y="106"/>
                </a:cxn>
                <a:cxn ang="0">
                  <a:pos x="61" y="116"/>
                </a:cxn>
                <a:cxn ang="0">
                  <a:pos x="50" y="116"/>
                </a:cxn>
                <a:cxn ang="0">
                  <a:pos x="50" y="11"/>
                </a:cxn>
                <a:cxn ang="0">
                  <a:pos x="33" y="16"/>
                </a:cxn>
                <a:cxn ang="0">
                  <a:pos x="22" y="24"/>
                </a:cxn>
                <a:cxn ang="0">
                  <a:pos x="14" y="57"/>
                </a:cxn>
                <a:cxn ang="0">
                  <a:pos x="17" y="76"/>
                </a:cxn>
                <a:cxn ang="0">
                  <a:pos x="28" y="97"/>
                </a:cxn>
                <a:cxn ang="0">
                  <a:pos x="41" y="103"/>
                </a:cxn>
                <a:cxn ang="0">
                  <a:pos x="50" y="106"/>
                </a:cxn>
                <a:cxn ang="0">
                  <a:pos x="66" y="100"/>
                </a:cxn>
                <a:cxn ang="0">
                  <a:pos x="74" y="92"/>
                </a:cxn>
                <a:cxn ang="0">
                  <a:pos x="83" y="60"/>
                </a:cxn>
                <a:cxn ang="0">
                  <a:pos x="80" y="43"/>
                </a:cxn>
                <a:cxn ang="0">
                  <a:pos x="72" y="22"/>
                </a:cxn>
                <a:cxn ang="0">
                  <a:pos x="58" y="14"/>
                </a:cxn>
                <a:cxn ang="0">
                  <a:pos x="50" y="11"/>
                </a:cxn>
              </a:cxnLst>
              <a:rect l="0" t="0" r="r" b="b"/>
              <a:pathLst>
                <a:path w="96" h="116">
                  <a:moveTo>
                    <a:pt x="50" y="116"/>
                  </a:moveTo>
                  <a:lnTo>
                    <a:pt x="50" y="116"/>
                  </a:lnTo>
                  <a:lnTo>
                    <a:pt x="36" y="116"/>
                  </a:lnTo>
                  <a:lnTo>
                    <a:pt x="28" y="111"/>
                  </a:lnTo>
                  <a:lnTo>
                    <a:pt x="19" y="106"/>
                  </a:lnTo>
                  <a:lnTo>
                    <a:pt x="11" y="100"/>
                  </a:lnTo>
                  <a:lnTo>
                    <a:pt x="8" y="92"/>
                  </a:lnTo>
                  <a:lnTo>
                    <a:pt x="3" y="81"/>
                  </a:lnTo>
                  <a:lnTo>
                    <a:pt x="0" y="57"/>
                  </a:lnTo>
                  <a:lnTo>
                    <a:pt x="3" y="35"/>
                  </a:lnTo>
                  <a:lnTo>
                    <a:pt x="8" y="24"/>
                  </a:lnTo>
                  <a:lnTo>
                    <a:pt x="14" y="16"/>
                  </a:lnTo>
                  <a:lnTo>
                    <a:pt x="19" y="11"/>
                  </a:lnTo>
                  <a:lnTo>
                    <a:pt x="28" y="6"/>
                  </a:lnTo>
                  <a:lnTo>
                    <a:pt x="39" y="3"/>
                  </a:lnTo>
                  <a:lnTo>
                    <a:pt x="50" y="0"/>
                  </a:lnTo>
                  <a:lnTo>
                    <a:pt x="61" y="3"/>
                  </a:lnTo>
                  <a:lnTo>
                    <a:pt x="72" y="6"/>
                  </a:lnTo>
                  <a:lnTo>
                    <a:pt x="80" y="11"/>
                  </a:lnTo>
                  <a:lnTo>
                    <a:pt x="85" y="19"/>
                  </a:lnTo>
                  <a:lnTo>
                    <a:pt x="91" y="27"/>
                  </a:lnTo>
                  <a:lnTo>
                    <a:pt x="94" y="35"/>
                  </a:lnTo>
                  <a:lnTo>
                    <a:pt x="96" y="60"/>
                  </a:lnTo>
                  <a:lnTo>
                    <a:pt x="94" y="81"/>
                  </a:lnTo>
                  <a:lnTo>
                    <a:pt x="91" y="92"/>
                  </a:lnTo>
                  <a:lnTo>
                    <a:pt x="85" y="100"/>
                  </a:lnTo>
                  <a:lnTo>
                    <a:pt x="77" y="106"/>
                  </a:lnTo>
                  <a:lnTo>
                    <a:pt x="69" y="111"/>
                  </a:lnTo>
                  <a:lnTo>
                    <a:pt x="61" y="116"/>
                  </a:lnTo>
                  <a:lnTo>
                    <a:pt x="50" y="116"/>
                  </a:lnTo>
                  <a:close/>
                  <a:moveTo>
                    <a:pt x="50" y="11"/>
                  </a:moveTo>
                  <a:lnTo>
                    <a:pt x="50" y="11"/>
                  </a:lnTo>
                  <a:lnTo>
                    <a:pt x="41" y="14"/>
                  </a:lnTo>
                  <a:lnTo>
                    <a:pt x="33" y="16"/>
                  </a:lnTo>
                  <a:lnTo>
                    <a:pt x="28" y="19"/>
                  </a:lnTo>
                  <a:lnTo>
                    <a:pt x="22" y="24"/>
                  </a:lnTo>
                  <a:lnTo>
                    <a:pt x="17" y="41"/>
                  </a:lnTo>
                  <a:lnTo>
                    <a:pt x="14" y="57"/>
                  </a:lnTo>
                  <a:lnTo>
                    <a:pt x="17" y="76"/>
                  </a:lnTo>
                  <a:lnTo>
                    <a:pt x="22" y="89"/>
                  </a:lnTo>
                  <a:lnTo>
                    <a:pt x="28" y="97"/>
                  </a:lnTo>
                  <a:lnTo>
                    <a:pt x="33" y="100"/>
                  </a:lnTo>
                  <a:lnTo>
                    <a:pt x="41" y="103"/>
                  </a:lnTo>
                  <a:lnTo>
                    <a:pt x="50" y="106"/>
                  </a:lnTo>
                  <a:lnTo>
                    <a:pt x="58" y="103"/>
                  </a:lnTo>
                  <a:lnTo>
                    <a:pt x="66" y="100"/>
                  </a:lnTo>
                  <a:lnTo>
                    <a:pt x="72" y="97"/>
                  </a:lnTo>
                  <a:lnTo>
                    <a:pt x="74" y="92"/>
                  </a:lnTo>
                  <a:lnTo>
                    <a:pt x="80" y="76"/>
                  </a:lnTo>
                  <a:lnTo>
                    <a:pt x="83" y="60"/>
                  </a:lnTo>
                  <a:lnTo>
                    <a:pt x="80" y="43"/>
                  </a:lnTo>
                  <a:lnTo>
                    <a:pt x="74" y="27"/>
                  </a:lnTo>
                  <a:lnTo>
                    <a:pt x="72" y="22"/>
                  </a:lnTo>
                  <a:lnTo>
                    <a:pt x="66" y="16"/>
                  </a:lnTo>
                  <a:lnTo>
                    <a:pt x="58" y="14"/>
                  </a:lnTo>
                  <a:lnTo>
                    <a:pt x="5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30"/>
            <p:cNvSpPr>
              <a:spLocks/>
            </p:cNvSpPr>
            <p:nvPr/>
          </p:nvSpPr>
          <p:spPr bwMode="auto">
            <a:xfrm>
              <a:off x="3086" y="726"/>
              <a:ext cx="16" cy="171"/>
            </a:xfrm>
            <a:custGeom>
              <a:avLst/>
              <a:gdLst/>
              <a:ahLst/>
              <a:cxnLst>
                <a:cxn ang="0">
                  <a:pos x="13" y="171"/>
                </a:cxn>
                <a:cxn ang="0">
                  <a:pos x="13" y="171"/>
                </a:cxn>
                <a:cxn ang="0">
                  <a:pos x="2" y="171"/>
                </a:cxn>
                <a:cxn ang="0">
                  <a:pos x="2" y="171"/>
                </a:cxn>
                <a:cxn ang="0">
                  <a:pos x="2" y="171"/>
                </a:cxn>
                <a:cxn ang="0">
                  <a:pos x="2" y="100"/>
                </a:cxn>
                <a:cxn ang="0">
                  <a:pos x="2" y="68"/>
                </a:cxn>
                <a:cxn ang="0">
                  <a:pos x="2" y="68"/>
                </a:cxn>
                <a:cxn ang="0">
                  <a:pos x="0" y="3"/>
                </a:cxn>
                <a:cxn ang="0">
                  <a:pos x="0" y="0"/>
                </a:cxn>
                <a:cxn ang="0">
                  <a:pos x="0" y="0"/>
                </a:cxn>
                <a:cxn ang="0">
                  <a:pos x="13" y="0"/>
                </a:cxn>
                <a:cxn ang="0">
                  <a:pos x="13" y="0"/>
                </a:cxn>
                <a:cxn ang="0">
                  <a:pos x="13" y="0"/>
                </a:cxn>
                <a:cxn ang="0">
                  <a:pos x="13" y="73"/>
                </a:cxn>
                <a:cxn ang="0">
                  <a:pos x="13" y="73"/>
                </a:cxn>
                <a:cxn ang="0">
                  <a:pos x="13" y="133"/>
                </a:cxn>
                <a:cxn ang="0">
                  <a:pos x="13" y="133"/>
                </a:cxn>
                <a:cxn ang="0">
                  <a:pos x="16" y="171"/>
                </a:cxn>
                <a:cxn ang="0">
                  <a:pos x="13" y="171"/>
                </a:cxn>
              </a:cxnLst>
              <a:rect l="0" t="0" r="r" b="b"/>
              <a:pathLst>
                <a:path w="16" h="171">
                  <a:moveTo>
                    <a:pt x="13" y="171"/>
                  </a:moveTo>
                  <a:lnTo>
                    <a:pt x="13" y="171"/>
                  </a:lnTo>
                  <a:lnTo>
                    <a:pt x="2" y="171"/>
                  </a:lnTo>
                  <a:lnTo>
                    <a:pt x="2" y="100"/>
                  </a:lnTo>
                  <a:lnTo>
                    <a:pt x="2" y="68"/>
                  </a:lnTo>
                  <a:lnTo>
                    <a:pt x="0" y="3"/>
                  </a:lnTo>
                  <a:lnTo>
                    <a:pt x="0" y="0"/>
                  </a:lnTo>
                  <a:lnTo>
                    <a:pt x="13" y="0"/>
                  </a:lnTo>
                  <a:lnTo>
                    <a:pt x="13" y="73"/>
                  </a:lnTo>
                  <a:lnTo>
                    <a:pt x="13" y="133"/>
                  </a:lnTo>
                  <a:lnTo>
                    <a:pt x="16" y="171"/>
                  </a:lnTo>
                  <a:lnTo>
                    <a:pt x="13"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8" name="Freeform 29"/>
            <p:cNvSpPr>
              <a:spLocks/>
            </p:cNvSpPr>
            <p:nvPr/>
          </p:nvSpPr>
          <p:spPr bwMode="auto">
            <a:xfrm>
              <a:off x="850" y="975"/>
              <a:ext cx="110" cy="154"/>
            </a:xfrm>
            <a:custGeom>
              <a:avLst/>
              <a:gdLst/>
              <a:ahLst/>
              <a:cxnLst>
                <a:cxn ang="0">
                  <a:pos x="107" y="154"/>
                </a:cxn>
                <a:cxn ang="0">
                  <a:pos x="107" y="154"/>
                </a:cxn>
                <a:cxn ang="0">
                  <a:pos x="91" y="154"/>
                </a:cxn>
                <a:cxn ang="0">
                  <a:pos x="88" y="154"/>
                </a:cxn>
                <a:cxn ang="0">
                  <a:pos x="88" y="154"/>
                </a:cxn>
                <a:cxn ang="0">
                  <a:pos x="49" y="84"/>
                </a:cxn>
                <a:cxn ang="0">
                  <a:pos x="11" y="13"/>
                </a:cxn>
                <a:cxn ang="0">
                  <a:pos x="11" y="13"/>
                </a:cxn>
                <a:cxn ang="0">
                  <a:pos x="14" y="84"/>
                </a:cxn>
                <a:cxn ang="0">
                  <a:pos x="14" y="84"/>
                </a:cxn>
                <a:cxn ang="0">
                  <a:pos x="14" y="154"/>
                </a:cxn>
                <a:cxn ang="0">
                  <a:pos x="14" y="154"/>
                </a:cxn>
                <a:cxn ang="0">
                  <a:pos x="8" y="154"/>
                </a:cxn>
                <a:cxn ang="0">
                  <a:pos x="8" y="154"/>
                </a:cxn>
                <a:cxn ang="0">
                  <a:pos x="3"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6" y="32"/>
                </a:cxn>
                <a:cxn ang="0">
                  <a:pos x="36" y="32"/>
                </a:cxn>
                <a:cxn ang="0">
                  <a:pos x="55" y="62"/>
                </a:cxn>
                <a:cxn ang="0">
                  <a:pos x="96" y="143"/>
                </a:cxn>
                <a:cxn ang="0">
                  <a:pos x="96" y="143"/>
                </a:cxn>
                <a:cxn ang="0">
                  <a:pos x="96" y="111"/>
                </a:cxn>
                <a:cxn ang="0">
                  <a:pos x="96" y="111"/>
                </a:cxn>
                <a:cxn ang="0">
                  <a:pos x="93"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1" y="154"/>
                  </a:lnTo>
                  <a:lnTo>
                    <a:pt x="88" y="154"/>
                  </a:lnTo>
                  <a:lnTo>
                    <a:pt x="49" y="84"/>
                  </a:lnTo>
                  <a:lnTo>
                    <a:pt x="11" y="13"/>
                  </a:lnTo>
                  <a:lnTo>
                    <a:pt x="14" y="84"/>
                  </a:lnTo>
                  <a:lnTo>
                    <a:pt x="14" y="154"/>
                  </a:lnTo>
                  <a:lnTo>
                    <a:pt x="8" y="154"/>
                  </a:lnTo>
                  <a:lnTo>
                    <a:pt x="3" y="154"/>
                  </a:lnTo>
                  <a:lnTo>
                    <a:pt x="0" y="154"/>
                  </a:lnTo>
                  <a:lnTo>
                    <a:pt x="0" y="113"/>
                  </a:lnTo>
                  <a:lnTo>
                    <a:pt x="0" y="3"/>
                  </a:lnTo>
                  <a:lnTo>
                    <a:pt x="19" y="0"/>
                  </a:lnTo>
                  <a:lnTo>
                    <a:pt x="19" y="3"/>
                  </a:lnTo>
                  <a:lnTo>
                    <a:pt x="36" y="32"/>
                  </a:lnTo>
                  <a:lnTo>
                    <a:pt x="55" y="62"/>
                  </a:lnTo>
                  <a:lnTo>
                    <a:pt x="96" y="143"/>
                  </a:lnTo>
                  <a:lnTo>
                    <a:pt x="96" y="111"/>
                  </a:lnTo>
                  <a:lnTo>
                    <a:pt x="93" y="3"/>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9" name="Freeform 28"/>
            <p:cNvSpPr>
              <a:spLocks noEditPoints="1"/>
            </p:cNvSpPr>
            <p:nvPr/>
          </p:nvSpPr>
          <p:spPr bwMode="auto">
            <a:xfrm>
              <a:off x="993" y="1015"/>
              <a:ext cx="91" cy="117"/>
            </a:xfrm>
            <a:custGeom>
              <a:avLst/>
              <a:gdLst/>
              <a:ahLst/>
              <a:cxnLst>
                <a:cxn ang="0">
                  <a:pos x="91" y="57"/>
                </a:cxn>
                <a:cxn ang="0">
                  <a:pos x="14" y="57"/>
                </a:cxn>
                <a:cxn ang="0">
                  <a:pos x="14" y="57"/>
                </a:cxn>
                <a:cxn ang="0">
                  <a:pos x="14" y="76"/>
                </a:cxn>
                <a:cxn ang="0">
                  <a:pos x="22" y="90"/>
                </a:cxn>
                <a:cxn ang="0">
                  <a:pos x="27" y="98"/>
                </a:cxn>
                <a:cxn ang="0">
                  <a:pos x="36" y="100"/>
                </a:cxn>
                <a:cxn ang="0">
                  <a:pos x="44" y="103"/>
                </a:cxn>
                <a:cxn ang="0">
                  <a:pos x="52" y="106"/>
                </a:cxn>
                <a:cxn ang="0">
                  <a:pos x="52" y="106"/>
                </a:cxn>
                <a:cxn ang="0">
                  <a:pos x="60" y="103"/>
                </a:cxn>
                <a:cxn ang="0">
                  <a:pos x="71" y="100"/>
                </a:cxn>
                <a:cxn ang="0">
                  <a:pos x="80" y="98"/>
                </a:cxn>
                <a:cxn ang="0">
                  <a:pos x="85" y="90"/>
                </a:cxn>
                <a:cxn ang="0">
                  <a:pos x="88" y="92"/>
                </a:cxn>
                <a:cxn ang="0">
                  <a:pos x="88" y="92"/>
                </a:cxn>
                <a:cxn ang="0">
                  <a:pos x="88" y="103"/>
                </a:cxn>
                <a:cxn ang="0">
                  <a:pos x="85" y="106"/>
                </a:cxn>
                <a:cxn ang="0">
                  <a:pos x="85" y="106"/>
                </a:cxn>
                <a:cxn ang="0">
                  <a:pos x="69" y="114"/>
                </a:cxn>
                <a:cxn ang="0">
                  <a:pos x="52" y="117"/>
                </a:cxn>
                <a:cxn ang="0">
                  <a:pos x="52" y="117"/>
                </a:cxn>
                <a:cxn ang="0">
                  <a:pos x="38" y="117"/>
                </a:cxn>
                <a:cxn ang="0">
                  <a:pos x="30" y="111"/>
                </a:cxn>
                <a:cxn ang="0">
                  <a:pos x="19" y="108"/>
                </a:cxn>
                <a:cxn ang="0">
                  <a:pos x="14" y="100"/>
                </a:cxn>
                <a:cxn ang="0">
                  <a:pos x="8" y="92"/>
                </a:cxn>
                <a:cxn ang="0">
                  <a:pos x="3" y="81"/>
                </a:cxn>
                <a:cxn ang="0">
                  <a:pos x="0" y="71"/>
                </a:cxn>
                <a:cxn ang="0">
                  <a:pos x="0" y="60"/>
                </a:cxn>
                <a:cxn ang="0">
                  <a:pos x="0" y="60"/>
                </a:cxn>
                <a:cxn ang="0">
                  <a:pos x="3" y="36"/>
                </a:cxn>
                <a:cxn ang="0">
                  <a:pos x="5" y="27"/>
                </a:cxn>
                <a:cxn ang="0">
                  <a:pos x="11" y="17"/>
                </a:cxn>
                <a:cxn ang="0">
                  <a:pos x="19" y="11"/>
                </a:cxn>
                <a:cxn ang="0">
                  <a:pos x="27" y="6"/>
                </a:cxn>
                <a:cxn ang="0">
                  <a:pos x="36" y="3"/>
                </a:cxn>
                <a:cxn ang="0">
                  <a:pos x="47" y="0"/>
                </a:cxn>
                <a:cxn ang="0">
                  <a:pos x="47" y="0"/>
                </a:cxn>
                <a:cxn ang="0">
                  <a:pos x="58" y="3"/>
                </a:cxn>
                <a:cxn ang="0">
                  <a:pos x="69" y="6"/>
                </a:cxn>
                <a:cxn ang="0">
                  <a:pos x="74" y="11"/>
                </a:cxn>
                <a:cxn ang="0">
                  <a:pos x="82" y="17"/>
                </a:cxn>
                <a:cxn ang="0">
                  <a:pos x="85" y="25"/>
                </a:cxn>
                <a:cxn ang="0">
                  <a:pos x="88" y="36"/>
                </a:cxn>
                <a:cxn ang="0">
                  <a:pos x="91" y="57"/>
                </a:cxn>
                <a:cxn ang="0">
                  <a:pos x="91" y="57"/>
                </a:cxn>
                <a:cxn ang="0">
                  <a:pos x="47" y="11"/>
                </a:cxn>
                <a:cxn ang="0">
                  <a:pos x="47" y="11"/>
                </a:cxn>
                <a:cxn ang="0">
                  <a:pos x="33" y="14"/>
                </a:cxn>
                <a:cxn ang="0">
                  <a:pos x="25" y="22"/>
                </a:cxn>
                <a:cxn ang="0">
                  <a:pos x="16" y="33"/>
                </a:cxn>
                <a:cxn ang="0">
                  <a:pos x="14" y="46"/>
                </a:cxn>
                <a:cxn ang="0">
                  <a:pos x="77" y="46"/>
                </a:cxn>
                <a:cxn ang="0">
                  <a:pos x="77" y="46"/>
                </a:cxn>
                <a:cxn ang="0">
                  <a:pos x="74" y="33"/>
                </a:cxn>
                <a:cxn ang="0">
                  <a:pos x="69" y="22"/>
                </a:cxn>
                <a:cxn ang="0">
                  <a:pos x="60" y="14"/>
                </a:cxn>
                <a:cxn ang="0">
                  <a:pos x="47" y="11"/>
                </a:cxn>
                <a:cxn ang="0">
                  <a:pos x="47" y="11"/>
                </a:cxn>
              </a:cxnLst>
              <a:rect l="0" t="0" r="r" b="b"/>
              <a:pathLst>
                <a:path w="91" h="117">
                  <a:moveTo>
                    <a:pt x="91" y="57"/>
                  </a:moveTo>
                  <a:lnTo>
                    <a:pt x="14" y="57"/>
                  </a:lnTo>
                  <a:lnTo>
                    <a:pt x="14" y="76"/>
                  </a:lnTo>
                  <a:lnTo>
                    <a:pt x="22" y="90"/>
                  </a:lnTo>
                  <a:lnTo>
                    <a:pt x="27" y="98"/>
                  </a:lnTo>
                  <a:lnTo>
                    <a:pt x="36" y="100"/>
                  </a:lnTo>
                  <a:lnTo>
                    <a:pt x="44" y="103"/>
                  </a:lnTo>
                  <a:lnTo>
                    <a:pt x="52" y="106"/>
                  </a:lnTo>
                  <a:lnTo>
                    <a:pt x="60" y="103"/>
                  </a:lnTo>
                  <a:lnTo>
                    <a:pt x="71" y="100"/>
                  </a:lnTo>
                  <a:lnTo>
                    <a:pt x="80" y="98"/>
                  </a:lnTo>
                  <a:lnTo>
                    <a:pt x="85" y="90"/>
                  </a:lnTo>
                  <a:lnTo>
                    <a:pt x="88" y="92"/>
                  </a:lnTo>
                  <a:lnTo>
                    <a:pt x="88" y="103"/>
                  </a:lnTo>
                  <a:lnTo>
                    <a:pt x="85" y="106"/>
                  </a:lnTo>
                  <a:lnTo>
                    <a:pt x="69" y="114"/>
                  </a:lnTo>
                  <a:lnTo>
                    <a:pt x="52" y="117"/>
                  </a:lnTo>
                  <a:lnTo>
                    <a:pt x="38" y="117"/>
                  </a:lnTo>
                  <a:lnTo>
                    <a:pt x="30" y="111"/>
                  </a:lnTo>
                  <a:lnTo>
                    <a:pt x="19" y="108"/>
                  </a:lnTo>
                  <a:lnTo>
                    <a:pt x="14" y="100"/>
                  </a:lnTo>
                  <a:lnTo>
                    <a:pt x="8" y="92"/>
                  </a:lnTo>
                  <a:lnTo>
                    <a:pt x="3" y="81"/>
                  </a:lnTo>
                  <a:lnTo>
                    <a:pt x="0" y="71"/>
                  </a:lnTo>
                  <a:lnTo>
                    <a:pt x="0" y="60"/>
                  </a:lnTo>
                  <a:lnTo>
                    <a:pt x="3" y="36"/>
                  </a:lnTo>
                  <a:lnTo>
                    <a:pt x="5" y="27"/>
                  </a:lnTo>
                  <a:lnTo>
                    <a:pt x="11" y="17"/>
                  </a:lnTo>
                  <a:lnTo>
                    <a:pt x="19" y="11"/>
                  </a:lnTo>
                  <a:lnTo>
                    <a:pt x="27" y="6"/>
                  </a:lnTo>
                  <a:lnTo>
                    <a:pt x="36" y="3"/>
                  </a:lnTo>
                  <a:lnTo>
                    <a:pt x="47" y="0"/>
                  </a:lnTo>
                  <a:lnTo>
                    <a:pt x="58" y="3"/>
                  </a:lnTo>
                  <a:lnTo>
                    <a:pt x="69" y="6"/>
                  </a:lnTo>
                  <a:lnTo>
                    <a:pt x="74" y="11"/>
                  </a:lnTo>
                  <a:lnTo>
                    <a:pt x="82" y="17"/>
                  </a:lnTo>
                  <a:lnTo>
                    <a:pt x="85" y="25"/>
                  </a:lnTo>
                  <a:lnTo>
                    <a:pt x="88" y="36"/>
                  </a:lnTo>
                  <a:lnTo>
                    <a:pt x="91" y="57"/>
                  </a:lnTo>
                  <a:close/>
                  <a:moveTo>
                    <a:pt x="47" y="11"/>
                  </a:moveTo>
                  <a:lnTo>
                    <a:pt x="47" y="11"/>
                  </a:lnTo>
                  <a:lnTo>
                    <a:pt x="33" y="14"/>
                  </a:lnTo>
                  <a:lnTo>
                    <a:pt x="25" y="22"/>
                  </a:lnTo>
                  <a:lnTo>
                    <a:pt x="16" y="33"/>
                  </a:lnTo>
                  <a:lnTo>
                    <a:pt x="14" y="46"/>
                  </a:lnTo>
                  <a:lnTo>
                    <a:pt x="77" y="46"/>
                  </a:lnTo>
                  <a:lnTo>
                    <a:pt x="74" y="33"/>
                  </a:lnTo>
                  <a:lnTo>
                    <a:pt x="69" y="22"/>
                  </a:lnTo>
                  <a:lnTo>
                    <a:pt x="60"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0" name="Freeform 27"/>
            <p:cNvSpPr>
              <a:spLocks/>
            </p:cNvSpPr>
            <p:nvPr/>
          </p:nvSpPr>
          <p:spPr bwMode="auto">
            <a:xfrm>
              <a:off x="1100" y="1018"/>
              <a:ext cx="146" cy="111"/>
            </a:xfrm>
            <a:custGeom>
              <a:avLst/>
              <a:gdLst/>
              <a:ahLst/>
              <a:cxnLst>
                <a:cxn ang="0">
                  <a:pos x="132" y="46"/>
                </a:cxn>
                <a:cxn ang="0">
                  <a:pos x="124" y="87"/>
                </a:cxn>
                <a:cxn ang="0">
                  <a:pos x="124" y="87"/>
                </a:cxn>
                <a:cxn ang="0">
                  <a:pos x="118" y="108"/>
                </a:cxn>
                <a:cxn ang="0">
                  <a:pos x="116" y="111"/>
                </a:cxn>
                <a:cxn ang="0">
                  <a:pos x="116" y="111"/>
                </a:cxn>
                <a:cxn ang="0">
                  <a:pos x="99" y="111"/>
                </a:cxn>
                <a:cxn ang="0">
                  <a:pos x="99" y="111"/>
                </a:cxn>
                <a:cxn ang="0">
                  <a:pos x="99" y="111"/>
                </a:cxn>
                <a:cxn ang="0">
                  <a:pos x="91" y="78"/>
                </a:cxn>
                <a:cxn ang="0">
                  <a:pos x="72" y="8"/>
                </a:cxn>
                <a:cxn ang="0">
                  <a:pos x="58" y="65"/>
                </a:cxn>
                <a:cxn ang="0">
                  <a:pos x="58" y="65"/>
                </a:cxn>
                <a:cxn ang="0">
                  <a:pos x="47"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7" y="3"/>
                </a:cxn>
                <a:cxn ang="0">
                  <a:pos x="17" y="3"/>
                </a:cxn>
                <a:cxn ang="0">
                  <a:pos x="22" y="33"/>
                </a:cxn>
                <a:cxn ang="0">
                  <a:pos x="39" y="103"/>
                </a:cxn>
                <a:cxn ang="0">
                  <a:pos x="58" y="30"/>
                </a:cxn>
                <a:cxn ang="0">
                  <a:pos x="58" y="30"/>
                </a:cxn>
                <a:cxn ang="0">
                  <a:pos x="63" y="3"/>
                </a:cxn>
                <a:cxn ang="0">
                  <a:pos x="63" y="0"/>
                </a:cxn>
                <a:cxn ang="0">
                  <a:pos x="63" y="0"/>
                </a:cxn>
                <a:cxn ang="0">
                  <a:pos x="83" y="0"/>
                </a:cxn>
                <a:cxn ang="0">
                  <a:pos x="83" y="3"/>
                </a:cxn>
                <a:cxn ang="0">
                  <a:pos x="83" y="3"/>
                </a:cxn>
                <a:cxn ang="0">
                  <a:pos x="110" y="100"/>
                </a:cxn>
                <a:cxn ang="0">
                  <a:pos x="124" y="43"/>
                </a:cxn>
                <a:cxn ang="0">
                  <a:pos x="124" y="43"/>
                </a:cxn>
                <a:cxn ang="0">
                  <a:pos x="129" y="14"/>
                </a:cxn>
                <a:cxn ang="0">
                  <a:pos x="129" y="14"/>
                </a:cxn>
                <a:cxn ang="0">
                  <a:pos x="132" y="3"/>
                </a:cxn>
                <a:cxn ang="0">
                  <a:pos x="132" y="0"/>
                </a:cxn>
                <a:cxn ang="0">
                  <a:pos x="132" y="0"/>
                </a:cxn>
                <a:cxn ang="0">
                  <a:pos x="138" y="0"/>
                </a:cxn>
                <a:cxn ang="0">
                  <a:pos x="138" y="0"/>
                </a:cxn>
                <a:cxn ang="0">
                  <a:pos x="143" y="0"/>
                </a:cxn>
                <a:cxn ang="0">
                  <a:pos x="146" y="3"/>
                </a:cxn>
                <a:cxn ang="0">
                  <a:pos x="146" y="3"/>
                </a:cxn>
                <a:cxn ang="0">
                  <a:pos x="132" y="46"/>
                </a:cxn>
                <a:cxn ang="0">
                  <a:pos x="132" y="46"/>
                </a:cxn>
              </a:cxnLst>
              <a:rect l="0" t="0" r="r" b="b"/>
              <a:pathLst>
                <a:path w="146" h="111">
                  <a:moveTo>
                    <a:pt x="132" y="46"/>
                  </a:moveTo>
                  <a:lnTo>
                    <a:pt x="124" y="87"/>
                  </a:lnTo>
                  <a:lnTo>
                    <a:pt x="118" y="108"/>
                  </a:lnTo>
                  <a:lnTo>
                    <a:pt x="116" y="111"/>
                  </a:lnTo>
                  <a:lnTo>
                    <a:pt x="99" y="111"/>
                  </a:lnTo>
                  <a:lnTo>
                    <a:pt x="91" y="78"/>
                  </a:lnTo>
                  <a:lnTo>
                    <a:pt x="72" y="8"/>
                  </a:lnTo>
                  <a:lnTo>
                    <a:pt x="58" y="65"/>
                  </a:lnTo>
                  <a:lnTo>
                    <a:pt x="47" y="111"/>
                  </a:lnTo>
                  <a:lnTo>
                    <a:pt x="30" y="111"/>
                  </a:lnTo>
                  <a:lnTo>
                    <a:pt x="22" y="78"/>
                  </a:lnTo>
                  <a:lnTo>
                    <a:pt x="0" y="3"/>
                  </a:lnTo>
                  <a:lnTo>
                    <a:pt x="3" y="0"/>
                  </a:lnTo>
                  <a:lnTo>
                    <a:pt x="14" y="0"/>
                  </a:lnTo>
                  <a:lnTo>
                    <a:pt x="17" y="3"/>
                  </a:lnTo>
                  <a:lnTo>
                    <a:pt x="22" y="33"/>
                  </a:lnTo>
                  <a:lnTo>
                    <a:pt x="39" y="103"/>
                  </a:lnTo>
                  <a:lnTo>
                    <a:pt x="58" y="30"/>
                  </a:lnTo>
                  <a:lnTo>
                    <a:pt x="63" y="3"/>
                  </a:lnTo>
                  <a:lnTo>
                    <a:pt x="63" y="0"/>
                  </a:lnTo>
                  <a:lnTo>
                    <a:pt x="83" y="0"/>
                  </a:lnTo>
                  <a:lnTo>
                    <a:pt x="83" y="3"/>
                  </a:lnTo>
                  <a:lnTo>
                    <a:pt x="110" y="100"/>
                  </a:lnTo>
                  <a:lnTo>
                    <a:pt x="124" y="43"/>
                  </a:lnTo>
                  <a:lnTo>
                    <a:pt x="129" y="14"/>
                  </a:lnTo>
                  <a:lnTo>
                    <a:pt x="132" y="3"/>
                  </a:lnTo>
                  <a:lnTo>
                    <a:pt x="132" y="0"/>
                  </a:lnTo>
                  <a:lnTo>
                    <a:pt x="138" y="0"/>
                  </a:lnTo>
                  <a:lnTo>
                    <a:pt x="143" y="0"/>
                  </a:lnTo>
                  <a:lnTo>
                    <a:pt x="146"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1" name="Freeform 26"/>
            <p:cNvSpPr>
              <a:spLocks noEditPoints="1"/>
            </p:cNvSpPr>
            <p:nvPr/>
          </p:nvSpPr>
          <p:spPr bwMode="auto">
            <a:xfrm>
              <a:off x="1262" y="1015"/>
              <a:ext cx="77" cy="117"/>
            </a:xfrm>
            <a:custGeom>
              <a:avLst/>
              <a:gdLst/>
              <a:ahLst/>
              <a:cxnLst>
                <a:cxn ang="0">
                  <a:pos x="77" y="114"/>
                </a:cxn>
                <a:cxn ang="0">
                  <a:pos x="64" y="114"/>
                </a:cxn>
                <a:cxn ang="0">
                  <a:pos x="64" y="106"/>
                </a:cxn>
                <a:cxn ang="0">
                  <a:pos x="33" y="117"/>
                </a:cxn>
                <a:cxn ang="0">
                  <a:pos x="20" y="114"/>
                </a:cxn>
                <a:cxn ang="0">
                  <a:pos x="3" y="95"/>
                </a:cxn>
                <a:cxn ang="0">
                  <a:pos x="0" y="81"/>
                </a:cxn>
                <a:cxn ang="0">
                  <a:pos x="6" y="60"/>
                </a:cxn>
                <a:cxn ang="0">
                  <a:pos x="22" y="49"/>
                </a:cxn>
                <a:cxn ang="0">
                  <a:pos x="64" y="38"/>
                </a:cxn>
                <a:cxn ang="0">
                  <a:pos x="64" y="36"/>
                </a:cxn>
                <a:cxn ang="0">
                  <a:pos x="58" y="17"/>
                </a:cxn>
                <a:cxn ang="0">
                  <a:pos x="42" y="11"/>
                </a:cxn>
                <a:cxn ang="0">
                  <a:pos x="25" y="14"/>
                </a:cxn>
                <a:cxn ang="0">
                  <a:pos x="11" y="19"/>
                </a:cxn>
                <a:cxn ang="0">
                  <a:pos x="11" y="9"/>
                </a:cxn>
                <a:cxn ang="0">
                  <a:pos x="14" y="9"/>
                </a:cxn>
                <a:cxn ang="0">
                  <a:pos x="44" y="0"/>
                </a:cxn>
                <a:cxn ang="0">
                  <a:pos x="53" y="0"/>
                </a:cxn>
                <a:cxn ang="0">
                  <a:pos x="69" y="9"/>
                </a:cxn>
                <a:cxn ang="0">
                  <a:pos x="75" y="19"/>
                </a:cxn>
                <a:cxn ang="0">
                  <a:pos x="77" y="33"/>
                </a:cxn>
                <a:cxn ang="0">
                  <a:pos x="77" y="71"/>
                </a:cxn>
                <a:cxn ang="0">
                  <a:pos x="77" y="84"/>
                </a:cxn>
                <a:cxn ang="0">
                  <a:pos x="77" y="114"/>
                </a:cxn>
                <a:cxn ang="0">
                  <a:pos x="64" y="49"/>
                </a:cxn>
                <a:cxn ang="0">
                  <a:pos x="31" y="57"/>
                </a:cxn>
                <a:cxn ang="0">
                  <a:pos x="20" y="65"/>
                </a:cxn>
                <a:cxn ang="0">
                  <a:pos x="14" y="81"/>
                </a:cxn>
                <a:cxn ang="0">
                  <a:pos x="14" y="92"/>
                </a:cxn>
                <a:cxn ang="0">
                  <a:pos x="28" y="103"/>
                </a:cxn>
                <a:cxn ang="0">
                  <a:pos x="36" y="106"/>
                </a:cxn>
                <a:cxn ang="0">
                  <a:pos x="64" y="95"/>
                </a:cxn>
              </a:cxnLst>
              <a:rect l="0" t="0" r="r" b="b"/>
              <a:pathLst>
                <a:path w="77" h="117">
                  <a:moveTo>
                    <a:pt x="77" y="114"/>
                  </a:moveTo>
                  <a:lnTo>
                    <a:pt x="77" y="114"/>
                  </a:lnTo>
                  <a:lnTo>
                    <a:pt x="66" y="114"/>
                  </a:lnTo>
                  <a:lnTo>
                    <a:pt x="64" y="114"/>
                  </a:lnTo>
                  <a:lnTo>
                    <a:pt x="64" y="106"/>
                  </a:lnTo>
                  <a:lnTo>
                    <a:pt x="50" y="114"/>
                  </a:lnTo>
                  <a:lnTo>
                    <a:pt x="33" y="117"/>
                  </a:lnTo>
                  <a:lnTo>
                    <a:pt x="20" y="114"/>
                  </a:lnTo>
                  <a:lnTo>
                    <a:pt x="9" y="106"/>
                  </a:lnTo>
                  <a:lnTo>
                    <a:pt x="3" y="95"/>
                  </a:lnTo>
                  <a:lnTo>
                    <a:pt x="0" y="81"/>
                  </a:lnTo>
                  <a:lnTo>
                    <a:pt x="3" y="71"/>
                  </a:lnTo>
                  <a:lnTo>
                    <a:pt x="6" y="60"/>
                  </a:lnTo>
                  <a:lnTo>
                    <a:pt x="14" y="52"/>
                  </a:lnTo>
                  <a:lnTo>
                    <a:pt x="22" y="49"/>
                  </a:lnTo>
                  <a:lnTo>
                    <a:pt x="44" y="44"/>
                  </a:lnTo>
                  <a:lnTo>
                    <a:pt x="64" y="38"/>
                  </a:lnTo>
                  <a:lnTo>
                    <a:pt x="64" y="36"/>
                  </a:lnTo>
                  <a:lnTo>
                    <a:pt x="64" y="25"/>
                  </a:lnTo>
                  <a:lnTo>
                    <a:pt x="58" y="17"/>
                  </a:lnTo>
                  <a:lnTo>
                    <a:pt x="50" y="14"/>
                  </a:lnTo>
                  <a:lnTo>
                    <a:pt x="42" y="11"/>
                  </a:lnTo>
                  <a:lnTo>
                    <a:pt x="25" y="14"/>
                  </a:lnTo>
                  <a:lnTo>
                    <a:pt x="14" y="19"/>
                  </a:lnTo>
                  <a:lnTo>
                    <a:pt x="11" y="19"/>
                  </a:lnTo>
                  <a:lnTo>
                    <a:pt x="11" y="9"/>
                  </a:lnTo>
                  <a:lnTo>
                    <a:pt x="14" y="9"/>
                  </a:lnTo>
                  <a:lnTo>
                    <a:pt x="28" y="3"/>
                  </a:lnTo>
                  <a:lnTo>
                    <a:pt x="44" y="0"/>
                  </a:lnTo>
                  <a:lnTo>
                    <a:pt x="53" y="0"/>
                  </a:lnTo>
                  <a:lnTo>
                    <a:pt x="61" y="6"/>
                  </a:lnTo>
                  <a:lnTo>
                    <a:pt x="69" y="9"/>
                  </a:lnTo>
                  <a:lnTo>
                    <a:pt x="75" y="19"/>
                  </a:lnTo>
                  <a:lnTo>
                    <a:pt x="77" y="25"/>
                  </a:lnTo>
                  <a:lnTo>
                    <a:pt x="77" y="33"/>
                  </a:lnTo>
                  <a:lnTo>
                    <a:pt x="77" y="71"/>
                  </a:lnTo>
                  <a:lnTo>
                    <a:pt x="77" y="84"/>
                  </a:lnTo>
                  <a:lnTo>
                    <a:pt x="77" y="111"/>
                  </a:lnTo>
                  <a:lnTo>
                    <a:pt x="77" y="114"/>
                  </a:lnTo>
                  <a:close/>
                  <a:moveTo>
                    <a:pt x="64" y="49"/>
                  </a:moveTo>
                  <a:lnTo>
                    <a:pt x="64" y="49"/>
                  </a:lnTo>
                  <a:lnTo>
                    <a:pt x="47" y="52"/>
                  </a:lnTo>
                  <a:lnTo>
                    <a:pt x="31" y="57"/>
                  </a:lnTo>
                  <a:lnTo>
                    <a:pt x="25" y="60"/>
                  </a:lnTo>
                  <a:lnTo>
                    <a:pt x="20" y="65"/>
                  </a:lnTo>
                  <a:lnTo>
                    <a:pt x="14" y="73"/>
                  </a:lnTo>
                  <a:lnTo>
                    <a:pt x="14" y="81"/>
                  </a:lnTo>
                  <a:lnTo>
                    <a:pt x="14" y="92"/>
                  </a:lnTo>
                  <a:lnTo>
                    <a:pt x="20" y="98"/>
                  </a:lnTo>
                  <a:lnTo>
                    <a:pt x="28" y="103"/>
                  </a:lnTo>
                  <a:lnTo>
                    <a:pt x="36" y="106"/>
                  </a:lnTo>
                  <a:lnTo>
                    <a:pt x="53" y="103"/>
                  </a:lnTo>
                  <a:lnTo>
                    <a:pt x="64" y="95"/>
                  </a:lnTo>
                  <a:lnTo>
                    <a:pt x="64"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2" name="Freeform 25"/>
            <p:cNvSpPr>
              <a:spLocks/>
            </p:cNvSpPr>
            <p:nvPr/>
          </p:nvSpPr>
          <p:spPr bwMode="auto">
            <a:xfrm>
              <a:off x="1375" y="1015"/>
              <a:ext cx="50" cy="114"/>
            </a:xfrm>
            <a:custGeom>
              <a:avLst/>
              <a:gdLst/>
              <a:ahLst/>
              <a:cxnLst>
                <a:cxn ang="0">
                  <a:pos x="47" y="17"/>
                </a:cxn>
                <a:cxn ang="0">
                  <a:pos x="44" y="17"/>
                </a:cxn>
                <a:cxn ang="0">
                  <a:pos x="44" y="17"/>
                </a:cxn>
                <a:cxn ang="0">
                  <a:pos x="36" y="14"/>
                </a:cxn>
                <a:cxn ang="0">
                  <a:pos x="36" y="14"/>
                </a:cxn>
                <a:cxn ang="0">
                  <a:pos x="30" y="17"/>
                </a:cxn>
                <a:cxn ang="0">
                  <a:pos x="25" y="19"/>
                </a:cxn>
                <a:cxn ang="0">
                  <a:pos x="22" y="25"/>
                </a:cxn>
                <a:cxn ang="0">
                  <a:pos x="19" y="30"/>
                </a:cxn>
                <a:cxn ang="0">
                  <a:pos x="17" y="44"/>
                </a:cxn>
                <a:cxn ang="0">
                  <a:pos x="17" y="57"/>
                </a:cxn>
                <a:cxn ang="0">
                  <a:pos x="17" y="57"/>
                </a:cxn>
                <a:cxn ang="0">
                  <a:pos x="17" y="114"/>
                </a:cxn>
                <a:cxn ang="0">
                  <a:pos x="17" y="114"/>
                </a:cxn>
                <a:cxn ang="0">
                  <a:pos x="17" y="114"/>
                </a:cxn>
                <a:cxn ang="0">
                  <a:pos x="3" y="114"/>
                </a:cxn>
                <a:cxn ang="0">
                  <a:pos x="3" y="114"/>
                </a:cxn>
                <a:cxn ang="0">
                  <a:pos x="3" y="108"/>
                </a:cxn>
                <a:cxn ang="0">
                  <a:pos x="3" y="108"/>
                </a:cxn>
                <a:cxn ang="0">
                  <a:pos x="3" y="84"/>
                </a:cxn>
                <a:cxn ang="0">
                  <a:pos x="3" y="57"/>
                </a:cxn>
                <a:cxn ang="0">
                  <a:pos x="3" y="57"/>
                </a:cxn>
                <a:cxn ang="0">
                  <a:pos x="0" y="6"/>
                </a:cxn>
                <a:cxn ang="0">
                  <a:pos x="3" y="6"/>
                </a:cxn>
                <a:cxn ang="0">
                  <a:pos x="3" y="6"/>
                </a:cxn>
                <a:cxn ang="0">
                  <a:pos x="14" y="3"/>
                </a:cxn>
                <a:cxn ang="0">
                  <a:pos x="17" y="3"/>
                </a:cxn>
                <a:cxn ang="0">
                  <a:pos x="17" y="3"/>
                </a:cxn>
                <a:cxn ang="0">
                  <a:pos x="17" y="22"/>
                </a:cxn>
                <a:cxn ang="0">
                  <a:pos x="17" y="22"/>
                </a:cxn>
                <a:cxn ang="0">
                  <a:pos x="19" y="14"/>
                </a:cxn>
                <a:cxn ang="0">
                  <a:pos x="25" y="6"/>
                </a:cxn>
                <a:cxn ang="0">
                  <a:pos x="30" y="3"/>
                </a:cxn>
                <a:cxn ang="0">
                  <a:pos x="39" y="0"/>
                </a:cxn>
                <a:cxn ang="0">
                  <a:pos x="39" y="0"/>
                </a:cxn>
                <a:cxn ang="0">
                  <a:pos x="47" y="3"/>
                </a:cxn>
                <a:cxn ang="0">
                  <a:pos x="50" y="6"/>
                </a:cxn>
                <a:cxn ang="0">
                  <a:pos x="50" y="6"/>
                </a:cxn>
                <a:cxn ang="0">
                  <a:pos x="47" y="17"/>
                </a:cxn>
                <a:cxn ang="0">
                  <a:pos x="47" y="17"/>
                </a:cxn>
              </a:cxnLst>
              <a:rect l="0" t="0" r="r" b="b"/>
              <a:pathLst>
                <a:path w="50" h="114">
                  <a:moveTo>
                    <a:pt x="47" y="17"/>
                  </a:moveTo>
                  <a:lnTo>
                    <a:pt x="44" y="17"/>
                  </a:lnTo>
                  <a:lnTo>
                    <a:pt x="36" y="14"/>
                  </a:lnTo>
                  <a:lnTo>
                    <a:pt x="30" y="17"/>
                  </a:lnTo>
                  <a:lnTo>
                    <a:pt x="25" y="19"/>
                  </a:lnTo>
                  <a:lnTo>
                    <a:pt x="22" y="25"/>
                  </a:lnTo>
                  <a:lnTo>
                    <a:pt x="19" y="30"/>
                  </a:lnTo>
                  <a:lnTo>
                    <a:pt x="17" y="44"/>
                  </a:lnTo>
                  <a:lnTo>
                    <a:pt x="17" y="57"/>
                  </a:lnTo>
                  <a:lnTo>
                    <a:pt x="17" y="114"/>
                  </a:lnTo>
                  <a:lnTo>
                    <a:pt x="3" y="114"/>
                  </a:lnTo>
                  <a:lnTo>
                    <a:pt x="3" y="108"/>
                  </a:lnTo>
                  <a:lnTo>
                    <a:pt x="3" y="84"/>
                  </a:lnTo>
                  <a:lnTo>
                    <a:pt x="3" y="57"/>
                  </a:lnTo>
                  <a:lnTo>
                    <a:pt x="0" y="6"/>
                  </a:lnTo>
                  <a:lnTo>
                    <a:pt x="3" y="6"/>
                  </a:lnTo>
                  <a:lnTo>
                    <a:pt x="14" y="3"/>
                  </a:lnTo>
                  <a:lnTo>
                    <a:pt x="17" y="3"/>
                  </a:lnTo>
                  <a:lnTo>
                    <a:pt x="17" y="22"/>
                  </a:lnTo>
                  <a:lnTo>
                    <a:pt x="19" y="14"/>
                  </a:lnTo>
                  <a:lnTo>
                    <a:pt x="25" y="6"/>
                  </a:lnTo>
                  <a:lnTo>
                    <a:pt x="30" y="3"/>
                  </a:lnTo>
                  <a:lnTo>
                    <a:pt x="39" y="0"/>
                  </a:lnTo>
                  <a:lnTo>
                    <a:pt x="47" y="3"/>
                  </a:lnTo>
                  <a:lnTo>
                    <a:pt x="50" y="6"/>
                  </a:lnTo>
                  <a:lnTo>
                    <a:pt x="47"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3" name="Freeform 24"/>
            <p:cNvSpPr>
              <a:spLocks/>
            </p:cNvSpPr>
            <p:nvPr/>
          </p:nvSpPr>
          <p:spPr bwMode="auto">
            <a:xfrm>
              <a:off x="1444" y="959"/>
              <a:ext cx="82" cy="170"/>
            </a:xfrm>
            <a:custGeom>
              <a:avLst/>
              <a:gdLst/>
              <a:ahLst/>
              <a:cxnLst>
                <a:cxn ang="0">
                  <a:pos x="80" y="170"/>
                </a:cxn>
                <a:cxn ang="0">
                  <a:pos x="80"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3" y="170"/>
                </a:cxn>
                <a:cxn ang="0">
                  <a:pos x="3" y="75"/>
                </a:cxn>
                <a:cxn ang="0">
                  <a:pos x="3" y="75"/>
                </a:cxn>
                <a:cxn ang="0">
                  <a:pos x="0" y="2"/>
                </a:cxn>
                <a:cxn ang="0">
                  <a:pos x="3" y="0"/>
                </a:cxn>
                <a:cxn ang="0">
                  <a:pos x="3" y="0"/>
                </a:cxn>
                <a:cxn ang="0">
                  <a:pos x="16" y="0"/>
                </a:cxn>
                <a:cxn ang="0">
                  <a:pos x="16" y="0"/>
                </a:cxn>
                <a:cxn ang="0">
                  <a:pos x="16" y="0"/>
                </a:cxn>
                <a:cxn ang="0">
                  <a:pos x="16" y="27"/>
                </a:cxn>
                <a:cxn ang="0">
                  <a:pos x="16" y="102"/>
                </a:cxn>
                <a:cxn ang="0">
                  <a:pos x="33" y="83"/>
                </a:cxn>
                <a:cxn ang="0">
                  <a:pos x="33" y="83"/>
                </a:cxn>
                <a:cxn ang="0">
                  <a:pos x="55" y="62"/>
                </a:cxn>
                <a:cxn ang="0">
                  <a:pos x="58"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80" y="170"/>
                </a:cxn>
              </a:cxnLst>
              <a:rect l="0" t="0" r="r" b="b"/>
              <a:pathLst>
                <a:path w="82" h="170">
                  <a:moveTo>
                    <a:pt x="80" y="170"/>
                  </a:moveTo>
                  <a:lnTo>
                    <a:pt x="80" y="170"/>
                  </a:lnTo>
                  <a:lnTo>
                    <a:pt x="74" y="170"/>
                  </a:lnTo>
                  <a:lnTo>
                    <a:pt x="66" y="170"/>
                  </a:lnTo>
                  <a:lnTo>
                    <a:pt x="63" y="170"/>
                  </a:lnTo>
                  <a:lnTo>
                    <a:pt x="16" y="105"/>
                  </a:lnTo>
                  <a:lnTo>
                    <a:pt x="16" y="110"/>
                  </a:lnTo>
                  <a:lnTo>
                    <a:pt x="16" y="154"/>
                  </a:lnTo>
                  <a:lnTo>
                    <a:pt x="16" y="170"/>
                  </a:lnTo>
                  <a:lnTo>
                    <a:pt x="5" y="170"/>
                  </a:lnTo>
                  <a:lnTo>
                    <a:pt x="3" y="170"/>
                  </a:lnTo>
                  <a:lnTo>
                    <a:pt x="3" y="75"/>
                  </a:lnTo>
                  <a:lnTo>
                    <a:pt x="0" y="2"/>
                  </a:lnTo>
                  <a:lnTo>
                    <a:pt x="3" y="0"/>
                  </a:lnTo>
                  <a:lnTo>
                    <a:pt x="16" y="0"/>
                  </a:lnTo>
                  <a:lnTo>
                    <a:pt x="16" y="27"/>
                  </a:lnTo>
                  <a:lnTo>
                    <a:pt x="16" y="102"/>
                  </a:lnTo>
                  <a:lnTo>
                    <a:pt x="33" y="83"/>
                  </a:lnTo>
                  <a:lnTo>
                    <a:pt x="55" y="62"/>
                  </a:lnTo>
                  <a:lnTo>
                    <a:pt x="58" y="59"/>
                  </a:lnTo>
                  <a:lnTo>
                    <a:pt x="71" y="59"/>
                  </a:lnTo>
                  <a:lnTo>
                    <a:pt x="71" y="62"/>
                  </a:lnTo>
                  <a:lnTo>
                    <a:pt x="52" y="83"/>
                  </a:lnTo>
                  <a:lnTo>
                    <a:pt x="30" y="102"/>
                  </a:lnTo>
                  <a:lnTo>
                    <a:pt x="49" y="129"/>
                  </a:lnTo>
                  <a:lnTo>
                    <a:pt x="66" y="151"/>
                  </a:lnTo>
                  <a:lnTo>
                    <a:pt x="82" y="167"/>
                  </a:lnTo>
                  <a:lnTo>
                    <a:pt x="80"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4" name="Freeform 23"/>
            <p:cNvSpPr>
              <a:spLocks noEditPoints="1"/>
            </p:cNvSpPr>
            <p:nvPr/>
          </p:nvSpPr>
          <p:spPr bwMode="auto">
            <a:xfrm>
              <a:off x="1609" y="1015"/>
              <a:ext cx="77" cy="117"/>
            </a:xfrm>
            <a:custGeom>
              <a:avLst/>
              <a:gdLst/>
              <a:ahLst/>
              <a:cxnLst>
                <a:cxn ang="0">
                  <a:pos x="77" y="114"/>
                </a:cxn>
                <a:cxn ang="0">
                  <a:pos x="63" y="114"/>
                </a:cxn>
                <a:cxn ang="0">
                  <a:pos x="63" y="106"/>
                </a:cxn>
                <a:cxn ang="0">
                  <a:pos x="33" y="117"/>
                </a:cxn>
                <a:cxn ang="0">
                  <a:pos x="19" y="114"/>
                </a:cxn>
                <a:cxn ang="0">
                  <a:pos x="3" y="95"/>
                </a:cxn>
                <a:cxn ang="0">
                  <a:pos x="0" y="81"/>
                </a:cxn>
                <a:cxn ang="0">
                  <a:pos x="5" y="60"/>
                </a:cxn>
                <a:cxn ang="0">
                  <a:pos x="22" y="49"/>
                </a:cxn>
                <a:cxn ang="0">
                  <a:pos x="63" y="38"/>
                </a:cxn>
                <a:cxn ang="0">
                  <a:pos x="63" y="36"/>
                </a:cxn>
                <a:cxn ang="0">
                  <a:pos x="58" y="17"/>
                </a:cxn>
                <a:cxn ang="0">
                  <a:pos x="41" y="11"/>
                </a:cxn>
                <a:cxn ang="0">
                  <a:pos x="25" y="14"/>
                </a:cxn>
                <a:cxn ang="0">
                  <a:pos x="11" y="19"/>
                </a:cxn>
                <a:cxn ang="0">
                  <a:pos x="11" y="9"/>
                </a:cxn>
                <a:cxn ang="0">
                  <a:pos x="14" y="9"/>
                </a:cxn>
                <a:cxn ang="0">
                  <a:pos x="44" y="0"/>
                </a:cxn>
                <a:cxn ang="0">
                  <a:pos x="52" y="0"/>
                </a:cxn>
                <a:cxn ang="0">
                  <a:pos x="69" y="9"/>
                </a:cxn>
                <a:cxn ang="0">
                  <a:pos x="74" y="19"/>
                </a:cxn>
                <a:cxn ang="0">
                  <a:pos x="77" y="33"/>
                </a:cxn>
                <a:cxn ang="0">
                  <a:pos x="77" y="71"/>
                </a:cxn>
                <a:cxn ang="0">
                  <a:pos x="77" y="84"/>
                </a:cxn>
                <a:cxn ang="0">
                  <a:pos x="77" y="114"/>
                </a:cxn>
                <a:cxn ang="0">
                  <a:pos x="63" y="49"/>
                </a:cxn>
                <a:cxn ang="0">
                  <a:pos x="30" y="57"/>
                </a:cxn>
                <a:cxn ang="0">
                  <a:pos x="19" y="65"/>
                </a:cxn>
                <a:cxn ang="0">
                  <a:pos x="14" y="81"/>
                </a:cxn>
                <a:cxn ang="0">
                  <a:pos x="14" y="92"/>
                </a:cxn>
                <a:cxn ang="0">
                  <a:pos x="27" y="103"/>
                </a:cxn>
                <a:cxn ang="0">
                  <a:pos x="36" y="106"/>
                </a:cxn>
                <a:cxn ang="0">
                  <a:pos x="63" y="95"/>
                </a:cxn>
              </a:cxnLst>
              <a:rect l="0" t="0" r="r" b="b"/>
              <a:pathLst>
                <a:path w="77" h="117">
                  <a:moveTo>
                    <a:pt x="77" y="114"/>
                  </a:moveTo>
                  <a:lnTo>
                    <a:pt x="77" y="114"/>
                  </a:lnTo>
                  <a:lnTo>
                    <a:pt x="66" y="114"/>
                  </a:lnTo>
                  <a:lnTo>
                    <a:pt x="63" y="114"/>
                  </a:lnTo>
                  <a:lnTo>
                    <a:pt x="63" y="106"/>
                  </a:lnTo>
                  <a:lnTo>
                    <a:pt x="49" y="114"/>
                  </a:lnTo>
                  <a:lnTo>
                    <a:pt x="33" y="117"/>
                  </a:lnTo>
                  <a:lnTo>
                    <a:pt x="19" y="114"/>
                  </a:lnTo>
                  <a:lnTo>
                    <a:pt x="8" y="106"/>
                  </a:lnTo>
                  <a:lnTo>
                    <a:pt x="3" y="95"/>
                  </a:lnTo>
                  <a:lnTo>
                    <a:pt x="0" y="81"/>
                  </a:lnTo>
                  <a:lnTo>
                    <a:pt x="0" y="71"/>
                  </a:lnTo>
                  <a:lnTo>
                    <a:pt x="5" y="60"/>
                  </a:lnTo>
                  <a:lnTo>
                    <a:pt x="14" y="52"/>
                  </a:lnTo>
                  <a:lnTo>
                    <a:pt x="22" y="49"/>
                  </a:lnTo>
                  <a:lnTo>
                    <a:pt x="41" y="44"/>
                  </a:lnTo>
                  <a:lnTo>
                    <a:pt x="63" y="38"/>
                  </a:lnTo>
                  <a:lnTo>
                    <a:pt x="63" y="36"/>
                  </a:lnTo>
                  <a:lnTo>
                    <a:pt x="63" y="25"/>
                  </a:lnTo>
                  <a:lnTo>
                    <a:pt x="58" y="17"/>
                  </a:lnTo>
                  <a:lnTo>
                    <a:pt x="49" y="14"/>
                  </a:lnTo>
                  <a:lnTo>
                    <a:pt x="41" y="11"/>
                  </a:lnTo>
                  <a:lnTo>
                    <a:pt x="25" y="14"/>
                  </a:lnTo>
                  <a:lnTo>
                    <a:pt x="14" y="19"/>
                  </a:lnTo>
                  <a:lnTo>
                    <a:pt x="11" y="19"/>
                  </a:lnTo>
                  <a:lnTo>
                    <a:pt x="11" y="9"/>
                  </a:lnTo>
                  <a:lnTo>
                    <a:pt x="14" y="9"/>
                  </a:lnTo>
                  <a:lnTo>
                    <a:pt x="27" y="3"/>
                  </a:lnTo>
                  <a:lnTo>
                    <a:pt x="44" y="0"/>
                  </a:lnTo>
                  <a:lnTo>
                    <a:pt x="52" y="0"/>
                  </a:lnTo>
                  <a:lnTo>
                    <a:pt x="60" y="6"/>
                  </a:lnTo>
                  <a:lnTo>
                    <a:pt x="69" y="9"/>
                  </a:lnTo>
                  <a:lnTo>
                    <a:pt x="74" y="19"/>
                  </a:lnTo>
                  <a:lnTo>
                    <a:pt x="77" y="25"/>
                  </a:lnTo>
                  <a:lnTo>
                    <a:pt x="77" y="33"/>
                  </a:lnTo>
                  <a:lnTo>
                    <a:pt x="77" y="71"/>
                  </a:lnTo>
                  <a:lnTo>
                    <a:pt x="77" y="84"/>
                  </a:lnTo>
                  <a:lnTo>
                    <a:pt x="77" y="111"/>
                  </a:lnTo>
                  <a:lnTo>
                    <a:pt x="77" y="114"/>
                  </a:lnTo>
                  <a:close/>
                  <a:moveTo>
                    <a:pt x="63" y="49"/>
                  </a:moveTo>
                  <a:lnTo>
                    <a:pt x="63" y="49"/>
                  </a:lnTo>
                  <a:lnTo>
                    <a:pt x="47" y="52"/>
                  </a:lnTo>
                  <a:lnTo>
                    <a:pt x="30" y="57"/>
                  </a:lnTo>
                  <a:lnTo>
                    <a:pt x="25" y="60"/>
                  </a:lnTo>
                  <a:lnTo>
                    <a:pt x="19" y="65"/>
                  </a:lnTo>
                  <a:lnTo>
                    <a:pt x="14" y="73"/>
                  </a:lnTo>
                  <a:lnTo>
                    <a:pt x="14" y="81"/>
                  </a:lnTo>
                  <a:lnTo>
                    <a:pt x="14" y="92"/>
                  </a:lnTo>
                  <a:lnTo>
                    <a:pt x="19" y="98"/>
                  </a:lnTo>
                  <a:lnTo>
                    <a:pt x="27" y="103"/>
                  </a:lnTo>
                  <a:lnTo>
                    <a:pt x="36" y="106"/>
                  </a:lnTo>
                  <a:lnTo>
                    <a:pt x="52" y="103"/>
                  </a:lnTo>
                  <a:lnTo>
                    <a:pt x="63" y="95"/>
                  </a:lnTo>
                  <a:lnTo>
                    <a:pt x="63"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5" name="Freeform 22"/>
            <p:cNvSpPr>
              <a:spLocks/>
            </p:cNvSpPr>
            <p:nvPr/>
          </p:nvSpPr>
          <p:spPr bwMode="auto">
            <a:xfrm>
              <a:off x="1724" y="1015"/>
              <a:ext cx="83" cy="114"/>
            </a:xfrm>
            <a:custGeom>
              <a:avLst/>
              <a:gdLst/>
              <a:ahLst/>
              <a:cxnLst>
                <a:cxn ang="0">
                  <a:pos x="83" y="114"/>
                </a:cxn>
                <a:cxn ang="0">
                  <a:pos x="83" y="114"/>
                </a:cxn>
                <a:cxn ang="0">
                  <a:pos x="69" y="114"/>
                </a:cxn>
                <a:cxn ang="0">
                  <a:pos x="69" y="114"/>
                </a:cxn>
                <a:cxn ang="0">
                  <a:pos x="69" y="114"/>
                </a:cxn>
                <a:cxn ang="0">
                  <a:pos x="69" y="84"/>
                </a:cxn>
                <a:cxn ang="0">
                  <a:pos x="69" y="84"/>
                </a:cxn>
                <a:cxn ang="0">
                  <a:pos x="69" y="44"/>
                </a:cxn>
                <a:cxn ang="0">
                  <a:pos x="69" y="44"/>
                </a:cxn>
                <a:cxn ang="0">
                  <a:pos x="69" y="33"/>
                </a:cxn>
                <a:cxn ang="0">
                  <a:pos x="66" y="22"/>
                </a:cxn>
                <a:cxn ang="0">
                  <a:pos x="58" y="17"/>
                </a:cxn>
                <a:cxn ang="0">
                  <a:pos x="47" y="14"/>
                </a:cxn>
                <a:cxn ang="0">
                  <a:pos x="47" y="14"/>
                </a:cxn>
                <a:cxn ang="0">
                  <a:pos x="39" y="14"/>
                </a:cxn>
                <a:cxn ang="0">
                  <a:pos x="28" y="17"/>
                </a:cxn>
                <a:cxn ang="0">
                  <a:pos x="14" y="27"/>
                </a:cxn>
                <a:cxn ang="0">
                  <a:pos x="14" y="33"/>
                </a:cxn>
                <a:cxn ang="0">
                  <a:pos x="14" y="33"/>
                </a:cxn>
                <a:cxn ang="0">
                  <a:pos x="14" y="114"/>
                </a:cxn>
                <a:cxn ang="0">
                  <a:pos x="14" y="114"/>
                </a:cxn>
                <a:cxn ang="0">
                  <a:pos x="14" y="114"/>
                </a:cxn>
                <a:cxn ang="0">
                  <a:pos x="3" y="114"/>
                </a:cxn>
                <a:cxn ang="0">
                  <a:pos x="0" y="114"/>
                </a:cxn>
                <a:cxn ang="0">
                  <a:pos x="0" y="114"/>
                </a:cxn>
                <a:cxn ang="0">
                  <a:pos x="0" y="87"/>
                </a:cxn>
                <a:cxn ang="0">
                  <a:pos x="0" y="71"/>
                </a:cxn>
                <a:cxn ang="0">
                  <a:pos x="0" y="71"/>
                </a:cxn>
                <a:cxn ang="0">
                  <a:pos x="0" y="6"/>
                </a:cxn>
                <a:cxn ang="0">
                  <a:pos x="0" y="3"/>
                </a:cxn>
                <a:cxn ang="0">
                  <a:pos x="0" y="3"/>
                </a:cxn>
                <a:cxn ang="0">
                  <a:pos x="11" y="3"/>
                </a:cxn>
                <a:cxn ang="0">
                  <a:pos x="14" y="3"/>
                </a:cxn>
                <a:cxn ang="0">
                  <a:pos x="14" y="3"/>
                </a:cxn>
                <a:cxn ang="0">
                  <a:pos x="14" y="14"/>
                </a:cxn>
                <a:cxn ang="0">
                  <a:pos x="14" y="14"/>
                </a:cxn>
                <a:cxn ang="0">
                  <a:pos x="31" y="6"/>
                </a:cxn>
                <a:cxn ang="0">
                  <a:pos x="42" y="3"/>
                </a:cxn>
                <a:cxn ang="0">
                  <a:pos x="50" y="0"/>
                </a:cxn>
                <a:cxn ang="0">
                  <a:pos x="50" y="0"/>
                </a:cxn>
                <a:cxn ang="0">
                  <a:pos x="61" y="3"/>
                </a:cxn>
                <a:cxn ang="0">
                  <a:pos x="66" y="6"/>
                </a:cxn>
                <a:cxn ang="0">
                  <a:pos x="75" y="11"/>
                </a:cxn>
                <a:cxn ang="0">
                  <a:pos x="80" y="19"/>
                </a:cxn>
                <a:cxn ang="0">
                  <a:pos x="80" y="19"/>
                </a:cxn>
                <a:cxn ang="0">
                  <a:pos x="83" y="33"/>
                </a:cxn>
                <a:cxn ang="0">
                  <a:pos x="83" y="46"/>
                </a:cxn>
                <a:cxn ang="0">
                  <a:pos x="83" y="68"/>
                </a:cxn>
                <a:cxn ang="0">
                  <a:pos x="83" y="68"/>
                </a:cxn>
                <a:cxn ang="0">
                  <a:pos x="83" y="114"/>
                </a:cxn>
                <a:cxn ang="0">
                  <a:pos x="83" y="114"/>
                </a:cxn>
              </a:cxnLst>
              <a:rect l="0" t="0" r="r" b="b"/>
              <a:pathLst>
                <a:path w="83" h="114">
                  <a:moveTo>
                    <a:pt x="83" y="114"/>
                  </a:moveTo>
                  <a:lnTo>
                    <a:pt x="83" y="114"/>
                  </a:lnTo>
                  <a:lnTo>
                    <a:pt x="69" y="114"/>
                  </a:lnTo>
                  <a:lnTo>
                    <a:pt x="69" y="84"/>
                  </a:lnTo>
                  <a:lnTo>
                    <a:pt x="69" y="44"/>
                  </a:lnTo>
                  <a:lnTo>
                    <a:pt x="69" y="33"/>
                  </a:lnTo>
                  <a:lnTo>
                    <a:pt x="66" y="22"/>
                  </a:lnTo>
                  <a:lnTo>
                    <a:pt x="58" y="17"/>
                  </a:lnTo>
                  <a:lnTo>
                    <a:pt x="47" y="14"/>
                  </a:lnTo>
                  <a:lnTo>
                    <a:pt x="39" y="14"/>
                  </a:lnTo>
                  <a:lnTo>
                    <a:pt x="28" y="17"/>
                  </a:lnTo>
                  <a:lnTo>
                    <a:pt x="14" y="27"/>
                  </a:lnTo>
                  <a:lnTo>
                    <a:pt x="14" y="33"/>
                  </a:lnTo>
                  <a:lnTo>
                    <a:pt x="14" y="114"/>
                  </a:lnTo>
                  <a:lnTo>
                    <a:pt x="3" y="114"/>
                  </a:lnTo>
                  <a:lnTo>
                    <a:pt x="0" y="114"/>
                  </a:lnTo>
                  <a:lnTo>
                    <a:pt x="0" y="87"/>
                  </a:lnTo>
                  <a:lnTo>
                    <a:pt x="0" y="71"/>
                  </a:lnTo>
                  <a:lnTo>
                    <a:pt x="0" y="6"/>
                  </a:lnTo>
                  <a:lnTo>
                    <a:pt x="0" y="3"/>
                  </a:lnTo>
                  <a:lnTo>
                    <a:pt x="11" y="3"/>
                  </a:lnTo>
                  <a:lnTo>
                    <a:pt x="14" y="3"/>
                  </a:lnTo>
                  <a:lnTo>
                    <a:pt x="14" y="14"/>
                  </a:lnTo>
                  <a:lnTo>
                    <a:pt x="31" y="6"/>
                  </a:lnTo>
                  <a:lnTo>
                    <a:pt x="42" y="3"/>
                  </a:lnTo>
                  <a:lnTo>
                    <a:pt x="50" y="0"/>
                  </a:lnTo>
                  <a:lnTo>
                    <a:pt x="61" y="3"/>
                  </a:lnTo>
                  <a:lnTo>
                    <a:pt x="66" y="6"/>
                  </a:lnTo>
                  <a:lnTo>
                    <a:pt x="75" y="11"/>
                  </a:lnTo>
                  <a:lnTo>
                    <a:pt x="80" y="19"/>
                  </a:lnTo>
                  <a:lnTo>
                    <a:pt x="83" y="33"/>
                  </a:lnTo>
                  <a:lnTo>
                    <a:pt x="83" y="46"/>
                  </a:lnTo>
                  <a:lnTo>
                    <a:pt x="83" y="68"/>
                  </a:lnTo>
                  <a:lnTo>
                    <a:pt x="83"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6" name="Freeform 21"/>
            <p:cNvSpPr>
              <a:spLocks noEditPoints="1"/>
            </p:cNvSpPr>
            <p:nvPr/>
          </p:nvSpPr>
          <p:spPr bwMode="auto">
            <a:xfrm>
              <a:off x="1840" y="959"/>
              <a:ext cx="91" cy="173"/>
            </a:xfrm>
            <a:custGeom>
              <a:avLst/>
              <a:gdLst/>
              <a:ahLst/>
              <a:cxnLst>
                <a:cxn ang="0">
                  <a:pos x="88" y="170"/>
                </a:cxn>
                <a:cxn ang="0">
                  <a:pos x="77" y="170"/>
                </a:cxn>
                <a:cxn ang="0">
                  <a:pos x="77" y="159"/>
                </a:cxn>
                <a:cxn ang="0">
                  <a:pos x="55" y="170"/>
                </a:cxn>
                <a:cxn ang="0">
                  <a:pos x="47" y="173"/>
                </a:cxn>
                <a:cxn ang="0">
                  <a:pos x="27" y="167"/>
                </a:cxn>
                <a:cxn ang="0">
                  <a:pos x="11" y="154"/>
                </a:cxn>
                <a:cxn ang="0">
                  <a:pos x="3" y="137"/>
                </a:cxn>
                <a:cxn ang="0">
                  <a:pos x="0" y="116"/>
                </a:cxn>
                <a:cxn ang="0">
                  <a:pos x="8" y="86"/>
                </a:cxn>
                <a:cxn ang="0">
                  <a:pos x="14" y="78"/>
                </a:cxn>
                <a:cxn ang="0">
                  <a:pos x="33" y="65"/>
                </a:cxn>
                <a:cxn ang="0">
                  <a:pos x="66" y="59"/>
                </a:cxn>
                <a:cxn ang="0">
                  <a:pos x="77" y="59"/>
                </a:cxn>
                <a:cxn ang="0">
                  <a:pos x="74" y="29"/>
                </a:cxn>
                <a:cxn ang="0">
                  <a:pos x="74" y="0"/>
                </a:cxn>
                <a:cxn ang="0">
                  <a:pos x="88" y="0"/>
                </a:cxn>
                <a:cxn ang="0">
                  <a:pos x="88" y="0"/>
                </a:cxn>
                <a:cxn ang="0">
                  <a:pos x="88" y="83"/>
                </a:cxn>
                <a:cxn ang="0">
                  <a:pos x="91" y="170"/>
                </a:cxn>
                <a:cxn ang="0">
                  <a:pos x="77" y="105"/>
                </a:cxn>
                <a:cxn ang="0">
                  <a:pos x="77" y="70"/>
                </a:cxn>
                <a:cxn ang="0">
                  <a:pos x="63" y="70"/>
                </a:cxn>
                <a:cxn ang="0">
                  <a:pos x="44" y="73"/>
                </a:cxn>
                <a:cxn ang="0">
                  <a:pos x="27" y="81"/>
                </a:cxn>
                <a:cxn ang="0">
                  <a:pos x="16" y="94"/>
                </a:cxn>
                <a:cxn ang="0">
                  <a:pos x="14" y="116"/>
                </a:cxn>
                <a:cxn ang="0">
                  <a:pos x="16" y="132"/>
                </a:cxn>
                <a:cxn ang="0">
                  <a:pos x="27" y="151"/>
                </a:cxn>
                <a:cxn ang="0">
                  <a:pos x="41" y="159"/>
                </a:cxn>
                <a:cxn ang="0">
                  <a:pos x="49" y="159"/>
                </a:cxn>
                <a:cxn ang="0">
                  <a:pos x="63" y="156"/>
                </a:cxn>
                <a:cxn ang="0">
                  <a:pos x="77" y="146"/>
                </a:cxn>
                <a:cxn ang="0">
                  <a:pos x="77" y="105"/>
                </a:cxn>
              </a:cxnLst>
              <a:rect l="0" t="0" r="r" b="b"/>
              <a:pathLst>
                <a:path w="91" h="173">
                  <a:moveTo>
                    <a:pt x="88" y="170"/>
                  </a:moveTo>
                  <a:lnTo>
                    <a:pt x="88" y="170"/>
                  </a:lnTo>
                  <a:lnTo>
                    <a:pt x="77" y="170"/>
                  </a:lnTo>
                  <a:lnTo>
                    <a:pt x="77" y="159"/>
                  </a:lnTo>
                  <a:lnTo>
                    <a:pt x="63" y="170"/>
                  </a:lnTo>
                  <a:lnTo>
                    <a:pt x="55" y="170"/>
                  </a:lnTo>
                  <a:lnTo>
                    <a:pt x="47" y="173"/>
                  </a:lnTo>
                  <a:lnTo>
                    <a:pt x="36" y="170"/>
                  </a:lnTo>
                  <a:lnTo>
                    <a:pt x="27" y="167"/>
                  </a:lnTo>
                  <a:lnTo>
                    <a:pt x="19" y="162"/>
                  </a:lnTo>
                  <a:lnTo>
                    <a:pt x="11" y="154"/>
                  </a:lnTo>
                  <a:lnTo>
                    <a:pt x="8" y="146"/>
                  </a:lnTo>
                  <a:lnTo>
                    <a:pt x="3" y="137"/>
                  </a:lnTo>
                  <a:lnTo>
                    <a:pt x="0" y="116"/>
                  </a:lnTo>
                  <a:lnTo>
                    <a:pt x="3" y="100"/>
                  </a:lnTo>
                  <a:lnTo>
                    <a:pt x="8" y="86"/>
                  </a:lnTo>
                  <a:lnTo>
                    <a:pt x="14" y="78"/>
                  </a:lnTo>
                  <a:lnTo>
                    <a:pt x="19" y="73"/>
                  </a:lnTo>
                  <a:lnTo>
                    <a:pt x="33" y="65"/>
                  </a:lnTo>
                  <a:lnTo>
                    <a:pt x="49" y="59"/>
                  </a:lnTo>
                  <a:lnTo>
                    <a:pt x="66" y="59"/>
                  </a:lnTo>
                  <a:lnTo>
                    <a:pt x="77" y="59"/>
                  </a:lnTo>
                  <a:lnTo>
                    <a:pt x="74" y="29"/>
                  </a:lnTo>
                  <a:lnTo>
                    <a:pt x="74" y="2"/>
                  </a:lnTo>
                  <a:lnTo>
                    <a:pt x="74" y="0"/>
                  </a:lnTo>
                  <a:lnTo>
                    <a:pt x="88" y="0"/>
                  </a:lnTo>
                  <a:lnTo>
                    <a:pt x="88" y="51"/>
                  </a:lnTo>
                  <a:lnTo>
                    <a:pt x="88" y="83"/>
                  </a:lnTo>
                  <a:lnTo>
                    <a:pt x="91" y="170"/>
                  </a:lnTo>
                  <a:lnTo>
                    <a:pt x="88" y="170"/>
                  </a:lnTo>
                  <a:close/>
                  <a:moveTo>
                    <a:pt x="77" y="105"/>
                  </a:moveTo>
                  <a:lnTo>
                    <a:pt x="77" y="105"/>
                  </a:lnTo>
                  <a:lnTo>
                    <a:pt x="77" y="70"/>
                  </a:lnTo>
                  <a:lnTo>
                    <a:pt x="63" y="70"/>
                  </a:lnTo>
                  <a:lnTo>
                    <a:pt x="44" y="73"/>
                  </a:lnTo>
                  <a:lnTo>
                    <a:pt x="36" y="75"/>
                  </a:lnTo>
                  <a:lnTo>
                    <a:pt x="27" y="81"/>
                  </a:lnTo>
                  <a:lnTo>
                    <a:pt x="22" y="86"/>
                  </a:lnTo>
                  <a:lnTo>
                    <a:pt x="16" y="94"/>
                  </a:lnTo>
                  <a:lnTo>
                    <a:pt x="14" y="105"/>
                  </a:lnTo>
                  <a:lnTo>
                    <a:pt x="14" y="116"/>
                  </a:lnTo>
                  <a:lnTo>
                    <a:pt x="16" y="132"/>
                  </a:lnTo>
                  <a:lnTo>
                    <a:pt x="22" y="146"/>
                  </a:lnTo>
                  <a:lnTo>
                    <a:pt x="27" y="151"/>
                  </a:lnTo>
                  <a:lnTo>
                    <a:pt x="33" y="156"/>
                  </a:lnTo>
                  <a:lnTo>
                    <a:pt x="41" y="159"/>
                  </a:lnTo>
                  <a:lnTo>
                    <a:pt x="49" y="159"/>
                  </a:lnTo>
                  <a:lnTo>
                    <a:pt x="58" y="159"/>
                  </a:lnTo>
                  <a:lnTo>
                    <a:pt x="63" y="156"/>
                  </a:lnTo>
                  <a:lnTo>
                    <a:pt x="71" y="151"/>
                  </a:lnTo>
                  <a:lnTo>
                    <a:pt x="77" y="146"/>
                  </a:lnTo>
                  <a:lnTo>
                    <a:pt x="77" y="10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7" name="Freeform 20"/>
            <p:cNvSpPr>
              <a:spLocks/>
            </p:cNvSpPr>
            <p:nvPr/>
          </p:nvSpPr>
          <p:spPr bwMode="auto">
            <a:xfrm>
              <a:off x="2041" y="975"/>
              <a:ext cx="110" cy="154"/>
            </a:xfrm>
            <a:custGeom>
              <a:avLst/>
              <a:gdLst/>
              <a:ahLst/>
              <a:cxnLst>
                <a:cxn ang="0">
                  <a:pos x="107" y="154"/>
                </a:cxn>
                <a:cxn ang="0">
                  <a:pos x="107" y="154"/>
                </a:cxn>
                <a:cxn ang="0">
                  <a:pos x="90" y="154"/>
                </a:cxn>
                <a:cxn ang="0">
                  <a:pos x="88" y="154"/>
                </a:cxn>
                <a:cxn ang="0">
                  <a:pos x="88" y="154"/>
                </a:cxn>
                <a:cxn ang="0">
                  <a:pos x="49" y="84"/>
                </a:cxn>
                <a:cxn ang="0">
                  <a:pos x="11" y="13"/>
                </a:cxn>
                <a:cxn ang="0">
                  <a:pos x="11" y="13"/>
                </a:cxn>
                <a:cxn ang="0">
                  <a:pos x="13" y="84"/>
                </a:cxn>
                <a:cxn ang="0">
                  <a:pos x="13" y="84"/>
                </a:cxn>
                <a:cxn ang="0">
                  <a:pos x="13" y="154"/>
                </a:cxn>
                <a:cxn ang="0">
                  <a:pos x="13" y="154"/>
                </a:cxn>
                <a:cxn ang="0">
                  <a:pos x="8" y="154"/>
                </a:cxn>
                <a:cxn ang="0">
                  <a:pos x="8" y="154"/>
                </a:cxn>
                <a:cxn ang="0">
                  <a:pos x="2"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5" y="32"/>
                </a:cxn>
                <a:cxn ang="0">
                  <a:pos x="35" y="32"/>
                </a:cxn>
                <a:cxn ang="0">
                  <a:pos x="55" y="62"/>
                </a:cxn>
                <a:cxn ang="0">
                  <a:pos x="96" y="143"/>
                </a:cxn>
                <a:cxn ang="0">
                  <a:pos x="96" y="143"/>
                </a:cxn>
                <a:cxn ang="0">
                  <a:pos x="96" y="111"/>
                </a:cxn>
                <a:cxn ang="0">
                  <a:pos x="96" y="111"/>
                </a:cxn>
                <a:cxn ang="0">
                  <a:pos x="96"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0" y="154"/>
                  </a:lnTo>
                  <a:lnTo>
                    <a:pt x="88" y="154"/>
                  </a:lnTo>
                  <a:lnTo>
                    <a:pt x="49" y="84"/>
                  </a:lnTo>
                  <a:lnTo>
                    <a:pt x="11" y="13"/>
                  </a:lnTo>
                  <a:lnTo>
                    <a:pt x="13" y="84"/>
                  </a:lnTo>
                  <a:lnTo>
                    <a:pt x="13" y="154"/>
                  </a:lnTo>
                  <a:lnTo>
                    <a:pt x="8" y="154"/>
                  </a:lnTo>
                  <a:lnTo>
                    <a:pt x="2" y="154"/>
                  </a:lnTo>
                  <a:lnTo>
                    <a:pt x="0" y="154"/>
                  </a:lnTo>
                  <a:lnTo>
                    <a:pt x="0" y="113"/>
                  </a:lnTo>
                  <a:lnTo>
                    <a:pt x="0" y="3"/>
                  </a:lnTo>
                  <a:lnTo>
                    <a:pt x="19" y="0"/>
                  </a:lnTo>
                  <a:lnTo>
                    <a:pt x="19" y="3"/>
                  </a:lnTo>
                  <a:lnTo>
                    <a:pt x="35" y="32"/>
                  </a:lnTo>
                  <a:lnTo>
                    <a:pt x="55" y="62"/>
                  </a:lnTo>
                  <a:lnTo>
                    <a:pt x="96" y="143"/>
                  </a:lnTo>
                  <a:lnTo>
                    <a:pt x="96" y="111"/>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8" name="Freeform 19"/>
            <p:cNvSpPr>
              <a:spLocks noEditPoints="1"/>
            </p:cNvSpPr>
            <p:nvPr/>
          </p:nvSpPr>
          <p:spPr bwMode="auto">
            <a:xfrm>
              <a:off x="2184" y="1015"/>
              <a:ext cx="93" cy="117"/>
            </a:xfrm>
            <a:custGeom>
              <a:avLst/>
              <a:gdLst/>
              <a:ahLst/>
              <a:cxnLst>
                <a:cxn ang="0">
                  <a:pos x="90" y="57"/>
                </a:cxn>
                <a:cxn ang="0">
                  <a:pos x="13" y="57"/>
                </a:cxn>
                <a:cxn ang="0">
                  <a:pos x="13" y="57"/>
                </a:cxn>
                <a:cxn ang="0">
                  <a:pos x="16" y="76"/>
                </a:cxn>
                <a:cxn ang="0">
                  <a:pos x="24" y="90"/>
                </a:cxn>
                <a:cxn ang="0">
                  <a:pos x="30" y="98"/>
                </a:cxn>
                <a:cxn ang="0">
                  <a:pos x="35" y="100"/>
                </a:cxn>
                <a:cxn ang="0">
                  <a:pos x="44" y="103"/>
                </a:cxn>
                <a:cxn ang="0">
                  <a:pos x="55" y="106"/>
                </a:cxn>
                <a:cxn ang="0">
                  <a:pos x="55" y="106"/>
                </a:cxn>
                <a:cxn ang="0">
                  <a:pos x="63" y="103"/>
                </a:cxn>
                <a:cxn ang="0">
                  <a:pos x="71" y="100"/>
                </a:cxn>
                <a:cxn ang="0">
                  <a:pos x="79" y="98"/>
                </a:cxn>
                <a:cxn ang="0">
                  <a:pos x="88" y="90"/>
                </a:cxn>
                <a:cxn ang="0">
                  <a:pos x="88" y="92"/>
                </a:cxn>
                <a:cxn ang="0">
                  <a:pos x="88" y="92"/>
                </a:cxn>
                <a:cxn ang="0">
                  <a:pos x="88" y="103"/>
                </a:cxn>
                <a:cxn ang="0">
                  <a:pos x="88" y="106"/>
                </a:cxn>
                <a:cxn ang="0">
                  <a:pos x="88" y="106"/>
                </a:cxn>
                <a:cxn ang="0">
                  <a:pos x="71" y="114"/>
                </a:cxn>
                <a:cxn ang="0">
                  <a:pos x="52" y="117"/>
                </a:cxn>
                <a:cxn ang="0">
                  <a:pos x="52" y="117"/>
                </a:cxn>
                <a:cxn ang="0">
                  <a:pos x="41" y="117"/>
                </a:cxn>
                <a:cxn ang="0">
                  <a:pos x="30" y="111"/>
                </a:cxn>
                <a:cxn ang="0">
                  <a:pos x="22" y="108"/>
                </a:cxn>
                <a:cxn ang="0">
                  <a:pos x="13" y="100"/>
                </a:cxn>
                <a:cxn ang="0">
                  <a:pos x="8" y="92"/>
                </a:cxn>
                <a:cxn ang="0">
                  <a:pos x="5" y="81"/>
                </a:cxn>
                <a:cxn ang="0">
                  <a:pos x="2" y="71"/>
                </a:cxn>
                <a:cxn ang="0">
                  <a:pos x="0" y="60"/>
                </a:cxn>
                <a:cxn ang="0">
                  <a:pos x="0" y="60"/>
                </a:cxn>
                <a:cxn ang="0">
                  <a:pos x="2" y="36"/>
                </a:cxn>
                <a:cxn ang="0">
                  <a:pos x="8" y="27"/>
                </a:cxn>
                <a:cxn ang="0">
                  <a:pos x="13" y="17"/>
                </a:cxn>
                <a:cxn ang="0">
                  <a:pos x="19" y="11"/>
                </a:cxn>
                <a:cxn ang="0">
                  <a:pos x="27" y="6"/>
                </a:cxn>
                <a:cxn ang="0">
                  <a:pos x="38" y="3"/>
                </a:cxn>
                <a:cxn ang="0">
                  <a:pos x="49" y="0"/>
                </a:cxn>
                <a:cxn ang="0">
                  <a:pos x="49" y="0"/>
                </a:cxn>
                <a:cxn ang="0">
                  <a:pos x="60" y="3"/>
                </a:cxn>
                <a:cxn ang="0">
                  <a:pos x="68" y="6"/>
                </a:cxn>
                <a:cxn ang="0">
                  <a:pos x="77" y="11"/>
                </a:cxn>
                <a:cxn ang="0">
                  <a:pos x="82" y="17"/>
                </a:cxn>
                <a:cxn ang="0">
                  <a:pos x="88" y="25"/>
                </a:cxn>
                <a:cxn ang="0">
                  <a:pos x="90" y="36"/>
                </a:cxn>
                <a:cxn ang="0">
                  <a:pos x="93" y="57"/>
                </a:cxn>
                <a:cxn ang="0">
                  <a:pos x="90" y="57"/>
                </a:cxn>
                <a:cxn ang="0">
                  <a:pos x="49" y="11"/>
                </a:cxn>
                <a:cxn ang="0">
                  <a:pos x="49" y="11"/>
                </a:cxn>
                <a:cxn ang="0">
                  <a:pos x="35" y="14"/>
                </a:cxn>
                <a:cxn ang="0">
                  <a:pos x="24" y="22"/>
                </a:cxn>
                <a:cxn ang="0">
                  <a:pos x="19" y="33"/>
                </a:cxn>
                <a:cxn ang="0">
                  <a:pos x="13" y="46"/>
                </a:cxn>
                <a:cxn ang="0">
                  <a:pos x="79" y="46"/>
                </a:cxn>
                <a:cxn ang="0">
                  <a:pos x="79" y="46"/>
                </a:cxn>
                <a:cxn ang="0">
                  <a:pos x="77" y="33"/>
                </a:cxn>
                <a:cxn ang="0">
                  <a:pos x="71" y="22"/>
                </a:cxn>
                <a:cxn ang="0">
                  <a:pos x="60" y="14"/>
                </a:cxn>
                <a:cxn ang="0">
                  <a:pos x="49" y="11"/>
                </a:cxn>
                <a:cxn ang="0">
                  <a:pos x="49" y="11"/>
                </a:cxn>
              </a:cxnLst>
              <a:rect l="0" t="0" r="r" b="b"/>
              <a:pathLst>
                <a:path w="93" h="117">
                  <a:moveTo>
                    <a:pt x="90" y="57"/>
                  </a:moveTo>
                  <a:lnTo>
                    <a:pt x="13" y="57"/>
                  </a:lnTo>
                  <a:lnTo>
                    <a:pt x="16" y="76"/>
                  </a:lnTo>
                  <a:lnTo>
                    <a:pt x="24" y="90"/>
                  </a:lnTo>
                  <a:lnTo>
                    <a:pt x="30" y="98"/>
                  </a:lnTo>
                  <a:lnTo>
                    <a:pt x="35" y="100"/>
                  </a:lnTo>
                  <a:lnTo>
                    <a:pt x="44" y="103"/>
                  </a:lnTo>
                  <a:lnTo>
                    <a:pt x="55" y="106"/>
                  </a:lnTo>
                  <a:lnTo>
                    <a:pt x="63" y="103"/>
                  </a:lnTo>
                  <a:lnTo>
                    <a:pt x="71" y="100"/>
                  </a:lnTo>
                  <a:lnTo>
                    <a:pt x="79" y="98"/>
                  </a:lnTo>
                  <a:lnTo>
                    <a:pt x="88" y="90"/>
                  </a:lnTo>
                  <a:lnTo>
                    <a:pt x="88" y="92"/>
                  </a:lnTo>
                  <a:lnTo>
                    <a:pt x="88" y="103"/>
                  </a:lnTo>
                  <a:lnTo>
                    <a:pt x="88" y="106"/>
                  </a:lnTo>
                  <a:lnTo>
                    <a:pt x="71" y="114"/>
                  </a:lnTo>
                  <a:lnTo>
                    <a:pt x="52" y="117"/>
                  </a:lnTo>
                  <a:lnTo>
                    <a:pt x="41" y="117"/>
                  </a:lnTo>
                  <a:lnTo>
                    <a:pt x="30" y="111"/>
                  </a:lnTo>
                  <a:lnTo>
                    <a:pt x="22" y="108"/>
                  </a:lnTo>
                  <a:lnTo>
                    <a:pt x="13" y="100"/>
                  </a:lnTo>
                  <a:lnTo>
                    <a:pt x="8" y="92"/>
                  </a:lnTo>
                  <a:lnTo>
                    <a:pt x="5" y="81"/>
                  </a:lnTo>
                  <a:lnTo>
                    <a:pt x="2" y="71"/>
                  </a:lnTo>
                  <a:lnTo>
                    <a:pt x="0" y="60"/>
                  </a:lnTo>
                  <a:lnTo>
                    <a:pt x="2" y="36"/>
                  </a:lnTo>
                  <a:lnTo>
                    <a:pt x="8" y="27"/>
                  </a:lnTo>
                  <a:lnTo>
                    <a:pt x="13" y="17"/>
                  </a:lnTo>
                  <a:lnTo>
                    <a:pt x="19" y="11"/>
                  </a:lnTo>
                  <a:lnTo>
                    <a:pt x="27" y="6"/>
                  </a:lnTo>
                  <a:lnTo>
                    <a:pt x="38" y="3"/>
                  </a:lnTo>
                  <a:lnTo>
                    <a:pt x="49" y="0"/>
                  </a:lnTo>
                  <a:lnTo>
                    <a:pt x="60" y="3"/>
                  </a:lnTo>
                  <a:lnTo>
                    <a:pt x="68" y="6"/>
                  </a:lnTo>
                  <a:lnTo>
                    <a:pt x="77" y="11"/>
                  </a:lnTo>
                  <a:lnTo>
                    <a:pt x="82" y="17"/>
                  </a:lnTo>
                  <a:lnTo>
                    <a:pt x="88" y="25"/>
                  </a:lnTo>
                  <a:lnTo>
                    <a:pt x="90" y="36"/>
                  </a:lnTo>
                  <a:lnTo>
                    <a:pt x="93" y="57"/>
                  </a:lnTo>
                  <a:lnTo>
                    <a:pt x="90" y="57"/>
                  </a:lnTo>
                  <a:close/>
                  <a:moveTo>
                    <a:pt x="49" y="11"/>
                  </a:moveTo>
                  <a:lnTo>
                    <a:pt x="49" y="11"/>
                  </a:lnTo>
                  <a:lnTo>
                    <a:pt x="35" y="14"/>
                  </a:lnTo>
                  <a:lnTo>
                    <a:pt x="24" y="22"/>
                  </a:lnTo>
                  <a:lnTo>
                    <a:pt x="19" y="33"/>
                  </a:lnTo>
                  <a:lnTo>
                    <a:pt x="13" y="46"/>
                  </a:lnTo>
                  <a:lnTo>
                    <a:pt x="79" y="46"/>
                  </a:lnTo>
                  <a:lnTo>
                    <a:pt x="77" y="33"/>
                  </a:lnTo>
                  <a:lnTo>
                    <a:pt x="71" y="22"/>
                  </a:lnTo>
                  <a:lnTo>
                    <a:pt x="60" y="14"/>
                  </a:lnTo>
                  <a:lnTo>
                    <a:pt x="49"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9" name="Freeform 18"/>
            <p:cNvSpPr>
              <a:spLocks/>
            </p:cNvSpPr>
            <p:nvPr/>
          </p:nvSpPr>
          <p:spPr bwMode="auto">
            <a:xfrm>
              <a:off x="2294" y="1018"/>
              <a:ext cx="145" cy="111"/>
            </a:xfrm>
            <a:custGeom>
              <a:avLst/>
              <a:gdLst/>
              <a:ahLst/>
              <a:cxnLst>
                <a:cxn ang="0">
                  <a:pos x="132" y="46"/>
                </a:cxn>
                <a:cxn ang="0">
                  <a:pos x="123" y="87"/>
                </a:cxn>
                <a:cxn ang="0">
                  <a:pos x="123" y="87"/>
                </a:cxn>
                <a:cxn ang="0">
                  <a:pos x="118" y="108"/>
                </a:cxn>
                <a:cxn ang="0">
                  <a:pos x="115" y="111"/>
                </a:cxn>
                <a:cxn ang="0">
                  <a:pos x="115" y="111"/>
                </a:cxn>
                <a:cxn ang="0">
                  <a:pos x="99" y="111"/>
                </a:cxn>
                <a:cxn ang="0">
                  <a:pos x="99" y="111"/>
                </a:cxn>
                <a:cxn ang="0">
                  <a:pos x="99" y="111"/>
                </a:cxn>
                <a:cxn ang="0">
                  <a:pos x="90" y="78"/>
                </a:cxn>
                <a:cxn ang="0">
                  <a:pos x="71" y="8"/>
                </a:cxn>
                <a:cxn ang="0">
                  <a:pos x="57" y="65"/>
                </a:cxn>
                <a:cxn ang="0">
                  <a:pos x="57" y="65"/>
                </a:cxn>
                <a:cxn ang="0">
                  <a:pos x="46" y="111"/>
                </a:cxn>
                <a:cxn ang="0">
                  <a:pos x="46" y="111"/>
                </a:cxn>
                <a:cxn ang="0">
                  <a:pos x="46" y="111"/>
                </a:cxn>
                <a:cxn ang="0">
                  <a:pos x="30" y="111"/>
                </a:cxn>
                <a:cxn ang="0">
                  <a:pos x="30" y="111"/>
                </a:cxn>
                <a:cxn ang="0">
                  <a:pos x="30" y="111"/>
                </a:cxn>
                <a:cxn ang="0">
                  <a:pos x="22" y="78"/>
                </a:cxn>
                <a:cxn ang="0">
                  <a:pos x="22" y="78"/>
                </a:cxn>
                <a:cxn ang="0">
                  <a:pos x="0" y="3"/>
                </a:cxn>
                <a:cxn ang="0">
                  <a:pos x="2" y="0"/>
                </a:cxn>
                <a:cxn ang="0">
                  <a:pos x="2" y="0"/>
                </a:cxn>
                <a:cxn ang="0">
                  <a:pos x="13" y="0"/>
                </a:cxn>
                <a:cxn ang="0">
                  <a:pos x="16" y="3"/>
                </a:cxn>
                <a:cxn ang="0">
                  <a:pos x="16" y="3"/>
                </a:cxn>
                <a:cxn ang="0">
                  <a:pos x="22" y="33"/>
                </a:cxn>
                <a:cxn ang="0">
                  <a:pos x="38" y="103"/>
                </a:cxn>
                <a:cxn ang="0">
                  <a:pos x="57" y="30"/>
                </a:cxn>
                <a:cxn ang="0">
                  <a:pos x="57" y="30"/>
                </a:cxn>
                <a:cxn ang="0">
                  <a:pos x="63" y="3"/>
                </a:cxn>
                <a:cxn ang="0">
                  <a:pos x="63" y="0"/>
                </a:cxn>
                <a:cxn ang="0">
                  <a:pos x="63" y="0"/>
                </a:cxn>
                <a:cxn ang="0">
                  <a:pos x="82" y="0"/>
                </a:cxn>
                <a:cxn ang="0">
                  <a:pos x="82" y="3"/>
                </a:cxn>
                <a:cxn ang="0">
                  <a:pos x="82" y="3"/>
                </a:cxn>
                <a:cxn ang="0">
                  <a:pos x="110" y="100"/>
                </a:cxn>
                <a:cxn ang="0">
                  <a:pos x="123" y="43"/>
                </a:cxn>
                <a:cxn ang="0">
                  <a:pos x="123" y="43"/>
                </a:cxn>
                <a:cxn ang="0">
                  <a:pos x="129" y="14"/>
                </a:cxn>
                <a:cxn ang="0">
                  <a:pos x="129" y="14"/>
                </a:cxn>
                <a:cxn ang="0">
                  <a:pos x="132" y="3"/>
                </a:cxn>
                <a:cxn ang="0">
                  <a:pos x="132" y="0"/>
                </a:cxn>
                <a:cxn ang="0">
                  <a:pos x="132" y="0"/>
                </a:cxn>
                <a:cxn ang="0">
                  <a:pos x="137" y="0"/>
                </a:cxn>
                <a:cxn ang="0">
                  <a:pos x="137" y="0"/>
                </a:cxn>
                <a:cxn ang="0">
                  <a:pos x="143" y="0"/>
                </a:cxn>
                <a:cxn ang="0">
                  <a:pos x="145" y="3"/>
                </a:cxn>
                <a:cxn ang="0">
                  <a:pos x="145" y="3"/>
                </a:cxn>
                <a:cxn ang="0">
                  <a:pos x="132" y="46"/>
                </a:cxn>
                <a:cxn ang="0">
                  <a:pos x="132" y="46"/>
                </a:cxn>
              </a:cxnLst>
              <a:rect l="0" t="0" r="r" b="b"/>
              <a:pathLst>
                <a:path w="145" h="111">
                  <a:moveTo>
                    <a:pt x="132" y="46"/>
                  </a:moveTo>
                  <a:lnTo>
                    <a:pt x="123" y="87"/>
                  </a:lnTo>
                  <a:lnTo>
                    <a:pt x="118" y="108"/>
                  </a:lnTo>
                  <a:lnTo>
                    <a:pt x="115" y="111"/>
                  </a:lnTo>
                  <a:lnTo>
                    <a:pt x="99" y="111"/>
                  </a:lnTo>
                  <a:lnTo>
                    <a:pt x="90" y="78"/>
                  </a:lnTo>
                  <a:lnTo>
                    <a:pt x="71" y="8"/>
                  </a:lnTo>
                  <a:lnTo>
                    <a:pt x="57" y="65"/>
                  </a:lnTo>
                  <a:lnTo>
                    <a:pt x="46" y="111"/>
                  </a:lnTo>
                  <a:lnTo>
                    <a:pt x="30" y="111"/>
                  </a:lnTo>
                  <a:lnTo>
                    <a:pt x="22" y="78"/>
                  </a:lnTo>
                  <a:lnTo>
                    <a:pt x="0" y="3"/>
                  </a:lnTo>
                  <a:lnTo>
                    <a:pt x="2" y="0"/>
                  </a:lnTo>
                  <a:lnTo>
                    <a:pt x="13" y="0"/>
                  </a:lnTo>
                  <a:lnTo>
                    <a:pt x="16" y="3"/>
                  </a:lnTo>
                  <a:lnTo>
                    <a:pt x="22" y="33"/>
                  </a:lnTo>
                  <a:lnTo>
                    <a:pt x="38" y="103"/>
                  </a:lnTo>
                  <a:lnTo>
                    <a:pt x="57" y="30"/>
                  </a:lnTo>
                  <a:lnTo>
                    <a:pt x="63" y="3"/>
                  </a:lnTo>
                  <a:lnTo>
                    <a:pt x="63" y="0"/>
                  </a:lnTo>
                  <a:lnTo>
                    <a:pt x="82" y="0"/>
                  </a:lnTo>
                  <a:lnTo>
                    <a:pt x="82" y="3"/>
                  </a:lnTo>
                  <a:lnTo>
                    <a:pt x="110" y="100"/>
                  </a:lnTo>
                  <a:lnTo>
                    <a:pt x="123" y="43"/>
                  </a:lnTo>
                  <a:lnTo>
                    <a:pt x="129" y="14"/>
                  </a:lnTo>
                  <a:lnTo>
                    <a:pt x="132" y="3"/>
                  </a:lnTo>
                  <a:lnTo>
                    <a:pt x="132" y="0"/>
                  </a:lnTo>
                  <a:lnTo>
                    <a:pt x="137" y="0"/>
                  </a:lnTo>
                  <a:lnTo>
                    <a:pt x="143" y="0"/>
                  </a:lnTo>
                  <a:lnTo>
                    <a:pt x="145"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0" name="Freeform 17"/>
            <p:cNvSpPr>
              <a:spLocks noEditPoints="1"/>
            </p:cNvSpPr>
            <p:nvPr/>
          </p:nvSpPr>
          <p:spPr bwMode="auto">
            <a:xfrm>
              <a:off x="2536" y="975"/>
              <a:ext cx="96" cy="154"/>
            </a:xfrm>
            <a:custGeom>
              <a:avLst/>
              <a:gdLst/>
              <a:ahLst/>
              <a:cxnLst>
                <a:cxn ang="0">
                  <a:pos x="85" y="140"/>
                </a:cxn>
                <a:cxn ang="0">
                  <a:pos x="74" y="148"/>
                </a:cxn>
                <a:cxn ang="0">
                  <a:pos x="44" y="154"/>
                </a:cxn>
                <a:cxn ang="0">
                  <a:pos x="30" y="154"/>
                </a:cxn>
                <a:cxn ang="0">
                  <a:pos x="2" y="154"/>
                </a:cxn>
                <a:cxn ang="0">
                  <a:pos x="2" y="121"/>
                </a:cxn>
                <a:cxn ang="0">
                  <a:pos x="2" y="51"/>
                </a:cxn>
                <a:cxn ang="0">
                  <a:pos x="0" y="3"/>
                </a:cxn>
                <a:cxn ang="0">
                  <a:pos x="2" y="3"/>
                </a:cxn>
                <a:cxn ang="0">
                  <a:pos x="44" y="0"/>
                </a:cxn>
                <a:cxn ang="0">
                  <a:pos x="55" y="3"/>
                </a:cxn>
                <a:cxn ang="0">
                  <a:pos x="77" y="11"/>
                </a:cxn>
                <a:cxn ang="0">
                  <a:pos x="82" y="19"/>
                </a:cxn>
                <a:cxn ang="0">
                  <a:pos x="88" y="38"/>
                </a:cxn>
                <a:cxn ang="0">
                  <a:pos x="85" y="51"/>
                </a:cxn>
                <a:cxn ang="0">
                  <a:pos x="68" y="70"/>
                </a:cxn>
                <a:cxn ang="0">
                  <a:pos x="57" y="73"/>
                </a:cxn>
                <a:cxn ang="0">
                  <a:pos x="85" y="84"/>
                </a:cxn>
                <a:cxn ang="0">
                  <a:pos x="93" y="94"/>
                </a:cxn>
                <a:cxn ang="0">
                  <a:pos x="96" y="111"/>
                </a:cxn>
                <a:cxn ang="0">
                  <a:pos x="93" y="127"/>
                </a:cxn>
                <a:cxn ang="0">
                  <a:pos x="85" y="140"/>
                </a:cxn>
                <a:cxn ang="0">
                  <a:pos x="16" y="11"/>
                </a:cxn>
                <a:cxn ang="0">
                  <a:pos x="13" y="13"/>
                </a:cxn>
                <a:cxn ang="0">
                  <a:pos x="13" y="62"/>
                </a:cxn>
                <a:cxn ang="0">
                  <a:pos x="30" y="70"/>
                </a:cxn>
                <a:cxn ang="0">
                  <a:pos x="44" y="67"/>
                </a:cxn>
                <a:cxn ang="0">
                  <a:pos x="66" y="59"/>
                </a:cxn>
                <a:cxn ang="0">
                  <a:pos x="74" y="49"/>
                </a:cxn>
                <a:cxn ang="0">
                  <a:pos x="74" y="38"/>
                </a:cxn>
                <a:cxn ang="0">
                  <a:pos x="66" y="19"/>
                </a:cxn>
                <a:cxn ang="0">
                  <a:pos x="46" y="11"/>
                </a:cxn>
                <a:cxn ang="0">
                  <a:pos x="35" y="81"/>
                </a:cxn>
                <a:cxn ang="0">
                  <a:pos x="13" y="81"/>
                </a:cxn>
                <a:cxn ang="0">
                  <a:pos x="13" y="97"/>
                </a:cxn>
                <a:cxn ang="0">
                  <a:pos x="38" y="143"/>
                </a:cxn>
                <a:cxn ang="0">
                  <a:pos x="49" y="143"/>
                </a:cxn>
                <a:cxn ang="0">
                  <a:pos x="71" y="135"/>
                </a:cxn>
                <a:cxn ang="0">
                  <a:pos x="79" y="127"/>
                </a:cxn>
                <a:cxn ang="0">
                  <a:pos x="82" y="111"/>
                </a:cxn>
                <a:cxn ang="0">
                  <a:pos x="82" y="103"/>
                </a:cxn>
                <a:cxn ang="0">
                  <a:pos x="74" y="89"/>
                </a:cxn>
                <a:cxn ang="0">
                  <a:pos x="52" y="81"/>
                </a:cxn>
                <a:cxn ang="0">
                  <a:pos x="35" y="81"/>
                </a:cxn>
              </a:cxnLst>
              <a:rect l="0" t="0" r="r" b="b"/>
              <a:pathLst>
                <a:path w="96" h="154">
                  <a:moveTo>
                    <a:pt x="85" y="140"/>
                  </a:moveTo>
                  <a:lnTo>
                    <a:pt x="85" y="140"/>
                  </a:lnTo>
                  <a:lnTo>
                    <a:pt x="79" y="146"/>
                  </a:lnTo>
                  <a:lnTo>
                    <a:pt x="74" y="148"/>
                  </a:lnTo>
                  <a:lnTo>
                    <a:pt x="60" y="151"/>
                  </a:lnTo>
                  <a:lnTo>
                    <a:pt x="44" y="154"/>
                  </a:lnTo>
                  <a:lnTo>
                    <a:pt x="30" y="154"/>
                  </a:lnTo>
                  <a:lnTo>
                    <a:pt x="2" y="154"/>
                  </a:lnTo>
                  <a:lnTo>
                    <a:pt x="2" y="121"/>
                  </a:lnTo>
                  <a:lnTo>
                    <a:pt x="2" y="51"/>
                  </a:lnTo>
                  <a:lnTo>
                    <a:pt x="0" y="3"/>
                  </a:lnTo>
                  <a:lnTo>
                    <a:pt x="2" y="3"/>
                  </a:lnTo>
                  <a:lnTo>
                    <a:pt x="33" y="0"/>
                  </a:lnTo>
                  <a:lnTo>
                    <a:pt x="44" y="0"/>
                  </a:lnTo>
                  <a:lnTo>
                    <a:pt x="55" y="3"/>
                  </a:lnTo>
                  <a:lnTo>
                    <a:pt x="66" y="5"/>
                  </a:lnTo>
                  <a:lnTo>
                    <a:pt x="77" y="11"/>
                  </a:lnTo>
                  <a:lnTo>
                    <a:pt x="82" y="19"/>
                  </a:lnTo>
                  <a:lnTo>
                    <a:pt x="88" y="27"/>
                  </a:lnTo>
                  <a:lnTo>
                    <a:pt x="88" y="38"/>
                  </a:lnTo>
                  <a:lnTo>
                    <a:pt x="85" y="51"/>
                  </a:lnTo>
                  <a:lnTo>
                    <a:pt x="79" y="62"/>
                  </a:lnTo>
                  <a:lnTo>
                    <a:pt x="68" y="70"/>
                  </a:lnTo>
                  <a:lnTo>
                    <a:pt x="57" y="73"/>
                  </a:lnTo>
                  <a:lnTo>
                    <a:pt x="74" y="76"/>
                  </a:lnTo>
                  <a:lnTo>
                    <a:pt x="85" y="84"/>
                  </a:lnTo>
                  <a:lnTo>
                    <a:pt x="90" y="89"/>
                  </a:lnTo>
                  <a:lnTo>
                    <a:pt x="93" y="94"/>
                  </a:lnTo>
                  <a:lnTo>
                    <a:pt x="96" y="103"/>
                  </a:lnTo>
                  <a:lnTo>
                    <a:pt x="96" y="111"/>
                  </a:lnTo>
                  <a:lnTo>
                    <a:pt x="93" y="127"/>
                  </a:lnTo>
                  <a:lnTo>
                    <a:pt x="85" y="140"/>
                  </a:lnTo>
                  <a:close/>
                  <a:moveTo>
                    <a:pt x="46" y="11"/>
                  </a:moveTo>
                  <a:lnTo>
                    <a:pt x="16" y="11"/>
                  </a:lnTo>
                  <a:lnTo>
                    <a:pt x="13" y="13"/>
                  </a:lnTo>
                  <a:lnTo>
                    <a:pt x="13" y="62"/>
                  </a:lnTo>
                  <a:lnTo>
                    <a:pt x="13" y="70"/>
                  </a:lnTo>
                  <a:lnTo>
                    <a:pt x="30" y="70"/>
                  </a:lnTo>
                  <a:lnTo>
                    <a:pt x="44" y="67"/>
                  </a:lnTo>
                  <a:lnTo>
                    <a:pt x="60" y="65"/>
                  </a:lnTo>
                  <a:lnTo>
                    <a:pt x="66" y="59"/>
                  </a:lnTo>
                  <a:lnTo>
                    <a:pt x="71" y="54"/>
                  </a:lnTo>
                  <a:lnTo>
                    <a:pt x="74" y="49"/>
                  </a:lnTo>
                  <a:lnTo>
                    <a:pt x="74" y="38"/>
                  </a:lnTo>
                  <a:lnTo>
                    <a:pt x="71" y="27"/>
                  </a:lnTo>
                  <a:lnTo>
                    <a:pt x="66" y="19"/>
                  </a:lnTo>
                  <a:lnTo>
                    <a:pt x="57" y="13"/>
                  </a:lnTo>
                  <a:lnTo>
                    <a:pt x="46" y="11"/>
                  </a:lnTo>
                  <a:close/>
                  <a:moveTo>
                    <a:pt x="35" y="81"/>
                  </a:moveTo>
                  <a:lnTo>
                    <a:pt x="35" y="81"/>
                  </a:lnTo>
                  <a:lnTo>
                    <a:pt x="13" y="81"/>
                  </a:lnTo>
                  <a:lnTo>
                    <a:pt x="13" y="97"/>
                  </a:lnTo>
                  <a:lnTo>
                    <a:pt x="16" y="143"/>
                  </a:lnTo>
                  <a:lnTo>
                    <a:pt x="38" y="143"/>
                  </a:lnTo>
                  <a:lnTo>
                    <a:pt x="49" y="143"/>
                  </a:lnTo>
                  <a:lnTo>
                    <a:pt x="60" y="140"/>
                  </a:lnTo>
                  <a:lnTo>
                    <a:pt x="71" y="135"/>
                  </a:lnTo>
                  <a:lnTo>
                    <a:pt x="79" y="127"/>
                  </a:lnTo>
                  <a:lnTo>
                    <a:pt x="82" y="119"/>
                  </a:lnTo>
                  <a:lnTo>
                    <a:pt x="82" y="111"/>
                  </a:lnTo>
                  <a:lnTo>
                    <a:pt x="82" y="103"/>
                  </a:lnTo>
                  <a:lnTo>
                    <a:pt x="79" y="94"/>
                  </a:lnTo>
                  <a:lnTo>
                    <a:pt x="74" y="89"/>
                  </a:lnTo>
                  <a:lnTo>
                    <a:pt x="68" y="86"/>
                  </a:lnTo>
                  <a:lnTo>
                    <a:pt x="52" y="81"/>
                  </a:lnTo>
                  <a:lnTo>
                    <a:pt x="35"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1" name="Freeform 16"/>
            <p:cNvSpPr>
              <a:spLocks/>
            </p:cNvSpPr>
            <p:nvPr/>
          </p:nvSpPr>
          <p:spPr bwMode="auto">
            <a:xfrm>
              <a:off x="2665" y="1015"/>
              <a:ext cx="47" cy="114"/>
            </a:xfrm>
            <a:custGeom>
              <a:avLst/>
              <a:gdLst/>
              <a:ahLst/>
              <a:cxnLst>
                <a:cxn ang="0">
                  <a:pos x="44" y="17"/>
                </a:cxn>
                <a:cxn ang="0">
                  <a:pos x="44" y="17"/>
                </a:cxn>
                <a:cxn ang="0">
                  <a:pos x="44" y="17"/>
                </a:cxn>
                <a:cxn ang="0">
                  <a:pos x="36" y="14"/>
                </a:cxn>
                <a:cxn ang="0">
                  <a:pos x="36" y="14"/>
                </a:cxn>
                <a:cxn ang="0">
                  <a:pos x="27" y="17"/>
                </a:cxn>
                <a:cxn ang="0">
                  <a:pos x="22" y="19"/>
                </a:cxn>
                <a:cxn ang="0">
                  <a:pos x="19" y="25"/>
                </a:cxn>
                <a:cxn ang="0">
                  <a:pos x="16" y="30"/>
                </a:cxn>
                <a:cxn ang="0">
                  <a:pos x="14" y="44"/>
                </a:cxn>
                <a:cxn ang="0">
                  <a:pos x="14" y="57"/>
                </a:cxn>
                <a:cxn ang="0">
                  <a:pos x="14" y="57"/>
                </a:cxn>
                <a:cxn ang="0">
                  <a:pos x="16" y="114"/>
                </a:cxn>
                <a:cxn ang="0">
                  <a:pos x="14" y="114"/>
                </a:cxn>
                <a:cxn ang="0">
                  <a:pos x="14" y="114"/>
                </a:cxn>
                <a:cxn ang="0">
                  <a:pos x="3" y="114"/>
                </a:cxn>
                <a:cxn ang="0">
                  <a:pos x="0" y="114"/>
                </a:cxn>
                <a:cxn ang="0">
                  <a:pos x="0" y="108"/>
                </a:cxn>
                <a:cxn ang="0">
                  <a:pos x="0" y="108"/>
                </a:cxn>
                <a:cxn ang="0">
                  <a:pos x="0" y="84"/>
                </a:cxn>
                <a:cxn ang="0">
                  <a:pos x="0" y="57"/>
                </a:cxn>
                <a:cxn ang="0">
                  <a:pos x="0" y="57"/>
                </a:cxn>
                <a:cxn ang="0">
                  <a:pos x="0" y="6"/>
                </a:cxn>
                <a:cxn ang="0">
                  <a:pos x="0" y="6"/>
                </a:cxn>
                <a:cxn ang="0">
                  <a:pos x="0" y="6"/>
                </a:cxn>
                <a:cxn ang="0">
                  <a:pos x="14" y="3"/>
                </a:cxn>
                <a:cxn ang="0">
                  <a:pos x="14" y="3"/>
                </a:cxn>
                <a:cxn ang="0">
                  <a:pos x="14" y="3"/>
                </a:cxn>
                <a:cxn ang="0">
                  <a:pos x="14" y="22"/>
                </a:cxn>
                <a:cxn ang="0">
                  <a:pos x="14" y="22"/>
                </a:cxn>
                <a:cxn ang="0">
                  <a:pos x="16" y="14"/>
                </a:cxn>
                <a:cxn ang="0">
                  <a:pos x="22" y="6"/>
                </a:cxn>
                <a:cxn ang="0">
                  <a:pos x="27" y="3"/>
                </a:cxn>
                <a:cxn ang="0">
                  <a:pos x="36" y="0"/>
                </a:cxn>
                <a:cxn ang="0">
                  <a:pos x="36" y="0"/>
                </a:cxn>
                <a:cxn ang="0">
                  <a:pos x="47" y="3"/>
                </a:cxn>
                <a:cxn ang="0">
                  <a:pos x="47" y="6"/>
                </a:cxn>
                <a:cxn ang="0">
                  <a:pos x="47" y="6"/>
                </a:cxn>
                <a:cxn ang="0">
                  <a:pos x="44" y="17"/>
                </a:cxn>
                <a:cxn ang="0">
                  <a:pos x="44" y="17"/>
                </a:cxn>
              </a:cxnLst>
              <a:rect l="0" t="0" r="r" b="b"/>
              <a:pathLst>
                <a:path w="47" h="114">
                  <a:moveTo>
                    <a:pt x="44" y="17"/>
                  </a:moveTo>
                  <a:lnTo>
                    <a:pt x="44" y="17"/>
                  </a:lnTo>
                  <a:lnTo>
                    <a:pt x="36" y="14"/>
                  </a:lnTo>
                  <a:lnTo>
                    <a:pt x="27" y="17"/>
                  </a:lnTo>
                  <a:lnTo>
                    <a:pt x="22" y="19"/>
                  </a:lnTo>
                  <a:lnTo>
                    <a:pt x="19" y="25"/>
                  </a:lnTo>
                  <a:lnTo>
                    <a:pt x="16" y="30"/>
                  </a:lnTo>
                  <a:lnTo>
                    <a:pt x="14" y="44"/>
                  </a:lnTo>
                  <a:lnTo>
                    <a:pt x="14" y="57"/>
                  </a:lnTo>
                  <a:lnTo>
                    <a:pt x="16" y="114"/>
                  </a:lnTo>
                  <a:lnTo>
                    <a:pt x="14" y="114"/>
                  </a:lnTo>
                  <a:lnTo>
                    <a:pt x="3" y="114"/>
                  </a:lnTo>
                  <a:lnTo>
                    <a:pt x="0" y="114"/>
                  </a:lnTo>
                  <a:lnTo>
                    <a:pt x="0" y="108"/>
                  </a:lnTo>
                  <a:lnTo>
                    <a:pt x="0" y="84"/>
                  </a:lnTo>
                  <a:lnTo>
                    <a:pt x="0" y="57"/>
                  </a:lnTo>
                  <a:lnTo>
                    <a:pt x="0" y="6"/>
                  </a:lnTo>
                  <a:lnTo>
                    <a:pt x="14" y="3"/>
                  </a:lnTo>
                  <a:lnTo>
                    <a:pt x="14" y="22"/>
                  </a:lnTo>
                  <a:lnTo>
                    <a:pt x="16" y="14"/>
                  </a:lnTo>
                  <a:lnTo>
                    <a:pt x="22" y="6"/>
                  </a:lnTo>
                  <a:lnTo>
                    <a:pt x="27" y="3"/>
                  </a:lnTo>
                  <a:lnTo>
                    <a:pt x="36" y="0"/>
                  </a:lnTo>
                  <a:lnTo>
                    <a:pt x="47" y="3"/>
                  </a:lnTo>
                  <a:lnTo>
                    <a:pt x="47" y="6"/>
                  </a:lnTo>
                  <a:lnTo>
                    <a:pt x="44"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2" name="Freeform 15"/>
            <p:cNvSpPr>
              <a:spLocks/>
            </p:cNvSpPr>
            <p:nvPr/>
          </p:nvSpPr>
          <p:spPr bwMode="auto">
            <a:xfrm>
              <a:off x="2734" y="1018"/>
              <a:ext cx="85" cy="114"/>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4"/>
                </a:cxn>
                <a:cxn ang="0">
                  <a:pos x="35" y="114"/>
                </a:cxn>
                <a:cxn ang="0">
                  <a:pos x="35" y="114"/>
                </a:cxn>
                <a:cxn ang="0">
                  <a:pos x="24" y="111"/>
                </a:cxn>
                <a:cxn ang="0">
                  <a:pos x="13" y="108"/>
                </a:cxn>
                <a:cxn ang="0">
                  <a:pos x="13" y="108"/>
                </a:cxn>
                <a:cxn ang="0">
                  <a:pos x="11"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6" y="43"/>
                </a:cxn>
                <a:cxn ang="0">
                  <a:pos x="16" y="68"/>
                </a:cxn>
                <a:cxn ang="0">
                  <a:pos x="16" y="68"/>
                </a:cxn>
                <a:cxn ang="0">
                  <a:pos x="16" y="81"/>
                </a:cxn>
                <a:cxn ang="0">
                  <a:pos x="19" y="92"/>
                </a:cxn>
                <a:cxn ang="0">
                  <a:pos x="27" y="100"/>
                </a:cxn>
                <a:cxn ang="0">
                  <a:pos x="41" y="103"/>
                </a:cxn>
                <a:cxn ang="0">
                  <a:pos x="41" y="103"/>
                </a:cxn>
                <a:cxn ang="0">
                  <a:pos x="49" y="100"/>
                </a:cxn>
                <a:cxn ang="0">
                  <a:pos x="57" y="97"/>
                </a:cxn>
                <a:cxn ang="0">
                  <a:pos x="63" y="95"/>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4">
                  <a:moveTo>
                    <a:pt x="82" y="111"/>
                  </a:moveTo>
                  <a:lnTo>
                    <a:pt x="71" y="111"/>
                  </a:lnTo>
                  <a:lnTo>
                    <a:pt x="71" y="100"/>
                  </a:lnTo>
                  <a:lnTo>
                    <a:pt x="63" y="105"/>
                  </a:lnTo>
                  <a:lnTo>
                    <a:pt x="55" y="111"/>
                  </a:lnTo>
                  <a:lnTo>
                    <a:pt x="46" y="114"/>
                  </a:lnTo>
                  <a:lnTo>
                    <a:pt x="35" y="114"/>
                  </a:lnTo>
                  <a:lnTo>
                    <a:pt x="24" y="111"/>
                  </a:lnTo>
                  <a:lnTo>
                    <a:pt x="13" y="108"/>
                  </a:lnTo>
                  <a:lnTo>
                    <a:pt x="11" y="103"/>
                  </a:lnTo>
                  <a:lnTo>
                    <a:pt x="5" y="97"/>
                  </a:lnTo>
                  <a:lnTo>
                    <a:pt x="2" y="84"/>
                  </a:lnTo>
                  <a:lnTo>
                    <a:pt x="2" y="57"/>
                  </a:lnTo>
                  <a:lnTo>
                    <a:pt x="2" y="43"/>
                  </a:lnTo>
                  <a:lnTo>
                    <a:pt x="0" y="3"/>
                  </a:lnTo>
                  <a:lnTo>
                    <a:pt x="2" y="0"/>
                  </a:lnTo>
                  <a:lnTo>
                    <a:pt x="13" y="0"/>
                  </a:lnTo>
                  <a:lnTo>
                    <a:pt x="16" y="0"/>
                  </a:lnTo>
                  <a:lnTo>
                    <a:pt x="16" y="43"/>
                  </a:lnTo>
                  <a:lnTo>
                    <a:pt x="16" y="68"/>
                  </a:lnTo>
                  <a:lnTo>
                    <a:pt x="16" y="81"/>
                  </a:lnTo>
                  <a:lnTo>
                    <a:pt x="19" y="92"/>
                  </a:lnTo>
                  <a:lnTo>
                    <a:pt x="27" y="100"/>
                  </a:lnTo>
                  <a:lnTo>
                    <a:pt x="41" y="103"/>
                  </a:lnTo>
                  <a:lnTo>
                    <a:pt x="49" y="100"/>
                  </a:lnTo>
                  <a:lnTo>
                    <a:pt x="57" y="97"/>
                  </a:lnTo>
                  <a:lnTo>
                    <a:pt x="63" y="95"/>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3" name="Freeform 14"/>
            <p:cNvSpPr>
              <a:spLocks/>
            </p:cNvSpPr>
            <p:nvPr/>
          </p:nvSpPr>
          <p:spPr bwMode="auto">
            <a:xfrm>
              <a:off x="2855" y="1015"/>
              <a:ext cx="85" cy="114"/>
            </a:xfrm>
            <a:custGeom>
              <a:avLst/>
              <a:gdLst/>
              <a:ahLst/>
              <a:cxnLst>
                <a:cxn ang="0">
                  <a:pos x="85" y="114"/>
                </a:cxn>
                <a:cxn ang="0">
                  <a:pos x="85" y="114"/>
                </a:cxn>
                <a:cxn ang="0">
                  <a:pos x="71" y="114"/>
                </a:cxn>
                <a:cxn ang="0">
                  <a:pos x="71" y="114"/>
                </a:cxn>
                <a:cxn ang="0">
                  <a:pos x="71" y="114"/>
                </a:cxn>
                <a:cxn ang="0">
                  <a:pos x="71" y="84"/>
                </a:cxn>
                <a:cxn ang="0">
                  <a:pos x="71" y="84"/>
                </a:cxn>
                <a:cxn ang="0">
                  <a:pos x="71" y="44"/>
                </a:cxn>
                <a:cxn ang="0">
                  <a:pos x="71" y="44"/>
                </a:cxn>
                <a:cxn ang="0">
                  <a:pos x="71" y="33"/>
                </a:cxn>
                <a:cxn ang="0">
                  <a:pos x="68" y="22"/>
                </a:cxn>
                <a:cxn ang="0">
                  <a:pos x="60" y="17"/>
                </a:cxn>
                <a:cxn ang="0">
                  <a:pos x="49" y="14"/>
                </a:cxn>
                <a:cxn ang="0">
                  <a:pos x="49" y="14"/>
                </a:cxn>
                <a:cxn ang="0">
                  <a:pos x="41" y="14"/>
                </a:cxn>
                <a:cxn ang="0">
                  <a:pos x="30" y="17"/>
                </a:cxn>
                <a:cxn ang="0">
                  <a:pos x="16" y="27"/>
                </a:cxn>
                <a:cxn ang="0">
                  <a:pos x="16" y="33"/>
                </a:cxn>
                <a:cxn ang="0">
                  <a:pos x="16" y="33"/>
                </a:cxn>
                <a:cxn ang="0">
                  <a:pos x="16" y="114"/>
                </a:cxn>
                <a:cxn ang="0">
                  <a:pos x="16" y="114"/>
                </a:cxn>
                <a:cxn ang="0">
                  <a:pos x="16" y="114"/>
                </a:cxn>
                <a:cxn ang="0">
                  <a:pos x="5" y="114"/>
                </a:cxn>
                <a:cxn ang="0">
                  <a:pos x="2" y="114"/>
                </a:cxn>
                <a:cxn ang="0">
                  <a:pos x="2" y="114"/>
                </a:cxn>
                <a:cxn ang="0">
                  <a:pos x="2" y="87"/>
                </a:cxn>
                <a:cxn ang="0">
                  <a:pos x="2" y="71"/>
                </a:cxn>
                <a:cxn ang="0">
                  <a:pos x="2" y="71"/>
                </a:cxn>
                <a:cxn ang="0">
                  <a:pos x="2" y="38"/>
                </a:cxn>
                <a:cxn ang="0">
                  <a:pos x="0" y="6"/>
                </a:cxn>
                <a:cxn ang="0">
                  <a:pos x="2" y="3"/>
                </a:cxn>
                <a:cxn ang="0">
                  <a:pos x="2" y="3"/>
                </a:cxn>
                <a:cxn ang="0">
                  <a:pos x="13" y="3"/>
                </a:cxn>
                <a:cxn ang="0">
                  <a:pos x="16" y="3"/>
                </a:cxn>
                <a:cxn ang="0">
                  <a:pos x="16" y="3"/>
                </a:cxn>
                <a:cxn ang="0">
                  <a:pos x="16" y="14"/>
                </a:cxn>
                <a:cxn ang="0">
                  <a:pos x="16" y="14"/>
                </a:cxn>
                <a:cxn ang="0">
                  <a:pos x="33" y="6"/>
                </a:cxn>
                <a:cxn ang="0">
                  <a:pos x="41" y="3"/>
                </a:cxn>
                <a:cxn ang="0">
                  <a:pos x="52" y="0"/>
                </a:cxn>
                <a:cxn ang="0">
                  <a:pos x="52" y="0"/>
                </a:cxn>
                <a:cxn ang="0">
                  <a:pos x="60" y="3"/>
                </a:cxn>
                <a:cxn ang="0">
                  <a:pos x="68" y="6"/>
                </a:cxn>
                <a:cxn ang="0">
                  <a:pos x="77" y="11"/>
                </a:cxn>
                <a:cxn ang="0">
                  <a:pos x="82" y="19"/>
                </a:cxn>
                <a:cxn ang="0">
                  <a:pos x="82" y="19"/>
                </a:cxn>
                <a:cxn ang="0">
                  <a:pos x="85" y="33"/>
                </a:cxn>
                <a:cxn ang="0">
                  <a:pos x="85" y="46"/>
                </a:cxn>
                <a:cxn ang="0">
                  <a:pos x="85" y="68"/>
                </a:cxn>
                <a:cxn ang="0">
                  <a:pos x="85" y="68"/>
                </a:cxn>
                <a:cxn ang="0">
                  <a:pos x="85" y="114"/>
                </a:cxn>
                <a:cxn ang="0">
                  <a:pos x="85" y="114"/>
                </a:cxn>
              </a:cxnLst>
              <a:rect l="0" t="0" r="r" b="b"/>
              <a:pathLst>
                <a:path w="85" h="114">
                  <a:moveTo>
                    <a:pt x="85" y="114"/>
                  </a:moveTo>
                  <a:lnTo>
                    <a:pt x="85" y="114"/>
                  </a:lnTo>
                  <a:lnTo>
                    <a:pt x="71" y="114"/>
                  </a:lnTo>
                  <a:lnTo>
                    <a:pt x="71" y="84"/>
                  </a:lnTo>
                  <a:lnTo>
                    <a:pt x="71" y="44"/>
                  </a:lnTo>
                  <a:lnTo>
                    <a:pt x="71" y="33"/>
                  </a:lnTo>
                  <a:lnTo>
                    <a:pt x="68" y="22"/>
                  </a:lnTo>
                  <a:lnTo>
                    <a:pt x="60" y="17"/>
                  </a:lnTo>
                  <a:lnTo>
                    <a:pt x="49" y="14"/>
                  </a:lnTo>
                  <a:lnTo>
                    <a:pt x="41" y="14"/>
                  </a:lnTo>
                  <a:lnTo>
                    <a:pt x="30" y="17"/>
                  </a:lnTo>
                  <a:lnTo>
                    <a:pt x="16" y="27"/>
                  </a:lnTo>
                  <a:lnTo>
                    <a:pt x="16" y="33"/>
                  </a:lnTo>
                  <a:lnTo>
                    <a:pt x="16" y="114"/>
                  </a:lnTo>
                  <a:lnTo>
                    <a:pt x="5" y="114"/>
                  </a:lnTo>
                  <a:lnTo>
                    <a:pt x="2" y="114"/>
                  </a:lnTo>
                  <a:lnTo>
                    <a:pt x="2" y="87"/>
                  </a:lnTo>
                  <a:lnTo>
                    <a:pt x="2" y="71"/>
                  </a:lnTo>
                  <a:lnTo>
                    <a:pt x="2" y="38"/>
                  </a:lnTo>
                  <a:lnTo>
                    <a:pt x="0" y="6"/>
                  </a:lnTo>
                  <a:lnTo>
                    <a:pt x="2" y="3"/>
                  </a:lnTo>
                  <a:lnTo>
                    <a:pt x="13" y="3"/>
                  </a:lnTo>
                  <a:lnTo>
                    <a:pt x="16" y="3"/>
                  </a:lnTo>
                  <a:lnTo>
                    <a:pt x="16" y="14"/>
                  </a:lnTo>
                  <a:lnTo>
                    <a:pt x="33" y="6"/>
                  </a:lnTo>
                  <a:lnTo>
                    <a:pt x="41" y="3"/>
                  </a:lnTo>
                  <a:lnTo>
                    <a:pt x="52" y="0"/>
                  </a:lnTo>
                  <a:lnTo>
                    <a:pt x="60" y="3"/>
                  </a:lnTo>
                  <a:lnTo>
                    <a:pt x="68" y="6"/>
                  </a:lnTo>
                  <a:lnTo>
                    <a:pt x="77" y="11"/>
                  </a:lnTo>
                  <a:lnTo>
                    <a:pt x="82" y="19"/>
                  </a:lnTo>
                  <a:lnTo>
                    <a:pt x="85" y="33"/>
                  </a:lnTo>
                  <a:lnTo>
                    <a:pt x="85" y="46"/>
                  </a:lnTo>
                  <a:lnTo>
                    <a:pt x="85" y="68"/>
                  </a:lnTo>
                  <a:lnTo>
                    <a:pt x="85"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4" name="Freeform 13"/>
            <p:cNvSpPr>
              <a:spLocks/>
            </p:cNvSpPr>
            <p:nvPr/>
          </p:nvSpPr>
          <p:spPr bwMode="auto">
            <a:xfrm>
              <a:off x="2973" y="1015"/>
              <a:ext cx="71" cy="117"/>
            </a:xfrm>
            <a:custGeom>
              <a:avLst/>
              <a:gdLst/>
              <a:ahLst/>
              <a:cxnLst>
                <a:cxn ang="0">
                  <a:pos x="30" y="117"/>
                </a:cxn>
                <a:cxn ang="0">
                  <a:pos x="30" y="117"/>
                </a:cxn>
                <a:cxn ang="0">
                  <a:pos x="14" y="114"/>
                </a:cxn>
                <a:cxn ang="0">
                  <a:pos x="0" y="108"/>
                </a:cxn>
                <a:cxn ang="0">
                  <a:pos x="0" y="106"/>
                </a:cxn>
                <a:cxn ang="0">
                  <a:pos x="0" y="106"/>
                </a:cxn>
                <a:cxn ang="0">
                  <a:pos x="0" y="95"/>
                </a:cxn>
                <a:cxn ang="0">
                  <a:pos x="3" y="92"/>
                </a:cxn>
                <a:cxn ang="0">
                  <a:pos x="3" y="92"/>
                </a:cxn>
                <a:cxn ang="0">
                  <a:pos x="16" y="103"/>
                </a:cxn>
                <a:cxn ang="0">
                  <a:pos x="22" y="106"/>
                </a:cxn>
                <a:cxn ang="0">
                  <a:pos x="30" y="106"/>
                </a:cxn>
                <a:cxn ang="0">
                  <a:pos x="30" y="106"/>
                </a:cxn>
                <a:cxn ang="0">
                  <a:pos x="41" y="106"/>
                </a:cxn>
                <a:cxn ang="0">
                  <a:pos x="49" y="100"/>
                </a:cxn>
                <a:cxn ang="0">
                  <a:pos x="55" y="95"/>
                </a:cxn>
                <a:cxn ang="0">
                  <a:pos x="58" y="84"/>
                </a:cxn>
                <a:cxn ang="0">
                  <a:pos x="58" y="84"/>
                </a:cxn>
                <a:cxn ang="0">
                  <a:pos x="55" y="76"/>
                </a:cxn>
                <a:cxn ang="0">
                  <a:pos x="49" y="68"/>
                </a:cxn>
                <a:cxn ang="0">
                  <a:pos x="38" y="65"/>
                </a:cxn>
                <a:cxn ang="0">
                  <a:pos x="27" y="63"/>
                </a:cxn>
                <a:cxn ang="0">
                  <a:pos x="19" y="60"/>
                </a:cxn>
                <a:cxn ang="0">
                  <a:pos x="8" y="54"/>
                </a:cxn>
                <a:cxn ang="0">
                  <a:pos x="3" y="46"/>
                </a:cxn>
                <a:cxn ang="0">
                  <a:pos x="0" y="33"/>
                </a:cxn>
                <a:cxn ang="0">
                  <a:pos x="0" y="33"/>
                </a:cxn>
                <a:cxn ang="0">
                  <a:pos x="0" y="25"/>
                </a:cxn>
                <a:cxn ang="0">
                  <a:pos x="3" y="17"/>
                </a:cxn>
                <a:cxn ang="0">
                  <a:pos x="11" y="9"/>
                </a:cxn>
                <a:cxn ang="0">
                  <a:pos x="25" y="3"/>
                </a:cxn>
                <a:cxn ang="0">
                  <a:pos x="36" y="0"/>
                </a:cxn>
                <a:cxn ang="0">
                  <a:pos x="36" y="0"/>
                </a:cxn>
                <a:cxn ang="0">
                  <a:pos x="52" y="3"/>
                </a:cxn>
                <a:cxn ang="0">
                  <a:pos x="66" y="9"/>
                </a:cxn>
                <a:cxn ang="0">
                  <a:pos x="66" y="9"/>
                </a:cxn>
                <a:cxn ang="0">
                  <a:pos x="66" y="9"/>
                </a:cxn>
                <a:cxn ang="0">
                  <a:pos x="63" y="22"/>
                </a:cxn>
                <a:cxn ang="0">
                  <a:pos x="63" y="22"/>
                </a:cxn>
                <a:cxn ang="0">
                  <a:pos x="63" y="22"/>
                </a:cxn>
                <a:cxn ang="0">
                  <a:pos x="49" y="14"/>
                </a:cxn>
                <a:cxn ang="0">
                  <a:pos x="36" y="14"/>
                </a:cxn>
                <a:cxn ang="0">
                  <a:pos x="36" y="14"/>
                </a:cxn>
                <a:cxn ang="0">
                  <a:pos x="27" y="14"/>
                </a:cxn>
                <a:cxn ang="0">
                  <a:pos x="19" y="17"/>
                </a:cxn>
                <a:cxn ang="0">
                  <a:pos x="14" y="22"/>
                </a:cxn>
                <a:cxn ang="0">
                  <a:pos x="14" y="30"/>
                </a:cxn>
                <a:cxn ang="0">
                  <a:pos x="14" y="30"/>
                </a:cxn>
                <a:cxn ang="0">
                  <a:pos x="16" y="41"/>
                </a:cxn>
                <a:cxn ang="0">
                  <a:pos x="22" y="46"/>
                </a:cxn>
                <a:cxn ang="0">
                  <a:pos x="41" y="52"/>
                </a:cxn>
                <a:cxn ang="0">
                  <a:pos x="52" y="57"/>
                </a:cxn>
                <a:cxn ang="0">
                  <a:pos x="60" y="63"/>
                </a:cxn>
                <a:cxn ang="0">
                  <a:pos x="69" y="71"/>
                </a:cxn>
                <a:cxn ang="0">
                  <a:pos x="71" y="84"/>
                </a:cxn>
                <a:cxn ang="0">
                  <a:pos x="71" y="84"/>
                </a:cxn>
                <a:cxn ang="0">
                  <a:pos x="69" y="92"/>
                </a:cxn>
                <a:cxn ang="0">
                  <a:pos x="66" y="98"/>
                </a:cxn>
                <a:cxn ang="0">
                  <a:pos x="63" y="106"/>
                </a:cxn>
                <a:cxn ang="0">
                  <a:pos x="58" y="108"/>
                </a:cxn>
                <a:cxn ang="0">
                  <a:pos x="47" y="114"/>
                </a:cxn>
                <a:cxn ang="0">
                  <a:pos x="30" y="117"/>
                </a:cxn>
                <a:cxn ang="0">
                  <a:pos x="30" y="117"/>
                </a:cxn>
              </a:cxnLst>
              <a:rect l="0" t="0" r="r" b="b"/>
              <a:pathLst>
                <a:path w="71" h="117">
                  <a:moveTo>
                    <a:pt x="30" y="117"/>
                  </a:moveTo>
                  <a:lnTo>
                    <a:pt x="30" y="117"/>
                  </a:lnTo>
                  <a:lnTo>
                    <a:pt x="14" y="114"/>
                  </a:lnTo>
                  <a:lnTo>
                    <a:pt x="0" y="108"/>
                  </a:lnTo>
                  <a:lnTo>
                    <a:pt x="0" y="106"/>
                  </a:lnTo>
                  <a:lnTo>
                    <a:pt x="0" y="95"/>
                  </a:lnTo>
                  <a:lnTo>
                    <a:pt x="3" y="92"/>
                  </a:lnTo>
                  <a:lnTo>
                    <a:pt x="16" y="103"/>
                  </a:lnTo>
                  <a:lnTo>
                    <a:pt x="22" y="106"/>
                  </a:lnTo>
                  <a:lnTo>
                    <a:pt x="30" y="106"/>
                  </a:lnTo>
                  <a:lnTo>
                    <a:pt x="41" y="106"/>
                  </a:lnTo>
                  <a:lnTo>
                    <a:pt x="49" y="100"/>
                  </a:lnTo>
                  <a:lnTo>
                    <a:pt x="55" y="95"/>
                  </a:lnTo>
                  <a:lnTo>
                    <a:pt x="58" y="84"/>
                  </a:lnTo>
                  <a:lnTo>
                    <a:pt x="55" y="76"/>
                  </a:lnTo>
                  <a:lnTo>
                    <a:pt x="49" y="68"/>
                  </a:lnTo>
                  <a:lnTo>
                    <a:pt x="38" y="65"/>
                  </a:lnTo>
                  <a:lnTo>
                    <a:pt x="27" y="63"/>
                  </a:lnTo>
                  <a:lnTo>
                    <a:pt x="19" y="60"/>
                  </a:lnTo>
                  <a:lnTo>
                    <a:pt x="8" y="54"/>
                  </a:lnTo>
                  <a:lnTo>
                    <a:pt x="3" y="46"/>
                  </a:lnTo>
                  <a:lnTo>
                    <a:pt x="0" y="33"/>
                  </a:lnTo>
                  <a:lnTo>
                    <a:pt x="0" y="25"/>
                  </a:lnTo>
                  <a:lnTo>
                    <a:pt x="3" y="17"/>
                  </a:lnTo>
                  <a:lnTo>
                    <a:pt x="11" y="9"/>
                  </a:lnTo>
                  <a:lnTo>
                    <a:pt x="25" y="3"/>
                  </a:lnTo>
                  <a:lnTo>
                    <a:pt x="36" y="0"/>
                  </a:lnTo>
                  <a:lnTo>
                    <a:pt x="52" y="3"/>
                  </a:lnTo>
                  <a:lnTo>
                    <a:pt x="66" y="9"/>
                  </a:lnTo>
                  <a:lnTo>
                    <a:pt x="63" y="22"/>
                  </a:lnTo>
                  <a:lnTo>
                    <a:pt x="49" y="14"/>
                  </a:lnTo>
                  <a:lnTo>
                    <a:pt x="36" y="14"/>
                  </a:lnTo>
                  <a:lnTo>
                    <a:pt x="27" y="14"/>
                  </a:lnTo>
                  <a:lnTo>
                    <a:pt x="19" y="17"/>
                  </a:lnTo>
                  <a:lnTo>
                    <a:pt x="14" y="22"/>
                  </a:lnTo>
                  <a:lnTo>
                    <a:pt x="14" y="30"/>
                  </a:lnTo>
                  <a:lnTo>
                    <a:pt x="16" y="41"/>
                  </a:lnTo>
                  <a:lnTo>
                    <a:pt x="22" y="46"/>
                  </a:lnTo>
                  <a:lnTo>
                    <a:pt x="41" y="52"/>
                  </a:lnTo>
                  <a:lnTo>
                    <a:pt x="52" y="57"/>
                  </a:lnTo>
                  <a:lnTo>
                    <a:pt x="60" y="63"/>
                  </a:lnTo>
                  <a:lnTo>
                    <a:pt x="69" y="71"/>
                  </a:lnTo>
                  <a:lnTo>
                    <a:pt x="71" y="84"/>
                  </a:lnTo>
                  <a:lnTo>
                    <a:pt x="69" y="92"/>
                  </a:lnTo>
                  <a:lnTo>
                    <a:pt x="66" y="98"/>
                  </a:lnTo>
                  <a:lnTo>
                    <a:pt x="63" y="106"/>
                  </a:lnTo>
                  <a:lnTo>
                    <a:pt x="58" y="108"/>
                  </a:lnTo>
                  <a:lnTo>
                    <a:pt x="47" y="114"/>
                  </a:lnTo>
                  <a:lnTo>
                    <a:pt x="30" y="1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5" name="Freeform 12"/>
            <p:cNvSpPr>
              <a:spLocks/>
            </p:cNvSpPr>
            <p:nvPr/>
          </p:nvSpPr>
          <p:spPr bwMode="auto">
            <a:xfrm>
              <a:off x="3061" y="1018"/>
              <a:ext cx="146" cy="111"/>
            </a:xfrm>
            <a:custGeom>
              <a:avLst/>
              <a:gdLst/>
              <a:ahLst/>
              <a:cxnLst>
                <a:cxn ang="0">
                  <a:pos x="135" y="46"/>
                </a:cxn>
                <a:cxn ang="0">
                  <a:pos x="124" y="87"/>
                </a:cxn>
                <a:cxn ang="0">
                  <a:pos x="124" y="87"/>
                </a:cxn>
                <a:cxn ang="0">
                  <a:pos x="118" y="108"/>
                </a:cxn>
                <a:cxn ang="0">
                  <a:pos x="115" y="111"/>
                </a:cxn>
                <a:cxn ang="0">
                  <a:pos x="115" y="111"/>
                </a:cxn>
                <a:cxn ang="0">
                  <a:pos x="99" y="111"/>
                </a:cxn>
                <a:cxn ang="0">
                  <a:pos x="99" y="111"/>
                </a:cxn>
                <a:cxn ang="0">
                  <a:pos x="99" y="111"/>
                </a:cxn>
                <a:cxn ang="0">
                  <a:pos x="91" y="78"/>
                </a:cxn>
                <a:cxn ang="0">
                  <a:pos x="71" y="8"/>
                </a:cxn>
                <a:cxn ang="0">
                  <a:pos x="58" y="65"/>
                </a:cxn>
                <a:cxn ang="0">
                  <a:pos x="58" y="65"/>
                </a:cxn>
                <a:cxn ang="0">
                  <a:pos x="49"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6" y="3"/>
                </a:cxn>
                <a:cxn ang="0">
                  <a:pos x="16" y="3"/>
                </a:cxn>
                <a:cxn ang="0">
                  <a:pos x="22" y="33"/>
                </a:cxn>
                <a:cxn ang="0">
                  <a:pos x="38" y="103"/>
                </a:cxn>
                <a:cxn ang="0">
                  <a:pos x="58" y="30"/>
                </a:cxn>
                <a:cxn ang="0">
                  <a:pos x="58" y="30"/>
                </a:cxn>
                <a:cxn ang="0">
                  <a:pos x="63" y="3"/>
                </a:cxn>
                <a:cxn ang="0">
                  <a:pos x="63" y="0"/>
                </a:cxn>
                <a:cxn ang="0">
                  <a:pos x="63" y="0"/>
                </a:cxn>
                <a:cxn ang="0">
                  <a:pos x="82" y="0"/>
                </a:cxn>
                <a:cxn ang="0">
                  <a:pos x="82" y="3"/>
                </a:cxn>
                <a:cxn ang="0">
                  <a:pos x="82" y="3"/>
                </a:cxn>
                <a:cxn ang="0">
                  <a:pos x="110" y="100"/>
                </a:cxn>
                <a:cxn ang="0">
                  <a:pos x="124" y="43"/>
                </a:cxn>
                <a:cxn ang="0">
                  <a:pos x="124" y="43"/>
                </a:cxn>
                <a:cxn ang="0">
                  <a:pos x="129" y="14"/>
                </a:cxn>
                <a:cxn ang="0">
                  <a:pos x="129" y="14"/>
                </a:cxn>
                <a:cxn ang="0">
                  <a:pos x="132" y="3"/>
                </a:cxn>
                <a:cxn ang="0">
                  <a:pos x="132" y="0"/>
                </a:cxn>
                <a:cxn ang="0">
                  <a:pos x="132" y="0"/>
                </a:cxn>
                <a:cxn ang="0">
                  <a:pos x="140" y="0"/>
                </a:cxn>
                <a:cxn ang="0">
                  <a:pos x="140" y="0"/>
                </a:cxn>
                <a:cxn ang="0">
                  <a:pos x="143" y="0"/>
                </a:cxn>
                <a:cxn ang="0">
                  <a:pos x="146" y="3"/>
                </a:cxn>
                <a:cxn ang="0">
                  <a:pos x="146" y="3"/>
                </a:cxn>
                <a:cxn ang="0">
                  <a:pos x="135" y="46"/>
                </a:cxn>
                <a:cxn ang="0">
                  <a:pos x="135" y="46"/>
                </a:cxn>
              </a:cxnLst>
              <a:rect l="0" t="0" r="r" b="b"/>
              <a:pathLst>
                <a:path w="146" h="111">
                  <a:moveTo>
                    <a:pt x="135" y="46"/>
                  </a:moveTo>
                  <a:lnTo>
                    <a:pt x="124" y="87"/>
                  </a:lnTo>
                  <a:lnTo>
                    <a:pt x="118" y="108"/>
                  </a:lnTo>
                  <a:lnTo>
                    <a:pt x="115" y="111"/>
                  </a:lnTo>
                  <a:lnTo>
                    <a:pt x="99" y="111"/>
                  </a:lnTo>
                  <a:lnTo>
                    <a:pt x="91" y="78"/>
                  </a:lnTo>
                  <a:lnTo>
                    <a:pt x="71" y="8"/>
                  </a:lnTo>
                  <a:lnTo>
                    <a:pt x="58" y="65"/>
                  </a:lnTo>
                  <a:lnTo>
                    <a:pt x="49" y="111"/>
                  </a:lnTo>
                  <a:lnTo>
                    <a:pt x="47" y="111"/>
                  </a:lnTo>
                  <a:lnTo>
                    <a:pt x="30" y="111"/>
                  </a:lnTo>
                  <a:lnTo>
                    <a:pt x="22" y="78"/>
                  </a:lnTo>
                  <a:lnTo>
                    <a:pt x="0" y="3"/>
                  </a:lnTo>
                  <a:lnTo>
                    <a:pt x="3" y="0"/>
                  </a:lnTo>
                  <a:lnTo>
                    <a:pt x="14" y="0"/>
                  </a:lnTo>
                  <a:lnTo>
                    <a:pt x="16" y="3"/>
                  </a:lnTo>
                  <a:lnTo>
                    <a:pt x="22" y="33"/>
                  </a:lnTo>
                  <a:lnTo>
                    <a:pt x="38" y="103"/>
                  </a:lnTo>
                  <a:lnTo>
                    <a:pt x="58" y="30"/>
                  </a:lnTo>
                  <a:lnTo>
                    <a:pt x="63" y="3"/>
                  </a:lnTo>
                  <a:lnTo>
                    <a:pt x="63" y="0"/>
                  </a:lnTo>
                  <a:lnTo>
                    <a:pt x="82" y="0"/>
                  </a:lnTo>
                  <a:lnTo>
                    <a:pt x="82" y="3"/>
                  </a:lnTo>
                  <a:lnTo>
                    <a:pt x="110" y="100"/>
                  </a:lnTo>
                  <a:lnTo>
                    <a:pt x="124" y="43"/>
                  </a:lnTo>
                  <a:lnTo>
                    <a:pt x="129" y="14"/>
                  </a:lnTo>
                  <a:lnTo>
                    <a:pt x="132" y="3"/>
                  </a:lnTo>
                  <a:lnTo>
                    <a:pt x="132" y="0"/>
                  </a:lnTo>
                  <a:lnTo>
                    <a:pt x="140" y="0"/>
                  </a:lnTo>
                  <a:lnTo>
                    <a:pt x="143" y="0"/>
                  </a:lnTo>
                  <a:lnTo>
                    <a:pt x="146" y="3"/>
                  </a:lnTo>
                  <a:lnTo>
                    <a:pt x="135"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6" name="Freeform 11"/>
            <p:cNvSpPr>
              <a:spLocks noEditPoints="1"/>
            </p:cNvSpPr>
            <p:nvPr/>
          </p:nvSpPr>
          <p:spPr bwMode="auto">
            <a:xfrm>
              <a:off x="3229" y="964"/>
              <a:ext cx="19" cy="165"/>
            </a:xfrm>
            <a:custGeom>
              <a:avLst/>
              <a:gdLst/>
              <a:ahLst/>
              <a:cxnLst>
                <a:cxn ang="0">
                  <a:pos x="16" y="16"/>
                </a:cxn>
                <a:cxn ang="0">
                  <a:pos x="16" y="19"/>
                </a:cxn>
                <a:cxn ang="0">
                  <a:pos x="16" y="19"/>
                </a:cxn>
                <a:cxn ang="0">
                  <a:pos x="2" y="19"/>
                </a:cxn>
                <a:cxn ang="0">
                  <a:pos x="0" y="16"/>
                </a:cxn>
                <a:cxn ang="0">
                  <a:pos x="0" y="16"/>
                </a:cxn>
                <a:cxn ang="0">
                  <a:pos x="0" y="6"/>
                </a:cxn>
                <a:cxn ang="0">
                  <a:pos x="2" y="3"/>
                </a:cxn>
                <a:cxn ang="0">
                  <a:pos x="2" y="3"/>
                </a:cxn>
                <a:cxn ang="0">
                  <a:pos x="16" y="0"/>
                </a:cxn>
                <a:cxn ang="0">
                  <a:pos x="16" y="3"/>
                </a:cxn>
                <a:cxn ang="0">
                  <a:pos x="16" y="3"/>
                </a:cxn>
                <a:cxn ang="0">
                  <a:pos x="16" y="16"/>
                </a:cxn>
                <a:cxn ang="0">
                  <a:pos x="16" y="16"/>
                </a:cxn>
                <a:cxn ang="0">
                  <a:pos x="16" y="165"/>
                </a:cxn>
                <a:cxn ang="0">
                  <a:pos x="16" y="165"/>
                </a:cxn>
                <a:cxn ang="0">
                  <a:pos x="5" y="165"/>
                </a:cxn>
                <a:cxn ang="0">
                  <a:pos x="2" y="165"/>
                </a:cxn>
                <a:cxn ang="0">
                  <a:pos x="2" y="165"/>
                </a:cxn>
                <a:cxn ang="0">
                  <a:pos x="2" y="138"/>
                </a:cxn>
                <a:cxn ang="0">
                  <a:pos x="2" y="138"/>
                </a:cxn>
                <a:cxn ang="0">
                  <a:pos x="2" y="97"/>
                </a:cxn>
                <a:cxn ang="0">
                  <a:pos x="2" y="57"/>
                </a:cxn>
                <a:cxn ang="0">
                  <a:pos x="2" y="57"/>
                </a:cxn>
                <a:cxn ang="0">
                  <a:pos x="2" y="57"/>
                </a:cxn>
                <a:cxn ang="0">
                  <a:pos x="16" y="54"/>
                </a:cxn>
                <a:cxn ang="0">
                  <a:pos x="16" y="54"/>
                </a:cxn>
                <a:cxn ang="0">
                  <a:pos x="16" y="54"/>
                </a:cxn>
                <a:cxn ang="0">
                  <a:pos x="16" y="78"/>
                </a:cxn>
                <a:cxn ang="0">
                  <a:pos x="16" y="78"/>
                </a:cxn>
                <a:cxn ang="0">
                  <a:pos x="19" y="165"/>
                </a:cxn>
                <a:cxn ang="0">
                  <a:pos x="16" y="165"/>
                </a:cxn>
              </a:cxnLst>
              <a:rect l="0" t="0" r="r" b="b"/>
              <a:pathLst>
                <a:path w="19" h="165">
                  <a:moveTo>
                    <a:pt x="16" y="16"/>
                  </a:moveTo>
                  <a:lnTo>
                    <a:pt x="16" y="19"/>
                  </a:lnTo>
                  <a:lnTo>
                    <a:pt x="2" y="19"/>
                  </a:lnTo>
                  <a:lnTo>
                    <a:pt x="0" y="16"/>
                  </a:lnTo>
                  <a:lnTo>
                    <a:pt x="0" y="6"/>
                  </a:lnTo>
                  <a:lnTo>
                    <a:pt x="2" y="3"/>
                  </a:lnTo>
                  <a:lnTo>
                    <a:pt x="16" y="0"/>
                  </a:lnTo>
                  <a:lnTo>
                    <a:pt x="16" y="3"/>
                  </a:lnTo>
                  <a:lnTo>
                    <a:pt x="16" y="16"/>
                  </a:lnTo>
                  <a:close/>
                  <a:moveTo>
                    <a:pt x="16" y="165"/>
                  </a:moveTo>
                  <a:lnTo>
                    <a:pt x="16" y="165"/>
                  </a:lnTo>
                  <a:lnTo>
                    <a:pt x="5" y="165"/>
                  </a:lnTo>
                  <a:lnTo>
                    <a:pt x="2" y="165"/>
                  </a:lnTo>
                  <a:lnTo>
                    <a:pt x="2" y="138"/>
                  </a:lnTo>
                  <a:lnTo>
                    <a:pt x="2" y="97"/>
                  </a:lnTo>
                  <a:lnTo>
                    <a:pt x="2" y="57"/>
                  </a:lnTo>
                  <a:lnTo>
                    <a:pt x="16" y="54"/>
                  </a:lnTo>
                  <a:lnTo>
                    <a:pt x="16" y="78"/>
                  </a:lnTo>
                  <a:lnTo>
                    <a:pt x="19" y="165"/>
                  </a:lnTo>
                  <a:lnTo>
                    <a:pt x="16"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7" name="Freeform 10"/>
            <p:cNvSpPr>
              <a:spLocks/>
            </p:cNvSpPr>
            <p:nvPr/>
          </p:nvSpPr>
          <p:spPr bwMode="auto">
            <a:xfrm>
              <a:off x="3278" y="1015"/>
              <a:ext cx="80" cy="117"/>
            </a:xfrm>
            <a:custGeom>
              <a:avLst/>
              <a:gdLst/>
              <a:ahLst/>
              <a:cxnLst>
                <a:cxn ang="0">
                  <a:pos x="80" y="106"/>
                </a:cxn>
                <a:cxn ang="0">
                  <a:pos x="77" y="108"/>
                </a:cxn>
                <a:cxn ang="0">
                  <a:pos x="77" y="108"/>
                </a:cxn>
                <a:cxn ang="0">
                  <a:pos x="63" y="114"/>
                </a:cxn>
                <a:cxn ang="0">
                  <a:pos x="50" y="117"/>
                </a:cxn>
                <a:cxn ang="0">
                  <a:pos x="50" y="117"/>
                </a:cxn>
                <a:cxn ang="0">
                  <a:pos x="39" y="117"/>
                </a:cxn>
                <a:cxn ang="0">
                  <a:pos x="30" y="114"/>
                </a:cxn>
                <a:cxn ang="0">
                  <a:pos x="30" y="114"/>
                </a:cxn>
                <a:cxn ang="0">
                  <a:pos x="17" y="106"/>
                </a:cxn>
                <a:cxn ang="0">
                  <a:pos x="8" y="92"/>
                </a:cxn>
                <a:cxn ang="0">
                  <a:pos x="3" y="79"/>
                </a:cxn>
                <a:cxn ang="0">
                  <a:pos x="0" y="60"/>
                </a:cxn>
                <a:cxn ang="0">
                  <a:pos x="0" y="60"/>
                </a:cxn>
                <a:cxn ang="0">
                  <a:pos x="0" y="49"/>
                </a:cxn>
                <a:cxn ang="0">
                  <a:pos x="3" y="38"/>
                </a:cxn>
                <a:cxn ang="0">
                  <a:pos x="8" y="27"/>
                </a:cxn>
                <a:cxn ang="0">
                  <a:pos x="14" y="19"/>
                </a:cxn>
                <a:cxn ang="0">
                  <a:pos x="19" y="11"/>
                </a:cxn>
                <a:cxn ang="0">
                  <a:pos x="30" y="6"/>
                </a:cxn>
                <a:cxn ang="0">
                  <a:pos x="39" y="3"/>
                </a:cxn>
                <a:cxn ang="0">
                  <a:pos x="52" y="0"/>
                </a:cxn>
                <a:cxn ang="0">
                  <a:pos x="52" y="0"/>
                </a:cxn>
                <a:cxn ang="0">
                  <a:pos x="66" y="3"/>
                </a:cxn>
                <a:cxn ang="0">
                  <a:pos x="77" y="9"/>
                </a:cxn>
                <a:cxn ang="0">
                  <a:pos x="80" y="11"/>
                </a:cxn>
                <a:cxn ang="0">
                  <a:pos x="80" y="11"/>
                </a:cxn>
                <a:cxn ang="0">
                  <a:pos x="77" y="22"/>
                </a:cxn>
                <a:cxn ang="0">
                  <a:pos x="77" y="22"/>
                </a:cxn>
                <a:cxn ang="0">
                  <a:pos x="77" y="22"/>
                </a:cxn>
                <a:cxn ang="0">
                  <a:pos x="63" y="17"/>
                </a:cxn>
                <a:cxn ang="0">
                  <a:pos x="52" y="14"/>
                </a:cxn>
                <a:cxn ang="0">
                  <a:pos x="52" y="14"/>
                </a:cxn>
                <a:cxn ang="0">
                  <a:pos x="41" y="14"/>
                </a:cxn>
                <a:cxn ang="0">
                  <a:pos x="36" y="17"/>
                </a:cxn>
                <a:cxn ang="0">
                  <a:pos x="28" y="22"/>
                </a:cxn>
                <a:cxn ang="0">
                  <a:pos x="22" y="27"/>
                </a:cxn>
                <a:cxn ang="0">
                  <a:pos x="17" y="41"/>
                </a:cxn>
                <a:cxn ang="0">
                  <a:pos x="14" y="60"/>
                </a:cxn>
                <a:cxn ang="0">
                  <a:pos x="14" y="60"/>
                </a:cxn>
                <a:cxn ang="0">
                  <a:pos x="17" y="76"/>
                </a:cxn>
                <a:cxn ang="0">
                  <a:pos x="22" y="92"/>
                </a:cxn>
                <a:cxn ang="0">
                  <a:pos x="28" y="98"/>
                </a:cxn>
                <a:cxn ang="0">
                  <a:pos x="33" y="100"/>
                </a:cxn>
                <a:cxn ang="0">
                  <a:pos x="41" y="103"/>
                </a:cxn>
                <a:cxn ang="0">
                  <a:pos x="50" y="106"/>
                </a:cxn>
                <a:cxn ang="0">
                  <a:pos x="50" y="106"/>
                </a:cxn>
                <a:cxn ang="0">
                  <a:pos x="58" y="103"/>
                </a:cxn>
                <a:cxn ang="0">
                  <a:pos x="66" y="100"/>
                </a:cxn>
                <a:cxn ang="0">
                  <a:pos x="80" y="92"/>
                </a:cxn>
                <a:cxn ang="0">
                  <a:pos x="80" y="92"/>
                </a:cxn>
                <a:cxn ang="0">
                  <a:pos x="80" y="92"/>
                </a:cxn>
                <a:cxn ang="0">
                  <a:pos x="80" y="106"/>
                </a:cxn>
                <a:cxn ang="0">
                  <a:pos x="80" y="106"/>
                </a:cxn>
              </a:cxnLst>
              <a:rect l="0" t="0" r="r" b="b"/>
              <a:pathLst>
                <a:path w="80" h="117">
                  <a:moveTo>
                    <a:pt x="80" y="106"/>
                  </a:moveTo>
                  <a:lnTo>
                    <a:pt x="77" y="108"/>
                  </a:lnTo>
                  <a:lnTo>
                    <a:pt x="63" y="114"/>
                  </a:lnTo>
                  <a:lnTo>
                    <a:pt x="50" y="117"/>
                  </a:lnTo>
                  <a:lnTo>
                    <a:pt x="39" y="117"/>
                  </a:lnTo>
                  <a:lnTo>
                    <a:pt x="30" y="114"/>
                  </a:lnTo>
                  <a:lnTo>
                    <a:pt x="17" y="106"/>
                  </a:lnTo>
                  <a:lnTo>
                    <a:pt x="8" y="92"/>
                  </a:lnTo>
                  <a:lnTo>
                    <a:pt x="3" y="79"/>
                  </a:lnTo>
                  <a:lnTo>
                    <a:pt x="0" y="60"/>
                  </a:lnTo>
                  <a:lnTo>
                    <a:pt x="0" y="49"/>
                  </a:lnTo>
                  <a:lnTo>
                    <a:pt x="3" y="38"/>
                  </a:lnTo>
                  <a:lnTo>
                    <a:pt x="8" y="27"/>
                  </a:lnTo>
                  <a:lnTo>
                    <a:pt x="14" y="19"/>
                  </a:lnTo>
                  <a:lnTo>
                    <a:pt x="19" y="11"/>
                  </a:lnTo>
                  <a:lnTo>
                    <a:pt x="30" y="6"/>
                  </a:lnTo>
                  <a:lnTo>
                    <a:pt x="39" y="3"/>
                  </a:lnTo>
                  <a:lnTo>
                    <a:pt x="52" y="0"/>
                  </a:lnTo>
                  <a:lnTo>
                    <a:pt x="66" y="3"/>
                  </a:lnTo>
                  <a:lnTo>
                    <a:pt x="77" y="9"/>
                  </a:lnTo>
                  <a:lnTo>
                    <a:pt x="80" y="11"/>
                  </a:lnTo>
                  <a:lnTo>
                    <a:pt x="77" y="22"/>
                  </a:lnTo>
                  <a:lnTo>
                    <a:pt x="63" y="17"/>
                  </a:lnTo>
                  <a:lnTo>
                    <a:pt x="52" y="14"/>
                  </a:lnTo>
                  <a:lnTo>
                    <a:pt x="41" y="14"/>
                  </a:lnTo>
                  <a:lnTo>
                    <a:pt x="36" y="17"/>
                  </a:lnTo>
                  <a:lnTo>
                    <a:pt x="28" y="22"/>
                  </a:lnTo>
                  <a:lnTo>
                    <a:pt x="22" y="27"/>
                  </a:lnTo>
                  <a:lnTo>
                    <a:pt x="17" y="41"/>
                  </a:lnTo>
                  <a:lnTo>
                    <a:pt x="14" y="60"/>
                  </a:lnTo>
                  <a:lnTo>
                    <a:pt x="17" y="76"/>
                  </a:lnTo>
                  <a:lnTo>
                    <a:pt x="22" y="92"/>
                  </a:lnTo>
                  <a:lnTo>
                    <a:pt x="28" y="98"/>
                  </a:lnTo>
                  <a:lnTo>
                    <a:pt x="33" y="100"/>
                  </a:lnTo>
                  <a:lnTo>
                    <a:pt x="41" y="103"/>
                  </a:lnTo>
                  <a:lnTo>
                    <a:pt x="50" y="106"/>
                  </a:lnTo>
                  <a:lnTo>
                    <a:pt x="58" y="103"/>
                  </a:lnTo>
                  <a:lnTo>
                    <a:pt x="66" y="100"/>
                  </a:lnTo>
                  <a:lnTo>
                    <a:pt x="80" y="92"/>
                  </a:lnTo>
                  <a:lnTo>
                    <a:pt x="80"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8" name="Freeform 9"/>
            <p:cNvSpPr>
              <a:spLocks/>
            </p:cNvSpPr>
            <p:nvPr/>
          </p:nvSpPr>
          <p:spPr bwMode="auto">
            <a:xfrm>
              <a:off x="3383" y="959"/>
              <a:ext cx="82" cy="170"/>
            </a:xfrm>
            <a:custGeom>
              <a:avLst/>
              <a:gdLst/>
              <a:ahLst/>
              <a:cxnLst>
                <a:cxn ang="0">
                  <a:pos x="79" y="170"/>
                </a:cxn>
                <a:cxn ang="0">
                  <a:pos x="79"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2" y="170"/>
                </a:cxn>
                <a:cxn ang="0">
                  <a:pos x="2" y="75"/>
                </a:cxn>
                <a:cxn ang="0">
                  <a:pos x="2" y="75"/>
                </a:cxn>
                <a:cxn ang="0">
                  <a:pos x="0" y="2"/>
                </a:cxn>
                <a:cxn ang="0">
                  <a:pos x="2" y="0"/>
                </a:cxn>
                <a:cxn ang="0">
                  <a:pos x="2" y="0"/>
                </a:cxn>
                <a:cxn ang="0">
                  <a:pos x="16" y="0"/>
                </a:cxn>
                <a:cxn ang="0">
                  <a:pos x="16" y="0"/>
                </a:cxn>
                <a:cxn ang="0">
                  <a:pos x="16" y="0"/>
                </a:cxn>
                <a:cxn ang="0">
                  <a:pos x="16" y="27"/>
                </a:cxn>
                <a:cxn ang="0">
                  <a:pos x="16" y="102"/>
                </a:cxn>
                <a:cxn ang="0">
                  <a:pos x="33" y="83"/>
                </a:cxn>
                <a:cxn ang="0">
                  <a:pos x="33" y="83"/>
                </a:cxn>
                <a:cxn ang="0">
                  <a:pos x="55" y="62"/>
                </a:cxn>
                <a:cxn ang="0">
                  <a:pos x="57"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79" y="170"/>
                </a:cxn>
              </a:cxnLst>
              <a:rect l="0" t="0" r="r" b="b"/>
              <a:pathLst>
                <a:path w="82" h="170">
                  <a:moveTo>
                    <a:pt x="79" y="170"/>
                  </a:moveTo>
                  <a:lnTo>
                    <a:pt x="79" y="170"/>
                  </a:lnTo>
                  <a:lnTo>
                    <a:pt x="74" y="170"/>
                  </a:lnTo>
                  <a:lnTo>
                    <a:pt x="66" y="170"/>
                  </a:lnTo>
                  <a:lnTo>
                    <a:pt x="63" y="170"/>
                  </a:lnTo>
                  <a:lnTo>
                    <a:pt x="16" y="105"/>
                  </a:lnTo>
                  <a:lnTo>
                    <a:pt x="16" y="110"/>
                  </a:lnTo>
                  <a:lnTo>
                    <a:pt x="16" y="154"/>
                  </a:lnTo>
                  <a:lnTo>
                    <a:pt x="16" y="170"/>
                  </a:lnTo>
                  <a:lnTo>
                    <a:pt x="5" y="170"/>
                  </a:lnTo>
                  <a:lnTo>
                    <a:pt x="2" y="170"/>
                  </a:lnTo>
                  <a:lnTo>
                    <a:pt x="2" y="75"/>
                  </a:lnTo>
                  <a:lnTo>
                    <a:pt x="0" y="2"/>
                  </a:lnTo>
                  <a:lnTo>
                    <a:pt x="2" y="0"/>
                  </a:lnTo>
                  <a:lnTo>
                    <a:pt x="16" y="0"/>
                  </a:lnTo>
                  <a:lnTo>
                    <a:pt x="16" y="27"/>
                  </a:lnTo>
                  <a:lnTo>
                    <a:pt x="16" y="102"/>
                  </a:lnTo>
                  <a:lnTo>
                    <a:pt x="33" y="83"/>
                  </a:lnTo>
                  <a:lnTo>
                    <a:pt x="55" y="62"/>
                  </a:lnTo>
                  <a:lnTo>
                    <a:pt x="57" y="59"/>
                  </a:lnTo>
                  <a:lnTo>
                    <a:pt x="71" y="59"/>
                  </a:lnTo>
                  <a:lnTo>
                    <a:pt x="71" y="62"/>
                  </a:lnTo>
                  <a:lnTo>
                    <a:pt x="52" y="83"/>
                  </a:lnTo>
                  <a:lnTo>
                    <a:pt x="30" y="102"/>
                  </a:lnTo>
                  <a:lnTo>
                    <a:pt x="49" y="129"/>
                  </a:lnTo>
                  <a:lnTo>
                    <a:pt x="66" y="151"/>
                  </a:lnTo>
                  <a:lnTo>
                    <a:pt x="82" y="167"/>
                  </a:lnTo>
                  <a:lnTo>
                    <a:pt x="79"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9" name="Freeform 8"/>
            <p:cNvSpPr>
              <a:spLocks/>
            </p:cNvSpPr>
            <p:nvPr/>
          </p:nvSpPr>
          <p:spPr bwMode="auto">
            <a:xfrm>
              <a:off x="517" y="159"/>
              <a:ext cx="396" cy="378"/>
            </a:xfrm>
            <a:custGeom>
              <a:avLst/>
              <a:gdLst/>
              <a:ahLst/>
              <a:cxnLst>
                <a:cxn ang="0">
                  <a:pos x="355" y="370"/>
                </a:cxn>
                <a:cxn ang="0">
                  <a:pos x="355" y="87"/>
                </a:cxn>
                <a:cxn ang="0">
                  <a:pos x="358" y="25"/>
                </a:cxn>
                <a:cxn ang="0">
                  <a:pos x="363" y="17"/>
                </a:cxn>
                <a:cxn ang="0">
                  <a:pos x="396" y="11"/>
                </a:cxn>
                <a:cxn ang="0">
                  <a:pos x="259" y="0"/>
                </a:cxn>
                <a:cxn ang="0">
                  <a:pos x="278" y="14"/>
                </a:cxn>
                <a:cxn ang="0">
                  <a:pos x="292" y="17"/>
                </a:cxn>
                <a:cxn ang="0">
                  <a:pos x="297" y="25"/>
                </a:cxn>
                <a:cxn ang="0">
                  <a:pos x="300" y="87"/>
                </a:cxn>
                <a:cxn ang="0">
                  <a:pos x="300" y="316"/>
                </a:cxn>
                <a:cxn ang="0">
                  <a:pos x="267" y="341"/>
                </a:cxn>
                <a:cxn ang="0">
                  <a:pos x="237" y="354"/>
                </a:cxn>
                <a:cxn ang="0">
                  <a:pos x="198" y="360"/>
                </a:cxn>
                <a:cxn ang="0">
                  <a:pos x="168" y="357"/>
                </a:cxn>
                <a:cxn ang="0">
                  <a:pos x="127" y="338"/>
                </a:cxn>
                <a:cxn ang="0">
                  <a:pos x="105" y="303"/>
                </a:cxn>
                <a:cxn ang="0">
                  <a:pos x="96" y="254"/>
                </a:cxn>
                <a:cxn ang="0">
                  <a:pos x="94" y="87"/>
                </a:cxn>
                <a:cxn ang="0">
                  <a:pos x="96" y="46"/>
                </a:cxn>
                <a:cxn ang="0">
                  <a:pos x="99" y="19"/>
                </a:cxn>
                <a:cxn ang="0">
                  <a:pos x="118" y="14"/>
                </a:cxn>
                <a:cxn ang="0">
                  <a:pos x="138" y="0"/>
                </a:cxn>
                <a:cxn ang="0">
                  <a:pos x="0" y="11"/>
                </a:cxn>
                <a:cxn ang="0">
                  <a:pos x="19" y="14"/>
                </a:cxn>
                <a:cxn ang="0">
                  <a:pos x="36" y="19"/>
                </a:cxn>
                <a:cxn ang="0">
                  <a:pos x="41" y="46"/>
                </a:cxn>
                <a:cxn ang="0">
                  <a:pos x="41" y="235"/>
                </a:cxn>
                <a:cxn ang="0">
                  <a:pos x="41" y="262"/>
                </a:cxn>
                <a:cxn ang="0">
                  <a:pos x="52" y="314"/>
                </a:cxn>
                <a:cxn ang="0">
                  <a:pos x="69" y="346"/>
                </a:cxn>
                <a:cxn ang="0">
                  <a:pos x="88" y="360"/>
                </a:cxn>
                <a:cxn ang="0">
                  <a:pos x="113" y="373"/>
                </a:cxn>
                <a:cxn ang="0">
                  <a:pos x="149" y="378"/>
                </a:cxn>
                <a:cxn ang="0">
                  <a:pos x="171" y="378"/>
                </a:cxn>
                <a:cxn ang="0">
                  <a:pos x="220" y="373"/>
                </a:cxn>
                <a:cxn ang="0">
                  <a:pos x="261" y="362"/>
                </a:cxn>
                <a:cxn ang="0">
                  <a:pos x="300" y="343"/>
                </a:cxn>
                <a:cxn ang="0">
                  <a:pos x="308" y="346"/>
                </a:cxn>
                <a:cxn ang="0">
                  <a:pos x="322" y="360"/>
                </a:cxn>
              </a:cxnLst>
              <a:rect l="0" t="0" r="r" b="b"/>
              <a:pathLst>
                <a:path w="396" h="378">
                  <a:moveTo>
                    <a:pt x="336" y="376"/>
                  </a:moveTo>
                  <a:lnTo>
                    <a:pt x="355" y="370"/>
                  </a:lnTo>
                  <a:lnTo>
                    <a:pt x="355" y="87"/>
                  </a:lnTo>
                  <a:lnTo>
                    <a:pt x="355" y="46"/>
                  </a:lnTo>
                  <a:lnTo>
                    <a:pt x="358" y="25"/>
                  </a:lnTo>
                  <a:lnTo>
                    <a:pt x="360" y="19"/>
                  </a:lnTo>
                  <a:lnTo>
                    <a:pt x="363" y="17"/>
                  </a:lnTo>
                  <a:lnTo>
                    <a:pt x="377" y="14"/>
                  </a:lnTo>
                  <a:lnTo>
                    <a:pt x="396" y="11"/>
                  </a:lnTo>
                  <a:lnTo>
                    <a:pt x="396" y="0"/>
                  </a:lnTo>
                  <a:lnTo>
                    <a:pt x="259" y="0"/>
                  </a:lnTo>
                  <a:lnTo>
                    <a:pt x="259" y="11"/>
                  </a:lnTo>
                  <a:lnTo>
                    <a:pt x="278" y="14"/>
                  </a:lnTo>
                  <a:lnTo>
                    <a:pt x="292" y="17"/>
                  </a:lnTo>
                  <a:lnTo>
                    <a:pt x="294" y="19"/>
                  </a:lnTo>
                  <a:lnTo>
                    <a:pt x="297" y="25"/>
                  </a:lnTo>
                  <a:lnTo>
                    <a:pt x="300" y="46"/>
                  </a:lnTo>
                  <a:lnTo>
                    <a:pt x="300" y="87"/>
                  </a:lnTo>
                  <a:lnTo>
                    <a:pt x="300" y="316"/>
                  </a:lnTo>
                  <a:lnTo>
                    <a:pt x="289" y="327"/>
                  </a:lnTo>
                  <a:lnTo>
                    <a:pt x="267" y="341"/>
                  </a:lnTo>
                  <a:lnTo>
                    <a:pt x="253" y="349"/>
                  </a:lnTo>
                  <a:lnTo>
                    <a:pt x="237" y="354"/>
                  </a:lnTo>
                  <a:lnTo>
                    <a:pt x="217" y="360"/>
                  </a:lnTo>
                  <a:lnTo>
                    <a:pt x="198" y="360"/>
                  </a:lnTo>
                  <a:lnTo>
                    <a:pt x="168" y="357"/>
                  </a:lnTo>
                  <a:lnTo>
                    <a:pt x="143" y="351"/>
                  </a:lnTo>
                  <a:lnTo>
                    <a:pt x="127" y="338"/>
                  </a:lnTo>
                  <a:lnTo>
                    <a:pt x="113" y="324"/>
                  </a:lnTo>
                  <a:lnTo>
                    <a:pt x="105" y="303"/>
                  </a:lnTo>
                  <a:lnTo>
                    <a:pt x="99" y="281"/>
                  </a:lnTo>
                  <a:lnTo>
                    <a:pt x="96" y="254"/>
                  </a:lnTo>
                  <a:lnTo>
                    <a:pt x="94" y="227"/>
                  </a:lnTo>
                  <a:lnTo>
                    <a:pt x="94" y="87"/>
                  </a:lnTo>
                  <a:lnTo>
                    <a:pt x="96" y="46"/>
                  </a:lnTo>
                  <a:lnTo>
                    <a:pt x="96" y="25"/>
                  </a:lnTo>
                  <a:lnTo>
                    <a:pt x="99" y="19"/>
                  </a:lnTo>
                  <a:lnTo>
                    <a:pt x="105" y="17"/>
                  </a:lnTo>
                  <a:lnTo>
                    <a:pt x="118" y="14"/>
                  </a:lnTo>
                  <a:lnTo>
                    <a:pt x="138" y="11"/>
                  </a:lnTo>
                  <a:lnTo>
                    <a:pt x="138" y="0"/>
                  </a:lnTo>
                  <a:lnTo>
                    <a:pt x="0" y="0"/>
                  </a:lnTo>
                  <a:lnTo>
                    <a:pt x="0" y="11"/>
                  </a:lnTo>
                  <a:lnTo>
                    <a:pt x="19" y="14"/>
                  </a:lnTo>
                  <a:lnTo>
                    <a:pt x="33" y="17"/>
                  </a:lnTo>
                  <a:lnTo>
                    <a:pt x="36" y="19"/>
                  </a:lnTo>
                  <a:lnTo>
                    <a:pt x="39" y="25"/>
                  </a:lnTo>
                  <a:lnTo>
                    <a:pt x="41" y="46"/>
                  </a:lnTo>
                  <a:lnTo>
                    <a:pt x="41" y="87"/>
                  </a:lnTo>
                  <a:lnTo>
                    <a:pt x="41" y="235"/>
                  </a:lnTo>
                  <a:lnTo>
                    <a:pt x="41" y="262"/>
                  </a:lnTo>
                  <a:lnTo>
                    <a:pt x="44" y="289"/>
                  </a:lnTo>
                  <a:lnTo>
                    <a:pt x="52" y="314"/>
                  </a:lnTo>
                  <a:lnTo>
                    <a:pt x="61" y="335"/>
                  </a:lnTo>
                  <a:lnTo>
                    <a:pt x="69" y="346"/>
                  </a:lnTo>
                  <a:lnTo>
                    <a:pt x="77" y="354"/>
                  </a:lnTo>
                  <a:lnTo>
                    <a:pt x="88" y="360"/>
                  </a:lnTo>
                  <a:lnTo>
                    <a:pt x="99" y="368"/>
                  </a:lnTo>
                  <a:lnTo>
                    <a:pt x="113" y="373"/>
                  </a:lnTo>
                  <a:lnTo>
                    <a:pt x="129" y="376"/>
                  </a:lnTo>
                  <a:lnTo>
                    <a:pt x="149" y="378"/>
                  </a:lnTo>
                  <a:lnTo>
                    <a:pt x="171" y="378"/>
                  </a:lnTo>
                  <a:lnTo>
                    <a:pt x="198" y="378"/>
                  </a:lnTo>
                  <a:lnTo>
                    <a:pt x="220" y="373"/>
                  </a:lnTo>
                  <a:lnTo>
                    <a:pt x="242" y="368"/>
                  </a:lnTo>
                  <a:lnTo>
                    <a:pt x="261" y="362"/>
                  </a:lnTo>
                  <a:lnTo>
                    <a:pt x="289" y="349"/>
                  </a:lnTo>
                  <a:lnTo>
                    <a:pt x="300" y="343"/>
                  </a:lnTo>
                  <a:lnTo>
                    <a:pt x="308" y="346"/>
                  </a:lnTo>
                  <a:lnTo>
                    <a:pt x="311" y="349"/>
                  </a:lnTo>
                  <a:lnTo>
                    <a:pt x="322" y="360"/>
                  </a:lnTo>
                  <a:lnTo>
                    <a:pt x="336" y="376"/>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0" name="Freeform 7"/>
            <p:cNvSpPr>
              <a:spLocks/>
            </p:cNvSpPr>
            <p:nvPr/>
          </p:nvSpPr>
          <p:spPr bwMode="auto">
            <a:xfrm>
              <a:off x="900" y="170"/>
              <a:ext cx="330" cy="370"/>
            </a:xfrm>
            <a:custGeom>
              <a:avLst/>
              <a:gdLst/>
              <a:ahLst/>
              <a:cxnLst>
                <a:cxn ang="0">
                  <a:pos x="86" y="370"/>
                </a:cxn>
                <a:cxn ang="0">
                  <a:pos x="245" y="370"/>
                </a:cxn>
                <a:cxn ang="0">
                  <a:pos x="245" y="360"/>
                </a:cxn>
                <a:cxn ang="0">
                  <a:pos x="223" y="357"/>
                </a:cxn>
                <a:cxn ang="0">
                  <a:pos x="223" y="357"/>
                </a:cxn>
                <a:cxn ang="0">
                  <a:pos x="204" y="354"/>
                </a:cxn>
                <a:cxn ang="0">
                  <a:pos x="198" y="351"/>
                </a:cxn>
                <a:cxn ang="0">
                  <a:pos x="196" y="343"/>
                </a:cxn>
                <a:cxn ang="0">
                  <a:pos x="193" y="335"/>
                </a:cxn>
                <a:cxn ang="0">
                  <a:pos x="193" y="322"/>
                </a:cxn>
                <a:cxn ang="0">
                  <a:pos x="190" y="284"/>
                </a:cxn>
                <a:cxn ang="0">
                  <a:pos x="190" y="17"/>
                </a:cxn>
                <a:cxn ang="0">
                  <a:pos x="220" y="17"/>
                </a:cxn>
                <a:cxn ang="0">
                  <a:pos x="220" y="17"/>
                </a:cxn>
                <a:cxn ang="0">
                  <a:pos x="248" y="17"/>
                </a:cxn>
                <a:cxn ang="0">
                  <a:pos x="267" y="19"/>
                </a:cxn>
                <a:cxn ang="0">
                  <a:pos x="284" y="22"/>
                </a:cxn>
                <a:cxn ang="0">
                  <a:pos x="295" y="27"/>
                </a:cxn>
                <a:cxn ang="0">
                  <a:pos x="300" y="38"/>
                </a:cxn>
                <a:cxn ang="0">
                  <a:pos x="306" y="49"/>
                </a:cxn>
                <a:cxn ang="0">
                  <a:pos x="317" y="89"/>
                </a:cxn>
                <a:cxn ang="0">
                  <a:pos x="330" y="89"/>
                </a:cxn>
                <a:cxn ang="0">
                  <a:pos x="330" y="89"/>
                </a:cxn>
                <a:cxn ang="0">
                  <a:pos x="328" y="49"/>
                </a:cxn>
                <a:cxn ang="0">
                  <a:pos x="325" y="0"/>
                </a:cxn>
                <a:cxn ang="0">
                  <a:pos x="6" y="0"/>
                </a:cxn>
                <a:cxn ang="0">
                  <a:pos x="6" y="0"/>
                </a:cxn>
                <a:cxn ang="0">
                  <a:pos x="3" y="49"/>
                </a:cxn>
                <a:cxn ang="0">
                  <a:pos x="0" y="89"/>
                </a:cxn>
                <a:cxn ang="0">
                  <a:pos x="14" y="89"/>
                </a:cxn>
                <a:cxn ang="0">
                  <a:pos x="14" y="89"/>
                </a:cxn>
                <a:cxn ang="0">
                  <a:pos x="22" y="49"/>
                </a:cxn>
                <a:cxn ang="0">
                  <a:pos x="28" y="38"/>
                </a:cxn>
                <a:cxn ang="0">
                  <a:pos x="36" y="27"/>
                </a:cxn>
                <a:cxn ang="0">
                  <a:pos x="47" y="22"/>
                </a:cxn>
                <a:cxn ang="0">
                  <a:pos x="61" y="19"/>
                </a:cxn>
                <a:cxn ang="0">
                  <a:pos x="83" y="17"/>
                </a:cxn>
                <a:cxn ang="0">
                  <a:pos x="108" y="17"/>
                </a:cxn>
                <a:cxn ang="0">
                  <a:pos x="138" y="17"/>
                </a:cxn>
                <a:cxn ang="0">
                  <a:pos x="138" y="284"/>
                </a:cxn>
                <a:cxn ang="0">
                  <a:pos x="138" y="284"/>
                </a:cxn>
                <a:cxn ang="0">
                  <a:pos x="138" y="322"/>
                </a:cxn>
                <a:cxn ang="0">
                  <a:pos x="138" y="335"/>
                </a:cxn>
                <a:cxn ang="0">
                  <a:pos x="135" y="343"/>
                </a:cxn>
                <a:cxn ang="0">
                  <a:pos x="130" y="351"/>
                </a:cxn>
                <a:cxn ang="0">
                  <a:pos x="124" y="354"/>
                </a:cxn>
                <a:cxn ang="0">
                  <a:pos x="108" y="357"/>
                </a:cxn>
                <a:cxn ang="0">
                  <a:pos x="86" y="360"/>
                </a:cxn>
                <a:cxn ang="0">
                  <a:pos x="86" y="370"/>
                </a:cxn>
              </a:cxnLst>
              <a:rect l="0" t="0" r="r" b="b"/>
              <a:pathLst>
                <a:path w="330" h="370">
                  <a:moveTo>
                    <a:pt x="86" y="370"/>
                  </a:moveTo>
                  <a:lnTo>
                    <a:pt x="245" y="370"/>
                  </a:lnTo>
                  <a:lnTo>
                    <a:pt x="245" y="360"/>
                  </a:lnTo>
                  <a:lnTo>
                    <a:pt x="223" y="357"/>
                  </a:lnTo>
                  <a:lnTo>
                    <a:pt x="204" y="354"/>
                  </a:lnTo>
                  <a:lnTo>
                    <a:pt x="198" y="351"/>
                  </a:lnTo>
                  <a:lnTo>
                    <a:pt x="196" y="343"/>
                  </a:lnTo>
                  <a:lnTo>
                    <a:pt x="193" y="335"/>
                  </a:lnTo>
                  <a:lnTo>
                    <a:pt x="193" y="322"/>
                  </a:lnTo>
                  <a:lnTo>
                    <a:pt x="190" y="284"/>
                  </a:lnTo>
                  <a:lnTo>
                    <a:pt x="190" y="17"/>
                  </a:lnTo>
                  <a:lnTo>
                    <a:pt x="220" y="17"/>
                  </a:lnTo>
                  <a:lnTo>
                    <a:pt x="248" y="17"/>
                  </a:lnTo>
                  <a:lnTo>
                    <a:pt x="267" y="19"/>
                  </a:lnTo>
                  <a:lnTo>
                    <a:pt x="284" y="22"/>
                  </a:lnTo>
                  <a:lnTo>
                    <a:pt x="295" y="27"/>
                  </a:lnTo>
                  <a:lnTo>
                    <a:pt x="300" y="38"/>
                  </a:lnTo>
                  <a:lnTo>
                    <a:pt x="306" y="49"/>
                  </a:lnTo>
                  <a:lnTo>
                    <a:pt x="317" y="89"/>
                  </a:lnTo>
                  <a:lnTo>
                    <a:pt x="330" y="89"/>
                  </a:lnTo>
                  <a:lnTo>
                    <a:pt x="328" y="49"/>
                  </a:lnTo>
                  <a:lnTo>
                    <a:pt x="325" y="0"/>
                  </a:lnTo>
                  <a:lnTo>
                    <a:pt x="6" y="0"/>
                  </a:lnTo>
                  <a:lnTo>
                    <a:pt x="3" y="49"/>
                  </a:lnTo>
                  <a:lnTo>
                    <a:pt x="0" y="89"/>
                  </a:lnTo>
                  <a:lnTo>
                    <a:pt x="14" y="89"/>
                  </a:lnTo>
                  <a:lnTo>
                    <a:pt x="22" y="49"/>
                  </a:lnTo>
                  <a:lnTo>
                    <a:pt x="28" y="38"/>
                  </a:lnTo>
                  <a:lnTo>
                    <a:pt x="36" y="27"/>
                  </a:lnTo>
                  <a:lnTo>
                    <a:pt x="47" y="22"/>
                  </a:lnTo>
                  <a:lnTo>
                    <a:pt x="61" y="19"/>
                  </a:lnTo>
                  <a:lnTo>
                    <a:pt x="83" y="17"/>
                  </a:lnTo>
                  <a:lnTo>
                    <a:pt x="108" y="17"/>
                  </a:lnTo>
                  <a:lnTo>
                    <a:pt x="138" y="17"/>
                  </a:lnTo>
                  <a:lnTo>
                    <a:pt x="138" y="284"/>
                  </a:lnTo>
                  <a:lnTo>
                    <a:pt x="138" y="322"/>
                  </a:lnTo>
                  <a:lnTo>
                    <a:pt x="138" y="335"/>
                  </a:lnTo>
                  <a:lnTo>
                    <a:pt x="135" y="343"/>
                  </a:lnTo>
                  <a:lnTo>
                    <a:pt x="130" y="351"/>
                  </a:lnTo>
                  <a:lnTo>
                    <a:pt x="124" y="354"/>
                  </a:lnTo>
                  <a:lnTo>
                    <a:pt x="108" y="357"/>
                  </a:lnTo>
                  <a:lnTo>
                    <a:pt x="86" y="360"/>
                  </a:lnTo>
                  <a:lnTo>
                    <a:pt x="86"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1" name="Freeform 6"/>
            <p:cNvSpPr>
              <a:spLocks/>
            </p:cNvSpPr>
            <p:nvPr/>
          </p:nvSpPr>
          <p:spPr bwMode="auto">
            <a:xfrm>
              <a:off x="1260" y="151"/>
              <a:ext cx="374" cy="386"/>
            </a:xfrm>
            <a:custGeom>
              <a:avLst/>
              <a:gdLst/>
              <a:ahLst/>
              <a:cxnLst>
                <a:cxn ang="0">
                  <a:pos x="341" y="305"/>
                </a:cxn>
                <a:cxn ang="0">
                  <a:pos x="343" y="254"/>
                </a:cxn>
                <a:cxn ang="0">
                  <a:pos x="352" y="246"/>
                </a:cxn>
                <a:cxn ang="0">
                  <a:pos x="374" y="230"/>
                </a:cxn>
                <a:cxn ang="0">
                  <a:pos x="228" y="243"/>
                </a:cxn>
                <a:cxn ang="0">
                  <a:pos x="250" y="246"/>
                </a:cxn>
                <a:cxn ang="0">
                  <a:pos x="280" y="251"/>
                </a:cxn>
                <a:cxn ang="0">
                  <a:pos x="286" y="265"/>
                </a:cxn>
                <a:cxn ang="0">
                  <a:pos x="288" y="319"/>
                </a:cxn>
                <a:cxn ang="0">
                  <a:pos x="288" y="362"/>
                </a:cxn>
                <a:cxn ang="0">
                  <a:pos x="222" y="368"/>
                </a:cxn>
                <a:cxn ang="0">
                  <a:pos x="200" y="368"/>
                </a:cxn>
                <a:cxn ang="0">
                  <a:pos x="165" y="359"/>
                </a:cxn>
                <a:cxn ang="0">
                  <a:pos x="134" y="346"/>
                </a:cxn>
                <a:cxn ang="0">
                  <a:pos x="110" y="324"/>
                </a:cxn>
                <a:cxn ang="0">
                  <a:pos x="90" y="297"/>
                </a:cxn>
                <a:cxn ang="0">
                  <a:pos x="68" y="254"/>
                </a:cxn>
                <a:cxn ang="0">
                  <a:pos x="60" y="184"/>
                </a:cxn>
                <a:cxn ang="0">
                  <a:pos x="63" y="146"/>
                </a:cxn>
                <a:cxn ang="0">
                  <a:pos x="85" y="84"/>
                </a:cxn>
                <a:cxn ang="0">
                  <a:pos x="112" y="52"/>
                </a:cxn>
                <a:cxn ang="0">
                  <a:pos x="148" y="30"/>
                </a:cxn>
                <a:cxn ang="0">
                  <a:pos x="211" y="19"/>
                </a:cxn>
                <a:cxn ang="0">
                  <a:pos x="231" y="19"/>
                </a:cxn>
                <a:cxn ang="0">
                  <a:pos x="258" y="25"/>
                </a:cxn>
                <a:cxn ang="0">
                  <a:pos x="288" y="41"/>
                </a:cxn>
                <a:cxn ang="0">
                  <a:pos x="310" y="70"/>
                </a:cxn>
                <a:cxn ang="0">
                  <a:pos x="324" y="108"/>
                </a:cxn>
                <a:cxn ang="0">
                  <a:pos x="338" y="106"/>
                </a:cxn>
                <a:cxn ang="0">
                  <a:pos x="330" y="22"/>
                </a:cxn>
                <a:cxn ang="0">
                  <a:pos x="288" y="8"/>
                </a:cxn>
                <a:cxn ang="0">
                  <a:pos x="214" y="0"/>
                </a:cxn>
                <a:cxn ang="0">
                  <a:pos x="178" y="3"/>
                </a:cxn>
                <a:cxn ang="0">
                  <a:pos x="107" y="22"/>
                </a:cxn>
                <a:cxn ang="0">
                  <a:pos x="74" y="41"/>
                </a:cxn>
                <a:cxn ang="0">
                  <a:pos x="44" y="68"/>
                </a:cxn>
                <a:cxn ang="0">
                  <a:pos x="22" y="100"/>
                </a:cxn>
                <a:cxn ang="0">
                  <a:pos x="5" y="143"/>
                </a:cxn>
                <a:cxn ang="0">
                  <a:pos x="0" y="195"/>
                </a:cxn>
                <a:cxn ang="0">
                  <a:pos x="2" y="219"/>
                </a:cxn>
                <a:cxn ang="0">
                  <a:pos x="11" y="265"/>
                </a:cxn>
                <a:cxn ang="0">
                  <a:pos x="27" y="303"/>
                </a:cxn>
                <a:cxn ang="0">
                  <a:pos x="52" y="332"/>
                </a:cxn>
                <a:cxn ang="0">
                  <a:pos x="82" y="354"/>
                </a:cxn>
                <a:cxn ang="0">
                  <a:pos x="115" y="370"/>
                </a:cxn>
                <a:cxn ang="0">
                  <a:pos x="176" y="384"/>
                </a:cxn>
                <a:cxn ang="0">
                  <a:pos x="217" y="386"/>
                </a:cxn>
                <a:cxn ang="0">
                  <a:pos x="297" y="378"/>
                </a:cxn>
                <a:cxn ang="0">
                  <a:pos x="343" y="365"/>
                </a:cxn>
                <a:cxn ang="0">
                  <a:pos x="341" y="305"/>
                </a:cxn>
              </a:cxnLst>
              <a:rect l="0" t="0" r="r" b="b"/>
              <a:pathLst>
                <a:path w="374" h="386">
                  <a:moveTo>
                    <a:pt x="341" y="305"/>
                  </a:moveTo>
                  <a:lnTo>
                    <a:pt x="341" y="305"/>
                  </a:lnTo>
                  <a:lnTo>
                    <a:pt x="343" y="273"/>
                  </a:lnTo>
                  <a:lnTo>
                    <a:pt x="343" y="254"/>
                  </a:lnTo>
                  <a:lnTo>
                    <a:pt x="346" y="246"/>
                  </a:lnTo>
                  <a:lnTo>
                    <a:pt x="352" y="246"/>
                  </a:lnTo>
                  <a:lnTo>
                    <a:pt x="374" y="243"/>
                  </a:lnTo>
                  <a:lnTo>
                    <a:pt x="374" y="230"/>
                  </a:lnTo>
                  <a:lnTo>
                    <a:pt x="228" y="230"/>
                  </a:lnTo>
                  <a:lnTo>
                    <a:pt x="228" y="243"/>
                  </a:lnTo>
                  <a:lnTo>
                    <a:pt x="250" y="246"/>
                  </a:lnTo>
                  <a:lnTo>
                    <a:pt x="272" y="249"/>
                  </a:lnTo>
                  <a:lnTo>
                    <a:pt x="280" y="251"/>
                  </a:lnTo>
                  <a:lnTo>
                    <a:pt x="283" y="257"/>
                  </a:lnTo>
                  <a:lnTo>
                    <a:pt x="286" y="265"/>
                  </a:lnTo>
                  <a:lnTo>
                    <a:pt x="288" y="278"/>
                  </a:lnTo>
                  <a:lnTo>
                    <a:pt x="288" y="319"/>
                  </a:lnTo>
                  <a:lnTo>
                    <a:pt x="288" y="362"/>
                  </a:lnTo>
                  <a:lnTo>
                    <a:pt x="255" y="368"/>
                  </a:lnTo>
                  <a:lnTo>
                    <a:pt x="222" y="368"/>
                  </a:lnTo>
                  <a:lnTo>
                    <a:pt x="200" y="368"/>
                  </a:lnTo>
                  <a:lnTo>
                    <a:pt x="184" y="365"/>
                  </a:lnTo>
                  <a:lnTo>
                    <a:pt x="165" y="359"/>
                  </a:lnTo>
                  <a:lnTo>
                    <a:pt x="148" y="354"/>
                  </a:lnTo>
                  <a:lnTo>
                    <a:pt x="134" y="346"/>
                  </a:lnTo>
                  <a:lnTo>
                    <a:pt x="121" y="335"/>
                  </a:lnTo>
                  <a:lnTo>
                    <a:pt x="110" y="324"/>
                  </a:lnTo>
                  <a:lnTo>
                    <a:pt x="99" y="311"/>
                  </a:lnTo>
                  <a:lnTo>
                    <a:pt x="90" y="297"/>
                  </a:lnTo>
                  <a:lnTo>
                    <a:pt x="82" y="284"/>
                  </a:lnTo>
                  <a:lnTo>
                    <a:pt x="68" y="254"/>
                  </a:lnTo>
                  <a:lnTo>
                    <a:pt x="63" y="219"/>
                  </a:lnTo>
                  <a:lnTo>
                    <a:pt x="60" y="184"/>
                  </a:lnTo>
                  <a:lnTo>
                    <a:pt x="63" y="146"/>
                  </a:lnTo>
                  <a:lnTo>
                    <a:pt x="71" y="114"/>
                  </a:lnTo>
                  <a:lnTo>
                    <a:pt x="85" y="84"/>
                  </a:lnTo>
                  <a:lnTo>
                    <a:pt x="101" y="62"/>
                  </a:lnTo>
                  <a:lnTo>
                    <a:pt x="112" y="52"/>
                  </a:lnTo>
                  <a:lnTo>
                    <a:pt x="123" y="43"/>
                  </a:lnTo>
                  <a:lnTo>
                    <a:pt x="148" y="30"/>
                  </a:lnTo>
                  <a:lnTo>
                    <a:pt x="178" y="22"/>
                  </a:lnTo>
                  <a:lnTo>
                    <a:pt x="211" y="19"/>
                  </a:lnTo>
                  <a:lnTo>
                    <a:pt x="231" y="19"/>
                  </a:lnTo>
                  <a:lnTo>
                    <a:pt x="244" y="22"/>
                  </a:lnTo>
                  <a:lnTo>
                    <a:pt x="258" y="25"/>
                  </a:lnTo>
                  <a:lnTo>
                    <a:pt x="269" y="30"/>
                  </a:lnTo>
                  <a:lnTo>
                    <a:pt x="288" y="41"/>
                  </a:lnTo>
                  <a:lnTo>
                    <a:pt x="302" y="54"/>
                  </a:lnTo>
                  <a:lnTo>
                    <a:pt x="310" y="70"/>
                  </a:lnTo>
                  <a:lnTo>
                    <a:pt x="319" y="84"/>
                  </a:lnTo>
                  <a:lnTo>
                    <a:pt x="324" y="108"/>
                  </a:lnTo>
                  <a:lnTo>
                    <a:pt x="338" y="106"/>
                  </a:lnTo>
                  <a:lnTo>
                    <a:pt x="330" y="22"/>
                  </a:lnTo>
                  <a:lnTo>
                    <a:pt x="313" y="16"/>
                  </a:lnTo>
                  <a:lnTo>
                    <a:pt x="288" y="8"/>
                  </a:lnTo>
                  <a:lnTo>
                    <a:pt x="253" y="3"/>
                  </a:lnTo>
                  <a:lnTo>
                    <a:pt x="214" y="0"/>
                  </a:lnTo>
                  <a:lnTo>
                    <a:pt x="178" y="3"/>
                  </a:lnTo>
                  <a:lnTo>
                    <a:pt x="143" y="8"/>
                  </a:lnTo>
                  <a:lnTo>
                    <a:pt x="107" y="22"/>
                  </a:lnTo>
                  <a:lnTo>
                    <a:pt x="90" y="30"/>
                  </a:lnTo>
                  <a:lnTo>
                    <a:pt x="74" y="41"/>
                  </a:lnTo>
                  <a:lnTo>
                    <a:pt x="57" y="52"/>
                  </a:lnTo>
                  <a:lnTo>
                    <a:pt x="44" y="68"/>
                  </a:lnTo>
                  <a:lnTo>
                    <a:pt x="33" y="84"/>
                  </a:lnTo>
                  <a:lnTo>
                    <a:pt x="22" y="100"/>
                  </a:lnTo>
                  <a:lnTo>
                    <a:pt x="13" y="122"/>
                  </a:lnTo>
                  <a:lnTo>
                    <a:pt x="5" y="143"/>
                  </a:lnTo>
                  <a:lnTo>
                    <a:pt x="2" y="168"/>
                  </a:lnTo>
                  <a:lnTo>
                    <a:pt x="0" y="195"/>
                  </a:lnTo>
                  <a:lnTo>
                    <a:pt x="2" y="219"/>
                  </a:lnTo>
                  <a:lnTo>
                    <a:pt x="5" y="243"/>
                  </a:lnTo>
                  <a:lnTo>
                    <a:pt x="11" y="265"/>
                  </a:lnTo>
                  <a:lnTo>
                    <a:pt x="19" y="284"/>
                  </a:lnTo>
                  <a:lnTo>
                    <a:pt x="27" y="303"/>
                  </a:lnTo>
                  <a:lnTo>
                    <a:pt x="38" y="319"/>
                  </a:lnTo>
                  <a:lnTo>
                    <a:pt x="52" y="332"/>
                  </a:lnTo>
                  <a:lnTo>
                    <a:pt x="66" y="343"/>
                  </a:lnTo>
                  <a:lnTo>
                    <a:pt x="82" y="354"/>
                  </a:lnTo>
                  <a:lnTo>
                    <a:pt x="99" y="365"/>
                  </a:lnTo>
                  <a:lnTo>
                    <a:pt x="115" y="370"/>
                  </a:lnTo>
                  <a:lnTo>
                    <a:pt x="134" y="376"/>
                  </a:lnTo>
                  <a:lnTo>
                    <a:pt x="176" y="384"/>
                  </a:lnTo>
                  <a:lnTo>
                    <a:pt x="217" y="386"/>
                  </a:lnTo>
                  <a:lnTo>
                    <a:pt x="261" y="384"/>
                  </a:lnTo>
                  <a:lnTo>
                    <a:pt x="297" y="378"/>
                  </a:lnTo>
                  <a:lnTo>
                    <a:pt x="324" y="370"/>
                  </a:lnTo>
                  <a:lnTo>
                    <a:pt x="343" y="365"/>
                  </a:lnTo>
                  <a:lnTo>
                    <a:pt x="341" y="305"/>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2" name="Freeform 5"/>
            <p:cNvSpPr>
              <a:spLocks/>
            </p:cNvSpPr>
            <p:nvPr/>
          </p:nvSpPr>
          <p:spPr bwMode="auto">
            <a:xfrm>
              <a:off x="1669" y="159"/>
              <a:ext cx="281" cy="370"/>
            </a:xfrm>
            <a:custGeom>
              <a:avLst/>
              <a:gdLst/>
              <a:ahLst/>
              <a:cxnLst>
                <a:cxn ang="0">
                  <a:pos x="262" y="370"/>
                </a:cxn>
                <a:cxn ang="0">
                  <a:pos x="273" y="324"/>
                </a:cxn>
                <a:cxn ang="0">
                  <a:pos x="264" y="276"/>
                </a:cxn>
                <a:cxn ang="0">
                  <a:pos x="256" y="306"/>
                </a:cxn>
                <a:cxn ang="0">
                  <a:pos x="242" y="333"/>
                </a:cxn>
                <a:cxn ang="0">
                  <a:pos x="212" y="349"/>
                </a:cxn>
                <a:cxn ang="0">
                  <a:pos x="157" y="354"/>
                </a:cxn>
                <a:cxn ang="0">
                  <a:pos x="127" y="351"/>
                </a:cxn>
                <a:cxn ang="0">
                  <a:pos x="97" y="187"/>
                </a:cxn>
                <a:cxn ang="0">
                  <a:pos x="146" y="187"/>
                </a:cxn>
                <a:cxn ang="0">
                  <a:pos x="190" y="189"/>
                </a:cxn>
                <a:cxn ang="0">
                  <a:pos x="201" y="195"/>
                </a:cxn>
                <a:cxn ang="0">
                  <a:pos x="207" y="227"/>
                </a:cxn>
                <a:cxn ang="0">
                  <a:pos x="223" y="127"/>
                </a:cxn>
                <a:cxn ang="0">
                  <a:pos x="204" y="146"/>
                </a:cxn>
                <a:cxn ang="0">
                  <a:pos x="201" y="160"/>
                </a:cxn>
                <a:cxn ang="0">
                  <a:pos x="190" y="168"/>
                </a:cxn>
                <a:cxn ang="0">
                  <a:pos x="146" y="170"/>
                </a:cxn>
                <a:cxn ang="0">
                  <a:pos x="97" y="17"/>
                </a:cxn>
                <a:cxn ang="0">
                  <a:pos x="143" y="17"/>
                </a:cxn>
                <a:cxn ang="0">
                  <a:pos x="190" y="19"/>
                </a:cxn>
                <a:cxn ang="0">
                  <a:pos x="215" y="27"/>
                </a:cxn>
                <a:cxn ang="0">
                  <a:pos x="229" y="49"/>
                </a:cxn>
                <a:cxn ang="0">
                  <a:pos x="251" y="81"/>
                </a:cxn>
                <a:cxn ang="0">
                  <a:pos x="248" y="44"/>
                </a:cxn>
                <a:cxn ang="0">
                  <a:pos x="0" y="0"/>
                </a:cxn>
                <a:cxn ang="0">
                  <a:pos x="20" y="14"/>
                </a:cxn>
                <a:cxn ang="0">
                  <a:pos x="33" y="17"/>
                </a:cxn>
                <a:cxn ang="0">
                  <a:pos x="39" y="25"/>
                </a:cxn>
                <a:cxn ang="0">
                  <a:pos x="42" y="87"/>
                </a:cxn>
                <a:cxn ang="0">
                  <a:pos x="42" y="284"/>
                </a:cxn>
                <a:cxn ang="0">
                  <a:pos x="39" y="343"/>
                </a:cxn>
                <a:cxn ang="0">
                  <a:pos x="33" y="354"/>
                </a:cxn>
                <a:cxn ang="0">
                  <a:pos x="0" y="360"/>
                </a:cxn>
              </a:cxnLst>
              <a:rect l="0" t="0" r="r" b="b"/>
              <a:pathLst>
                <a:path w="281" h="370">
                  <a:moveTo>
                    <a:pt x="0" y="370"/>
                  </a:moveTo>
                  <a:lnTo>
                    <a:pt x="262" y="370"/>
                  </a:lnTo>
                  <a:lnTo>
                    <a:pt x="273" y="324"/>
                  </a:lnTo>
                  <a:lnTo>
                    <a:pt x="281" y="276"/>
                  </a:lnTo>
                  <a:lnTo>
                    <a:pt x="264" y="276"/>
                  </a:lnTo>
                  <a:lnTo>
                    <a:pt x="256" y="306"/>
                  </a:lnTo>
                  <a:lnTo>
                    <a:pt x="251" y="319"/>
                  </a:lnTo>
                  <a:lnTo>
                    <a:pt x="242" y="333"/>
                  </a:lnTo>
                  <a:lnTo>
                    <a:pt x="229" y="341"/>
                  </a:lnTo>
                  <a:lnTo>
                    <a:pt x="212" y="349"/>
                  </a:lnTo>
                  <a:lnTo>
                    <a:pt x="187" y="354"/>
                  </a:lnTo>
                  <a:lnTo>
                    <a:pt x="157" y="354"/>
                  </a:lnTo>
                  <a:lnTo>
                    <a:pt x="127" y="351"/>
                  </a:lnTo>
                  <a:lnTo>
                    <a:pt x="97" y="346"/>
                  </a:lnTo>
                  <a:lnTo>
                    <a:pt x="97" y="187"/>
                  </a:lnTo>
                  <a:lnTo>
                    <a:pt x="146" y="187"/>
                  </a:lnTo>
                  <a:lnTo>
                    <a:pt x="174" y="187"/>
                  </a:lnTo>
                  <a:lnTo>
                    <a:pt x="190" y="189"/>
                  </a:lnTo>
                  <a:lnTo>
                    <a:pt x="196" y="192"/>
                  </a:lnTo>
                  <a:lnTo>
                    <a:pt x="201" y="195"/>
                  </a:lnTo>
                  <a:lnTo>
                    <a:pt x="204" y="208"/>
                  </a:lnTo>
                  <a:lnTo>
                    <a:pt x="207" y="227"/>
                  </a:lnTo>
                  <a:lnTo>
                    <a:pt x="223" y="227"/>
                  </a:lnTo>
                  <a:lnTo>
                    <a:pt x="223" y="127"/>
                  </a:lnTo>
                  <a:lnTo>
                    <a:pt x="207" y="127"/>
                  </a:lnTo>
                  <a:lnTo>
                    <a:pt x="204" y="146"/>
                  </a:lnTo>
                  <a:lnTo>
                    <a:pt x="201" y="160"/>
                  </a:lnTo>
                  <a:lnTo>
                    <a:pt x="196" y="165"/>
                  </a:lnTo>
                  <a:lnTo>
                    <a:pt x="190" y="168"/>
                  </a:lnTo>
                  <a:lnTo>
                    <a:pt x="174" y="170"/>
                  </a:lnTo>
                  <a:lnTo>
                    <a:pt x="146" y="170"/>
                  </a:lnTo>
                  <a:lnTo>
                    <a:pt x="97" y="170"/>
                  </a:lnTo>
                  <a:lnTo>
                    <a:pt x="97" y="17"/>
                  </a:lnTo>
                  <a:lnTo>
                    <a:pt x="143" y="17"/>
                  </a:lnTo>
                  <a:lnTo>
                    <a:pt x="168" y="17"/>
                  </a:lnTo>
                  <a:lnTo>
                    <a:pt x="190" y="19"/>
                  </a:lnTo>
                  <a:lnTo>
                    <a:pt x="204" y="22"/>
                  </a:lnTo>
                  <a:lnTo>
                    <a:pt x="215" y="27"/>
                  </a:lnTo>
                  <a:lnTo>
                    <a:pt x="223" y="35"/>
                  </a:lnTo>
                  <a:lnTo>
                    <a:pt x="229" y="49"/>
                  </a:lnTo>
                  <a:lnTo>
                    <a:pt x="237" y="84"/>
                  </a:lnTo>
                  <a:lnTo>
                    <a:pt x="251" y="81"/>
                  </a:lnTo>
                  <a:lnTo>
                    <a:pt x="248" y="44"/>
                  </a:lnTo>
                  <a:lnTo>
                    <a:pt x="245" y="0"/>
                  </a:lnTo>
                  <a:lnTo>
                    <a:pt x="0" y="0"/>
                  </a:lnTo>
                  <a:lnTo>
                    <a:pt x="0" y="11"/>
                  </a:lnTo>
                  <a:lnTo>
                    <a:pt x="20" y="14"/>
                  </a:lnTo>
                  <a:lnTo>
                    <a:pt x="33" y="17"/>
                  </a:lnTo>
                  <a:lnTo>
                    <a:pt x="36" y="19"/>
                  </a:lnTo>
                  <a:lnTo>
                    <a:pt x="39" y="25"/>
                  </a:lnTo>
                  <a:lnTo>
                    <a:pt x="42" y="46"/>
                  </a:lnTo>
                  <a:lnTo>
                    <a:pt x="42" y="87"/>
                  </a:lnTo>
                  <a:lnTo>
                    <a:pt x="42" y="284"/>
                  </a:lnTo>
                  <a:lnTo>
                    <a:pt x="42" y="322"/>
                  </a:lnTo>
                  <a:lnTo>
                    <a:pt x="39" y="343"/>
                  </a:lnTo>
                  <a:lnTo>
                    <a:pt x="36" y="351"/>
                  </a:lnTo>
                  <a:lnTo>
                    <a:pt x="33" y="354"/>
                  </a:lnTo>
                  <a:lnTo>
                    <a:pt x="20" y="357"/>
                  </a:lnTo>
                  <a:lnTo>
                    <a:pt x="0" y="360"/>
                  </a:lnTo>
                  <a:lnTo>
                    <a:pt x="0"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3" name="Freeform 4"/>
            <p:cNvSpPr>
              <a:spLocks noEditPoints="1"/>
            </p:cNvSpPr>
            <p:nvPr/>
          </p:nvSpPr>
          <p:spPr bwMode="auto">
            <a:xfrm>
              <a:off x="1994" y="159"/>
              <a:ext cx="335" cy="370"/>
            </a:xfrm>
            <a:custGeom>
              <a:avLst/>
              <a:gdLst/>
              <a:ahLst/>
              <a:cxnLst>
                <a:cxn ang="0">
                  <a:pos x="137" y="370"/>
                </a:cxn>
                <a:cxn ang="0">
                  <a:pos x="118" y="357"/>
                </a:cxn>
                <a:cxn ang="0">
                  <a:pos x="104" y="354"/>
                </a:cxn>
                <a:cxn ang="0">
                  <a:pos x="99" y="343"/>
                </a:cxn>
                <a:cxn ang="0">
                  <a:pos x="96" y="284"/>
                </a:cxn>
                <a:cxn ang="0">
                  <a:pos x="118" y="208"/>
                </a:cxn>
                <a:cxn ang="0">
                  <a:pos x="135" y="208"/>
                </a:cxn>
                <a:cxn ang="0">
                  <a:pos x="151" y="216"/>
                </a:cxn>
                <a:cxn ang="0">
                  <a:pos x="168" y="235"/>
                </a:cxn>
                <a:cxn ang="0">
                  <a:pos x="212" y="314"/>
                </a:cxn>
                <a:cxn ang="0">
                  <a:pos x="225" y="335"/>
                </a:cxn>
                <a:cxn ang="0">
                  <a:pos x="253" y="360"/>
                </a:cxn>
                <a:cxn ang="0">
                  <a:pos x="278" y="370"/>
                </a:cxn>
                <a:cxn ang="0">
                  <a:pos x="335" y="370"/>
                </a:cxn>
                <a:cxn ang="0">
                  <a:pos x="335" y="360"/>
                </a:cxn>
                <a:cxn ang="0">
                  <a:pos x="308" y="351"/>
                </a:cxn>
                <a:cxn ang="0">
                  <a:pos x="294" y="343"/>
                </a:cxn>
                <a:cxn ang="0">
                  <a:pos x="261" y="300"/>
                </a:cxn>
                <a:cxn ang="0">
                  <a:pos x="245" y="270"/>
                </a:cxn>
                <a:cxn ang="0">
                  <a:pos x="201" y="189"/>
                </a:cxn>
                <a:cxn ang="0">
                  <a:pos x="239" y="168"/>
                </a:cxn>
                <a:cxn ang="0">
                  <a:pos x="264" y="143"/>
                </a:cxn>
                <a:cxn ang="0">
                  <a:pos x="278" y="111"/>
                </a:cxn>
                <a:cxn ang="0">
                  <a:pos x="280" y="92"/>
                </a:cxn>
                <a:cxn ang="0">
                  <a:pos x="275" y="65"/>
                </a:cxn>
                <a:cxn ang="0">
                  <a:pos x="267" y="44"/>
                </a:cxn>
                <a:cxn ang="0">
                  <a:pos x="253" y="27"/>
                </a:cxn>
                <a:cxn ang="0">
                  <a:pos x="214" y="6"/>
                </a:cxn>
                <a:cxn ang="0">
                  <a:pos x="170" y="0"/>
                </a:cxn>
                <a:cxn ang="0">
                  <a:pos x="0" y="0"/>
                </a:cxn>
                <a:cxn ang="0">
                  <a:pos x="19" y="14"/>
                </a:cxn>
                <a:cxn ang="0">
                  <a:pos x="33" y="17"/>
                </a:cxn>
                <a:cxn ang="0">
                  <a:pos x="41" y="25"/>
                </a:cxn>
                <a:cxn ang="0">
                  <a:pos x="44" y="87"/>
                </a:cxn>
                <a:cxn ang="0">
                  <a:pos x="44" y="284"/>
                </a:cxn>
                <a:cxn ang="0">
                  <a:pos x="41" y="343"/>
                </a:cxn>
                <a:cxn ang="0">
                  <a:pos x="33" y="354"/>
                </a:cxn>
                <a:cxn ang="0">
                  <a:pos x="0" y="360"/>
                </a:cxn>
                <a:cxn ang="0">
                  <a:pos x="96" y="22"/>
                </a:cxn>
                <a:cxn ang="0">
                  <a:pos x="113" y="19"/>
                </a:cxn>
                <a:cxn ang="0">
                  <a:pos x="132" y="19"/>
                </a:cxn>
                <a:cxn ang="0">
                  <a:pos x="165" y="22"/>
                </a:cxn>
                <a:cxn ang="0">
                  <a:pos x="192" y="35"/>
                </a:cxn>
                <a:cxn ang="0">
                  <a:pos x="212" y="62"/>
                </a:cxn>
                <a:cxn ang="0">
                  <a:pos x="220" y="106"/>
                </a:cxn>
                <a:cxn ang="0">
                  <a:pos x="217" y="127"/>
                </a:cxn>
                <a:cxn ang="0">
                  <a:pos x="203" y="160"/>
                </a:cxn>
                <a:cxn ang="0">
                  <a:pos x="179" y="181"/>
                </a:cxn>
                <a:cxn ang="0">
                  <a:pos x="146" y="192"/>
                </a:cxn>
                <a:cxn ang="0">
                  <a:pos x="96" y="192"/>
                </a:cxn>
              </a:cxnLst>
              <a:rect l="0" t="0" r="r" b="b"/>
              <a:pathLst>
                <a:path w="335" h="370">
                  <a:moveTo>
                    <a:pt x="0" y="370"/>
                  </a:moveTo>
                  <a:lnTo>
                    <a:pt x="137" y="370"/>
                  </a:lnTo>
                  <a:lnTo>
                    <a:pt x="137" y="360"/>
                  </a:lnTo>
                  <a:lnTo>
                    <a:pt x="118" y="357"/>
                  </a:lnTo>
                  <a:lnTo>
                    <a:pt x="104" y="354"/>
                  </a:lnTo>
                  <a:lnTo>
                    <a:pt x="102" y="351"/>
                  </a:lnTo>
                  <a:lnTo>
                    <a:pt x="99" y="343"/>
                  </a:lnTo>
                  <a:lnTo>
                    <a:pt x="96" y="322"/>
                  </a:lnTo>
                  <a:lnTo>
                    <a:pt x="96" y="284"/>
                  </a:lnTo>
                  <a:lnTo>
                    <a:pt x="96" y="208"/>
                  </a:lnTo>
                  <a:lnTo>
                    <a:pt x="118" y="208"/>
                  </a:lnTo>
                  <a:lnTo>
                    <a:pt x="135" y="208"/>
                  </a:lnTo>
                  <a:lnTo>
                    <a:pt x="146" y="211"/>
                  </a:lnTo>
                  <a:lnTo>
                    <a:pt x="151" y="216"/>
                  </a:lnTo>
                  <a:lnTo>
                    <a:pt x="168" y="235"/>
                  </a:lnTo>
                  <a:lnTo>
                    <a:pt x="187" y="270"/>
                  </a:lnTo>
                  <a:lnTo>
                    <a:pt x="212" y="314"/>
                  </a:lnTo>
                  <a:lnTo>
                    <a:pt x="225" y="335"/>
                  </a:lnTo>
                  <a:lnTo>
                    <a:pt x="245" y="354"/>
                  </a:lnTo>
                  <a:lnTo>
                    <a:pt x="253" y="360"/>
                  </a:lnTo>
                  <a:lnTo>
                    <a:pt x="267" y="365"/>
                  </a:lnTo>
                  <a:lnTo>
                    <a:pt x="278" y="370"/>
                  </a:lnTo>
                  <a:lnTo>
                    <a:pt x="291" y="370"/>
                  </a:lnTo>
                  <a:lnTo>
                    <a:pt x="335" y="370"/>
                  </a:lnTo>
                  <a:lnTo>
                    <a:pt x="335" y="360"/>
                  </a:lnTo>
                  <a:lnTo>
                    <a:pt x="319" y="357"/>
                  </a:lnTo>
                  <a:lnTo>
                    <a:pt x="308" y="351"/>
                  </a:lnTo>
                  <a:lnTo>
                    <a:pt x="294" y="343"/>
                  </a:lnTo>
                  <a:lnTo>
                    <a:pt x="280" y="324"/>
                  </a:lnTo>
                  <a:lnTo>
                    <a:pt x="261" y="300"/>
                  </a:lnTo>
                  <a:lnTo>
                    <a:pt x="245" y="270"/>
                  </a:lnTo>
                  <a:lnTo>
                    <a:pt x="201" y="189"/>
                  </a:lnTo>
                  <a:lnTo>
                    <a:pt x="225" y="176"/>
                  </a:lnTo>
                  <a:lnTo>
                    <a:pt x="239" y="168"/>
                  </a:lnTo>
                  <a:lnTo>
                    <a:pt x="253" y="157"/>
                  </a:lnTo>
                  <a:lnTo>
                    <a:pt x="264" y="143"/>
                  </a:lnTo>
                  <a:lnTo>
                    <a:pt x="272" y="127"/>
                  </a:lnTo>
                  <a:lnTo>
                    <a:pt x="278" y="111"/>
                  </a:lnTo>
                  <a:lnTo>
                    <a:pt x="280" y="92"/>
                  </a:lnTo>
                  <a:lnTo>
                    <a:pt x="278" y="79"/>
                  </a:lnTo>
                  <a:lnTo>
                    <a:pt x="275" y="65"/>
                  </a:lnTo>
                  <a:lnTo>
                    <a:pt x="272" y="52"/>
                  </a:lnTo>
                  <a:lnTo>
                    <a:pt x="267" y="44"/>
                  </a:lnTo>
                  <a:lnTo>
                    <a:pt x="261" y="33"/>
                  </a:lnTo>
                  <a:lnTo>
                    <a:pt x="253" y="27"/>
                  </a:lnTo>
                  <a:lnTo>
                    <a:pt x="234" y="14"/>
                  </a:lnTo>
                  <a:lnTo>
                    <a:pt x="214" y="6"/>
                  </a:lnTo>
                  <a:lnTo>
                    <a:pt x="192" y="3"/>
                  </a:lnTo>
                  <a:lnTo>
                    <a:pt x="170" y="0"/>
                  </a:lnTo>
                  <a:lnTo>
                    <a:pt x="148" y="0"/>
                  </a:lnTo>
                  <a:lnTo>
                    <a:pt x="0" y="0"/>
                  </a:lnTo>
                  <a:lnTo>
                    <a:pt x="0" y="11"/>
                  </a:lnTo>
                  <a:lnTo>
                    <a:pt x="19" y="14"/>
                  </a:lnTo>
                  <a:lnTo>
                    <a:pt x="33" y="17"/>
                  </a:lnTo>
                  <a:lnTo>
                    <a:pt x="38" y="19"/>
                  </a:lnTo>
                  <a:lnTo>
                    <a:pt x="41" y="25"/>
                  </a:lnTo>
                  <a:lnTo>
                    <a:pt x="41" y="46"/>
                  </a:lnTo>
                  <a:lnTo>
                    <a:pt x="44" y="87"/>
                  </a:lnTo>
                  <a:lnTo>
                    <a:pt x="44" y="284"/>
                  </a:lnTo>
                  <a:lnTo>
                    <a:pt x="41" y="322"/>
                  </a:lnTo>
                  <a:lnTo>
                    <a:pt x="41" y="343"/>
                  </a:lnTo>
                  <a:lnTo>
                    <a:pt x="38" y="351"/>
                  </a:lnTo>
                  <a:lnTo>
                    <a:pt x="33" y="354"/>
                  </a:lnTo>
                  <a:lnTo>
                    <a:pt x="19" y="357"/>
                  </a:lnTo>
                  <a:lnTo>
                    <a:pt x="0" y="360"/>
                  </a:lnTo>
                  <a:lnTo>
                    <a:pt x="0" y="370"/>
                  </a:lnTo>
                  <a:close/>
                  <a:moveTo>
                    <a:pt x="96" y="22"/>
                  </a:moveTo>
                  <a:lnTo>
                    <a:pt x="96" y="22"/>
                  </a:lnTo>
                  <a:lnTo>
                    <a:pt x="113" y="19"/>
                  </a:lnTo>
                  <a:lnTo>
                    <a:pt x="132" y="19"/>
                  </a:lnTo>
                  <a:lnTo>
                    <a:pt x="148" y="19"/>
                  </a:lnTo>
                  <a:lnTo>
                    <a:pt x="165" y="22"/>
                  </a:lnTo>
                  <a:lnTo>
                    <a:pt x="179" y="27"/>
                  </a:lnTo>
                  <a:lnTo>
                    <a:pt x="192" y="35"/>
                  </a:lnTo>
                  <a:lnTo>
                    <a:pt x="203" y="49"/>
                  </a:lnTo>
                  <a:lnTo>
                    <a:pt x="212" y="62"/>
                  </a:lnTo>
                  <a:lnTo>
                    <a:pt x="217" y="81"/>
                  </a:lnTo>
                  <a:lnTo>
                    <a:pt x="220" y="106"/>
                  </a:lnTo>
                  <a:lnTo>
                    <a:pt x="217" y="127"/>
                  </a:lnTo>
                  <a:lnTo>
                    <a:pt x="212" y="146"/>
                  </a:lnTo>
                  <a:lnTo>
                    <a:pt x="203" y="160"/>
                  </a:lnTo>
                  <a:lnTo>
                    <a:pt x="192" y="173"/>
                  </a:lnTo>
                  <a:lnTo>
                    <a:pt x="179" y="181"/>
                  </a:lnTo>
                  <a:lnTo>
                    <a:pt x="162" y="187"/>
                  </a:lnTo>
                  <a:lnTo>
                    <a:pt x="146" y="192"/>
                  </a:lnTo>
                  <a:lnTo>
                    <a:pt x="129" y="192"/>
                  </a:lnTo>
                  <a:lnTo>
                    <a:pt x="96" y="192"/>
                  </a:lnTo>
                  <a:lnTo>
                    <a:pt x="96" y="22"/>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4" name="Freeform 3"/>
            <p:cNvSpPr>
              <a:spLocks/>
            </p:cNvSpPr>
            <p:nvPr/>
          </p:nvSpPr>
          <p:spPr bwMode="auto">
            <a:xfrm>
              <a:off x="2338" y="151"/>
              <a:ext cx="239" cy="386"/>
            </a:xfrm>
            <a:custGeom>
              <a:avLst/>
              <a:gdLst/>
              <a:ahLst/>
              <a:cxnLst>
                <a:cxn ang="0">
                  <a:pos x="115" y="149"/>
                </a:cxn>
                <a:cxn ang="0">
                  <a:pos x="77" y="119"/>
                </a:cxn>
                <a:cxn ang="0">
                  <a:pos x="66" y="100"/>
                </a:cxn>
                <a:cxn ang="0">
                  <a:pos x="60" y="79"/>
                </a:cxn>
                <a:cxn ang="0">
                  <a:pos x="63" y="65"/>
                </a:cxn>
                <a:cxn ang="0">
                  <a:pos x="71" y="43"/>
                </a:cxn>
                <a:cxn ang="0">
                  <a:pos x="88" y="27"/>
                </a:cxn>
                <a:cxn ang="0">
                  <a:pos x="110" y="19"/>
                </a:cxn>
                <a:cxn ang="0">
                  <a:pos x="123" y="19"/>
                </a:cxn>
                <a:cxn ang="0">
                  <a:pos x="162" y="27"/>
                </a:cxn>
                <a:cxn ang="0">
                  <a:pos x="184" y="46"/>
                </a:cxn>
                <a:cxn ang="0">
                  <a:pos x="198" y="70"/>
                </a:cxn>
                <a:cxn ang="0">
                  <a:pos x="217" y="95"/>
                </a:cxn>
                <a:cxn ang="0">
                  <a:pos x="214" y="57"/>
                </a:cxn>
                <a:cxn ang="0">
                  <a:pos x="211" y="16"/>
                </a:cxn>
                <a:cxn ang="0">
                  <a:pos x="178" y="6"/>
                </a:cxn>
                <a:cxn ang="0">
                  <a:pos x="132" y="0"/>
                </a:cxn>
                <a:cxn ang="0">
                  <a:pos x="110" y="0"/>
                </a:cxn>
                <a:cxn ang="0">
                  <a:pos x="68" y="11"/>
                </a:cxn>
                <a:cxn ang="0">
                  <a:pos x="35" y="35"/>
                </a:cxn>
                <a:cxn ang="0">
                  <a:pos x="16" y="73"/>
                </a:cxn>
                <a:cxn ang="0">
                  <a:pos x="13" y="97"/>
                </a:cxn>
                <a:cxn ang="0">
                  <a:pos x="19" y="127"/>
                </a:cxn>
                <a:cxn ang="0">
                  <a:pos x="33" y="154"/>
                </a:cxn>
                <a:cxn ang="0">
                  <a:pos x="52" y="176"/>
                </a:cxn>
                <a:cxn ang="0">
                  <a:pos x="112" y="211"/>
                </a:cxn>
                <a:cxn ang="0">
                  <a:pos x="143" y="227"/>
                </a:cxn>
                <a:cxn ang="0">
                  <a:pos x="170" y="246"/>
                </a:cxn>
                <a:cxn ang="0">
                  <a:pos x="187" y="270"/>
                </a:cxn>
                <a:cxn ang="0">
                  <a:pos x="192" y="300"/>
                </a:cxn>
                <a:cxn ang="0">
                  <a:pos x="192" y="314"/>
                </a:cxn>
                <a:cxn ang="0">
                  <a:pos x="181" y="341"/>
                </a:cxn>
                <a:cxn ang="0">
                  <a:pos x="162" y="357"/>
                </a:cxn>
                <a:cxn ang="0">
                  <a:pos x="137" y="368"/>
                </a:cxn>
                <a:cxn ang="0">
                  <a:pos x="123" y="368"/>
                </a:cxn>
                <a:cxn ang="0">
                  <a:pos x="74" y="357"/>
                </a:cxn>
                <a:cxn ang="0">
                  <a:pos x="44" y="330"/>
                </a:cxn>
                <a:cxn ang="0">
                  <a:pos x="27" y="295"/>
                </a:cxn>
                <a:cxn ang="0">
                  <a:pos x="19" y="262"/>
                </a:cxn>
                <a:cxn ang="0">
                  <a:pos x="0" y="265"/>
                </a:cxn>
                <a:cxn ang="0">
                  <a:pos x="19" y="365"/>
                </a:cxn>
                <a:cxn ang="0">
                  <a:pos x="33" y="373"/>
                </a:cxn>
                <a:cxn ang="0">
                  <a:pos x="77" y="384"/>
                </a:cxn>
                <a:cxn ang="0">
                  <a:pos x="107" y="386"/>
                </a:cxn>
                <a:cxn ang="0">
                  <a:pos x="154" y="381"/>
                </a:cxn>
                <a:cxn ang="0">
                  <a:pos x="198" y="362"/>
                </a:cxn>
                <a:cxn ang="0">
                  <a:pos x="228" y="330"/>
                </a:cxn>
                <a:cxn ang="0">
                  <a:pos x="239" y="295"/>
                </a:cxn>
                <a:cxn ang="0">
                  <a:pos x="239" y="281"/>
                </a:cxn>
                <a:cxn ang="0">
                  <a:pos x="231" y="238"/>
                </a:cxn>
                <a:cxn ang="0">
                  <a:pos x="211" y="208"/>
                </a:cxn>
                <a:cxn ang="0">
                  <a:pos x="181" y="184"/>
                </a:cxn>
                <a:cxn ang="0">
                  <a:pos x="115" y="149"/>
                </a:cxn>
              </a:cxnLst>
              <a:rect l="0" t="0" r="r" b="b"/>
              <a:pathLst>
                <a:path w="239" h="386">
                  <a:moveTo>
                    <a:pt x="115" y="149"/>
                  </a:moveTo>
                  <a:lnTo>
                    <a:pt x="115" y="149"/>
                  </a:lnTo>
                  <a:lnTo>
                    <a:pt x="93" y="135"/>
                  </a:lnTo>
                  <a:lnTo>
                    <a:pt x="77" y="119"/>
                  </a:lnTo>
                  <a:lnTo>
                    <a:pt x="71" y="111"/>
                  </a:lnTo>
                  <a:lnTo>
                    <a:pt x="66" y="100"/>
                  </a:lnTo>
                  <a:lnTo>
                    <a:pt x="63" y="92"/>
                  </a:lnTo>
                  <a:lnTo>
                    <a:pt x="60" y="79"/>
                  </a:lnTo>
                  <a:lnTo>
                    <a:pt x="63" y="65"/>
                  </a:lnTo>
                  <a:lnTo>
                    <a:pt x="66" y="54"/>
                  </a:lnTo>
                  <a:lnTo>
                    <a:pt x="71" y="43"/>
                  </a:lnTo>
                  <a:lnTo>
                    <a:pt x="79" y="35"/>
                  </a:lnTo>
                  <a:lnTo>
                    <a:pt x="88" y="27"/>
                  </a:lnTo>
                  <a:lnTo>
                    <a:pt x="99" y="22"/>
                  </a:lnTo>
                  <a:lnTo>
                    <a:pt x="110" y="19"/>
                  </a:lnTo>
                  <a:lnTo>
                    <a:pt x="123" y="19"/>
                  </a:lnTo>
                  <a:lnTo>
                    <a:pt x="145" y="19"/>
                  </a:lnTo>
                  <a:lnTo>
                    <a:pt x="162" y="27"/>
                  </a:lnTo>
                  <a:lnTo>
                    <a:pt x="176" y="35"/>
                  </a:lnTo>
                  <a:lnTo>
                    <a:pt x="184" y="46"/>
                  </a:lnTo>
                  <a:lnTo>
                    <a:pt x="192" y="57"/>
                  </a:lnTo>
                  <a:lnTo>
                    <a:pt x="198" y="70"/>
                  </a:lnTo>
                  <a:lnTo>
                    <a:pt x="203" y="95"/>
                  </a:lnTo>
                  <a:lnTo>
                    <a:pt x="217" y="95"/>
                  </a:lnTo>
                  <a:lnTo>
                    <a:pt x="214" y="57"/>
                  </a:lnTo>
                  <a:lnTo>
                    <a:pt x="211" y="16"/>
                  </a:lnTo>
                  <a:lnTo>
                    <a:pt x="198" y="11"/>
                  </a:lnTo>
                  <a:lnTo>
                    <a:pt x="178" y="6"/>
                  </a:lnTo>
                  <a:lnTo>
                    <a:pt x="156" y="0"/>
                  </a:lnTo>
                  <a:lnTo>
                    <a:pt x="132" y="0"/>
                  </a:lnTo>
                  <a:lnTo>
                    <a:pt x="110" y="0"/>
                  </a:lnTo>
                  <a:lnTo>
                    <a:pt x="88" y="6"/>
                  </a:lnTo>
                  <a:lnTo>
                    <a:pt x="68" y="11"/>
                  </a:lnTo>
                  <a:lnTo>
                    <a:pt x="49" y="22"/>
                  </a:lnTo>
                  <a:lnTo>
                    <a:pt x="35" y="35"/>
                  </a:lnTo>
                  <a:lnTo>
                    <a:pt x="24" y="52"/>
                  </a:lnTo>
                  <a:lnTo>
                    <a:pt x="16" y="73"/>
                  </a:lnTo>
                  <a:lnTo>
                    <a:pt x="13" y="97"/>
                  </a:lnTo>
                  <a:lnTo>
                    <a:pt x="13" y="111"/>
                  </a:lnTo>
                  <a:lnTo>
                    <a:pt x="19" y="127"/>
                  </a:lnTo>
                  <a:lnTo>
                    <a:pt x="24" y="141"/>
                  </a:lnTo>
                  <a:lnTo>
                    <a:pt x="33" y="154"/>
                  </a:lnTo>
                  <a:lnTo>
                    <a:pt x="41" y="165"/>
                  </a:lnTo>
                  <a:lnTo>
                    <a:pt x="52" y="176"/>
                  </a:lnTo>
                  <a:lnTo>
                    <a:pt x="77" y="192"/>
                  </a:lnTo>
                  <a:lnTo>
                    <a:pt x="112" y="211"/>
                  </a:lnTo>
                  <a:lnTo>
                    <a:pt x="143" y="227"/>
                  </a:lnTo>
                  <a:lnTo>
                    <a:pt x="156" y="235"/>
                  </a:lnTo>
                  <a:lnTo>
                    <a:pt x="170" y="246"/>
                  </a:lnTo>
                  <a:lnTo>
                    <a:pt x="178" y="259"/>
                  </a:lnTo>
                  <a:lnTo>
                    <a:pt x="187" y="270"/>
                  </a:lnTo>
                  <a:lnTo>
                    <a:pt x="189" y="284"/>
                  </a:lnTo>
                  <a:lnTo>
                    <a:pt x="192" y="300"/>
                  </a:lnTo>
                  <a:lnTo>
                    <a:pt x="192" y="314"/>
                  </a:lnTo>
                  <a:lnTo>
                    <a:pt x="187" y="330"/>
                  </a:lnTo>
                  <a:lnTo>
                    <a:pt x="181" y="341"/>
                  </a:lnTo>
                  <a:lnTo>
                    <a:pt x="173" y="351"/>
                  </a:lnTo>
                  <a:lnTo>
                    <a:pt x="162" y="357"/>
                  </a:lnTo>
                  <a:lnTo>
                    <a:pt x="151" y="365"/>
                  </a:lnTo>
                  <a:lnTo>
                    <a:pt x="137" y="368"/>
                  </a:lnTo>
                  <a:lnTo>
                    <a:pt x="123" y="368"/>
                  </a:lnTo>
                  <a:lnTo>
                    <a:pt x="96" y="365"/>
                  </a:lnTo>
                  <a:lnTo>
                    <a:pt x="74" y="357"/>
                  </a:lnTo>
                  <a:lnTo>
                    <a:pt x="57" y="346"/>
                  </a:lnTo>
                  <a:lnTo>
                    <a:pt x="44" y="330"/>
                  </a:lnTo>
                  <a:lnTo>
                    <a:pt x="33" y="314"/>
                  </a:lnTo>
                  <a:lnTo>
                    <a:pt x="27" y="295"/>
                  </a:lnTo>
                  <a:lnTo>
                    <a:pt x="22" y="278"/>
                  </a:lnTo>
                  <a:lnTo>
                    <a:pt x="19" y="262"/>
                  </a:lnTo>
                  <a:lnTo>
                    <a:pt x="0" y="265"/>
                  </a:lnTo>
                  <a:lnTo>
                    <a:pt x="8" y="322"/>
                  </a:lnTo>
                  <a:lnTo>
                    <a:pt x="19" y="365"/>
                  </a:lnTo>
                  <a:lnTo>
                    <a:pt x="33" y="373"/>
                  </a:lnTo>
                  <a:lnTo>
                    <a:pt x="52" y="378"/>
                  </a:lnTo>
                  <a:lnTo>
                    <a:pt x="77" y="384"/>
                  </a:lnTo>
                  <a:lnTo>
                    <a:pt x="107" y="386"/>
                  </a:lnTo>
                  <a:lnTo>
                    <a:pt x="132" y="386"/>
                  </a:lnTo>
                  <a:lnTo>
                    <a:pt x="154" y="381"/>
                  </a:lnTo>
                  <a:lnTo>
                    <a:pt x="176" y="373"/>
                  </a:lnTo>
                  <a:lnTo>
                    <a:pt x="198" y="362"/>
                  </a:lnTo>
                  <a:lnTo>
                    <a:pt x="214" y="349"/>
                  </a:lnTo>
                  <a:lnTo>
                    <a:pt x="228" y="330"/>
                  </a:lnTo>
                  <a:lnTo>
                    <a:pt x="236" y="308"/>
                  </a:lnTo>
                  <a:lnTo>
                    <a:pt x="239" y="295"/>
                  </a:lnTo>
                  <a:lnTo>
                    <a:pt x="239" y="281"/>
                  </a:lnTo>
                  <a:lnTo>
                    <a:pt x="236" y="259"/>
                  </a:lnTo>
                  <a:lnTo>
                    <a:pt x="231" y="238"/>
                  </a:lnTo>
                  <a:lnTo>
                    <a:pt x="222" y="222"/>
                  </a:lnTo>
                  <a:lnTo>
                    <a:pt x="211" y="208"/>
                  </a:lnTo>
                  <a:lnTo>
                    <a:pt x="198" y="195"/>
                  </a:lnTo>
                  <a:lnTo>
                    <a:pt x="181" y="184"/>
                  </a:lnTo>
                  <a:lnTo>
                    <a:pt x="148" y="165"/>
                  </a:lnTo>
                  <a:lnTo>
                    <a:pt x="115" y="149"/>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5" name="Freeform 2"/>
            <p:cNvSpPr>
              <a:spLocks noEditPoints="1"/>
            </p:cNvSpPr>
            <p:nvPr/>
          </p:nvSpPr>
          <p:spPr bwMode="auto">
            <a:xfrm>
              <a:off x="129" y="78"/>
              <a:ext cx="581" cy="646"/>
            </a:xfrm>
            <a:custGeom>
              <a:avLst/>
              <a:gdLst/>
              <a:ahLst/>
              <a:cxnLst>
                <a:cxn ang="0">
                  <a:pos x="259" y="254"/>
                </a:cxn>
                <a:cxn ang="0">
                  <a:pos x="333" y="397"/>
                </a:cxn>
                <a:cxn ang="0">
                  <a:pos x="377" y="470"/>
                </a:cxn>
                <a:cxn ang="0">
                  <a:pos x="471" y="581"/>
                </a:cxn>
                <a:cxn ang="0">
                  <a:pos x="523" y="619"/>
                </a:cxn>
                <a:cxn ang="0">
                  <a:pos x="572" y="632"/>
                </a:cxn>
                <a:cxn ang="0">
                  <a:pos x="567" y="646"/>
                </a:cxn>
                <a:cxn ang="0">
                  <a:pos x="523" y="643"/>
                </a:cxn>
                <a:cxn ang="0">
                  <a:pos x="460" y="616"/>
                </a:cxn>
                <a:cxn ang="0">
                  <a:pos x="366" y="538"/>
                </a:cxn>
                <a:cxn ang="0">
                  <a:pos x="281" y="416"/>
                </a:cxn>
                <a:cxn ang="0">
                  <a:pos x="209" y="281"/>
                </a:cxn>
                <a:cxn ang="0">
                  <a:pos x="190" y="260"/>
                </a:cxn>
                <a:cxn ang="0">
                  <a:pos x="171" y="254"/>
                </a:cxn>
                <a:cxn ang="0">
                  <a:pos x="110" y="251"/>
                </a:cxn>
                <a:cxn ang="0">
                  <a:pos x="110" y="384"/>
                </a:cxn>
                <a:cxn ang="0">
                  <a:pos x="113" y="422"/>
                </a:cxn>
                <a:cxn ang="0">
                  <a:pos x="130" y="438"/>
                </a:cxn>
                <a:cxn ang="0">
                  <a:pos x="163" y="451"/>
                </a:cxn>
                <a:cxn ang="0">
                  <a:pos x="22" y="438"/>
                </a:cxn>
                <a:cxn ang="0">
                  <a:pos x="39" y="435"/>
                </a:cxn>
                <a:cxn ang="0">
                  <a:pos x="50" y="422"/>
                </a:cxn>
                <a:cxn ang="0">
                  <a:pos x="53" y="346"/>
                </a:cxn>
                <a:cxn ang="0">
                  <a:pos x="53" y="68"/>
                </a:cxn>
                <a:cxn ang="0">
                  <a:pos x="50" y="30"/>
                </a:cxn>
                <a:cxn ang="0">
                  <a:pos x="33" y="14"/>
                </a:cxn>
                <a:cxn ang="0">
                  <a:pos x="0" y="0"/>
                </a:cxn>
                <a:cxn ang="0">
                  <a:pos x="187" y="0"/>
                </a:cxn>
                <a:cxn ang="0">
                  <a:pos x="278" y="17"/>
                </a:cxn>
                <a:cxn ang="0">
                  <a:pos x="317" y="46"/>
                </a:cxn>
                <a:cxn ang="0">
                  <a:pos x="336" y="98"/>
                </a:cxn>
                <a:cxn ang="0">
                  <a:pos x="336" y="141"/>
                </a:cxn>
                <a:cxn ang="0">
                  <a:pos x="314" y="189"/>
                </a:cxn>
                <a:cxn ang="0">
                  <a:pos x="273" y="224"/>
                </a:cxn>
                <a:cxn ang="0">
                  <a:pos x="256" y="238"/>
                </a:cxn>
                <a:cxn ang="0">
                  <a:pos x="110" y="238"/>
                </a:cxn>
                <a:cxn ang="0">
                  <a:pos x="187" y="235"/>
                </a:cxn>
                <a:cxn ang="0">
                  <a:pos x="242" y="211"/>
                </a:cxn>
                <a:cxn ang="0">
                  <a:pos x="270" y="160"/>
                </a:cxn>
                <a:cxn ang="0">
                  <a:pos x="270" y="108"/>
                </a:cxn>
                <a:cxn ang="0">
                  <a:pos x="242" y="49"/>
                </a:cxn>
                <a:cxn ang="0">
                  <a:pos x="182" y="22"/>
                </a:cxn>
                <a:cxn ang="0">
                  <a:pos x="132" y="19"/>
                </a:cxn>
              </a:cxnLst>
              <a:rect l="0" t="0" r="r" b="b"/>
              <a:pathLst>
                <a:path w="581" h="646">
                  <a:moveTo>
                    <a:pt x="256" y="238"/>
                  </a:moveTo>
                  <a:lnTo>
                    <a:pt x="256" y="238"/>
                  </a:lnTo>
                  <a:lnTo>
                    <a:pt x="259" y="254"/>
                  </a:lnTo>
                  <a:lnTo>
                    <a:pt x="267" y="273"/>
                  </a:lnTo>
                  <a:lnTo>
                    <a:pt x="289" y="319"/>
                  </a:lnTo>
                  <a:lnTo>
                    <a:pt x="333" y="397"/>
                  </a:lnTo>
                  <a:lnTo>
                    <a:pt x="352" y="432"/>
                  </a:lnTo>
                  <a:lnTo>
                    <a:pt x="377" y="470"/>
                  </a:lnTo>
                  <a:lnTo>
                    <a:pt x="405" y="508"/>
                  </a:lnTo>
                  <a:lnTo>
                    <a:pt x="438" y="546"/>
                  </a:lnTo>
                  <a:lnTo>
                    <a:pt x="471" y="581"/>
                  </a:lnTo>
                  <a:lnTo>
                    <a:pt x="487" y="597"/>
                  </a:lnTo>
                  <a:lnTo>
                    <a:pt x="504" y="611"/>
                  </a:lnTo>
                  <a:lnTo>
                    <a:pt x="523" y="619"/>
                  </a:lnTo>
                  <a:lnTo>
                    <a:pt x="539" y="627"/>
                  </a:lnTo>
                  <a:lnTo>
                    <a:pt x="556" y="632"/>
                  </a:lnTo>
                  <a:lnTo>
                    <a:pt x="572" y="632"/>
                  </a:lnTo>
                  <a:lnTo>
                    <a:pt x="581" y="632"/>
                  </a:lnTo>
                  <a:lnTo>
                    <a:pt x="581" y="646"/>
                  </a:lnTo>
                  <a:lnTo>
                    <a:pt x="567" y="646"/>
                  </a:lnTo>
                  <a:lnTo>
                    <a:pt x="545" y="646"/>
                  </a:lnTo>
                  <a:lnTo>
                    <a:pt x="523" y="643"/>
                  </a:lnTo>
                  <a:lnTo>
                    <a:pt x="501" y="635"/>
                  </a:lnTo>
                  <a:lnTo>
                    <a:pt x="482" y="627"/>
                  </a:lnTo>
                  <a:lnTo>
                    <a:pt x="460" y="616"/>
                  </a:lnTo>
                  <a:lnTo>
                    <a:pt x="440" y="603"/>
                  </a:lnTo>
                  <a:lnTo>
                    <a:pt x="402" y="573"/>
                  </a:lnTo>
                  <a:lnTo>
                    <a:pt x="366" y="538"/>
                  </a:lnTo>
                  <a:lnTo>
                    <a:pt x="333" y="497"/>
                  </a:lnTo>
                  <a:lnTo>
                    <a:pt x="306" y="457"/>
                  </a:lnTo>
                  <a:lnTo>
                    <a:pt x="281" y="416"/>
                  </a:lnTo>
                  <a:lnTo>
                    <a:pt x="242" y="349"/>
                  </a:lnTo>
                  <a:lnTo>
                    <a:pt x="209" y="281"/>
                  </a:lnTo>
                  <a:lnTo>
                    <a:pt x="201" y="268"/>
                  </a:lnTo>
                  <a:lnTo>
                    <a:pt x="190" y="260"/>
                  </a:lnTo>
                  <a:lnTo>
                    <a:pt x="179" y="254"/>
                  </a:lnTo>
                  <a:lnTo>
                    <a:pt x="171" y="254"/>
                  </a:lnTo>
                  <a:lnTo>
                    <a:pt x="149" y="251"/>
                  </a:lnTo>
                  <a:lnTo>
                    <a:pt x="110" y="251"/>
                  </a:lnTo>
                  <a:lnTo>
                    <a:pt x="110" y="346"/>
                  </a:lnTo>
                  <a:lnTo>
                    <a:pt x="110" y="384"/>
                  </a:lnTo>
                  <a:lnTo>
                    <a:pt x="110" y="405"/>
                  </a:lnTo>
                  <a:lnTo>
                    <a:pt x="113" y="422"/>
                  </a:lnTo>
                  <a:lnTo>
                    <a:pt x="116" y="430"/>
                  </a:lnTo>
                  <a:lnTo>
                    <a:pt x="121" y="435"/>
                  </a:lnTo>
                  <a:lnTo>
                    <a:pt x="130" y="438"/>
                  </a:lnTo>
                  <a:lnTo>
                    <a:pt x="138" y="438"/>
                  </a:lnTo>
                  <a:lnTo>
                    <a:pt x="163" y="441"/>
                  </a:lnTo>
                  <a:lnTo>
                    <a:pt x="163" y="451"/>
                  </a:lnTo>
                  <a:lnTo>
                    <a:pt x="0" y="451"/>
                  </a:lnTo>
                  <a:lnTo>
                    <a:pt x="0" y="441"/>
                  </a:lnTo>
                  <a:lnTo>
                    <a:pt x="22" y="438"/>
                  </a:lnTo>
                  <a:lnTo>
                    <a:pt x="33" y="438"/>
                  </a:lnTo>
                  <a:lnTo>
                    <a:pt x="39" y="435"/>
                  </a:lnTo>
                  <a:lnTo>
                    <a:pt x="44" y="430"/>
                  </a:lnTo>
                  <a:lnTo>
                    <a:pt x="50" y="422"/>
                  </a:lnTo>
                  <a:lnTo>
                    <a:pt x="53" y="405"/>
                  </a:lnTo>
                  <a:lnTo>
                    <a:pt x="53" y="384"/>
                  </a:lnTo>
                  <a:lnTo>
                    <a:pt x="53" y="346"/>
                  </a:lnTo>
                  <a:lnTo>
                    <a:pt x="53" y="106"/>
                  </a:lnTo>
                  <a:lnTo>
                    <a:pt x="53" y="68"/>
                  </a:lnTo>
                  <a:lnTo>
                    <a:pt x="53" y="46"/>
                  </a:lnTo>
                  <a:lnTo>
                    <a:pt x="50" y="30"/>
                  </a:lnTo>
                  <a:lnTo>
                    <a:pt x="44" y="22"/>
                  </a:lnTo>
                  <a:lnTo>
                    <a:pt x="39" y="17"/>
                  </a:lnTo>
                  <a:lnTo>
                    <a:pt x="33" y="14"/>
                  </a:lnTo>
                  <a:lnTo>
                    <a:pt x="22" y="14"/>
                  </a:lnTo>
                  <a:lnTo>
                    <a:pt x="0" y="11"/>
                  </a:lnTo>
                  <a:lnTo>
                    <a:pt x="0" y="0"/>
                  </a:lnTo>
                  <a:lnTo>
                    <a:pt x="110" y="0"/>
                  </a:lnTo>
                  <a:lnTo>
                    <a:pt x="187" y="0"/>
                  </a:lnTo>
                  <a:lnTo>
                    <a:pt x="226" y="3"/>
                  </a:lnTo>
                  <a:lnTo>
                    <a:pt x="262" y="11"/>
                  </a:lnTo>
                  <a:lnTo>
                    <a:pt x="278" y="17"/>
                  </a:lnTo>
                  <a:lnTo>
                    <a:pt x="292" y="25"/>
                  </a:lnTo>
                  <a:lnTo>
                    <a:pt x="306" y="33"/>
                  </a:lnTo>
                  <a:lnTo>
                    <a:pt x="317" y="46"/>
                  </a:lnTo>
                  <a:lnTo>
                    <a:pt x="325" y="60"/>
                  </a:lnTo>
                  <a:lnTo>
                    <a:pt x="333" y="76"/>
                  </a:lnTo>
                  <a:lnTo>
                    <a:pt x="336" y="98"/>
                  </a:lnTo>
                  <a:lnTo>
                    <a:pt x="339" y="122"/>
                  </a:lnTo>
                  <a:lnTo>
                    <a:pt x="336" y="141"/>
                  </a:lnTo>
                  <a:lnTo>
                    <a:pt x="333" y="157"/>
                  </a:lnTo>
                  <a:lnTo>
                    <a:pt x="325" y="173"/>
                  </a:lnTo>
                  <a:lnTo>
                    <a:pt x="314" y="189"/>
                  </a:lnTo>
                  <a:lnTo>
                    <a:pt x="303" y="203"/>
                  </a:lnTo>
                  <a:lnTo>
                    <a:pt x="286" y="214"/>
                  </a:lnTo>
                  <a:lnTo>
                    <a:pt x="273" y="224"/>
                  </a:lnTo>
                  <a:lnTo>
                    <a:pt x="256" y="233"/>
                  </a:lnTo>
                  <a:lnTo>
                    <a:pt x="256" y="238"/>
                  </a:lnTo>
                  <a:close/>
                  <a:moveTo>
                    <a:pt x="110" y="238"/>
                  </a:moveTo>
                  <a:lnTo>
                    <a:pt x="110" y="238"/>
                  </a:lnTo>
                  <a:lnTo>
                    <a:pt x="163" y="238"/>
                  </a:lnTo>
                  <a:lnTo>
                    <a:pt x="187" y="235"/>
                  </a:lnTo>
                  <a:lnTo>
                    <a:pt x="209" y="230"/>
                  </a:lnTo>
                  <a:lnTo>
                    <a:pt x="229" y="222"/>
                  </a:lnTo>
                  <a:lnTo>
                    <a:pt x="242" y="211"/>
                  </a:lnTo>
                  <a:lnTo>
                    <a:pt x="256" y="197"/>
                  </a:lnTo>
                  <a:lnTo>
                    <a:pt x="264" y="179"/>
                  </a:lnTo>
                  <a:lnTo>
                    <a:pt x="270" y="160"/>
                  </a:lnTo>
                  <a:lnTo>
                    <a:pt x="273" y="135"/>
                  </a:lnTo>
                  <a:lnTo>
                    <a:pt x="270" y="108"/>
                  </a:lnTo>
                  <a:lnTo>
                    <a:pt x="264" y="87"/>
                  </a:lnTo>
                  <a:lnTo>
                    <a:pt x="256" y="65"/>
                  </a:lnTo>
                  <a:lnTo>
                    <a:pt x="242" y="49"/>
                  </a:lnTo>
                  <a:lnTo>
                    <a:pt x="226" y="35"/>
                  </a:lnTo>
                  <a:lnTo>
                    <a:pt x="207" y="27"/>
                  </a:lnTo>
                  <a:lnTo>
                    <a:pt x="182" y="22"/>
                  </a:lnTo>
                  <a:lnTo>
                    <a:pt x="154" y="19"/>
                  </a:lnTo>
                  <a:lnTo>
                    <a:pt x="132" y="19"/>
                  </a:lnTo>
                  <a:lnTo>
                    <a:pt x="110" y="25"/>
                  </a:lnTo>
                  <a:lnTo>
                    <a:pt x="110" y="238"/>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 name="標題 55"/>
          <p:cNvSpPr>
            <a:spLocks noGrp="1"/>
          </p:cNvSpPr>
          <p:nvPr>
            <p:ph type="title"/>
          </p:nvPr>
        </p:nvSpPr>
        <p:spPr>
          <a:xfrm>
            <a:off x="428596" y="1500174"/>
            <a:ext cx="8429684" cy="1362075"/>
          </a:xfrm>
        </p:spPr>
        <p:txBody>
          <a:bodyPr>
            <a:normAutofit fontScale="90000"/>
          </a:bodyPr>
          <a:lstStyle/>
          <a:p>
            <a:r>
              <a:rPr lang="en-US" altLang="zh-TW" dirty="0" smtClean="0">
                <a:solidFill>
                  <a:schemeClr val="tx1"/>
                </a:solidFill>
                <a:latin typeface="+mj-ea"/>
              </a:rPr>
              <a:t>B. </a:t>
            </a:r>
            <a:r>
              <a:rPr lang="zh-TW" altLang="en-US" dirty="0" smtClean="0">
                <a:solidFill>
                  <a:schemeClr val="tx1"/>
                </a:solidFill>
                <a:latin typeface="+mj-ea"/>
              </a:rPr>
              <a:t>參與台灣學術與政策活動的回顧與展望</a:t>
            </a:r>
            <a:r>
              <a:rPr lang="en-US" altLang="zh-TW" dirty="0" smtClean="0">
                <a:solidFill>
                  <a:schemeClr val="tx1"/>
                </a:solidFill>
                <a:latin typeface="+mj-ea"/>
              </a:rPr>
              <a:t/>
            </a:r>
            <a:br>
              <a:rPr lang="en-US" altLang="zh-TW" dirty="0" smtClean="0">
                <a:solidFill>
                  <a:schemeClr val="tx1"/>
                </a:solidFill>
                <a:latin typeface="+mj-ea"/>
              </a:rPr>
            </a:br>
            <a:endParaRPr lang="zh-TW" altLang="en-US" dirty="0"/>
          </a:p>
        </p:txBody>
      </p:sp>
      <p:sp>
        <p:nvSpPr>
          <p:cNvPr id="57" name="文字版面配置區 56"/>
          <p:cNvSpPr>
            <a:spLocks noGrp="1"/>
          </p:cNvSpPr>
          <p:nvPr>
            <p:ph type="body" idx="1"/>
          </p:nvPr>
        </p:nvSpPr>
        <p:spPr>
          <a:xfrm>
            <a:off x="357158" y="2143116"/>
            <a:ext cx="8137555" cy="4500594"/>
          </a:xfrm>
        </p:spPr>
        <p:txBody>
          <a:bodyPr>
            <a:normAutofit fontScale="92500" lnSpcReduction="20000"/>
          </a:bodyPr>
          <a:lstStyle/>
          <a:p>
            <a:r>
              <a:rPr lang="en-US" altLang="zh-TW" dirty="0" smtClean="0">
                <a:solidFill>
                  <a:schemeClr val="tx1"/>
                </a:solidFill>
                <a:latin typeface="+mj-ea"/>
                <a:ea typeface="+mj-ea"/>
              </a:rPr>
              <a:t>1962</a:t>
            </a:r>
            <a:r>
              <a:rPr lang="zh-TW" altLang="en-US" dirty="0" smtClean="0">
                <a:solidFill>
                  <a:schemeClr val="tx1"/>
                </a:solidFill>
                <a:latin typeface="+mj-ea"/>
                <a:ea typeface="+mj-ea"/>
              </a:rPr>
              <a:t>年從台大經濟系畢業以後，當一年預備軍官後，在中國銀行服務</a:t>
            </a:r>
            <a:r>
              <a:rPr lang="en-US" altLang="zh-TW" dirty="0" smtClean="0">
                <a:solidFill>
                  <a:schemeClr val="tx1"/>
                </a:solidFill>
                <a:latin typeface="+mj-ea"/>
                <a:ea typeface="+mj-ea"/>
              </a:rPr>
              <a:t>5</a:t>
            </a:r>
            <a:r>
              <a:rPr lang="zh-TW" altLang="en-US" dirty="0" smtClean="0">
                <a:solidFill>
                  <a:schemeClr val="tx1"/>
                </a:solidFill>
                <a:latin typeface="+mj-ea"/>
                <a:ea typeface="+mj-ea"/>
              </a:rPr>
              <a:t>年，於</a:t>
            </a:r>
            <a:r>
              <a:rPr lang="en-US" altLang="zh-TW" dirty="0" smtClean="0">
                <a:solidFill>
                  <a:schemeClr val="tx1"/>
                </a:solidFill>
                <a:latin typeface="+mj-ea"/>
                <a:ea typeface="+mj-ea"/>
              </a:rPr>
              <a:t>1968</a:t>
            </a:r>
            <a:r>
              <a:rPr lang="zh-TW" altLang="en-US" dirty="0" smtClean="0">
                <a:solidFill>
                  <a:schemeClr val="tx1"/>
                </a:solidFill>
                <a:latin typeface="+mj-ea"/>
                <a:ea typeface="+mj-ea"/>
              </a:rPr>
              <a:t>年到</a:t>
            </a:r>
            <a:r>
              <a:rPr lang="en-US" altLang="zh-TW" dirty="0" smtClean="0">
                <a:solidFill>
                  <a:schemeClr val="tx1"/>
                </a:solidFill>
                <a:latin typeface="+mj-ea"/>
                <a:ea typeface="+mj-ea"/>
              </a:rPr>
              <a:t>West Virginia University</a:t>
            </a:r>
            <a:r>
              <a:rPr lang="zh-TW" altLang="en-US" dirty="0" smtClean="0">
                <a:solidFill>
                  <a:schemeClr val="tx1"/>
                </a:solidFill>
                <a:latin typeface="+mj-ea"/>
                <a:ea typeface="+mj-ea"/>
              </a:rPr>
              <a:t>統計系留學，並於</a:t>
            </a:r>
            <a:r>
              <a:rPr lang="en-US" altLang="zh-TW" dirty="0" smtClean="0">
                <a:solidFill>
                  <a:schemeClr val="tx1"/>
                </a:solidFill>
                <a:latin typeface="+mj-ea"/>
                <a:ea typeface="+mj-ea"/>
              </a:rPr>
              <a:t>1970</a:t>
            </a:r>
            <a:r>
              <a:rPr lang="zh-TW" altLang="en-US" dirty="0" smtClean="0">
                <a:solidFill>
                  <a:schemeClr val="tx1"/>
                </a:solidFill>
                <a:latin typeface="+mj-ea"/>
                <a:ea typeface="+mj-ea"/>
              </a:rPr>
              <a:t>年取得統計碩士學位。</a:t>
            </a:r>
            <a:r>
              <a:rPr lang="en-US" altLang="zh-TW" dirty="0" smtClean="0">
                <a:solidFill>
                  <a:schemeClr val="tx1"/>
                </a:solidFill>
                <a:latin typeface="+mj-ea"/>
                <a:ea typeface="+mj-ea"/>
              </a:rPr>
              <a:t>1970</a:t>
            </a:r>
            <a:r>
              <a:rPr lang="zh-TW" altLang="en-US" dirty="0" smtClean="0">
                <a:solidFill>
                  <a:schemeClr val="tx1"/>
                </a:solidFill>
                <a:latin typeface="+mj-ea"/>
                <a:ea typeface="+mj-ea"/>
              </a:rPr>
              <a:t>年到</a:t>
            </a:r>
            <a:r>
              <a:rPr lang="en-US" altLang="zh-TW" dirty="0" smtClean="0">
                <a:solidFill>
                  <a:schemeClr val="tx1"/>
                </a:solidFill>
                <a:latin typeface="+mj-ea"/>
                <a:ea typeface="+mj-ea"/>
              </a:rPr>
              <a:t>SUNY</a:t>
            </a:r>
            <a:r>
              <a:rPr lang="zh-TW" altLang="en-US" dirty="0" smtClean="0">
                <a:solidFill>
                  <a:schemeClr val="tx1"/>
                </a:solidFill>
                <a:latin typeface="+mj-ea"/>
                <a:ea typeface="+mj-ea"/>
              </a:rPr>
              <a:t> </a:t>
            </a:r>
            <a:r>
              <a:rPr lang="en-US" altLang="zh-TW" dirty="0" smtClean="0">
                <a:solidFill>
                  <a:schemeClr val="tx1"/>
                </a:solidFill>
                <a:latin typeface="+mj-ea"/>
                <a:ea typeface="+mj-ea"/>
              </a:rPr>
              <a:t>at </a:t>
            </a:r>
            <a:r>
              <a:rPr lang="en-US" altLang="zh-TW" dirty="0" err="1" smtClean="0">
                <a:solidFill>
                  <a:schemeClr val="tx1"/>
                </a:solidFill>
                <a:latin typeface="+mj-ea"/>
                <a:ea typeface="+mj-ea"/>
              </a:rPr>
              <a:t>Bufflao</a:t>
            </a:r>
            <a:r>
              <a:rPr lang="zh-TW" altLang="en-US" dirty="0" smtClean="0">
                <a:solidFill>
                  <a:schemeClr val="tx1"/>
                </a:solidFill>
                <a:latin typeface="+mj-ea"/>
                <a:ea typeface="+mj-ea"/>
              </a:rPr>
              <a:t>修習經濟與財務金融學位。在</a:t>
            </a:r>
            <a:r>
              <a:rPr lang="en-US" altLang="zh-TW" dirty="0" smtClean="0">
                <a:solidFill>
                  <a:schemeClr val="tx1"/>
                </a:solidFill>
                <a:latin typeface="+mj-ea"/>
                <a:ea typeface="+mj-ea"/>
              </a:rPr>
              <a:t>1973</a:t>
            </a:r>
            <a:r>
              <a:rPr lang="zh-TW" altLang="en-US" dirty="0" smtClean="0">
                <a:solidFill>
                  <a:schemeClr val="tx1"/>
                </a:solidFill>
                <a:latin typeface="+mj-ea"/>
                <a:ea typeface="+mj-ea"/>
              </a:rPr>
              <a:t>年畢業後，到</a:t>
            </a:r>
            <a:r>
              <a:rPr lang="en-US" altLang="zh-TW" dirty="0" smtClean="0">
                <a:solidFill>
                  <a:schemeClr val="tx1"/>
                </a:solidFill>
                <a:latin typeface="+mj-ea"/>
                <a:ea typeface="+mj-ea"/>
              </a:rPr>
              <a:t>University of Georgia</a:t>
            </a:r>
            <a:r>
              <a:rPr lang="zh-TW" altLang="en-US" dirty="0" smtClean="0">
                <a:solidFill>
                  <a:schemeClr val="tx1"/>
                </a:solidFill>
                <a:latin typeface="+mj-ea"/>
                <a:ea typeface="+mj-ea"/>
              </a:rPr>
              <a:t>教書，然後到</a:t>
            </a:r>
            <a:r>
              <a:rPr lang="en-US" altLang="zh-TW" dirty="0" smtClean="0">
                <a:solidFill>
                  <a:schemeClr val="tx1"/>
                </a:solidFill>
                <a:latin typeface="+mj-ea"/>
                <a:ea typeface="+mj-ea"/>
              </a:rPr>
              <a:t>University of Illinois at Urbana-Champaign</a:t>
            </a:r>
            <a:r>
              <a:rPr lang="zh-TW" altLang="en-US" dirty="0" smtClean="0">
                <a:solidFill>
                  <a:schemeClr val="tx1"/>
                </a:solidFill>
                <a:latin typeface="+mj-ea"/>
                <a:ea typeface="+mj-ea"/>
              </a:rPr>
              <a:t>教書，在此</a:t>
            </a:r>
            <a:r>
              <a:rPr lang="en-US" altLang="zh-TW" dirty="0" smtClean="0">
                <a:solidFill>
                  <a:schemeClr val="tx1"/>
                </a:solidFill>
                <a:latin typeface="+mj-ea"/>
                <a:ea typeface="+mj-ea"/>
              </a:rPr>
              <a:t>12</a:t>
            </a:r>
            <a:r>
              <a:rPr lang="zh-TW" altLang="en-US" dirty="0" smtClean="0">
                <a:solidFill>
                  <a:schemeClr val="tx1"/>
                </a:solidFill>
                <a:latin typeface="+mj-ea"/>
                <a:ea typeface="+mj-ea"/>
              </a:rPr>
              <a:t>年之間，我當了</a:t>
            </a:r>
            <a:r>
              <a:rPr lang="en-US" altLang="zh-TW" dirty="0" smtClean="0">
                <a:solidFill>
                  <a:schemeClr val="tx1"/>
                </a:solidFill>
                <a:latin typeface="+mj-ea"/>
                <a:ea typeface="+mj-ea"/>
              </a:rPr>
              <a:t>12</a:t>
            </a:r>
            <a:r>
              <a:rPr lang="zh-TW" altLang="en-US" dirty="0" smtClean="0">
                <a:solidFill>
                  <a:schemeClr val="tx1"/>
                </a:solidFill>
                <a:latin typeface="+mj-ea"/>
                <a:ea typeface="+mj-ea"/>
              </a:rPr>
              <a:t>年</a:t>
            </a:r>
            <a:r>
              <a:rPr lang="en-US" altLang="zh-TW" dirty="0" smtClean="0">
                <a:solidFill>
                  <a:schemeClr val="tx1"/>
                </a:solidFill>
                <a:latin typeface="+mj-ea"/>
                <a:ea typeface="+mj-ea"/>
              </a:rPr>
              <a:t>PHD</a:t>
            </a:r>
            <a:r>
              <a:rPr lang="zh-TW" altLang="en-US" dirty="0" smtClean="0">
                <a:solidFill>
                  <a:schemeClr val="tx1"/>
                </a:solidFill>
                <a:latin typeface="+mj-ea"/>
                <a:ea typeface="+mj-ea"/>
              </a:rPr>
              <a:t> </a:t>
            </a:r>
            <a:r>
              <a:rPr lang="en-US" altLang="zh-TW" dirty="0" smtClean="0">
                <a:solidFill>
                  <a:schemeClr val="tx1"/>
                </a:solidFill>
                <a:latin typeface="+mj-ea"/>
                <a:ea typeface="+mj-ea"/>
              </a:rPr>
              <a:t>Director</a:t>
            </a:r>
            <a:r>
              <a:rPr lang="zh-TW" altLang="en-US" dirty="0" smtClean="0">
                <a:solidFill>
                  <a:schemeClr val="tx1"/>
                </a:solidFill>
                <a:latin typeface="+mj-ea"/>
                <a:ea typeface="+mj-ea"/>
              </a:rPr>
              <a:t>。</a:t>
            </a:r>
            <a:r>
              <a:rPr lang="en-US" altLang="zh-TW" dirty="0" smtClean="0">
                <a:solidFill>
                  <a:schemeClr val="tx1"/>
                </a:solidFill>
                <a:latin typeface="+mj-ea"/>
                <a:ea typeface="+mj-ea"/>
              </a:rPr>
              <a:t>1988</a:t>
            </a:r>
            <a:r>
              <a:rPr lang="zh-TW" altLang="en-US" dirty="0" smtClean="0">
                <a:solidFill>
                  <a:schemeClr val="tx1"/>
                </a:solidFill>
                <a:latin typeface="+mj-ea"/>
                <a:ea typeface="+mj-ea"/>
              </a:rPr>
              <a:t>年，</a:t>
            </a:r>
            <a:r>
              <a:rPr lang="en-US" altLang="zh-TW" dirty="0" smtClean="0">
                <a:solidFill>
                  <a:schemeClr val="tx1"/>
                </a:solidFill>
                <a:latin typeface="+mj-ea"/>
                <a:ea typeface="+mj-ea"/>
              </a:rPr>
              <a:t>Rutgers University</a:t>
            </a:r>
            <a:r>
              <a:rPr lang="zh-TW" altLang="en-US" dirty="0" smtClean="0">
                <a:solidFill>
                  <a:schemeClr val="tx1"/>
                </a:solidFill>
                <a:latin typeface="+mj-ea"/>
                <a:ea typeface="+mj-ea"/>
              </a:rPr>
              <a:t>聘我到</a:t>
            </a:r>
            <a:r>
              <a:rPr lang="en-US" altLang="zh-TW" dirty="0" smtClean="0">
                <a:solidFill>
                  <a:schemeClr val="tx1"/>
                </a:solidFill>
                <a:latin typeface="+mj-ea"/>
                <a:ea typeface="+mj-ea"/>
              </a:rPr>
              <a:t>New Brunswick</a:t>
            </a:r>
            <a:r>
              <a:rPr lang="zh-TW" altLang="en-US" dirty="0" smtClean="0">
                <a:solidFill>
                  <a:schemeClr val="tx1"/>
                </a:solidFill>
                <a:latin typeface="+mj-ea"/>
                <a:ea typeface="+mj-ea"/>
              </a:rPr>
              <a:t>設立財務金融系，當了六年的系主任，在此</a:t>
            </a:r>
            <a:r>
              <a:rPr lang="en-US" altLang="zh-TW" dirty="0" smtClean="0">
                <a:solidFill>
                  <a:schemeClr val="tx1"/>
                </a:solidFill>
                <a:latin typeface="+mj-ea"/>
                <a:ea typeface="+mj-ea"/>
              </a:rPr>
              <a:t>27</a:t>
            </a:r>
            <a:r>
              <a:rPr lang="zh-TW" altLang="en-US" dirty="0" smtClean="0">
                <a:solidFill>
                  <a:schemeClr val="tx1"/>
                </a:solidFill>
                <a:latin typeface="+mj-ea"/>
                <a:ea typeface="+mj-ea"/>
              </a:rPr>
              <a:t>多年間，我也替</a:t>
            </a:r>
            <a:r>
              <a:rPr lang="en-US" altLang="zh-TW" dirty="0" smtClean="0">
                <a:solidFill>
                  <a:schemeClr val="tx1"/>
                </a:solidFill>
                <a:latin typeface="+mj-ea"/>
                <a:ea typeface="+mj-ea"/>
              </a:rPr>
              <a:t>Rutgers University</a:t>
            </a:r>
            <a:r>
              <a:rPr lang="zh-TW" altLang="en-US" dirty="0" smtClean="0">
                <a:solidFill>
                  <a:schemeClr val="tx1"/>
                </a:solidFill>
                <a:latin typeface="+mj-ea"/>
                <a:ea typeface="+mj-ea"/>
              </a:rPr>
              <a:t>設立數量財務碩士</a:t>
            </a:r>
            <a:r>
              <a:rPr lang="en-US" altLang="zh-TW" dirty="0" smtClean="0">
                <a:solidFill>
                  <a:schemeClr val="tx1"/>
                </a:solidFill>
                <a:latin typeface="+mj-ea"/>
                <a:ea typeface="+mj-ea"/>
              </a:rPr>
              <a:t>program</a:t>
            </a:r>
            <a:r>
              <a:rPr lang="zh-TW" altLang="en-US" dirty="0" smtClean="0">
                <a:solidFill>
                  <a:schemeClr val="tx1"/>
                </a:solidFill>
                <a:latin typeface="+mj-ea"/>
                <a:ea typeface="+mj-ea"/>
              </a:rPr>
              <a:t>。此外，在此期間，創立數量財務及亞太金融市場與政策兩期刊並擔任主編。此外，我也創立四個年刊。在此</a:t>
            </a:r>
            <a:r>
              <a:rPr lang="en-US" altLang="zh-TW" dirty="0" smtClean="0">
                <a:solidFill>
                  <a:schemeClr val="tx1"/>
                </a:solidFill>
                <a:latin typeface="+mj-ea"/>
                <a:ea typeface="+mj-ea"/>
              </a:rPr>
              <a:t>20</a:t>
            </a:r>
            <a:r>
              <a:rPr lang="zh-TW" altLang="en-US" dirty="0" smtClean="0">
                <a:solidFill>
                  <a:schemeClr val="tx1"/>
                </a:solidFill>
                <a:latin typeface="+mj-ea"/>
                <a:ea typeface="+mj-ea"/>
              </a:rPr>
              <a:t>多年期間，我也創立經濟財務與會計會議及亞太財務經濟會計及管理會議，最近</a:t>
            </a:r>
            <a:r>
              <a:rPr lang="en-US" altLang="zh-TW" dirty="0" smtClean="0">
                <a:solidFill>
                  <a:schemeClr val="tx1"/>
                </a:solidFill>
                <a:latin typeface="+mj-ea"/>
                <a:ea typeface="+mj-ea"/>
              </a:rPr>
              <a:t>10</a:t>
            </a:r>
            <a:r>
              <a:rPr lang="zh-TW" altLang="en-US" dirty="0" smtClean="0">
                <a:solidFill>
                  <a:schemeClr val="tx1"/>
                </a:solidFill>
                <a:latin typeface="+mj-ea"/>
                <a:ea typeface="+mj-ea"/>
              </a:rPr>
              <a:t>多年來，於</a:t>
            </a:r>
            <a:r>
              <a:rPr lang="en-US" altLang="zh-TW" dirty="0" smtClean="0">
                <a:solidFill>
                  <a:schemeClr val="tx1"/>
                </a:solidFill>
                <a:latin typeface="+mj-ea"/>
                <a:ea typeface="+mj-ea"/>
              </a:rPr>
              <a:t>2002</a:t>
            </a:r>
            <a:r>
              <a:rPr lang="zh-TW" altLang="en-US" dirty="0" smtClean="0">
                <a:solidFill>
                  <a:schemeClr val="tx1"/>
                </a:solidFill>
                <a:latin typeface="+mj-ea"/>
                <a:ea typeface="+mj-ea"/>
              </a:rPr>
              <a:t>年為交通大學籌設財務金融研究所，並設立資訊管理與財務金融學系。我也在台灣每年舉行財經政策會議，今年是此會議的第十二屆，很高興地看到有這麼多學術、業界及政府官員來參與此次會議。本次會議希望能夠為新政府提出財經相關政策的建言。</a:t>
            </a:r>
            <a:endParaRPr lang="zh-TW" altLang="en-US" dirty="0">
              <a:solidFill>
                <a:schemeClr val="tx1"/>
              </a:solidFill>
              <a:latin typeface="+mj-ea"/>
              <a:ea typeface="+mj-ea"/>
            </a:endParaRPr>
          </a:p>
        </p:txBody>
      </p:sp>
      <p:sp>
        <p:nvSpPr>
          <p:cNvPr id="4" name="投影片編號版面配置區 4"/>
          <p:cNvSpPr>
            <a:spLocks noGrp="1"/>
          </p:cNvSpPr>
          <p:nvPr>
            <p:ph type="sldNum" sz="quarter" idx="12"/>
          </p:nvPr>
        </p:nvSpPr>
        <p:spPr/>
        <p:txBody>
          <a:bodyPr/>
          <a:lstStyle/>
          <a:p>
            <a:fld id="{73DA0BB7-265A-403C-9275-D587AB510EDC}" type="slidenum">
              <a:rPr lang="zh-TW" altLang="en-US" smtClean="0"/>
              <a:pPr/>
              <a:t>4</a:t>
            </a:fld>
            <a:endParaRPr lang="zh-TW" altLang="en-US" dirty="0"/>
          </a:p>
        </p:txBody>
      </p:sp>
      <p:grpSp>
        <p:nvGrpSpPr>
          <p:cNvPr id="2" name="Group 1"/>
          <p:cNvGrpSpPr>
            <a:grpSpLocks noChangeAspect="1"/>
          </p:cNvGrpSpPr>
          <p:nvPr/>
        </p:nvGrpSpPr>
        <p:grpSpPr bwMode="auto">
          <a:xfrm>
            <a:off x="179512" y="332656"/>
            <a:ext cx="2286000" cy="790575"/>
            <a:chOff x="0" y="0"/>
            <a:chExt cx="3600" cy="1245"/>
          </a:xfrm>
        </p:grpSpPr>
        <p:sp>
          <p:nvSpPr>
            <p:cNvPr id="6" name="AutoShape 51"/>
            <p:cNvSpPr>
              <a:spLocks noChangeAspect="1" noChangeArrowheads="1" noTextEdit="1"/>
            </p:cNvSpPr>
            <p:nvPr/>
          </p:nvSpPr>
          <p:spPr bwMode="auto">
            <a:xfrm>
              <a:off x="0" y="0"/>
              <a:ext cx="3600" cy="1245"/>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7" name="Freeform 50"/>
            <p:cNvSpPr>
              <a:spLocks noEditPoints="1"/>
            </p:cNvSpPr>
            <p:nvPr/>
          </p:nvSpPr>
          <p:spPr bwMode="auto">
            <a:xfrm>
              <a:off x="850" y="743"/>
              <a:ext cx="99" cy="154"/>
            </a:xfrm>
            <a:custGeom>
              <a:avLst/>
              <a:gdLst/>
              <a:ahLst/>
              <a:cxnLst>
                <a:cxn ang="0">
                  <a:pos x="99" y="154"/>
                </a:cxn>
                <a:cxn ang="0">
                  <a:pos x="82" y="154"/>
                </a:cxn>
                <a:cxn ang="0">
                  <a:pos x="82" y="154"/>
                </a:cxn>
                <a:cxn ang="0">
                  <a:pos x="74" y="143"/>
                </a:cxn>
                <a:cxn ang="0">
                  <a:pos x="55" y="116"/>
                </a:cxn>
                <a:cxn ang="0">
                  <a:pos x="33" y="83"/>
                </a:cxn>
                <a:cxn ang="0">
                  <a:pos x="14" y="89"/>
                </a:cxn>
                <a:cxn ang="0">
                  <a:pos x="16" y="154"/>
                </a:cxn>
                <a:cxn ang="0">
                  <a:pos x="14" y="154"/>
                </a:cxn>
                <a:cxn ang="0">
                  <a:pos x="0" y="154"/>
                </a:cxn>
                <a:cxn ang="0">
                  <a:pos x="0" y="119"/>
                </a:cxn>
                <a:cxn ang="0">
                  <a:pos x="0" y="2"/>
                </a:cxn>
                <a:cxn ang="0">
                  <a:pos x="0" y="2"/>
                </a:cxn>
                <a:cxn ang="0">
                  <a:pos x="16" y="0"/>
                </a:cxn>
                <a:cxn ang="0">
                  <a:pos x="41" y="0"/>
                </a:cxn>
                <a:cxn ang="0">
                  <a:pos x="63" y="2"/>
                </a:cxn>
                <a:cxn ang="0">
                  <a:pos x="82" y="19"/>
                </a:cxn>
                <a:cxn ang="0">
                  <a:pos x="88" y="29"/>
                </a:cxn>
                <a:cxn ang="0">
                  <a:pos x="88" y="40"/>
                </a:cxn>
                <a:cxn ang="0">
                  <a:pos x="85" y="56"/>
                </a:cxn>
                <a:cxn ang="0">
                  <a:pos x="63" y="78"/>
                </a:cxn>
                <a:cxn ang="0">
                  <a:pos x="49" y="83"/>
                </a:cxn>
                <a:cxn ang="0">
                  <a:pos x="85" y="132"/>
                </a:cxn>
                <a:cxn ang="0">
                  <a:pos x="99" y="154"/>
                </a:cxn>
                <a:cxn ang="0">
                  <a:pos x="38" y="13"/>
                </a:cxn>
                <a:cxn ang="0">
                  <a:pos x="14" y="73"/>
                </a:cxn>
                <a:cxn ang="0">
                  <a:pos x="19" y="73"/>
                </a:cxn>
                <a:cxn ang="0">
                  <a:pos x="38" y="73"/>
                </a:cxn>
                <a:cxn ang="0">
                  <a:pos x="63" y="64"/>
                </a:cxn>
                <a:cxn ang="0">
                  <a:pos x="74" y="51"/>
                </a:cxn>
                <a:cxn ang="0">
                  <a:pos x="74" y="40"/>
                </a:cxn>
                <a:cxn ang="0">
                  <a:pos x="71" y="27"/>
                </a:cxn>
                <a:cxn ang="0">
                  <a:pos x="63" y="16"/>
                </a:cxn>
                <a:cxn ang="0">
                  <a:pos x="38" y="13"/>
                </a:cxn>
              </a:cxnLst>
              <a:rect l="0" t="0" r="r" b="b"/>
              <a:pathLst>
                <a:path w="99" h="154">
                  <a:moveTo>
                    <a:pt x="99" y="154"/>
                  </a:moveTo>
                  <a:lnTo>
                    <a:pt x="99" y="154"/>
                  </a:lnTo>
                  <a:lnTo>
                    <a:pt x="82" y="154"/>
                  </a:lnTo>
                  <a:lnTo>
                    <a:pt x="74" y="143"/>
                  </a:lnTo>
                  <a:lnTo>
                    <a:pt x="55" y="116"/>
                  </a:lnTo>
                  <a:lnTo>
                    <a:pt x="33" y="83"/>
                  </a:lnTo>
                  <a:lnTo>
                    <a:pt x="14" y="83"/>
                  </a:lnTo>
                  <a:lnTo>
                    <a:pt x="14" y="89"/>
                  </a:lnTo>
                  <a:lnTo>
                    <a:pt x="16" y="154"/>
                  </a:lnTo>
                  <a:lnTo>
                    <a:pt x="14" y="154"/>
                  </a:lnTo>
                  <a:lnTo>
                    <a:pt x="3" y="154"/>
                  </a:lnTo>
                  <a:lnTo>
                    <a:pt x="0" y="154"/>
                  </a:lnTo>
                  <a:lnTo>
                    <a:pt x="0" y="119"/>
                  </a:lnTo>
                  <a:lnTo>
                    <a:pt x="0" y="2"/>
                  </a:lnTo>
                  <a:lnTo>
                    <a:pt x="16" y="0"/>
                  </a:lnTo>
                  <a:lnTo>
                    <a:pt x="41" y="0"/>
                  </a:lnTo>
                  <a:lnTo>
                    <a:pt x="52" y="0"/>
                  </a:lnTo>
                  <a:lnTo>
                    <a:pt x="63" y="2"/>
                  </a:lnTo>
                  <a:lnTo>
                    <a:pt x="74" y="8"/>
                  </a:lnTo>
                  <a:lnTo>
                    <a:pt x="82" y="19"/>
                  </a:lnTo>
                  <a:lnTo>
                    <a:pt x="88" y="29"/>
                  </a:lnTo>
                  <a:lnTo>
                    <a:pt x="88" y="40"/>
                  </a:lnTo>
                  <a:lnTo>
                    <a:pt x="88" y="48"/>
                  </a:lnTo>
                  <a:lnTo>
                    <a:pt x="85" y="56"/>
                  </a:lnTo>
                  <a:lnTo>
                    <a:pt x="77" y="70"/>
                  </a:lnTo>
                  <a:lnTo>
                    <a:pt x="63" y="78"/>
                  </a:lnTo>
                  <a:lnTo>
                    <a:pt x="49" y="83"/>
                  </a:lnTo>
                  <a:lnTo>
                    <a:pt x="85" y="132"/>
                  </a:lnTo>
                  <a:lnTo>
                    <a:pt x="99" y="151"/>
                  </a:lnTo>
                  <a:lnTo>
                    <a:pt x="99" y="154"/>
                  </a:lnTo>
                  <a:close/>
                  <a:moveTo>
                    <a:pt x="38" y="13"/>
                  </a:moveTo>
                  <a:lnTo>
                    <a:pt x="38" y="13"/>
                  </a:lnTo>
                  <a:lnTo>
                    <a:pt x="14" y="13"/>
                  </a:lnTo>
                  <a:lnTo>
                    <a:pt x="14" y="73"/>
                  </a:lnTo>
                  <a:lnTo>
                    <a:pt x="19" y="73"/>
                  </a:lnTo>
                  <a:lnTo>
                    <a:pt x="38" y="73"/>
                  </a:lnTo>
                  <a:lnTo>
                    <a:pt x="55" y="70"/>
                  </a:lnTo>
                  <a:lnTo>
                    <a:pt x="63" y="64"/>
                  </a:lnTo>
                  <a:lnTo>
                    <a:pt x="69" y="59"/>
                  </a:lnTo>
                  <a:lnTo>
                    <a:pt x="74" y="51"/>
                  </a:lnTo>
                  <a:lnTo>
                    <a:pt x="74" y="40"/>
                  </a:lnTo>
                  <a:lnTo>
                    <a:pt x="74" y="32"/>
                  </a:lnTo>
                  <a:lnTo>
                    <a:pt x="71" y="27"/>
                  </a:lnTo>
                  <a:lnTo>
                    <a:pt x="69" y="21"/>
                  </a:lnTo>
                  <a:lnTo>
                    <a:pt x="63" y="16"/>
                  </a:lnTo>
                  <a:lnTo>
                    <a:pt x="52" y="13"/>
                  </a:lnTo>
                  <a:lnTo>
                    <a:pt x="38"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8" name="Freeform 49"/>
            <p:cNvSpPr>
              <a:spLocks/>
            </p:cNvSpPr>
            <p:nvPr/>
          </p:nvSpPr>
          <p:spPr bwMode="auto">
            <a:xfrm>
              <a:off x="971"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7" y="113"/>
                </a:cxn>
                <a:cxn ang="0">
                  <a:pos x="36" y="113"/>
                </a:cxn>
                <a:cxn ang="0">
                  <a:pos x="36" y="113"/>
                </a:cxn>
                <a:cxn ang="0">
                  <a:pos x="25" y="111"/>
                </a:cxn>
                <a:cxn ang="0">
                  <a:pos x="14" y="108"/>
                </a:cxn>
                <a:cxn ang="0">
                  <a:pos x="14" y="108"/>
                </a:cxn>
                <a:cxn ang="0">
                  <a:pos x="8" y="103"/>
                </a:cxn>
                <a:cxn ang="0">
                  <a:pos x="5" y="97"/>
                </a:cxn>
                <a:cxn ang="0">
                  <a:pos x="3" y="84"/>
                </a:cxn>
                <a:cxn ang="0">
                  <a:pos x="3" y="57"/>
                </a:cxn>
                <a:cxn ang="0">
                  <a:pos x="3" y="43"/>
                </a:cxn>
                <a:cxn ang="0">
                  <a:pos x="3" y="43"/>
                </a:cxn>
                <a:cxn ang="0">
                  <a:pos x="0" y="3"/>
                </a:cxn>
                <a:cxn ang="0">
                  <a:pos x="3" y="0"/>
                </a:cxn>
                <a:cxn ang="0">
                  <a:pos x="3" y="0"/>
                </a:cxn>
                <a:cxn ang="0">
                  <a:pos x="14" y="0"/>
                </a:cxn>
                <a:cxn ang="0">
                  <a:pos x="16" y="0"/>
                </a:cxn>
                <a:cxn ang="0">
                  <a:pos x="16" y="0"/>
                </a:cxn>
                <a:cxn ang="0">
                  <a:pos x="14" y="43"/>
                </a:cxn>
                <a:cxn ang="0">
                  <a:pos x="14" y="67"/>
                </a:cxn>
                <a:cxn ang="0">
                  <a:pos x="14" y="67"/>
                </a:cxn>
                <a:cxn ang="0">
                  <a:pos x="16" y="81"/>
                </a:cxn>
                <a:cxn ang="0">
                  <a:pos x="19" y="92"/>
                </a:cxn>
                <a:cxn ang="0">
                  <a:pos x="27" y="100"/>
                </a:cxn>
                <a:cxn ang="0">
                  <a:pos x="38" y="103"/>
                </a:cxn>
                <a:cxn ang="0">
                  <a:pos x="38" y="103"/>
                </a:cxn>
                <a:cxn ang="0">
                  <a:pos x="49" y="100"/>
                </a:cxn>
                <a:cxn ang="0">
                  <a:pos x="58" y="97"/>
                </a:cxn>
                <a:cxn ang="0">
                  <a:pos x="63" y="94"/>
                </a:cxn>
                <a:cxn ang="0">
                  <a:pos x="71" y="89"/>
                </a:cxn>
                <a:cxn ang="0">
                  <a:pos x="71" y="73"/>
                </a:cxn>
                <a:cxn ang="0">
                  <a:pos x="71" y="57"/>
                </a:cxn>
                <a:cxn ang="0">
                  <a:pos x="71" y="57"/>
                </a:cxn>
                <a:cxn ang="0">
                  <a:pos x="69"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7" y="113"/>
                  </a:lnTo>
                  <a:lnTo>
                    <a:pt x="36" y="113"/>
                  </a:lnTo>
                  <a:lnTo>
                    <a:pt x="25" y="111"/>
                  </a:lnTo>
                  <a:lnTo>
                    <a:pt x="14" y="108"/>
                  </a:lnTo>
                  <a:lnTo>
                    <a:pt x="8" y="103"/>
                  </a:lnTo>
                  <a:lnTo>
                    <a:pt x="5" y="97"/>
                  </a:lnTo>
                  <a:lnTo>
                    <a:pt x="3" y="84"/>
                  </a:lnTo>
                  <a:lnTo>
                    <a:pt x="3" y="57"/>
                  </a:lnTo>
                  <a:lnTo>
                    <a:pt x="3" y="43"/>
                  </a:lnTo>
                  <a:lnTo>
                    <a:pt x="0" y="3"/>
                  </a:lnTo>
                  <a:lnTo>
                    <a:pt x="3" y="0"/>
                  </a:lnTo>
                  <a:lnTo>
                    <a:pt x="14" y="0"/>
                  </a:lnTo>
                  <a:lnTo>
                    <a:pt x="16" y="0"/>
                  </a:lnTo>
                  <a:lnTo>
                    <a:pt x="14" y="43"/>
                  </a:lnTo>
                  <a:lnTo>
                    <a:pt x="14" y="67"/>
                  </a:lnTo>
                  <a:lnTo>
                    <a:pt x="16" y="81"/>
                  </a:lnTo>
                  <a:lnTo>
                    <a:pt x="19" y="92"/>
                  </a:lnTo>
                  <a:lnTo>
                    <a:pt x="27" y="100"/>
                  </a:lnTo>
                  <a:lnTo>
                    <a:pt x="38" y="103"/>
                  </a:lnTo>
                  <a:lnTo>
                    <a:pt x="49" y="100"/>
                  </a:lnTo>
                  <a:lnTo>
                    <a:pt x="58" y="97"/>
                  </a:lnTo>
                  <a:lnTo>
                    <a:pt x="63" y="94"/>
                  </a:lnTo>
                  <a:lnTo>
                    <a:pt x="71" y="89"/>
                  </a:lnTo>
                  <a:lnTo>
                    <a:pt x="71" y="73"/>
                  </a:lnTo>
                  <a:lnTo>
                    <a:pt x="71" y="57"/>
                  </a:lnTo>
                  <a:lnTo>
                    <a:pt x="69"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9" name="Freeform 48"/>
            <p:cNvSpPr>
              <a:spLocks/>
            </p:cNvSpPr>
            <p:nvPr/>
          </p:nvSpPr>
          <p:spPr bwMode="auto">
            <a:xfrm>
              <a:off x="1078" y="756"/>
              <a:ext cx="55" cy="143"/>
            </a:xfrm>
            <a:custGeom>
              <a:avLst/>
              <a:gdLst/>
              <a:ahLst/>
              <a:cxnLst>
                <a:cxn ang="0">
                  <a:pos x="55" y="41"/>
                </a:cxn>
                <a:cxn ang="0">
                  <a:pos x="55" y="41"/>
                </a:cxn>
                <a:cxn ang="0">
                  <a:pos x="55" y="41"/>
                </a:cxn>
                <a:cxn ang="0">
                  <a:pos x="30" y="41"/>
                </a:cxn>
                <a:cxn ang="0">
                  <a:pos x="30" y="111"/>
                </a:cxn>
                <a:cxn ang="0">
                  <a:pos x="30" y="111"/>
                </a:cxn>
                <a:cxn ang="0">
                  <a:pos x="33" y="124"/>
                </a:cxn>
                <a:cxn ang="0">
                  <a:pos x="36" y="130"/>
                </a:cxn>
                <a:cxn ang="0">
                  <a:pos x="44" y="130"/>
                </a:cxn>
                <a:cxn ang="0">
                  <a:pos x="44" y="130"/>
                </a:cxn>
                <a:cxn ang="0">
                  <a:pos x="55" y="127"/>
                </a:cxn>
                <a:cxn ang="0">
                  <a:pos x="55" y="130"/>
                </a:cxn>
                <a:cxn ang="0">
                  <a:pos x="55" y="130"/>
                </a:cxn>
                <a:cxn ang="0">
                  <a:pos x="55" y="138"/>
                </a:cxn>
                <a:cxn ang="0">
                  <a:pos x="52" y="141"/>
                </a:cxn>
                <a:cxn ang="0">
                  <a:pos x="52" y="141"/>
                </a:cxn>
                <a:cxn ang="0">
                  <a:pos x="41" y="143"/>
                </a:cxn>
                <a:cxn ang="0">
                  <a:pos x="41" y="143"/>
                </a:cxn>
                <a:cxn ang="0">
                  <a:pos x="30" y="141"/>
                </a:cxn>
                <a:cxn ang="0">
                  <a:pos x="25" y="138"/>
                </a:cxn>
                <a:cxn ang="0">
                  <a:pos x="22" y="133"/>
                </a:cxn>
                <a:cxn ang="0">
                  <a:pos x="19" y="122"/>
                </a:cxn>
                <a:cxn ang="0">
                  <a:pos x="19" y="108"/>
                </a:cxn>
                <a:cxn ang="0">
                  <a:pos x="19" y="108"/>
                </a:cxn>
                <a:cxn ang="0">
                  <a:pos x="19" y="62"/>
                </a:cxn>
                <a:cxn ang="0">
                  <a:pos x="19" y="41"/>
                </a:cxn>
                <a:cxn ang="0">
                  <a:pos x="19" y="41"/>
                </a:cxn>
                <a:cxn ang="0">
                  <a:pos x="3" y="41"/>
                </a:cxn>
                <a:cxn ang="0">
                  <a:pos x="0" y="41"/>
                </a:cxn>
                <a:cxn ang="0">
                  <a:pos x="0" y="41"/>
                </a:cxn>
                <a:cxn ang="0">
                  <a:pos x="0" y="30"/>
                </a:cxn>
                <a:cxn ang="0">
                  <a:pos x="3" y="30"/>
                </a:cxn>
                <a:cxn ang="0">
                  <a:pos x="3" y="30"/>
                </a:cxn>
                <a:cxn ang="0">
                  <a:pos x="19" y="30"/>
                </a:cxn>
                <a:cxn ang="0">
                  <a:pos x="19" y="30"/>
                </a:cxn>
                <a:cxn ang="0">
                  <a:pos x="19" y="30"/>
                </a:cxn>
                <a:cxn ang="0">
                  <a:pos x="17" y="3"/>
                </a:cxn>
                <a:cxn ang="0">
                  <a:pos x="19" y="3"/>
                </a:cxn>
                <a:cxn ang="0">
                  <a:pos x="19" y="3"/>
                </a:cxn>
                <a:cxn ang="0">
                  <a:pos x="30" y="0"/>
                </a:cxn>
                <a:cxn ang="0">
                  <a:pos x="33" y="0"/>
                </a:cxn>
                <a:cxn ang="0">
                  <a:pos x="33" y="0"/>
                </a:cxn>
                <a:cxn ang="0">
                  <a:pos x="30" y="30"/>
                </a:cxn>
                <a:cxn ang="0">
                  <a:pos x="30" y="30"/>
                </a:cxn>
                <a:cxn ang="0">
                  <a:pos x="55" y="30"/>
                </a:cxn>
                <a:cxn ang="0">
                  <a:pos x="55" y="30"/>
                </a:cxn>
                <a:cxn ang="0">
                  <a:pos x="55" y="30"/>
                </a:cxn>
                <a:cxn ang="0">
                  <a:pos x="55" y="41"/>
                </a:cxn>
                <a:cxn ang="0">
                  <a:pos x="55" y="41"/>
                </a:cxn>
              </a:cxnLst>
              <a:rect l="0" t="0" r="r" b="b"/>
              <a:pathLst>
                <a:path w="55" h="143">
                  <a:moveTo>
                    <a:pt x="55" y="41"/>
                  </a:moveTo>
                  <a:lnTo>
                    <a:pt x="55" y="41"/>
                  </a:lnTo>
                  <a:lnTo>
                    <a:pt x="30" y="41"/>
                  </a:lnTo>
                  <a:lnTo>
                    <a:pt x="30" y="111"/>
                  </a:lnTo>
                  <a:lnTo>
                    <a:pt x="33" y="124"/>
                  </a:lnTo>
                  <a:lnTo>
                    <a:pt x="36" y="130"/>
                  </a:lnTo>
                  <a:lnTo>
                    <a:pt x="44" y="130"/>
                  </a:lnTo>
                  <a:lnTo>
                    <a:pt x="55" y="127"/>
                  </a:lnTo>
                  <a:lnTo>
                    <a:pt x="55" y="130"/>
                  </a:lnTo>
                  <a:lnTo>
                    <a:pt x="55" y="138"/>
                  </a:lnTo>
                  <a:lnTo>
                    <a:pt x="52" y="141"/>
                  </a:lnTo>
                  <a:lnTo>
                    <a:pt x="41" y="143"/>
                  </a:lnTo>
                  <a:lnTo>
                    <a:pt x="30" y="141"/>
                  </a:lnTo>
                  <a:lnTo>
                    <a:pt x="25" y="138"/>
                  </a:lnTo>
                  <a:lnTo>
                    <a:pt x="22" y="133"/>
                  </a:lnTo>
                  <a:lnTo>
                    <a:pt x="19" y="122"/>
                  </a:lnTo>
                  <a:lnTo>
                    <a:pt x="19" y="108"/>
                  </a:lnTo>
                  <a:lnTo>
                    <a:pt x="19" y="62"/>
                  </a:lnTo>
                  <a:lnTo>
                    <a:pt x="19" y="41"/>
                  </a:lnTo>
                  <a:lnTo>
                    <a:pt x="3" y="41"/>
                  </a:lnTo>
                  <a:lnTo>
                    <a:pt x="0" y="41"/>
                  </a:lnTo>
                  <a:lnTo>
                    <a:pt x="0" y="30"/>
                  </a:lnTo>
                  <a:lnTo>
                    <a:pt x="3" y="30"/>
                  </a:lnTo>
                  <a:lnTo>
                    <a:pt x="19" y="30"/>
                  </a:lnTo>
                  <a:lnTo>
                    <a:pt x="17" y="3"/>
                  </a:lnTo>
                  <a:lnTo>
                    <a:pt x="19" y="3"/>
                  </a:lnTo>
                  <a:lnTo>
                    <a:pt x="30" y="0"/>
                  </a:lnTo>
                  <a:lnTo>
                    <a:pt x="33" y="0"/>
                  </a:lnTo>
                  <a:lnTo>
                    <a:pt x="30" y="30"/>
                  </a:lnTo>
                  <a:lnTo>
                    <a:pt x="55" y="30"/>
                  </a:lnTo>
                  <a:lnTo>
                    <a:pt x="55"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 name="Freeform 47"/>
            <p:cNvSpPr>
              <a:spLocks noEditPoints="1"/>
            </p:cNvSpPr>
            <p:nvPr/>
          </p:nvSpPr>
          <p:spPr bwMode="auto">
            <a:xfrm>
              <a:off x="1150" y="786"/>
              <a:ext cx="90" cy="165"/>
            </a:xfrm>
            <a:custGeom>
              <a:avLst/>
              <a:gdLst/>
              <a:ahLst/>
              <a:cxnLst>
                <a:cxn ang="0">
                  <a:pos x="90" y="11"/>
                </a:cxn>
                <a:cxn ang="0">
                  <a:pos x="68" y="11"/>
                </a:cxn>
                <a:cxn ang="0">
                  <a:pos x="74" y="16"/>
                </a:cxn>
                <a:cxn ang="0">
                  <a:pos x="82" y="30"/>
                </a:cxn>
                <a:cxn ang="0">
                  <a:pos x="82" y="40"/>
                </a:cxn>
                <a:cxn ang="0">
                  <a:pos x="79" y="54"/>
                </a:cxn>
                <a:cxn ang="0">
                  <a:pos x="60" y="73"/>
                </a:cxn>
                <a:cxn ang="0">
                  <a:pos x="44" y="76"/>
                </a:cxn>
                <a:cxn ang="0">
                  <a:pos x="33" y="76"/>
                </a:cxn>
                <a:cxn ang="0">
                  <a:pos x="46" y="92"/>
                </a:cxn>
                <a:cxn ang="0">
                  <a:pos x="60" y="97"/>
                </a:cxn>
                <a:cxn ang="0">
                  <a:pos x="79" y="108"/>
                </a:cxn>
                <a:cxn ang="0">
                  <a:pos x="88" y="119"/>
                </a:cxn>
                <a:cxn ang="0">
                  <a:pos x="88" y="130"/>
                </a:cxn>
                <a:cxn ang="0">
                  <a:pos x="85" y="146"/>
                </a:cxn>
                <a:cxn ang="0">
                  <a:pos x="74" y="157"/>
                </a:cxn>
                <a:cxn ang="0">
                  <a:pos x="44" y="165"/>
                </a:cxn>
                <a:cxn ang="0">
                  <a:pos x="30" y="165"/>
                </a:cxn>
                <a:cxn ang="0">
                  <a:pos x="11" y="151"/>
                </a:cxn>
                <a:cxn ang="0">
                  <a:pos x="2" y="140"/>
                </a:cxn>
                <a:cxn ang="0">
                  <a:pos x="0" y="130"/>
                </a:cxn>
                <a:cxn ang="0">
                  <a:pos x="8" y="111"/>
                </a:cxn>
                <a:cxn ang="0">
                  <a:pos x="22" y="97"/>
                </a:cxn>
                <a:cxn ang="0">
                  <a:pos x="11" y="94"/>
                </a:cxn>
                <a:cxn ang="0">
                  <a:pos x="11" y="92"/>
                </a:cxn>
                <a:cxn ang="0">
                  <a:pos x="22" y="73"/>
                </a:cxn>
                <a:cxn ang="0">
                  <a:pos x="13" y="65"/>
                </a:cxn>
                <a:cxn ang="0">
                  <a:pos x="5" y="54"/>
                </a:cxn>
                <a:cxn ang="0">
                  <a:pos x="2" y="40"/>
                </a:cxn>
                <a:cxn ang="0">
                  <a:pos x="11" y="13"/>
                </a:cxn>
                <a:cxn ang="0">
                  <a:pos x="33" y="0"/>
                </a:cxn>
                <a:cxn ang="0">
                  <a:pos x="49" y="0"/>
                </a:cxn>
                <a:cxn ang="0">
                  <a:pos x="74" y="0"/>
                </a:cxn>
                <a:cxn ang="0">
                  <a:pos x="85" y="0"/>
                </a:cxn>
                <a:cxn ang="0">
                  <a:pos x="90" y="0"/>
                </a:cxn>
                <a:cxn ang="0">
                  <a:pos x="90" y="3"/>
                </a:cxn>
                <a:cxn ang="0">
                  <a:pos x="90" y="11"/>
                </a:cxn>
                <a:cxn ang="0">
                  <a:pos x="52" y="108"/>
                </a:cxn>
                <a:cxn ang="0">
                  <a:pos x="30" y="100"/>
                </a:cxn>
                <a:cxn ang="0">
                  <a:pos x="16" y="121"/>
                </a:cxn>
                <a:cxn ang="0">
                  <a:pos x="13" y="130"/>
                </a:cxn>
                <a:cxn ang="0">
                  <a:pos x="24" y="148"/>
                </a:cxn>
                <a:cxn ang="0">
                  <a:pos x="44" y="154"/>
                </a:cxn>
                <a:cxn ang="0">
                  <a:pos x="55" y="154"/>
                </a:cxn>
                <a:cxn ang="0">
                  <a:pos x="71" y="140"/>
                </a:cxn>
                <a:cxn ang="0">
                  <a:pos x="74" y="130"/>
                </a:cxn>
                <a:cxn ang="0">
                  <a:pos x="68" y="113"/>
                </a:cxn>
                <a:cxn ang="0">
                  <a:pos x="52" y="108"/>
                </a:cxn>
                <a:cxn ang="0">
                  <a:pos x="44" y="11"/>
                </a:cxn>
                <a:cxn ang="0">
                  <a:pos x="33" y="13"/>
                </a:cxn>
                <a:cxn ang="0">
                  <a:pos x="19" y="27"/>
                </a:cxn>
                <a:cxn ang="0">
                  <a:pos x="16" y="40"/>
                </a:cxn>
                <a:cxn ang="0">
                  <a:pos x="24" y="59"/>
                </a:cxn>
                <a:cxn ang="0">
                  <a:pos x="44" y="67"/>
                </a:cxn>
                <a:cxn ang="0">
                  <a:pos x="55" y="65"/>
                </a:cxn>
                <a:cxn ang="0">
                  <a:pos x="68" y="49"/>
                </a:cxn>
                <a:cxn ang="0">
                  <a:pos x="68" y="38"/>
                </a:cxn>
                <a:cxn ang="0">
                  <a:pos x="63" y="19"/>
                </a:cxn>
                <a:cxn ang="0">
                  <a:pos x="44" y="11"/>
                </a:cxn>
              </a:cxnLst>
              <a:rect l="0" t="0" r="r" b="b"/>
              <a:pathLst>
                <a:path w="90" h="165">
                  <a:moveTo>
                    <a:pt x="90" y="11"/>
                  </a:moveTo>
                  <a:lnTo>
                    <a:pt x="90" y="11"/>
                  </a:lnTo>
                  <a:lnTo>
                    <a:pt x="68" y="11"/>
                  </a:lnTo>
                  <a:lnTo>
                    <a:pt x="74" y="16"/>
                  </a:lnTo>
                  <a:lnTo>
                    <a:pt x="79" y="24"/>
                  </a:lnTo>
                  <a:lnTo>
                    <a:pt x="82" y="30"/>
                  </a:lnTo>
                  <a:lnTo>
                    <a:pt x="82" y="40"/>
                  </a:lnTo>
                  <a:lnTo>
                    <a:pt x="82" y="49"/>
                  </a:lnTo>
                  <a:lnTo>
                    <a:pt x="79" y="54"/>
                  </a:lnTo>
                  <a:lnTo>
                    <a:pt x="71" y="67"/>
                  </a:lnTo>
                  <a:lnTo>
                    <a:pt x="60" y="73"/>
                  </a:lnTo>
                  <a:lnTo>
                    <a:pt x="44" y="76"/>
                  </a:lnTo>
                  <a:lnTo>
                    <a:pt x="33" y="76"/>
                  </a:lnTo>
                  <a:lnTo>
                    <a:pt x="27" y="86"/>
                  </a:lnTo>
                  <a:lnTo>
                    <a:pt x="46" y="92"/>
                  </a:lnTo>
                  <a:lnTo>
                    <a:pt x="60" y="97"/>
                  </a:lnTo>
                  <a:lnTo>
                    <a:pt x="74" y="103"/>
                  </a:lnTo>
                  <a:lnTo>
                    <a:pt x="79" y="108"/>
                  </a:lnTo>
                  <a:lnTo>
                    <a:pt x="85" y="113"/>
                  </a:lnTo>
                  <a:lnTo>
                    <a:pt x="88" y="119"/>
                  </a:lnTo>
                  <a:lnTo>
                    <a:pt x="88" y="130"/>
                  </a:lnTo>
                  <a:lnTo>
                    <a:pt x="88" y="138"/>
                  </a:lnTo>
                  <a:lnTo>
                    <a:pt x="85" y="146"/>
                  </a:lnTo>
                  <a:lnTo>
                    <a:pt x="79" y="151"/>
                  </a:lnTo>
                  <a:lnTo>
                    <a:pt x="74" y="157"/>
                  </a:lnTo>
                  <a:lnTo>
                    <a:pt x="60" y="162"/>
                  </a:lnTo>
                  <a:lnTo>
                    <a:pt x="44" y="165"/>
                  </a:lnTo>
                  <a:lnTo>
                    <a:pt x="30" y="165"/>
                  </a:lnTo>
                  <a:lnTo>
                    <a:pt x="16" y="157"/>
                  </a:lnTo>
                  <a:lnTo>
                    <a:pt x="11" y="151"/>
                  </a:lnTo>
                  <a:lnTo>
                    <a:pt x="5" y="146"/>
                  </a:lnTo>
                  <a:lnTo>
                    <a:pt x="2" y="140"/>
                  </a:lnTo>
                  <a:lnTo>
                    <a:pt x="0" y="130"/>
                  </a:lnTo>
                  <a:lnTo>
                    <a:pt x="2" y="121"/>
                  </a:lnTo>
                  <a:lnTo>
                    <a:pt x="8" y="111"/>
                  </a:lnTo>
                  <a:lnTo>
                    <a:pt x="13" y="105"/>
                  </a:lnTo>
                  <a:lnTo>
                    <a:pt x="22" y="97"/>
                  </a:lnTo>
                  <a:lnTo>
                    <a:pt x="11" y="94"/>
                  </a:lnTo>
                  <a:lnTo>
                    <a:pt x="11" y="92"/>
                  </a:lnTo>
                  <a:lnTo>
                    <a:pt x="22" y="73"/>
                  </a:lnTo>
                  <a:lnTo>
                    <a:pt x="13" y="65"/>
                  </a:lnTo>
                  <a:lnTo>
                    <a:pt x="11" y="59"/>
                  </a:lnTo>
                  <a:lnTo>
                    <a:pt x="5" y="54"/>
                  </a:lnTo>
                  <a:lnTo>
                    <a:pt x="2" y="40"/>
                  </a:lnTo>
                  <a:lnTo>
                    <a:pt x="5" y="24"/>
                  </a:lnTo>
                  <a:lnTo>
                    <a:pt x="11" y="13"/>
                  </a:lnTo>
                  <a:lnTo>
                    <a:pt x="22" y="5"/>
                  </a:lnTo>
                  <a:lnTo>
                    <a:pt x="33" y="0"/>
                  </a:lnTo>
                  <a:lnTo>
                    <a:pt x="49" y="0"/>
                  </a:lnTo>
                  <a:lnTo>
                    <a:pt x="74" y="0"/>
                  </a:lnTo>
                  <a:lnTo>
                    <a:pt x="85" y="0"/>
                  </a:lnTo>
                  <a:lnTo>
                    <a:pt x="90" y="0"/>
                  </a:lnTo>
                  <a:lnTo>
                    <a:pt x="90" y="3"/>
                  </a:lnTo>
                  <a:lnTo>
                    <a:pt x="90" y="11"/>
                  </a:lnTo>
                  <a:close/>
                  <a:moveTo>
                    <a:pt x="52" y="108"/>
                  </a:moveTo>
                  <a:lnTo>
                    <a:pt x="52" y="108"/>
                  </a:lnTo>
                  <a:lnTo>
                    <a:pt x="30" y="100"/>
                  </a:lnTo>
                  <a:lnTo>
                    <a:pt x="19" y="113"/>
                  </a:lnTo>
                  <a:lnTo>
                    <a:pt x="16" y="121"/>
                  </a:lnTo>
                  <a:lnTo>
                    <a:pt x="13" y="130"/>
                  </a:lnTo>
                  <a:lnTo>
                    <a:pt x="16" y="140"/>
                  </a:lnTo>
                  <a:lnTo>
                    <a:pt x="24" y="148"/>
                  </a:lnTo>
                  <a:lnTo>
                    <a:pt x="33" y="154"/>
                  </a:lnTo>
                  <a:lnTo>
                    <a:pt x="44" y="154"/>
                  </a:lnTo>
                  <a:lnTo>
                    <a:pt x="55" y="154"/>
                  </a:lnTo>
                  <a:lnTo>
                    <a:pt x="66" y="148"/>
                  </a:lnTo>
                  <a:lnTo>
                    <a:pt x="71" y="140"/>
                  </a:lnTo>
                  <a:lnTo>
                    <a:pt x="74" y="130"/>
                  </a:lnTo>
                  <a:lnTo>
                    <a:pt x="74" y="121"/>
                  </a:lnTo>
                  <a:lnTo>
                    <a:pt x="68" y="113"/>
                  </a:lnTo>
                  <a:lnTo>
                    <a:pt x="60" y="111"/>
                  </a:lnTo>
                  <a:lnTo>
                    <a:pt x="52" y="108"/>
                  </a:lnTo>
                  <a:close/>
                  <a:moveTo>
                    <a:pt x="44" y="11"/>
                  </a:moveTo>
                  <a:lnTo>
                    <a:pt x="44" y="11"/>
                  </a:lnTo>
                  <a:lnTo>
                    <a:pt x="33" y="13"/>
                  </a:lnTo>
                  <a:lnTo>
                    <a:pt x="24" y="19"/>
                  </a:lnTo>
                  <a:lnTo>
                    <a:pt x="19" y="27"/>
                  </a:lnTo>
                  <a:lnTo>
                    <a:pt x="16" y="40"/>
                  </a:lnTo>
                  <a:lnTo>
                    <a:pt x="19" y="51"/>
                  </a:lnTo>
                  <a:lnTo>
                    <a:pt x="24" y="59"/>
                  </a:lnTo>
                  <a:lnTo>
                    <a:pt x="33" y="65"/>
                  </a:lnTo>
                  <a:lnTo>
                    <a:pt x="44" y="67"/>
                  </a:lnTo>
                  <a:lnTo>
                    <a:pt x="55" y="65"/>
                  </a:lnTo>
                  <a:lnTo>
                    <a:pt x="63" y="59"/>
                  </a:lnTo>
                  <a:lnTo>
                    <a:pt x="68" y="49"/>
                  </a:lnTo>
                  <a:lnTo>
                    <a:pt x="68" y="38"/>
                  </a:lnTo>
                  <a:lnTo>
                    <a:pt x="68" y="27"/>
                  </a:lnTo>
                  <a:lnTo>
                    <a:pt x="63" y="19"/>
                  </a:lnTo>
                  <a:lnTo>
                    <a:pt x="55" y="13"/>
                  </a:lnTo>
                  <a:lnTo>
                    <a:pt x="44"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1" name="Freeform 46"/>
            <p:cNvSpPr>
              <a:spLocks noEditPoints="1"/>
            </p:cNvSpPr>
            <p:nvPr/>
          </p:nvSpPr>
          <p:spPr bwMode="auto">
            <a:xfrm>
              <a:off x="1260" y="783"/>
              <a:ext cx="90" cy="116"/>
            </a:xfrm>
            <a:custGeom>
              <a:avLst/>
              <a:gdLst/>
              <a:ahLst/>
              <a:cxnLst>
                <a:cxn ang="0">
                  <a:pos x="90" y="57"/>
                </a:cxn>
                <a:cxn ang="0">
                  <a:pos x="13" y="57"/>
                </a:cxn>
                <a:cxn ang="0">
                  <a:pos x="13" y="57"/>
                </a:cxn>
                <a:cxn ang="0">
                  <a:pos x="16" y="76"/>
                </a:cxn>
                <a:cxn ang="0">
                  <a:pos x="24" y="89"/>
                </a:cxn>
                <a:cxn ang="0">
                  <a:pos x="30" y="97"/>
                </a:cxn>
                <a:cxn ang="0">
                  <a:pos x="35" y="100"/>
                </a:cxn>
                <a:cxn ang="0">
                  <a:pos x="44" y="103"/>
                </a:cxn>
                <a:cxn ang="0">
                  <a:pos x="52" y="106"/>
                </a:cxn>
                <a:cxn ang="0">
                  <a:pos x="52" y="106"/>
                </a:cxn>
                <a:cxn ang="0">
                  <a:pos x="63" y="103"/>
                </a:cxn>
                <a:cxn ang="0">
                  <a:pos x="71" y="100"/>
                </a:cxn>
                <a:cxn ang="0">
                  <a:pos x="79" y="97"/>
                </a:cxn>
                <a:cxn ang="0">
                  <a:pos x="88" y="89"/>
                </a:cxn>
                <a:cxn ang="0">
                  <a:pos x="88" y="92"/>
                </a:cxn>
                <a:cxn ang="0">
                  <a:pos x="88" y="92"/>
                </a:cxn>
                <a:cxn ang="0">
                  <a:pos x="88" y="103"/>
                </a:cxn>
                <a:cxn ang="0">
                  <a:pos x="88" y="106"/>
                </a:cxn>
                <a:cxn ang="0">
                  <a:pos x="88" y="106"/>
                </a:cxn>
                <a:cxn ang="0">
                  <a:pos x="68" y="114"/>
                </a:cxn>
                <a:cxn ang="0">
                  <a:pos x="52" y="116"/>
                </a:cxn>
                <a:cxn ang="0">
                  <a:pos x="52" y="116"/>
                </a:cxn>
                <a:cxn ang="0">
                  <a:pos x="41" y="116"/>
                </a:cxn>
                <a:cxn ang="0">
                  <a:pos x="30" y="111"/>
                </a:cxn>
                <a:cxn ang="0">
                  <a:pos x="22" y="108"/>
                </a:cxn>
                <a:cxn ang="0">
                  <a:pos x="13" y="100"/>
                </a:cxn>
                <a:cxn ang="0">
                  <a:pos x="8" y="92"/>
                </a:cxn>
                <a:cxn ang="0">
                  <a:pos x="2" y="81"/>
                </a:cxn>
                <a:cxn ang="0">
                  <a:pos x="0" y="70"/>
                </a:cxn>
                <a:cxn ang="0">
                  <a:pos x="0" y="60"/>
                </a:cxn>
                <a:cxn ang="0">
                  <a:pos x="0" y="60"/>
                </a:cxn>
                <a:cxn ang="0">
                  <a:pos x="2" y="35"/>
                </a:cxn>
                <a:cxn ang="0">
                  <a:pos x="8" y="27"/>
                </a:cxn>
                <a:cxn ang="0">
                  <a:pos x="11" y="16"/>
                </a:cxn>
                <a:cxn ang="0">
                  <a:pos x="19" y="11"/>
                </a:cxn>
                <a:cxn ang="0">
                  <a:pos x="27" y="6"/>
                </a:cxn>
                <a:cxn ang="0">
                  <a:pos x="38" y="3"/>
                </a:cxn>
                <a:cxn ang="0">
                  <a:pos x="49" y="0"/>
                </a:cxn>
                <a:cxn ang="0">
                  <a:pos x="49" y="0"/>
                </a:cxn>
                <a:cxn ang="0">
                  <a:pos x="60" y="3"/>
                </a:cxn>
                <a:cxn ang="0">
                  <a:pos x="68" y="6"/>
                </a:cxn>
                <a:cxn ang="0">
                  <a:pos x="77" y="11"/>
                </a:cxn>
                <a:cxn ang="0">
                  <a:pos x="82" y="16"/>
                </a:cxn>
                <a:cxn ang="0">
                  <a:pos x="88" y="24"/>
                </a:cxn>
                <a:cxn ang="0">
                  <a:pos x="90" y="35"/>
                </a:cxn>
                <a:cxn ang="0">
                  <a:pos x="90" y="57"/>
                </a:cxn>
                <a:cxn ang="0">
                  <a:pos x="90" y="57"/>
                </a:cxn>
                <a:cxn ang="0">
                  <a:pos x="46" y="11"/>
                </a:cxn>
                <a:cxn ang="0">
                  <a:pos x="46" y="11"/>
                </a:cxn>
                <a:cxn ang="0">
                  <a:pos x="35" y="14"/>
                </a:cxn>
                <a:cxn ang="0">
                  <a:pos x="24" y="22"/>
                </a:cxn>
                <a:cxn ang="0">
                  <a:pos x="16" y="33"/>
                </a:cxn>
                <a:cxn ang="0">
                  <a:pos x="13" y="46"/>
                </a:cxn>
                <a:cxn ang="0">
                  <a:pos x="79" y="46"/>
                </a:cxn>
                <a:cxn ang="0">
                  <a:pos x="79" y="46"/>
                </a:cxn>
                <a:cxn ang="0">
                  <a:pos x="77" y="33"/>
                </a:cxn>
                <a:cxn ang="0">
                  <a:pos x="71" y="22"/>
                </a:cxn>
                <a:cxn ang="0">
                  <a:pos x="60" y="14"/>
                </a:cxn>
                <a:cxn ang="0">
                  <a:pos x="46" y="11"/>
                </a:cxn>
                <a:cxn ang="0">
                  <a:pos x="46" y="11"/>
                </a:cxn>
              </a:cxnLst>
              <a:rect l="0" t="0" r="r" b="b"/>
              <a:pathLst>
                <a:path w="90" h="116">
                  <a:moveTo>
                    <a:pt x="90" y="57"/>
                  </a:moveTo>
                  <a:lnTo>
                    <a:pt x="13" y="57"/>
                  </a:lnTo>
                  <a:lnTo>
                    <a:pt x="16" y="76"/>
                  </a:lnTo>
                  <a:lnTo>
                    <a:pt x="24" y="89"/>
                  </a:lnTo>
                  <a:lnTo>
                    <a:pt x="30" y="97"/>
                  </a:lnTo>
                  <a:lnTo>
                    <a:pt x="35" y="100"/>
                  </a:lnTo>
                  <a:lnTo>
                    <a:pt x="44" y="103"/>
                  </a:lnTo>
                  <a:lnTo>
                    <a:pt x="52" y="106"/>
                  </a:lnTo>
                  <a:lnTo>
                    <a:pt x="63" y="103"/>
                  </a:lnTo>
                  <a:lnTo>
                    <a:pt x="71" y="100"/>
                  </a:lnTo>
                  <a:lnTo>
                    <a:pt x="79" y="97"/>
                  </a:lnTo>
                  <a:lnTo>
                    <a:pt x="88" y="89"/>
                  </a:lnTo>
                  <a:lnTo>
                    <a:pt x="88" y="92"/>
                  </a:lnTo>
                  <a:lnTo>
                    <a:pt x="88" y="103"/>
                  </a:lnTo>
                  <a:lnTo>
                    <a:pt x="88" y="106"/>
                  </a:lnTo>
                  <a:lnTo>
                    <a:pt x="68" y="114"/>
                  </a:lnTo>
                  <a:lnTo>
                    <a:pt x="52" y="116"/>
                  </a:lnTo>
                  <a:lnTo>
                    <a:pt x="41" y="116"/>
                  </a:lnTo>
                  <a:lnTo>
                    <a:pt x="30" y="111"/>
                  </a:lnTo>
                  <a:lnTo>
                    <a:pt x="22" y="108"/>
                  </a:lnTo>
                  <a:lnTo>
                    <a:pt x="13" y="100"/>
                  </a:lnTo>
                  <a:lnTo>
                    <a:pt x="8" y="92"/>
                  </a:lnTo>
                  <a:lnTo>
                    <a:pt x="2" y="81"/>
                  </a:lnTo>
                  <a:lnTo>
                    <a:pt x="0" y="70"/>
                  </a:lnTo>
                  <a:lnTo>
                    <a:pt x="0" y="60"/>
                  </a:lnTo>
                  <a:lnTo>
                    <a:pt x="2" y="35"/>
                  </a:lnTo>
                  <a:lnTo>
                    <a:pt x="8" y="27"/>
                  </a:lnTo>
                  <a:lnTo>
                    <a:pt x="11" y="16"/>
                  </a:lnTo>
                  <a:lnTo>
                    <a:pt x="19" y="11"/>
                  </a:lnTo>
                  <a:lnTo>
                    <a:pt x="27" y="6"/>
                  </a:lnTo>
                  <a:lnTo>
                    <a:pt x="38" y="3"/>
                  </a:lnTo>
                  <a:lnTo>
                    <a:pt x="49" y="0"/>
                  </a:lnTo>
                  <a:lnTo>
                    <a:pt x="60" y="3"/>
                  </a:lnTo>
                  <a:lnTo>
                    <a:pt x="68" y="6"/>
                  </a:lnTo>
                  <a:lnTo>
                    <a:pt x="77" y="11"/>
                  </a:lnTo>
                  <a:lnTo>
                    <a:pt x="82" y="16"/>
                  </a:lnTo>
                  <a:lnTo>
                    <a:pt x="88" y="24"/>
                  </a:lnTo>
                  <a:lnTo>
                    <a:pt x="90" y="35"/>
                  </a:lnTo>
                  <a:lnTo>
                    <a:pt x="90" y="57"/>
                  </a:lnTo>
                  <a:close/>
                  <a:moveTo>
                    <a:pt x="46" y="11"/>
                  </a:moveTo>
                  <a:lnTo>
                    <a:pt x="46" y="11"/>
                  </a:lnTo>
                  <a:lnTo>
                    <a:pt x="35" y="14"/>
                  </a:lnTo>
                  <a:lnTo>
                    <a:pt x="24" y="22"/>
                  </a:lnTo>
                  <a:lnTo>
                    <a:pt x="16" y="33"/>
                  </a:lnTo>
                  <a:lnTo>
                    <a:pt x="13" y="46"/>
                  </a:lnTo>
                  <a:lnTo>
                    <a:pt x="79" y="46"/>
                  </a:lnTo>
                  <a:lnTo>
                    <a:pt x="77" y="33"/>
                  </a:lnTo>
                  <a:lnTo>
                    <a:pt x="71"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2" name="Freeform 45"/>
            <p:cNvSpPr>
              <a:spLocks/>
            </p:cNvSpPr>
            <p:nvPr/>
          </p:nvSpPr>
          <p:spPr bwMode="auto">
            <a:xfrm>
              <a:off x="1381" y="783"/>
              <a:ext cx="49" cy="114"/>
            </a:xfrm>
            <a:custGeom>
              <a:avLst/>
              <a:gdLst/>
              <a:ahLst/>
              <a:cxnLst>
                <a:cxn ang="0">
                  <a:pos x="46" y="16"/>
                </a:cxn>
                <a:cxn ang="0">
                  <a:pos x="44" y="16"/>
                </a:cxn>
                <a:cxn ang="0">
                  <a:pos x="44" y="16"/>
                </a:cxn>
                <a:cxn ang="0">
                  <a:pos x="35" y="14"/>
                </a:cxn>
                <a:cxn ang="0">
                  <a:pos x="35" y="14"/>
                </a:cxn>
                <a:cxn ang="0">
                  <a:pos x="30" y="16"/>
                </a:cxn>
                <a:cxn ang="0">
                  <a:pos x="24" y="19"/>
                </a:cxn>
                <a:cxn ang="0">
                  <a:pos x="22" y="24"/>
                </a:cxn>
                <a:cxn ang="0">
                  <a:pos x="19" y="30"/>
                </a:cxn>
                <a:cxn ang="0">
                  <a:pos x="16" y="43"/>
                </a:cxn>
                <a:cxn ang="0">
                  <a:pos x="16" y="57"/>
                </a:cxn>
                <a:cxn ang="0">
                  <a:pos x="16" y="57"/>
                </a:cxn>
                <a:cxn ang="0">
                  <a:pos x="16" y="114"/>
                </a:cxn>
                <a:cxn ang="0">
                  <a:pos x="16" y="114"/>
                </a:cxn>
                <a:cxn ang="0">
                  <a:pos x="16" y="114"/>
                </a:cxn>
                <a:cxn ang="0">
                  <a:pos x="2" y="114"/>
                </a:cxn>
                <a:cxn ang="0">
                  <a:pos x="2" y="114"/>
                </a:cxn>
                <a:cxn ang="0">
                  <a:pos x="2" y="108"/>
                </a:cxn>
                <a:cxn ang="0">
                  <a:pos x="2" y="108"/>
                </a:cxn>
                <a:cxn ang="0">
                  <a:pos x="2" y="84"/>
                </a:cxn>
                <a:cxn ang="0">
                  <a:pos x="2" y="57"/>
                </a:cxn>
                <a:cxn ang="0">
                  <a:pos x="2" y="57"/>
                </a:cxn>
                <a:cxn ang="0">
                  <a:pos x="0" y="6"/>
                </a:cxn>
                <a:cxn ang="0">
                  <a:pos x="2" y="6"/>
                </a:cxn>
                <a:cxn ang="0">
                  <a:pos x="2" y="6"/>
                </a:cxn>
                <a:cxn ang="0">
                  <a:pos x="13" y="3"/>
                </a:cxn>
                <a:cxn ang="0">
                  <a:pos x="16" y="3"/>
                </a:cxn>
                <a:cxn ang="0">
                  <a:pos x="16" y="3"/>
                </a:cxn>
                <a:cxn ang="0">
                  <a:pos x="16" y="22"/>
                </a:cxn>
                <a:cxn ang="0">
                  <a:pos x="16" y="22"/>
                </a:cxn>
                <a:cxn ang="0">
                  <a:pos x="19" y="14"/>
                </a:cxn>
                <a:cxn ang="0">
                  <a:pos x="24" y="6"/>
                </a:cxn>
                <a:cxn ang="0">
                  <a:pos x="30" y="3"/>
                </a:cxn>
                <a:cxn ang="0">
                  <a:pos x="38" y="0"/>
                </a:cxn>
                <a:cxn ang="0">
                  <a:pos x="38" y="0"/>
                </a:cxn>
                <a:cxn ang="0">
                  <a:pos x="46" y="3"/>
                </a:cxn>
                <a:cxn ang="0">
                  <a:pos x="49" y="6"/>
                </a:cxn>
                <a:cxn ang="0">
                  <a:pos x="49" y="6"/>
                </a:cxn>
                <a:cxn ang="0">
                  <a:pos x="46" y="16"/>
                </a:cxn>
                <a:cxn ang="0">
                  <a:pos x="46" y="16"/>
                </a:cxn>
              </a:cxnLst>
              <a:rect l="0" t="0" r="r" b="b"/>
              <a:pathLst>
                <a:path w="49" h="114">
                  <a:moveTo>
                    <a:pt x="46" y="16"/>
                  </a:moveTo>
                  <a:lnTo>
                    <a:pt x="44" y="16"/>
                  </a:lnTo>
                  <a:lnTo>
                    <a:pt x="35" y="14"/>
                  </a:lnTo>
                  <a:lnTo>
                    <a:pt x="30" y="16"/>
                  </a:lnTo>
                  <a:lnTo>
                    <a:pt x="24" y="19"/>
                  </a:lnTo>
                  <a:lnTo>
                    <a:pt x="22" y="24"/>
                  </a:lnTo>
                  <a:lnTo>
                    <a:pt x="19" y="30"/>
                  </a:lnTo>
                  <a:lnTo>
                    <a:pt x="16" y="43"/>
                  </a:lnTo>
                  <a:lnTo>
                    <a:pt x="16" y="57"/>
                  </a:lnTo>
                  <a:lnTo>
                    <a:pt x="16" y="114"/>
                  </a:lnTo>
                  <a:lnTo>
                    <a:pt x="2" y="114"/>
                  </a:lnTo>
                  <a:lnTo>
                    <a:pt x="2" y="108"/>
                  </a:lnTo>
                  <a:lnTo>
                    <a:pt x="2" y="84"/>
                  </a:lnTo>
                  <a:lnTo>
                    <a:pt x="2" y="57"/>
                  </a:lnTo>
                  <a:lnTo>
                    <a:pt x="0" y="6"/>
                  </a:lnTo>
                  <a:lnTo>
                    <a:pt x="2" y="6"/>
                  </a:lnTo>
                  <a:lnTo>
                    <a:pt x="13" y="3"/>
                  </a:lnTo>
                  <a:lnTo>
                    <a:pt x="16" y="3"/>
                  </a:lnTo>
                  <a:lnTo>
                    <a:pt x="16" y="22"/>
                  </a:lnTo>
                  <a:lnTo>
                    <a:pt x="19" y="14"/>
                  </a:lnTo>
                  <a:lnTo>
                    <a:pt x="24" y="6"/>
                  </a:lnTo>
                  <a:lnTo>
                    <a:pt x="30" y="3"/>
                  </a:lnTo>
                  <a:lnTo>
                    <a:pt x="38" y="0"/>
                  </a:lnTo>
                  <a:lnTo>
                    <a:pt x="46" y="3"/>
                  </a:lnTo>
                  <a:lnTo>
                    <a:pt x="49" y="6"/>
                  </a:lnTo>
                  <a:lnTo>
                    <a:pt x="46"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3" name="Freeform 44"/>
            <p:cNvSpPr>
              <a:spLocks/>
            </p:cNvSpPr>
            <p:nvPr/>
          </p:nvSpPr>
          <p:spPr bwMode="auto">
            <a:xfrm>
              <a:off x="1444" y="783"/>
              <a:ext cx="71" cy="116"/>
            </a:xfrm>
            <a:custGeom>
              <a:avLst/>
              <a:gdLst/>
              <a:ahLst/>
              <a:cxnLst>
                <a:cxn ang="0">
                  <a:pos x="33" y="116"/>
                </a:cxn>
                <a:cxn ang="0">
                  <a:pos x="33" y="116"/>
                </a:cxn>
                <a:cxn ang="0">
                  <a:pos x="16" y="114"/>
                </a:cxn>
                <a:cxn ang="0">
                  <a:pos x="3" y="108"/>
                </a:cxn>
                <a:cxn ang="0">
                  <a:pos x="0" y="106"/>
                </a:cxn>
                <a:cxn ang="0">
                  <a:pos x="0" y="106"/>
                </a:cxn>
                <a:cxn ang="0">
                  <a:pos x="3" y="95"/>
                </a:cxn>
                <a:cxn ang="0">
                  <a:pos x="3" y="92"/>
                </a:cxn>
                <a:cxn ang="0">
                  <a:pos x="3" y="92"/>
                </a:cxn>
                <a:cxn ang="0">
                  <a:pos x="16" y="103"/>
                </a:cxn>
                <a:cxn ang="0">
                  <a:pos x="25" y="106"/>
                </a:cxn>
                <a:cxn ang="0">
                  <a:pos x="33" y="106"/>
                </a:cxn>
                <a:cxn ang="0">
                  <a:pos x="33" y="106"/>
                </a:cxn>
                <a:cxn ang="0">
                  <a:pos x="41" y="106"/>
                </a:cxn>
                <a:cxn ang="0">
                  <a:pos x="52" y="100"/>
                </a:cxn>
                <a:cxn ang="0">
                  <a:pos x="58" y="95"/>
                </a:cxn>
                <a:cxn ang="0">
                  <a:pos x="60" y="84"/>
                </a:cxn>
                <a:cxn ang="0">
                  <a:pos x="60" y="84"/>
                </a:cxn>
                <a:cxn ang="0">
                  <a:pos x="58" y="76"/>
                </a:cxn>
                <a:cxn ang="0">
                  <a:pos x="49" y="68"/>
                </a:cxn>
                <a:cxn ang="0">
                  <a:pos x="41" y="65"/>
                </a:cxn>
                <a:cxn ang="0">
                  <a:pos x="30" y="62"/>
                </a:cxn>
                <a:cxn ang="0">
                  <a:pos x="19" y="60"/>
                </a:cxn>
                <a:cxn ang="0">
                  <a:pos x="11" y="54"/>
                </a:cxn>
                <a:cxn ang="0">
                  <a:pos x="3" y="46"/>
                </a:cxn>
                <a:cxn ang="0">
                  <a:pos x="0" y="33"/>
                </a:cxn>
                <a:cxn ang="0">
                  <a:pos x="0" y="33"/>
                </a:cxn>
                <a:cxn ang="0">
                  <a:pos x="3" y="24"/>
                </a:cxn>
                <a:cxn ang="0">
                  <a:pos x="5" y="16"/>
                </a:cxn>
                <a:cxn ang="0">
                  <a:pos x="14" y="8"/>
                </a:cxn>
                <a:cxn ang="0">
                  <a:pos x="25" y="3"/>
                </a:cxn>
                <a:cxn ang="0">
                  <a:pos x="38" y="0"/>
                </a:cxn>
                <a:cxn ang="0">
                  <a:pos x="38" y="0"/>
                </a:cxn>
                <a:cxn ang="0">
                  <a:pos x="52" y="3"/>
                </a:cxn>
                <a:cxn ang="0">
                  <a:pos x="66" y="8"/>
                </a:cxn>
                <a:cxn ang="0">
                  <a:pos x="66" y="8"/>
                </a:cxn>
                <a:cxn ang="0">
                  <a:pos x="66" y="8"/>
                </a:cxn>
                <a:cxn ang="0">
                  <a:pos x="66" y="22"/>
                </a:cxn>
                <a:cxn ang="0">
                  <a:pos x="66" y="22"/>
                </a:cxn>
                <a:cxn ang="0">
                  <a:pos x="66" y="22"/>
                </a:cxn>
                <a:cxn ang="0">
                  <a:pos x="52" y="14"/>
                </a:cxn>
                <a:cxn ang="0">
                  <a:pos x="38" y="14"/>
                </a:cxn>
                <a:cxn ang="0">
                  <a:pos x="38" y="14"/>
                </a:cxn>
                <a:cxn ang="0">
                  <a:pos x="30" y="14"/>
                </a:cxn>
                <a:cxn ang="0">
                  <a:pos x="22" y="16"/>
                </a:cxn>
                <a:cxn ang="0">
                  <a:pos x="16" y="22"/>
                </a:cxn>
                <a:cxn ang="0">
                  <a:pos x="14" y="30"/>
                </a:cxn>
                <a:cxn ang="0">
                  <a:pos x="14" y="30"/>
                </a:cxn>
                <a:cxn ang="0">
                  <a:pos x="16" y="41"/>
                </a:cxn>
                <a:cxn ang="0">
                  <a:pos x="22" y="46"/>
                </a:cxn>
                <a:cxn ang="0">
                  <a:pos x="44" y="52"/>
                </a:cxn>
                <a:cxn ang="0">
                  <a:pos x="55" y="57"/>
                </a:cxn>
                <a:cxn ang="0">
                  <a:pos x="63" y="62"/>
                </a:cxn>
                <a:cxn ang="0">
                  <a:pos x="69" y="70"/>
                </a:cxn>
                <a:cxn ang="0">
                  <a:pos x="71" y="84"/>
                </a:cxn>
                <a:cxn ang="0">
                  <a:pos x="71" y="84"/>
                </a:cxn>
                <a:cxn ang="0">
                  <a:pos x="71" y="92"/>
                </a:cxn>
                <a:cxn ang="0">
                  <a:pos x="69" y="97"/>
                </a:cxn>
                <a:cxn ang="0">
                  <a:pos x="66" y="106"/>
                </a:cxn>
                <a:cxn ang="0">
                  <a:pos x="60" y="108"/>
                </a:cxn>
                <a:cxn ang="0">
                  <a:pos x="47" y="114"/>
                </a:cxn>
                <a:cxn ang="0">
                  <a:pos x="33" y="116"/>
                </a:cxn>
                <a:cxn ang="0">
                  <a:pos x="33" y="116"/>
                </a:cxn>
              </a:cxnLst>
              <a:rect l="0" t="0" r="r" b="b"/>
              <a:pathLst>
                <a:path w="71" h="116">
                  <a:moveTo>
                    <a:pt x="33" y="116"/>
                  </a:moveTo>
                  <a:lnTo>
                    <a:pt x="33" y="116"/>
                  </a:lnTo>
                  <a:lnTo>
                    <a:pt x="16" y="114"/>
                  </a:lnTo>
                  <a:lnTo>
                    <a:pt x="3" y="108"/>
                  </a:lnTo>
                  <a:lnTo>
                    <a:pt x="0" y="106"/>
                  </a:lnTo>
                  <a:lnTo>
                    <a:pt x="3" y="95"/>
                  </a:lnTo>
                  <a:lnTo>
                    <a:pt x="3" y="92"/>
                  </a:lnTo>
                  <a:lnTo>
                    <a:pt x="16" y="103"/>
                  </a:lnTo>
                  <a:lnTo>
                    <a:pt x="25" y="106"/>
                  </a:lnTo>
                  <a:lnTo>
                    <a:pt x="33" y="106"/>
                  </a:lnTo>
                  <a:lnTo>
                    <a:pt x="41" y="106"/>
                  </a:lnTo>
                  <a:lnTo>
                    <a:pt x="52" y="100"/>
                  </a:lnTo>
                  <a:lnTo>
                    <a:pt x="58" y="95"/>
                  </a:lnTo>
                  <a:lnTo>
                    <a:pt x="60" y="84"/>
                  </a:lnTo>
                  <a:lnTo>
                    <a:pt x="58" y="76"/>
                  </a:lnTo>
                  <a:lnTo>
                    <a:pt x="49" y="68"/>
                  </a:lnTo>
                  <a:lnTo>
                    <a:pt x="41" y="65"/>
                  </a:lnTo>
                  <a:lnTo>
                    <a:pt x="30" y="62"/>
                  </a:lnTo>
                  <a:lnTo>
                    <a:pt x="19" y="60"/>
                  </a:lnTo>
                  <a:lnTo>
                    <a:pt x="11" y="54"/>
                  </a:lnTo>
                  <a:lnTo>
                    <a:pt x="3" y="46"/>
                  </a:lnTo>
                  <a:lnTo>
                    <a:pt x="0" y="33"/>
                  </a:lnTo>
                  <a:lnTo>
                    <a:pt x="3" y="24"/>
                  </a:lnTo>
                  <a:lnTo>
                    <a:pt x="5" y="16"/>
                  </a:lnTo>
                  <a:lnTo>
                    <a:pt x="14" y="8"/>
                  </a:lnTo>
                  <a:lnTo>
                    <a:pt x="25" y="3"/>
                  </a:lnTo>
                  <a:lnTo>
                    <a:pt x="38" y="0"/>
                  </a:lnTo>
                  <a:lnTo>
                    <a:pt x="52" y="3"/>
                  </a:lnTo>
                  <a:lnTo>
                    <a:pt x="66" y="8"/>
                  </a:lnTo>
                  <a:lnTo>
                    <a:pt x="66" y="22"/>
                  </a:lnTo>
                  <a:lnTo>
                    <a:pt x="52" y="14"/>
                  </a:lnTo>
                  <a:lnTo>
                    <a:pt x="38" y="14"/>
                  </a:lnTo>
                  <a:lnTo>
                    <a:pt x="30" y="14"/>
                  </a:lnTo>
                  <a:lnTo>
                    <a:pt x="22" y="16"/>
                  </a:lnTo>
                  <a:lnTo>
                    <a:pt x="16" y="22"/>
                  </a:lnTo>
                  <a:lnTo>
                    <a:pt x="14" y="30"/>
                  </a:lnTo>
                  <a:lnTo>
                    <a:pt x="16" y="41"/>
                  </a:lnTo>
                  <a:lnTo>
                    <a:pt x="22" y="46"/>
                  </a:lnTo>
                  <a:lnTo>
                    <a:pt x="44" y="52"/>
                  </a:lnTo>
                  <a:lnTo>
                    <a:pt x="55" y="57"/>
                  </a:lnTo>
                  <a:lnTo>
                    <a:pt x="63" y="62"/>
                  </a:lnTo>
                  <a:lnTo>
                    <a:pt x="69" y="70"/>
                  </a:lnTo>
                  <a:lnTo>
                    <a:pt x="71" y="84"/>
                  </a:lnTo>
                  <a:lnTo>
                    <a:pt x="71" y="92"/>
                  </a:lnTo>
                  <a:lnTo>
                    <a:pt x="69" y="97"/>
                  </a:lnTo>
                  <a:lnTo>
                    <a:pt x="66" y="106"/>
                  </a:lnTo>
                  <a:lnTo>
                    <a:pt x="60" y="108"/>
                  </a:lnTo>
                  <a:lnTo>
                    <a:pt x="47"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4" name="Freeform 43"/>
            <p:cNvSpPr>
              <a:spLocks noEditPoints="1"/>
            </p:cNvSpPr>
            <p:nvPr/>
          </p:nvSpPr>
          <p:spPr bwMode="auto">
            <a:xfrm>
              <a:off x="1617" y="743"/>
              <a:ext cx="96" cy="154"/>
            </a:xfrm>
            <a:custGeom>
              <a:avLst/>
              <a:gdLst/>
              <a:ahLst/>
              <a:cxnLst>
                <a:cxn ang="0">
                  <a:pos x="85" y="140"/>
                </a:cxn>
                <a:cxn ang="0">
                  <a:pos x="74" y="148"/>
                </a:cxn>
                <a:cxn ang="0">
                  <a:pos x="44" y="154"/>
                </a:cxn>
                <a:cxn ang="0">
                  <a:pos x="30" y="154"/>
                </a:cxn>
                <a:cxn ang="0">
                  <a:pos x="3" y="154"/>
                </a:cxn>
                <a:cxn ang="0">
                  <a:pos x="3" y="121"/>
                </a:cxn>
                <a:cxn ang="0">
                  <a:pos x="3" y="51"/>
                </a:cxn>
                <a:cxn ang="0">
                  <a:pos x="0" y="2"/>
                </a:cxn>
                <a:cxn ang="0">
                  <a:pos x="3" y="2"/>
                </a:cxn>
                <a:cxn ang="0">
                  <a:pos x="44" y="0"/>
                </a:cxn>
                <a:cxn ang="0">
                  <a:pos x="55" y="2"/>
                </a:cxn>
                <a:cxn ang="0">
                  <a:pos x="77" y="10"/>
                </a:cxn>
                <a:cxn ang="0">
                  <a:pos x="83" y="19"/>
                </a:cxn>
                <a:cxn ang="0">
                  <a:pos x="88" y="37"/>
                </a:cxn>
                <a:cxn ang="0">
                  <a:pos x="85" y="51"/>
                </a:cxn>
                <a:cxn ang="0">
                  <a:pos x="69" y="70"/>
                </a:cxn>
                <a:cxn ang="0">
                  <a:pos x="58" y="73"/>
                </a:cxn>
                <a:cxn ang="0">
                  <a:pos x="85" y="83"/>
                </a:cxn>
                <a:cxn ang="0">
                  <a:pos x="94" y="94"/>
                </a:cxn>
                <a:cxn ang="0">
                  <a:pos x="96" y="110"/>
                </a:cxn>
                <a:cxn ang="0">
                  <a:pos x="94" y="127"/>
                </a:cxn>
                <a:cxn ang="0">
                  <a:pos x="85" y="140"/>
                </a:cxn>
                <a:cxn ang="0">
                  <a:pos x="17" y="10"/>
                </a:cxn>
                <a:cxn ang="0">
                  <a:pos x="14" y="13"/>
                </a:cxn>
                <a:cxn ang="0">
                  <a:pos x="14" y="62"/>
                </a:cxn>
                <a:cxn ang="0">
                  <a:pos x="30" y="70"/>
                </a:cxn>
                <a:cxn ang="0">
                  <a:pos x="44" y="67"/>
                </a:cxn>
                <a:cxn ang="0">
                  <a:pos x="66" y="59"/>
                </a:cxn>
                <a:cxn ang="0">
                  <a:pos x="74" y="48"/>
                </a:cxn>
                <a:cxn ang="0">
                  <a:pos x="74" y="37"/>
                </a:cxn>
                <a:cxn ang="0">
                  <a:pos x="66" y="19"/>
                </a:cxn>
                <a:cxn ang="0">
                  <a:pos x="47" y="10"/>
                </a:cxn>
                <a:cxn ang="0">
                  <a:pos x="39" y="81"/>
                </a:cxn>
                <a:cxn ang="0">
                  <a:pos x="14" y="81"/>
                </a:cxn>
                <a:cxn ang="0">
                  <a:pos x="14" y="97"/>
                </a:cxn>
                <a:cxn ang="0">
                  <a:pos x="39" y="143"/>
                </a:cxn>
                <a:cxn ang="0">
                  <a:pos x="50" y="143"/>
                </a:cxn>
                <a:cxn ang="0">
                  <a:pos x="72" y="135"/>
                </a:cxn>
                <a:cxn ang="0">
                  <a:pos x="80" y="127"/>
                </a:cxn>
                <a:cxn ang="0">
                  <a:pos x="83" y="110"/>
                </a:cxn>
                <a:cxn ang="0">
                  <a:pos x="83" y="102"/>
                </a:cxn>
                <a:cxn ang="0">
                  <a:pos x="74" y="89"/>
                </a:cxn>
                <a:cxn ang="0">
                  <a:pos x="52" y="81"/>
                </a:cxn>
                <a:cxn ang="0">
                  <a:pos x="39" y="81"/>
                </a:cxn>
              </a:cxnLst>
              <a:rect l="0" t="0" r="r" b="b"/>
              <a:pathLst>
                <a:path w="96" h="154">
                  <a:moveTo>
                    <a:pt x="85" y="140"/>
                  </a:moveTo>
                  <a:lnTo>
                    <a:pt x="85" y="140"/>
                  </a:lnTo>
                  <a:lnTo>
                    <a:pt x="80" y="146"/>
                  </a:lnTo>
                  <a:lnTo>
                    <a:pt x="74" y="148"/>
                  </a:lnTo>
                  <a:lnTo>
                    <a:pt x="61" y="151"/>
                  </a:lnTo>
                  <a:lnTo>
                    <a:pt x="44" y="154"/>
                  </a:lnTo>
                  <a:lnTo>
                    <a:pt x="30" y="154"/>
                  </a:lnTo>
                  <a:lnTo>
                    <a:pt x="3" y="154"/>
                  </a:lnTo>
                  <a:lnTo>
                    <a:pt x="3" y="121"/>
                  </a:lnTo>
                  <a:lnTo>
                    <a:pt x="3" y="51"/>
                  </a:lnTo>
                  <a:lnTo>
                    <a:pt x="0" y="2"/>
                  </a:lnTo>
                  <a:lnTo>
                    <a:pt x="3" y="2"/>
                  </a:lnTo>
                  <a:lnTo>
                    <a:pt x="33" y="0"/>
                  </a:lnTo>
                  <a:lnTo>
                    <a:pt x="44" y="0"/>
                  </a:lnTo>
                  <a:lnTo>
                    <a:pt x="55" y="2"/>
                  </a:lnTo>
                  <a:lnTo>
                    <a:pt x="66" y="5"/>
                  </a:lnTo>
                  <a:lnTo>
                    <a:pt x="77" y="10"/>
                  </a:lnTo>
                  <a:lnTo>
                    <a:pt x="83" y="19"/>
                  </a:lnTo>
                  <a:lnTo>
                    <a:pt x="88" y="27"/>
                  </a:lnTo>
                  <a:lnTo>
                    <a:pt x="88" y="37"/>
                  </a:lnTo>
                  <a:lnTo>
                    <a:pt x="85" y="51"/>
                  </a:lnTo>
                  <a:lnTo>
                    <a:pt x="80" y="62"/>
                  </a:lnTo>
                  <a:lnTo>
                    <a:pt x="69" y="70"/>
                  </a:lnTo>
                  <a:lnTo>
                    <a:pt x="58" y="73"/>
                  </a:lnTo>
                  <a:lnTo>
                    <a:pt x="74" y="75"/>
                  </a:lnTo>
                  <a:lnTo>
                    <a:pt x="85" y="83"/>
                  </a:lnTo>
                  <a:lnTo>
                    <a:pt x="91" y="89"/>
                  </a:lnTo>
                  <a:lnTo>
                    <a:pt x="94" y="94"/>
                  </a:lnTo>
                  <a:lnTo>
                    <a:pt x="96" y="102"/>
                  </a:lnTo>
                  <a:lnTo>
                    <a:pt x="96" y="110"/>
                  </a:lnTo>
                  <a:lnTo>
                    <a:pt x="94" y="127"/>
                  </a:lnTo>
                  <a:lnTo>
                    <a:pt x="85" y="140"/>
                  </a:lnTo>
                  <a:close/>
                  <a:moveTo>
                    <a:pt x="47" y="10"/>
                  </a:moveTo>
                  <a:lnTo>
                    <a:pt x="17" y="10"/>
                  </a:lnTo>
                  <a:lnTo>
                    <a:pt x="14" y="13"/>
                  </a:lnTo>
                  <a:lnTo>
                    <a:pt x="14" y="62"/>
                  </a:lnTo>
                  <a:lnTo>
                    <a:pt x="14" y="70"/>
                  </a:lnTo>
                  <a:lnTo>
                    <a:pt x="30" y="70"/>
                  </a:lnTo>
                  <a:lnTo>
                    <a:pt x="44" y="67"/>
                  </a:lnTo>
                  <a:lnTo>
                    <a:pt x="61" y="64"/>
                  </a:lnTo>
                  <a:lnTo>
                    <a:pt x="66" y="59"/>
                  </a:lnTo>
                  <a:lnTo>
                    <a:pt x="72" y="54"/>
                  </a:lnTo>
                  <a:lnTo>
                    <a:pt x="74" y="48"/>
                  </a:lnTo>
                  <a:lnTo>
                    <a:pt x="74" y="37"/>
                  </a:lnTo>
                  <a:lnTo>
                    <a:pt x="72" y="27"/>
                  </a:lnTo>
                  <a:lnTo>
                    <a:pt x="66" y="19"/>
                  </a:lnTo>
                  <a:lnTo>
                    <a:pt x="58" y="13"/>
                  </a:lnTo>
                  <a:lnTo>
                    <a:pt x="47" y="10"/>
                  </a:lnTo>
                  <a:close/>
                  <a:moveTo>
                    <a:pt x="39" y="81"/>
                  </a:moveTo>
                  <a:lnTo>
                    <a:pt x="39" y="81"/>
                  </a:lnTo>
                  <a:lnTo>
                    <a:pt x="14" y="81"/>
                  </a:lnTo>
                  <a:lnTo>
                    <a:pt x="14" y="97"/>
                  </a:lnTo>
                  <a:lnTo>
                    <a:pt x="17" y="143"/>
                  </a:lnTo>
                  <a:lnTo>
                    <a:pt x="39" y="143"/>
                  </a:lnTo>
                  <a:lnTo>
                    <a:pt x="50" y="143"/>
                  </a:lnTo>
                  <a:lnTo>
                    <a:pt x="61" y="140"/>
                  </a:lnTo>
                  <a:lnTo>
                    <a:pt x="72" y="135"/>
                  </a:lnTo>
                  <a:lnTo>
                    <a:pt x="80" y="127"/>
                  </a:lnTo>
                  <a:lnTo>
                    <a:pt x="83" y="119"/>
                  </a:lnTo>
                  <a:lnTo>
                    <a:pt x="83" y="110"/>
                  </a:lnTo>
                  <a:lnTo>
                    <a:pt x="83" y="102"/>
                  </a:lnTo>
                  <a:lnTo>
                    <a:pt x="80" y="94"/>
                  </a:lnTo>
                  <a:lnTo>
                    <a:pt x="74" y="89"/>
                  </a:lnTo>
                  <a:lnTo>
                    <a:pt x="69" y="86"/>
                  </a:lnTo>
                  <a:lnTo>
                    <a:pt x="52" y="81"/>
                  </a:lnTo>
                  <a:lnTo>
                    <a:pt x="39"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5" name="Freeform 42"/>
            <p:cNvSpPr>
              <a:spLocks/>
            </p:cNvSpPr>
            <p:nvPr/>
          </p:nvSpPr>
          <p:spPr bwMode="auto">
            <a:xfrm>
              <a:off x="1744"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3"/>
                </a:cxn>
                <a:cxn ang="0">
                  <a:pos x="35" y="113"/>
                </a:cxn>
                <a:cxn ang="0">
                  <a:pos x="35" y="113"/>
                </a:cxn>
                <a:cxn ang="0">
                  <a:pos x="24" y="111"/>
                </a:cxn>
                <a:cxn ang="0">
                  <a:pos x="13" y="108"/>
                </a:cxn>
                <a:cxn ang="0">
                  <a:pos x="13" y="108"/>
                </a:cxn>
                <a:cxn ang="0">
                  <a:pos x="8"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3" y="43"/>
                </a:cxn>
                <a:cxn ang="0">
                  <a:pos x="13" y="67"/>
                </a:cxn>
                <a:cxn ang="0">
                  <a:pos x="13" y="67"/>
                </a:cxn>
                <a:cxn ang="0">
                  <a:pos x="16" y="81"/>
                </a:cxn>
                <a:cxn ang="0">
                  <a:pos x="19" y="92"/>
                </a:cxn>
                <a:cxn ang="0">
                  <a:pos x="27" y="100"/>
                </a:cxn>
                <a:cxn ang="0">
                  <a:pos x="38" y="103"/>
                </a:cxn>
                <a:cxn ang="0">
                  <a:pos x="38" y="103"/>
                </a:cxn>
                <a:cxn ang="0">
                  <a:pos x="49" y="100"/>
                </a:cxn>
                <a:cxn ang="0">
                  <a:pos x="57" y="97"/>
                </a:cxn>
                <a:cxn ang="0">
                  <a:pos x="63" y="94"/>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6" y="113"/>
                  </a:lnTo>
                  <a:lnTo>
                    <a:pt x="35" y="113"/>
                  </a:lnTo>
                  <a:lnTo>
                    <a:pt x="24" y="111"/>
                  </a:lnTo>
                  <a:lnTo>
                    <a:pt x="13" y="108"/>
                  </a:lnTo>
                  <a:lnTo>
                    <a:pt x="8" y="103"/>
                  </a:lnTo>
                  <a:lnTo>
                    <a:pt x="5" y="97"/>
                  </a:lnTo>
                  <a:lnTo>
                    <a:pt x="2" y="84"/>
                  </a:lnTo>
                  <a:lnTo>
                    <a:pt x="2" y="57"/>
                  </a:lnTo>
                  <a:lnTo>
                    <a:pt x="2" y="43"/>
                  </a:lnTo>
                  <a:lnTo>
                    <a:pt x="0" y="3"/>
                  </a:lnTo>
                  <a:lnTo>
                    <a:pt x="2" y="0"/>
                  </a:lnTo>
                  <a:lnTo>
                    <a:pt x="13" y="0"/>
                  </a:lnTo>
                  <a:lnTo>
                    <a:pt x="16" y="0"/>
                  </a:lnTo>
                  <a:lnTo>
                    <a:pt x="13" y="43"/>
                  </a:lnTo>
                  <a:lnTo>
                    <a:pt x="13" y="67"/>
                  </a:lnTo>
                  <a:lnTo>
                    <a:pt x="16" y="81"/>
                  </a:lnTo>
                  <a:lnTo>
                    <a:pt x="19" y="92"/>
                  </a:lnTo>
                  <a:lnTo>
                    <a:pt x="27" y="100"/>
                  </a:lnTo>
                  <a:lnTo>
                    <a:pt x="38" y="103"/>
                  </a:lnTo>
                  <a:lnTo>
                    <a:pt x="49" y="100"/>
                  </a:lnTo>
                  <a:lnTo>
                    <a:pt x="57" y="97"/>
                  </a:lnTo>
                  <a:lnTo>
                    <a:pt x="63" y="94"/>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6" name="Freeform 41"/>
            <p:cNvSpPr>
              <a:spLocks/>
            </p:cNvSpPr>
            <p:nvPr/>
          </p:nvSpPr>
          <p:spPr bwMode="auto">
            <a:xfrm>
              <a:off x="1859" y="783"/>
              <a:ext cx="72" cy="116"/>
            </a:xfrm>
            <a:custGeom>
              <a:avLst/>
              <a:gdLst/>
              <a:ahLst/>
              <a:cxnLst>
                <a:cxn ang="0">
                  <a:pos x="30" y="116"/>
                </a:cxn>
                <a:cxn ang="0">
                  <a:pos x="30" y="116"/>
                </a:cxn>
                <a:cxn ang="0">
                  <a:pos x="17" y="114"/>
                </a:cxn>
                <a:cxn ang="0">
                  <a:pos x="0" y="108"/>
                </a:cxn>
                <a:cxn ang="0">
                  <a:pos x="0" y="106"/>
                </a:cxn>
                <a:cxn ang="0">
                  <a:pos x="0" y="106"/>
                </a:cxn>
                <a:cxn ang="0">
                  <a:pos x="0" y="95"/>
                </a:cxn>
                <a:cxn ang="0">
                  <a:pos x="3" y="92"/>
                </a:cxn>
                <a:cxn ang="0">
                  <a:pos x="3" y="92"/>
                </a:cxn>
                <a:cxn ang="0">
                  <a:pos x="17" y="103"/>
                </a:cxn>
                <a:cxn ang="0">
                  <a:pos x="25" y="106"/>
                </a:cxn>
                <a:cxn ang="0">
                  <a:pos x="33" y="106"/>
                </a:cxn>
                <a:cxn ang="0">
                  <a:pos x="33" y="106"/>
                </a:cxn>
                <a:cxn ang="0">
                  <a:pos x="41" y="106"/>
                </a:cxn>
                <a:cxn ang="0">
                  <a:pos x="50" y="100"/>
                </a:cxn>
                <a:cxn ang="0">
                  <a:pos x="55" y="95"/>
                </a:cxn>
                <a:cxn ang="0">
                  <a:pos x="58" y="84"/>
                </a:cxn>
                <a:cxn ang="0">
                  <a:pos x="58" y="84"/>
                </a:cxn>
                <a:cxn ang="0">
                  <a:pos x="55" y="76"/>
                </a:cxn>
                <a:cxn ang="0">
                  <a:pos x="50" y="68"/>
                </a:cxn>
                <a:cxn ang="0">
                  <a:pos x="39" y="65"/>
                </a:cxn>
                <a:cxn ang="0">
                  <a:pos x="30" y="62"/>
                </a:cxn>
                <a:cxn ang="0">
                  <a:pos x="19" y="60"/>
                </a:cxn>
                <a:cxn ang="0">
                  <a:pos x="8" y="54"/>
                </a:cxn>
                <a:cxn ang="0">
                  <a:pos x="3" y="46"/>
                </a:cxn>
                <a:cxn ang="0">
                  <a:pos x="0" y="33"/>
                </a:cxn>
                <a:cxn ang="0">
                  <a:pos x="0" y="33"/>
                </a:cxn>
                <a:cxn ang="0">
                  <a:pos x="0" y="24"/>
                </a:cxn>
                <a:cxn ang="0">
                  <a:pos x="3" y="16"/>
                </a:cxn>
                <a:cxn ang="0">
                  <a:pos x="11" y="8"/>
                </a:cxn>
                <a:cxn ang="0">
                  <a:pos x="25" y="3"/>
                </a:cxn>
                <a:cxn ang="0">
                  <a:pos x="36" y="0"/>
                </a:cxn>
                <a:cxn ang="0">
                  <a:pos x="36" y="0"/>
                </a:cxn>
                <a:cxn ang="0">
                  <a:pos x="52" y="3"/>
                </a:cxn>
                <a:cxn ang="0">
                  <a:pos x="66" y="8"/>
                </a:cxn>
                <a:cxn ang="0">
                  <a:pos x="66" y="8"/>
                </a:cxn>
                <a:cxn ang="0">
                  <a:pos x="66" y="8"/>
                </a:cxn>
                <a:cxn ang="0">
                  <a:pos x="66" y="22"/>
                </a:cxn>
                <a:cxn ang="0">
                  <a:pos x="63" y="22"/>
                </a:cxn>
                <a:cxn ang="0">
                  <a:pos x="63" y="22"/>
                </a:cxn>
                <a:cxn ang="0">
                  <a:pos x="50" y="14"/>
                </a:cxn>
                <a:cxn ang="0">
                  <a:pos x="36" y="14"/>
                </a:cxn>
                <a:cxn ang="0">
                  <a:pos x="36" y="14"/>
                </a:cxn>
                <a:cxn ang="0">
                  <a:pos x="28" y="14"/>
                </a:cxn>
                <a:cxn ang="0">
                  <a:pos x="22" y="16"/>
                </a:cxn>
                <a:cxn ang="0">
                  <a:pos x="17" y="22"/>
                </a:cxn>
                <a:cxn ang="0">
                  <a:pos x="14" y="30"/>
                </a:cxn>
                <a:cxn ang="0">
                  <a:pos x="14" y="30"/>
                </a:cxn>
                <a:cxn ang="0">
                  <a:pos x="17" y="41"/>
                </a:cxn>
                <a:cxn ang="0">
                  <a:pos x="22" y="46"/>
                </a:cxn>
                <a:cxn ang="0">
                  <a:pos x="41" y="52"/>
                </a:cxn>
                <a:cxn ang="0">
                  <a:pos x="52" y="57"/>
                </a:cxn>
                <a:cxn ang="0">
                  <a:pos x="63" y="62"/>
                </a:cxn>
                <a:cxn ang="0">
                  <a:pos x="69" y="70"/>
                </a:cxn>
                <a:cxn ang="0">
                  <a:pos x="72" y="84"/>
                </a:cxn>
                <a:cxn ang="0">
                  <a:pos x="72" y="84"/>
                </a:cxn>
                <a:cxn ang="0">
                  <a:pos x="69" y="92"/>
                </a:cxn>
                <a:cxn ang="0">
                  <a:pos x="69" y="97"/>
                </a:cxn>
                <a:cxn ang="0">
                  <a:pos x="63" y="106"/>
                </a:cxn>
                <a:cxn ang="0">
                  <a:pos x="58" y="108"/>
                </a:cxn>
                <a:cxn ang="0">
                  <a:pos x="47" y="114"/>
                </a:cxn>
                <a:cxn ang="0">
                  <a:pos x="30" y="116"/>
                </a:cxn>
                <a:cxn ang="0">
                  <a:pos x="30" y="116"/>
                </a:cxn>
              </a:cxnLst>
              <a:rect l="0" t="0" r="r" b="b"/>
              <a:pathLst>
                <a:path w="72" h="116">
                  <a:moveTo>
                    <a:pt x="30" y="116"/>
                  </a:moveTo>
                  <a:lnTo>
                    <a:pt x="30" y="116"/>
                  </a:lnTo>
                  <a:lnTo>
                    <a:pt x="17" y="114"/>
                  </a:lnTo>
                  <a:lnTo>
                    <a:pt x="0" y="108"/>
                  </a:lnTo>
                  <a:lnTo>
                    <a:pt x="0" y="106"/>
                  </a:lnTo>
                  <a:lnTo>
                    <a:pt x="0" y="95"/>
                  </a:lnTo>
                  <a:lnTo>
                    <a:pt x="3" y="92"/>
                  </a:lnTo>
                  <a:lnTo>
                    <a:pt x="17" y="103"/>
                  </a:lnTo>
                  <a:lnTo>
                    <a:pt x="25" y="106"/>
                  </a:lnTo>
                  <a:lnTo>
                    <a:pt x="33" y="106"/>
                  </a:lnTo>
                  <a:lnTo>
                    <a:pt x="41" y="106"/>
                  </a:lnTo>
                  <a:lnTo>
                    <a:pt x="50" y="100"/>
                  </a:lnTo>
                  <a:lnTo>
                    <a:pt x="55" y="95"/>
                  </a:lnTo>
                  <a:lnTo>
                    <a:pt x="58" y="84"/>
                  </a:lnTo>
                  <a:lnTo>
                    <a:pt x="55" y="76"/>
                  </a:lnTo>
                  <a:lnTo>
                    <a:pt x="50" y="68"/>
                  </a:lnTo>
                  <a:lnTo>
                    <a:pt x="39" y="65"/>
                  </a:lnTo>
                  <a:lnTo>
                    <a:pt x="30" y="62"/>
                  </a:lnTo>
                  <a:lnTo>
                    <a:pt x="19" y="60"/>
                  </a:lnTo>
                  <a:lnTo>
                    <a:pt x="8" y="54"/>
                  </a:lnTo>
                  <a:lnTo>
                    <a:pt x="3" y="46"/>
                  </a:lnTo>
                  <a:lnTo>
                    <a:pt x="0" y="33"/>
                  </a:lnTo>
                  <a:lnTo>
                    <a:pt x="0" y="24"/>
                  </a:lnTo>
                  <a:lnTo>
                    <a:pt x="3" y="16"/>
                  </a:lnTo>
                  <a:lnTo>
                    <a:pt x="11" y="8"/>
                  </a:lnTo>
                  <a:lnTo>
                    <a:pt x="25" y="3"/>
                  </a:lnTo>
                  <a:lnTo>
                    <a:pt x="36" y="0"/>
                  </a:lnTo>
                  <a:lnTo>
                    <a:pt x="52" y="3"/>
                  </a:lnTo>
                  <a:lnTo>
                    <a:pt x="66" y="8"/>
                  </a:lnTo>
                  <a:lnTo>
                    <a:pt x="66" y="22"/>
                  </a:lnTo>
                  <a:lnTo>
                    <a:pt x="63" y="22"/>
                  </a:lnTo>
                  <a:lnTo>
                    <a:pt x="50" y="14"/>
                  </a:lnTo>
                  <a:lnTo>
                    <a:pt x="36" y="14"/>
                  </a:lnTo>
                  <a:lnTo>
                    <a:pt x="28" y="14"/>
                  </a:lnTo>
                  <a:lnTo>
                    <a:pt x="22" y="16"/>
                  </a:lnTo>
                  <a:lnTo>
                    <a:pt x="17" y="22"/>
                  </a:lnTo>
                  <a:lnTo>
                    <a:pt x="14" y="30"/>
                  </a:lnTo>
                  <a:lnTo>
                    <a:pt x="17" y="41"/>
                  </a:lnTo>
                  <a:lnTo>
                    <a:pt x="22" y="46"/>
                  </a:lnTo>
                  <a:lnTo>
                    <a:pt x="41" y="52"/>
                  </a:lnTo>
                  <a:lnTo>
                    <a:pt x="52" y="57"/>
                  </a:lnTo>
                  <a:lnTo>
                    <a:pt x="63" y="62"/>
                  </a:lnTo>
                  <a:lnTo>
                    <a:pt x="69" y="70"/>
                  </a:lnTo>
                  <a:lnTo>
                    <a:pt x="72" y="84"/>
                  </a:lnTo>
                  <a:lnTo>
                    <a:pt x="69" y="92"/>
                  </a:lnTo>
                  <a:lnTo>
                    <a:pt x="69" y="97"/>
                  </a:lnTo>
                  <a:lnTo>
                    <a:pt x="63" y="106"/>
                  </a:lnTo>
                  <a:lnTo>
                    <a:pt x="58" y="108"/>
                  </a:lnTo>
                  <a:lnTo>
                    <a:pt x="47"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7" name="Freeform 40"/>
            <p:cNvSpPr>
              <a:spLocks noEditPoints="1"/>
            </p:cNvSpPr>
            <p:nvPr/>
          </p:nvSpPr>
          <p:spPr bwMode="auto">
            <a:xfrm>
              <a:off x="1958" y="732"/>
              <a:ext cx="17" cy="165"/>
            </a:xfrm>
            <a:custGeom>
              <a:avLst/>
              <a:gdLst/>
              <a:ahLst/>
              <a:cxnLst>
                <a:cxn ang="0">
                  <a:pos x="17" y="16"/>
                </a:cxn>
                <a:cxn ang="0">
                  <a:pos x="17" y="19"/>
                </a:cxn>
                <a:cxn ang="0">
                  <a:pos x="17" y="19"/>
                </a:cxn>
                <a:cxn ang="0">
                  <a:pos x="3" y="19"/>
                </a:cxn>
                <a:cxn ang="0">
                  <a:pos x="0" y="16"/>
                </a:cxn>
                <a:cxn ang="0">
                  <a:pos x="0" y="16"/>
                </a:cxn>
                <a:cxn ang="0">
                  <a:pos x="0" y="5"/>
                </a:cxn>
                <a:cxn ang="0">
                  <a:pos x="3" y="3"/>
                </a:cxn>
                <a:cxn ang="0">
                  <a:pos x="3" y="3"/>
                </a:cxn>
                <a:cxn ang="0">
                  <a:pos x="17" y="0"/>
                </a:cxn>
                <a:cxn ang="0">
                  <a:pos x="17" y="3"/>
                </a:cxn>
                <a:cxn ang="0">
                  <a:pos x="17" y="3"/>
                </a:cxn>
                <a:cxn ang="0">
                  <a:pos x="17" y="16"/>
                </a:cxn>
                <a:cxn ang="0">
                  <a:pos x="17" y="16"/>
                </a:cxn>
                <a:cxn ang="0">
                  <a:pos x="17" y="165"/>
                </a:cxn>
                <a:cxn ang="0">
                  <a:pos x="17" y="165"/>
                </a:cxn>
                <a:cxn ang="0">
                  <a:pos x="6" y="165"/>
                </a:cxn>
                <a:cxn ang="0">
                  <a:pos x="3" y="165"/>
                </a:cxn>
                <a:cxn ang="0">
                  <a:pos x="3" y="165"/>
                </a:cxn>
                <a:cxn ang="0">
                  <a:pos x="3" y="138"/>
                </a:cxn>
                <a:cxn ang="0">
                  <a:pos x="3" y="138"/>
                </a:cxn>
                <a:cxn ang="0">
                  <a:pos x="3" y="97"/>
                </a:cxn>
                <a:cxn ang="0">
                  <a:pos x="3" y="57"/>
                </a:cxn>
                <a:cxn ang="0">
                  <a:pos x="3" y="57"/>
                </a:cxn>
                <a:cxn ang="0">
                  <a:pos x="3" y="57"/>
                </a:cxn>
                <a:cxn ang="0">
                  <a:pos x="17" y="54"/>
                </a:cxn>
                <a:cxn ang="0">
                  <a:pos x="17" y="54"/>
                </a:cxn>
                <a:cxn ang="0">
                  <a:pos x="17" y="54"/>
                </a:cxn>
                <a:cxn ang="0">
                  <a:pos x="17" y="78"/>
                </a:cxn>
                <a:cxn ang="0">
                  <a:pos x="17" y="78"/>
                </a:cxn>
                <a:cxn ang="0">
                  <a:pos x="17" y="165"/>
                </a:cxn>
                <a:cxn ang="0">
                  <a:pos x="17" y="165"/>
                </a:cxn>
              </a:cxnLst>
              <a:rect l="0" t="0" r="r" b="b"/>
              <a:pathLst>
                <a:path w="17" h="165">
                  <a:moveTo>
                    <a:pt x="17" y="16"/>
                  </a:moveTo>
                  <a:lnTo>
                    <a:pt x="17" y="19"/>
                  </a:lnTo>
                  <a:lnTo>
                    <a:pt x="3" y="19"/>
                  </a:lnTo>
                  <a:lnTo>
                    <a:pt x="0" y="16"/>
                  </a:lnTo>
                  <a:lnTo>
                    <a:pt x="0" y="5"/>
                  </a:lnTo>
                  <a:lnTo>
                    <a:pt x="3" y="3"/>
                  </a:lnTo>
                  <a:lnTo>
                    <a:pt x="17" y="0"/>
                  </a:lnTo>
                  <a:lnTo>
                    <a:pt x="17" y="3"/>
                  </a:lnTo>
                  <a:lnTo>
                    <a:pt x="17" y="16"/>
                  </a:lnTo>
                  <a:close/>
                  <a:moveTo>
                    <a:pt x="17" y="165"/>
                  </a:moveTo>
                  <a:lnTo>
                    <a:pt x="17" y="165"/>
                  </a:lnTo>
                  <a:lnTo>
                    <a:pt x="6" y="165"/>
                  </a:lnTo>
                  <a:lnTo>
                    <a:pt x="3" y="165"/>
                  </a:lnTo>
                  <a:lnTo>
                    <a:pt x="3" y="138"/>
                  </a:lnTo>
                  <a:lnTo>
                    <a:pt x="3" y="97"/>
                  </a:lnTo>
                  <a:lnTo>
                    <a:pt x="3" y="57"/>
                  </a:lnTo>
                  <a:lnTo>
                    <a:pt x="17" y="54"/>
                  </a:lnTo>
                  <a:lnTo>
                    <a:pt x="17" y="78"/>
                  </a:lnTo>
                  <a:lnTo>
                    <a:pt x="17"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8" name="Freeform 39"/>
            <p:cNvSpPr>
              <a:spLocks/>
            </p:cNvSpPr>
            <p:nvPr/>
          </p:nvSpPr>
          <p:spPr bwMode="auto">
            <a:xfrm>
              <a:off x="2010" y="783"/>
              <a:ext cx="86" cy="114"/>
            </a:xfrm>
            <a:custGeom>
              <a:avLst/>
              <a:gdLst/>
              <a:ahLst/>
              <a:cxnLst>
                <a:cxn ang="0">
                  <a:pos x="86" y="114"/>
                </a:cxn>
                <a:cxn ang="0">
                  <a:pos x="86" y="114"/>
                </a:cxn>
                <a:cxn ang="0">
                  <a:pos x="72" y="114"/>
                </a:cxn>
                <a:cxn ang="0">
                  <a:pos x="72" y="114"/>
                </a:cxn>
                <a:cxn ang="0">
                  <a:pos x="72" y="114"/>
                </a:cxn>
                <a:cxn ang="0">
                  <a:pos x="72" y="84"/>
                </a:cxn>
                <a:cxn ang="0">
                  <a:pos x="72" y="84"/>
                </a:cxn>
                <a:cxn ang="0">
                  <a:pos x="72" y="43"/>
                </a:cxn>
                <a:cxn ang="0">
                  <a:pos x="72" y="43"/>
                </a:cxn>
                <a:cxn ang="0">
                  <a:pos x="72" y="33"/>
                </a:cxn>
                <a:cxn ang="0">
                  <a:pos x="66" y="22"/>
                </a:cxn>
                <a:cxn ang="0">
                  <a:pos x="61" y="16"/>
                </a:cxn>
                <a:cxn ang="0">
                  <a:pos x="50" y="14"/>
                </a:cxn>
                <a:cxn ang="0">
                  <a:pos x="50" y="14"/>
                </a:cxn>
                <a:cxn ang="0">
                  <a:pos x="42" y="14"/>
                </a:cxn>
                <a:cxn ang="0">
                  <a:pos x="31" y="16"/>
                </a:cxn>
                <a:cxn ang="0">
                  <a:pos x="17" y="27"/>
                </a:cxn>
                <a:cxn ang="0">
                  <a:pos x="17" y="33"/>
                </a:cxn>
                <a:cxn ang="0">
                  <a:pos x="17" y="33"/>
                </a:cxn>
                <a:cxn ang="0">
                  <a:pos x="17" y="114"/>
                </a:cxn>
                <a:cxn ang="0">
                  <a:pos x="17" y="114"/>
                </a:cxn>
                <a:cxn ang="0">
                  <a:pos x="17" y="114"/>
                </a:cxn>
                <a:cxn ang="0">
                  <a:pos x="6" y="114"/>
                </a:cxn>
                <a:cxn ang="0">
                  <a:pos x="3" y="114"/>
                </a:cxn>
                <a:cxn ang="0">
                  <a:pos x="3" y="114"/>
                </a:cxn>
                <a:cxn ang="0">
                  <a:pos x="3" y="87"/>
                </a:cxn>
                <a:cxn ang="0">
                  <a:pos x="3" y="70"/>
                </a:cxn>
                <a:cxn ang="0">
                  <a:pos x="3" y="70"/>
                </a:cxn>
                <a:cxn ang="0">
                  <a:pos x="0" y="6"/>
                </a:cxn>
                <a:cxn ang="0">
                  <a:pos x="3" y="3"/>
                </a:cxn>
                <a:cxn ang="0">
                  <a:pos x="3" y="3"/>
                </a:cxn>
                <a:cxn ang="0">
                  <a:pos x="14" y="3"/>
                </a:cxn>
                <a:cxn ang="0">
                  <a:pos x="17" y="3"/>
                </a:cxn>
                <a:cxn ang="0">
                  <a:pos x="17" y="3"/>
                </a:cxn>
                <a:cxn ang="0">
                  <a:pos x="17" y="14"/>
                </a:cxn>
                <a:cxn ang="0">
                  <a:pos x="17" y="14"/>
                </a:cxn>
                <a:cxn ang="0">
                  <a:pos x="33" y="6"/>
                </a:cxn>
                <a:cxn ang="0">
                  <a:pos x="42" y="3"/>
                </a:cxn>
                <a:cxn ang="0">
                  <a:pos x="53" y="0"/>
                </a:cxn>
                <a:cxn ang="0">
                  <a:pos x="53" y="0"/>
                </a:cxn>
                <a:cxn ang="0">
                  <a:pos x="61" y="3"/>
                </a:cxn>
                <a:cxn ang="0">
                  <a:pos x="69" y="6"/>
                </a:cxn>
                <a:cxn ang="0">
                  <a:pos x="77" y="11"/>
                </a:cxn>
                <a:cxn ang="0">
                  <a:pos x="83" y="19"/>
                </a:cxn>
                <a:cxn ang="0">
                  <a:pos x="83" y="19"/>
                </a:cxn>
                <a:cxn ang="0">
                  <a:pos x="86" y="33"/>
                </a:cxn>
                <a:cxn ang="0">
                  <a:pos x="86" y="46"/>
                </a:cxn>
                <a:cxn ang="0">
                  <a:pos x="86" y="68"/>
                </a:cxn>
                <a:cxn ang="0">
                  <a:pos x="86" y="68"/>
                </a:cxn>
                <a:cxn ang="0">
                  <a:pos x="86" y="114"/>
                </a:cxn>
                <a:cxn ang="0">
                  <a:pos x="86" y="114"/>
                </a:cxn>
              </a:cxnLst>
              <a:rect l="0" t="0" r="r" b="b"/>
              <a:pathLst>
                <a:path w="86" h="114">
                  <a:moveTo>
                    <a:pt x="86" y="114"/>
                  </a:moveTo>
                  <a:lnTo>
                    <a:pt x="86" y="114"/>
                  </a:lnTo>
                  <a:lnTo>
                    <a:pt x="72" y="114"/>
                  </a:lnTo>
                  <a:lnTo>
                    <a:pt x="72" y="84"/>
                  </a:lnTo>
                  <a:lnTo>
                    <a:pt x="72" y="43"/>
                  </a:lnTo>
                  <a:lnTo>
                    <a:pt x="72" y="33"/>
                  </a:lnTo>
                  <a:lnTo>
                    <a:pt x="66" y="22"/>
                  </a:lnTo>
                  <a:lnTo>
                    <a:pt x="61" y="16"/>
                  </a:lnTo>
                  <a:lnTo>
                    <a:pt x="50" y="14"/>
                  </a:lnTo>
                  <a:lnTo>
                    <a:pt x="42" y="14"/>
                  </a:lnTo>
                  <a:lnTo>
                    <a:pt x="31" y="16"/>
                  </a:lnTo>
                  <a:lnTo>
                    <a:pt x="17" y="27"/>
                  </a:lnTo>
                  <a:lnTo>
                    <a:pt x="17" y="33"/>
                  </a:lnTo>
                  <a:lnTo>
                    <a:pt x="17" y="114"/>
                  </a:lnTo>
                  <a:lnTo>
                    <a:pt x="6" y="114"/>
                  </a:lnTo>
                  <a:lnTo>
                    <a:pt x="3" y="114"/>
                  </a:lnTo>
                  <a:lnTo>
                    <a:pt x="3" y="87"/>
                  </a:lnTo>
                  <a:lnTo>
                    <a:pt x="3" y="70"/>
                  </a:lnTo>
                  <a:lnTo>
                    <a:pt x="0" y="6"/>
                  </a:lnTo>
                  <a:lnTo>
                    <a:pt x="3" y="3"/>
                  </a:lnTo>
                  <a:lnTo>
                    <a:pt x="14" y="3"/>
                  </a:lnTo>
                  <a:lnTo>
                    <a:pt x="17" y="3"/>
                  </a:lnTo>
                  <a:lnTo>
                    <a:pt x="17" y="14"/>
                  </a:lnTo>
                  <a:lnTo>
                    <a:pt x="33" y="6"/>
                  </a:lnTo>
                  <a:lnTo>
                    <a:pt x="42" y="3"/>
                  </a:lnTo>
                  <a:lnTo>
                    <a:pt x="53" y="0"/>
                  </a:lnTo>
                  <a:lnTo>
                    <a:pt x="61" y="3"/>
                  </a:lnTo>
                  <a:lnTo>
                    <a:pt x="69" y="6"/>
                  </a:lnTo>
                  <a:lnTo>
                    <a:pt x="77" y="11"/>
                  </a:lnTo>
                  <a:lnTo>
                    <a:pt x="83" y="19"/>
                  </a:lnTo>
                  <a:lnTo>
                    <a:pt x="86" y="33"/>
                  </a:lnTo>
                  <a:lnTo>
                    <a:pt x="86" y="46"/>
                  </a:lnTo>
                  <a:lnTo>
                    <a:pt x="86" y="68"/>
                  </a:lnTo>
                  <a:lnTo>
                    <a:pt x="86"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9" name="Freeform 38"/>
            <p:cNvSpPr>
              <a:spLocks noEditPoints="1"/>
            </p:cNvSpPr>
            <p:nvPr/>
          </p:nvSpPr>
          <p:spPr bwMode="auto">
            <a:xfrm>
              <a:off x="2129" y="783"/>
              <a:ext cx="90" cy="116"/>
            </a:xfrm>
            <a:custGeom>
              <a:avLst/>
              <a:gdLst/>
              <a:ahLst/>
              <a:cxnLst>
                <a:cxn ang="0">
                  <a:pos x="90" y="57"/>
                </a:cxn>
                <a:cxn ang="0">
                  <a:pos x="11" y="57"/>
                </a:cxn>
                <a:cxn ang="0">
                  <a:pos x="11" y="57"/>
                </a:cxn>
                <a:cxn ang="0">
                  <a:pos x="13" y="76"/>
                </a:cxn>
                <a:cxn ang="0">
                  <a:pos x="22" y="89"/>
                </a:cxn>
                <a:cxn ang="0">
                  <a:pos x="27" y="97"/>
                </a:cxn>
                <a:cxn ang="0">
                  <a:pos x="35" y="100"/>
                </a:cxn>
                <a:cxn ang="0">
                  <a:pos x="44" y="103"/>
                </a:cxn>
                <a:cxn ang="0">
                  <a:pos x="52" y="106"/>
                </a:cxn>
                <a:cxn ang="0">
                  <a:pos x="52" y="106"/>
                </a:cxn>
                <a:cxn ang="0">
                  <a:pos x="60" y="103"/>
                </a:cxn>
                <a:cxn ang="0">
                  <a:pos x="71" y="100"/>
                </a:cxn>
                <a:cxn ang="0">
                  <a:pos x="77" y="97"/>
                </a:cxn>
                <a:cxn ang="0">
                  <a:pos x="85" y="89"/>
                </a:cxn>
                <a:cxn ang="0">
                  <a:pos x="88" y="92"/>
                </a:cxn>
                <a:cxn ang="0">
                  <a:pos x="88" y="92"/>
                </a:cxn>
                <a:cxn ang="0">
                  <a:pos x="85" y="103"/>
                </a:cxn>
                <a:cxn ang="0">
                  <a:pos x="85" y="106"/>
                </a:cxn>
                <a:cxn ang="0">
                  <a:pos x="85" y="106"/>
                </a:cxn>
                <a:cxn ang="0">
                  <a:pos x="68" y="114"/>
                </a:cxn>
                <a:cxn ang="0">
                  <a:pos x="49" y="116"/>
                </a:cxn>
                <a:cxn ang="0">
                  <a:pos x="49" y="116"/>
                </a:cxn>
                <a:cxn ang="0">
                  <a:pos x="38" y="116"/>
                </a:cxn>
                <a:cxn ang="0">
                  <a:pos x="27" y="111"/>
                </a:cxn>
                <a:cxn ang="0">
                  <a:pos x="19" y="108"/>
                </a:cxn>
                <a:cxn ang="0">
                  <a:pos x="11" y="100"/>
                </a:cxn>
                <a:cxn ang="0">
                  <a:pos x="5" y="92"/>
                </a:cxn>
                <a:cxn ang="0">
                  <a:pos x="2" y="81"/>
                </a:cxn>
                <a:cxn ang="0">
                  <a:pos x="0" y="70"/>
                </a:cxn>
                <a:cxn ang="0">
                  <a:pos x="0" y="60"/>
                </a:cxn>
                <a:cxn ang="0">
                  <a:pos x="0" y="60"/>
                </a:cxn>
                <a:cxn ang="0">
                  <a:pos x="2" y="35"/>
                </a:cxn>
                <a:cxn ang="0">
                  <a:pos x="5" y="27"/>
                </a:cxn>
                <a:cxn ang="0">
                  <a:pos x="11" y="16"/>
                </a:cxn>
                <a:cxn ang="0">
                  <a:pos x="16" y="11"/>
                </a:cxn>
                <a:cxn ang="0">
                  <a:pos x="27" y="6"/>
                </a:cxn>
                <a:cxn ang="0">
                  <a:pos x="35" y="3"/>
                </a:cxn>
                <a:cxn ang="0">
                  <a:pos x="46" y="0"/>
                </a:cxn>
                <a:cxn ang="0">
                  <a:pos x="46" y="0"/>
                </a:cxn>
                <a:cxn ang="0">
                  <a:pos x="57" y="3"/>
                </a:cxn>
                <a:cxn ang="0">
                  <a:pos x="68" y="6"/>
                </a:cxn>
                <a:cxn ang="0">
                  <a:pos x="74" y="11"/>
                </a:cxn>
                <a:cxn ang="0">
                  <a:pos x="79" y="16"/>
                </a:cxn>
                <a:cxn ang="0">
                  <a:pos x="85" y="24"/>
                </a:cxn>
                <a:cxn ang="0">
                  <a:pos x="88" y="35"/>
                </a:cxn>
                <a:cxn ang="0">
                  <a:pos x="90" y="57"/>
                </a:cxn>
                <a:cxn ang="0">
                  <a:pos x="90" y="57"/>
                </a:cxn>
                <a:cxn ang="0">
                  <a:pos x="46" y="11"/>
                </a:cxn>
                <a:cxn ang="0">
                  <a:pos x="46" y="11"/>
                </a:cxn>
                <a:cxn ang="0">
                  <a:pos x="33" y="14"/>
                </a:cxn>
                <a:cxn ang="0">
                  <a:pos x="22" y="22"/>
                </a:cxn>
                <a:cxn ang="0">
                  <a:pos x="16" y="33"/>
                </a:cxn>
                <a:cxn ang="0">
                  <a:pos x="13" y="46"/>
                </a:cxn>
                <a:cxn ang="0">
                  <a:pos x="77" y="46"/>
                </a:cxn>
                <a:cxn ang="0">
                  <a:pos x="77" y="46"/>
                </a:cxn>
                <a:cxn ang="0">
                  <a:pos x="74" y="33"/>
                </a:cxn>
                <a:cxn ang="0">
                  <a:pos x="68" y="22"/>
                </a:cxn>
                <a:cxn ang="0">
                  <a:pos x="60" y="14"/>
                </a:cxn>
                <a:cxn ang="0">
                  <a:pos x="46" y="11"/>
                </a:cxn>
                <a:cxn ang="0">
                  <a:pos x="46" y="11"/>
                </a:cxn>
              </a:cxnLst>
              <a:rect l="0" t="0" r="r" b="b"/>
              <a:pathLst>
                <a:path w="90" h="116">
                  <a:moveTo>
                    <a:pt x="90" y="57"/>
                  </a:moveTo>
                  <a:lnTo>
                    <a:pt x="11" y="57"/>
                  </a:lnTo>
                  <a:lnTo>
                    <a:pt x="13" y="76"/>
                  </a:lnTo>
                  <a:lnTo>
                    <a:pt x="22" y="89"/>
                  </a:lnTo>
                  <a:lnTo>
                    <a:pt x="27" y="97"/>
                  </a:lnTo>
                  <a:lnTo>
                    <a:pt x="35" y="100"/>
                  </a:lnTo>
                  <a:lnTo>
                    <a:pt x="44" y="103"/>
                  </a:lnTo>
                  <a:lnTo>
                    <a:pt x="52" y="106"/>
                  </a:lnTo>
                  <a:lnTo>
                    <a:pt x="60" y="103"/>
                  </a:lnTo>
                  <a:lnTo>
                    <a:pt x="71" y="100"/>
                  </a:lnTo>
                  <a:lnTo>
                    <a:pt x="77" y="97"/>
                  </a:lnTo>
                  <a:lnTo>
                    <a:pt x="85" y="89"/>
                  </a:lnTo>
                  <a:lnTo>
                    <a:pt x="88" y="92"/>
                  </a:lnTo>
                  <a:lnTo>
                    <a:pt x="85" y="103"/>
                  </a:lnTo>
                  <a:lnTo>
                    <a:pt x="85" y="106"/>
                  </a:lnTo>
                  <a:lnTo>
                    <a:pt x="68" y="114"/>
                  </a:lnTo>
                  <a:lnTo>
                    <a:pt x="49" y="116"/>
                  </a:lnTo>
                  <a:lnTo>
                    <a:pt x="38" y="116"/>
                  </a:lnTo>
                  <a:lnTo>
                    <a:pt x="27" y="111"/>
                  </a:lnTo>
                  <a:lnTo>
                    <a:pt x="19" y="108"/>
                  </a:lnTo>
                  <a:lnTo>
                    <a:pt x="11" y="100"/>
                  </a:lnTo>
                  <a:lnTo>
                    <a:pt x="5" y="92"/>
                  </a:lnTo>
                  <a:lnTo>
                    <a:pt x="2" y="81"/>
                  </a:lnTo>
                  <a:lnTo>
                    <a:pt x="0" y="70"/>
                  </a:lnTo>
                  <a:lnTo>
                    <a:pt x="0" y="60"/>
                  </a:lnTo>
                  <a:lnTo>
                    <a:pt x="2" y="35"/>
                  </a:lnTo>
                  <a:lnTo>
                    <a:pt x="5" y="27"/>
                  </a:lnTo>
                  <a:lnTo>
                    <a:pt x="11" y="16"/>
                  </a:lnTo>
                  <a:lnTo>
                    <a:pt x="16" y="11"/>
                  </a:lnTo>
                  <a:lnTo>
                    <a:pt x="27" y="6"/>
                  </a:lnTo>
                  <a:lnTo>
                    <a:pt x="35" y="3"/>
                  </a:lnTo>
                  <a:lnTo>
                    <a:pt x="46" y="0"/>
                  </a:lnTo>
                  <a:lnTo>
                    <a:pt x="57" y="3"/>
                  </a:lnTo>
                  <a:lnTo>
                    <a:pt x="68" y="6"/>
                  </a:lnTo>
                  <a:lnTo>
                    <a:pt x="74" y="11"/>
                  </a:lnTo>
                  <a:lnTo>
                    <a:pt x="79" y="16"/>
                  </a:lnTo>
                  <a:lnTo>
                    <a:pt x="85" y="24"/>
                  </a:lnTo>
                  <a:lnTo>
                    <a:pt x="88" y="35"/>
                  </a:lnTo>
                  <a:lnTo>
                    <a:pt x="90" y="57"/>
                  </a:lnTo>
                  <a:close/>
                  <a:moveTo>
                    <a:pt x="46" y="11"/>
                  </a:moveTo>
                  <a:lnTo>
                    <a:pt x="46" y="11"/>
                  </a:lnTo>
                  <a:lnTo>
                    <a:pt x="33" y="14"/>
                  </a:lnTo>
                  <a:lnTo>
                    <a:pt x="22" y="22"/>
                  </a:lnTo>
                  <a:lnTo>
                    <a:pt x="16" y="33"/>
                  </a:lnTo>
                  <a:lnTo>
                    <a:pt x="13" y="46"/>
                  </a:lnTo>
                  <a:lnTo>
                    <a:pt x="77" y="46"/>
                  </a:lnTo>
                  <a:lnTo>
                    <a:pt x="74" y="33"/>
                  </a:lnTo>
                  <a:lnTo>
                    <a:pt x="68"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37"/>
            <p:cNvSpPr>
              <a:spLocks/>
            </p:cNvSpPr>
            <p:nvPr/>
          </p:nvSpPr>
          <p:spPr bwMode="auto">
            <a:xfrm>
              <a:off x="2244" y="783"/>
              <a:ext cx="72" cy="116"/>
            </a:xfrm>
            <a:custGeom>
              <a:avLst/>
              <a:gdLst/>
              <a:ahLst/>
              <a:cxnLst>
                <a:cxn ang="0">
                  <a:pos x="30" y="116"/>
                </a:cxn>
                <a:cxn ang="0">
                  <a:pos x="30" y="116"/>
                </a:cxn>
                <a:cxn ang="0">
                  <a:pos x="14" y="114"/>
                </a:cxn>
                <a:cxn ang="0">
                  <a:pos x="0" y="108"/>
                </a:cxn>
                <a:cxn ang="0">
                  <a:pos x="0" y="106"/>
                </a:cxn>
                <a:cxn ang="0">
                  <a:pos x="0" y="106"/>
                </a:cxn>
                <a:cxn ang="0">
                  <a:pos x="0" y="95"/>
                </a:cxn>
                <a:cxn ang="0">
                  <a:pos x="3" y="92"/>
                </a:cxn>
                <a:cxn ang="0">
                  <a:pos x="3" y="92"/>
                </a:cxn>
                <a:cxn ang="0">
                  <a:pos x="17" y="103"/>
                </a:cxn>
                <a:cxn ang="0">
                  <a:pos x="22" y="106"/>
                </a:cxn>
                <a:cxn ang="0">
                  <a:pos x="30" y="106"/>
                </a:cxn>
                <a:cxn ang="0">
                  <a:pos x="30" y="106"/>
                </a:cxn>
                <a:cxn ang="0">
                  <a:pos x="41" y="106"/>
                </a:cxn>
                <a:cxn ang="0">
                  <a:pos x="50" y="100"/>
                </a:cxn>
                <a:cxn ang="0">
                  <a:pos x="55" y="95"/>
                </a:cxn>
                <a:cxn ang="0">
                  <a:pos x="58" y="84"/>
                </a:cxn>
                <a:cxn ang="0">
                  <a:pos x="58" y="84"/>
                </a:cxn>
                <a:cxn ang="0">
                  <a:pos x="55" y="76"/>
                </a:cxn>
                <a:cxn ang="0">
                  <a:pos x="50" y="68"/>
                </a:cxn>
                <a:cxn ang="0">
                  <a:pos x="39" y="65"/>
                </a:cxn>
                <a:cxn ang="0">
                  <a:pos x="28" y="62"/>
                </a:cxn>
                <a:cxn ang="0">
                  <a:pos x="17" y="60"/>
                </a:cxn>
                <a:cxn ang="0">
                  <a:pos x="8" y="54"/>
                </a:cxn>
                <a:cxn ang="0">
                  <a:pos x="3" y="46"/>
                </a:cxn>
                <a:cxn ang="0">
                  <a:pos x="0" y="33"/>
                </a:cxn>
                <a:cxn ang="0">
                  <a:pos x="0" y="33"/>
                </a:cxn>
                <a:cxn ang="0">
                  <a:pos x="0" y="24"/>
                </a:cxn>
                <a:cxn ang="0">
                  <a:pos x="3" y="16"/>
                </a:cxn>
                <a:cxn ang="0">
                  <a:pos x="11" y="8"/>
                </a:cxn>
                <a:cxn ang="0">
                  <a:pos x="22" y="3"/>
                </a:cxn>
                <a:cxn ang="0">
                  <a:pos x="36" y="0"/>
                </a:cxn>
                <a:cxn ang="0">
                  <a:pos x="36" y="0"/>
                </a:cxn>
                <a:cxn ang="0">
                  <a:pos x="50" y="3"/>
                </a:cxn>
                <a:cxn ang="0">
                  <a:pos x="63" y="8"/>
                </a:cxn>
                <a:cxn ang="0">
                  <a:pos x="66" y="8"/>
                </a:cxn>
                <a:cxn ang="0">
                  <a:pos x="66" y="8"/>
                </a:cxn>
                <a:cxn ang="0">
                  <a:pos x="63" y="22"/>
                </a:cxn>
                <a:cxn ang="0">
                  <a:pos x="63" y="22"/>
                </a:cxn>
                <a:cxn ang="0">
                  <a:pos x="63" y="22"/>
                </a:cxn>
                <a:cxn ang="0">
                  <a:pos x="50" y="14"/>
                </a:cxn>
                <a:cxn ang="0">
                  <a:pos x="36" y="14"/>
                </a:cxn>
                <a:cxn ang="0">
                  <a:pos x="36" y="14"/>
                </a:cxn>
                <a:cxn ang="0">
                  <a:pos x="28" y="14"/>
                </a:cxn>
                <a:cxn ang="0">
                  <a:pos x="19" y="16"/>
                </a:cxn>
                <a:cxn ang="0">
                  <a:pos x="14" y="22"/>
                </a:cxn>
                <a:cxn ang="0">
                  <a:pos x="11" y="30"/>
                </a:cxn>
                <a:cxn ang="0">
                  <a:pos x="11" y="30"/>
                </a:cxn>
                <a:cxn ang="0">
                  <a:pos x="14" y="41"/>
                </a:cxn>
                <a:cxn ang="0">
                  <a:pos x="22" y="46"/>
                </a:cxn>
                <a:cxn ang="0">
                  <a:pos x="41" y="52"/>
                </a:cxn>
                <a:cxn ang="0">
                  <a:pos x="52" y="57"/>
                </a:cxn>
                <a:cxn ang="0">
                  <a:pos x="61" y="62"/>
                </a:cxn>
                <a:cxn ang="0">
                  <a:pos x="69" y="70"/>
                </a:cxn>
                <a:cxn ang="0">
                  <a:pos x="72" y="84"/>
                </a:cxn>
                <a:cxn ang="0">
                  <a:pos x="72" y="84"/>
                </a:cxn>
                <a:cxn ang="0">
                  <a:pos x="69" y="92"/>
                </a:cxn>
                <a:cxn ang="0">
                  <a:pos x="66" y="97"/>
                </a:cxn>
                <a:cxn ang="0">
                  <a:pos x="63" y="106"/>
                </a:cxn>
                <a:cxn ang="0">
                  <a:pos x="58" y="108"/>
                </a:cxn>
                <a:cxn ang="0">
                  <a:pos x="44" y="114"/>
                </a:cxn>
                <a:cxn ang="0">
                  <a:pos x="30" y="116"/>
                </a:cxn>
                <a:cxn ang="0">
                  <a:pos x="30" y="116"/>
                </a:cxn>
              </a:cxnLst>
              <a:rect l="0" t="0" r="r" b="b"/>
              <a:pathLst>
                <a:path w="72" h="116">
                  <a:moveTo>
                    <a:pt x="30" y="116"/>
                  </a:moveTo>
                  <a:lnTo>
                    <a:pt x="30" y="116"/>
                  </a:lnTo>
                  <a:lnTo>
                    <a:pt x="14" y="114"/>
                  </a:lnTo>
                  <a:lnTo>
                    <a:pt x="0" y="108"/>
                  </a:lnTo>
                  <a:lnTo>
                    <a:pt x="0" y="106"/>
                  </a:lnTo>
                  <a:lnTo>
                    <a:pt x="0" y="95"/>
                  </a:lnTo>
                  <a:lnTo>
                    <a:pt x="3" y="92"/>
                  </a:lnTo>
                  <a:lnTo>
                    <a:pt x="17" y="103"/>
                  </a:lnTo>
                  <a:lnTo>
                    <a:pt x="22" y="106"/>
                  </a:lnTo>
                  <a:lnTo>
                    <a:pt x="30" y="106"/>
                  </a:lnTo>
                  <a:lnTo>
                    <a:pt x="41" y="106"/>
                  </a:lnTo>
                  <a:lnTo>
                    <a:pt x="50" y="100"/>
                  </a:lnTo>
                  <a:lnTo>
                    <a:pt x="55" y="95"/>
                  </a:lnTo>
                  <a:lnTo>
                    <a:pt x="58" y="84"/>
                  </a:lnTo>
                  <a:lnTo>
                    <a:pt x="55" y="76"/>
                  </a:lnTo>
                  <a:lnTo>
                    <a:pt x="50" y="68"/>
                  </a:lnTo>
                  <a:lnTo>
                    <a:pt x="39" y="65"/>
                  </a:lnTo>
                  <a:lnTo>
                    <a:pt x="28" y="62"/>
                  </a:lnTo>
                  <a:lnTo>
                    <a:pt x="17" y="60"/>
                  </a:lnTo>
                  <a:lnTo>
                    <a:pt x="8" y="54"/>
                  </a:lnTo>
                  <a:lnTo>
                    <a:pt x="3" y="46"/>
                  </a:lnTo>
                  <a:lnTo>
                    <a:pt x="0" y="33"/>
                  </a:lnTo>
                  <a:lnTo>
                    <a:pt x="0" y="24"/>
                  </a:lnTo>
                  <a:lnTo>
                    <a:pt x="3" y="16"/>
                  </a:lnTo>
                  <a:lnTo>
                    <a:pt x="11" y="8"/>
                  </a:lnTo>
                  <a:lnTo>
                    <a:pt x="22" y="3"/>
                  </a:lnTo>
                  <a:lnTo>
                    <a:pt x="36" y="0"/>
                  </a:lnTo>
                  <a:lnTo>
                    <a:pt x="50" y="3"/>
                  </a:lnTo>
                  <a:lnTo>
                    <a:pt x="63" y="8"/>
                  </a:lnTo>
                  <a:lnTo>
                    <a:pt x="66" y="8"/>
                  </a:lnTo>
                  <a:lnTo>
                    <a:pt x="63" y="22"/>
                  </a:lnTo>
                  <a:lnTo>
                    <a:pt x="50" y="14"/>
                  </a:lnTo>
                  <a:lnTo>
                    <a:pt x="36" y="14"/>
                  </a:lnTo>
                  <a:lnTo>
                    <a:pt x="28" y="14"/>
                  </a:lnTo>
                  <a:lnTo>
                    <a:pt x="19" y="16"/>
                  </a:lnTo>
                  <a:lnTo>
                    <a:pt x="14" y="22"/>
                  </a:lnTo>
                  <a:lnTo>
                    <a:pt x="11" y="30"/>
                  </a:lnTo>
                  <a:lnTo>
                    <a:pt x="14" y="41"/>
                  </a:lnTo>
                  <a:lnTo>
                    <a:pt x="22" y="46"/>
                  </a:lnTo>
                  <a:lnTo>
                    <a:pt x="41" y="52"/>
                  </a:lnTo>
                  <a:lnTo>
                    <a:pt x="52" y="57"/>
                  </a:lnTo>
                  <a:lnTo>
                    <a:pt x="61" y="62"/>
                  </a:lnTo>
                  <a:lnTo>
                    <a:pt x="69" y="70"/>
                  </a:lnTo>
                  <a:lnTo>
                    <a:pt x="72" y="84"/>
                  </a:lnTo>
                  <a:lnTo>
                    <a:pt x="69" y="92"/>
                  </a:lnTo>
                  <a:lnTo>
                    <a:pt x="66" y="97"/>
                  </a:lnTo>
                  <a:lnTo>
                    <a:pt x="63" y="106"/>
                  </a:lnTo>
                  <a:lnTo>
                    <a:pt x="58" y="108"/>
                  </a:lnTo>
                  <a:lnTo>
                    <a:pt x="44"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1" name="Freeform 36"/>
            <p:cNvSpPr>
              <a:spLocks/>
            </p:cNvSpPr>
            <p:nvPr/>
          </p:nvSpPr>
          <p:spPr bwMode="auto">
            <a:xfrm>
              <a:off x="2338" y="783"/>
              <a:ext cx="71" cy="116"/>
            </a:xfrm>
            <a:custGeom>
              <a:avLst/>
              <a:gdLst/>
              <a:ahLst/>
              <a:cxnLst>
                <a:cxn ang="0">
                  <a:pos x="33" y="116"/>
                </a:cxn>
                <a:cxn ang="0">
                  <a:pos x="33" y="116"/>
                </a:cxn>
                <a:cxn ang="0">
                  <a:pos x="16" y="114"/>
                </a:cxn>
                <a:cxn ang="0">
                  <a:pos x="0" y="108"/>
                </a:cxn>
                <a:cxn ang="0">
                  <a:pos x="0" y="106"/>
                </a:cxn>
                <a:cxn ang="0">
                  <a:pos x="0" y="106"/>
                </a:cxn>
                <a:cxn ang="0">
                  <a:pos x="2" y="95"/>
                </a:cxn>
                <a:cxn ang="0">
                  <a:pos x="2" y="92"/>
                </a:cxn>
                <a:cxn ang="0">
                  <a:pos x="2" y="92"/>
                </a:cxn>
                <a:cxn ang="0">
                  <a:pos x="16" y="103"/>
                </a:cxn>
                <a:cxn ang="0">
                  <a:pos x="24" y="106"/>
                </a:cxn>
                <a:cxn ang="0">
                  <a:pos x="33" y="106"/>
                </a:cxn>
                <a:cxn ang="0">
                  <a:pos x="33" y="106"/>
                </a:cxn>
                <a:cxn ang="0">
                  <a:pos x="41" y="106"/>
                </a:cxn>
                <a:cxn ang="0">
                  <a:pos x="49" y="100"/>
                </a:cxn>
                <a:cxn ang="0">
                  <a:pos x="57" y="95"/>
                </a:cxn>
                <a:cxn ang="0">
                  <a:pos x="57" y="84"/>
                </a:cxn>
                <a:cxn ang="0">
                  <a:pos x="57" y="84"/>
                </a:cxn>
                <a:cxn ang="0">
                  <a:pos x="55" y="76"/>
                </a:cxn>
                <a:cxn ang="0">
                  <a:pos x="49" y="68"/>
                </a:cxn>
                <a:cxn ang="0">
                  <a:pos x="41" y="65"/>
                </a:cxn>
                <a:cxn ang="0">
                  <a:pos x="30" y="62"/>
                </a:cxn>
                <a:cxn ang="0">
                  <a:pos x="19" y="60"/>
                </a:cxn>
                <a:cxn ang="0">
                  <a:pos x="11" y="54"/>
                </a:cxn>
                <a:cxn ang="0">
                  <a:pos x="2" y="46"/>
                </a:cxn>
                <a:cxn ang="0">
                  <a:pos x="0" y="33"/>
                </a:cxn>
                <a:cxn ang="0">
                  <a:pos x="0" y="33"/>
                </a:cxn>
                <a:cxn ang="0">
                  <a:pos x="2" y="24"/>
                </a:cxn>
                <a:cxn ang="0">
                  <a:pos x="2" y="16"/>
                </a:cxn>
                <a:cxn ang="0">
                  <a:pos x="13" y="8"/>
                </a:cxn>
                <a:cxn ang="0">
                  <a:pos x="24" y="3"/>
                </a:cxn>
                <a:cxn ang="0">
                  <a:pos x="38" y="0"/>
                </a:cxn>
                <a:cxn ang="0">
                  <a:pos x="38" y="0"/>
                </a:cxn>
                <a:cxn ang="0">
                  <a:pos x="52" y="3"/>
                </a:cxn>
                <a:cxn ang="0">
                  <a:pos x="66" y="8"/>
                </a:cxn>
                <a:cxn ang="0">
                  <a:pos x="66" y="8"/>
                </a:cxn>
                <a:cxn ang="0">
                  <a:pos x="66" y="8"/>
                </a:cxn>
                <a:cxn ang="0">
                  <a:pos x="66" y="22"/>
                </a:cxn>
                <a:cxn ang="0">
                  <a:pos x="63" y="22"/>
                </a:cxn>
                <a:cxn ang="0">
                  <a:pos x="63" y="22"/>
                </a:cxn>
                <a:cxn ang="0">
                  <a:pos x="52" y="14"/>
                </a:cxn>
                <a:cxn ang="0">
                  <a:pos x="38" y="14"/>
                </a:cxn>
                <a:cxn ang="0">
                  <a:pos x="38" y="14"/>
                </a:cxn>
                <a:cxn ang="0">
                  <a:pos x="30" y="14"/>
                </a:cxn>
                <a:cxn ang="0">
                  <a:pos x="22" y="16"/>
                </a:cxn>
                <a:cxn ang="0">
                  <a:pos x="16" y="22"/>
                </a:cxn>
                <a:cxn ang="0">
                  <a:pos x="13" y="30"/>
                </a:cxn>
                <a:cxn ang="0">
                  <a:pos x="13" y="30"/>
                </a:cxn>
                <a:cxn ang="0">
                  <a:pos x="16" y="41"/>
                </a:cxn>
                <a:cxn ang="0">
                  <a:pos x="22" y="46"/>
                </a:cxn>
                <a:cxn ang="0">
                  <a:pos x="44" y="52"/>
                </a:cxn>
                <a:cxn ang="0">
                  <a:pos x="52" y="57"/>
                </a:cxn>
                <a:cxn ang="0">
                  <a:pos x="63" y="62"/>
                </a:cxn>
                <a:cxn ang="0">
                  <a:pos x="68" y="70"/>
                </a:cxn>
                <a:cxn ang="0">
                  <a:pos x="71" y="84"/>
                </a:cxn>
                <a:cxn ang="0">
                  <a:pos x="71" y="84"/>
                </a:cxn>
                <a:cxn ang="0">
                  <a:pos x="71" y="92"/>
                </a:cxn>
                <a:cxn ang="0">
                  <a:pos x="68" y="97"/>
                </a:cxn>
                <a:cxn ang="0">
                  <a:pos x="63" y="106"/>
                </a:cxn>
                <a:cxn ang="0">
                  <a:pos x="60" y="108"/>
                </a:cxn>
                <a:cxn ang="0">
                  <a:pos x="46" y="114"/>
                </a:cxn>
                <a:cxn ang="0">
                  <a:pos x="33" y="116"/>
                </a:cxn>
                <a:cxn ang="0">
                  <a:pos x="33" y="116"/>
                </a:cxn>
              </a:cxnLst>
              <a:rect l="0" t="0" r="r" b="b"/>
              <a:pathLst>
                <a:path w="71" h="116">
                  <a:moveTo>
                    <a:pt x="33" y="116"/>
                  </a:moveTo>
                  <a:lnTo>
                    <a:pt x="33" y="116"/>
                  </a:lnTo>
                  <a:lnTo>
                    <a:pt x="16" y="114"/>
                  </a:lnTo>
                  <a:lnTo>
                    <a:pt x="0" y="108"/>
                  </a:lnTo>
                  <a:lnTo>
                    <a:pt x="0" y="106"/>
                  </a:lnTo>
                  <a:lnTo>
                    <a:pt x="2" y="95"/>
                  </a:lnTo>
                  <a:lnTo>
                    <a:pt x="2" y="92"/>
                  </a:lnTo>
                  <a:lnTo>
                    <a:pt x="16" y="103"/>
                  </a:lnTo>
                  <a:lnTo>
                    <a:pt x="24" y="106"/>
                  </a:lnTo>
                  <a:lnTo>
                    <a:pt x="33" y="106"/>
                  </a:lnTo>
                  <a:lnTo>
                    <a:pt x="41" y="106"/>
                  </a:lnTo>
                  <a:lnTo>
                    <a:pt x="49" y="100"/>
                  </a:lnTo>
                  <a:lnTo>
                    <a:pt x="57" y="95"/>
                  </a:lnTo>
                  <a:lnTo>
                    <a:pt x="57" y="84"/>
                  </a:lnTo>
                  <a:lnTo>
                    <a:pt x="55" y="76"/>
                  </a:lnTo>
                  <a:lnTo>
                    <a:pt x="49" y="68"/>
                  </a:lnTo>
                  <a:lnTo>
                    <a:pt x="41" y="65"/>
                  </a:lnTo>
                  <a:lnTo>
                    <a:pt x="30" y="62"/>
                  </a:lnTo>
                  <a:lnTo>
                    <a:pt x="19" y="60"/>
                  </a:lnTo>
                  <a:lnTo>
                    <a:pt x="11" y="54"/>
                  </a:lnTo>
                  <a:lnTo>
                    <a:pt x="2" y="46"/>
                  </a:lnTo>
                  <a:lnTo>
                    <a:pt x="0" y="33"/>
                  </a:lnTo>
                  <a:lnTo>
                    <a:pt x="2" y="24"/>
                  </a:lnTo>
                  <a:lnTo>
                    <a:pt x="2" y="16"/>
                  </a:lnTo>
                  <a:lnTo>
                    <a:pt x="13" y="8"/>
                  </a:lnTo>
                  <a:lnTo>
                    <a:pt x="24" y="3"/>
                  </a:lnTo>
                  <a:lnTo>
                    <a:pt x="38" y="0"/>
                  </a:lnTo>
                  <a:lnTo>
                    <a:pt x="52" y="3"/>
                  </a:lnTo>
                  <a:lnTo>
                    <a:pt x="66" y="8"/>
                  </a:lnTo>
                  <a:lnTo>
                    <a:pt x="66" y="22"/>
                  </a:lnTo>
                  <a:lnTo>
                    <a:pt x="63" y="22"/>
                  </a:lnTo>
                  <a:lnTo>
                    <a:pt x="52" y="14"/>
                  </a:lnTo>
                  <a:lnTo>
                    <a:pt x="38" y="14"/>
                  </a:lnTo>
                  <a:lnTo>
                    <a:pt x="30" y="14"/>
                  </a:lnTo>
                  <a:lnTo>
                    <a:pt x="22" y="16"/>
                  </a:lnTo>
                  <a:lnTo>
                    <a:pt x="16" y="22"/>
                  </a:lnTo>
                  <a:lnTo>
                    <a:pt x="13" y="30"/>
                  </a:lnTo>
                  <a:lnTo>
                    <a:pt x="16" y="41"/>
                  </a:lnTo>
                  <a:lnTo>
                    <a:pt x="22" y="46"/>
                  </a:lnTo>
                  <a:lnTo>
                    <a:pt x="44" y="52"/>
                  </a:lnTo>
                  <a:lnTo>
                    <a:pt x="52" y="57"/>
                  </a:lnTo>
                  <a:lnTo>
                    <a:pt x="63" y="62"/>
                  </a:lnTo>
                  <a:lnTo>
                    <a:pt x="68" y="70"/>
                  </a:lnTo>
                  <a:lnTo>
                    <a:pt x="71" y="84"/>
                  </a:lnTo>
                  <a:lnTo>
                    <a:pt x="71" y="92"/>
                  </a:lnTo>
                  <a:lnTo>
                    <a:pt x="68" y="97"/>
                  </a:lnTo>
                  <a:lnTo>
                    <a:pt x="63" y="106"/>
                  </a:lnTo>
                  <a:lnTo>
                    <a:pt x="60" y="108"/>
                  </a:lnTo>
                  <a:lnTo>
                    <a:pt x="46"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Freeform 35"/>
            <p:cNvSpPr>
              <a:spLocks/>
            </p:cNvSpPr>
            <p:nvPr/>
          </p:nvSpPr>
          <p:spPr bwMode="auto">
            <a:xfrm>
              <a:off x="2505" y="740"/>
              <a:ext cx="88" cy="159"/>
            </a:xfrm>
            <a:custGeom>
              <a:avLst/>
              <a:gdLst/>
              <a:ahLst/>
              <a:cxnLst>
                <a:cxn ang="0">
                  <a:pos x="83" y="132"/>
                </a:cxn>
                <a:cxn ang="0">
                  <a:pos x="66" y="154"/>
                </a:cxn>
                <a:cxn ang="0">
                  <a:pos x="39" y="159"/>
                </a:cxn>
                <a:cxn ang="0">
                  <a:pos x="20" y="157"/>
                </a:cxn>
                <a:cxn ang="0">
                  <a:pos x="3" y="149"/>
                </a:cxn>
                <a:cxn ang="0">
                  <a:pos x="3" y="132"/>
                </a:cxn>
                <a:cxn ang="0">
                  <a:pos x="3" y="132"/>
                </a:cxn>
                <a:cxn ang="0">
                  <a:pos x="20" y="146"/>
                </a:cxn>
                <a:cxn ang="0">
                  <a:pos x="39" y="149"/>
                </a:cxn>
                <a:cxn ang="0">
                  <a:pos x="53" y="146"/>
                </a:cxn>
                <a:cxn ang="0">
                  <a:pos x="72" y="130"/>
                </a:cxn>
                <a:cxn ang="0">
                  <a:pos x="75" y="116"/>
                </a:cxn>
                <a:cxn ang="0">
                  <a:pos x="72" y="105"/>
                </a:cxn>
                <a:cxn ang="0">
                  <a:pos x="50" y="89"/>
                </a:cxn>
                <a:cxn ang="0">
                  <a:pos x="25" y="76"/>
                </a:cxn>
                <a:cxn ang="0">
                  <a:pos x="3" y="57"/>
                </a:cxn>
                <a:cxn ang="0">
                  <a:pos x="0" y="40"/>
                </a:cxn>
                <a:cxn ang="0">
                  <a:pos x="3" y="30"/>
                </a:cxn>
                <a:cxn ang="0">
                  <a:pos x="9" y="16"/>
                </a:cxn>
                <a:cxn ang="0">
                  <a:pos x="31" y="3"/>
                </a:cxn>
                <a:cxn ang="0">
                  <a:pos x="47" y="0"/>
                </a:cxn>
                <a:cxn ang="0">
                  <a:pos x="80" y="11"/>
                </a:cxn>
                <a:cxn ang="0">
                  <a:pos x="80" y="22"/>
                </a:cxn>
                <a:cxn ang="0">
                  <a:pos x="80" y="24"/>
                </a:cxn>
                <a:cxn ang="0">
                  <a:pos x="47" y="13"/>
                </a:cxn>
                <a:cxn ang="0">
                  <a:pos x="33" y="13"/>
                </a:cxn>
                <a:cxn ang="0">
                  <a:pos x="17" y="27"/>
                </a:cxn>
                <a:cxn ang="0">
                  <a:pos x="14" y="40"/>
                </a:cxn>
                <a:cxn ang="0">
                  <a:pos x="17" y="51"/>
                </a:cxn>
                <a:cxn ang="0">
                  <a:pos x="36" y="67"/>
                </a:cxn>
                <a:cxn ang="0">
                  <a:pos x="64" y="78"/>
                </a:cxn>
                <a:cxn ang="0">
                  <a:pos x="83" y="100"/>
                </a:cxn>
                <a:cxn ang="0">
                  <a:pos x="88" y="116"/>
                </a:cxn>
                <a:cxn ang="0">
                  <a:pos x="83" y="132"/>
                </a:cxn>
              </a:cxnLst>
              <a:rect l="0" t="0" r="r" b="b"/>
              <a:pathLst>
                <a:path w="88" h="159">
                  <a:moveTo>
                    <a:pt x="83" y="132"/>
                  </a:moveTo>
                  <a:lnTo>
                    <a:pt x="83" y="132"/>
                  </a:lnTo>
                  <a:lnTo>
                    <a:pt x="77" y="146"/>
                  </a:lnTo>
                  <a:lnTo>
                    <a:pt x="66" y="154"/>
                  </a:lnTo>
                  <a:lnTo>
                    <a:pt x="53" y="159"/>
                  </a:lnTo>
                  <a:lnTo>
                    <a:pt x="39" y="159"/>
                  </a:lnTo>
                  <a:lnTo>
                    <a:pt x="20" y="157"/>
                  </a:lnTo>
                  <a:lnTo>
                    <a:pt x="11" y="154"/>
                  </a:lnTo>
                  <a:lnTo>
                    <a:pt x="3" y="149"/>
                  </a:lnTo>
                  <a:lnTo>
                    <a:pt x="0" y="146"/>
                  </a:lnTo>
                  <a:lnTo>
                    <a:pt x="3" y="132"/>
                  </a:lnTo>
                  <a:lnTo>
                    <a:pt x="11" y="140"/>
                  </a:lnTo>
                  <a:lnTo>
                    <a:pt x="20" y="146"/>
                  </a:lnTo>
                  <a:lnTo>
                    <a:pt x="31" y="149"/>
                  </a:lnTo>
                  <a:lnTo>
                    <a:pt x="39" y="149"/>
                  </a:lnTo>
                  <a:lnTo>
                    <a:pt x="53" y="146"/>
                  </a:lnTo>
                  <a:lnTo>
                    <a:pt x="64" y="140"/>
                  </a:lnTo>
                  <a:lnTo>
                    <a:pt x="72" y="130"/>
                  </a:lnTo>
                  <a:lnTo>
                    <a:pt x="75" y="116"/>
                  </a:lnTo>
                  <a:lnTo>
                    <a:pt x="72" y="111"/>
                  </a:lnTo>
                  <a:lnTo>
                    <a:pt x="72" y="105"/>
                  </a:lnTo>
                  <a:lnTo>
                    <a:pt x="64" y="95"/>
                  </a:lnTo>
                  <a:lnTo>
                    <a:pt x="50" y="89"/>
                  </a:lnTo>
                  <a:lnTo>
                    <a:pt x="36" y="81"/>
                  </a:lnTo>
                  <a:lnTo>
                    <a:pt x="25" y="76"/>
                  </a:lnTo>
                  <a:lnTo>
                    <a:pt x="11" y="67"/>
                  </a:lnTo>
                  <a:lnTo>
                    <a:pt x="3" y="57"/>
                  </a:lnTo>
                  <a:lnTo>
                    <a:pt x="0" y="49"/>
                  </a:lnTo>
                  <a:lnTo>
                    <a:pt x="0" y="40"/>
                  </a:lnTo>
                  <a:lnTo>
                    <a:pt x="3" y="30"/>
                  </a:lnTo>
                  <a:lnTo>
                    <a:pt x="6" y="22"/>
                  </a:lnTo>
                  <a:lnTo>
                    <a:pt x="9" y="16"/>
                  </a:lnTo>
                  <a:lnTo>
                    <a:pt x="14" y="11"/>
                  </a:lnTo>
                  <a:lnTo>
                    <a:pt x="31" y="3"/>
                  </a:lnTo>
                  <a:lnTo>
                    <a:pt x="47" y="0"/>
                  </a:lnTo>
                  <a:lnTo>
                    <a:pt x="64" y="3"/>
                  </a:lnTo>
                  <a:lnTo>
                    <a:pt x="80" y="11"/>
                  </a:lnTo>
                  <a:lnTo>
                    <a:pt x="83" y="11"/>
                  </a:lnTo>
                  <a:lnTo>
                    <a:pt x="80" y="22"/>
                  </a:lnTo>
                  <a:lnTo>
                    <a:pt x="80" y="24"/>
                  </a:lnTo>
                  <a:lnTo>
                    <a:pt x="64" y="16"/>
                  </a:lnTo>
                  <a:lnTo>
                    <a:pt x="47" y="13"/>
                  </a:lnTo>
                  <a:lnTo>
                    <a:pt x="33" y="13"/>
                  </a:lnTo>
                  <a:lnTo>
                    <a:pt x="25" y="19"/>
                  </a:lnTo>
                  <a:lnTo>
                    <a:pt x="17" y="27"/>
                  </a:lnTo>
                  <a:lnTo>
                    <a:pt x="14" y="40"/>
                  </a:lnTo>
                  <a:lnTo>
                    <a:pt x="14" y="46"/>
                  </a:lnTo>
                  <a:lnTo>
                    <a:pt x="17" y="51"/>
                  </a:lnTo>
                  <a:lnTo>
                    <a:pt x="25" y="59"/>
                  </a:lnTo>
                  <a:lnTo>
                    <a:pt x="36" y="67"/>
                  </a:lnTo>
                  <a:lnTo>
                    <a:pt x="50" y="73"/>
                  </a:lnTo>
                  <a:lnTo>
                    <a:pt x="64" y="78"/>
                  </a:lnTo>
                  <a:lnTo>
                    <a:pt x="75" y="86"/>
                  </a:lnTo>
                  <a:lnTo>
                    <a:pt x="83" y="100"/>
                  </a:lnTo>
                  <a:lnTo>
                    <a:pt x="86" y="108"/>
                  </a:lnTo>
                  <a:lnTo>
                    <a:pt x="88" y="116"/>
                  </a:lnTo>
                  <a:lnTo>
                    <a:pt x="83" y="1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3" name="Freeform 34"/>
            <p:cNvSpPr>
              <a:spLocks/>
            </p:cNvSpPr>
            <p:nvPr/>
          </p:nvSpPr>
          <p:spPr bwMode="auto">
            <a:xfrm>
              <a:off x="2621" y="783"/>
              <a:ext cx="80" cy="116"/>
            </a:xfrm>
            <a:custGeom>
              <a:avLst/>
              <a:gdLst/>
              <a:ahLst/>
              <a:cxnLst>
                <a:cxn ang="0">
                  <a:pos x="77" y="106"/>
                </a:cxn>
                <a:cxn ang="0">
                  <a:pos x="77" y="108"/>
                </a:cxn>
                <a:cxn ang="0">
                  <a:pos x="77" y="108"/>
                </a:cxn>
                <a:cxn ang="0">
                  <a:pos x="63" y="114"/>
                </a:cxn>
                <a:cxn ang="0">
                  <a:pos x="47" y="116"/>
                </a:cxn>
                <a:cxn ang="0">
                  <a:pos x="47" y="116"/>
                </a:cxn>
                <a:cxn ang="0">
                  <a:pos x="38" y="116"/>
                </a:cxn>
                <a:cxn ang="0">
                  <a:pos x="30" y="114"/>
                </a:cxn>
                <a:cxn ang="0">
                  <a:pos x="30" y="114"/>
                </a:cxn>
                <a:cxn ang="0">
                  <a:pos x="16" y="106"/>
                </a:cxn>
                <a:cxn ang="0">
                  <a:pos x="5" y="92"/>
                </a:cxn>
                <a:cxn ang="0">
                  <a:pos x="0" y="79"/>
                </a:cxn>
                <a:cxn ang="0">
                  <a:pos x="0" y="60"/>
                </a:cxn>
                <a:cxn ang="0">
                  <a:pos x="0" y="60"/>
                </a:cxn>
                <a:cxn ang="0">
                  <a:pos x="0" y="49"/>
                </a:cxn>
                <a:cxn ang="0">
                  <a:pos x="3" y="38"/>
                </a:cxn>
                <a:cxn ang="0">
                  <a:pos x="5" y="27"/>
                </a:cxn>
                <a:cxn ang="0">
                  <a:pos x="11" y="19"/>
                </a:cxn>
                <a:cxn ang="0">
                  <a:pos x="19" y="11"/>
                </a:cxn>
                <a:cxn ang="0">
                  <a:pos x="27" y="6"/>
                </a:cxn>
                <a:cxn ang="0">
                  <a:pos x="38" y="3"/>
                </a:cxn>
                <a:cxn ang="0">
                  <a:pos x="49" y="0"/>
                </a:cxn>
                <a:cxn ang="0">
                  <a:pos x="49" y="0"/>
                </a:cxn>
                <a:cxn ang="0">
                  <a:pos x="63" y="3"/>
                </a:cxn>
                <a:cxn ang="0">
                  <a:pos x="77" y="8"/>
                </a:cxn>
                <a:cxn ang="0">
                  <a:pos x="77" y="11"/>
                </a:cxn>
                <a:cxn ang="0">
                  <a:pos x="77" y="11"/>
                </a:cxn>
                <a:cxn ang="0">
                  <a:pos x="77" y="22"/>
                </a:cxn>
                <a:cxn ang="0">
                  <a:pos x="74" y="22"/>
                </a:cxn>
                <a:cxn ang="0">
                  <a:pos x="74" y="22"/>
                </a:cxn>
                <a:cxn ang="0">
                  <a:pos x="63" y="16"/>
                </a:cxn>
                <a:cxn ang="0">
                  <a:pos x="49" y="14"/>
                </a:cxn>
                <a:cxn ang="0">
                  <a:pos x="49" y="14"/>
                </a:cxn>
                <a:cxn ang="0">
                  <a:pos x="41" y="14"/>
                </a:cxn>
                <a:cxn ang="0">
                  <a:pos x="33" y="16"/>
                </a:cxn>
                <a:cxn ang="0">
                  <a:pos x="27" y="22"/>
                </a:cxn>
                <a:cxn ang="0">
                  <a:pos x="22" y="27"/>
                </a:cxn>
                <a:cxn ang="0">
                  <a:pos x="14" y="41"/>
                </a:cxn>
                <a:cxn ang="0">
                  <a:pos x="11" y="60"/>
                </a:cxn>
                <a:cxn ang="0">
                  <a:pos x="11" y="60"/>
                </a:cxn>
                <a:cxn ang="0">
                  <a:pos x="14" y="76"/>
                </a:cxn>
                <a:cxn ang="0">
                  <a:pos x="22" y="92"/>
                </a:cxn>
                <a:cxn ang="0">
                  <a:pos x="25" y="97"/>
                </a:cxn>
                <a:cxn ang="0">
                  <a:pos x="33" y="100"/>
                </a:cxn>
                <a:cxn ang="0">
                  <a:pos x="41" y="103"/>
                </a:cxn>
                <a:cxn ang="0">
                  <a:pos x="49" y="106"/>
                </a:cxn>
                <a:cxn ang="0">
                  <a:pos x="49" y="106"/>
                </a:cxn>
                <a:cxn ang="0">
                  <a:pos x="58" y="103"/>
                </a:cxn>
                <a:cxn ang="0">
                  <a:pos x="63" y="100"/>
                </a:cxn>
                <a:cxn ang="0">
                  <a:pos x="77" y="92"/>
                </a:cxn>
                <a:cxn ang="0">
                  <a:pos x="80" y="92"/>
                </a:cxn>
                <a:cxn ang="0">
                  <a:pos x="80" y="92"/>
                </a:cxn>
                <a:cxn ang="0">
                  <a:pos x="77" y="106"/>
                </a:cxn>
                <a:cxn ang="0">
                  <a:pos x="77" y="106"/>
                </a:cxn>
              </a:cxnLst>
              <a:rect l="0" t="0" r="r" b="b"/>
              <a:pathLst>
                <a:path w="80" h="116">
                  <a:moveTo>
                    <a:pt x="77" y="106"/>
                  </a:moveTo>
                  <a:lnTo>
                    <a:pt x="77" y="108"/>
                  </a:lnTo>
                  <a:lnTo>
                    <a:pt x="63" y="114"/>
                  </a:lnTo>
                  <a:lnTo>
                    <a:pt x="47" y="116"/>
                  </a:lnTo>
                  <a:lnTo>
                    <a:pt x="38" y="116"/>
                  </a:lnTo>
                  <a:lnTo>
                    <a:pt x="30" y="114"/>
                  </a:lnTo>
                  <a:lnTo>
                    <a:pt x="16" y="106"/>
                  </a:lnTo>
                  <a:lnTo>
                    <a:pt x="5" y="92"/>
                  </a:lnTo>
                  <a:lnTo>
                    <a:pt x="0" y="79"/>
                  </a:lnTo>
                  <a:lnTo>
                    <a:pt x="0" y="60"/>
                  </a:lnTo>
                  <a:lnTo>
                    <a:pt x="0" y="49"/>
                  </a:lnTo>
                  <a:lnTo>
                    <a:pt x="3" y="38"/>
                  </a:lnTo>
                  <a:lnTo>
                    <a:pt x="5" y="27"/>
                  </a:lnTo>
                  <a:lnTo>
                    <a:pt x="11" y="19"/>
                  </a:lnTo>
                  <a:lnTo>
                    <a:pt x="19" y="11"/>
                  </a:lnTo>
                  <a:lnTo>
                    <a:pt x="27" y="6"/>
                  </a:lnTo>
                  <a:lnTo>
                    <a:pt x="38" y="3"/>
                  </a:lnTo>
                  <a:lnTo>
                    <a:pt x="49" y="0"/>
                  </a:lnTo>
                  <a:lnTo>
                    <a:pt x="63" y="3"/>
                  </a:lnTo>
                  <a:lnTo>
                    <a:pt x="77" y="8"/>
                  </a:lnTo>
                  <a:lnTo>
                    <a:pt x="77" y="11"/>
                  </a:lnTo>
                  <a:lnTo>
                    <a:pt x="77" y="22"/>
                  </a:lnTo>
                  <a:lnTo>
                    <a:pt x="74" y="22"/>
                  </a:lnTo>
                  <a:lnTo>
                    <a:pt x="63" y="16"/>
                  </a:lnTo>
                  <a:lnTo>
                    <a:pt x="49" y="14"/>
                  </a:lnTo>
                  <a:lnTo>
                    <a:pt x="41" y="14"/>
                  </a:lnTo>
                  <a:lnTo>
                    <a:pt x="33" y="16"/>
                  </a:lnTo>
                  <a:lnTo>
                    <a:pt x="27" y="22"/>
                  </a:lnTo>
                  <a:lnTo>
                    <a:pt x="22" y="27"/>
                  </a:lnTo>
                  <a:lnTo>
                    <a:pt x="14" y="41"/>
                  </a:lnTo>
                  <a:lnTo>
                    <a:pt x="11" y="60"/>
                  </a:lnTo>
                  <a:lnTo>
                    <a:pt x="14" y="76"/>
                  </a:lnTo>
                  <a:lnTo>
                    <a:pt x="22" y="92"/>
                  </a:lnTo>
                  <a:lnTo>
                    <a:pt x="25" y="97"/>
                  </a:lnTo>
                  <a:lnTo>
                    <a:pt x="33" y="100"/>
                  </a:lnTo>
                  <a:lnTo>
                    <a:pt x="41" y="103"/>
                  </a:lnTo>
                  <a:lnTo>
                    <a:pt x="49" y="106"/>
                  </a:lnTo>
                  <a:lnTo>
                    <a:pt x="58" y="103"/>
                  </a:lnTo>
                  <a:lnTo>
                    <a:pt x="63" y="100"/>
                  </a:lnTo>
                  <a:lnTo>
                    <a:pt x="77" y="92"/>
                  </a:lnTo>
                  <a:lnTo>
                    <a:pt x="80" y="92"/>
                  </a:lnTo>
                  <a:lnTo>
                    <a:pt x="77"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4" name="Freeform 33"/>
            <p:cNvSpPr>
              <a:spLocks/>
            </p:cNvSpPr>
            <p:nvPr/>
          </p:nvSpPr>
          <p:spPr bwMode="auto">
            <a:xfrm>
              <a:off x="2723" y="726"/>
              <a:ext cx="85" cy="171"/>
            </a:xfrm>
            <a:custGeom>
              <a:avLst/>
              <a:gdLst/>
              <a:ahLst/>
              <a:cxnLst>
                <a:cxn ang="0">
                  <a:pos x="85" y="171"/>
                </a:cxn>
                <a:cxn ang="0">
                  <a:pos x="85" y="171"/>
                </a:cxn>
                <a:cxn ang="0">
                  <a:pos x="71" y="171"/>
                </a:cxn>
                <a:cxn ang="0">
                  <a:pos x="71" y="171"/>
                </a:cxn>
                <a:cxn ang="0">
                  <a:pos x="71" y="171"/>
                </a:cxn>
                <a:cxn ang="0">
                  <a:pos x="71" y="136"/>
                </a:cxn>
                <a:cxn ang="0">
                  <a:pos x="71" y="136"/>
                </a:cxn>
                <a:cxn ang="0">
                  <a:pos x="71" y="106"/>
                </a:cxn>
                <a:cxn ang="0">
                  <a:pos x="71" y="106"/>
                </a:cxn>
                <a:cxn ang="0">
                  <a:pos x="71" y="92"/>
                </a:cxn>
                <a:cxn ang="0">
                  <a:pos x="68" y="81"/>
                </a:cxn>
                <a:cxn ang="0">
                  <a:pos x="68" y="81"/>
                </a:cxn>
                <a:cxn ang="0">
                  <a:pos x="66" y="76"/>
                </a:cxn>
                <a:cxn ang="0">
                  <a:pos x="60" y="73"/>
                </a:cxn>
                <a:cxn ang="0">
                  <a:pos x="55" y="71"/>
                </a:cxn>
                <a:cxn ang="0">
                  <a:pos x="49" y="71"/>
                </a:cxn>
                <a:cxn ang="0">
                  <a:pos x="49" y="71"/>
                </a:cxn>
                <a:cxn ang="0">
                  <a:pos x="38" y="71"/>
                </a:cxn>
                <a:cxn ang="0">
                  <a:pos x="30" y="73"/>
                </a:cxn>
                <a:cxn ang="0">
                  <a:pos x="16" y="84"/>
                </a:cxn>
                <a:cxn ang="0">
                  <a:pos x="16" y="84"/>
                </a:cxn>
                <a:cxn ang="0">
                  <a:pos x="16" y="87"/>
                </a:cxn>
                <a:cxn ang="0">
                  <a:pos x="16" y="87"/>
                </a:cxn>
                <a:cxn ang="0">
                  <a:pos x="16" y="171"/>
                </a:cxn>
                <a:cxn ang="0">
                  <a:pos x="16" y="171"/>
                </a:cxn>
                <a:cxn ang="0">
                  <a:pos x="16" y="171"/>
                </a:cxn>
                <a:cxn ang="0">
                  <a:pos x="2" y="171"/>
                </a:cxn>
                <a:cxn ang="0">
                  <a:pos x="2" y="171"/>
                </a:cxn>
                <a:cxn ang="0">
                  <a:pos x="2" y="171"/>
                </a:cxn>
                <a:cxn ang="0">
                  <a:pos x="2" y="76"/>
                </a:cxn>
                <a:cxn ang="0">
                  <a:pos x="2" y="76"/>
                </a:cxn>
                <a:cxn ang="0">
                  <a:pos x="2" y="38"/>
                </a:cxn>
                <a:cxn ang="0">
                  <a:pos x="0" y="3"/>
                </a:cxn>
                <a:cxn ang="0">
                  <a:pos x="2" y="0"/>
                </a:cxn>
                <a:cxn ang="0">
                  <a:pos x="2" y="0"/>
                </a:cxn>
                <a:cxn ang="0">
                  <a:pos x="13" y="0"/>
                </a:cxn>
                <a:cxn ang="0">
                  <a:pos x="16" y="0"/>
                </a:cxn>
                <a:cxn ang="0">
                  <a:pos x="16" y="0"/>
                </a:cxn>
                <a:cxn ang="0">
                  <a:pos x="16" y="33"/>
                </a:cxn>
                <a:cxn ang="0">
                  <a:pos x="16" y="71"/>
                </a:cxn>
                <a:cxn ang="0">
                  <a:pos x="16" y="71"/>
                </a:cxn>
                <a:cxn ang="0">
                  <a:pos x="33" y="63"/>
                </a:cxn>
                <a:cxn ang="0">
                  <a:pos x="41" y="60"/>
                </a:cxn>
                <a:cxn ang="0">
                  <a:pos x="52" y="57"/>
                </a:cxn>
                <a:cxn ang="0">
                  <a:pos x="52" y="57"/>
                </a:cxn>
                <a:cxn ang="0">
                  <a:pos x="60" y="60"/>
                </a:cxn>
                <a:cxn ang="0">
                  <a:pos x="68" y="63"/>
                </a:cxn>
                <a:cxn ang="0">
                  <a:pos x="77" y="68"/>
                </a:cxn>
                <a:cxn ang="0">
                  <a:pos x="79" y="76"/>
                </a:cxn>
                <a:cxn ang="0">
                  <a:pos x="79" y="76"/>
                </a:cxn>
                <a:cxn ang="0">
                  <a:pos x="82" y="90"/>
                </a:cxn>
                <a:cxn ang="0">
                  <a:pos x="85" y="103"/>
                </a:cxn>
                <a:cxn ang="0">
                  <a:pos x="85" y="125"/>
                </a:cxn>
                <a:cxn ang="0">
                  <a:pos x="85" y="125"/>
                </a:cxn>
                <a:cxn ang="0">
                  <a:pos x="85" y="171"/>
                </a:cxn>
                <a:cxn ang="0">
                  <a:pos x="85" y="171"/>
                </a:cxn>
              </a:cxnLst>
              <a:rect l="0" t="0" r="r" b="b"/>
              <a:pathLst>
                <a:path w="85" h="171">
                  <a:moveTo>
                    <a:pt x="85" y="171"/>
                  </a:moveTo>
                  <a:lnTo>
                    <a:pt x="85" y="171"/>
                  </a:lnTo>
                  <a:lnTo>
                    <a:pt x="71" y="171"/>
                  </a:lnTo>
                  <a:lnTo>
                    <a:pt x="71" y="136"/>
                  </a:lnTo>
                  <a:lnTo>
                    <a:pt x="71" y="106"/>
                  </a:lnTo>
                  <a:lnTo>
                    <a:pt x="71" y="92"/>
                  </a:lnTo>
                  <a:lnTo>
                    <a:pt x="68" y="81"/>
                  </a:lnTo>
                  <a:lnTo>
                    <a:pt x="66" y="76"/>
                  </a:lnTo>
                  <a:lnTo>
                    <a:pt x="60" y="73"/>
                  </a:lnTo>
                  <a:lnTo>
                    <a:pt x="55" y="71"/>
                  </a:lnTo>
                  <a:lnTo>
                    <a:pt x="49" y="71"/>
                  </a:lnTo>
                  <a:lnTo>
                    <a:pt x="38" y="71"/>
                  </a:lnTo>
                  <a:lnTo>
                    <a:pt x="30" y="73"/>
                  </a:lnTo>
                  <a:lnTo>
                    <a:pt x="16" y="84"/>
                  </a:lnTo>
                  <a:lnTo>
                    <a:pt x="16" y="87"/>
                  </a:lnTo>
                  <a:lnTo>
                    <a:pt x="16" y="171"/>
                  </a:lnTo>
                  <a:lnTo>
                    <a:pt x="2" y="171"/>
                  </a:lnTo>
                  <a:lnTo>
                    <a:pt x="2" y="76"/>
                  </a:lnTo>
                  <a:lnTo>
                    <a:pt x="2" y="38"/>
                  </a:lnTo>
                  <a:lnTo>
                    <a:pt x="0" y="3"/>
                  </a:lnTo>
                  <a:lnTo>
                    <a:pt x="2" y="0"/>
                  </a:lnTo>
                  <a:lnTo>
                    <a:pt x="13" y="0"/>
                  </a:lnTo>
                  <a:lnTo>
                    <a:pt x="16" y="0"/>
                  </a:lnTo>
                  <a:lnTo>
                    <a:pt x="16" y="33"/>
                  </a:lnTo>
                  <a:lnTo>
                    <a:pt x="16" y="71"/>
                  </a:lnTo>
                  <a:lnTo>
                    <a:pt x="33" y="63"/>
                  </a:lnTo>
                  <a:lnTo>
                    <a:pt x="41" y="60"/>
                  </a:lnTo>
                  <a:lnTo>
                    <a:pt x="52" y="57"/>
                  </a:lnTo>
                  <a:lnTo>
                    <a:pt x="60" y="60"/>
                  </a:lnTo>
                  <a:lnTo>
                    <a:pt x="68" y="63"/>
                  </a:lnTo>
                  <a:lnTo>
                    <a:pt x="77" y="68"/>
                  </a:lnTo>
                  <a:lnTo>
                    <a:pt x="79" y="76"/>
                  </a:lnTo>
                  <a:lnTo>
                    <a:pt x="82" y="90"/>
                  </a:lnTo>
                  <a:lnTo>
                    <a:pt x="85" y="103"/>
                  </a:lnTo>
                  <a:lnTo>
                    <a:pt x="85" y="125"/>
                  </a:lnTo>
                  <a:lnTo>
                    <a:pt x="85"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5" name="Freeform 32"/>
            <p:cNvSpPr>
              <a:spLocks noEditPoints="1"/>
            </p:cNvSpPr>
            <p:nvPr/>
          </p:nvSpPr>
          <p:spPr bwMode="auto">
            <a:xfrm>
              <a:off x="2841" y="783"/>
              <a:ext cx="93" cy="116"/>
            </a:xfrm>
            <a:custGeom>
              <a:avLst/>
              <a:gdLst/>
              <a:ahLst/>
              <a:cxnLst>
                <a:cxn ang="0">
                  <a:pos x="47" y="116"/>
                </a:cxn>
                <a:cxn ang="0">
                  <a:pos x="25" y="111"/>
                </a:cxn>
                <a:cxn ang="0">
                  <a:pos x="11" y="100"/>
                </a:cxn>
                <a:cxn ang="0">
                  <a:pos x="3" y="81"/>
                </a:cxn>
                <a:cxn ang="0">
                  <a:pos x="0" y="57"/>
                </a:cxn>
                <a:cxn ang="0">
                  <a:pos x="5" y="24"/>
                </a:cxn>
                <a:cxn ang="0">
                  <a:pos x="16" y="11"/>
                </a:cxn>
                <a:cxn ang="0">
                  <a:pos x="36" y="3"/>
                </a:cxn>
                <a:cxn ang="0">
                  <a:pos x="47" y="0"/>
                </a:cxn>
                <a:cxn ang="0">
                  <a:pos x="69" y="6"/>
                </a:cxn>
                <a:cxn ang="0">
                  <a:pos x="82" y="19"/>
                </a:cxn>
                <a:cxn ang="0">
                  <a:pos x="91" y="35"/>
                </a:cxn>
                <a:cxn ang="0">
                  <a:pos x="93" y="60"/>
                </a:cxn>
                <a:cxn ang="0">
                  <a:pos x="88" y="92"/>
                </a:cxn>
                <a:cxn ang="0">
                  <a:pos x="74" y="106"/>
                </a:cxn>
                <a:cxn ang="0">
                  <a:pos x="58" y="116"/>
                </a:cxn>
                <a:cxn ang="0">
                  <a:pos x="47" y="116"/>
                </a:cxn>
                <a:cxn ang="0">
                  <a:pos x="47" y="11"/>
                </a:cxn>
                <a:cxn ang="0">
                  <a:pos x="30" y="16"/>
                </a:cxn>
                <a:cxn ang="0">
                  <a:pos x="19" y="24"/>
                </a:cxn>
                <a:cxn ang="0">
                  <a:pos x="14" y="57"/>
                </a:cxn>
                <a:cxn ang="0">
                  <a:pos x="14" y="76"/>
                </a:cxn>
                <a:cxn ang="0">
                  <a:pos x="25" y="97"/>
                </a:cxn>
                <a:cxn ang="0">
                  <a:pos x="38" y="103"/>
                </a:cxn>
                <a:cxn ang="0">
                  <a:pos x="47" y="106"/>
                </a:cxn>
                <a:cxn ang="0">
                  <a:pos x="63" y="100"/>
                </a:cxn>
                <a:cxn ang="0">
                  <a:pos x="71" y="92"/>
                </a:cxn>
                <a:cxn ang="0">
                  <a:pos x="80" y="60"/>
                </a:cxn>
                <a:cxn ang="0">
                  <a:pos x="77" y="43"/>
                </a:cxn>
                <a:cxn ang="0">
                  <a:pos x="69" y="22"/>
                </a:cxn>
                <a:cxn ang="0">
                  <a:pos x="55" y="14"/>
                </a:cxn>
                <a:cxn ang="0">
                  <a:pos x="47" y="11"/>
                </a:cxn>
              </a:cxnLst>
              <a:rect l="0" t="0" r="r" b="b"/>
              <a:pathLst>
                <a:path w="93" h="116">
                  <a:moveTo>
                    <a:pt x="47" y="116"/>
                  </a:moveTo>
                  <a:lnTo>
                    <a:pt x="47" y="116"/>
                  </a:lnTo>
                  <a:lnTo>
                    <a:pt x="33" y="116"/>
                  </a:lnTo>
                  <a:lnTo>
                    <a:pt x="25" y="111"/>
                  </a:lnTo>
                  <a:lnTo>
                    <a:pt x="16" y="106"/>
                  </a:lnTo>
                  <a:lnTo>
                    <a:pt x="11" y="100"/>
                  </a:lnTo>
                  <a:lnTo>
                    <a:pt x="5" y="92"/>
                  </a:lnTo>
                  <a:lnTo>
                    <a:pt x="3" y="81"/>
                  </a:lnTo>
                  <a:lnTo>
                    <a:pt x="0" y="57"/>
                  </a:lnTo>
                  <a:lnTo>
                    <a:pt x="3" y="35"/>
                  </a:lnTo>
                  <a:lnTo>
                    <a:pt x="5" y="24"/>
                  </a:lnTo>
                  <a:lnTo>
                    <a:pt x="11" y="16"/>
                  </a:lnTo>
                  <a:lnTo>
                    <a:pt x="16" y="11"/>
                  </a:lnTo>
                  <a:lnTo>
                    <a:pt x="25" y="6"/>
                  </a:lnTo>
                  <a:lnTo>
                    <a:pt x="36" y="3"/>
                  </a:lnTo>
                  <a:lnTo>
                    <a:pt x="47" y="0"/>
                  </a:lnTo>
                  <a:lnTo>
                    <a:pt x="58" y="3"/>
                  </a:lnTo>
                  <a:lnTo>
                    <a:pt x="69" y="6"/>
                  </a:lnTo>
                  <a:lnTo>
                    <a:pt x="77" y="11"/>
                  </a:lnTo>
                  <a:lnTo>
                    <a:pt x="82" y="19"/>
                  </a:lnTo>
                  <a:lnTo>
                    <a:pt x="88" y="27"/>
                  </a:lnTo>
                  <a:lnTo>
                    <a:pt x="91" y="35"/>
                  </a:lnTo>
                  <a:lnTo>
                    <a:pt x="93" y="60"/>
                  </a:lnTo>
                  <a:lnTo>
                    <a:pt x="91" y="81"/>
                  </a:lnTo>
                  <a:lnTo>
                    <a:pt x="88" y="92"/>
                  </a:lnTo>
                  <a:lnTo>
                    <a:pt x="82" y="100"/>
                  </a:lnTo>
                  <a:lnTo>
                    <a:pt x="74" y="106"/>
                  </a:lnTo>
                  <a:lnTo>
                    <a:pt x="66" y="111"/>
                  </a:lnTo>
                  <a:lnTo>
                    <a:pt x="58" y="116"/>
                  </a:lnTo>
                  <a:lnTo>
                    <a:pt x="47" y="116"/>
                  </a:lnTo>
                  <a:close/>
                  <a:moveTo>
                    <a:pt x="47" y="11"/>
                  </a:moveTo>
                  <a:lnTo>
                    <a:pt x="47" y="11"/>
                  </a:lnTo>
                  <a:lnTo>
                    <a:pt x="38" y="14"/>
                  </a:lnTo>
                  <a:lnTo>
                    <a:pt x="30" y="16"/>
                  </a:lnTo>
                  <a:lnTo>
                    <a:pt x="25" y="19"/>
                  </a:lnTo>
                  <a:lnTo>
                    <a:pt x="19" y="24"/>
                  </a:lnTo>
                  <a:lnTo>
                    <a:pt x="14" y="41"/>
                  </a:lnTo>
                  <a:lnTo>
                    <a:pt x="14" y="57"/>
                  </a:lnTo>
                  <a:lnTo>
                    <a:pt x="14" y="76"/>
                  </a:lnTo>
                  <a:lnTo>
                    <a:pt x="19" y="89"/>
                  </a:lnTo>
                  <a:lnTo>
                    <a:pt x="25" y="97"/>
                  </a:lnTo>
                  <a:lnTo>
                    <a:pt x="30" y="100"/>
                  </a:lnTo>
                  <a:lnTo>
                    <a:pt x="38" y="103"/>
                  </a:lnTo>
                  <a:lnTo>
                    <a:pt x="47" y="106"/>
                  </a:lnTo>
                  <a:lnTo>
                    <a:pt x="55" y="103"/>
                  </a:lnTo>
                  <a:lnTo>
                    <a:pt x="63" y="100"/>
                  </a:lnTo>
                  <a:lnTo>
                    <a:pt x="69" y="97"/>
                  </a:lnTo>
                  <a:lnTo>
                    <a:pt x="71" y="92"/>
                  </a:lnTo>
                  <a:lnTo>
                    <a:pt x="77" y="76"/>
                  </a:lnTo>
                  <a:lnTo>
                    <a:pt x="80" y="60"/>
                  </a:lnTo>
                  <a:lnTo>
                    <a:pt x="77" y="43"/>
                  </a:lnTo>
                  <a:lnTo>
                    <a:pt x="74" y="27"/>
                  </a:lnTo>
                  <a:lnTo>
                    <a:pt x="69" y="22"/>
                  </a:lnTo>
                  <a:lnTo>
                    <a:pt x="63" y="16"/>
                  </a:lnTo>
                  <a:lnTo>
                    <a:pt x="55"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6" name="Freeform 31"/>
            <p:cNvSpPr>
              <a:spLocks noEditPoints="1"/>
            </p:cNvSpPr>
            <p:nvPr/>
          </p:nvSpPr>
          <p:spPr bwMode="auto">
            <a:xfrm>
              <a:off x="2959" y="783"/>
              <a:ext cx="96" cy="116"/>
            </a:xfrm>
            <a:custGeom>
              <a:avLst/>
              <a:gdLst/>
              <a:ahLst/>
              <a:cxnLst>
                <a:cxn ang="0">
                  <a:pos x="50" y="116"/>
                </a:cxn>
                <a:cxn ang="0">
                  <a:pos x="28" y="111"/>
                </a:cxn>
                <a:cxn ang="0">
                  <a:pos x="11" y="100"/>
                </a:cxn>
                <a:cxn ang="0">
                  <a:pos x="3" y="81"/>
                </a:cxn>
                <a:cxn ang="0">
                  <a:pos x="0" y="57"/>
                </a:cxn>
                <a:cxn ang="0">
                  <a:pos x="8" y="24"/>
                </a:cxn>
                <a:cxn ang="0">
                  <a:pos x="19" y="11"/>
                </a:cxn>
                <a:cxn ang="0">
                  <a:pos x="39" y="3"/>
                </a:cxn>
                <a:cxn ang="0">
                  <a:pos x="50" y="0"/>
                </a:cxn>
                <a:cxn ang="0">
                  <a:pos x="72" y="6"/>
                </a:cxn>
                <a:cxn ang="0">
                  <a:pos x="85" y="19"/>
                </a:cxn>
                <a:cxn ang="0">
                  <a:pos x="94" y="35"/>
                </a:cxn>
                <a:cxn ang="0">
                  <a:pos x="96" y="60"/>
                </a:cxn>
                <a:cxn ang="0">
                  <a:pos x="91" y="92"/>
                </a:cxn>
                <a:cxn ang="0">
                  <a:pos x="77" y="106"/>
                </a:cxn>
                <a:cxn ang="0">
                  <a:pos x="61" y="116"/>
                </a:cxn>
                <a:cxn ang="0">
                  <a:pos x="50" y="116"/>
                </a:cxn>
                <a:cxn ang="0">
                  <a:pos x="50" y="11"/>
                </a:cxn>
                <a:cxn ang="0">
                  <a:pos x="33" y="16"/>
                </a:cxn>
                <a:cxn ang="0">
                  <a:pos x="22" y="24"/>
                </a:cxn>
                <a:cxn ang="0">
                  <a:pos x="14" y="57"/>
                </a:cxn>
                <a:cxn ang="0">
                  <a:pos x="17" y="76"/>
                </a:cxn>
                <a:cxn ang="0">
                  <a:pos x="28" y="97"/>
                </a:cxn>
                <a:cxn ang="0">
                  <a:pos x="41" y="103"/>
                </a:cxn>
                <a:cxn ang="0">
                  <a:pos x="50" y="106"/>
                </a:cxn>
                <a:cxn ang="0">
                  <a:pos x="66" y="100"/>
                </a:cxn>
                <a:cxn ang="0">
                  <a:pos x="74" y="92"/>
                </a:cxn>
                <a:cxn ang="0">
                  <a:pos x="83" y="60"/>
                </a:cxn>
                <a:cxn ang="0">
                  <a:pos x="80" y="43"/>
                </a:cxn>
                <a:cxn ang="0">
                  <a:pos x="72" y="22"/>
                </a:cxn>
                <a:cxn ang="0">
                  <a:pos x="58" y="14"/>
                </a:cxn>
                <a:cxn ang="0">
                  <a:pos x="50" y="11"/>
                </a:cxn>
              </a:cxnLst>
              <a:rect l="0" t="0" r="r" b="b"/>
              <a:pathLst>
                <a:path w="96" h="116">
                  <a:moveTo>
                    <a:pt x="50" y="116"/>
                  </a:moveTo>
                  <a:lnTo>
                    <a:pt x="50" y="116"/>
                  </a:lnTo>
                  <a:lnTo>
                    <a:pt x="36" y="116"/>
                  </a:lnTo>
                  <a:lnTo>
                    <a:pt x="28" y="111"/>
                  </a:lnTo>
                  <a:lnTo>
                    <a:pt x="19" y="106"/>
                  </a:lnTo>
                  <a:lnTo>
                    <a:pt x="11" y="100"/>
                  </a:lnTo>
                  <a:lnTo>
                    <a:pt x="8" y="92"/>
                  </a:lnTo>
                  <a:lnTo>
                    <a:pt x="3" y="81"/>
                  </a:lnTo>
                  <a:lnTo>
                    <a:pt x="0" y="57"/>
                  </a:lnTo>
                  <a:lnTo>
                    <a:pt x="3" y="35"/>
                  </a:lnTo>
                  <a:lnTo>
                    <a:pt x="8" y="24"/>
                  </a:lnTo>
                  <a:lnTo>
                    <a:pt x="14" y="16"/>
                  </a:lnTo>
                  <a:lnTo>
                    <a:pt x="19" y="11"/>
                  </a:lnTo>
                  <a:lnTo>
                    <a:pt x="28" y="6"/>
                  </a:lnTo>
                  <a:lnTo>
                    <a:pt x="39" y="3"/>
                  </a:lnTo>
                  <a:lnTo>
                    <a:pt x="50" y="0"/>
                  </a:lnTo>
                  <a:lnTo>
                    <a:pt x="61" y="3"/>
                  </a:lnTo>
                  <a:lnTo>
                    <a:pt x="72" y="6"/>
                  </a:lnTo>
                  <a:lnTo>
                    <a:pt x="80" y="11"/>
                  </a:lnTo>
                  <a:lnTo>
                    <a:pt x="85" y="19"/>
                  </a:lnTo>
                  <a:lnTo>
                    <a:pt x="91" y="27"/>
                  </a:lnTo>
                  <a:lnTo>
                    <a:pt x="94" y="35"/>
                  </a:lnTo>
                  <a:lnTo>
                    <a:pt x="96" y="60"/>
                  </a:lnTo>
                  <a:lnTo>
                    <a:pt x="94" y="81"/>
                  </a:lnTo>
                  <a:lnTo>
                    <a:pt x="91" y="92"/>
                  </a:lnTo>
                  <a:lnTo>
                    <a:pt x="85" y="100"/>
                  </a:lnTo>
                  <a:lnTo>
                    <a:pt x="77" y="106"/>
                  </a:lnTo>
                  <a:lnTo>
                    <a:pt x="69" y="111"/>
                  </a:lnTo>
                  <a:lnTo>
                    <a:pt x="61" y="116"/>
                  </a:lnTo>
                  <a:lnTo>
                    <a:pt x="50" y="116"/>
                  </a:lnTo>
                  <a:close/>
                  <a:moveTo>
                    <a:pt x="50" y="11"/>
                  </a:moveTo>
                  <a:lnTo>
                    <a:pt x="50" y="11"/>
                  </a:lnTo>
                  <a:lnTo>
                    <a:pt x="41" y="14"/>
                  </a:lnTo>
                  <a:lnTo>
                    <a:pt x="33" y="16"/>
                  </a:lnTo>
                  <a:lnTo>
                    <a:pt x="28" y="19"/>
                  </a:lnTo>
                  <a:lnTo>
                    <a:pt x="22" y="24"/>
                  </a:lnTo>
                  <a:lnTo>
                    <a:pt x="17" y="41"/>
                  </a:lnTo>
                  <a:lnTo>
                    <a:pt x="14" y="57"/>
                  </a:lnTo>
                  <a:lnTo>
                    <a:pt x="17" y="76"/>
                  </a:lnTo>
                  <a:lnTo>
                    <a:pt x="22" y="89"/>
                  </a:lnTo>
                  <a:lnTo>
                    <a:pt x="28" y="97"/>
                  </a:lnTo>
                  <a:lnTo>
                    <a:pt x="33" y="100"/>
                  </a:lnTo>
                  <a:lnTo>
                    <a:pt x="41" y="103"/>
                  </a:lnTo>
                  <a:lnTo>
                    <a:pt x="50" y="106"/>
                  </a:lnTo>
                  <a:lnTo>
                    <a:pt x="58" y="103"/>
                  </a:lnTo>
                  <a:lnTo>
                    <a:pt x="66" y="100"/>
                  </a:lnTo>
                  <a:lnTo>
                    <a:pt x="72" y="97"/>
                  </a:lnTo>
                  <a:lnTo>
                    <a:pt x="74" y="92"/>
                  </a:lnTo>
                  <a:lnTo>
                    <a:pt x="80" y="76"/>
                  </a:lnTo>
                  <a:lnTo>
                    <a:pt x="83" y="60"/>
                  </a:lnTo>
                  <a:lnTo>
                    <a:pt x="80" y="43"/>
                  </a:lnTo>
                  <a:lnTo>
                    <a:pt x="74" y="27"/>
                  </a:lnTo>
                  <a:lnTo>
                    <a:pt x="72" y="22"/>
                  </a:lnTo>
                  <a:lnTo>
                    <a:pt x="66" y="16"/>
                  </a:lnTo>
                  <a:lnTo>
                    <a:pt x="58" y="14"/>
                  </a:lnTo>
                  <a:lnTo>
                    <a:pt x="5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30"/>
            <p:cNvSpPr>
              <a:spLocks/>
            </p:cNvSpPr>
            <p:nvPr/>
          </p:nvSpPr>
          <p:spPr bwMode="auto">
            <a:xfrm>
              <a:off x="3086" y="726"/>
              <a:ext cx="16" cy="171"/>
            </a:xfrm>
            <a:custGeom>
              <a:avLst/>
              <a:gdLst/>
              <a:ahLst/>
              <a:cxnLst>
                <a:cxn ang="0">
                  <a:pos x="13" y="171"/>
                </a:cxn>
                <a:cxn ang="0">
                  <a:pos x="13" y="171"/>
                </a:cxn>
                <a:cxn ang="0">
                  <a:pos x="2" y="171"/>
                </a:cxn>
                <a:cxn ang="0">
                  <a:pos x="2" y="171"/>
                </a:cxn>
                <a:cxn ang="0">
                  <a:pos x="2" y="171"/>
                </a:cxn>
                <a:cxn ang="0">
                  <a:pos x="2" y="100"/>
                </a:cxn>
                <a:cxn ang="0">
                  <a:pos x="2" y="68"/>
                </a:cxn>
                <a:cxn ang="0">
                  <a:pos x="2" y="68"/>
                </a:cxn>
                <a:cxn ang="0">
                  <a:pos x="0" y="3"/>
                </a:cxn>
                <a:cxn ang="0">
                  <a:pos x="0" y="0"/>
                </a:cxn>
                <a:cxn ang="0">
                  <a:pos x="0" y="0"/>
                </a:cxn>
                <a:cxn ang="0">
                  <a:pos x="13" y="0"/>
                </a:cxn>
                <a:cxn ang="0">
                  <a:pos x="13" y="0"/>
                </a:cxn>
                <a:cxn ang="0">
                  <a:pos x="13" y="0"/>
                </a:cxn>
                <a:cxn ang="0">
                  <a:pos x="13" y="73"/>
                </a:cxn>
                <a:cxn ang="0">
                  <a:pos x="13" y="73"/>
                </a:cxn>
                <a:cxn ang="0">
                  <a:pos x="13" y="133"/>
                </a:cxn>
                <a:cxn ang="0">
                  <a:pos x="13" y="133"/>
                </a:cxn>
                <a:cxn ang="0">
                  <a:pos x="16" y="171"/>
                </a:cxn>
                <a:cxn ang="0">
                  <a:pos x="13" y="171"/>
                </a:cxn>
              </a:cxnLst>
              <a:rect l="0" t="0" r="r" b="b"/>
              <a:pathLst>
                <a:path w="16" h="171">
                  <a:moveTo>
                    <a:pt x="13" y="171"/>
                  </a:moveTo>
                  <a:lnTo>
                    <a:pt x="13" y="171"/>
                  </a:lnTo>
                  <a:lnTo>
                    <a:pt x="2" y="171"/>
                  </a:lnTo>
                  <a:lnTo>
                    <a:pt x="2" y="100"/>
                  </a:lnTo>
                  <a:lnTo>
                    <a:pt x="2" y="68"/>
                  </a:lnTo>
                  <a:lnTo>
                    <a:pt x="0" y="3"/>
                  </a:lnTo>
                  <a:lnTo>
                    <a:pt x="0" y="0"/>
                  </a:lnTo>
                  <a:lnTo>
                    <a:pt x="13" y="0"/>
                  </a:lnTo>
                  <a:lnTo>
                    <a:pt x="13" y="73"/>
                  </a:lnTo>
                  <a:lnTo>
                    <a:pt x="13" y="133"/>
                  </a:lnTo>
                  <a:lnTo>
                    <a:pt x="16" y="171"/>
                  </a:lnTo>
                  <a:lnTo>
                    <a:pt x="13"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8" name="Freeform 29"/>
            <p:cNvSpPr>
              <a:spLocks/>
            </p:cNvSpPr>
            <p:nvPr/>
          </p:nvSpPr>
          <p:spPr bwMode="auto">
            <a:xfrm>
              <a:off x="850" y="975"/>
              <a:ext cx="110" cy="154"/>
            </a:xfrm>
            <a:custGeom>
              <a:avLst/>
              <a:gdLst/>
              <a:ahLst/>
              <a:cxnLst>
                <a:cxn ang="0">
                  <a:pos x="107" y="154"/>
                </a:cxn>
                <a:cxn ang="0">
                  <a:pos x="107" y="154"/>
                </a:cxn>
                <a:cxn ang="0">
                  <a:pos x="91" y="154"/>
                </a:cxn>
                <a:cxn ang="0">
                  <a:pos x="88" y="154"/>
                </a:cxn>
                <a:cxn ang="0">
                  <a:pos x="88" y="154"/>
                </a:cxn>
                <a:cxn ang="0">
                  <a:pos x="49" y="84"/>
                </a:cxn>
                <a:cxn ang="0">
                  <a:pos x="11" y="13"/>
                </a:cxn>
                <a:cxn ang="0">
                  <a:pos x="11" y="13"/>
                </a:cxn>
                <a:cxn ang="0">
                  <a:pos x="14" y="84"/>
                </a:cxn>
                <a:cxn ang="0">
                  <a:pos x="14" y="84"/>
                </a:cxn>
                <a:cxn ang="0">
                  <a:pos x="14" y="154"/>
                </a:cxn>
                <a:cxn ang="0">
                  <a:pos x="14" y="154"/>
                </a:cxn>
                <a:cxn ang="0">
                  <a:pos x="8" y="154"/>
                </a:cxn>
                <a:cxn ang="0">
                  <a:pos x="8" y="154"/>
                </a:cxn>
                <a:cxn ang="0">
                  <a:pos x="3"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6" y="32"/>
                </a:cxn>
                <a:cxn ang="0">
                  <a:pos x="36" y="32"/>
                </a:cxn>
                <a:cxn ang="0">
                  <a:pos x="55" y="62"/>
                </a:cxn>
                <a:cxn ang="0">
                  <a:pos x="96" y="143"/>
                </a:cxn>
                <a:cxn ang="0">
                  <a:pos x="96" y="143"/>
                </a:cxn>
                <a:cxn ang="0">
                  <a:pos x="96" y="111"/>
                </a:cxn>
                <a:cxn ang="0">
                  <a:pos x="96" y="111"/>
                </a:cxn>
                <a:cxn ang="0">
                  <a:pos x="93"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1" y="154"/>
                  </a:lnTo>
                  <a:lnTo>
                    <a:pt x="88" y="154"/>
                  </a:lnTo>
                  <a:lnTo>
                    <a:pt x="49" y="84"/>
                  </a:lnTo>
                  <a:lnTo>
                    <a:pt x="11" y="13"/>
                  </a:lnTo>
                  <a:lnTo>
                    <a:pt x="14" y="84"/>
                  </a:lnTo>
                  <a:lnTo>
                    <a:pt x="14" y="154"/>
                  </a:lnTo>
                  <a:lnTo>
                    <a:pt x="8" y="154"/>
                  </a:lnTo>
                  <a:lnTo>
                    <a:pt x="3" y="154"/>
                  </a:lnTo>
                  <a:lnTo>
                    <a:pt x="0" y="154"/>
                  </a:lnTo>
                  <a:lnTo>
                    <a:pt x="0" y="113"/>
                  </a:lnTo>
                  <a:lnTo>
                    <a:pt x="0" y="3"/>
                  </a:lnTo>
                  <a:lnTo>
                    <a:pt x="19" y="0"/>
                  </a:lnTo>
                  <a:lnTo>
                    <a:pt x="19" y="3"/>
                  </a:lnTo>
                  <a:lnTo>
                    <a:pt x="36" y="32"/>
                  </a:lnTo>
                  <a:lnTo>
                    <a:pt x="55" y="62"/>
                  </a:lnTo>
                  <a:lnTo>
                    <a:pt x="96" y="143"/>
                  </a:lnTo>
                  <a:lnTo>
                    <a:pt x="96" y="111"/>
                  </a:lnTo>
                  <a:lnTo>
                    <a:pt x="93" y="3"/>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9" name="Freeform 28"/>
            <p:cNvSpPr>
              <a:spLocks noEditPoints="1"/>
            </p:cNvSpPr>
            <p:nvPr/>
          </p:nvSpPr>
          <p:spPr bwMode="auto">
            <a:xfrm>
              <a:off x="993" y="1015"/>
              <a:ext cx="91" cy="117"/>
            </a:xfrm>
            <a:custGeom>
              <a:avLst/>
              <a:gdLst/>
              <a:ahLst/>
              <a:cxnLst>
                <a:cxn ang="0">
                  <a:pos x="91" y="57"/>
                </a:cxn>
                <a:cxn ang="0">
                  <a:pos x="14" y="57"/>
                </a:cxn>
                <a:cxn ang="0">
                  <a:pos x="14" y="57"/>
                </a:cxn>
                <a:cxn ang="0">
                  <a:pos x="14" y="76"/>
                </a:cxn>
                <a:cxn ang="0">
                  <a:pos x="22" y="90"/>
                </a:cxn>
                <a:cxn ang="0">
                  <a:pos x="27" y="98"/>
                </a:cxn>
                <a:cxn ang="0">
                  <a:pos x="36" y="100"/>
                </a:cxn>
                <a:cxn ang="0">
                  <a:pos x="44" y="103"/>
                </a:cxn>
                <a:cxn ang="0">
                  <a:pos x="52" y="106"/>
                </a:cxn>
                <a:cxn ang="0">
                  <a:pos x="52" y="106"/>
                </a:cxn>
                <a:cxn ang="0">
                  <a:pos x="60" y="103"/>
                </a:cxn>
                <a:cxn ang="0">
                  <a:pos x="71" y="100"/>
                </a:cxn>
                <a:cxn ang="0">
                  <a:pos x="80" y="98"/>
                </a:cxn>
                <a:cxn ang="0">
                  <a:pos x="85" y="90"/>
                </a:cxn>
                <a:cxn ang="0">
                  <a:pos x="88" y="92"/>
                </a:cxn>
                <a:cxn ang="0">
                  <a:pos x="88" y="92"/>
                </a:cxn>
                <a:cxn ang="0">
                  <a:pos x="88" y="103"/>
                </a:cxn>
                <a:cxn ang="0">
                  <a:pos x="85" y="106"/>
                </a:cxn>
                <a:cxn ang="0">
                  <a:pos x="85" y="106"/>
                </a:cxn>
                <a:cxn ang="0">
                  <a:pos x="69" y="114"/>
                </a:cxn>
                <a:cxn ang="0">
                  <a:pos x="52" y="117"/>
                </a:cxn>
                <a:cxn ang="0">
                  <a:pos x="52" y="117"/>
                </a:cxn>
                <a:cxn ang="0">
                  <a:pos x="38" y="117"/>
                </a:cxn>
                <a:cxn ang="0">
                  <a:pos x="30" y="111"/>
                </a:cxn>
                <a:cxn ang="0">
                  <a:pos x="19" y="108"/>
                </a:cxn>
                <a:cxn ang="0">
                  <a:pos x="14" y="100"/>
                </a:cxn>
                <a:cxn ang="0">
                  <a:pos x="8" y="92"/>
                </a:cxn>
                <a:cxn ang="0">
                  <a:pos x="3" y="81"/>
                </a:cxn>
                <a:cxn ang="0">
                  <a:pos x="0" y="71"/>
                </a:cxn>
                <a:cxn ang="0">
                  <a:pos x="0" y="60"/>
                </a:cxn>
                <a:cxn ang="0">
                  <a:pos x="0" y="60"/>
                </a:cxn>
                <a:cxn ang="0">
                  <a:pos x="3" y="36"/>
                </a:cxn>
                <a:cxn ang="0">
                  <a:pos x="5" y="27"/>
                </a:cxn>
                <a:cxn ang="0">
                  <a:pos x="11" y="17"/>
                </a:cxn>
                <a:cxn ang="0">
                  <a:pos x="19" y="11"/>
                </a:cxn>
                <a:cxn ang="0">
                  <a:pos x="27" y="6"/>
                </a:cxn>
                <a:cxn ang="0">
                  <a:pos x="36" y="3"/>
                </a:cxn>
                <a:cxn ang="0">
                  <a:pos x="47" y="0"/>
                </a:cxn>
                <a:cxn ang="0">
                  <a:pos x="47" y="0"/>
                </a:cxn>
                <a:cxn ang="0">
                  <a:pos x="58" y="3"/>
                </a:cxn>
                <a:cxn ang="0">
                  <a:pos x="69" y="6"/>
                </a:cxn>
                <a:cxn ang="0">
                  <a:pos x="74" y="11"/>
                </a:cxn>
                <a:cxn ang="0">
                  <a:pos x="82" y="17"/>
                </a:cxn>
                <a:cxn ang="0">
                  <a:pos x="85" y="25"/>
                </a:cxn>
                <a:cxn ang="0">
                  <a:pos x="88" y="36"/>
                </a:cxn>
                <a:cxn ang="0">
                  <a:pos x="91" y="57"/>
                </a:cxn>
                <a:cxn ang="0">
                  <a:pos x="91" y="57"/>
                </a:cxn>
                <a:cxn ang="0">
                  <a:pos x="47" y="11"/>
                </a:cxn>
                <a:cxn ang="0">
                  <a:pos x="47" y="11"/>
                </a:cxn>
                <a:cxn ang="0">
                  <a:pos x="33" y="14"/>
                </a:cxn>
                <a:cxn ang="0">
                  <a:pos x="25" y="22"/>
                </a:cxn>
                <a:cxn ang="0">
                  <a:pos x="16" y="33"/>
                </a:cxn>
                <a:cxn ang="0">
                  <a:pos x="14" y="46"/>
                </a:cxn>
                <a:cxn ang="0">
                  <a:pos x="77" y="46"/>
                </a:cxn>
                <a:cxn ang="0">
                  <a:pos x="77" y="46"/>
                </a:cxn>
                <a:cxn ang="0">
                  <a:pos x="74" y="33"/>
                </a:cxn>
                <a:cxn ang="0">
                  <a:pos x="69" y="22"/>
                </a:cxn>
                <a:cxn ang="0">
                  <a:pos x="60" y="14"/>
                </a:cxn>
                <a:cxn ang="0">
                  <a:pos x="47" y="11"/>
                </a:cxn>
                <a:cxn ang="0">
                  <a:pos x="47" y="11"/>
                </a:cxn>
              </a:cxnLst>
              <a:rect l="0" t="0" r="r" b="b"/>
              <a:pathLst>
                <a:path w="91" h="117">
                  <a:moveTo>
                    <a:pt x="91" y="57"/>
                  </a:moveTo>
                  <a:lnTo>
                    <a:pt x="14" y="57"/>
                  </a:lnTo>
                  <a:lnTo>
                    <a:pt x="14" y="76"/>
                  </a:lnTo>
                  <a:lnTo>
                    <a:pt x="22" y="90"/>
                  </a:lnTo>
                  <a:lnTo>
                    <a:pt x="27" y="98"/>
                  </a:lnTo>
                  <a:lnTo>
                    <a:pt x="36" y="100"/>
                  </a:lnTo>
                  <a:lnTo>
                    <a:pt x="44" y="103"/>
                  </a:lnTo>
                  <a:lnTo>
                    <a:pt x="52" y="106"/>
                  </a:lnTo>
                  <a:lnTo>
                    <a:pt x="60" y="103"/>
                  </a:lnTo>
                  <a:lnTo>
                    <a:pt x="71" y="100"/>
                  </a:lnTo>
                  <a:lnTo>
                    <a:pt x="80" y="98"/>
                  </a:lnTo>
                  <a:lnTo>
                    <a:pt x="85" y="90"/>
                  </a:lnTo>
                  <a:lnTo>
                    <a:pt x="88" y="92"/>
                  </a:lnTo>
                  <a:lnTo>
                    <a:pt x="88" y="103"/>
                  </a:lnTo>
                  <a:lnTo>
                    <a:pt x="85" y="106"/>
                  </a:lnTo>
                  <a:lnTo>
                    <a:pt x="69" y="114"/>
                  </a:lnTo>
                  <a:lnTo>
                    <a:pt x="52" y="117"/>
                  </a:lnTo>
                  <a:lnTo>
                    <a:pt x="38" y="117"/>
                  </a:lnTo>
                  <a:lnTo>
                    <a:pt x="30" y="111"/>
                  </a:lnTo>
                  <a:lnTo>
                    <a:pt x="19" y="108"/>
                  </a:lnTo>
                  <a:lnTo>
                    <a:pt x="14" y="100"/>
                  </a:lnTo>
                  <a:lnTo>
                    <a:pt x="8" y="92"/>
                  </a:lnTo>
                  <a:lnTo>
                    <a:pt x="3" y="81"/>
                  </a:lnTo>
                  <a:lnTo>
                    <a:pt x="0" y="71"/>
                  </a:lnTo>
                  <a:lnTo>
                    <a:pt x="0" y="60"/>
                  </a:lnTo>
                  <a:lnTo>
                    <a:pt x="3" y="36"/>
                  </a:lnTo>
                  <a:lnTo>
                    <a:pt x="5" y="27"/>
                  </a:lnTo>
                  <a:lnTo>
                    <a:pt x="11" y="17"/>
                  </a:lnTo>
                  <a:lnTo>
                    <a:pt x="19" y="11"/>
                  </a:lnTo>
                  <a:lnTo>
                    <a:pt x="27" y="6"/>
                  </a:lnTo>
                  <a:lnTo>
                    <a:pt x="36" y="3"/>
                  </a:lnTo>
                  <a:lnTo>
                    <a:pt x="47" y="0"/>
                  </a:lnTo>
                  <a:lnTo>
                    <a:pt x="58" y="3"/>
                  </a:lnTo>
                  <a:lnTo>
                    <a:pt x="69" y="6"/>
                  </a:lnTo>
                  <a:lnTo>
                    <a:pt x="74" y="11"/>
                  </a:lnTo>
                  <a:lnTo>
                    <a:pt x="82" y="17"/>
                  </a:lnTo>
                  <a:lnTo>
                    <a:pt x="85" y="25"/>
                  </a:lnTo>
                  <a:lnTo>
                    <a:pt x="88" y="36"/>
                  </a:lnTo>
                  <a:lnTo>
                    <a:pt x="91" y="57"/>
                  </a:lnTo>
                  <a:close/>
                  <a:moveTo>
                    <a:pt x="47" y="11"/>
                  </a:moveTo>
                  <a:lnTo>
                    <a:pt x="47" y="11"/>
                  </a:lnTo>
                  <a:lnTo>
                    <a:pt x="33" y="14"/>
                  </a:lnTo>
                  <a:lnTo>
                    <a:pt x="25" y="22"/>
                  </a:lnTo>
                  <a:lnTo>
                    <a:pt x="16" y="33"/>
                  </a:lnTo>
                  <a:lnTo>
                    <a:pt x="14" y="46"/>
                  </a:lnTo>
                  <a:lnTo>
                    <a:pt x="77" y="46"/>
                  </a:lnTo>
                  <a:lnTo>
                    <a:pt x="74" y="33"/>
                  </a:lnTo>
                  <a:lnTo>
                    <a:pt x="69" y="22"/>
                  </a:lnTo>
                  <a:lnTo>
                    <a:pt x="60"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0" name="Freeform 27"/>
            <p:cNvSpPr>
              <a:spLocks/>
            </p:cNvSpPr>
            <p:nvPr/>
          </p:nvSpPr>
          <p:spPr bwMode="auto">
            <a:xfrm>
              <a:off x="1100" y="1018"/>
              <a:ext cx="146" cy="111"/>
            </a:xfrm>
            <a:custGeom>
              <a:avLst/>
              <a:gdLst/>
              <a:ahLst/>
              <a:cxnLst>
                <a:cxn ang="0">
                  <a:pos x="132" y="46"/>
                </a:cxn>
                <a:cxn ang="0">
                  <a:pos x="124" y="87"/>
                </a:cxn>
                <a:cxn ang="0">
                  <a:pos x="124" y="87"/>
                </a:cxn>
                <a:cxn ang="0">
                  <a:pos x="118" y="108"/>
                </a:cxn>
                <a:cxn ang="0">
                  <a:pos x="116" y="111"/>
                </a:cxn>
                <a:cxn ang="0">
                  <a:pos x="116" y="111"/>
                </a:cxn>
                <a:cxn ang="0">
                  <a:pos x="99" y="111"/>
                </a:cxn>
                <a:cxn ang="0">
                  <a:pos x="99" y="111"/>
                </a:cxn>
                <a:cxn ang="0">
                  <a:pos x="99" y="111"/>
                </a:cxn>
                <a:cxn ang="0">
                  <a:pos x="91" y="78"/>
                </a:cxn>
                <a:cxn ang="0">
                  <a:pos x="72" y="8"/>
                </a:cxn>
                <a:cxn ang="0">
                  <a:pos x="58" y="65"/>
                </a:cxn>
                <a:cxn ang="0">
                  <a:pos x="58" y="65"/>
                </a:cxn>
                <a:cxn ang="0">
                  <a:pos x="47"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7" y="3"/>
                </a:cxn>
                <a:cxn ang="0">
                  <a:pos x="17" y="3"/>
                </a:cxn>
                <a:cxn ang="0">
                  <a:pos x="22" y="33"/>
                </a:cxn>
                <a:cxn ang="0">
                  <a:pos x="39" y="103"/>
                </a:cxn>
                <a:cxn ang="0">
                  <a:pos x="58" y="30"/>
                </a:cxn>
                <a:cxn ang="0">
                  <a:pos x="58" y="30"/>
                </a:cxn>
                <a:cxn ang="0">
                  <a:pos x="63" y="3"/>
                </a:cxn>
                <a:cxn ang="0">
                  <a:pos x="63" y="0"/>
                </a:cxn>
                <a:cxn ang="0">
                  <a:pos x="63" y="0"/>
                </a:cxn>
                <a:cxn ang="0">
                  <a:pos x="83" y="0"/>
                </a:cxn>
                <a:cxn ang="0">
                  <a:pos x="83" y="3"/>
                </a:cxn>
                <a:cxn ang="0">
                  <a:pos x="83" y="3"/>
                </a:cxn>
                <a:cxn ang="0">
                  <a:pos x="110" y="100"/>
                </a:cxn>
                <a:cxn ang="0">
                  <a:pos x="124" y="43"/>
                </a:cxn>
                <a:cxn ang="0">
                  <a:pos x="124" y="43"/>
                </a:cxn>
                <a:cxn ang="0">
                  <a:pos x="129" y="14"/>
                </a:cxn>
                <a:cxn ang="0">
                  <a:pos x="129" y="14"/>
                </a:cxn>
                <a:cxn ang="0">
                  <a:pos x="132" y="3"/>
                </a:cxn>
                <a:cxn ang="0">
                  <a:pos x="132" y="0"/>
                </a:cxn>
                <a:cxn ang="0">
                  <a:pos x="132" y="0"/>
                </a:cxn>
                <a:cxn ang="0">
                  <a:pos x="138" y="0"/>
                </a:cxn>
                <a:cxn ang="0">
                  <a:pos x="138" y="0"/>
                </a:cxn>
                <a:cxn ang="0">
                  <a:pos x="143" y="0"/>
                </a:cxn>
                <a:cxn ang="0">
                  <a:pos x="146" y="3"/>
                </a:cxn>
                <a:cxn ang="0">
                  <a:pos x="146" y="3"/>
                </a:cxn>
                <a:cxn ang="0">
                  <a:pos x="132" y="46"/>
                </a:cxn>
                <a:cxn ang="0">
                  <a:pos x="132" y="46"/>
                </a:cxn>
              </a:cxnLst>
              <a:rect l="0" t="0" r="r" b="b"/>
              <a:pathLst>
                <a:path w="146" h="111">
                  <a:moveTo>
                    <a:pt x="132" y="46"/>
                  </a:moveTo>
                  <a:lnTo>
                    <a:pt x="124" y="87"/>
                  </a:lnTo>
                  <a:lnTo>
                    <a:pt x="118" y="108"/>
                  </a:lnTo>
                  <a:lnTo>
                    <a:pt x="116" y="111"/>
                  </a:lnTo>
                  <a:lnTo>
                    <a:pt x="99" y="111"/>
                  </a:lnTo>
                  <a:lnTo>
                    <a:pt x="91" y="78"/>
                  </a:lnTo>
                  <a:lnTo>
                    <a:pt x="72" y="8"/>
                  </a:lnTo>
                  <a:lnTo>
                    <a:pt x="58" y="65"/>
                  </a:lnTo>
                  <a:lnTo>
                    <a:pt x="47" y="111"/>
                  </a:lnTo>
                  <a:lnTo>
                    <a:pt x="30" y="111"/>
                  </a:lnTo>
                  <a:lnTo>
                    <a:pt x="22" y="78"/>
                  </a:lnTo>
                  <a:lnTo>
                    <a:pt x="0" y="3"/>
                  </a:lnTo>
                  <a:lnTo>
                    <a:pt x="3" y="0"/>
                  </a:lnTo>
                  <a:lnTo>
                    <a:pt x="14" y="0"/>
                  </a:lnTo>
                  <a:lnTo>
                    <a:pt x="17" y="3"/>
                  </a:lnTo>
                  <a:lnTo>
                    <a:pt x="22" y="33"/>
                  </a:lnTo>
                  <a:lnTo>
                    <a:pt x="39" y="103"/>
                  </a:lnTo>
                  <a:lnTo>
                    <a:pt x="58" y="30"/>
                  </a:lnTo>
                  <a:lnTo>
                    <a:pt x="63" y="3"/>
                  </a:lnTo>
                  <a:lnTo>
                    <a:pt x="63" y="0"/>
                  </a:lnTo>
                  <a:lnTo>
                    <a:pt x="83" y="0"/>
                  </a:lnTo>
                  <a:lnTo>
                    <a:pt x="83" y="3"/>
                  </a:lnTo>
                  <a:lnTo>
                    <a:pt x="110" y="100"/>
                  </a:lnTo>
                  <a:lnTo>
                    <a:pt x="124" y="43"/>
                  </a:lnTo>
                  <a:lnTo>
                    <a:pt x="129" y="14"/>
                  </a:lnTo>
                  <a:lnTo>
                    <a:pt x="132" y="3"/>
                  </a:lnTo>
                  <a:lnTo>
                    <a:pt x="132" y="0"/>
                  </a:lnTo>
                  <a:lnTo>
                    <a:pt x="138" y="0"/>
                  </a:lnTo>
                  <a:lnTo>
                    <a:pt x="143" y="0"/>
                  </a:lnTo>
                  <a:lnTo>
                    <a:pt x="146"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1" name="Freeform 26"/>
            <p:cNvSpPr>
              <a:spLocks noEditPoints="1"/>
            </p:cNvSpPr>
            <p:nvPr/>
          </p:nvSpPr>
          <p:spPr bwMode="auto">
            <a:xfrm>
              <a:off x="1262" y="1015"/>
              <a:ext cx="77" cy="117"/>
            </a:xfrm>
            <a:custGeom>
              <a:avLst/>
              <a:gdLst/>
              <a:ahLst/>
              <a:cxnLst>
                <a:cxn ang="0">
                  <a:pos x="77" y="114"/>
                </a:cxn>
                <a:cxn ang="0">
                  <a:pos x="64" y="114"/>
                </a:cxn>
                <a:cxn ang="0">
                  <a:pos x="64" y="106"/>
                </a:cxn>
                <a:cxn ang="0">
                  <a:pos x="33" y="117"/>
                </a:cxn>
                <a:cxn ang="0">
                  <a:pos x="20" y="114"/>
                </a:cxn>
                <a:cxn ang="0">
                  <a:pos x="3" y="95"/>
                </a:cxn>
                <a:cxn ang="0">
                  <a:pos x="0" y="81"/>
                </a:cxn>
                <a:cxn ang="0">
                  <a:pos x="6" y="60"/>
                </a:cxn>
                <a:cxn ang="0">
                  <a:pos x="22" y="49"/>
                </a:cxn>
                <a:cxn ang="0">
                  <a:pos x="64" y="38"/>
                </a:cxn>
                <a:cxn ang="0">
                  <a:pos x="64" y="36"/>
                </a:cxn>
                <a:cxn ang="0">
                  <a:pos x="58" y="17"/>
                </a:cxn>
                <a:cxn ang="0">
                  <a:pos x="42" y="11"/>
                </a:cxn>
                <a:cxn ang="0">
                  <a:pos x="25" y="14"/>
                </a:cxn>
                <a:cxn ang="0">
                  <a:pos x="11" y="19"/>
                </a:cxn>
                <a:cxn ang="0">
                  <a:pos x="11" y="9"/>
                </a:cxn>
                <a:cxn ang="0">
                  <a:pos x="14" y="9"/>
                </a:cxn>
                <a:cxn ang="0">
                  <a:pos x="44" y="0"/>
                </a:cxn>
                <a:cxn ang="0">
                  <a:pos x="53" y="0"/>
                </a:cxn>
                <a:cxn ang="0">
                  <a:pos x="69" y="9"/>
                </a:cxn>
                <a:cxn ang="0">
                  <a:pos x="75" y="19"/>
                </a:cxn>
                <a:cxn ang="0">
                  <a:pos x="77" y="33"/>
                </a:cxn>
                <a:cxn ang="0">
                  <a:pos x="77" y="71"/>
                </a:cxn>
                <a:cxn ang="0">
                  <a:pos x="77" y="84"/>
                </a:cxn>
                <a:cxn ang="0">
                  <a:pos x="77" y="114"/>
                </a:cxn>
                <a:cxn ang="0">
                  <a:pos x="64" y="49"/>
                </a:cxn>
                <a:cxn ang="0">
                  <a:pos x="31" y="57"/>
                </a:cxn>
                <a:cxn ang="0">
                  <a:pos x="20" y="65"/>
                </a:cxn>
                <a:cxn ang="0">
                  <a:pos x="14" y="81"/>
                </a:cxn>
                <a:cxn ang="0">
                  <a:pos x="14" y="92"/>
                </a:cxn>
                <a:cxn ang="0">
                  <a:pos x="28" y="103"/>
                </a:cxn>
                <a:cxn ang="0">
                  <a:pos x="36" y="106"/>
                </a:cxn>
                <a:cxn ang="0">
                  <a:pos x="64" y="95"/>
                </a:cxn>
              </a:cxnLst>
              <a:rect l="0" t="0" r="r" b="b"/>
              <a:pathLst>
                <a:path w="77" h="117">
                  <a:moveTo>
                    <a:pt x="77" y="114"/>
                  </a:moveTo>
                  <a:lnTo>
                    <a:pt x="77" y="114"/>
                  </a:lnTo>
                  <a:lnTo>
                    <a:pt x="66" y="114"/>
                  </a:lnTo>
                  <a:lnTo>
                    <a:pt x="64" y="114"/>
                  </a:lnTo>
                  <a:lnTo>
                    <a:pt x="64" y="106"/>
                  </a:lnTo>
                  <a:lnTo>
                    <a:pt x="50" y="114"/>
                  </a:lnTo>
                  <a:lnTo>
                    <a:pt x="33" y="117"/>
                  </a:lnTo>
                  <a:lnTo>
                    <a:pt x="20" y="114"/>
                  </a:lnTo>
                  <a:lnTo>
                    <a:pt x="9" y="106"/>
                  </a:lnTo>
                  <a:lnTo>
                    <a:pt x="3" y="95"/>
                  </a:lnTo>
                  <a:lnTo>
                    <a:pt x="0" y="81"/>
                  </a:lnTo>
                  <a:lnTo>
                    <a:pt x="3" y="71"/>
                  </a:lnTo>
                  <a:lnTo>
                    <a:pt x="6" y="60"/>
                  </a:lnTo>
                  <a:lnTo>
                    <a:pt x="14" y="52"/>
                  </a:lnTo>
                  <a:lnTo>
                    <a:pt x="22" y="49"/>
                  </a:lnTo>
                  <a:lnTo>
                    <a:pt x="44" y="44"/>
                  </a:lnTo>
                  <a:lnTo>
                    <a:pt x="64" y="38"/>
                  </a:lnTo>
                  <a:lnTo>
                    <a:pt x="64" y="36"/>
                  </a:lnTo>
                  <a:lnTo>
                    <a:pt x="64" y="25"/>
                  </a:lnTo>
                  <a:lnTo>
                    <a:pt x="58" y="17"/>
                  </a:lnTo>
                  <a:lnTo>
                    <a:pt x="50" y="14"/>
                  </a:lnTo>
                  <a:lnTo>
                    <a:pt x="42" y="11"/>
                  </a:lnTo>
                  <a:lnTo>
                    <a:pt x="25" y="14"/>
                  </a:lnTo>
                  <a:lnTo>
                    <a:pt x="14" y="19"/>
                  </a:lnTo>
                  <a:lnTo>
                    <a:pt x="11" y="19"/>
                  </a:lnTo>
                  <a:lnTo>
                    <a:pt x="11" y="9"/>
                  </a:lnTo>
                  <a:lnTo>
                    <a:pt x="14" y="9"/>
                  </a:lnTo>
                  <a:lnTo>
                    <a:pt x="28" y="3"/>
                  </a:lnTo>
                  <a:lnTo>
                    <a:pt x="44" y="0"/>
                  </a:lnTo>
                  <a:lnTo>
                    <a:pt x="53" y="0"/>
                  </a:lnTo>
                  <a:lnTo>
                    <a:pt x="61" y="6"/>
                  </a:lnTo>
                  <a:lnTo>
                    <a:pt x="69" y="9"/>
                  </a:lnTo>
                  <a:lnTo>
                    <a:pt x="75" y="19"/>
                  </a:lnTo>
                  <a:lnTo>
                    <a:pt x="77" y="25"/>
                  </a:lnTo>
                  <a:lnTo>
                    <a:pt x="77" y="33"/>
                  </a:lnTo>
                  <a:lnTo>
                    <a:pt x="77" y="71"/>
                  </a:lnTo>
                  <a:lnTo>
                    <a:pt x="77" y="84"/>
                  </a:lnTo>
                  <a:lnTo>
                    <a:pt x="77" y="111"/>
                  </a:lnTo>
                  <a:lnTo>
                    <a:pt x="77" y="114"/>
                  </a:lnTo>
                  <a:close/>
                  <a:moveTo>
                    <a:pt x="64" y="49"/>
                  </a:moveTo>
                  <a:lnTo>
                    <a:pt x="64" y="49"/>
                  </a:lnTo>
                  <a:lnTo>
                    <a:pt x="47" y="52"/>
                  </a:lnTo>
                  <a:lnTo>
                    <a:pt x="31" y="57"/>
                  </a:lnTo>
                  <a:lnTo>
                    <a:pt x="25" y="60"/>
                  </a:lnTo>
                  <a:lnTo>
                    <a:pt x="20" y="65"/>
                  </a:lnTo>
                  <a:lnTo>
                    <a:pt x="14" y="73"/>
                  </a:lnTo>
                  <a:lnTo>
                    <a:pt x="14" y="81"/>
                  </a:lnTo>
                  <a:lnTo>
                    <a:pt x="14" y="92"/>
                  </a:lnTo>
                  <a:lnTo>
                    <a:pt x="20" y="98"/>
                  </a:lnTo>
                  <a:lnTo>
                    <a:pt x="28" y="103"/>
                  </a:lnTo>
                  <a:lnTo>
                    <a:pt x="36" y="106"/>
                  </a:lnTo>
                  <a:lnTo>
                    <a:pt x="53" y="103"/>
                  </a:lnTo>
                  <a:lnTo>
                    <a:pt x="64" y="95"/>
                  </a:lnTo>
                  <a:lnTo>
                    <a:pt x="64"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2" name="Freeform 25"/>
            <p:cNvSpPr>
              <a:spLocks/>
            </p:cNvSpPr>
            <p:nvPr/>
          </p:nvSpPr>
          <p:spPr bwMode="auto">
            <a:xfrm>
              <a:off x="1375" y="1015"/>
              <a:ext cx="50" cy="114"/>
            </a:xfrm>
            <a:custGeom>
              <a:avLst/>
              <a:gdLst/>
              <a:ahLst/>
              <a:cxnLst>
                <a:cxn ang="0">
                  <a:pos x="47" y="17"/>
                </a:cxn>
                <a:cxn ang="0">
                  <a:pos x="44" y="17"/>
                </a:cxn>
                <a:cxn ang="0">
                  <a:pos x="44" y="17"/>
                </a:cxn>
                <a:cxn ang="0">
                  <a:pos x="36" y="14"/>
                </a:cxn>
                <a:cxn ang="0">
                  <a:pos x="36" y="14"/>
                </a:cxn>
                <a:cxn ang="0">
                  <a:pos x="30" y="17"/>
                </a:cxn>
                <a:cxn ang="0">
                  <a:pos x="25" y="19"/>
                </a:cxn>
                <a:cxn ang="0">
                  <a:pos x="22" y="25"/>
                </a:cxn>
                <a:cxn ang="0">
                  <a:pos x="19" y="30"/>
                </a:cxn>
                <a:cxn ang="0">
                  <a:pos x="17" y="44"/>
                </a:cxn>
                <a:cxn ang="0">
                  <a:pos x="17" y="57"/>
                </a:cxn>
                <a:cxn ang="0">
                  <a:pos x="17" y="57"/>
                </a:cxn>
                <a:cxn ang="0">
                  <a:pos x="17" y="114"/>
                </a:cxn>
                <a:cxn ang="0">
                  <a:pos x="17" y="114"/>
                </a:cxn>
                <a:cxn ang="0">
                  <a:pos x="17" y="114"/>
                </a:cxn>
                <a:cxn ang="0">
                  <a:pos x="3" y="114"/>
                </a:cxn>
                <a:cxn ang="0">
                  <a:pos x="3" y="114"/>
                </a:cxn>
                <a:cxn ang="0">
                  <a:pos x="3" y="108"/>
                </a:cxn>
                <a:cxn ang="0">
                  <a:pos x="3" y="108"/>
                </a:cxn>
                <a:cxn ang="0">
                  <a:pos x="3" y="84"/>
                </a:cxn>
                <a:cxn ang="0">
                  <a:pos x="3" y="57"/>
                </a:cxn>
                <a:cxn ang="0">
                  <a:pos x="3" y="57"/>
                </a:cxn>
                <a:cxn ang="0">
                  <a:pos x="0" y="6"/>
                </a:cxn>
                <a:cxn ang="0">
                  <a:pos x="3" y="6"/>
                </a:cxn>
                <a:cxn ang="0">
                  <a:pos x="3" y="6"/>
                </a:cxn>
                <a:cxn ang="0">
                  <a:pos x="14" y="3"/>
                </a:cxn>
                <a:cxn ang="0">
                  <a:pos x="17" y="3"/>
                </a:cxn>
                <a:cxn ang="0">
                  <a:pos x="17" y="3"/>
                </a:cxn>
                <a:cxn ang="0">
                  <a:pos x="17" y="22"/>
                </a:cxn>
                <a:cxn ang="0">
                  <a:pos x="17" y="22"/>
                </a:cxn>
                <a:cxn ang="0">
                  <a:pos x="19" y="14"/>
                </a:cxn>
                <a:cxn ang="0">
                  <a:pos x="25" y="6"/>
                </a:cxn>
                <a:cxn ang="0">
                  <a:pos x="30" y="3"/>
                </a:cxn>
                <a:cxn ang="0">
                  <a:pos x="39" y="0"/>
                </a:cxn>
                <a:cxn ang="0">
                  <a:pos x="39" y="0"/>
                </a:cxn>
                <a:cxn ang="0">
                  <a:pos x="47" y="3"/>
                </a:cxn>
                <a:cxn ang="0">
                  <a:pos x="50" y="6"/>
                </a:cxn>
                <a:cxn ang="0">
                  <a:pos x="50" y="6"/>
                </a:cxn>
                <a:cxn ang="0">
                  <a:pos x="47" y="17"/>
                </a:cxn>
                <a:cxn ang="0">
                  <a:pos x="47" y="17"/>
                </a:cxn>
              </a:cxnLst>
              <a:rect l="0" t="0" r="r" b="b"/>
              <a:pathLst>
                <a:path w="50" h="114">
                  <a:moveTo>
                    <a:pt x="47" y="17"/>
                  </a:moveTo>
                  <a:lnTo>
                    <a:pt x="44" y="17"/>
                  </a:lnTo>
                  <a:lnTo>
                    <a:pt x="36" y="14"/>
                  </a:lnTo>
                  <a:lnTo>
                    <a:pt x="30" y="17"/>
                  </a:lnTo>
                  <a:lnTo>
                    <a:pt x="25" y="19"/>
                  </a:lnTo>
                  <a:lnTo>
                    <a:pt x="22" y="25"/>
                  </a:lnTo>
                  <a:lnTo>
                    <a:pt x="19" y="30"/>
                  </a:lnTo>
                  <a:lnTo>
                    <a:pt x="17" y="44"/>
                  </a:lnTo>
                  <a:lnTo>
                    <a:pt x="17" y="57"/>
                  </a:lnTo>
                  <a:lnTo>
                    <a:pt x="17" y="114"/>
                  </a:lnTo>
                  <a:lnTo>
                    <a:pt x="3" y="114"/>
                  </a:lnTo>
                  <a:lnTo>
                    <a:pt x="3" y="108"/>
                  </a:lnTo>
                  <a:lnTo>
                    <a:pt x="3" y="84"/>
                  </a:lnTo>
                  <a:lnTo>
                    <a:pt x="3" y="57"/>
                  </a:lnTo>
                  <a:lnTo>
                    <a:pt x="0" y="6"/>
                  </a:lnTo>
                  <a:lnTo>
                    <a:pt x="3" y="6"/>
                  </a:lnTo>
                  <a:lnTo>
                    <a:pt x="14" y="3"/>
                  </a:lnTo>
                  <a:lnTo>
                    <a:pt x="17" y="3"/>
                  </a:lnTo>
                  <a:lnTo>
                    <a:pt x="17" y="22"/>
                  </a:lnTo>
                  <a:lnTo>
                    <a:pt x="19" y="14"/>
                  </a:lnTo>
                  <a:lnTo>
                    <a:pt x="25" y="6"/>
                  </a:lnTo>
                  <a:lnTo>
                    <a:pt x="30" y="3"/>
                  </a:lnTo>
                  <a:lnTo>
                    <a:pt x="39" y="0"/>
                  </a:lnTo>
                  <a:lnTo>
                    <a:pt x="47" y="3"/>
                  </a:lnTo>
                  <a:lnTo>
                    <a:pt x="50" y="6"/>
                  </a:lnTo>
                  <a:lnTo>
                    <a:pt x="47"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3" name="Freeform 24"/>
            <p:cNvSpPr>
              <a:spLocks/>
            </p:cNvSpPr>
            <p:nvPr/>
          </p:nvSpPr>
          <p:spPr bwMode="auto">
            <a:xfrm>
              <a:off x="1444" y="959"/>
              <a:ext cx="82" cy="170"/>
            </a:xfrm>
            <a:custGeom>
              <a:avLst/>
              <a:gdLst/>
              <a:ahLst/>
              <a:cxnLst>
                <a:cxn ang="0">
                  <a:pos x="80" y="170"/>
                </a:cxn>
                <a:cxn ang="0">
                  <a:pos x="80"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3" y="170"/>
                </a:cxn>
                <a:cxn ang="0">
                  <a:pos x="3" y="75"/>
                </a:cxn>
                <a:cxn ang="0">
                  <a:pos x="3" y="75"/>
                </a:cxn>
                <a:cxn ang="0">
                  <a:pos x="0" y="2"/>
                </a:cxn>
                <a:cxn ang="0">
                  <a:pos x="3" y="0"/>
                </a:cxn>
                <a:cxn ang="0">
                  <a:pos x="3" y="0"/>
                </a:cxn>
                <a:cxn ang="0">
                  <a:pos x="16" y="0"/>
                </a:cxn>
                <a:cxn ang="0">
                  <a:pos x="16" y="0"/>
                </a:cxn>
                <a:cxn ang="0">
                  <a:pos x="16" y="0"/>
                </a:cxn>
                <a:cxn ang="0">
                  <a:pos x="16" y="27"/>
                </a:cxn>
                <a:cxn ang="0">
                  <a:pos x="16" y="102"/>
                </a:cxn>
                <a:cxn ang="0">
                  <a:pos x="33" y="83"/>
                </a:cxn>
                <a:cxn ang="0">
                  <a:pos x="33" y="83"/>
                </a:cxn>
                <a:cxn ang="0">
                  <a:pos x="55" y="62"/>
                </a:cxn>
                <a:cxn ang="0">
                  <a:pos x="58"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80" y="170"/>
                </a:cxn>
              </a:cxnLst>
              <a:rect l="0" t="0" r="r" b="b"/>
              <a:pathLst>
                <a:path w="82" h="170">
                  <a:moveTo>
                    <a:pt x="80" y="170"/>
                  </a:moveTo>
                  <a:lnTo>
                    <a:pt x="80" y="170"/>
                  </a:lnTo>
                  <a:lnTo>
                    <a:pt x="74" y="170"/>
                  </a:lnTo>
                  <a:lnTo>
                    <a:pt x="66" y="170"/>
                  </a:lnTo>
                  <a:lnTo>
                    <a:pt x="63" y="170"/>
                  </a:lnTo>
                  <a:lnTo>
                    <a:pt x="16" y="105"/>
                  </a:lnTo>
                  <a:lnTo>
                    <a:pt x="16" y="110"/>
                  </a:lnTo>
                  <a:lnTo>
                    <a:pt x="16" y="154"/>
                  </a:lnTo>
                  <a:lnTo>
                    <a:pt x="16" y="170"/>
                  </a:lnTo>
                  <a:lnTo>
                    <a:pt x="5" y="170"/>
                  </a:lnTo>
                  <a:lnTo>
                    <a:pt x="3" y="170"/>
                  </a:lnTo>
                  <a:lnTo>
                    <a:pt x="3" y="75"/>
                  </a:lnTo>
                  <a:lnTo>
                    <a:pt x="0" y="2"/>
                  </a:lnTo>
                  <a:lnTo>
                    <a:pt x="3" y="0"/>
                  </a:lnTo>
                  <a:lnTo>
                    <a:pt x="16" y="0"/>
                  </a:lnTo>
                  <a:lnTo>
                    <a:pt x="16" y="27"/>
                  </a:lnTo>
                  <a:lnTo>
                    <a:pt x="16" y="102"/>
                  </a:lnTo>
                  <a:lnTo>
                    <a:pt x="33" y="83"/>
                  </a:lnTo>
                  <a:lnTo>
                    <a:pt x="55" y="62"/>
                  </a:lnTo>
                  <a:lnTo>
                    <a:pt x="58" y="59"/>
                  </a:lnTo>
                  <a:lnTo>
                    <a:pt x="71" y="59"/>
                  </a:lnTo>
                  <a:lnTo>
                    <a:pt x="71" y="62"/>
                  </a:lnTo>
                  <a:lnTo>
                    <a:pt x="52" y="83"/>
                  </a:lnTo>
                  <a:lnTo>
                    <a:pt x="30" y="102"/>
                  </a:lnTo>
                  <a:lnTo>
                    <a:pt x="49" y="129"/>
                  </a:lnTo>
                  <a:lnTo>
                    <a:pt x="66" y="151"/>
                  </a:lnTo>
                  <a:lnTo>
                    <a:pt x="82" y="167"/>
                  </a:lnTo>
                  <a:lnTo>
                    <a:pt x="80"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4" name="Freeform 23"/>
            <p:cNvSpPr>
              <a:spLocks noEditPoints="1"/>
            </p:cNvSpPr>
            <p:nvPr/>
          </p:nvSpPr>
          <p:spPr bwMode="auto">
            <a:xfrm>
              <a:off x="1609" y="1015"/>
              <a:ext cx="77" cy="117"/>
            </a:xfrm>
            <a:custGeom>
              <a:avLst/>
              <a:gdLst/>
              <a:ahLst/>
              <a:cxnLst>
                <a:cxn ang="0">
                  <a:pos x="77" y="114"/>
                </a:cxn>
                <a:cxn ang="0">
                  <a:pos x="63" y="114"/>
                </a:cxn>
                <a:cxn ang="0">
                  <a:pos x="63" y="106"/>
                </a:cxn>
                <a:cxn ang="0">
                  <a:pos x="33" y="117"/>
                </a:cxn>
                <a:cxn ang="0">
                  <a:pos x="19" y="114"/>
                </a:cxn>
                <a:cxn ang="0">
                  <a:pos x="3" y="95"/>
                </a:cxn>
                <a:cxn ang="0">
                  <a:pos x="0" y="81"/>
                </a:cxn>
                <a:cxn ang="0">
                  <a:pos x="5" y="60"/>
                </a:cxn>
                <a:cxn ang="0">
                  <a:pos x="22" y="49"/>
                </a:cxn>
                <a:cxn ang="0">
                  <a:pos x="63" y="38"/>
                </a:cxn>
                <a:cxn ang="0">
                  <a:pos x="63" y="36"/>
                </a:cxn>
                <a:cxn ang="0">
                  <a:pos x="58" y="17"/>
                </a:cxn>
                <a:cxn ang="0">
                  <a:pos x="41" y="11"/>
                </a:cxn>
                <a:cxn ang="0">
                  <a:pos x="25" y="14"/>
                </a:cxn>
                <a:cxn ang="0">
                  <a:pos x="11" y="19"/>
                </a:cxn>
                <a:cxn ang="0">
                  <a:pos x="11" y="9"/>
                </a:cxn>
                <a:cxn ang="0">
                  <a:pos x="14" y="9"/>
                </a:cxn>
                <a:cxn ang="0">
                  <a:pos x="44" y="0"/>
                </a:cxn>
                <a:cxn ang="0">
                  <a:pos x="52" y="0"/>
                </a:cxn>
                <a:cxn ang="0">
                  <a:pos x="69" y="9"/>
                </a:cxn>
                <a:cxn ang="0">
                  <a:pos x="74" y="19"/>
                </a:cxn>
                <a:cxn ang="0">
                  <a:pos x="77" y="33"/>
                </a:cxn>
                <a:cxn ang="0">
                  <a:pos x="77" y="71"/>
                </a:cxn>
                <a:cxn ang="0">
                  <a:pos x="77" y="84"/>
                </a:cxn>
                <a:cxn ang="0">
                  <a:pos x="77" y="114"/>
                </a:cxn>
                <a:cxn ang="0">
                  <a:pos x="63" y="49"/>
                </a:cxn>
                <a:cxn ang="0">
                  <a:pos x="30" y="57"/>
                </a:cxn>
                <a:cxn ang="0">
                  <a:pos x="19" y="65"/>
                </a:cxn>
                <a:cxn ang="0">
                  <a:pos x="14" y="81"/>
                </a:cxn>
                <a:cxn ang="0">
                  <a:pos x="14" y="92"/>
                </a:cxn>
                <a:cxn ang="0">
                  <a:pos x="27" y="103"/>
                </a:cxn>
                <a:cxn ang="0">
                  <a:pos x="36" y="106"/>
                </a:cxn>
                <a:cxn ang="0">
                  <a:pos x="63" y="95"/>
                </a:cxn>
              </a:cxnLst>
              <a:rect l="0" t="0" r="r" b="b"/>
              <a:pathLst>
                <a:path w="77" h="117">
                  <a:moveTo>
                    <a:pt x="77" y="114"/>
                  </a:moveTo>
                  <a:lnTo>
                    <a:pt x="77" y="114"/>
                  </a:lnTo>
                  <a:lnTo>
                    <a:pt x="66" y="114"/>
                  </a:lnTo>
                  <a:lnTo>
                    <a:pt x="63" y="114"/>
                  </a:lnTo>
                  <a:lnTo>
                    <a:pt x="63" y="106"/>
                  </a:lnTo>
                  <a:lnTo>
                    <a:pt x="49" y="114"/>
                  </a:lnTo>
                  <a:lnTo>
                    <a:pt x="33" y="117"/>
                  </a:lnTo>
                  <a:lnTo>
                    <a:pt x="19" y="114"/>
                  </a:lnTo>
                  <a:lnTo>
                    <a:pt x="8" y="106"/>
                  </a:lnTo>
                  <a:lnTo>
                    <a:pt x="3" y="95"/>
                  </a:lnTo>
                  <a:lnTo>
                    <a:pt x="0" y="81"/>
                  </a:lnTo>
                  <a:lnTo>
                    <a:pt x="0" y="71"/>
                  </a:lnTo>
                  <a:lnTo>
                    <a:pt x="5" y="60"/>
                  </a:lnTo>
                  <a:lnTo>
                    <a:pt x="14" y="52"/>
                  </a:lnTo>
                  <a:lnTo>
                    <a:pt x="22" y="49"/>
                  </a:lnTo>
                  <a:lnTo>
                    <a:pt x="41" y="44"/>
                  </a:lnTo>
                  <a:lnTo>
                    <a:pt x="63" y="38"/>
                  </a:lnTo>
                  <a:lnTo>
                    <a:pt x="63" y="36"/>
                  </a:lnTo>
                  <a:lnTo>
                    <a:pt x="63" y="25"/>
                  </a:lnTo>
                  <a:lnTo>
                    <a:pt x="58" y="17"/>
                  </a:lnTo>
                  <a:lnTo>
                    <a:pt x="49" y="14"/>
                  </a:lnTo>
                  <a:lnTo>
                    <a:pt x="41" y="11"/>
                  </a:lnTo>
                  <a:lnTo>
                    <a:pt x="25" y="14"/>
                  </a:lnTo>
                  <a:lnTo>
                    <a:pt x="14" y="19"/>
                  </a:lnTo>
                  <a:lnTo>
                    <a:pt x="11" y="19"/>
                  </a:lnTo>
                  <a:lnTo>
                    <a:pt x="11" y="9"/>
                  </a:lnTo>
                  <a:lnTo>
                    <a:pt x="14" y="9"/>
                  </a:lnTo>
                  <a:lnTo>
                    <a:pt x="27" y="3"/>
                  </a:lnTo>
                  <a:lnTo>
                    <a:pt x="44" y="0"/>
                  </a:lnTo>
                  <a:lnTo>
                    <a:pt x="52" y="0"/>
                  </a:lnTo>
                  <a:lnTo>
                    <a:pt x="60" y="6"/>
                  </a:lnTo>
                  <a:lnTo>
                    <a:pt x="69" y="9"/>
                  </a:lnTo>
                  <a:lnTo>
                    <a:pt x="74" y="19"/>
                  </a:lnTo>
                  <a:lnTo>
                    <a:pt x="77" y="25"/>
                  </a:lnTo>
                  <a:lnTo>
                    <a:pt x="77" y="33"/>
                  </a:lnTo>
                  <a:lnTo>
                    <a:pt x="77" y="71"/>
                  </a:lnTo>
                  <a:lnTo>
                    <a:pt x="77" y="84"/>
                  </a:lnTo>
                  <a:lnTo>
                    <a:pt x="77" y="111"/>
                  </a:lnTo>
                  <a:lnTo>
                    <a:pt x="77" y="114"/>
                  </a:lnTo>
                  <a:close/>
                  <a:moveTo>
                    <a:pt x="63" y="49"/>
                  </a:moveTo>
                  <a:lnTo>
                    <a:pt x="63" y="49"/>
                  </a:lnTo>
                  <a:lnTo>
                    <a:pt x="47" y="52"/>
                  </a:lnTo>
                  <a:lnTo>
                    <a:pt x="30" y="57"/>
                  </a:lnTo>
                  <a:lnTo>
                    <a:pt x="25" y="60"/>
                  </a:lnTo>
                  <a:lnTo>
                    <a:pt x="19" y="65"/>
                  </a:lnTo>
                  <a:lnTo>
                    <a:pt x="14" y="73"/>
                  </a:lnTo>
                  <a:lnTo>
                    <a:pt x="14" y="81"/>
                  </a:lnTo>
                  <a:lnTo>
                    <a:pt x="14" y="92"/>
                  </a:lnTo>
                  <a:lnTo>
                    <a:pt x="19" y="98"/>
                  </a:lnTo>
                  <a:lnTo>
                    <a:pt x="27" y="103"/>
                  </a:lnTo>
                  <a:lnTo>
                    <a:pt x="36" y="106"/>
                  </a:lnTo>
                  <a:lnTo>
                    <a:pt x="52" y="103"/>
                  </a:lnTo>
                  <a:lnTo>
                    <a:pt x="63" y="95"/>
                  </a:lnTo>
                  <a:lnTo>
                    <a:pt x="63"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5" name="Freeform 22"/>
            <p:cNvSpPr>
              <a:spLocks/>
            </p:cNvSpPr>
            <p:nvPr/>
          </p:nvSpPr>
          <p:spPr bwMode="auto">
            <a:xfrm>
              <a:off x="1724" y="1015"/>
              <a:ext cx="83" cy="114"/>
            </a:xfrm>
            <a:custGeom>
              <a:avLst/>
              <a:gdLst/>
              <a:ahLst/>
              <a:cxnLst>
                <a:cxn ang="0">
                  <a:pos x="83" y="114"/>
                </a:cxn>
                <a:cxn ang="0">
                  <a:pos x="83" y="114"/>
                </a:cxn>
                <a:cxn ang="0">
                  <a:pos x="69" y="114"/>
                </a:cxn>
                <a:cxn ang="0">
                  <a:pos x="69" y="114"/>
                </a:cxn>
                <a:cxn ang="0">
                  <a:pos x="69" y="114"/>
                </a:cxn>
                <a:cxn ang="0">
                  <a:pos x="69" y="84"/>
                </a:cxn>
                <a:cxn ang="0">
                  <a:pos x="69" y="84"/>
                </a:cxn>
                <a:cxn ang="0">
                  <a:pos x="69" y="44"/>
                </a:cxn>
                <a:cxn ang="0">
                  <a:pos x="69" y="44"/>
                </a:cxn>
                <a:cxn ang="0">
                  <a:pos x="69" y="33"/>
                </a:cxn>
                <a:cxn ang="0">
                  <a:pos x="66" y="22"/>
                </a:cxn>
                <a:cxn ang="0">
                  <a:pos x="58" y="17"/>
                </a:cxn>
                <a:cxn ang="0">
                  <a:pos x="47" y="14"/>
                </a:cxn>
                <a:cxn ang="0">
                  <a:pos x="47" y="14"/>
                </a:cxn>
                <a:cxn ang="0">
                  <a:pos x="39" y="14"/>
                </a:cxn>
                <a:cxn ang="0">
                  <a:pos x="28" y="17"/>
                </a:cxn>
                <a:cxn ang="0">
                  <a:pos x="14" y="27"/>
                </a:cxn>
                <a:cxn ang="0">
                  <a:pos x="14" y="33"/>
                </a:cxn>
                <a:cxn ang="0">
                  <a:pos x="14" y="33"/>
                </a:cxn>
                <a:cxn ang="0">
                  <a:pos x="14" y="114"/>
                </a:cxn>
                <a:cxn ang="0">
                  <a:pos x="14" y="114"/>
                </a:cxn>
                <a:cxn ang="0">
                  <a:pos x="14" y="114"/>
                </a:cxn>
                <a:cxn ang="0">
                  <a:pos x="3" y="114"/>
                </a:cxn>
                <a:cxn ang="0">
                  <a:pos x="0" y="114"/>
                </a:cxn>
                <a:cxn ang="0">
                  <a:pos x="0" y="114"/>
                </a:cxn>
                <a:cxn ang="0">
                  <a:pos x="0" y="87"/>
                </a:cxn>
                <a:cxn ang="0">
                  <a:pos x="0" y="71"/>
                </a:cxn>
                <a:cxn ang="0">
                  <a:pos x="0" y="71"/>
                </a:cxn>
                <a:cxn ang="0">
                  <a:pos x="0" y="6"/>
                </a:cxn>
                <a:cxn ang="0">
                  <a:pos x="0" y="3"/>
                </a:cxn>
                <a:cxn ang="0">
                  <a:pos x="0" y="3"/>
                </a:cxn>
                <a:cxn ang="0">
                  <a:pos x="11" y="3"/>
                </a:cxn>
                <a:cxn ang="0">
                  <a:pos x="14" y="3"/>
                </a:cxn>
                <a:cxn ang="0">
                  <a:pos x="14" y="3"/>
                </a:cxn>
                <a:cxn ang="0">
                  <a:pos x="14" y="14"/>
                </a:cxn>
                <a:cxn ang="0">
                  <a:pos x="14" y="14"/>
                </a:cxn>
                <a:cxn ang="0">
                  <a:pos x="31" y="6"/>
                </a:cxn>
                <a:cxn ang="0">
                  <a:pos x="42" y="3"/>
                </a:cxn>
                <a:cxn ang="0">
                  <a:pos x="50" y="0"/>
                </a:cxn>
                <a:cxn ang="0">
                  <a:pos x="50" y="0"/>
                </a:cxn>
                <a:cxn ang="0">
                  <a:pos x="61" y="3"/>
                </a:cxn>
                <a:cxn ang="0">
                  <a:pos x="66" y="6"/>
                </a:cxn>
                <a:cxn ang="0">
                  <a:pos x="75" y="11"/>
                </a:cxn>
                <a:cxn ang="0">
                  <a:pos x="80" y="19"/>
                </a:cxn>
                <a:cxn ang="0">
                  <a:pos x="80" y="19"/>
                </a:cxn>
                <a:cxn ang="0">
                  <a:pos x="83" y="33"/>
                </a:cxn>
                <a:cxn ang="0">
                  <a:pos x="83" y="46"/>
                </a:cxn>
                <a:cxn ang="0">
                  <a:pos x="83" y="68"/>
                </a:cxn>
                <a:cxn ang="0">
                  <a:pos x="83" y="68"/>
                </a:cxn>
                <a:cxn ang="0">
                  <a:pos x="83" y="114"/>
                </a:cxn>
                <a:cxn ang="0">
                  <a:pos x="83" y="114"/>
                </a:cxn>
              </a:cxnLst>
              <a:rect l="0" t="0" r="r" b="b"/>
              <a:pathLst>
                <a:path w="83" h="114">
                  <a:moveTo>
                    <a:pt x="83" y="114"/>
                  </a:moveTo>
                  <a:lnTo>
                    <a:pt x="83" y="114"/>
                  </a:lnTo>
                  <a:lnTo>
                    <a:pt x="69" y="114"/>
                  </a:lnTo>
                  <a:lnTo>
                    <a:pt x="69" y="84"/>
                  </a:lnTo>
                  <a:lnTo>
                    <a:pt x="69" y="44"/>
                  </a:lnTo>
                  <a:lnTo>
                    <a:pt x="69" y="33"/>
                  </a:lnTo>
                  <a:lnTo>
                    <a:pt x="66" y="22"/>
                  </a:lnTo>
                  <a:lnTo>
                    <a:pt x="58" y="17"/>
                  </a:lnTo>
                  <a:lnTo>
                    <a:pt x="47" y="14"/>
                  </a:lnTo>
                  <a:lnTo>
                    <a:pt x="39" y="14"/>
                  </a:lnTo>
                  <a:lnTo>
                    <a:pt x="28" y="17"/>
                  </a:lnTo>
                  <a:lnTo>
                    <a:pt x="14" y="27"/>
                  </a:lnTo>
                  <a:lnTo>
                    <a:pt x="14" y="33"/>
                  </a:lnTo>
                  <a:lnTo>
                    <a:pt x="14" y="114"/>
                  </a:lnTo>
                  <a:lnTo>
                    <a:pt x="3" y="114"/>
                  </a:lnTo>
                  <a:lnTo>
                    <a:pt x="0" y="114"/>
                  </a:lnTo>
                  <a:lnTo>
                    <a:pt x="0" y="87"/>
                  </a:lnTo>
                  <a:lnTo>
                    <a:pt x="0" y="71"/>
                  </a:lnTo>
                  <a:lnTo>
                    <a:pt x="0" y="6"/>
                  </a:lnTo>
                  <a:lnTo>
                    <a:pt x="0" y="3"/>
                  </a:lnTo>
                  <a:lnTo>
                    <a:pt x="11" y="3"/>
                  </a:lnTo>
                  <a:lnTo>
                    <a:pt x="14" y="3"/>
                  </a:lnTo>
                  <a:lnTo>
                    <a:pt x="14" y="14"/>
                  </a:lnTo>
                  <a:lnTo>
                    <a:pt x="31" y="6"/>
                  </a:lnTo>
                  <a:lnTo>
                    <a:pt x="42" y="3"/>
                  </a:lnTo>
                  <a:lnTo>
                    <a:pt x="50" y="0"/>
                  </a:lnTo>
                  <a:lnTo>
                    <a:pt x="61" y="3"/>
                  </a:lnTo>
                  <a:lnTo>
                    <a:pt x="66" y="6"/>
                  </a:lnTo>
                  <a:lnTo>
                    <a:pt x="75" y="11"/>
                  </a:lnTo>
                  <a:lnTo>
                    <a:pt x="80" y="19"/>
                  </a:lnTo>
                  <a:lnTo>
                    <a:pt x="83" y="33"/>
                  </a:lnTo>
                  <a:lnTo>
                    <a:pt x="83" y="46"/>
                  </a:lnTo>
                  <a:lnTo>
                    <a:pt x="83" y="68"/>
                  </a:lnTo>
                  <a:lnTo>
                    <a:pt x="83"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6" name="Freeform 21"/>
            <p:cNvSpPr>
              <a:spLocks noEditPoints="1"/>
            </p:cNvSpPr>
            <p:nvPr/>
          </p:nvSpPr>
          <p:spPr bwMode="auto">
            <a:xfrm>
              <a:off x="1840" y="959"/>
              <a:ext cx="91" cy="173"/>
            </a:xfrm>
            <a:custGeom>
              <a:avLst/>
              <a:gdLst/>
              <a:ahLst/>
              <a:cxnLst>
                <a:cxn ang="0">
                  <a:pos x="88" y="170"/>
                </a:cxn>
                <a:cxn ang="0">
                  <a:pos x="77" y="170"/>
                </a:cxn>
                <a:cxn ang="0">
                  <a:pos x="77" y="159"/>
                </a:cxn>
                <a:cxn ang="0">
                  <a:pos x="55" y="170"/>
                </a:cxn>
                <a:cxn ang="0">
                  <a:pos x="47" y="173"/>
                </a:cxn>
                <a:cxn ang="0">
                  <a:pos x="27" y="167"/>
                </a:cxn>
                <a:cxn ang="0">
                  <a:pos x="11" y="154"/>
                </a:cxn>
                <a:cxn ang="0">
                  <a:pos x="3" y="137"/>
                </a:cxn>
                <a:cxn ang="0">
                  <a:pos x="0" y="116"/>
                </a:cxn>
                <a:cxn ang="0">
                  <a:pos x="8" y="86"/>
                </a:cxn>
                <a:cxn ang="0">
                  <a:pos x="14" y="78"/>
                </a:cxn>
                <a:cxn ang="0">
                  <a:pos x="33" y="65"/>
                </a:cxn>
                <a:cxn ang="0">
                  <a:pos x="66" y="59"/>
                </a:cxn>
                <a:cxn ang="0">
                  <a:pos x="77" y="59"/>
                </a:cxn>
                <a:cxn ang="0">
                  <a:pos x="74" y="29"/>
                </a:cxn>
                <a:cxn ang="0">
                  <a:pos x="74" y="0"/>
                </a:cxn>
                <a:cxn ang="0">
                  <a:pos x="88" y="0"/>
                </a:cxn>
                <a:cxn ang="0">
                  <a:pos x="88" y="0"/>
                </a:cxn>
                <a:cxn ang="0">
                  <a:pos x="88" y="83"/>
                </a:cxn>
                <a:cxn ang="0">
                  <a:pos x="91" y="170"/>
                </a:cxn>
                <a:cxn ang="0">
                  <a:pos x="77" y="105"/>
                </a:cxn>
                <a:cxn ang="0">
                  <a:pos x="77" y="70"/>
                </a:cxn>
                <a:cxn ang="0">
                  <a:pos x="63" y="70"/>
                </a:cxn>
                <a:cxn ang="0">
                  <a:pos x="44" y="73"/>
                </a:cxn>
                <a:cxn ang="0">
                  <a:pos x="27" y="81"/>
                </a:cxn>
                <a:cxn ang="0">
                  <a:pos x="16" y="94"/>
                </a:cxn>
                <a:cxn ang="0">
                  <a:pos x="14" y="116"/>
                </a:cxn>
                <a:cxn ang="0">
                  <a:pos x="16" y="132"/>
                </a:cxn>
                <a:cxn ang="0">
                  <a:pos x="27" y="151"/>
                </a:cxn>
                <a:cxn ang="0">
                  <a:pos x="41" y="159"/>
                </a:cxn>
                <a:cxn ang="0">
                  <a:pos x="49" y="159"/>
                </a:cxn>
                <a:cxn ang="0">
                  <a:pos x="63" y="156"/>
                </a:cxn>
                <a:cxn ang="0">
                  <a:pos x="77" y="146"/>
                </a:cxn>
                <a:cxn ang="0">
                  <a:pos x="77" y="105"/>
                </a:cxn>
              </a:cxnLst>
              <a:rect l="0" t="0" r="r" b="b"/>
              <a:pathLst>
                <a:path w="91" h="173">
                  <a:moveTo>
                    <a:pt x="88" y="170"/>
                  </a:moveTo>
                  <a:lnTo>
                    <a:pt x="88" y="170"/>
                  </a:lnTo>
                  <a:lnTo>
                    <a:pt x="77" y="170"/>
                  </a:lnTo>
                  <a:lnTo>
                    <a:pt x="77" y="159"/>
                  </a:lnTo>
                  <a:lnTo>
                    <a:pt x="63" y="170"/>
                  </a:lnTo>
                  <a:lnTo>
                    <a:pt x="55" y="170"/>
                  </a:lnTo>
                  <a:lnTo>
                    <a:pt x="47" y="173"/>
                  </a:lnTo>
                  <a:lnTo>
                    <a:pt x="36" y="170"/>
                  </a:lnTo>
                  <a:lnTo>
                    <a:pt x="27" y="167"/>
                  </a:lnTo>
                  <a:lnTo>
                    <a:pt x="19" y="162"/>
                  </a:lnTo>
                  <a:lnTo>
                    <a:pt x="11" y="154"/>
                  </a:lnTo>
                  <a:lnTo>
                    <a:pt x="8" y="146"/>
                  </a:lnTo>
                  <a:lnTo>
                    <a:pt x="3" y="137"/>
                  </a:lnTo>
                  <a:lnTo>
                    <a:pt x="0" y="116"/>
                  </a:lnTo>
                  <a:lnTo>
                    <a:pt x="3" y="100"/>
                  </a:lnTo>
                  <a:lnTo>
                    <a:pt x="8" y="86"/>
                  </a:lnTo>
                  <a:lnTo>
                    <a:pt x="14" y="78"/>
                  </a:lnTo>
                  <a:lnTo>
                    <a:pt x="19" y="73"/>
                  </a:lnTo>
                  <a:lnTo>
                    <a:pt x="33" y="65"/>
                  </a:lnTo>
                  <a:lnTo>
                    <a:pt x="49" y="59"/>
                  </a:lnTo>
                  <a:lnTo>
                    <a:pt x="66" y="59"/>
                  </a:lnTo>
                  <a:lnTo>
                    <a:pt x="77" y="59"/>
                  </a:lnTo>
                  <a:lnTo>
                    <a:pt x="74" y="29"/>
                  </a:lnTo>
                  <a:lnTo>
                    <a:pt x="74" y="2"/>
                  </a:lnTo>
                  <a:lnTo>
                    <a:pt x="74" y="0"/>
                  </a:lnTo>
                  <a:lnTo>
                    <a:pt x="88" y="0"/>
                  </a:lnTo>
                  <a:lnTo>
                    <a:pt x="88" y="51"/>
                  </a:lnTo>
                  <a:lnTo>
                    <a:pt x="88" y="83"/>
                  </a:lnTo>
                  <a:lnTo>
                    <a:pt x="91" y="170"/>
                  </a:lnTo>
                  <a:lnTo>
                    <a:pt x="88" y="170"/>
                  </a:lnTo>
                  <a:close/>
                  <a:moveTo>
                    <a:pt x="77" y="105"/>
                  </a:moveTo>
                  <a:lnTo>
                    <a:pt x="77" y="105"/>
                  </a:lnTo>
                  <a:lnTo>
                    <a:pt x="77" y="70"/>
                  </a:lnTo>
                  <a:lnTo>
                    <a:pt x="63" y="70"/>
                  </a:lnTo>
                  <a:lnTo>
                    <a:pt x="44" y="73"/>
                  </a:lnTo>
                  <a:lnTo>
                    <a:pt x="36" y="75"/>
                  </a:lnTo>
                  <a:lnTo>
                    <a:pt x="27" y="81"/>
                  </a:lnTo>
                  <a:lnTo>
                    <a:pt x="22" y="86"/>
                  </a:lnTo>
                  <a:lnTo>
                    <a:pt x="16" y="94"/>
                  </a:lnTo>
                  <a:lnTo>
                    <a:pt x="14" y="105"/>
                  </a:lnTo>
                  <a:lnTo>
                    <a:pt x="14" y="116"/>
                  </a:lnTo>
                  <a:lnTo>
                    <a:pt x="16" y="132"/>
                  </a:lnTo>
                  <a:lnTo>
                    <a:pt x="22" y="146"/>
                  </a:lnTo>
                  <a:lnTo>
                    <a:pt x="27" y="151"/>
                  </a:lnTo>
                  <a:lnTo>
                    <a:pt x="33" y="156"/>
                  </a:lnTo>
                  <a:lnTo>
                    <a:pt x="41" y="159"/>
                  </a:lnTo>
                  <a:lnTo>
                    <a:pt x="49" y="159"/>
                  </a:lnTo>
                  <a:lnTo>
                    <a:pt x="58" y="159"/>
                  </a:lnTo>
                  <a:lnTo>
                    <a:pt x="63" y="156"/>
                  </a:lnTo>
                  <a:lnTo>
                    <a:pt x="71" y="151"/>
                  </a:lnTo>
                  <a:lnTo>
                    <a:pt x="77" y="146"/>
                  </a:lnTo>
                  <a:lnTo>
                    <a:pt x="77" y="10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7" name="Freeform 20"/>
            <p:cNvSpPr>
              <a:spLocks/>
            </p:cNvSpPr>
            <p:nvPr/>
          </p:nvSpPr>
          <p:spPr bwMode="auto">
            <a:xfrm>
              <a:off x="2041" y="975"/>
              <a:ext cx="110" cy="154"/>
            </a:xfrm>
            <a:custGeom>
              <a:avLst/>
              <a:gdLst/>
              <a:ahLst/>
              <a:cxnLst>
                <a:cxn ang="0">
                  <a:pos x="107" y="154"/>
                </a:cxn>
                <a:cxn ang="0">
                  <a:pos x="107" y="154"/>
                </a:cxn>
                <a:cxn ang="0">
                  <a:pos x="90" y="154"/>
                </a:cxn>
                <a:cxn ang="0">
                  <a:pos x="88" y="154"/>
                </a:cxn>
                <a:cxn ang="0">
                  <a:pos x="88" y="154"/>
                </a:cxn>
                <a:cxn ang="0">
                  <a:pos x="49" y="84"/>
                </a:cxn>
                <a:cxn ang="0">
                  <a:pos x="11" y="13"/>
                </a:cxn>
                <a:cxn ang="0">
                  <a:pos x="11" y="13"/>
                </a:cxn>
                <a:cxn ang="0">
                  <a:pos x="13" y="84"/>
                </a:cxn>
                <a:cxn ang="0">
                  <a:pos x="13" y="84"/>
                </a:cxn>
                <a:cxn ang="0">
                  <a:pos x="13" y="154"/>
                </a:cxn>
                <a:cxn ang="0">
                  <a:pos x="13" y="154"/>
                </a:cxn>
                <a:cxn ang="0">
                  <a:pos x="8" y="154"/>
                </a:cxn>
                <a:cxn ang="0">
                  <a:pos x="8" y="154"/>
                </a:cxn>
                <a:cxn ang="0">
                  <a:pos x="2"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5" y="32"/>
                </a:cxn>
                <a:cxn ang="0">
                  <a:pos x="35" y="32"/>
                </a:cxn>
                <a:cxn ang="0">
                  <a:pos x="55" y="62"/>
                </a:cxn>
                <a:cxn ang="0">
                  <a:pos x="96" y="143"/>
                </a:cxn>
                <a:cxn ang="0">
                  <a:pos x="96" y="143"/>
                </a:cxn>
                <a:cxn ang="0">
                  <a:pos x="96" y="111"/>
                </a:cxn>
                <a:cxn ang="0">
                  <a:pos x="96" y="111"/>
                </a:cxn>
                <a:cxn ang="0">
                  <a:pos x="96"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0" y="154"/>
                  </a:lnTo>
                  <a:lnTo>
                    <a:pt x="88" y="154"/>
                  </a:lnTo>
                  <a:lnTo>
                    <a:pt x="49" y="84"/>
                  </a:lnTo>
                  <a:lnTo>
                    <a:pt x="11" y="13"/>
                  </a:lnTo>
                  <a:lnTo>
                    <a:pt x="13" y="84"/>
                  </a:lnTo>
                  <a:lnTo>
                    <a:pt x="13" y="154"/>
                  </a:lnTo>
                  <a:lnTo>
                    <a:pt x="8" y="154"/>
                  </a:lnTo>
                  <a:lnTo>
                    <a:pt x="2" y="154"/>
                  </a:lnTo>
                  <a:lnTo>
                    <a:pt x="0" y="154"/>
                  </a:lnTo>
                  <a:lnTo>
                    <a:pt x="0" y="113"/>
                  </a:lnTo>
                  <a:lnTo>
                    <a:pt x="0" y="3"/>
                  </a:lnTo>
                  <a:lnTo>
                    <a:pt x="19" y="0"/>
                  </a:lnTo>
                  <a:lnTo>
                    <a:pt x="19" y="3"/>
                  </a:lnTo>
                  <a:lnTo>
                    <a:pt x="35" y="32"/>
                  </a:lnTo>
                  <a:lnTo>
                    <a:pt x="55" y="62"/>
                  </a:lnTo>
                  <a:lnTo>
                    <a:pt x="96" y="143"/>
                  </a:lnTo>
                  <a:lnTo>
                    <a:pt x="96" y="111"/>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8" name="Freeform 19"/>
            <p:cNvSpPr>
              <a:spLocks noEditPoints="1"/>
            </p:cNvSpPr>
            <p:nvPr/>
          </p:nvSpPr>
          <p:spPr bwMode="auto">
            <a:xfrm>
              <a:off x="2184" y="1015"/>
              <a:ext cx="93" cy="117"/>
            </a:xfrm>
            <a:custGeom>
              <a:avLst/>
              <a:gdLst/>
              <a:ahLst/>
              <a:cxnLst>
                <a:cxn ang="0">
                  <a:pos x="90" y="57"/>
                </a:cxn>
                <a:cxn ang="0">
                  <a:pos x="13" y="57"/>
                </a:cxn>
                <a:cxn ang="0">
                  <a:pos x="13" y="57"/>
                </a:cxn>
                <a:cxn ang="0">
                  <a:pos x="16" y="76"/>
                </a:cxn>
                <a:cxn ang="0">
                  <a:pos x="24" y="90"/>
                </a:cxn>
                <a:cxn ang="0">
                  <a:pos x="30" y="98"/>
                </a:cxn>
                <a:cxn ang="0">
                  <a:pos x="35" y="100"/>
                </a:cxn>
                <a:cxn ang="0">
                  <a:pos x="44" y="103"/>
                </a:cxn>
                <a:cxn ang="0">
                  <a:pos x="55" y="106"/>
                </a:cxn>
                <a:cxn ang="0">
                  <a:pos x="55" y="106"/>
                </a:cxn>
                <a:cxn ang="0">
                  <a:pos x="63" y="103"/>
                </a:cxn>
                <a:cxn ang="0">
                  <a:pos x="71" y="100"/>
                </a:cxn>
                <a:cxn ang="0">
                  <a:pos x="79" y="98"/>
                </a:cxn>
                <a:cxn ang="0">
                  <a:pos x="88" y="90"/>
                </a:cxn>
                <a:cxn ang="0">
                  <a:pos x="88" y="92"/>
                </a:cxn>
                <a:cxn ang="0">
                  <a:pos x="88" y="92"/>
                </a:cxn>
                <a:cxn ang="0">
                  <a:pos x="88" y="103"/>
                </a:cxn>
                <a:cxn ang="0">
                  <a:pos x="88" y="106"/>
                </a:cxn>
                <a:cxn ang="0">
                  <a:pos x="88" y="106"/>
                </a:cxn>
                <a:cxn ang="0">
                  <a:pos x="71" y="114"/>
                </a:cxn>
                <a:cxn ang="0">
                  <a:pos x="52" y="117"/>
                </a:cxn>
                <a:cxn ang="0">
                  <a:pos x="52" y="117"/>
                </a:cxn>
                <a:cxn ang="0">
                  <a:pos x="41" y="117"/>
                </a:cxn>
                <a:cxn ang="0">
                  <a:pos x="30" y="111"/>
                </a:cxn>
                <a:cxn ang="0">
                  <a:pos x="22" y="108"/>
                </a:cxn>
                <a:cxn ang="0">
                  <a:pos x="13" y="100"/>
                </a:cxn>
                <a:cxn ang="0">
                  <a:pos x="8" y="92"/>
                </a:cxn>
                <a:cxn ang="0">
                  <a:pos x="5" y="81"/>
                </a:cxn>
                <a:cxn ang="0">
                  <a:pos x="2" y="71"/>
                </a:cxn>
                <a:cxn ang="0">
                  <a:pos x="0" y="60"/>
                </a:cxn>
                <a:cxn ang="0">
                  <a:pos x="0" y="60"/>
                </a:cxn>
                <a:cxn ang="0">
                  <a:pos x="2" y="36"/>
                </a:cxn>
                <a:cxn ang="0">
                  <a:pos x="8" y="27"/>
                </a:cxn>
                <a:cxn ang="0">
                  <a:pos x="13" y="17"/>
                </a:cxn>
                <a:cxn ang="0">
                  <a:pos x="19" y="11"/>
                </a:cxn>
                <a:cxn ang="0">
                  <a:pos x="27" y="6"/>
                </a:cxn>
                <a:cxn ang="0">
                  <a:pos x="38" y="3"/>
                </a:cxn>
                <a:cxn ang="0">
                  <a:pos x="49" y="0"/>
                </a:cxn>
                <a:cxn ang="0">
                  <a:pos x="49" y="0"/>
                </a:cxn>
                <a:cxn ang="0">
                  <a:pos x="60" y="3"/>
                </a:cxn>
                <a:cxn ang="0">
                  <a:pos x="68" y="6"/>
                </a:cxn>
                <a:cxn ang="0">
                  <a:pos x="77" y="11"/>
                </a:cxn>
                <a:cxn ang="0">
                  <a:pos x="82" y="17"/>
                </a:cxn>
                <a:cxn ang="0">
                  <a:pos x="88" y="25"/>
                </a:cxn>
                <a:cxn ang="0">
                  <a:pos x="90" y="36"/>
                </a:cxn>
                <a:cxn ang="0">
                  <a:pos x="93" y="57"/>
                </a:cxn>
                <a:cxn ang="0">
                  <a:pos x="90" y="57"/>
                </a:cxn>
                <a:cxn ang="0">
                  <a:pos x="49" y="11"/>
                </a:cxn>
                <a:cxn ang="0">
                  <a:pos x="49" y="11"/>
                </a:cxn>
                <a:cxn ang="0">
                  <a:pos x="35" y="14"/>
                </a:cxn>
                <a:cxn ang="0">
                  <a:pos x="24" y="22"/>
                </a:cxn>
                <a:cxn ang="0">
                  <a:pos x="19" y="33"/>
                </a:cxn>
                <a:cxn ang="0">
                  <a:pos x="13" y="46"/>
                </a:cxn>
                <a:cxn ang="0">
                  <a:pos x="79" y="46"/>
                </a:cxn>
                <a:cxn ang="0">
                  <a:pos x="79" y="46"/>
                </a:cxn>
                <a:cxn ang="0">
                  <a:pos x="77" y="33"/>
                </a:cxn>
                <a:cxn ang="0">
                  <a:pos x="71" y="22"/>
                </a:cxn>
                <a:cxn ang="0">
                  <a:pos x="60" y="14"/>
                </a:cxn>
                <a:cxn ang="0">
                  <a:pos x="49" y="11"/>
                </a:cxn>
                <a:cxn ang="0">
                  <a:pos x="49" y="11"/>
                </a:cxn>
              </a:cxnLst>
              <a:rect l="0" t="0" r="r" b="b"/>
              <a:pathLst>
                <a:path w="93" h="117">
                  <a:moveTo>
                    <a:pt x="90" y="57"/>
                  </a:moveTo>
                  <a:lnTo>
                    <a:pt x="13" y="57"/>
                  </a:lnTo>
                  <a:lnTo>
                    <a:pt x="16" y="76"/>
                  </a:lnTo>
                  <a:lnTo>
                    <a:pt x="24" y="90"/>
                  </a:lnTo>
                  <a:lnTo>
                    <a:pt x="30" y="98"/>
                  </a:lnTo>
                  <a:lnTo>
                    <a:pt x="35" y="100"/>
                  </a:lnTo>
                  <a:lnTo>
                    <a:pt x="44" y="103"/>
                  </a:lnTo>
                  <a:lnTo>
                    <a:pt x="55" y="106"/>
                  </a:lnTo>
                  <a:lnTo>
                    <a:pt x="63" y="103"/>
                  </a:lnTo>
                  <a:lnTo>
                    <a:pt x="71" y="100"/>
                  </a:lnTo>
                  <a:lnTo>
                    <a:pt x="79" y="98"/>
                  </a:lnTo>
                  <a:lnTo>
                    <a:pt x="88" y="90"/>
                  </a:lnTo>
                  <a:lnTo>
                    <a:pt x="88" y="92"/>
                  </a:lnTo>
                  <a:lnTo>
                    <a:pt x="88" y="103"/>
                  </a:lnTo>
                  <a:lnTo>
                    <a:pt x="88" y="106"/>
                  </a:lnTo>
                  <a:lnTo>
                    <a:pt x="71" y="114"/>
                  </a:lnTo>
                  <a:lnTo>
                    <a:pt x="52" y="117"/>
                  </a:lnTo>
                  <a:lnTo>
                    <a:pt x="41" y="117"/>
                  </a:lnTo>
                  <a:lnTo>
                    <a:pt x="30" y="111"/>
                  </a:lnTo>
                  <a:lnTo>
                    <a:pt x="22" y="108"/>
                  </a:lnTo>
                  <a:lnTo>
                    <a:pt x="13" y="100"/>
                  </a:lnTo>
                  <a:lnTo>
                    <a:pt x="8" y="92"/>
                  </a:lnTo>
                  <a:lnTo>
                    <a:pt x="5" y="81"/>
                  </a:lnTo>
                  <a:lnTo>
                    <a:pt x="2" y="71"/>
                  </a:lnTo>
                  <a:lnTo>
                    <a:pt x="0" y="60"/>
                  </a:lnTo>
                  <a:lnTo>
                    <a:pt x="2" y="36"/>
                  </a:lnTo>
                  <a:lnTo>
                    <a:pt x="8" y="27"/>
                  </a:lnTo>
                  <a:lnTo>
                    <a:pt x="13" y="17"/>
                  </a:lnTo>
                  <a:lnTo>
                    <a:pt x="19" y="11"/>
                  </a:lnTo>
                  <a:lnTo>
                    <a:pt x="27" y="6"/>
                  </a:lnTo>
                  <a:lnTo>
                    <a:pt x="38" y="3"/>
                  </a:lnTo>
                  <a:lnTo>
                    <a:pt x="49" y="0"/>
                  </a:lnTo>
                  <a:lnTo>
                    <a:pt x="60" y="3"/>
                  </a:lnTo>
                  <a:lnTo>
                    <a:pt x="68" y="6"/>
                  </a:lnTo>
                  <a:lnTo>
                    <a:pt x="77" y="11"/>
                  </a:lnTo>
                  <a:lnTo>
                    <a:pt x="82" y="17"/>
                  </a:lnTo>
                  <a:lnTo>
                    <a:pt x="88" y="25"/>
                  </a:lnTo>
                  <a:lnTo>
                    <a:pt x="90" y="36"/>
                  </a:lnTo>
                  <a:lnTo>
                    <a:pt x="93" y="57"/>
                  </a:lnTo>
                  <a:lnTo>
                    <a:pt x="90" y="57"/>
                  </a:lnTo>
                  <a:close/>
                  <a:moveTo>
                    <a:pt x="49" y="11"/>
                  </a:moveTo>
                  <a:lnTo>
                    <a:pt x="49" y="11"/>
                  </a:lnTo>
                  <a:lnTo>
                    <a:pt x="35" y="14"/>
                  </a:lnTo>
                  <a:lnTo>
                    <a:pt x="24" y="22"/>
                  </a:lnTo>
                  <a:lnTo>
                    <a:pt x="19" y="33"/>
                  </a:lnTo>
                  <a:lnTo>
                    <a:pt x="13" y="46"/>
                  </a:lnTo>
                  <a:lnTo>
                    <a:pt x="79" y="46"/>
                  </a:lnTo>
                  <a:lnTo>
                    <a:pt x="77" y="33"/>
                  </a:lnTo>
                  <a:lnTo>
                    <a:pt x="71" y="22"/>
                  </a:lnTo>
                  <a:lnTo>
                    <a:pt x="60" y="14"/>
                  </a:lnTo>
                  <a:lnTo>
                    <a:pt x="49"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9" name="Freeform 18"/>
            <p:cNvSpPr>
              <a:spLocks/>
            </p:cNvSpPr>
            <p:nvPr/>
          </p:nvSpPr>
          <p:spPr bwMode="auto">
            <a:xfrm>
              <a:off x="2294" y="1018"/>
              <a:ext cx="145" cy="111"/>
            </a:xfrm>
            <a:custGeom>
              <a:avLst/>
              <a:gdLst/>
              <a:ahLst/>
              <a:cxnLst>
                <a:cxn ang="0">
                  <a:pos x="132" y="46"/>
                </a:cxn>
                <a:cxn ang="0">
                  <a:pos x="123" y="87"/>
                </a:cxn>
                <a:cxn ang="0">
                  <a:pos x="123" y="87"/>
                </a:cxn>
                <a:cxn ang="0">
                  <a:pos x="118" y="108"/>
                </a:cxn>
                <a:cxn ang="0">
                  <a:pos x="115" y="111"/>
                </a:cxn>
                <a:cxn ang="0">
                  <a:pos x="115" y="111"/>
                </a:cxn>
                <a:cxn ang="0">
                  <a:pos x="99" y="111"/>
                </a:cxn>
                <a:cxn ang="0">
                  <a:pos x="99" y="111"/>
                </a:cxn>
                <a:cxn ang="0">
                  <a:pos x="99" y="111"/>
                </a:cxn>
                <a:cxn ang="0">
                  <a:pos x="90" y="78"/>
                </a:cxn>
                <a:cxn ang="0">
                  <a:pos x="71" y="8"/>
                </a:cxn>
                <a:cxn ang="0">
                  <a:pos x="57" y="65"/>
                </a:cxn>
                <a:cxn ang="0">
                  <a:pos x="57" y="65"/>
                </a:cxn>
                <a:cxn ang="0">
                  <a:pos x="46" y="111"/>
                </a:cxn>
                <a:cxn ang="0">
                  <a:pos x="46" y="111"/>
                </a:cxn>
                <a:cxn ang="0">
                  <a:pos x="46" y="111"/>
                </a:cxn>
                <a:cxn ang="0">
                  <a:pos x="30" y="111"/>
                </a:cxn>
                <a:cxn ang="0">
                  <a:pos x="30" y="111"/>
                </a:cxn>
                <a:cxn ang="0">
                  <a:pos x="30" y="111"/>
                </a:cxn>
                <a:cxn ang="0">
                  <a:pos x="22" y="78"/>
                </a:cxn>
                <a:cxn ang="0">
                  <a:pos x="22" y="78"/>
                </a:cxn>
                <a:cxn ang="0">
                  <a:pos x="0" y="3"/>
                </a:cxn>
                <a:cxn ang="0">
                  <a:pos x="2" y="0"/>
                </a:cxn>
                <a:cxn ang="0">
                  <a:pos x="2" y="0"/>
                </a:cxn>
                <a:cxn ang="0">
                  <a:pos x="13" y="0"/>
                </a:cxn>
                <a:cxn ang="0">
                  <a:pos x="16" y="3"/>
                </a:cxn>
                <a:cxn ang="0">
                  <a:pos x="16" y="3"/>
                </a:cxn>
                <a:cxn ang="0">
                  <a:pos x="22" y="33"/>
                </a:cxn>
                <a:cxn ang="0">
                  <a:pos x="38" y="103"/>
                </a:cxn>
                <a:cxn ang="0">
                  <a:pos x="57" y="30"/>
                </a:cxn>
                <a:cxn ang="0">
                  <a:pos x="57" y="30"/>
                </a:cxn>
                <a:cxn ang="0">
                  <a:pos x="63" y="3"/>
                </a:cxn>
                <a:cxn ang="0">
                  <a:pos x="63" y="0"/>
                </a:cxn>
                <a:cxn ang="0">
                  <a:pos x="63" y="0"/>
                </a:cxn>
                <a:cxn ang="0">
                  <a:pos x="82" y="0"/>
                </a:cxn>
                <a:cxn ang="0">
                  <a:pos x="82" y="3"/>
                </a:cxn>
                <a:cxn ang="0">
                  <a:pos x="82" y="3"/>
                </a:cxn>
                <a:cxn ang="0">
                  <a:pos x="110" y="100"/>
                </a:cxn>
                <a:cxn ang="0">
                  <a:pos x="123" y="43"/>
                </a:cxn>
                <a:cxn ang="0">
                  <a:pos x="123" y="43"/>
                </a:cxn>
                <a:cxn ang="0">
                  <a:pos x="129" y="14"/>
                </a:cxn>
                <a:cxn ang="0">
                  <a:pos x="129" y="14"/>
                </a:cxn>
                <a:cxn ang="0">
                  <a:pos x="132" y="3"/>
                </a:cxn>
                <a:cxn ang="0">
                  <a:pos x="132" y="0"/>
                </a:cxn>
                <a:cxn ang="0">
                  <a:pos x="132" y="0"/>
                </a:cxn>
                <a:cxn ang="0">
                  <a:pos x="137" y="0"/>
                </a:cxn>
                <a:cxn ang="0">
                  <a:pos x="137" y="0"/>
                </a:cxn>
                <a:cxn ang="0">
                  <a:pos x="143" y="0"/>
                </a:cxn>
                <a:cxn ang="0">
                  <a:pos x="145" y="3"/>
                </a:cxn>
                <a:cxn ang="0">
                  <a:pos x="145" y="3"/>
                </a:cxn>
                <a:cxn ang="0">
                  <a:pos x="132" y="46"/>
                </a:cxn>
                <a:cxn ang="0">
                  <a:pos x="132" y="46"/>
                </a:cxn>
              </a:cxnLst>
              <a:rect l="0" t="0" r="r" b="b"/>
              <a:pathLst>
                <a:path w="145" h="111">
                  <a:moveTo>
                    <a:pt x="132" y="46"/>
                  </a:moveTo>
                  <a:lnTo>
                    <a:pt x="123" y="87"/>
                  </a:lnTo>
                  <a:lnTo>
                    <a:pt x="118" y="108"/>
                  </a:lnTo>
                  <a:lnTo>
                    <a:pt x="115" y="111"/>
                  </a:lnTo>
                  <a:lnTo>
                    <a:pt x="99" y="111"/>
                  </a:lnTo>
                  <a:lnTo>
                    <a:pt x="90" y="78"/>
                  </a:lnTo>
                  <a:lnTo>
                    <a:pt x="71" y="8"/>
                  </a:lnTo>
                  <a:lnTo>
                    <a:pt x="57" y="65"/>
                  </a:lnTo>
                  <a:lnTo>
                    <a:pt x="46" y="111"/>
                  </a:lnTo>
                  <a:lnTo>
                    <a:pt x="30" y="111"/>
                  </a:lnTo>
                  <a:lnTo>
                    <a:pt x="22" y="78"/>
                  </a:lnTo>
                  <a:lnTo>
                    <a:pt x="0" y="3"/>
                  </a:lnTo>
                  <a:lnTo>
                    <a:pt x="2" y="0"/>
                  </a:lnTo>
                  <a:lnTo>
                    <a:pt x="13" y="0"/>
                  </a:lnTo>
                  <a:lnTo>
                    <a:pt x="16" y="3"/>
                  </a:lnTo>
                  <a:lnTo>
                    <a:pt x="22" y="33"/>
                  </a:lnTo>
                  <a:lnTo>
                    <a:pt x="38" y="103"/>
                  </a:lnTo>
                  <a:lnTo>
                    <a:pt x="57" y="30"/>
                  </a:lnTo>
                  <a:lnTo>
                    <a:pt x="63" y="3"/>
                  </a:lnTo>
                  <a:lnTo>
                    <a:pt x="63" y="0"/>
                  </a:lnTo>
                  <a:lnTo>
                    <a:pt x="82" y="0"/>
                  </a:lnTo>
                  <a:lnTo>
                    <a:pt x="82" y="3"/>
                  </a:lnTo>
                  <a:lnTo>
                    <a:pt x="110" y="100"/>
                  </a:lnTo>
                  <a:lnTo>
                    <a:pt x="123" y="43"/>
                  </a:lnTo>
                  <a:lnTo>
                    <a:pt x="129" y="14"/>
                  </a:lnTo>
                  <a:lnTo>
                    <a:pt x="132" y="3"/>
                  </a:lnTo>
                  <a:lnTo>
                    <a:pt x="132" y="0"/>
                  </a:lnTo>
                  <a:lnTo>
                    <a:pt x="137" y="0"/>
                  </a:lnTo>
                  <a:lnTo>
                    <a:pt x="143" y="0"/>
                  </a:lnTo>
                  <a:lnTo>
                    <a:pt x="145"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0" name="Freeform 17"/>
            <p:cNvSpPr>
              <a:spLocks noEditPoints="1"/>
            </p:cNvSpPr>
            <p:nvPr/>
          </p:nvSpPr>
          <p:spPr bwMode="auto">
            <a:xfrm>
              <a:off x="2536" y="975"/>
              <a:ext cx="96" cy="154"/>
            </a:xfrm>
            <a:custGeom>
              <a:avLst/>
              <a:gdLst/>
              <a:ahLst/>
              <a:cxnLst>
                <a:cxn ang="0">
                  <a:pos x="85" y="140"/>
                </a:cxn>
                <a:cxn ang="0">
                  <a:pos x="74" y="148"/>
                </a:cxn>
                <a:cxn ang="0">
                  <a:pos x="44" y="154"/>
                </a:cxn>
                <a:cxn ang="0">
                  <a:pos x="30" y="154"/>
                </a:cxn>
                <a:cxn ang="0">
                  <a:pos x="2" y="154"/>
                </a:cxn>
                <a:cxn ang="0">
                  <a:pos x="2" y="121"/>
                </a:cxn>
                <a:cxn ang="0">
                  <a:pos x="2" y="51"/>
                </a:cxn>
                <a:cxn ang="0">
                  <a:pos x="0" y="3"/>
                </a:cxn>
                <a:cxn ang="0">
                  <a:pos x="2" y="3"/>
                </a:cxn>
                <a:cxn ang="0">
                  <a:pos x="44" y="0"/>
                </a:cxn>
                <a:cxn ang="0">
                  <a:pos x="55" y="3"/>
                </a:cxn>
                <a:cxn ang="0">
                  <a:pos x="77" y="11"/>
                </a:cxn>
                <a:cxn ang="0">
                  <a:pos x="82" y="19"/>
                </a:cxn>
                <a:cxn ang="0">
                  <a:pos x="88" y="38"/>
                </a:cxn>
                <a:cxn ang="0">
                  <a:pos x="85" y="51"/>
                </a:cxn>
                <a:cxn ang="0">
                  <a:pos x="68" y="70"/>
                </a:cxn>
                <a:cxn ang="0">
                  <a:pos x="57" y="73"/>
                </a:cxn>
                <a:cxn ang="0">
                  <a:pos x="85" y="84"/>
                </a:cxn>
                <a:cxn ang="0">
                  <a:pos x="93" y="94"/>
                </a:cxn>
                <a:cxn ang="0">
                  <a:pos x="96" y="111"/>
                </a:cxn>
                <a:cxn ang="0">
                  <a:pos x="93" y="127"/>
                </a:cxn>
                <a:cxn ang="0">
                  <a:pos x="85" y="140"/>
                </a:cxn>
                <a:cxn ang="0">
                  <a:pos x="16" y="11"/>
                </a:cxn>
                <a:cxn ang="0">
                  <a:pos x="13" y="13"/>
                </a:cxn>
                <a:cxn ang="0">
                  <a:pos x="13" y="62"/>
                </a:cxn>
                <a:cxn ang="0">
                  <a:pos x="30" y="70"/>
                </a:cxn>
                <a:cxn ang="0">
                  <a:pos x="44" y="67"/>
                </a:cxn>
                <a:cxn ang="0">
                  <a:pos x="66" y="59"/>
                </a:cxn>
                <a:cxn ang="0">
                  <a:pos x="74" y="49"/>
                </a:cxn>
                <a:cxn ang="0">
                  <a:pos x="74" y="38"/>
                </a:cxn>
                <a:cxn ang="0">
                  <a:pos x="66" y="19"/>
                </a:cxn>
                <a:cxn ang="0">
                  <a:pos x="46" y="11"/>
                </a:cxn>
                <a:cxn ang="0">
                  <a:pos x="35" y="81"/>
                </a:cxn>
                <a:cxn ang="0">
                  <a:pos x="13" y="81"/>
                </a:cxn>
                <a:cxn ang="0">
                  <a:pos x="13" y="97"/>
                </a:cxn>
                <a:cxn ang="0">
                  <a:pos x="38" y="143"/>
                </a:cxn>
                <a:cxn ang="0">
                  <a:pos x="49" y="143"/>
                </a:cxn>
                <a:cxn ang="0">
                  <a:pos x="71" y="135"/>
                </a:cxn>
                <a:cxn ang="0">
                  <a:pos x="79" y="127"/>
                </a:cxn>
                <a:cxn ang="0">
                  <a:pos x="82" y="111"/>
                </a:cxn>
                <a:cxn ang="0">
                  <a:pos x="82" y="103"/>
                </a:cxn>
                <a:cxn ang="0">
                  <a:pos x="74" y="89"/>
                </a:cxn>
                <a:cxn ang="0">
                  <a:pos x="52" y="81"/>
                </a:cxn>
                <a:cxn ang="0">
                  <a:pos x="35" y="81"/>
                </a:cxn>
              </a:cxnLst>
              <a:rect l="0" t="0" r="r" b="b"/>
              <a:pathLst>
                <a:path w="96" h="154">
                  <a:moveTo>
                    <a:pt x="85" y="140"/>
                  </a:moveTo>
                  <a:lnTo>
                    <a:pt x="85" y="140"/>
                  </a:lnTo>
                  <a:lnTo>
                    <a:pt x="79" y="146"/>
                  </a:lnTo>
                  <a:lnTo>
                    <a:pt x="74" y="148"/>
                  </a:lnTo>
                  <a:lnTo>
                    <a:pt x="60" y="151"/>
                  </a:lnTo>
                  <a:lnTo>
                    <a:pt x="44" y="154"/>
                  </a:lnTo>
                  <a:lnTo>
                    <a:pt x="30" y="154"/>
                  </a:lnTo>
                  <a:lnTo>
                    <a:pt x="2" y="154"/>
                  </a:lnTo>
                  <a:lnTo>
                    <a:pt x="2" y="121"/>
                  </a:lnTo>
                  <a:lnTo>
                    <a:pt x="2" y="51"/>
                  </a:lnTo>
                  <a:lnTo>
                    <a:pt x="0" y="3"/>
                  </a:lnTo>
                  <a:lnTo>
                    <a:pt x="2" y="3"/>
                  </a:lnTo>
                  <a:lnTo>
                    <a:pt x="33" y="0"/>
                  </a:lnTo>
                  <a:lnTo>
                    <a:pt x="44" y="0"/>
                  </a:lnTo>
                  <a:lnTo>
                    <a:pt x="55" y="3"/>
                  </a:lnTo>
                  <a:lnTo>
                    <a:pt x="66" y="5"/>
                  </a:lnTo>
                  <a:lnTo>
                    <a:pt x="77" y="11"/>
                  </a:lnTo>
                  <a:lnTo>
                    <a:pt x="82" y="19"/>
                  </a:lnTo>
                  <a:lnTo>
                    <a:pt x="88" y="27"/>
                  </a:lnTo>
                  <a:lnTo>
                    <a:pt x="88" y="38"/>
                  </a:lnTo>
                  <a:lnTo>
                    <a:pt x="85" y="51"/>
                  </a:lnTo>
                  <a:lnTo>
                    <a:pt x="79" y="62"/>
                  </a:lnTo>
                  <a:lnTo>
                    <a:pt x="68" y="70"/>
                  </a:lnTo>
                  <a:lnTo>
                    <a:pt x="57" y="73"/>
                  </a:lnTo>
                  <a:lnTo>
                    <a:pt x="74" y="76"/>
                  </a:lnTo>
                  <a:lnTo>
                    <a:pt x="85" y="84"/>
                  </a:lnTo>
                  <a:lnTo>
                    <a:pt x="90" y="89"/>
                  </a:lnTo>
                  <a:lnTo>
                    <a:pt x="93" y="94"/>
                  </a:lnTo>
                  <a:lnTo>
                    <a:pt x="96" y="103"/>
                  </a:lnTo>
                  <a:lnTo>
                    <a:pt x="96" y="111"/>
                  </a:lnTo>
                  <a:lnTo>
                    <a:pt x="93" y="127"/>
                  </a:lnTo>
                  <a:lnTo>
                    <a:pt x="85" y="140"/>
                  </a:lnTo>
                  <a:close/>
                  <a:moveTo>
                    <a:pt x="46" y="11"/>
                  </a:moveTo>
                  <a:lnTo>
                    <a:pt x="16" y="11"/>
                  </a:lnTo>
                  <a:lnTo>
                    <a:pt x="13" y="13"/>
                  </a:lnTo>
                  <a:lnTo>
                    <a:pt x="13" y="62"/>
                  </a:lnTo>
                  <a:lnTo>
                    <a:pt x="13" y="70"/>
                  </a:lnTo>
                  <a:lnTo>
                    <a:pt x="30" y="70"/>
                  </a:lnTo>
                  <a:lnTo>
                    <a:pt x="44" y="67"/>
                  </a:lnTo>
                  <a:lnTo>
                    <a:pt x="60" y="65"/>
                  </a:lnTo>
                  <a:lnTo>
                    <a:pt x="66" y="59"/>
                  </a:lnTo>
                  <a:lnTo>
                    <a:pt x="71" y="54"/>
                  </a:lnTo>
                  <a:lnTo>
                    <a:pt x="74" y="49"/>
                  </a:lnTo>
                  <a:lnTo>
                    <a:pt x="74" y="38"/>
                  </a:lnTo>
                  <a:lnTo>
                    <a:pt x="71" y="27"/>
                  </a:lnTo>
                  <a:lnTo>
                    <a:pt x="66" y="19"/>
                  </a:lnTo>
                  <a:lnTo>
                    <a:pt x="57" y="13"/>
                  </a:lnTo>
                  <a:lnTo>
                    <a:pt x="46" y="11"/>
                  </a:lnTo>
                  <a:close/>
                  <a:moveTo>
                    <a:pt x="35" y="81"/>
                  </a:moveTo>
                  <a:lnTo>
                    <a:pt x="35" y="81"/>
                  </a:lnTo>
                  <a:lnTo>
                    <a:pt x="13" y="81"/>
                  </a:lnTo>
                  <a:lnTo>
                    <a:pt x="13" y="97"/>
                  </a:lnTo>
                  <a:lnTo>
                    <a:pt x="16" y="143"/>
                  </a:lnTo>
                  <a:lnTo>
                    <a:pt x="38" y="143"/>
                  </a:lnTo>
                  <a:lnTo>
                    <a:pt x="49" y="143"/>
                  </a:lnTo>
                  <a:lnTo>
                    <a:pt x="60" y="140"/>
                  </a:lnTo>
                  <a:lnTo>
                    <a:pt x="71" y="135"/>
                  </a:lnTo>
                  <a:lnTo>
                    <a:pt x="79" y="127"/>
                  </a:lnTo>
                  <a:lnTo>
                    <a:pt x="82" y="119"/>
                  </a:lnTo>
                  <a:lnTo>
                    <a:pt x="82" y="111"/>
                  </a:lnTo>
                  <a:lnTo>
                    <a:pt x="82" y="103"/>
                  </a:lnTo>
                  <a:lnTo>
                    <a:pt x="79" y="94"/>
                  </a:lnTo>
                  <a:lnTo>
                    <a:pt x="74" y="89"/>
                  </a:lnTo>
                  <a:lnTo>
                    <a:pt x="68" y="86"/>
                  </a:lnTo>
                  <a:lnTo>
                    <a:pt x="52" y="81"/>
                  </a:lnTo>
                  <a:lnTo>
                    <a:pt x="35"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1" name="Freeform 16"/>
            <p:cNvSpPr>
              <a:spLocks/>
            </p:cNvSpPr>
            <p:nvPr/>
          </p:nvSpPr>
          <p:spPr bwMode="auto">
            <a:xfrm>
              <a:off x="2665" y="1015"/>
              <a:ext cx="47" cy="114"/>
            </a:xfrm>
            <a:custGeom>
              <a:avLst/>
              <a:gdLst/>
              <a:ahLst/>
              <a:cxnLst>
                <a:cxn ang="0">
                  <a:pos x="44" y="17"/>
                </a:cxn>
                <a:cxn ang="0">
                  <a:pos x="44" y="17"/>
                </a:cxn>
                <a:cxn ang="0">
                  <a:pos x="44" y="17"/>
                </a:cxn>
                <a:cxn ang="0">
                  <a:pos x="36" y="14"/>
                </a:cxn>
                <a:cxn ang="0">
                  <a:pos x="36" y="14"/>
                </a:cxn>
                <a:cxn ang="0">
                  <a:pos x="27" y="17"/>
                </a:cxn>
                <a:cxn ang="0">
                  <a:pos x="22" y="19"/>
                </a:cxn>
                <a:cxn ang="0">
                  <a:pos x="19" y="25"/>
                </a:cxn>
                <a:cxn ang="0">
                  <a:pos x="16" y="30"/>
                </a:cxn>
                <a:cxn ang="0">
                  <a:pos x="14" y="44"/>
                </a:cxn>
                <a:cxn ang="0">
                  <a:pos x="14" y="57"/>
                </a:cxn>
                <a:cxn ang="0">
                  <a:pos x="14" y="57"/>
                </a:cxn>
                <a:cxn ang="0">
                  <a:pos x="16" y="114"/>
                </a:cxn>
                <a:cxn ang="0">
                  <a:pos x="14" y="114"/>
                </a:cxn>
                <a:cxn ang="0">
                  <a:pos x="14" y="114"/>
                </a:cxn>
                <a:cxn ang="0">
                  <a:pos x="3" y="114"/>
                </a:cxn>
                <a:cxn ang="0">
                  <a:pos x="0" y="114"/>
                </a:cxn>
                <a:cxn ang="0">
                  <a:pos x="0" y="108"/>
                </a:cxn>
                <a:cxn ang="0">
                  <a:pos x="0" y="108"/>
                </a:cxn>
                <a:cxn ang="0">
                  <a:pos x="0" y="84"/>
                </a:cxn>
                <a:cxn ang="0">
                  <a:pos x="0" y="57"/>
                </a:cxn>
                <a:cxn ang="0">
                  <a:pos x="0" y="57"/>
                </a:cxn>
                <a:cxn ang="0">
                  <a:pos x="0" y="6"/>
                </a:cxn>
                <a:cxn ang="0">
                  <a:pos x="0" y="6"/>
                </a:cxn>
                <a:cxn ang="0">
                  <a:pos x="0" y="6"/>
                </a:cxn>
                <a:cxn ang="0">
                  <a:pos x="14" y="3"/>
                </a:cxn>
                <a:cxn ang="0">
                  <a:pos x="14" y="3"/>
                </a:cxn>
                <a:cxn ang="0">
                  <a:pos x="14" y="3"/>
                </a:cxn>
                <a:cxn ang="0">
                  <a:pos x="14" y="22"/>
                </a:cxn>
                <a:cxn ang="0">
                  <a:pos x="14" y="22"/>
                </a:cxn>
                <a:cxn ang="0">
                  <a:pos x="16" y="14"/>
                </a:cxn>
                <a:cxn ang="0">
                  <a:pos x="22" y="6"/>
                </a:cxn>
                <a:cxn ang="0">
                  <a:pos x="27" y="3"/>
                </a:cxn>
                <a:cxn ang="0">
                  <a:pos x="36" y="0"/>
                </a:cxn>
                <a:cxn ang="0">
                  <a:pos x="36" y="0"/>
                </a:cxn>
                <a:cxn ang="0">
                  <a:pos x="47" y="3"/>
                </a:cxn>
                <a:cxn ang="0">
                  <a:pos x="47" y="6"/>
                </a:cxn>
                <a:cxn ang="0">
                  <a:pos x="47" y="6"/>
                </a:cxn>
                <a:cxn ang="0">
                  <a:pos x="44" y="17"/>
                </a:cxn>
                <a:cxn ang="0">
                  <a:pos x="44" y="17"/>
                </a:cxn>
              </a:cxnLst>
              <a:rect l="0" t="0" r="r" b="b"/>
              <a:pathLst>
                <a:path w="47" h="114">
                  <a:moveTo>
                    <a:pt x="44" y="17"/>
                  </a:moveTo>
                  <a:lnTo>
                    <a:pt x="44" y="17"/>
                  </a:lnTo>
                  <a:lnTo>
                    <a:pt x="36" y="14"/>
                  </a:lnTo>
                  <a:lnTo>
                    <a:pt x="27" y="17"/>
                  </a:lnTo>
                  <a:lnTo>
                    <a:pt x="22" y="19"/>
                  </a:lnTo>
                  <a:lnTo>
                    <a:pt x="19" y="25"/>
                  </a:lnTo>
                  <a:lnTo>
                    <a:pt x="16" y="30"/>
                  </a:lnTo>
                  <a:lnTo>
                    <a:pt x="14" y="44"/>
                  </a:lnTo>
                  <a:lnTo>
                    <a:pt x="14" y="57"/>
                  </a:lnTo>
                  <a:lnTo>
                    <a:pt x="16" y="114"/>
                  </a:lnTo>
                  <a:lnTo>
                    <a:pt x="14" y="114"/>
                  </a:lnTo>
                  <a:lnTo>
                    <a:pt x="3" y="114"/>
                  </a:lnTo>
                  <a:lnTo>
                    <a:pt x="0" y="114"/>
                  </a:lnTo>
                  <a:lnTo>
                    <a:pt x="0" y="108"/>
                  </a:lnTo>
                  <a:lnTo>
                    <a:pt x="0" y="84"/>
                  </a:lnTo>
                  <a:lnTo>
                    <a:pt x="0" y="57"/>
                  </a:lnTo>
                  <a:lnTo>
                    <a:pt x="0" y="6"/>
                  </a:lnTo>
                  <a:lnTo>
                    <a:pt x="14" y="3"/>
                  </a:lnTo>
                  <a:lnTo>
                    <a:pt x="14" y="22"/>
                  </a:lnTo>
                  <a:lnTo>
                    <a:pt x="16" y="14"/>
                  </a:lnTo>
                  <a:lnTo>
                    <a:pt x="22" y="6"/>
                  </a:lnTo>
                  <a:lnTo>
                    <a:pt x="27" y="3"/>
                  </a:lnTo>
                  <a:lnTo>
                    <a:pt x="36" y="0"/>
                  </a:lnTo>
                  <a:lnTo>
                    <a:pt x="47" y="3"/>
                  </a:lnTo>
                  <a:lnTo>
                    <a:pt x="47" y="6"/>
                  </a:lnTo>
                  <a:lnTo>
                    <a:pt x="44"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2" name="Freeform 15"/>
            <p:cNvSpPr>
              <a:spLocks/>
            </p:cNvSpPr>
            <p:nvPr/>
          </p:nvSpPr>
          <p:spPr bwMode="auto">
            <a:xfrm>
              <a:off x="2734" y="1018"/>
              <a:ext cx="85" cy="114"/>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4"/>
                </a:cxn>
                <a:cxn ang="0">
                  <a:pos x="35" y="114"/>
                </a:cxn>
                <a:cxn ang="0">
                  <a:pos x="35" y="114"/>
                </a:cxn>
                <a:cxn ang="0">
                  <a:pos x="24" y="111"/>
                </a:cxn>
                <a:cxn ang="0">
                  <a:pos x="13" y="108"/>
                </a:cxn>
                <a:cxn ang="0">
                  <a:pos x="13" y="108"/>
                </a:cxn>
                <a:cxn ang="0">
                  <a:pos x="11"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6" y="43"/>
                </a:cxn>
                <a:cxn ang="0">
                  <a:pos x="16" y="68"/>
                </a:cxn>
                <a:cxn ang="0">
                  <a:pos x="16" y="68"/>
                </a:cxn>
                <a:cxn ang="0">
                  <a:pos x="16" y="81"/>
                </a:cxn>
                <a:cxn ang="0">
                  <a:pos x="19" y="92"/>
                </a:cxn>
                <a:cxn ang="0">
                  <a:pos x="27" y="100"/>
                </a:cxn>
                <a:cxn ang="0">
                  <a:pos x="41" y="103"/>
                </a:cxn>
                <a:cxn ang="0">
                  <a:pos x="41" y="103"/>
                </a:cxn>
                <a:cxn ang="0">
                  <a:pos x="49" y="100"/>
                </a:cxn>
                <a:cxn ang="0">
                  <a:pos x="57" y="97"/>
                </a:cxn>
                <a:cxn ang="0">
                  <a:pos x="63" y="95"/>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4">
                  <a:moveTo>
                    <a:pt x="82" y="111"/>
                  </a:moveTo>
                  <a:lnTo>
                    <a:pt x="71" y="111"/>
                  </a:lnTo>
                  <a:lnTo>
                    <a:pt x="71" y="100"/>
                  </a:lnTo>
                  <a:lnTo>
                    <a:pt x="63" y="105"/>
                  </a:lnTo>
                  <a:lnTo>
                    <a:pt x="55" y="111"/>
                  </a:lnTo>
                  <a:lnTo>
                    <a:pt x="46" y="114"/>
                  </a:lnTo>
                  <a:lnTo>
                    <a:pt x="35" y="114"/>
                  </a:lnTo>
                  <a:lnTo>
                    <a:pt x="24" y="111"/>
                  </a:lnTo>
                  <a:lnTo>
                    <a:pt x="13" y="108"/>
                  </a:lnTo>
                  <a:lnTo>
                    <a:pt x="11" y="103"/>
                  </a:lnTo>
                  <a:lnTo>
                    <a:pt x="5" y="97"/>
                  </a:lnTo>
                  <a:lnTo>
                    <a:pt x="2" y="84"/>
                  </a:lnTo>
                  <a:lnTo>
                    <a:pt x="2" y="57"/>
                  </a:lnTo>
                  <a:lnTo>
                    <a:pt x="2" y="43"/>
                  </a:lnTo>
                  <a:lnTo>
                    <a:pt x="0" y="3"/>
                  </a:lnTo>
                  <a:lnTo>
                    <a:pt x="2" y="0"/>
                  </a:lnTo>
                  <a:lnTo>
                    <a:pt x="13" y="0"/>
                  </a:lnTo>
                  <a:lnTo>
                    <a:pt x="16" y="0"/>
                  </a:lnTo>
                  <a:lnTo>
                    <a:pt x="16" y="43"/>
                  </a:lnTo>
                  <a:lnTo>
                    <a:pt x="16" y="68"/>
                  </a:lnTo>
                  <a:lnTo>
                    <a:pt x="16" y="81"/>
                  </a:lnTo>
                  <a:lnTo>
                    <a:pt x="19" y="92"/>
                  </a:lnTo>
                  <a:lnTo>
                    <a:pt x="27" y="100"/>
                  </a:lnTo>
                  <a:lnTo>
                    <a:pt x="41" y="103"/>
                  </a:lnTo>
                  <a:lnTo>
                    <a:pt x="49" y="100"/>
                  </a:lnTo>
                  <a:lnTo>
                    <a:pt x="57" y="97"/>
                  </a:lnTo>
                  <a:lnTo>
                    <a:pt x="63" y="95"/>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3" name="Freeform 14"/>
            <p:cNvSpPr>
              <a:spLocks/>
            </p:cNvSpPr>
            <p:nvPr/>
          </p:nvSpPr>
          <p:spPr bwMode="auto">
            <a:xfrm>
              <a:off x="2855" y="1015"/>
              <a:ext cx="85" cy="114"/>
            </a:xfrm>
            <a:custGeom>
              <a:avLst/>
              <a:gdLst/>
              <a:ahLst/>
              <a:cxnLst>
                <a:cxn ang="0">
                  <a:pos x="85" y="114"/>
                </a:cxn>
                <a:cxn ang="0">
                  <a:pos x="85" y="114"/>
                </a:cxn>
                <a:cxn ang="0">
                  <a:pos x="71" y="114"/>
                </a:cxn>
                <a:cxn ang="0">
                  <a:pos x="71" y="114"/>
                </a:cxn>
                <a:cxn ang="0">
                  <a:pos x="71" y="114"/>
                </a:cxn>
                <a:cxn ang="0">
                  <a:pos x="71" y="84"/>
                </a:cxn>
                <a:cxn ang="0">
                  <a:pos x="71" y="84"/>
                </a:cxn>
                <a:cxn ang="0">
                  <a:pos x="71" y="44"/>
                </a:cxn>
                <a:cxn ang="0">
                  <a:pos x="71" y="44"/>
                </a:cxn>
                <a:cxn ang="0">
                  <a:pos x="71" y="33"/>
                </a:cxn>
                <a:cxn ang="0">
                  <a:pos x="68" y="22"/>
                </a:cxn>
                <a:cxn ang="0">
                  <a:pos x="60" y="17"/>
                </a:cxn>
                <a:cxn ang="0">
                  <a:pos x="49" y="14"/>
                </a:cxn>
                <a:cxn ang="0">
                  <a:pos x="49" y="14"/>
                </a:cxn>
                <a:cxn ang="0">
                  <a:pos x="41" y="14"/>
                </a:cxn>
                <a:cxn ang="0">
                  <a:pos x="30" y="17"/>
                </a:cxn>
                <a:cxn ang="0">
                  <a:pos x="16" y="27"/>
                </a:cxn>
                <a:cxn ang="0">
                  <a:pos x="16" y="33"/>
                </a:cxn>
                <a:cxn ang="0">
                  <a:pos x="16" y="33"/>
                </a:cxn>
                <a:cxn ang="0">
                  <a:pos x="16" y="114"/>
                </a:cxn>
                <a:cxn ang="0">
                  <a:pos x="16" y="114"/>
                </a:cxn>
                <a:cxn ang="0">
                  <a:pos x="16" y="114"/>
                </a:cxn>
                <a:cxn ang="0">
                  <a:pos x="5" y="114"/>
                </a:cxn>
                <a:cxn ang="0">
                  <a:pos x="2" y="114"/>
                </a:cxn>
                <a:cxn ang="0">
                  <a:pos x="2" y="114"/>
                </a:cxn>
                <a:cxn ang="0">
                  <a:pos x="2" y="87"/>
                </a:cxn>
                <a:cxn ang="0">
                  <a:pos x="2" y="71"/>
                </a:cxn>
                <a:cxn ang="0">
                  <a:pos x="2" y="71"/>
                </a:cxn>
                <a:cxn ang="0">
                  <a:pos x="2" y="38"/>
                </a:cxn>
                <a:cxn ang="0">
                  <a:pos x="0" y="6"/>
                </a:cxn>
                <a:cxn ang="0">
                  <a:pos x="2" y="3"/>
                </a:cxn>
                <a:cxn ang="0">
                  <a:pos x="2" y="3"/>
                </a:cxn>
                <a:cxn ang="0">
                  <a:pos x="13" y="3"/>
                </a:cxn>
                <a:cxn ang="0">
                  <a:pos x="16" y="3"/>
                </a:cxn>
                <a:cxn ang="0">
                  <a:pos x="16" y="3"/>
                </a:cxn>
                <a:cxn ang="0">
                  <a:pos x="16" y="14"/>
                </a:cxn>
                <a:cxn ang="0">
                  <a:pos x="16" y="14"/>
                </a:cxn>
                <a:cxn ang="0">
                  <a:pos x="33" y="6"/>
                </a:cxn>
                <a:cxn ang="0">
                  <a:pos x="41" y="3"/>
                </a:cxn>
                <a:cxn ang="0">
                  <a:pos x="52" y="0"/>
                </a:cxn>
                <a:cxn ang="0">
                  <a:pos x="52" y="0"/>
                </a:cxn>
                <a:cxn ang="0">
                  <a:pos x="60" y="3"/>
                </a:cxn>
                <a:cxn ang="0">
                  <a:pos x="68" y="6"/>
                </a:cxn>
                <a:cxn ang="0">
                  <a:pos x="77" y="11"/>
                </a:cxn>
                <a:cxn ang="0">
                  <a:pos x="82" y="19"/>
                </a:cxn>
                <a:cxn ang="0">
                  <a:pos x="82" y="19"/>
                </a:cxn>
                <a:cxn ang="0">
                  <a:pos x="85" y="33"/>
                </a:cxn>
                <a:cxn ang="0">
                  <a:pos x="85" y="46"/>
                </a:cxn>
                <a:cxn ang="0">
                  <a:pos x="85" y="68"/>
                </a:cxn>
                <a:cxn ang="0">
                  <a:pos x="85" y="68"/>
                </a:cxn>
                <a:cxn ang="0">
                  <a:pos x="85" y="114"/>
                </a:cxn>
                <a:cxn ang="0">
                  <a:pos x="85" y="114"/>
                </a:cxn>
              </a:cxnLst>
              <a:rect l="0" t="0" r="r" b="b"/>
              <a:pathLst>
                <a:path w="85" h="114">
                  <a:moveTo>
                    <a:pt x="85" y="114"/>
                  </a:moveTo>
                  <a:lnTo>
                    <a:pt x="85" y="114"/>
                  </a:lnTo>
                  <a:lnTo>
                    <a:pt x="71" y="114"/>
                  </a:lnTo>
                  <a:lnTo>
                    <a:pt x="71" y="84"/>
                  </a:lnTo>
                  <a:lnTo>
                    <a:pt x="71" y="44"/>
                  </a:lnTo>
                  <a:lnTo>
                    <a:pt x="71" y="33"/>
                  </a:lnTo>
                  <a:lnTo>
                    <a:pt x="68" y="22"/>
                  </a:lnTo>
                  <a:lnTo>
                    <a:pt x="60" y="17"/>
                  </a:lnTo>
                  <a:lnTo>
                    <a:pt x="49" y="14"/>
                  </a:lnTo>
                  <a:lnTo>
                    <a:pt x="41" y="14"/>
                  </a:lnTo>
                  <a:lnTo>
                    <a:pt x="30" y="17"/>
                  </a:lnTo>
                  <a:lnTo>
                    <a:pt x="16" y="27"/>
                  </a:lnTo>
                  <a:lnTo>
                    <a:pt x="16" y="33"/>
                  </a:lnTo>
                  <a:lnTo>
                    <a:pt x="16" y="114"/>
                  </a:lnTo>
                  <a:lnTo>
                    <a:pt x="5" y="114"/>
                  </a:lnTo>
                  <a:lnTo>
                    <a:pt x="2" y="114"/>
                  </a:lnTo>
                  <a:lnTo>
                    <a:pt x="2" y="87"/>
                  </a:lnTo>
                  <a:lnTo>
                    <a:pt x="2" y="71"/>
                  </a:lnTo>
                  <a:lnTo>
                    <a:pt x="2" y="38"/>
                  </a:lnTo>
                  <a:lnTo>
                    <a:pt x="0" y="6"/>
                  </a:lnTo>
                  <a:lnTo>
                    <a:pt x="2" y="3"/>
                  </a:lnTo>
                  <a:lnTo>
                    <a:pt x="13" y="3"/>
                  </a:lnTo>
                  <a:lnTo>
                    <a:pt x="16" y="3"/>
                  </a:lnTo>
                  <a:lnTo>
                    <a:pt x="16" y="14"/>
                  </a:lnTo>
                  <a:lnTo>
                    <a:pt x="33" y="6"/>
                  </a:lnTo>
                  <a:lnTo>
                    <a:pt x="41" y="3"/>
                  </a:lnTo>
                  <a:lnTo>
                    <a:pt x="52" y="0"/>
                  </a:lnTo>
                  <a:lnTo>
                    <a:pt x="60" y="3"/>
                  </a:lnTo>
                  <a:lnTo>
                    <a:pt x="68" y="6"/>
                  </a:lnTo>
                  <a:lnTo>
                    <a:pt x="77" y="11"/>
                  </a:lnTo>
                  <a:lnTo>
                    <a:pt x="82" y="19"/>
                  </a:lnTo>
                  <a:lnTo>
                    <a:pt x="85" y="33"/>
                  </a:lnTo>
                  <a:lnTo>
                    <a:pt x="85" y="46"/>
                  </a:lnTo>
                  <a:lnTo>
                    <a:pt x="85" y="68"/>
                  </a:lnTo>
                  <a:lnTo>
                    <a:pt x="85"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4" name="Freeform 13"/>
            <p:cNvSpPr>
              <a:spLocks/>
            </p:cNvSpPr>
            <p:nvPr/>
          </p:nvSpPr>
          <p:spPr bwMode="auto">
            <a:xfrm>
              <a:off x="2973" y="1015"/>
              <a:ext cx="71" cy="117"/>
            </a:xfrm>
            <a:custGeom>
              <a:avLst/>
              <a:gdLst/>
              <a:ahLst/>
              <a:cxnLst>
                <a:cxn ang="0">
                  <a:pos x="30" y="117"/>
                </a:cxn>
                <a:cxn ang="0">
                  <a:pos x="30" y="117"/>
                </a:cxn>
                <a:cxn ang="0">
                  <a:pos x="14" y="114"/>
                </a:cxn>
                <a:cxn ang="0">
                  <a:pos x="0" y="108"/>
                </a:cxn>
                <a:cxn ang="0">
                  <a:pos x="0" y="106"/>
                </a:cxn>
                <a:cxn ang="0">
                  <a:pos x="0" y="106"/>
                </a:cxn>
                <a:cxn ang="0">
                  <a:pos x="0" y="95"/>
                </a:cxn>
                <a:cxn ang="0">
                  <a:pos x="3" y="92"/>
                </a:cxn>
                <a:cxn ang="0">
                  <a:pos x="3" y="92"/>
                </a:cxn>
                <a:cxn ang="0">
                  <a:pos x="16" y="103"/>
                </a:cxn>
                <a:cxn ang="0">
                  <a:pos x="22" y="106"/>
                </a:cxn>
                <a:cxn ang="0">
                  <a:pos x="30" y="106"/>
                </a:cxn>
                <a:cxn ang="0">
                  <a:pos x="30" y="106"/>
                </a:cxn>
                <a:cxn ang="0">
                  <a:pos x="41" y="106"/>
                </a:cxn>
                <a:cxn ang="0">
                  <a:pos x="49" y="100"/>
                </a:cxn>
                <a:cxn ang="0">
                  <a:pos x="55" y="95"/>
                </a:cxn>
                <a:cxn ang="0">
                  <a:pos x="58" y="84"/>
                </a:cxn>
                <a:cxn ang="0">
                  <a:pos x="58" y="84"/>
                </a:cxn>
                <a:cxn ang="0">
                  <a:pos x="55" y="76"/>
                </a:cxn>
                <a:cxn ang="0">
                  <a:pos x="49" y="68"/>
                </a:cxn>
                <a:cxn ang="0">
                  <a:pos x="38" y="65"/>
                </a:cxn>
                <a:cxn ang="0">
                  <a:pos x="27" y="63"/>
                </a:cxn>
                <a:cxn ang="0">
                  <a:pos x="19" y="60"/>
                </a:cxn>
                <a:cxn ang="0">
                  <a:pos x="8" y="54"/>
                </a:cxn>
                <a:cxn ang="0">
                  <a:pos x="3" y="46"/>
                </a:cxn>
                <a:cxn ang="0">
                  <a:pos x="0" y="33"/>
                </a:cxn>
                <a:cxn ang="0">
                  <a:pos x="0" y="33"/>
                </a:cxn>
                <a:cxn ang="0">
                  <a:pos x="0" y="25"/>
                </a:cxn>
                <a:cxn ang="0">
                  <a:pos x="3" y="17"/>
                </a:cxn>
                <a:cxn ang="0">
                  <a:pos x="11" y="9"/>
                </a:cxn>
                <a:cxn ang="0">
                  <a:pos x="25" y="3"/>
                </a:cxn>
                <a:cxn ang="0">
                  <a:pos x="36" y="0"/>
                </a:cxn>
                <a:cxn ang="0">
                  <a:pos x="36" y="0"/>
                </a:cxn>
                <a:cxn ang="0">
                  <a:pos x="52" y="3"/>
                </a:cxn>
                <a:cxn ang="0">
                  <a:pos x="66" y="9"/>
                </a:cxn>
                <a:cxn ang="0">
                  <a:pos x="66" y="9"/>
                </a:cxn>
                <a:cxn ang="0">
                  <a:pos x="66" y="9"/>
                </a:cxn>
                <a:cxn ang="0">
                  <a:pos x="63" y="22"/>
                </a:cxn>
                <a:cxn ang="0">
                  <a:pos x="63" y="22"/>
                </a:cxn>
                <a:cxn ang="0">
                  <a:pos x="63" y="22"/>
                </a:cxn>
                <a:cxn ang="0">
                  <a:pos x="49" y="14"/>
                </a:cxn>
                <a:cxn ang="0">
                  <a:pos x="36" y="14"/>
                </a:cxn>
                <a:cxn ang="0">
                  <a:pos x="36" y="14"/>
                </a:cxn>
                <a:cxn ang="0">
                  <a:pos x="27" y="14"/>
                </a:cxn>
                <a:cxn ang="0">
                  <a:pos x="19" y="17"/>
                </a:cxn>
                <a:cxn ang="0">
                  <a:pos x="14" y="22"/>
                </a:cxn>
                <a:cxn ang="0">
                  <a:pos x="14" y="30"/>
                </a:cxn>
                <a:cxn ang="0">
                  <a:pos x="14" y="30"/>
                </a:cxn>
                <a:cxn ang="0">
                  <a:pos x="16" y="41"/>
                </a:cxn>
                <a:cxn ang="0">
                  <a:pos x="22" y="46"/>
                </a:cxn>
                <a:cxn ang="0">
                  <a:pos x="41" y="52"/>
                </a:cxn>
                <a:cxn ang="0">
                  <a:pos x="52" y="57"/>
                </a:cxn>
                <a:cxn ang="0">
                  <a:pos x="60" y="63"/>
                </a:cxn>
                <a:cxn ang="0">
                  <a:pos x="69" y="71"/>
                </a:cxn>
                <a:cxn ang="0">
                  <a:pos x="71" y="84"/>
                </a:cxn>
                <a:cxn ang="0">
                  <a:pos x="71" y="84"/>
                </a:cxn>
                <a:cxn ang="0">
                  <a:pos x="69" y="92"/>
                </a:cxn>
                <a:cxn ang="0">
                  <a:pos x="66" y="98"/>
                </a:cxn>
                <a:cxn ang="0">
                  <a:pos x="63" y="106"/>
                </a:cxn>
                <a:cxn ang="0">
                  <a:pos x="58" y="108"/>
                </a:cxn>
                <a:cxn ang="0">
                  <a:pos x="47" y="114"/>
                </a:cxn>
                <a:cxn ang="0">
                  <a:pos x="30" y="117"/>
                </a:cxn>
                <a:cxn ang="0">
                  <a:pos x="30" y="117"/>
                </a:cxn>
              </a:cxnLst>
              <a:rect l="0" t="0" r="r" b="b"/>
              <a:pathLst>
                <a:path w="71" h="117">
                  <a:moveTo>
                    <a:pt x="30" y="117"/>
                  </a:moveTo>
                  <a:lnTo>
                    <a:pt x="30" y="117"/>
                  </a:lnTo>
                  <a:lnTo>
                    <a:pt x="14" y="114"/>
                  </a:lnTo>
                  <a:lnTo>
                    <a:pt x="0" y="108"/>
                  </a:lnTo>
                  <a:lnTo>
                    <a:pt x="0" y="106"/>
                  </a:lnTo>
                  <a:lnTo>
                    <a:pt x="0" y="95"/>
                  </a:lnTo>
                  <a:lnTo>
                    <a:pt x="3" y="92"/>
                  </a:lnTo>
                  <a:lnTo>
                    <a:pt x="16" y="103"/>
                  </a:lnTo>
                  <a:lnTo>
                    <a:pt x="22" y="106"/>
                  </a:lnTo>
                  <a:lnTo>
                    <a:pt x="30" y="106"/>
                  </a:lnTo>
                  <a:lnTo>
                    <a:pt x="41" y="106"/>
                  </a:lnTo>
                  <a:lnTo>
                    <a:pt x="49" y="100"/>
                  </a:lnTo>
                  <a:lnTo>
                    <a:pt x="55" y="95"/>
                  </a:lnTo>
                  <a:lnTo>
                    <a:pt x="58" y="84"/>
                  </a:lnTo>
                  <a:lnTo>
                    <a:pt x="55" y="76"/>
                  </a:lnTo>
                  <a:lnTo>
                    <a:pt x="49" y="68"/>
                  </a:lnTo>
                  <a:lnTo>
                    <a:pt x="38" y="65"/>
                  </a:lnTo>
                  <a:lnTo>
                    <a:pt x="27" y="63"/>
                  </a:lnTo>
                  <a:lnTo>
                    <a:pt x="19" y="60"/>
                  </a:lnTo>
                  <a:lnTo>
                    <a:pt x="8" y="54"/>
                  </a:lnTo>
                  <a:lnTo>
                    <a:pt x="3" y="46"/>
                  </a:lnTo>
                  <a:lnTo>
                    <a:pt x="0" y="33"/>
                  </a:lnTo>
                  <a:lnTo>
                    <a:pt x="0" y="25"/>
                  </a:lnTo>
                  <a:lnTo>
                    <a:pt x="3" y="17"/>
                  </a:lnTo>
                  <a:lnTo>
                    <a:pt x="11" y="9"/>
                  </a:lnTo>
                  <a:lnTo>
                    <a:pt x="25" y="3"/>
                  </a:lnTo>
                  <a:lnTo>
                    <a:pt x="36" y="0"/>
                  </a:lnTo>
                  <a:lnTo>
                    <a:pt x="52" y="3"/>
                  </a:lnTo>
                  <a:lnTo>
                    <a:pt x="66" y="9"/>
                  </a:lnTo>
                  <a:lnTo>
                    <a:pt x="63" y="22"/>
                  </a:lnTo>
                  <a:lnTo>
                    <a:pt x="49" y="14"/>
                  </a:lnTo>
                  <a:lnTo>
                    <a:pt x="36" y="14"/>
                  </a:lnTo>
                  <a:lnTo>
                    <a:pt x="27" y="14"/>
                  </a:lnTo>
                  <a:lnTo>
                    <a:pt x="19" y="17"/>
                  </a:lnTo>
                  <a:lnTo>
                    <a:pt x="14" y="22"/>
                  </a:lnTo>
                  <a:lnTo>
                    <a:pt x="14" y="30"/>
                  </a:lnTo>
                  <a:lnTo>
                    <a:pt x="16" y="41"/>
                  </a:lnTo>
                  <a:lnTo>
                    <a:pt x="22" y="46"/>
                  </a:lnTo>
                  <a:lnTo>
                    <a:pt x="41" y="52"/>
                  </a:lnTo>
                  <a:lnTo>
                    <a:pt x="52" y="57"/>
                  </a:lnTo>
                  <a:lnTo>
                    <a:pt x="60" y="63"/>
                  </a:lnTo>
                  <a:lnTo>
                    <a:pt x="69" y="71"/>
                  </a:lnTo>
                  <a:lnTo>
                    <a:pt x="71" y="84"/>
                  </a:lnTo>
                  <a:lnTo>
                    <a:pt x="69" y="92"/>
                  </a:lnTo>
                  <a:lnTo>
                    <a:pt x="66" y="98"/>
                  </a:lnTo>
                  <a:lnTo>
                    <a:pt x="63" y="106"/>
                  </a:lnTo>
                  <a:lnTo>
                    <a:pt x="58" y="108"/>
                  </a:lnTo>
                  <a:lnTo>
                    <a:pt x="47" y="114"/>
                  </a:lnTo>
                  <a:lnTo>
                    <a:pt x="30" y="1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5" name="Freeform 12"/>
            <p:cNvSpPr>
              <a:spLocks/>
            </p:cNvSpPr>
            <p:nvPr/>
          </p:nvSpPr>
          <p:spPr bwMode="auto">
            <a:xfrm>
              <a:off x="3061" y="1018"/>
              <a:ext cx="146" cy="111"/>
            </a:xfrm>
            <a:custGeom>
              <a:avLst/>
              <a:gdLst/>
              <a:ahLst/>
              <a:cxnLst>
                <a:cxn ang="0">
                  <a:pos x="135" y="46"/>
                </a:cxn>
                <a:cxn ang="0">
                  <a:pos x="124" y="87"/>
                </a:cxn>
                <a:cxn ang="0">
                  <a:pos x="124" y="87"/>
                </a:cxn>
                <a:cxn ang="0">
                  <a:pos x="118" y="108"/>
                </a:cxn>
                <a:cxn ang="0">
                  <a:pos x="115" y="111"/>
                </a:cxn>
                <a:cxn ang="0">
                  <a:pos x="115" y="111"/>
                </a:cxn>
                <a:cxn ang="0">
                  <a:pos x="99" y="111"/>
                </a:cxn>
                <a:cxn ang="0">
                  <a:pos x="99" y="111"/>
                </a:cxn>
                <a:cxn ang="0">
                  <a:pos x="99" y="111"/>
                </a:cxn>
                <a:cxn ang="0">
                  <a:pos x="91" y="78"/>
                </a:cxn>
                <a:cxn ang="0">
                  <a:pos x="71" y="8"/>
                </a:cxn>
                <a:cxn ang="0">
                  <a:pos x="58" y="65"/>
                </a:cxn>
                <a:cxn ang="0">
                  <a:pos x="58" y="65"/>
                </a:cxn>
                <a:cxn ang="0">
                  <a:pos x="49"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6" y="3"/>
                </a:cxn>
                <a:cxn ang="0">
                  <a:pos x="16" y="3"/>
                </a:cxn>
                <a:cxn ang="0">
                  <a:pos x="22" y="33"/>
                </a:cxn>
                <a:cxn ang="0">
                  <a:pos x="38" y="103"/>
                </a:cxn>
                <a:cxn ang="0">
                  <a:pos x="58" y="30"/>
                </a:cxn>
                <a:cxn ang="0">
                  <a:pos x="58" y="30"/>
                </a:cxn>
                <a:cxn ang="0">
                  <a:pos x="63" y="3"/>
                </a:cxn>
                <a:cxn ang="0">
                  <a:pos x="63" y="0"/>
                </a:cxn>
                <a:cxn ang="0">
                  <a:pos x="63" y="0"/>
                </a:cxn>
                <a:cxn ang="0">
                  <a:pos x="82" y="0"/>
                </a:cxn>
                <a:cxn ang="0">
                  <a:pos x="82" y="3"/>
                </a:cxn>
                <a:cxn ang="0">
                  <a:pos x="82" y="3"/>
                </a:cxn>
                <a:cxn ang="0">
                  <a:pos x="110" y="100"/>
                </a:cxn>
                <a:cxn ang="0">
                  <a:pos x="124" y="43"/>
                </a:cxn>
                <a:cxn ang="0">
                  <a:pos x="124" y="43"/>
                </a:cxn>
                <a:cxn ang="0">
                  <a:pos x="129" y="14"/>
                </a:cxn>
                <a:cxn ang="0">
                  <a:pos x="129" y="14"/>
                </a:cxn>
                <a:cxn ang="0">
                  <a:pos x="132" y="3"/>
                </a:cxn>
                <a:cxn ang="0">
                  <a:pos x="132" y="0"/>
                </a:cxn>
                <a:cxn ang="0">
                  <a:pos x="132" y="0"/>
                </a:cxn>
                <a:cxn ang="0">
                  <a:pos x="140" y="0"/>
                </a:cxn>
                <a:cxn ang="0">
                  <a:pos x="140" y="0"/>
                </a:cxn>
                <a:cxn ang="0">
                  <a:pos x="143" y="0"/>
                </a:cxn>
                <a:cxn ang="0">
                  <a:pos x="146" y="3"/>
                </a:cxn>
                <a:cxn ang="0">
                  <a:pos x="146" y="3"/>
                </a:cxn>
                <a:cxn ang="0">
                  <a:pos x="135" y="46"/>
                </a:cxn>
                <a:cxn ang="0">
                  <a:pos x="135" y="46"/>
                </a:cxn>
              </a:cxnLst>
              <a:rect l="0" t="0" r="r" b="b"/>
              <a:pathLst>
                <a:path w="146" h="111">
                  <a:moveTo>
                    <a:pt x="135" y="46"/>
                  </a:moveTo>
                  <a:lnTo>
                    <a:pt x="124" y="87"/>
                  </a:lnTo>
                  <a:lnTo>
                    <a:pt x="118" y="108"/>
                  </a:lnTo>
                  <a:lnTo>
                    <a:pt x="115" y="111"/>
                  </a:lnTo>
                  <a:lnTo>
                    <a:pt x="99" y="111"/>
                  </a:lnTo>
                  <a:lnTo>
                    <a:pt x="91" y="78"/>
                  </a:lnTo>
                  <a:lnTo>
                    <a:pt x="71" y="8"/>
                  </a:lnTo>
                  <a:lnTo>
                    <a:pt x="58" y="65"/>
                  </a:lnTo>
                  <a:lnTo>
                    <a:pt x="49" y="111"/>
                  </a:lnTo>
                  <a:lnTo>
                    <a:pt x="47" y="111"/>
                  </a:lnTo>
                  <a:lnTo>
                    <a:pt x="30" y="111"/>
                  </a:lnTo>
                  <a:lnTo>
                    <a:pt x="22" y="78"/>
                  </a:lnTo>
                  <a:lnTo>
                    <a:pt x="0" y="3"/>
                  </a:lnTo>
                  <a:lnTo>
                    <a:pt x="3" y="0"/>
                  </a:lnTo>
                  <a:lnTo>
                    <a:pt x="14" y="0"/>
                  </a:lnTo>
                  <a:lnTo>
                    <a:pt x="16" y="3"/>
                  </a:lnTo>
                  <a:lnTo>
                    <a:pt x="22" y="33"/>
                  </a:lnTo>
                  <a:lnTo>
                    <a:pt x="38" y="103"/>
                  </a:lnTo>
                  <a:lnTo>
                    <a:pt x="58" y="30"/>
                  </a:lnTo>
                  <a:lnTo>
                    <a:pt x="63" y="3"/>
                  </a:lnTo>
                  <a:lnTo>
                    <a:pt x="63" y="0"/>
                  </a:lnTo>
                  <a:lnTo>
                    <a:pt x="82" y="0"/>
                  </a:lnTo>
                  <a:lnTo>
                    <a:pt x="82" y="3"/>
                  </a:lnTo>
                  <a:lnTo>
                    <a:pt x="110" y="100"/>
                  </a:lnTo>
                  <a:lnTo>
                    <a:pt x="124" y="43"/>
                  </a:lnTo>
                  <a:lnTo>
                    <a:pt x="129" y="14"/>
                  </a:lnTo>
                  <a:lnTo>
                    <a:pt x="132" y="3"/>
                  </a:lnTo>
                  <a:lnTo>
                    <a:pt x="132" y="0"/>
                  </a:lnTo>
                  <a:lnTo>
                    <a:pt x="140" y="0"/>
                  </a:lnTo>
                  <a:lnTo>
                    <a:pt x="143" y="0"/>
                  </a:lnTo>
                  <a:lnTo>
                    <a:pt x="146" y="3"/>
                  </a:lnTo>
                  <a:lnTo>
                    <a:pt x="135"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6" name="Freeform 11"/>
            <p:cNvSpPr>
              <a:spLocks noEditPoints="1"/>
            </p:cNvSpPr>
            <p:nvPr/>
          </p:nvSpPr>
          <p:spPr bwMode="auto">
            <a:xfrm>
              <a:off x="3229" y="964"/>
              <a:ext cx="19" cy="165"/>
            </a:xfrm>
            <a:custGeom>
              <a:avLst/>
              <a:gdLst/>
              <a:ahLst/>
              <a:cxnLst>
                <a:cxn ang="0">
                  <a:pos x="16" y="16"/>
                </a:cxn>
                <a:cxn ang="0">
                  <a:pos x="16" y="19"/>
                </a:cxn>
                <a:cxn ang="0">
                  <a:pos x="16" y="19"/>
                </a:cxn>
                <a:cxn ang="0">
                  <a:pos x="2" y="19"/>
                </a:cxn>
                <a:cxn ang="0">
                  <a:pos x="0" y="16"/>
                </a:cxn>
                <a:cxn ang="0">
                  <a:pos x="0" y="16"/>
                </a:cxn>
                <a:cxn ang="0">
                  <a:pos x="0" y="6"/>
                </a:cxn>
                <a:cxn ang="0">
                  <a:pos x="2" y="3"/>
                </a:cxn>
                <a:cxn ang="0">
                  <a:pos x="2" y="3"/>
                </a:cxn>
                <a:cxn ang="0">
                  <a:pos x="16" y="0"/>
                </a:cxn>
                <a:cxn ang="0">
                  <a:pos x="16" y="3"/>
                </a:cxn>
                <a:cxn ang="0">
                  <a:pos x="16" y="3"/>
                </a:cxn>
                <a:cxn ang="0">
                  <a:pos x="16" y="16"/>
                </a:cxn>
                <a:cxn ang="0">
                  <a:pos x="16" y="16"/>
                </a:cxn>
                <a:cxn ang="0">
                  <a:pos x="16" y="165"/>
                </a:cxn>
                <a:cxn ang="0">
                  <a:pos x="16" y="165"/>
                </a:cxn>
                <a:cxn ang="0">
                  <a:pos x="5" y="165"/>
                </a:cxn>
                <a:cxn ang="0">
                  <a:pos x="2" y="165"/>
                </a:cxn>
                <a:cxn ang="0">
                  <a:pos x="2" y="165"/>
                </a:cxn>
                <a:cxn ang="0">
                  <a:pos x="2" y="138"/>
                </a:cxn>
                <a:cxn ang="0">
                  <a:pos x="2" y="138"/>
                </a:cxn>
                <a:cxn ang="0">
                  <a:pos x="2" y="97"/>
                </a:cxn>
                <a:cxn ang="0">
                  <a:pos x="2" y="57"/>
                </a:cxn>
                <a:cxn ang="0">
                  <a:pos x="2" y="57"/>
                </a:cxn>
                <a:cxn ang="0">
                  <a:pos x="2" y="57"/>
                </a:cxn>
                <a:cxn ang="0">
                  <a:pos x="16" y="54"/>
                </a:cxn>
                <a:cxn ang="0">
                  <a:pos x="16" y="54"/>
                </a:cxn>
                <a:cxn ang="0">
                  <a:pos x="16" y="54"/>
                </a:cxn>
                <a:cxn ang="0">
                  <a:pos x="16" y="78"/>
                </a:cxn>
                <a:cxn ang="0">
                  <a:pos x="16" y="78"/>
                </a:cxn>
                <a:cxn ang="0">
                  <a:pos x="19" y="165"/>
                </a:cxn>
                <a:cxn ang="0">
                  <a:pos x="16" y="165"/>
                </a:cxn>
              </a:cxnLst>
              <a:rect l="0" t="0" r="r" b="b"/>
              <a:pathLst>
                <a:path w="19" h="165">
                  <a:moveTo>
                    <a:pt x="16" y="16"/>
                  </a:moveTo>
                  <a:lnTo>
                    <a:pt x="16" y="19"/>
                  </a:lnTo>
                  <a:lnTo>
                    <a:pt x="2" y="19"/>
                  </a:lnTo>
                  <a:lnTo>
                    <a:pt x="0" y="16"/>
                  </a:lnTo>
                  <a:lnTo>
                    <a:pt x="0" y="6"/>
                  </a:lnTo>
                  <a:lnTo>
                    <a:pt x="2" y="3"/>
                  </a:lnTo>
                  <a:lnTo>
                    <a:pt x="16" y="0"/>
                  </a:lnTo>
                  <a:lnTo>
                    <a:pt x="16" y="3"/>
                  </a:lnTo>
                  <a:lnTo>
                    <a:pt x="16" y="16"/>
                  </a:lnTo>
                  <a:close/>
                  <a:moveTo>
                    <a:pt x="16" y="165"/>
                  </a:moveTo>
                  <a:lnTo>
                    <a:pt x="16" y="165"/>
                  </a:lnTo>
                  <a:lnTo>
                    <a:pt x="5" y="165"/>
                  </a:lnTo>
                  <a:lnTo>
                    <a:pt x="2" y="165"/>
                  </a:lnTo>
                  <a:lnTo>
                    <a:pt x="2" y="138"/>
                  </a:lnTo>
                  <a:lnTo>
                    <a:pt x="2" y="97"/>
                  </a:lnTo>
                  <a:lnTo>
                    <a:pt x="2" y="57"/>
                  </a:lnTo>
                  <a:lnTo>
                    <a:pt x="16" y="54"/>
                  </a:lnTo>
                  <a:lnTo>
                    <a:pt x="16" y="78"/>
                  </a:lnTo>
                  <a:lnTo>
                    <a:pt x="19" y="165"/>
                  </a:lnTo>
                  <a:lnTo>
                    <a:pt x="16"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7" name="Freeform 10"/>
            <p:cNvSpPr>
              <a:spLocks/>
            </p:cNvSpPr>
            <p:nvPr/>
          </p:nvSpPr>
          <p:spPr bwMode="auto">
            <a:xfrm>
              <a:off x="3278" y="1015"/>
              <a:ext cx="80" cy="117"/>
            </a:xfrm>
            <a:custGeom>
              <a:avLst/>
              <a:gdLst/>
              <a:ahLst/>
              <a:cxnLst>
                <a:cxn ang="0">
                  <a:pos x="80" y="106"/>
                </a:cxn>
                <a:cxn ang="0">
                  <a:pos x="77" y="108"/>
                </a:cxn>
                <a:cxn ang="0">
                  <a:pos x="77" y="108"/>
                </a:cxn>
                <a:cxn ang="0">
                  <a:pos x="63" y="114"/>
                </a:cxn>
                <a:cxn ang="0">
                  <a:pos x="50" y="117"/>
                </a:cxn>
                <a:cxn ang="0">
                  <a:pos x="50" y="117"/>
                </a:cxn>
                <a:cxn ang="0">
                  <a:pos x="39" y="117"/>
                </a:cxn>
                <a:cxn ang="0">
                  <a:pos x="30" y="114"/>
                </a:cxn>
                <a:cxn ang="0">
                  <a:pos x="30" y="114"/>
                </a:cxn>
                <a:cxn ang="0">
                  <a:pos x="17" y="106"/>
                </a:cxn>
                <a:cxn ang="0">
                  <a:pos x="8" y="92"/>
                </a:cxn>
                <a:cxn ang="0">
                  <a:pos x="3" y="79"/>
                </a:cxn>
                <a:cxn ang="0">
                  <a:pos x="0" y="60"/>
                </a:cxn>
                <a:cxn ang="0">
                  <a:pos x="0" y="60"/>
                </a:cxn>
                <a:cxn ang="0">
                  <a:pos x="0" y="49"/>
                </a:cxn>
                <a:cxn ang="0">
                  <a:pos x="3" y="38"/>
                </a:cxn>
                <a:cxn ang="0">
                  <a:pos x="8" y="27"/>
                </a:cxn>
                <a:cxn ang="0">
                  <a:pos x="14" y="19"/>
                </a:cxn>
                <a:cxn ang="0">
                  <a:pos x="19" y="11"/>
                </a:cxn>
                <a:cxn ang="0">
                  <a:pos x="30" y="6"/>
                </a:cxn>
                <a:cxn ang="0">
                  <a:pos x="39" y="3"/>
                </a:cxn>
                <a:cxn ang="0">
                  <a:pos x="52" y="0"/>
                </a:cxn>
                <a:cxn ang="0">
                  <a:pos x="52" y="0"/>
                </a:cxn>
                <a:cxn ang="0">
                  <a:pos x="66" y="3"/>
                </a:cxn>
                <a:cxn ang="0">
                  <a:pos x="77" y="9"/>
                </a:cxn>
                <a:cxn ang="0">
                  <a:pos x="80" y="11"/>
                </a:cxn>
                <a:cxn ang="0">
                  <a:pos x="80" y="11"/>
                </a:cxn>
                <a:cxn ang="0">
                  <a:pos x="77" y="22"/>
                </a:cxn>
                <a:cxn ang="0">
                  <a:pos x="77" y="22"/>
                </a:cxn>
                <a:cxn ang="0">
                  <a:pos x="77" y="22"/>
                </a:cxn>
                <a:cxn ang="0">
                  <a:pos x="63" y="17"/>
                </a:cxn>
                <a:cxn ang="0">
                  <a:pos x="52" y="14"/>
                </a:cxn>
                <a:cxn ang="0">
                  <a:pos x="52" y="14"/>
                </a:cxn>
                <a:cxn ang="0">
                  <a:pos x="41" y="14"/>
                </a:cxn>
                <a:cxn ang="0">
                  <a:pos x="36" y="17"/>
                </a:cxn>
                <a:cxn ang="0">
                  <a:pos x="28" y="22"/>
                </a:cxn>
                <a:cxn ang="0">
                  <a:pos x="22" y="27"/>
                </a:cxn>
                <a:cxn ang="0">
                  <a:pos x="17" y="41"/>
                </a:cxn>
                <a:cxn ang="0">
                  <a:pos x="14" y="60"/>
                </a:cxn>
                <a:cxn ang="0">
                  <a:pos x="14" y="60"/>
                </a:cxn>
                <a:cxn ang="0">
                  <a:pos x="17" y="76"/>
                </a:cxn>
                <a:cxn ang="0">
                  <a:pos x="22" y="92"/>
                </a:cxn>
                <a:cxn ang="0">
                  <a:pos x="28" y="98"/>
                </a:cxn>
                <a:cxn ang="0">
                  <a:pos x="33" y="100"/>
                </a:cxn>
                <a:cxn ang="0">
                  <a:pos x="41" y="103"/>
                </a:cxn>
                <a:cxn ang="0">
                  <a:pos x="50" y="106"/>
                </a:cxn>
                <a:cxn ang="0">
                  <a:pos x="50" y="106"/>
                </a:cxn>
                <a:cxn ang="0">
                  <a:pos x="58" y="103"/>
                </a:cxn>
                <a:cxn ang="0">
                  <a:pos x="66" y="100"/>
                </a:cxn>
                <a:cxn ang="0">
                  <a:pos x="80" y="92"/>
                </a:cxn>
                <a:cxn ang="0">
                  <a:pos x="80" y="92"/>
                </a:cxn>
                <a:cxn ang="0">
                  <a:pos x="80" y="92"/>
                </a:cxn>
                <a:cxn ang="0">
                  <a:pos x="80" y="106"/>
                </a:cxn>
                <a:cxn ang="0">
                  <a:pos x="80" y="106"/>
                </a:cxn>
              </a:cxnLst>
              <a:rect l="0" t="0" r="r" b="b"/>
              <a:pathLst>
                <a:path w="80" h="117">
                  <a:moveTo>
                    <a:pt x="80" y="106"/>
                  </a:moveTo>
                  <a:lnTo>
                    <a:pt x="77" y="108"/>
                  </a:lnTo>
                  <a:lnTo>
                    <a:pt x="63" y="114"/>
                  </a:lnTo>
                  <a:lnTo>
                    <a:pt x="50" y="117"/>
                  </a:lnTo>
                  <a:lnTo>
                    <a:pt x="39" y="117"/>
                  </a:lnTo>
                  <a:lnTo>
                    <a:pt x="30" y="114"/>
                  </a:lnTo>
                  <a:lnTo>
                    <a:pt x="17" y="106"/>
                  </a:lnTo>
                  <a:lnTo>
                    <a:pt x="8" y="92"/>
                  </a:lnTo>
                  <a:lnTo>
                    <a:pt x="3" y="79"/>
                  </a:lnTo>
                  <a:lnTo>
                    <a:pt x="0" y="60"/>
                  </a:lnTo>
                  <a:lnTo>
                    <a:pt x="0" y="49"/>
                  </a:lnTo>
                  <a:lnTo>
                    <a:pt x="3" y="38"/>
                  </a:lnTo>
                  <a:lnTo>
                    <a:pt x="8" y="27"/>
                  </a:lnTo>
                  <a:lnTo>
                    <a:pt x="14" y="19"/>
                  </a:lnTo>
                  <a:lnTo>
                    <a:pt x="19" y="11"/>
                  </a:lnTo>
                  <a:lnTo>
                    <a:pt x="30" y="6"/>
                  </a:lnTo>
                  <a:lnTo>
                    <a:pt x="39" y="3"/>
                  </a:lnTo>
                  <a:lnTo>
                    <a:pt x="52" y="0"/>
                  </a:lnTo>
                  <a:lnTo>
                    <a:pt x="66" y="3"/>
                  </a:lnTo>
                  <a:lnTo>
                    <a:pt x="77" y="9"/>
                  </a:lnTo>
                  <a:lnTo>
                    <a:pt x="80" y="11"/>
                  </a:lnTo>
                  <a:lnTo>
                    <a:pt x="77" y="22"/>
                  </a:lnTo>
                  <a:lnTo>
                    <a:pt x="63" y="17"/>
                  </a:lnTo>
                  <a:lnTo>
                    <a:pt x="52" y="14"/>
                  </a:lnTo>
                  <a:lnTo>
                    <a:pt x="41" y="14"/>
                  </a:lnTo>
                  <a:lnTo>
                    <a:pt x="36" y="17"/>
                  </a:lnTo>
                  <a:lnTo>
                    <a:pt x="28" y="22"/>
                  </a:lnTo>
                  <a:lnTo>
                    <a:pt x="22" y="27"/>
                  </a:lnTo>
                  <a:lnTo>
                    <a:pt x="17" y="41"/>
                  </a:lnTo>
                  <a:lnTo>
                    <a:pt x="14" y="60"/>
                  </a:lnTo>
                  <a:lnTo>
                    <a:pt x="17" y="76"/>
                  </a:lnTo>
                  <a:lnTo>
                    <a:pt x="22" y="92"/>
                  </a:lnTo>
                  <a:lnTo>
                    <a:pt x="28" y="98"/>
                  </a:lnTo>
                  <a:lnTo>
                    <a:pt x="33" y="100"/>
                  </a:lnTo>
                  <a:lnTo>
                    <a:pt x="41" y="103"/>
                  </a:lnTo>
                  <a:lnTo>
                    <a:pt x="50" y="106"/>
                  </a:lnTo>
                  <a:lnTo>
                    <a:pt x="58" y="103"/>
                  </a:lnTo>
                  <a:lnTo>
                    <a:pt x="66" y="100"/>
                  </a:lnTo>
                  <a:lnTo>
                    <a:pt x="80" y="92"/>
                  </a:lnTo>
                  <a:lnTo>
                    <a:pt x="80"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8" name="Freeform 9"/>
            <p:cNvSpPr>
              <a:spLocks/>
            </p:cNvSpPr>
            <p:nvPr/>
          </p:nvSpPr>
          <p:spPr bwMode="auto">
            <a:xfrm>
              <a:off x="3383" y="959"/>
              <a:ext cx="82" cy="170"/>
            </a:xfrm>
            <a:custGeom>
              <a:avLst/>
              <a:gdLst/>
              <a:ahLst/>
              <a:cxnLst>
                <a:cxn ang="0">
                  <a:pos x="79" y="170"/>
                </a:cxn>
                <a:cxn ang="0">
                  <a:pos x="79"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2" y="170"/>
                </a:cxn>
                <a:cxn ang="0">
                  <a:pos x="2" y="75"/>
                </a:cxn>
                <a:cxn ang="0">
                  <a:pos x="2" y="75"/>
                </a:cxn>
                <a:cxn ang="0">
                  <a:pos x="0" y="2"/>
                </a:cxn>
                <a:cxn ang="0">
                  <a:pos x="2" y="0"/>
                </a:cxn>
                <a:cxn ang="0">
                  <a:pos x="2" y="0"/>
                </a:cxn>
                <a:cxn ang="0">
                  <a:pos x="16" y="0"/>
                </a:cxn>
                <a:cxn ang="0">
                  <a:pos x="16" y="0"/>
                </a:cxn>
                <a:cxn ang="0">
                  <a:pos x="16" y="0"/>
                </a:cxn>
                <a:cxn ang="0">
                  <a:pos x="16" y="27"/>
                </a:cxn>
                <a:cxn ang="0">
                  <a:pos x="16" y="102"/>
                </a:cxn>
                <a:cxn ang="0">
                  <a:pos x="33" y="83"/>
                </a:cxn>
                <a:cxn ang="0">
                  <a:pos x="33" y="83"/>
                </a:cxn>
                <a:cxn ang="0">
                  <a:pos x="55" y="62"/>
                </a:cxn>
                <a:cxn ang="0">
                  <a:pos x="57"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79" y="170"/>
                </a:cxn>
              </a:cxnLst>
              <a:rect l="0" t="0" r="r" b="b"/>
              <a:pathLst>
                <a:path w="82" h="170">
                  <a:moveTo>
                    <a:pt x="79" y="170"/>
                  </a:moveTo>
                  <a:lnTo>
                    <a:pt x="79" y="170"/>
                  </a:lnTo>
                  <a:lnTo>
                    <a:pt x="74" y="170"/>
                  </a:lnTo>
                  <a:lnTo>
                    <a:pt x="66" y="170"/>
                  </a:lnTo>
                  <a:lnTo>
                    <a:pt x="63" y="170"/>
                  </a:lnTo>
                  <a:lnTo>
                    <a:pt x="16" y="105"/>
                  </a:lnTo>
                  <a:lnTo>
                    <a:pt x="16" y="110"/>
                  </a:lnTo>
                  <a:lnTo>
                    <a:pt x="16" y="154"/>
                  </a:lnTo>
                  <a:lnTo>
                    <a:pt x="16" y="170"/>
                  </a:lnTo>
                  <a:lnTo>
                    <a:pt x="5" y="170"/>
                  </a:lnTo>
                  <a:lnTo>
                    <a:pt x="2" y="170"/>
                  </a:lnTo>
                  <a:lnTo>
                    <a:pt x="2" y="75"/>
                  </a:lnTo>
                  <a:lnTo>
                    <a:pt x="0" y="2"/>
                  </a:lnTo>
                  <a:lnTo>
                    <a:pt x="2" y="0"/>
                  </a:lnTo>
                  <a:lnTo>
                    <a:pt x="16" y="0"/>
                  </a:lnTo>
                  <a:lnTo>
                    <a:pt x="16" y="27"/>
                  </a:lnTo>
                  <a:lnTo>
                    <a:pt x="16" y="102"/>
                  </a:lnTo>
                  <a:lnTo>
                    <a:pt x="33" y="83"/>
                  </a:lnTo>
                  <a:lnTo>
                    <a:pt x="55" y="62"/>
                  </a:lnTo>
                  <a:lnTo>
                    <a:pt x="57" y="59"/>
                  </a:lnTo>
                  <a:lnTo>
                    <a:pt x="71" y="59"/>
                  </a:lnTo>
                  <a:lnTo>
                    <a:pt x="71" y="62"/>
                  </a:lnTo>
                  <a:lnTo>
                    <a:pt x="52" y="83"/>
                  </a:lnTo>
                  <a:lnTo>
                    <a:pt x="30" y="102"/>
                  </a:lnTo>
                  <a:lnTo>
                    <a:pt x="49" y="129"/>
                  </a:lnTo>
                  <a:lnTo>
                    <a:pt x="66" y="151"/>
                  </a:lnTo>
                  <a:lnTo>
                    <a:pt x="82" y="167"/>
                  </a:lnTo>
                  <a:lnTo>
                    <a:pt x="79"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9" name="Freeform 8"/>
            <p:cNvSpPr>
              <a:spLocks/>
            </p:cNvSpPr>
            <p:nvPr/>
          </p:nvSpPr>
          <p:spPr bwMode="auto">
            <a:xfrm>
              <a:off x="517" y="159"/>
              <a:ext cx="396" cy="378"/>
            </a:xfrm>
            <a:custGeom>
              <a:avLst/>
              <a:gdLst/>
              <a:ahLst/>
              <a:cxnLst>
                <a:cxn ang="0">
                  <a:pos x="355" y="370"/>
                </a:cxn>
                <a:cxn ang="0">
                  <a:pos x="355" y="87"/>
                </a:cxn>
                <a:cxn ang="0">
                  <a:pos x="358" y="25"/>
                </a:cxn>
                <a:cxn ang="0">
                  <a:pos x="363" y="17"/>
                </a:cxn>
                <a:cxn ang="0">
                  <a:pos x="396" y="11"/>
                </a:cxn>
                <a:cxn ang="0">
                  <a:pos x="259" y="0"/>
                </a:cxn>
                <a:cxn ang="0">
                  <a:pos x="278" y="14"/>
                </a:cxn>
                <a:cxn ang="0">
                  <a:pos x="292" y="17"/>
                </a:cxn>
                <a:cxn ang="0">
                  <a:pos x="297" y="25"/>
                </a:cxn>
                <a:cxn ang="0">
                  <a:pos x="300" y="87"/>
                </a:cxn>
                <a:cxn ang="0">
                  <a:pos x="300" y="316"/>
                </a:cxn>
                <a:cxn ang="0">
                  <a:pos x="267" y="341"/>
                </a:cxn>
                <a:cxn ang="0">
                  <a:pos x="237" y="354"/>
                </a:cxn>
                <a:cxn ang="0">
                  <a:pos x="198" y="360"/>
                </a:cxn>
                <a:cxn ang="0">
                  <a:pos x="168" y="357"/>
                </a:cxn>
                <a:cxn ang="0">
                  <a:pos x="127" y="338"/>
                </a:cxn>
                <a:cxn ang="0">
                  <a:pos x="105" y="303"/>
                </a:cxn>
                <a:cxn ang="0">
                  <a:pos x="96" y="254"/>
                </a:cxn>
                <a:cxn ang="0">
                  <a:pos x="94" y="87"/>
                </a:cxn>
                <a:cxn ang="0">
                  <a:pos x="96" y="46"/>
                </a:cxn>
                <a:cxn ang="0">
                  <a:pos x="99" y="19"/>
                </a:cxn>
                <a:cxn ang="0">
                  <a:pos x="118" y="14"/>
                </a:cxn>
                <a:cxn ang="0">
                  <a:pos x="138" y="0"/>
                </a:cxn>
                <a:cxn ang="0">
                  <a:pos x="0" y="11"/>
                </a:cxn>
                <a:cxn ang="0">
                  <a:pos x="19" y="14"/>
                </a:cxn>
                <a:cxn ang="0">
                  <a:pos x="36" y="19"/>
                </a:cxn>
                <a:cxn ang="0">
                  <a:pos x="41" y="46"/>
                </a:cxn>
                <a:cxn ang="0">
                  <a:pos x="41" y="235"/>
                </a:cxn>
                <a:cxn ang="0">
                  <a:pos x="41" y="262"/>
                </a:cxn>
                <a:cxn ang="0">
                  <a:pos x="52" y="314"/>
                </a:cxn>
                <a:cxn ang="0">
                  <a:pos x="69" y="346"/>
                </a:cxn>
                <a:cxn ang="0">
                  <a:pos x="88" y="360"/>
                </a:cxn>
                <a:cxn ang="0">
                  <a:pos x="113" y="373"/>
                </a:cxn>
                <a:cxn ang="0">
                  <a:pos x="149" y="378"/>
                </a:cxn>
                <a:cxn ang="0">
                  <a:pos x="171" y="378"/>
                </a:cxn>
                <a:cxn ang="0">
                  <a:pos x="220" y="373"/>
                </a:cxn>
                <a:cxn ang="0">
                  <a:pos x="261" y="362"/>
                </a:cxn>
                <a:cxn ang="0">
                  <a:pos x="300" y="343"/>
                </a:cxn>
                <a:cxn ang="0">
                  <a:pos x="308" y="346"/>
                </a:cxn>
                <a:cxn ang="0">
                  <a:pos x="322" y="360"/>
                </a:cxn>
              </a:cxnLst>
              <a:rect l="0" t="0" r="r" b="b"/>
              <a:pathLst>
                <a:path w="396" h="378">
                  <a:moveTo>
                    <a:pt x="336" y="376"/>
                  </a:moveTo>
                  <a:lnTo>
                    <a:pt x="355" y="370"/>
                  </a:lnTo>
                  <a:lnTo>
                    <a:pt x="355" y="87"/>
                  </a:lnTo>
                  <a:lnTo>
                    <a:pt x="355" y="46"/>
                  </a:lnTo>
                  <a:lnTo>
                    <a:pt x="358" y="25"/>
                  </a:lnTo>
                  <a:lnTo>
                    <a:pt x="360" y="19"/>
                  </a:lnTo>
                  <a:lnTo>
                    <a:pt x="363" y="17"/>
                  </a:lnTo>
                  <a:lnTo>
                    <a:pt x="377" y="14"/>
                  </a:lnTo>
                  <a:lnTo>
                    <a:pt x="396" y="11"/>
                  </a:lnTo>
                  <a:lnTo>
                    <a:pt x="396" y="0"/>
                  </a:lnTo>
                  <a:lnTo>
                    <a:pt x="259" y="0"/>
                  </a:lnTo>
                  <a:lnTo>
                    <a:pt x="259" y="11"/>
                  </a:lnTo>
                  <a:lnTo>
                    <a:pt x="278" y="14"/>
                  </a:lnTo>
                  <a:lnTo>
                    <a:pt x="292" y="17"/>
                  </a:lnTo>
                  <a:lnTo>
                    <a:pt x="294" y="19"/>
                  </a:lnTo>
                  <a:lnTo>
                    <a:pt x="297" y="25"/>
                  </a:lnTo>
                  <a:lnTo>
                    <a:pt x="300" y="46"/>
                  </a:lnTo>
                  <a:lnTo>
                    <a:pt x="300" y="87"/>
                  </a:lnTo>
                  <a:lnTo>
                    <a:pt x="300" y="316"/>
                  </a:lnTo>
                  <a:lnTo>
                    <a:pt x="289" y="327"/>
                  </a:lnTo>
                  <a:lnTo>
                    <a:pt x="267" y="341"/>
                  </a:lnTo>
                  <a:lnTo>
                    <a:pt x="253" y="349"/>
                  </a:lnTo>
                  <a:lnTo>
                    <a:pt x="237" y="354"/>
                  </a:lnTo>
                  <a:lnTo>
                    <a:pt x="217" y="360"/>
                  </a:lnTo>
                  <a:lnTo>
                    <a:pt x="198" y="360"/>
                  </a:lnTo>
                  <a:lnTo>
                    <a:pt x="168" y="357"/>
                  </a:lnTo>
                  <a:lnTo>
                    <a:pt x="143" y="351"/>
                  </a:lnTo>
                  <a:lnTo>
                    <a:pt x="127" y="338"/>
                  </a:lnTo>
                  <a:lnTo>
                    <a:pt x="113" y="324"/>
                  </a:lnTo>
                  <a:lnTo>
                    <a:pt x="105" y="303"/>
                  </a:lnTo>
                  <a:lnTo>
                    <a:pt x="99" y="281"/>
                  </a:lnTo>
                  <a:lnTo>
                    <a:pt x="96" y="254"/>
                  </a:lnTo>
                  <a:lnTo>
                    <a:pt x="94" y="227"/>
                  </a:lnTo>
                  <a:lnTo>
                    <a:pt x="94" y="87"/>
                  </a:lnTo>
                  <a:lnTo>
                    <a:pt x="96" y="46"/>
                  </a:lnTo>
                  <a:lnTo>
                    <a:pt x="96" y="25"/>
                  </a:lnTo>
                  <a:lnTo>
                    <a:pt x="99" y="19"/>
                  </a:lnTo>
                  <a:lnTo>
                    <a:pt x="105" y="17"/>
                  </a:lnTo>
                  <a:lnTo>
                    <a:pt x="118" y="14"/>
                  </a:lnTo>
                  <a:lnTo>
                    <a:pt x="138" y="11"/>
                  </a:lnTo>
                  <a:lnTo>
                    <a:pt x="138" y="0"/>
                  </a:lnTo>
                  <a:lnTo>
                    <a:pt x="0" y="0"/>
                  </a:lnTo>
                  <a:lnTo>
                    <a:pt x="0" y="11"/>
                  </a:lnTo>
                  <a:lnTo>
                    <a:pt x="19" y="14"/>
                  </a:lnTo>
                  <a:lnTo>
                    <a:pt x="33" y="17"/>
                  </a:lnTo>
                  <a:lnTo>
                    <a:pt x="36" y="19"/>
                  </a:lnTo>
                  <a:lnTo>
                    <a:pt x="39" y="25"/>
                  </a:lnTo>
                  <a:lnTo>
                    <a:pt x="41" y="46"/>
                  </a:lnTo>
                  <a:lnTo>
                    <a:pt x="41" y="87"/>
                  </a:lnTo>
                  <a:lnTo>
                    <a:pt x="41" y="235"/>
                  </a:lnTo>
                  <a:lnTo>
                    <a:pt x="41" y="262"/>
                  </a:lnTo>
                  <a:lnTo>
                    <a:pt x="44" y="289"/>
                  </a:lnTo>
                  <a:lnTo>
                    <a:pt x="52" y="314"/>
                  </a:lnTo>
                  <a:lnTo>
                    <a:pt x="61" y="335"/>
                  </a:lnTo>
                  <a:lnTo>
                    <a:pt x="69" y="346"/>
                  </a:lnTo>
                  <a:lnTo>
                    <a:pt x="77" y="354"/>
                  </a:lnTo>
                  <a:lnTo>
                    <a:pt x="88" y="360"/>
                  </a:lnTo>
                  <a:lnTo>
                    <a:pt x="99" y="368"/>
                  </a:lnTo>
                  <a:lnTo>
                    <a:pt x="113" y="373"/>
                  </a:lnTo>
                  <a:lnTo>
                    <a:pt x="129" y="376"/>
                  </a:lnTo>
                  <a:lnTo>
                    <a:pt x="149" y="378"/>
                  </a:lnTo>
                  <a:lnTo>
                    <a:pt x="171" y="378"/>
                  </a:lnTo>
                  <a:lnTo>
                    <a:pt x="198" y="378"/>
                  </a:lnTo>
                  <a:lnTo>
                    <a:pt x="220" y="373"/>
                  </a:lnTo>
                  <a:lnTo>
                    <a:pt x="242" y="368"/>
                  </a:lnTo>
                  <a:lnTo>
                    <a:pt x="261" y="362"/>
                  </a:lnTo>
                  <a:lnTo>
                    <a:pt x="289" y="349"/>
                  </a:lnTo>
                  <a:lnTo>
                    <a:pt x="300" y="343"/>
                  </a:lnTo>
                  <a:lnTo>
                    <a:pt x="308" y="346"/>
                  </a:lnTo>
                  <a:lnTo>
                    <a:pt x="311" y="349"/>
                  </a:lnTo>
                  <a:lnTo>
                    <a:pt x="322" y="360"/>
                  </a:lnTo>
                  <a:lnTo>
                    <a:pt x="336" y="376"/>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0" name="Freeform 7"/>
            <p:cNvSpPr>
              <a:spLocks/>
            </p:cNvSpPr>
            <p:nvPr/>
          </p:nvSpPr>
          <p:spPr bwMode="auto">
            <a:xfrm>
              <a:off x="900" y="170"/>
              <a:ext cx="330" cy="370"/>
            </a:xfrm>
            <a:custGeom>
              <a:avLst/>
              <a:gdLst/>
              <a:ahLst/>
              <a:cxnLst>
                <a:cxn ang="0">
                  <a:pos x="86" y="370"/>
                </a:cxn>
                <a:cxn ang="0">
                  <a:pos x="245" y="370"/>
                </a:cxn>
                <a:cxn ang="0">
                  <a:pos x="245" y="360"/>
                </a:cxn>
                <a:cxn ang="0">
                  <a:pos x="223" y="357"/>
                </a:cxn>
                <a:cxn ang="0">
                  <a:pos x="223" y="357"/>
                </a:cxn>
                <a:cxn ang="0">
                  <a:pos x="204" y="354"/>
                </a:cxn>
                <a:cxn ang="0">
                  <a:pos x="198" y="351"/>
                </a:cxn>
                <a:cxn ang="0">
                  <a:pos x="196" y="343"/>
                </a:cxn>
                <a:cxn ang="0">
                  <a:pos x="193" y="335"/>
                </a:cxn>
                <a:cxn ang="0">
                  <a:pos x="193" y="322"/>
                </a:cxn>
                <a:cxn ang="0">
                  <a:pos x="190" y="284"/>
                </a:cxn>
                <a:cxn ang="0">
                  <a:pos x="190" y="17"/>
                </a:cxn>
                <a:cxn ang="0">
                  <a:pos x="220" y="17"/>
                </a:cxn>
                <a:cxn ang="0">
                  <a:pos x="220" y="17"/>
                </a:cxn>
                <a:cxn ang="0">
                  <a:pos x="248" y="17"/>
                </a:cxn>
                <a:cxn ang="0">
                  <a:pos x="267" y="19"/>
                </a:cxn>
                <a:cxn ang="0">
                  <a:pos x="284" y="22"/>
                </a:cxn>
                <a:cxn ang="0">
                  <a:pos x="295" y="27"/>
                </a:cxn>
                <a:cxn ang="0">
                  <a:pos x="300" y="38"/>
                </a:cxn>
                <a:cxn ang="0">
                  <a:pos x="306" y="49"/>
                </a:cxn>
                <a:cxn ang="0">
                  <a:pos x="317" y="89"/>
                </a:cxn>
                <a:cxn ang="0">
                  <a:pos x="330" y="89"/>
                </a:cxn>
                <a:cxn ang="0">
                  <a:pos x="330" y="89"/>
                </a:cxn>
                <a:cxn ang="0">
                  <a:pos x="328" y="49"/>
                </a:cxn>
                <a:cxn ang="0">
                  <a:pos x="325" y="0"/>
                </a:cxn>
                <a:cxn ang="0">
                  <a:pos x="6" y="0"/>
                </a:cxn>
                <a:cxn ang="0">
                  <a:pos x="6" y="0"/>
                </a:cxn>
                <a:cxn ang="0">
                  <a:pos x="3" y="49"/>
                </a:cxn>
                <a:cxn ang="0">
                  <a:pos x="0" y="89"/>
                </a:cxn>
                <a:cxn ang="0">
                  <a:pos x="14" y="89"/>
                </a:cxn>
                <a:cxn ang="0">
                  <a:pos x="14" y="89"/>
                </a:cxn>
                <a:cxn ang="0">
                  <a:pos x="22" y="49"/>
                </a:cxn>
                <a:cxn ang="0">
                  <a:pos x="28" y="38"/>
                </a:cxn>
                <a:cxn ang="0">
                  <a:pos x="36" y="27"/>
                </a:cxn>
                <a:cxn ang="0">
                  <a:pos x="47" y="22"/>
                </a:cxn>
                <a:cxn ang="0">
                  <a:pos x="61" y="19"/>
                </a:cxn>
                <a:cxn ang="0">
                  <a:pos x="83" y="17"/>
                </a:cxn>
                <a:cxn ang="0">
                  <a:pos x="108" y="17"/>
                </a:cxn>
                <a:cxn ang="0">
                  <a:pos x="138" y="17"/>
                </a:cxn>
                <a:cxn ang="0">
                  <a:pos x="138" y="284"/>
                </a:cxn>
                <a:cxn ang="0">
                  <a:pos x="138" y="284"/>
                </a:cxn>
                <a:cxn ang="0">
                  <a:pos x="138" y="322"/>
                </a:cxn>
                <a:cxn ang="0">
                  <a:pos x="138" y="335"/>
                </a:cxn>
                <a:cxn ang="0">
                  <a:pos x="135" y="343"/>
                </a:cxn>
                <a:cxn ang="0">
                  <a:pos x="130" y="351"/>
                </a:cxn>
                <a:cxn ang="0">
                  <a:pos x="124" y="354"/>
                </a:cxn>
                <a:cxn ang="0">
                  <a:pos x="108" y="357"/>
                </a:cxn>
                <a:cxn ang="0">
                  <a:pos x="86" y="360"/>
                </a:cxn>
                <a:cxn ang="0">
                  <a:pos x="86" y="370"/>
                </a:cxn>
              </a:cxnLst>
              <a:rect l="0" t="0" r="r" b="b"/>
              <a:pathLst>
                <a:path w="330" h="370">
                  <a:moveTo>
                    <a:pt x="86" y="370"/>
                  </a:moveTo>
                  <a:lnTo>
                    <a:pt x="245" y="370"/>
                  </a:lnTo>
                  <a:lnTo>
                    <a:pt x="245" y="360"/>
                  </a:lnTo>
                  <a:lnTo>
                    <a:pt x="223" y="357"/>
                  </a:lnTo>
                  <a:lnTo>
                    <a:pt x="204" y="354"/>
                  </a:lnTo>
                  <a:lnTo>
                    <a:pt x="198" y="351"/>
                  </a:lnTo>
                  <a:lnTo>
                    <a:pt x="196" y="343"/>
                  </a:lnTo>
                  <a:lnTo>
                    <a:pt x="193" y="335"/>
                  </a:lnTo>
                  <a:lnTo>
                    <a:pt x="193" y="322"/>
                  </a:lnTo>
                  <a:lnTo>
                    <a:pt x="190" y="284"/>
                  </a:lnTo>
                  <a:lnTo>
                    <a:pt x="190" y="17"/>
                  </a:lnTo>
                  <a:lnTo>
                    <a:pt x="220" y="17"/>
                  </a:lnTo>
                  <a:lnTo>
                    <a:pt x="248" y="17"/>
                  </a:lnTo>
                  <a:lnTo>
                    <a:pt x="267" y="19"/>
                  </a:lnTo>
                  <a:lnTo>
                    <a:pt x="284" y="22"/>
                  </a:lnTo>
                  <a:lnTo>
                    <a:pt x="295" y="27"/>
                  </a:lnTo>
                  <a:lnTo>
                    <a:pt x="300" y="38"/>
                  </a:lnTo>
                  <a:lnTo>
                    <a:pt x="306" y="49"/>
                  </a:lnTo>
                  <a:lnTo>
                    <a:pt x="317" y="89"/>
                  </a:lnTo>
                  <a:lnTo>
                    <a:pt x="330" y="89"/>
                  </a:lnTo>
                  <a:lnTo>
                    <a:pt x="328" y="49"/>
                  </a:lnTo>
                  <a:lnTo>
                    <a:pt x="325" y="0"/>
                  </a:lnTo>
                  <a:lnTo>
                    <a:pt x="6" y="0"/>
                  </a:lnTo>
                  <a:lnTo>
                    <a:pt x="3" y="49"/>
                  </a:lnTo>
                  <a:lnTo>
                    <a:pt x="0" y="89"/>
                  </a:lnTo>
                  <a:lnTo>
                    <a:pt x="14" y="89"/>
                  </a:lnTo>
                  <a:lnTo>
                    <a:pt x="22" y="49"/>
                  </a:lnTo>
                  <a:lnTo>
                    <a:pt x="28" y="38"/>
                  </a:lnTo>
                  <a:lnTo>
                    <a:pt x="36" y="27"/>
                  </a:lnTo>
                  <a:lnTo>
                    <a:pt x="47" y="22"/>
                  </a:lnTo>
                  <a:lnTo>
                    <a:pt x="61" y="19"/>
                  </a:lnTo>
                  <a:lnTo>
                    <a:pt x="83" y="17"/>
                  </a:lnTo>
                  <a:lnTo>
                    <a:pt x="108" y="17"/>
                  </a:lnTo>
                  <a:lnTo>
                    <a:pt x="138" y="17"/>
                  </a:lnTo>
                  <a:lnTo>
                    <a:pt x="138" y="284"/>
                  </a:lnTo>
                  <a:lnTo>
                    <a:pt x="138" y="322"/>
                  </a:lnTo>
                  <a:lnTo>
                    <a:pt x="138" y="335"/>
                  </a:lnTo>
                  <a:lnTo>
                    <a:pt x="135" y="343"/>
                  </a:lnTo>
                  <a:lnTo>
                    <a:pt x="130" y="351"/>
                  </a:lnTo>
                  <a:lnTo>
                    <a:pt x="124" y="354"/>
                  </a:lnTo>
                  <a:lnTo>
                    <a:pt x="108" y="357"/>
                  </a:lnTo>
                  <a:lnTo>
                    <a:pt x="86" y="360"/>
                  </a:lnTo>
                  <a:lnTo>
                    <a:pt x="86"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1" name="Freeform 6"/>
            <p:cNvSpPr>
              <a:spLocks/>
            </p:cNvSpPr>
            <p:nvPr/>
          </p:nvSpPr>
          <p:spPr bwMode="auto">
            <a:xfrm>
              <a:off x="1260" y="151"/>
              <a:ext cx="374" cy="386"/>
            </a:xfrm>
            <a:custGeom>
              <a:avLst/>
              <a:gdLst/>
              <a:ahLst/>
              <a:cxnLst>
                <a:cxn ang="0">
                  <a:pos x="341" y="305"/>
                </a:cxn>
                <a:cxn ang="0">
                  <a:pos x="343" y="254"/>
                </a:cxn>
                <a:cxn ang="0">
                  <a:pos x="352" y="246"/>
                </a:cxn>
                <a:cxn ang="0">
                  <a:pos x="374" y="230"/>
                </a:cxn>
                <a:cxn ang="0">
                  <a:pos x="228" y="243"/>
                </a:cxn>
                <a:cxn ang="0">
                  <a:pos x="250" y="246"/>
                </a:cxn>
                <a:cxn ang="0">
                  <a:pos x="280" y="251"/>
                </a:cxn>
                <a:cxn ang="0">
                  <a:pos x="286" y="265"/>
                </a:cxn>
                <a:cxn ang="0">
                  <a:pos x="288" y="319"/>
                </a:cxn>
                <a:cxn ang="0">
                  <a:pos x="288" y="362"/>
                </a:cxn>
                <a:cxn ang="0">
                  <a:pos x="222" y="368"/>
                </a:cxn>
                <a:cxn ang="0">
                  <a:pos x="200" y="368"/>
                </a:cxn>
                <a:cxn ang="0">
                  <a:pos x="165" y="359"/>
                </a:cxn>
                <a:cxn ang="0">
                  <a:pos x="134" y="346"/>
                </a:cxn>
                <a:cxn ang="0">
                  <a:pos x="110" y="324"/>
                </a:cxn>
                <a:cxn ang="0">
                  <a:pos x="90" y="297"/>
                </a:cxn>
                <a:cxn ang="0">
                  <a:pos x="68" y="254"/>
                </a:cxn>
                <a:cxn ang="0">
                  <a:pos x="60" y="184"/>
                </a:cxn>
                <a:cxn ang="0">
                  <a:pos x="63" y="146"/>
                </a:cxn>
                <a:cxn ang="0">
                  <a:pos x="85" y="84"/>
                </a:cxn>
                <a:cxn ang="0">
                  <a:pos x="112" y="52"/>
                </a:cxn>
                <a:cxn ang="0">
                  <a:pos x="148" y="30"/>
                </a:cxn>
                <a:cxn ang="0">
                  <a:pos x="211" y="19"/>
                </a:cxn>
                <a:cxn ang="0">
                  <a:pos x="231" y="19"/>
                </a:cxn>
                <a:cxn ang="0">
                  <a:pos x="258" y="25"/>
                </a:cxn>
                <a:cxn ang="0">
                  <a:pos x="288" y="41"/>
                </a:cxn>
                <a:cxn ang="0">
                  <a:pos x="310" y="70"/>
                </a:cxn>
                <a:cxn ang="0">
                  <a:pos x="324" y="108"/>
                </a:cxn>
                <a:cxn ang="0">
                  <a:pos x="338" y="106"/>
                </a:cxn>
                <a:cxn ang="0">
                  <a:pos x="330" y="22"/>
                </a:cxn>
                <a:cxn ang="0">
                  <a:pos x="288" y="8"/>
                </a:cxn>
                <a:cxn ang="0">
                  <a:pos x="214" y="0"/>
                </a:cxn>
                <a:cxn ang="0">
                  <a:pos x="178" y="3"/>
                </a:cxn>
                <a:cxn ang="0">
                  <a:pos x="107" y="22"/>
                </a:cxn>
                <a:cxn ang="0">
                  <a:pos x="74" y="41"/>
                </a:cxn>
                <a:cxn ang="0">
                  <a:pos x="44" y="68"/>
                </a:cxn>
                <a:cxn ang="0">
                  <a:pos x="22" y="100"/>
                </a:cxn>
                <a:cxn ang="0">
                  <a:pos x="5" y="143"/>
                </a:cxn>
                <a:cxn ang="0">
                  <a:pos x="0" y="195"/>
                </a:cxn>
                <a:cxn ang="0">
                  <a:pos x="2" y="219"/>
                </a:cxn>
                <a:cxn ang="0">
                  <a:pos x="11" y="265"/>
                </a:cxn>
                <a:cxn ang="0">
                  <a:pos x="27" y="303"/>
                </a:cxn>
                <a:cxn ang="0">
                  <a:pos x="52" y="332"/>
                </a:cxn>
                <a:cxn ang="0">
                  <a:pos x="82" y="354"/>
                </a:cxn>
                <a:cxn ang="0">
                  <a:pos x="115" y="370"/>
                </a:cxn>
                <a:cxn ang="0">
                  <a:pos x="176" y="384"/>
                </a:cxn>
                <a:cxn ang="0">
                  <a:pos x="217" y="386"/>
                </a:cxn>
                <a:cxn ang="0">
                  <a:pos x="297" y="378"/>
                </a:cxn>
                <a:cxn ang="0">
                  <a:pos x="343" y="365"/>
                </a:cxn>
                <a:cxn ang="0">
                  <a:pos x="341" y="305"/>
                </a:cxn>
              </a:cxnLst>
              <a:rect l="0" t="0" r="r" b="b"/>
              <a:pathLst>
                <a:path w="374" h="386">
                  <a:moveTo>
                    <a:pt x="341" y="305"/>
                  </a:moveTo>
                  <a:lnTo>
                    <a:pt x="341" y="305"/>
                  </a:lnTo>
                  <a:lnTo>
                    <a:pt x="343" y="273"/>
                  </a:lnTo>
                  <a:lnTo>
                    <a:pt x="343" y="254"/>
                  </a:lnTo>
                  <a:lnTo>
                    <a:pt x="346" y="246"/>
                  </a:lnTo>
                  <a:lnTo>
                    <a:pt x="352" y="246"/>
                  </a:lnTo>
                  <a:lnTo>
                    <a:pt x="374" y="243"/>
                  </a:lnTo>
                  <a:lnTo>
                    <a:pt x="374" y="230"/>
                  </a:lnTo>
                  <a:lnTo>
                    <a:pt x="228" y="230"/>
                  </a:lnTo>
                  <a:lnTo>
                    <a:pt x="228" y="243"/>
                  </a:lnTo>
                  <a:lnTo>
                    <a:pt x="250" y="246"/>
                  </a:lnTo>
                  <a:lnTo>
                    <a:pt x="272" y="249"/>
                  </a:lnTo>
                  <a:lnTo>
                    <a:pt x="280" y="251"/>
                  </a:lnTo>
                  <a:lnTo>
                    <a:pt x="283" y="257"/>
                  </a:lnTo>
                  <a:lnTo>
                    <a:pt x="286" y="265"/>
                  </a:lnTo>
                  <a:lnTo>
                    <a:pt x="288" y="278"/>
                  </a:lnTo>
                  <a:lnTo>
                    <a:pt x="288" y="319"/>
                  </a:lnTo>
                  <a:lnTo>
                    <a:pt x="288" y="362"/>
                  </a:lnTo>
                  <a:lnTo>
                    <a:pt x="255" y="368"/>
                  </a:lnTo>
                  <a:lnTo>
                    <a:pt x="222" y="368"/>
                  </a:lnTo>
                  <a:lnTo>
                    <a:pt x="200" y="368"/>
                  </a:lnTo>
                  <a:lnTo>
                    <a:pt x="184" y="365"/>
                  </a:lnTo>
                  <a:lnTo>
                    <a:pt x="165" y="359"/>
                  </a:lnTo>
                  <a:lnTo>
                    <a:pt x="148" y="354"/>
                  </a:lnTo>
                  <a:lnTo>
                    <a:pt x="134" y="346"/>
                  </a:lnTo>
                  <a:lnTo>
                    <a:pt x="121" y="335"/>
                  </a:lnTo>
                  <a:lnTo>
                    <a:pt x="110" y="324"/>
                  </a:lnTo>
                  <a:lnTo>
                    <a:pt x="99" y="311"/>
                  </a:lnTo>
                  <a:lnTo>
                    <a:pt x="90" y="297"/>
                  </a:lnTo>
                  <a:lnTo>
                    <a:pt x="82" y="284"/>
                  </a:lnTo>
                  <a:lnTo>
                    <a:pt x="68" y="254"/>
                  </a:lnTo>
                  <a:lnTo>
                    <a:pt x="63" y="219"/>
                  </a:lnTo>
                  <a:lnTo>
                    <a:pt x="60" y="184"/>
                  </a:lnTo>
                  <a:lnTo>
                    <a:pt x="63" y="146"/>
                  </a:lnTo>
                  <a:lnTo>
                    <a:pt x="71" y="114"/>
                  </a:lnTo>
                  <a:lnTo>
                    <a:pt x="85" y="84"/>
                  </a:lnTo>
                  <a:lnTo>
                    <a:pt x="101" y="62"/>
                  </a:lnTo>
                  <a:lnTo>
                    <a:pt x="112" y="52"/>
                  </a:lnTo>
                  <a:lnTo>
                    <a:pt x="123" y="43"/>
                  </a:lnTo>
                  <a:lnTo>
                    <a:pt x="148" y="30"/>
                  </a:lnTo>
                  <a:lnTo>
                    <a:pt x="178" y="22"/>
                  </a:lnTo>
                  <a:lnTo>
                    <a:pt x="211" y="19"/>
                  </a:lnTo>
                  <a:lnTo>
                    <a:pt x="231" y="19"/>
                  </a:lnTo>
                  <a:lnTo>
                    <a:pt x="244" y="22"/>
                  </a:lnTo>
                  <a:lnTo>
                    <a:pt x="258" y="25"/>
                  </a:lnTo>
                  <a:lnTo>
                    <a:pt x="269" y="30"/>
                  </a:lnTo>
                  <a:lnTo>
                    <a:pt x="288" y="41"/>
                  </a:lnTo>
                  <a:lnTo>
                    <a:pt x="302" y="54"/>
                  </a:lnTo>
                  <a:lnTo>
                    <a:pt x="310" y="70"/>
                  </a:lnTo>
                  <a:lnTo>
                    <a:pt x="319" y="84"/>
                  </a:lnTo>
                  <a:lnTo>
                    <a:pt x="324" y="108"/>
                  </a:lnTo>
                  <a:lnTo>
                    <a:pt x="338" y="106"/>
                  </a:lnTo>
                  <a:lnTo>
                    <a:pt x="330" y="22"/>
                  </a:lnTo>
                  <a:lnTo>
                    <a:pt x="313" y="16"/>
                  </a:lnTo>
                  <a:lnTo>
                    <a:pt x="288" y="8"/>
                  </a:lnTo>
                  <a:lnTo>
                    <a:pt x="253" y="3"/>
                  </a:lnTo>
                  <a:lnTo>
                    <a:pt x="214" y="0"/>
                  </a:lnTo>
                  <a:lnTo>
                    <a:pt x="178" y="3"/>
                  </a:lnTo>
                  <a:lnTo>
                    <a:pt x="143" y="8"/>
                  </a:lnTo>
                  <a:lnTo>
                    <a:pt x="107" y="22"/>
                  </a:lnTo>
                  <a:lnTo>
                    <a:pt x="90" y="30"/>
                  </a:lnTo>
                  <a:lnTo>
                    <a:pt x="74" y="41"/>
                  </a:lnTo>
                  <a:lnTo>
                    <a:pt x="57" y="52"/>
                  </a:lnTo>
                  <a:lnTo>
                    <a:pt x="44" y="68"/>
                  </a:lnTo>
                  <a:lnTo>
                    <a:pt x="33" y="84"/>
                  </a:lnTo>
                  <a:lnTo>
                    <a:pt x="22" y="100"/>
                  </a:lnTo>
                  <a:lnTo>
                    <a:pt x="13" y="122"/>
                  </a:lnTo>
                  <a:lnTo>
                    <a:pt x="5" y="143"/>
                  </a:lnTo>
                  <a:lnTo>
                    <a:pt x="2" y="168"/>
                  </a:lnTo>
                  <a:lnTo>
                    <a:pt x="0" y="195"/>
                  </a:lnTo>
                  <a:lnTo>
                    <a:pt x="2" y="219"/>
                  </a:lnTo>
                  <a:lnTo>
                    <a:pt x="5" y="243"/>
                  </a:lnTo>
                  <a:lnTo>
                    <a:pt x="11" y="265"/>
                  </a:lnTo>
                  <a:lnTo>
                    <a:pt x="19" y="284"/>
                  </a:lnTo>
                  <a:lnTo>
                    <a:pt x="27" y="303"/>
                  </a:lnTo>
                  <a:lnTo>
                    <a:pt x="38" y="319"/>
                  </a:lnTo>
                  <a:lnTo>
                    <a:pt x="52" y="332"/>
                  </a:lnTo>
                  <a:lnTo>
                    <a:pt x="66" y="343"/>
                  </a:lnTo>
                  <a:lnTo>
                    <a:pt x="82" y="354"/>
                  </a:lnTo>
                  <a:lnTo>
                    <a:pt x="99" y="365"/>
                  </a:lnTo>
                  <a:lnTo>
                    <a:pt x="115" y="370"/>
                  </a:lnTo>
                  <a:lnTo>
                    <a:pt x="134" y="376"/>
                  </a:lnTo>
                  <a:lnTo>
                    <a:pt x="176" y="384"/>
                  </a:lnTo>
                  <a:lnTo>
                    <a:pt x="217" y="386"/>
                  </a:lnTo>
                  <a:lnTo>
                    <a:pt x="261" y="384"/>
                  </a:lnTo>
                  <a:lnTo>
                    <a:pt x="297" y="378"/>
                  </a:lnTo>
                  <a:lnTo>
                    <a:pt x="324" y="370"/>
                  </a:lnTo>
                  <a:lnTo>
                    <a:pt x="343" y="365"/>
                  </a:lnTo>
                  <a:lnTo>
                    <a:pt x="341" y="305"/>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2" name="Freeform 5"/>
            <p:cNvSpPr>
              <a:spLocks/>
            </p:cNvSpPr>
            <p:nvPr/>
          </p:nvSpPr>
          <p:spPr bwMode="auto">
            <a:xfrm>
              <a:off x="1669" y="159"/>
              <a:ext cx="281" cy="370"/>
            </a:xfrm>
            <a:custGeom>
              <a:avLst/>
              <a:gdLst/>
              <a:ahLst/>
              <a:cxnLst>
                <a:cxn ang="0">
                  <a:pos x="262" y="370"/>
                </a:cxn>
                <a:cxn ang="0">
                  <a:pos x="273" y="324"/>
                </a:cxn>
                <a:cxn ang="0">
                  <a:pos x="264" y="276"/>
                </a:cxn>
                <a:cxn ang="0">
                  <a:pos x="256" y="306"/>
                </a:cxn>
                <a:cxn ang="0">
                  <a:pos x="242" y="333"/>
                </a:cxn>
                <a:cxn ang="0">
                  <a:pos x="212" y="349"/>
                </a:cxn>
                <a:cxn ang="0">
                  <a:pos x="157" y="354"/>
                </a:cxn>
                <a:cxn ang="0">
                  <a:pos x="127" y="351"/>
                </a:cxn>
                <a:cxn ang="0">
                  <a:pos x="97" y="187"/>
                </a:cxn>
                <a:cxn ang="0">
                  <a:pos x="146" y="187"/>
                </a:cxn>
                <a:cxn ang="0">
                  <a:pos x="190" y="189"/>
                </a:cxn>
                <a:cxn ang="0">
                  <a:pos x="201" y="195"/>
                </a:cxn>
                <a:cxn ang="0">
                  <a:pos x="207" y="227"/>
                </a:cxn>
                <a:cxn ang="0">
                  <a:pos x="223" y="127"/>
                </a:cxn>
                <a:cxn ang="0">
                  <a:pos x="204" y="146"/>
                </a:cxn>
                <a:cxn ang="0">
                  <a:pos x="201" y="160"/>
                </a:cxn>
                <a:cxn ang="0">
                  <a:pos x="190" y="168"/>
                </a:cxn>
                <a:cxn ang="0">
                  <a:pos x="146" y="170"/>
                </a:cxn>
                <a:cxn ang="0">
                  <a:pos x="97" y="17"/>
                </a:cxn>
                <a:cxn ang="0">
                  <a:pos x="143" y="17"/>
                </a:cxn>
                <a:cxn ang="0">
                  <a:pos x="190" y="19"/>
                </a:cxn>
                <a:cxn ang="0">
                  <a:pos x="215" y="27"/>
                </a:cxn>
                <a:cxn ang="0">
                  <a:pos x="229" y="49"/>
                </a:cxn>
                <a:cxn ang="0">
                  <a:pos x="251" y="81"/>
                </a:cxn>
                <a:cxn ang="0">
                  <a:pos x="248" y="44"/>
                </a:cxn>
                <a:cxn ang="0">
                  <a:pos x="0" y="0"/>
                </a:cxn>
                <a:cxn ang="0">
                  <a:pos x="20" y="14"/>
                </a:cxn>
                <a:cxn ang="0">
                  <a:pos x="33" y="17"/>
                </a:cxn>
                <a:cxn ang="0">
                  <a:pos x="39" y="25"/>
                </a:cxn>
                <a:cxn ang="0">
                  <a:pos x="42" y="87"/>
                </a:cxn>
                <a:cxn ang="0">
                  <a:pos x="42" y="284"/>
                </a:cxn>
                <a:cxn ang="0">
                  <a:pos x="39" y="343"/>
                </a:cxn>
                <a:cxn ang="0">
                  <a:pos x="33" y="354"/>
                </a:cxn>
                <a:cxn ang="0">
                  <a:pos x="0" y="360"/>
                </a:cxn>
              </a:cxnLst>
              <a:rect l="0" t="0" r="r" b="b"/>
              <a:pathLst>
                <a:path w="281" h="370">
                  <a:moveTo>
                    <a:pt x="0" y="370"/>
                  </a:moveTo>
                  <a:lnTo>
                    <a:pt x="262" y="370"/>
                  </a:lnTo>
                  <a:lnTo>
                    <a:pt x="273" y="324"/>
                  </a:lnTo>
                  <a:lnTo>
                    <a:pt x="281" y="276"/>
                  </a:lnTo>
                  <a:lnTo>
                    <a:pt x="264" y="276"/>
                  </a:lnTo>
                  <a:lnTo>
                    <a:pt x="256" y="306"/>
                  </a:lnTo>
                  <a:lnTo>
                    <a:pt x="251" y="319"/>
                  </a:lnTo>
                  <a:lnTo>
                    <a:pt x="242" y="333"/>
                  </a:lnTo>
                  <a:lnTo>
                    <a:pt x="229" y="341"/>
                  </a:lnTo>
                  <a:lnTo>
                    <a:pt x="212" y="349"/>
                  </a:lnTo>
                  <a:lnTo>
                    <a:pt x="187" y="354"/>
                  </a:lnTo>
                  <a:lnTo>
                    <a:pt x="157" y="354"/>
                  </a:lnTo>
                  <a:lnTo>
                    <a:pt x="127" y="351"/>
                  </a:lnTo>
                  <a:lnTo>
                    <a:pt x="97" y="346"/>
                  </a:lnTo>
                  <a:lnTo>
                    <a:pt x="97" y="187"/>
                  </a:lnTo>
                  <a:lnTo>
                    <a:pt x="146" y="187"/>
                  </a:lnTo>
                  <a:lnTo>
                    <a:pt x="174" y="187"/>
                  </a:lnTo>
                  <a:lnTo>
                    <a:pt x="190" y="189"/>
                  </a:lnTo>
                  <a:lnTo>
                    <a:pt x="196" y="192"/>
                  </a:lnTo>
                  <a:lnTo>
                    <a:pt x="201" y="195"/>
                  </a:lnTo>
                  <a:lnTo>
                    <a:pt x="204" y="208"/>
                  </a:lnTo>
                  <a:lnTo>
                    <a:pt x="207" y="227"/>
                  </a:lnTo>
                  <a:lnTo>
                    <a:pt x="223" y="227"/>
                  </a:lnTo>
                  <a:lnTo>
                    <a:pt x="223" y="127"/>
                  </a:lnTo>
                  <a:lnTo>
                    <a:pt x="207" y="127"/>
                  </a:lnTo>
                  <a:lnTo>
                    <a:pt x="204" y="146"/>
                  </a:lnTo>
                  <a:lnTo>
                    <a:pt x="201" y="160"/>
                  </a:lnTo>
                  <a:lnTo>
                    <a:pt x="196" y="165"/>
                  </a:lnTo>
                  <a:lnTo>
                    <a:pt x="190" y="168"/>
                  </a:lnTo>
                  <a:lnTo>
                    <a:pt x="174" y="170"/>
                  </a:lnTo>
                  <a:lnTo>
                    <a:pt x="146" y="170"/>
                  </a:lnTo>
                  <a:lnTo>
                    <a:pt x="97" y="170"/>
                  </a:lnTo>
                  <a:lnTo>
                    <a:pt x="97" y="17"/>
                  </a:lnTo>
                  <a:lnTo>
                    <a:pt x="143" y="17"/>
                  </a:lnTo>
                  <a:lnTo>
                    <a:pt x="168" y="17"/>
                  </a:lnTo>
                  <a:lnTo>
                    <a:pt x="190" y="19"/>
                  </a:lnTo>
                  <a:lnTo>
                    <a:pt x="204" y="22"/>
                  </a:lnTo>
                  <a:lnTo>
                    <a:pt x="215" y="27"/>
                  </a:lnTo>
                  <a:lnTo>
                    <a:pt x="223" y="35"/>
                  </a:lnTo>
                  <a:lnTo>
                    <a:pt x="229" y="49"/>
                  </a:lnTo>
                  <a:lnTo>
                    <a:pt x="237" y="84"/>
                  </a:lnTo>
                  <a:lnTo>
                    <a:pt x="251" y="81"/>
                  </a:lnTo>
                  <a:lnTo>
                    <a:pt x="248" y="44"/>
                  </a:lnTo>
                  <a:lnTo>
                    <a:pt x="245" y="0"/>
                  </a:lnTo>
                  <a:lnTo>
                    <a:pt x="0" y="0"/>
                  </a:lnTo>
                  <a:lnTo>
                    <a:pt x="0" y="11"/>
                  </a:lnTo>
                  <a:lnTo>
                    <a:pt x="20" y="14"/>
                  </a:lnTo>
                  <a:lnTo>
                    <a:pt x="33" y="17"/>
                  </a:lnTo>
                  <a:lnTo>
                    <a:pt x="36" y="19"/>
                  </a:lnTo>
                  <a:lnTo>
                    <a:pt x="39" y="25"/>
                  </a:lnTo>
                  <a:lnTo>
                    <a:pt x="42" y="46"/>
                  </a:lnTo>
                  <a:lnTo>
                    <a:pt x="42" y="87"/>
                  </a:lnTo>
                  <a:lnTo>
                    <a:pt x="42" y="284"/>
                  </a:lnTo>
                  <a:lnTo>
                    <a:pt x="42" y="322"/>
                  </a:lnTo>
                  <a:lnTo>
                    <a:pt x="39" y="343"/>
                  </a:lnTo>
                  <a:lnTo>
                    <a:pt x="36" y="351"/>
                  </a:lnTo>
                  <a:lnTo>
                    <a:pt x="33" y="354"/>
                  </a:lnTo>
                  <a:lnTo>
                    <a:pt x="20" y="357"/>
                  </a:lnTo>
                  <a:lnTo>
                    <a:pt x="0" y="360"/>
                  </a:lnTo>
                  <a:lnTo>
                    <a:pt x="0"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3" name="Freeform 4"/>
            <p:cNvSpPr>
              <a:spLocks noEditPoints="1"/>
            </p:cNvSpPr>
            <p:nvPr/>
          </p:nvSpPr>
          <p:spPr bwMode="auto">
            <a:xfrm>
              <a:off x="1994" y="159"/>
              <a:ext cx="335" cy="370"/>
            </a:xfrm>
            <a:custGeom>
              <a:avLst/>
              <a:gdLst/>
              <a:ahLst/>
              <a:cxnLst>
                <a:cxn ang="0">
                  <a:pos x="137" y="370"/>
                </a:cxn>
                <a:cxn ang="0">
                  <a:pos x="118" y="357"/>
                </a:cxn>
                <a:cxn ang="0">
                  <a:pos x="104" y="354"/>
                </a:cxn>
                <a:cxn ang="0">
                  <a:pos x="99" y="343"/>
                </a:cxn>
                <a:cxn ang="0">
                  <a:pos x="96" y="284"/>
                </a:cxn>
                <a:cxn ang="0">
                  <a:pos x="118" y="208"/>
                </a:cxn>
                <a:cxn ang="0">
                  <a:pos x="135" y="208"/>
                </a:cxn>
                <a:cxn ang="0">
                  <a:pos x="151" y="216"/>
                </a:cxn>
                <a:cxn ang="0">
                  <a:pos x="168" y="235"/>
                </a:cxn>
                <a:cxn ang="0">
                  <a:pos x="212" y="314"/>
                </a:cxn>
                <a:cxn ang="0">
                  <a:pos x="225" y="335"/>
                </a:cxn>
                <a:cxn ang="0">
                  <a:pos x="253" y="360"/>
                </a:cxn>
                <a:cxn ang="0">
                  <a:pos x="278" y="370"/>
                </a:cxn>
                <a:cxn ang="0">
                  <a:pos x="335" y="370"/>
                </a:cxn>
                <a:cxn ang="0">
                  <a:pos x="335" y="360"/>
                </a:cxn>
                <a:cxn ang="0">
                  <a:pos x="308" y="351"/>
                </a:cxn>
                <a:cxn ang="0">
                  <a:pos x="294" y="343"/>
                </a:cxn>
                <a:cxn ang="0">
                  <a:pos x="261" y="300"/>
                </a:cxn>
                <a:cxn ang="0">
                  <a:pos x="245" y="270"/>
                </a:cxn>
                <a:cxn ang="0">
                  <a:pos x="201" y="189"/>
                </a:cxn>
                <a:cxn ang="0">
                  <a:pos x="239" y="168"/>
                </a:cxn>
                <a:cxn ang="0">
                  <a:pos x="264" y="143"/>
                </a:cxn>
                <a:cxn ang="0">
                  <a:pos x="278" y="111"/>
                </a:cxn>
                <a:cxn ang="0">
                  <a:pos x="280" y="92"/>
                </a:cxn>
                <a:cxn ang="0">
                  <a:pos x="275" y="65"/>
                </a:cxn>
                <a:cxn ang="0">
                  <a:pos x="267" y="44"/>
                </a:cxn>
                <a:cxn ang="0">
                  <a:pos x="253" y="27"/>
                </a:cxn>
                <a:cxn ang="0">
                  <a:pos x="214" y="6"/>
                </a:cxn>
                <a:cxn ang="0">
                  <a:pos x="170" y="0"/>
                </a:cxn>
                <a:cxn ang="0">
                  <a:pos x="0" y="0"/>
                </a:cxn>
                <a:cxn ang="0">
                  <a:pos x="19" y="14"/>
                </a:cxn>
                <a:cxn ang="0">
                  <a:pos x="33" y="17"/>
                </a:cxn>
                <a:cxn ang="0">
                  <a:pos x="41" y="25"/>
                </a:cxn>
                <a:cxn ang="0">
                  <a:pos x="44" y="87"/>
                </a:cxn>
                <a:cxn ang="0">
                  <a:pos x="44" y="284"/>
                </a:cxn>
                <a:cxn ang="0">
                  <a:pos x="41" y="343"/>
                </a:cxn>
                <a:cxn ang="0">
                  <a:pos x="33" y="354"/>
                </a:cxn>
                <a:cxn ang="0">
                  <a:pos x="0" y="360"/>
                </a:cxn>
                <a:cxn ang="0">
                  <a:pos x="96" y="22"/>
                </a:cxn>
                <a:cxn ang="0">
                  <a:pos x="113" y="19"/>
                </a:cxn>
                <a:cxn ang="0">
                  <a:pos x="132" y="19"/>
                </a:cxn>
                <a:cxn ang="0">
                  <a:pos x="165" y="22"/>
                </a:cxn>
                <a:cxn ang="0">
                  <a:pos x="192" y="35"/>
                </a:cxn>
                <a:cxn ang="0">
                  <a:pos x="212" y="62"/>
                </a:cxn>
                <a:cxn ang="0">
                  <a:pos x="220" y="106"/>
                </a:cxn>
                <a:cxn ang="0">
                  <a:pos x="217" y="127"/>
                </a:cxn>
                <a:cxn ang="0">
                  <a:pos x="203" y="160"/>
                </a:cxn>
                <a:cxn ang="0">
                  <a:pos x="179" y="181"/>
                </a:cxn>
                <a:cxn ang="0">
                  <a:pos x="146" y="192"/>
                </a:cxn>
                <a:cxn ang="0">
                  <a:pos x="96" y="192"/>
                </a:cxn>
              </a:cxnLst>
              <a:rect l="0" t="0" r="r" b="b"/>
              <a:pathLst>
                <a:path w="335" h="370">
                  <a:moveTo>
                    <a:pt x="0" y="370"/>
                  </a:moveTo>
                  <a:lnTo>
                    <a:pt x="137" y="370"/>
                  </a:lnTo>
                  <a:lnTo>
                    <a:pt x="137" y="360"/>
                  </a:lnTo>
                  <a:lnTo>
                    <a:pt x="118" y="357"/>
                  </a:lnTo>
                  <a:lnTo>
                    <a:pt x="104" y="354"/>
                  </a:lnTo>
                  <a:lnTo>
                    <a:pt x="102" y="351"/>
                  </a:lnTo>
                  <a:lnTo>
                    <a:pt x="99" y="343"/>
                  </a:lnTo>
                  <a:lnTo>
                    <a:pt x="96" y="322"/>
                  </a:lnTo>
                  <a:lnTo>
                    <a:pt x="96" y="284"/>
                  </a:lnTo>
                  <a:lnTo>
                    <a:pt x="96" y="208"/>
                  </a:lnTo>
                  <a:lnTo>
                    <a:pt x="118" y="208"/>
                  </a:lnTo>
                  <a:lnTo>
                    <a:pt x="135" y="208"/>
                  </a:lnTo>
                  <a:lnTo>
                    <a:pt x="146" y="211"/>
                  </a:lnTo>
                  <a:lnTo>
                    <a:pt x="151" y="216"/>
                  </a:lnTo>
                  <a:lnTo>
                    <a:pt x="168" y="235"/>
                  </a:lnTo>
                  <a:lnTo>
                    <a:pt x="187" y="270"/>
                  </a:lnTo>
                  <a:lnTo>
                    <a:pt x="212" y="314"/>
                  </a:lnTo>
                  <a:lnTo>
                    <a:pt x="225" y="335"/>
                  </a:lnTo>
                  <a:lnTo>
                    <a:pt x="245" y="354"/>
                  </a:lnTo>
                  <a:lnTo>
                    <a:pt x="253" y="360"/>
                  </a:lnTo>
                  <a:lnTo>
                    <a:pt x="267" y="365"/>
                  </a:lnTo>
                  <a:lnTo>
                    <a:pt x="278" y="370"/>
                  </a:lnTo>
                  <a:lnTo>
                    <a:pt x="291" y="370"/>
                  </a:lnTo>
                  <a:lnTo>
                    <a:pt x="335" y="370"/>
                  </a:lnTo>
                  <a:lnTo>
                    <a:pt x="335" y="360"/>
                  </a:lnTo>
                  <a:lnTo>
                    <a:pt x="319" y="357"/>
                  </a:lnTo>
                  <a:lnTo>
                    <a:pt x="308" y="351"/>
                  </a:lnTo>
                  <a:lnTo>
                    <a:pt x="294" y="343"/>
                  </a:lnTo>
                  <a:lnTo>
                    <a:pt x="280" y="324"/>
                  </a:lnTo>
                  <a:lnTo>
                    <a:pt x="261" y="300"/>
                  </a:lnTo>
                  <a:lnTo>
                    <a:pt x="245" y="270"/>
                  </a:lnTo>
                  <a:lnTo>
                    <a:pt x="201" y="189"/>
                  </a:lnTo>
                  <a:lnTo>
                    <a:pt x="225" y="176"/>
                  </a:lnTo>
                  <a:lnTo>
                    <a:pt x="239" y="168"/>
                  </a:lnTo>
                  <a:lnTo>
                    <a:pt x="253" y="157"/>
                  </a:lnTo>
                  <a:lnTo>
                    <a:pt x="264" y="143"/>
                  </a:lnTo>
                  <a:lnTo>
                    <a:pt x="272" y="127"/>
                  </a:lnTo>
                  <a:lnTo>
                    <a:pt x="278" y="111"/>
                  </a:lnTo>
                  <a:lnTo>
                    <a:pt x="280" y="92"/>
                  </a:lnTo>
                  <a:lnTo>
                    <a:pt x="278" y="79"/>
                  </a:lnTo>
                  <a:lnTo>
                    <a:pt x="275" y="65"/>
                  </a:lnTo>
                  <a:lnTo>
                    <a:pt x="272" y="52"/>
                  </a:lnTo>
                  <a:lnTo>
                    <a:pt x="267" y="44"/>
                  </a:lnTo>
                  <a:lnTo>
                    <a:pt x="261" y="33"/>
                  </a:lnTo>
                  <a:lnTo>
                    <a:pt x="253" y="27"/>
                  </a:lnTo>
                  <a:lnTo>
                    <a:pt x="234" y="14"/>
                  </a:lnTo>
                  <a:lnTo>
                    <a:pt x="214" y="6"/>
                  </a:lnTo>
                  <a:lnTo>
                    <a:pt x="192" y="3"/>
                  </a:lnTo>
                  <a:lnTo>
                    <a:pt x="170" y="0"/>
                  </a:lnTo>
                  <a:lnTo>
                    <a:pt x="148" y="0"/>
                  </a:lnTo>
                  <a:lnTo>
                    <a:pt x="0" y="0"/>
                  </a:lnTo>
                  <a:lnTo>
                    <a:pt x="0" y="11"/>
                  </a:lnTo>
                  <a:lnTo>
                    <a:pt x="19" y="14"/>
                  </a:lnTo>
                  <a:lnTo>
                    <a:pt x="33" y="17"/>
                  </a:lnTo>
                  <a:lnTo>
                    <a:pt x="38" y="19"/>
                  </a:lnTo>
                  <a:lnTo>
                    <a:pt x="41" y="25"/>
                  </a:lnTo>
                  <a:lnTo>
                    <a:pt x="41" y="46"/>
                  </a:lnTo>
                  <a:lnTo>
                    <a:pt x="44" y="87"/>
                  </a:lnTo>
                  <a:lnTo>
                    <a:pt x="44" y="284"/>
                  </a:lnTo>
                  <a:lnTo>
                    <a:pt x="41" y="322"/>
                  </a:lnTo>
                  <a:lnTo>
                    <a:pt x="41" y="343"/>
                  </a:lnTo>
                  <a:lnTo>
                    <a:pt x="38" y="351"/>
                  </a:lnTo>
                  <a:lnTo>
                    <a:pt x="33" y="354"/>
                  </a:lnTo>
                  <a:lnTo>
                    <a:pt x="19" y="357"/>
                  </a:lnTo>
                  <a:lnTo>
                    <a:pt x="0" y="360"/>
                  </a:lnTo>
                  <a:lnTo>
                    <a:pt x="0" y="370"/>
                  </a:lnTo>
                  <a:close/>
                  <a:moveTo>
                    <a:pt x="96" y="22"/>
                  </a:moveTo>
                  <a:lnTo>
                    <a:pt x="96" y="22"/>
                  </a:lnTo>
                  <a:lnTo>
                    <a:pt x="113" y="19"/>
                  </a:lnTo>
                  <a:lnTo>
                    <a:pt x="132" y="19"/>
                  </a:lnTo>
                  <a:lnTo>
                    <a:pt x="148" y="19"/>
                  </a:lnTo>
                  <a:lnTo>
                    <a:pt x="165" y="22"/>
                  </a:lnTo>
                  <a:lnTo>
                    <a:pt x="179" y="27"/>
                  </a:lnTo>
                  <a:lnTo>
                    <a:pt x="192" y="35"/>
                  </a:lnTo>
                  <a:lnTo>
                    <a:pt x="203" y="49"/>
                  </a:lnTo>
                  <a:lnTo>
                    <a:pt x="212" y="62"/>
                  </a:lnTo>
                  <a:lnTo>
                    <a:pt x="217" y="81"/>
                  </a:lnTo>
                  <a:lnTo>
                    <a:pt x="220" y="106"/>
                  </a:lnTo>
                  <a:lnTo>
                    <a:pt x="217" y="127"/>
                  </a:lnTo>
                  <a:lnTo>
                    <a:pt x="212" y="146"/>
                  </a:lnTo>
                  <a:lnTo>
                    <a:pt x="203" y="160"/>
                  </a:lnTo>
                  <a:lnTo>
                    <a:pt x="192" y="173"/>
                  </a:lnTo>
                  <a:lnTo>
                    <a:pt x="179" y="181"/>
                  </a:lnTo>
                  <a:lnTo>
                    <a:pt x="162" y="187"/>
                  </a:lnTo>
                  <a:lnTo>
                    <a:pt x="146" y="192"/>
                  </a:lnTo>
                  <a:lnTo>
                    <a:pt x="129" y="192"/>
                  </a:lnTo>
                  <a:lnTo>
                    <a:pt x="96" y="192"/>
                  </a:lnTo>
                  <a:lnTo>
                    <a:pt x="96" y="22"/>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4" name="Freeform 3"/>
            <p:cNvSpPr>
              <a:spLocks/>
            </p:cNvSpPr>
            <p:nvPr/>
          </p:nvSpPr>
          <p:spPr bwMode="auto">
            <a:xfrm>
              <a:off x="2338" y="151"/>
              <a:ext cx="239" cy="386"/>
            </a:xfrm>
            <a:custGeom>
              <a:avLst/>
              <a:gdLst/>
              <a:ahLst/>
              <a:cxnLst>
                <a:cxn ang="0">
                  <a:pos x="115" y="149"/>
                </a:cxn>
                <a:cxn ang="0">
                  <a:pos x="77" y="119"/>
                </a:cxn>
                <a:cxn ang="0">
                  <a:pos x="66" y="100"/>
                </a:cxn>
                <a:cxn ang="0">
                  <a:pos x="60" y="79"/>
                </a:cxn>
                <a:cxn ang="0">
                  <a:pos x="63" y="65"/>
                </a:cxn>
                <a:cxn ang="0">
                  <a:pos x="71" y="43"/>
                </a:cxn>
                <a:cxn ang="0">
                  <a:pos x="88" y="27"/>
                </a:cxn>
                <a:cxn ang="0">
                  <a:pos x="110" y="19"/>
                </a:cxn>
                <a:cxn ang="0">
                  <a:pos x="123" y="19"/>
                </a:cxn>
                <a:cxn ang="0">
                  <a:pos x="162" y="27"/>
                </a:cxn>
                <a:cxn ang="0">
                  <a:pos x="184" y="46"/>
                </a:cxn>
                <a:cxn ang="0">
                  <a:pos x="198" y="70"/>
                </a:cxn>
                <a:cxn ang="0">
                  <a:pos x="217" y="95"/>
                </a:cxn>
                <a:cxn ang="0">
                  <a:pos x="214" y="57"/>
                </a:cxn>
                <a:cxn ang="0">
                  <a:pos x="211" y="16"/>
                </a:cxn>
                <a:cxn ang="0">
                  <a:pos x="178" y="6"/>
                </a:cxn>
                <a:cxn ang="0">
                  <a:pos x="132" y="0"/>
                </a:cxn>
                <a:cxn ang="0">
                  <a:pos x="110" y="0"/>
                </a:cxn>
                <a:cxn ang="0">
                  <a:pos x="68" y="11"/>
                </a:cxn>
                <a:cxn ang="0">
                  <a:pos x="35" y="35"/>
                </a:cxn>
                <a:cxn ang="0">
                  <a:pos x="16" y="73"/>
                </a:cxn>
                <a:cxn ang="0">
                  <a:pos x="13" y="97"/>
                </a:cxn>
                <a:cxn ang="0">
                  <a:pos x="19" y="127"/>
                </a:cxn>
                <a:cxn ang="0">
                  <a:pos x="33" y="154"/>
                </a:cxn>
                <a:cxn ang="0">
                  <a:pos x="52" y="176"/>
                </a:cxn>
                <a:cxn ang="0">
                  <a:pos x="112" y="211"/>
                </a:cxn>
                <a:cxn ang="0">
                  <a:pos x="143" y="227"/>
                </a:cxn>
                <a:cxn ang="0">
                  <a:pos x="170" y="246"/>
                </a:cxn>
                <a:cxn ang="0">
                  <a:pos x="187" y="270"/>
                </a:cxn>
                <a:cxn ang="0">
                  <a:pos x="192" y="300"/>
                </a:cxn>
                <a:cxn ang="0">
                  <a:pos x="192" y="314"/>
                </a:cxn>
                <a:cxn ang="0">
                  <a:pos x="181" y="341"/>
                </a:cxn>
                <a:cxn ang="0">
                  <a:pos x="162" y="357"/>
                </a:cxn>
                <a:cxn ang="0">
                  <a:pos x="137" y="368"/>
                </a:cxn>
                <a:cxn ang="0">
                  <a:pos x="123" y="368"/>
                </a:cxn>
                <a:cxn ang="0">
                  <a:pos x="74" y="357"/>
                </a:cxn>
                <a:cxn ang="0">
                  <a:pos x="44" y="330"/>
                </a:cxn>
                <a:cxn ang="0">
                  <a:pos x="27" y="295"/>
                </a:cxn>
                <a:cxn ang="0">
                  <a:pos x="19" y="262"/>
                </a:cxn>
                <a:cxn ang="0">
                  <a:pos x="0" y="265"/>
                </a:cxn>
                <a:cxn ang="0">
                  <a:pos x="19" y="365"/>
                </a:cxn>
                <a:cxn ang="0">
                  <a:pos x="33" y="373"/>
                </a:cxn>
                <a:cxn ang="0">
                  <a:pos x="77" y="384"/>
                </a:cxn>
                <a:cxn ang="0">
                  <a:pos x="107" y="386"/>
                </a:cxn>
                <a:cxn ang="0">
                  <a:pos x="154" y="381"/>
                </a:cxn>
                <a:cxn ang="0">
                  <a:pos x="198" y="362"/>
                </a:cxn>
                <a:cxn ang="0">
                  <a:pos x="228" y="330"/>
                </a:cxn>
                <a:cxn ang="0">
                  <a:pos x="239" y="295"/>
                </a:cxn>
                <a:cxn ang="0">
                  <a:pos x="239" y="281"/>
                </a:cxn>
                <a:cxn ang="0">
                  <a:pos x="231" y="238"/>
                </a:cxn>
                <a:cxn ang="0">
                  <a:pos x="211" y="208"/>
                </a:cxn>
                <a:cxn ang="0">
                  <a:pos x="181" y="184"/>
                </a:cxn>
                <a:cxn ang="0">
                  <a:pos x="115" y="149"/>
                </a:cxn>
              </a:cxnLst>
              <a:rect l="0" t="0" r="r" b="b"/>
              <a:pathLst>
                <a:path w="239" h="386">
                  <a:moveTo>
                    <a:pt x="115" y="149"/>
                  </a:moveTo>
                  <a:lnTo>
                    <a:pt x="115" y="149"/>
                  </a:lnTo>
                  <a:lnTo>
                    <a:pt x="93" y="135"/>
                  </a:lnTo>
                  <a:lnTo>
                    <a:pt x="77" y="119"/>
                  </a:lnTo>
                  <a:lnTo>
                    <a:pt x="71" y="111"/>
                  </a:lnTo>
                  <a:lnTo>
                    <a:pt x="66" y="100"/>
                  </a:lnTo>
                  <a:lnTo>
                    <a:pt x="63" y="92"/>
                  </a:lnTo>
                  <a:lnTo>
                    <a:pt x="60" y="79"/>
                  </a:lnTo>
                  <a:lnTo>
                    <a:pt x="63" y="65"/>
                  </a:lnTo>
                  <a:lnTo>
                    <a:pt x="66" y="54"/>
                  </a:lnTo>
                  <a:lnTo>
                    <a:pt x="71" y="43"/>
                  </a:lnTo>
                  <a:lnTo>
                    <a:pt x="79" y="35"/>
                  </a:lnTo>
                  <a:lnTo>
                    <a:pt x="88" y="27"/>
                  </a:lnTo>
                  <a:lnTo>
                    <a:pt x="99" y="22"/>
                  </a:lnTo>
                  <a:lnTo>
                    <a:pt x="110" y="19"/>
                  </a:lnTo>
                  <a:lnTo>
                    <a:pt x="123" y="19"/>
                  </a:lnTo>
                  <a:lnTo>
                    <a:pt x="145" y="19"/>
                  </a:lnTo>
                  <a:lnTo>
                    <a:pt x="162" y="27"/>
                  </a:lnTo>
                  <a:lnTo>
                    <a:pt x="176" y="35"/>
                  </a:lnTo>
                  <a:lnTo>
                    <a:pt x="184" y="46"/>
                  </a:lnTo>
                  <a:lnTo>
                    <a:pt x="192" y="57"/>
                  </a:lnTo>
                  <a:lnTo>
                    <a:pt x="198" y="70"/>
                  </a:lnTo>
                  <a:lnTo>
                    <a:pt x="203" y="95"/>
                  </a:lnTo>
                  <a:lnTo>
                    <a:pt x="217" y="95"/>
                  </a:lnTo>
                  <a:lnTo>
                    <a:pt x="214" y="57"/>
                  </a:lnTo>
                  <a:lnTo>
                    <a:pt x="211" y="16"/>
                  </a:lnTo>
                  <a:lnTo>
                    <a:pt x="198" y="11"/>
                  </a:lnTo>
                  <a:lnTo>
                    <a:pt x="178" y="6"/>
                  </a:lnTo>
                  <a:lnTo>
                    <a:pt x="156" y="0"/>
                  </a:lnTo>
                  <a:lnTo>
                    <a:pt x="132" y="0"/>
                  </a:lnTo>
                  <a:lnTo>
                    <a:pt x="110" y="0"/>
                  </a:lnTo>
                  <a:lnTo>
                    <a:pt x="88" y="6"/>
                  </a:lnTo>
                  <a:lnTo>
                    <a:pt x="68" y="11"/>
                  </a:lnTo>
                  <a:lnTo>
                    <a:pt x="49" y="22"/>
                  </a:lnTo>
                  <a:lnTo>
                    <a:pt x="35" y="35"/>
                  </a:lnTo>
                  <a:lnTo>
                    <a:pt x="24" y="52"/>
                  </a:lnTo>
                  <a:lnTo>
                    <a:pt x="16" y="73"/>
                  </a:lnTo>
                  <a:lnTo>
                    <a:pt x="13" y="97"/>
                  </a:lnTo>
                  <a:lnTo>
                    <a:pt x="13" y="111"/>
                  </a:lnTo>
                  <a:lnTo>
                    <a:pt x="19" y="127"/>
                  </a:lnTo>
                  <a:lnTo>
                    <a:pt x="24" y="141"/>
                  </a:lnTo>
                  <a:lnTo>
                    <a:pt x="33" y="154"/>
                  </a:lnTo>
                  <a:lnTo>
                    <a:pt x="41" y="165"/>
                  </a:lnTo>
                  <a:lnTo>
                    <a:pt x="52" y="176"/>
                  </a:lnTo>
                  <a:lnTo>
                    <a:pt x="77" y="192"/>
                  </a:lnTo>
                  <a:lnTo>
                    <a:pt x="112" y="211"/>
                  </a:lnTo>
                  <a:lnTo>
                    <a:pt x="143" y="227"/>
                  </a:lnTo>
                  <a:lnTo>
                    <a:pt x="156" y="235"/>
                  </a:lnTo>
                  <a:lnTo>
                    <a:pt x="170" y="246"/>
                  </a:lnTo>
                  <a:lnTo>
                    <a:pt x="178" y="259"/>
                  </a:lnTo>
                  <a:lnTo>
                    <a:pt x="187" y="270"/>
                  </a:lnTo>
                  <a:lnTo>
                    <a:pt x="189" y="284"/>
                  </a:lnTo>
                  <a:lnTo>
                    <a:pt x="192" y="300"/>
                  </a:lnTo>
                  <a:lnTo>
                    <a:pt x="192" y="314"/>
                  </a:lnTo>
                  <a:lnTo>
                    <a:pt x="187" y="330"/>
                  </a:lnTo>
                  <a:lnTo>
                    <a:pt x="181" y="341"/>
                  </a:lnTo>
                  <a:lnTo>
                    <a:pt x="173" y="351"/>
                  </a:lnTo>
                  <a:lnTo>
                    <a:pt x="162" y="357"/>
                  </a:lnTo>
                  <a:lnTo>
                    <a:pt x="151" y="365"/>
                  </a:lnTo>
                  <a:lnTo>
                    <a:pt x="137" y="368"/>
                  </a:lnTo>
                  <a:lnTo>
                    <a:pt x="123" y="368"/>
                  </a:lnTo>
                  <a:lnTo>
                    <a:pt x="96" y="365"/>
                  </a:lnTo>
                  <a:lnTo>
                    <a:pt x="74" y="357"/>
                  </a:lnTo>
                  <a:lnTo>
                    <a:pt x="57" y="346"/>
                  </a:lnTo>
                  <a:lnTo>
                    <a:pt x="44" y="330"/>
                  </a:lnTo>
                  <a:lnTo>
                    <a:pt x="33" y="314"/>
                  </a:lnTo>
                  <a:lnTo>
                    <a:pt x="27" y="295"/>
                  </a:lnTo>
                  <a:lnTo>
                    <a:pt x="22" y="278"/>
                  </a:lnTo>
                  <a:lnTo>
                    <a:pt x="19" y="262"/>
                  </a:lnTo>
                  <a:lnTo>
                    <a:pt x="0" y="265"/>
                  </a:lnTo>
                  <a:lnTo>
                    <a:pt x="8" y="322"/>
                  </a:lnTo>
                  <a:lnTo>
                    <a:pt x="19" y="365"/>
                  </a:lnTo>
                  <a:lnTo>
                    <a:pt x="33" y="373"/>
                  </a:lnTo>
                  <a:lnTo>
                    <a:pt x="52" y="378"/>
                  </a:lnTo>
                  <a:lnTo>
                    <a:pt x="77" y="384"/>
                  </a:lnTo>
                  <a:lnTo>
                    <a:pt x="107" y="386"/>
                  </a:lnTo>
                  <a:lnTo>
                    <a:pt x="132" y="386"/>
                  </a:lnTo>
                  <a:lnTo>
                    <a:pt x="154" y="381"/>
                  </a:lnTo>
                  <a:lnTo>
                    <a:pt x="176" y="373"/>
                  </a:lnTo>
                  <a:lnTo>
                    <a:pt x="198" y="362"/>
                  </a:lnTo>
                  <a:lnTo>
                    <a:pt x="214" y="349"/>
                  </a:lnTo>
                  <a:lnTo>
                    <a:pt x="228" y="330"/>
                  </a:lnTo>
                  <a:lnTo>
                    <a:pt x="236" y="308"/>
                  </a:lnTo>
                  <a:lnTo>
                    <a:pt x="239" y="295"/>
                  </a:lnTo>
                  <a:lnTo>
                    <a:pt x="239" y="281"/>
                  </a:lnTo>
                  <a:lnTo>
                    <a:pt x="236" y="259"/>
                  </a:lnTo>
                  <a:lnTo>
                    <a:pt x="231" y="238"/>
                  </a:lnTo>
                  <a:lnTo>
                    <a:pt x="222" y="222"/>
                  </a:lnTo>
                  <a:lnTo>
                    <a:pt x="211" y="208"/>
                  </a:lnTo>
                  <a:lnTo>
                    <a:pt x="198" y="195"/>
                  </a:lnTo>
                  <a:lnTo>
                    <a:pt x="181" y="184"/>
                  </a:lnTo>
                  <a:lnTo>
                    <a:pt x="148" y="165"/>
                  </a:lnTo>
                  <a:lnTo>
                    <a:pt x="115" y="149"/>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5" name="Freeform 2"/>
            <p:cNvSpPr>
              <a:spLocks noEditPoints="1"/>
            </p:cNvSpPr>
            <p:nvPr/>
          </p:nvSpPr>
          <p:spPr bwMode="auto">
            <a:xfrm>
              <a:off x="129" y="78"/>
              <a:ext cx="581" cy="646"/>
            </a:xfrm>
            <a:custGeom>
              <a:avLst/>
              <a:gdLst/>
              <a:ahLst/>
              <a:cxnLst>
                <a:cxn ang="0">
                  <a:pos x="259" y="254"/>
                </a:cxn>
                <a:cxn ang="0">
                  <a:pos x="333" y="397"/>
                </a:cxn>
                <a:cxn ang="0">
                  <a:pos x="377" y="470"/>
                </a:cxn>
                <a:cxn ang="0">
                  <a:pos x="471" y="581"/>
                </a:cxn>
                <a:cxn ang="0">
                  <a:pos x="523" y="619"/>
                </a:cxn>
                <a:cxn ang="0">
                  <a:pos x="572" y="632"/>
                </a:cxn>
                <a:cxn ang="0">
                  <a:pos x="567" y="646"/>
                </a:cxn>
                <a:cxn ang="0">
                  <a:pos x="523" y="643"/>
                </a:cxn>
                <a:cxn ang="0">
                  <a:pos x="460" y="616"/>
                </a:cxn>
                <a:cxn ang="0">
                  <a:pos x="366" y="538"/>
                </a:cxn>
                <a:cxn ang="0">
                  <a:pos x="281" y="416"/>
                </a:cxn>
                <a:cxn ang="0">
                  <a:pos x="209" y="281"/>
                </a:cxn>
                <a:cxn ang="0">
                  <a:pos x="190" y="260"/>
                </a:cxn>
                <a:cxn ang="0">
                  <a:pos x="171" y="254"/>
                </a:cxn>
                <a:cxn ang="0">
                  <a:pos x="110" y="251"/>
                </a:cxn>
                <a:cxn ang="0">
                  <a:pos x="110" y="384"/>
                </a:cxn>
                <a:cxn ang="0">
                  <a:pos x="113" y="422"/>
                </a:cxn>
                <a:cxn ang="0">
                  <a:pos x="130" y="438"/>
                </a:cxn>
                <a:cxn ang="0">
                  <a:pos x="163" y="451"/>
                </a:cxn>
                <a:cxn ang="0">
                  <a:pos x="22" y="438"/>
                </a:cxn>
                <a:cxn ang="0">
                  <a:pos x="39" y="435"/>
                </a:cxn>
                <a:cxn ang="0">
                  <a:pos x="50" y="422"/>
                </a:cxn>
                <a:cxn ang="0">
                  <a:pos x="53" y="346"/>
                </a:cxn>
                <a:cxn ang="0">
                  <a:pos x="53" y="68"/>
                </a:cxn>
                <a:cxn ang="0">
                  <a:pos x="50" y="30"/>
                </a:cxn>
                <a:cxn ang="0">
                  <a:pos x="33" y="14"/>
                </a:cxn>
                <a:cxn ang="0">
                  <a:pos x="0" y="0"/>
                </a:cxn>
                <a:cxn ang="0">
                  <a:pos x="187" y="0"/>
                </a:cxn>
                <a:cxn ang="0">
                  <a:pos x="278" y="17"/>
                </a:cxn>
                <a:cxn ang="0">
                  <a:pos x="317" y="46"/>
                </a:cxn>
                <a:cxn ang="0">
                  <a:pos x="336" y="98"/>
                </a:cxn>
                <a:cxn ang="0">
                  <a:pos x="336" y="141"/>
                </a:cxn>
                <a:cxn ang="0">
                  <a:pos x="314" y="189"/>
                </a:cxn>
                <a:cxn ang="0">
                  <a:pos x="273" y="224"/>
                </a:cxn>
                <a:cxn ang="0">
                  <a:pos x="256" y="238"/>
                </a:cxn>
                <a:cxn ang="0">
                  <a:pos x="110" y="238"/>
                </a:cxn>
                <a:cxn ang="0">
                  <a:pos x="187" y="235"/>
                </a:cxn>
                <a:cxn ang="0">
                  <a:pos x="242" y="211"/>
                </a:cxn>
                <a:cxn ang="0">
                  <a:pos x="270" y="160"/>
                </a:cxn>
                <a:cxn ang="0">
                  <a:pos x="270" y="108"/>
                </a:cxn>
                <a:cxn ang="0">
                  <a:pos x="242" y="49"/>
                </a:cxn>
                <a:cxn ang="0">
                  <a:pos x="182" y="22"/>
                </a:cxn>
                <a:cxn ang="0">
                  <a:pos x="132" y="19"/>
                </a:cxn>
              </a:cxnLst>
              <a:rect l="0" t="0" r="r" b="b"/>
              <a:pathLst>
                <a:path w="581" h="646">
                  <a:moveTo>
                    <a:pt x="256" y="238"/>
                  </a:moveTo>
                  <a:lnTo>
                    <a:pt x="256" y="238"/>
                  </a:lnTo>
                  <a:lnTo>
                    <a:pt x="259" y="254"/>
                  </a:lnTo>
                  <a:lnTo>
                    <a:pt x="267" y="273"/>
                  </a:lnTo>
                  <a:lnTo>
                    <a:pt x="289" y="319"/>
                  </a:lnTo>
                  <a:lnTo>
                    <a:pt x="333" y="397"/>
                  </a:lnTo>
                  <a:lnTo>
                    <a:pt x="352" y="432"/>
                  </a:lnTo>
                  <a:lnTo>
                    <a:pt x="377" y="470"/>
                  </a:lnTo>
                  <a:lnTo>
                    <a:pt x="405" y="508"/>
                  </a:lnTo>
                  <a:lnTo>
                    <a:pt x="438" y="546"/>
                  </a:lnTo>
                  <a:lnTo>
                    <a:pt x="471" y="581"/>
                  </a:lnTo>
                  <a:lnTo>
                    <a:pt x="487" y="597"/>
                  </a:lnTo>
                  <a:lnTo>
                    <a:pt x="504" y="611"/>
                  </a:lnTo>
                  <a:lnTo>
                    <a:pt x="523" y="619"/>
                  </a:lnTo>
                  <a:lnTo>
                    <a:pt x="539" y="627"/>
                  </a:lnTo>
                  <a:lnTo>
                    <a:pt x="556" y="632"/>
                  </a:lnTo>
                  <a:lnTo>
                    <a:pt x="572" y="632"/>
                  </a:lnTo>
                  <a:lnTo>
                    <a:pt x="581" y="632"/>
                  </a:lnTo>
                  <a:lnTo>
                    <a:pt x="581" y="646"/>
                  </a:lnTo>
                  <a:lnTo>
                    <a:pt x="567" y="646"/>
                  </a:lnTo>
                  <a:lnTo>
                    <a:pt x="545" y="646"/>
                  </a:lnTo>
                  <a:lnTo>
                    <a:pt x="523" y="643"/>
                  </a:lnTo>
                  <a:lnTo>
                    <a:pt x="501" y="635"/>
                  </a:lnTo>
                  <a:lnTo>
                    <a:pt x="482" y="627"/>
                  </a:lnTo>
                  <a:lnTo>
                    <a:pt x="460" y="616"/>
                  </a:lnTo>
                  <a:lnTo>
                    <a:pt x="440" y="603"/>
                  </a:lnTo>
                  <a:lnTo>
                    <a:pt x="402" y="573"/>
                  </a:lnTo>
                  <a:lnTo>
                    <a:pt x="366" y="538"/>
                  </a:lnTo>
                  <a:lnTo>
                    <a:pt x="333" y="497"/>
                  </a:lnTo>
                  <a:lnTo>
                    <a:pt x="306" y="457"/>
                  </a:lnTo>
                  <a:lnTo>
                    <a:pt x="281" y="416"/>
                  </a:lnTo>
                  <a:lnTo>
                    <a:pt x="242" y="349"/>
                  </a:lnTo>
                  <a:lnTo>
                    <a:pt x="209" y="281"/>
                  </a:lnTo>
                  <a:lnTo>
                    <a:pt x="201" y="268"/>
                  </a:lnTo>
                  <a:lnTo>
                    <a:pt x="190" y="260"/>
                  </a:lnTo>
                  <a:lnTo>
                    <a:pt x="179" y="254"/>
                  </a:lnTo>
                  <a:lnTo>
                    <a:pt x="171" y="254"/>
                  </a:lnTo>
                  <a:lnTo>
                    <a:pt x="149" y="251"/>
                  </a:lnTo>
                  <a:lnTo>
                    <a:pt x="110" y="251"/>
                  </a:lnTo>
                  <a:lnTo>
                    <a:pt x="110" y="346"/>
                  </a:lnTo>
                  <a:lnTo>
                    <a:pt x="110" y="384"/>
                  </a:lnTo>
                  <a:lnTo>
                    <a:pt x="110" y="405"/>
                  </a:lnTo>
                  <a:lnTo>
                    <a:pt x="113" y="422"/>
                  </a:lnTo>
                  <a:lnTo>
                    <a:pt x="116" y="430"/>
                  </a:lnTo>
                  <a:lnTo>
                    <a:pt x="121" y="435"/>
                  </a:lnTo>
                  <a:lnTo>
                    <a:pt x="130" y="438"/>
                  </a:lnTo>
                  <a:lnTo>
                    <a:pt x="138" y="438"/>
                  </a:lnTo>
                  <a:lnTo>
                    <a:pt x="163" y="441"/>
                  </a:lnTo>
                  <a:lnTo>
                    <a:pt x="163" y="451"/>
                  </a:lnTo>
                  <a:lnTo>
                    <a:pt x="0" y="451"/>
                  </a:lnTo>
                  <a:lnTo>
                    <a:pt x="0" y="441"/>
                  </a:lnTo>
                  <a:lnTo>
                    <a:pt x="22" y="438"/>
                  </a:lnTo>
                  <a:lnTo>
                    <a:pt x="33" y="438"/>
                  </a:lnTo>
                  <a:lnTo>
                    <a:pt x="39" y="435"/>
                  </a:lnTo>
                  <a:lnTo>
                    <a:pt x="44" y="430"/>
                  </a:lnTo>
                  <a:lnTo>
                    <a:pt x="50" y="422"/>
                  </a:lnTo>
                  <a:lnTo>
                    <a:pt x="53" y="405"/>
                  </a:lnTo>
                  <a:lnTo>
                    <a:pt x="53" y="384"/>
                  </a:lnTo>
                  <a:lnTo>
                    <a:pt x="53" y="346"/>
                  </a:lnTo>
                  <a:lnTo>
                    <a:pt x="53" y="106"/>
                  </a:lnTo>
                  <a:lnTo>
                    <a:pt x="53" y="68"/>
                  </a:lnTo>
                  <a:lnTo>
                    <a:pt x="53" y="46"/>
                  </a:lnTo>
                  <a:lnTo>
                    <a:pt x="50" y="30"/>
                  </a:lnTo>
                  <a:lnTo>
                    <a:pt x="44" y="22"/>
                  </a:lnTo>
                  <a:lnTo>
                    <a:pt x="39" y="17"/>
                  </a:lnTo>
                  <a:lnTo>
                    <a:pt x="33" y="14"/>
                  </a:lnTo>
                  <a:lnTo>
                    <a:pt x="22" y="14"/>
                  </a:lnTo>
                  <a:lnTo>
                    <a:pt x="0" y="11"/>
                  </a:lnTo>
                  <a:lnTo>
                    <a:pt x="0" y="0"/>
                  </a:lnTo>
                  <a:lnTo>
                    <a:pt x="110" y="0"/>
                  </a:lnTo>
                  <a:lnTo>
                    <a:pt x="187" y="0"/>
                  </a:lnTo>
                  <a:lnTo>
                    <a:pt x="226" y="3"/>
                  </a:lnTo>
                  <a:lnTo>
                    <a:pt x="262" y="11"/>
                  </a:lnTo>
                  <a:lnTo>
                    <a:pt x="278" y="17"/>
                  </a:lnTo>
                  <a:lnTo>
                    <a:pt x="292" y="25"/>
                  </a:lnTo>
                  <a:lnTo>
                    <a:pt x="306" y="33"/>
                  </a:lnTo>
                  <a:lnTo>
                    <a:pt x="317" y="46"/>
                  </a:lnTo>
                  <a:lnTo>
                    <a:pt x="325" y="60"/>
                  </a:lnTo>
                  <a:lnTo>
                    <a:pt x="333" y="76"/>
                  </a:lnTo>
                  <a:lnTo>
                    <a:pt x="336" y="98"/>
                  </a:lnTo>
                  <a:lnTo>
                    <a:pt x="339" y="122"/>
                  </a:lnTo>
                  <a:lnTo>
                    <a:pt x="336" y="141"/>
                  </a:lnTo>
                  <a:lnTo>
                    <a:pt x="333" y="157"/>
                  </a:lnTo>
                  <a:lnTo>
                    <a:pt x="325" y="173"/>
                  </a:lnTo>
                  <a:lnTo>
                    <a:pt x="314" y="189"/>
                  </a:lnTo>
                  <a:lnTo>
                    <a:pt x="303" y="203"/>
                  </a:lnTo>
                  <a:lnTo>
                    <a:pt x="286" y="214"/>
                  </a:lnTo>
                  <a:lnTo>
                    <a:pt x="273" y="224"/>
                  </a:lnTo>
                  <a:lnTo>
                    <a:pt x="256" y="233"/>
                  </a:lnTo>
                  <a:lnTo>
                    <a:pt x="256" y="238"/>
                  </a:lnTo>
                  <a:close/>
                  <a:moveTo>
                    <a:pt x="110" y="238"/>
                  </a:moveTo>
                  <a:lnTo>
                    <a:pt x="110" y="238"/>
                  </a:lnTo>
                  <a:lnTo>
                    <a:pt x="163" y="238"/>
                  </a:lnTo>
                  <a:lnTo>
                    <a:pt x="187" y="235"/>
                  </a:lnTo>
                  <a:lnTo>
                    <a:pt x="209" y="230"/>
                  </a:lnTo>
                  <a:lnTo>
                    <a:pt x="229" y="222"/>
                  </a:lnTo>
                  <a:lnTo>
                    <a:pt x="242" y="211"/>
                  </a:lnTo>
                  <a:lnTo>
                    <a:pt x="256" y="197"/>
                  </a:lnTo>
                  <a:lnTo>
                    <a:pt x="264" y="179"/>
                  </a:lnTo>
                  <a:lnTo>
                    <a:pt x="270" y="160"/>
                  </a:lnTo>
                  <a:lnTo>
                    <a:pt x="273" y="135"/>
                  </a:lnTo>
                  <a:lnTo>
                    <a:pt x="270" y="108"/>
                  </a:lnTo>
                  <a:lnTo>
                    <a:pt x="264" y="87"/>
                  </a:lnTo>
                  <a:lnTo>
                    <a:pt x="256" y="65"/>
                  </a:lnTo>
                  <a:lnTo>
                    <a:pt x="242" y="49"/>
                  </a:lnTo>
                  <a:lnTo>
                    <a:pt x="226" y="35"/>
                  </a:lnTo>
                  <a:lnTo>
                    <a:pt x="207" y="27"/>
                  </a:lnTo>
                  <a:lnTo>
                    <a:pt x="182" y="22"/>
                  </a:lnTo>
                  <a:lnTo>
                    <a:pt x="154" y="19"/>
                  </a:lnTo>
                  <a:lnTo>
                    <a:pt x="132" y="19"/>
                  </a:lnTo>
                  <a:lnTo>
                    <a:pt x="110" y="25"/>
                  </a:lnTo>
                  <a:lnTo>
                    <a:pt x="110" y="238"/>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 name="標題 55"/>
          <p:cNvSpPr>
            <a:spLocks noGrp="1"/>
          </p:cNvSpPr>
          <p:nvPr>
            <p:ph type="title"/>
          </p:nvPr>
        </p:nvSpPr>
        <p:spPr/>
        <p:txBody>
          <a:bodyPr/>
          <a:lstStyle/>
          <a:p>
            <a:r>
              <a:rPr lang="en-US" altLang="zh-TW" dirty="0" smtClean="0">
                <a:solidFill>
                  <a:schemeClr val="tx1"/>
                </a:solidFill>
                <a:latin typeface="+mj-ea"/>
              </a:rPr>
              <a:t>B. </a:t>
            </a:r>
            <a:r>
              <a:rPr lang="zh-TW" altLang="en-US" dirty="0" smtClean="0">
                <a:solidFill>
                  <a:schemeClr val="tx1"/>
                </a:solidFill>
                <a:latin typeface="+mj-ea"/>
              </a:rPr>
              <a:t>參與台灣學術與政策活動的回顧與展望</a:t>
            </a:r>
            <a:endParaRPr lang="zh-TW" altLang="en-US" dirty="0"/>
          </a:p>
        </p:txBody>
      </p:sp>
      <p:sp>
        <p:nvSpPr>
          <p:cNvPr id="57" name="文字版面配置區 56"/>
          <p:cNvSpPr>
            <a:spLocks noGrp="1"/>
          </p:cNvSpPr>
          <p:nvPr>
            <p:ph type="body" idx="1"/>
          </p:nvPr>
        </p:nvSpPr>
        <p:spPr>
          <a:xfrm>
            <a:off x="722313" y="2214554"/>
            <a:ext cx="7772400" cy="3286148"/>
          </a:xfrm>
        </p:spPr>
        <p:txBody>
          <a:bodyPr>
            <a:normAutofit fontScale="85000" lnSpcReduction="20000"/>
          </a:bodyPr>
          <a:lstStyle/>
          <a:p>
            <a:r>
              <a:rPr lang="zh-TW" altLang="en-US" dirty="0" smtClean="0">
                <a:solidFill>
                  <a:schemeClr val="tx1"/>
                </a:solidFill>
                <a:latin typeface="+mj-ea"/>
                <a:ea typeface="+mj-ea"/>
              </a:rPr>
              <a:t>現在，我要向諸位報告</a:t>
            </a:r>
            <a:r>
              <a:rPr lang="en-US" altLang="zh-TW" dirty="0" smtClean="0">
                <a:solidFill>
                  <a:schemeClr val="tx1"/>
                </a:solidFill>
                <a:latin typeface="+mj-ea"/>
                <a:ea typeface="+mj-ea"/>
              </a:rPr>
              <a:t>30</a:t>
            </a:r>
            <a:r>
              <a:rPr lang="zh-TW" altLang="en-US" dirty="0" smtClean="0">
                <a:solidFill>
                  <a:schemeClr val="tx1"/>
                </a:solidFill>
                <a:latin typeface="+mj-ea"/>
                <a:ea typeface="+mj-ea"/>
              </a:rPr>
              <a:t>多年來，在台灣參與學術與政策的歷史回顧。在離開台灣</a:t>
            </a:r>
            <a:r>
              <a:rPr lang="en-US" altLang="zh-TW" dirty="0" smtClean="0">
                <a:solidFill>
                  <a:schemeClr val="tx1"/>
                </a:solidFill>
                <a:latin typeface="+mj-ea"/>
                <a:ea typeface="+mj-ea"/>
              </a:rPr>
              <a:t>11</a:t>
            </a:r>
            <a:r>
              <a:rPr lang="zh-TW" altLang="en-US" dirty="0" smtClean="0">
                <a:solidFill>
                  <a:schemeClr val="tx1"/>
                </a:solidFill>
                <a:latin typeface="+mj-ea"/>
                <a:ea typeface="+mj-ea"/>
              </a:rPr>
              <a:t>年後，我在</a:t>
            </a:r>
            <a:r>
              <a:rPr lang="en-US" altLang="zh-TW" dirty="0" smtClean="0">
                <a:solidFill>
                  <a:schemeClr val="tx1"/>
                </a:solidFill>
                <a:latin typeface="+mj-ea"/>
                <a:ea typeface="+mj-ea"/>
              </a:rPr>
              <a:t>1979</a:t>
            </a:r>
            <a:r>
              <a:rPr lang="zh-TW" altLang="en-US" dirty="0" smtClean="0">
                <a:solidFill>
                  <a:schemeClr val="tx1"/>
                </a:solidFill>
                <a:latin typeface="+mj-ea"/>
                <a:ea typeface="+mj-ea"/>
              </a:rPr>
              <a:t>年在淡江大學張建邦校長及大同工學院林挺生董事長邀請下，回國講學並作專題演講。後來，時常回國到台大、政大及其他大學教學並做相關的學術演講。在此期間，也有</a:t>
            </a:r>
            <a:r>
              <a:rPr lang="en-US" altLang="zh-TW" dirty="0" smtClean="0">
                <a:solidFill>
                  <a:schemeClr val="tx1"/>
                </a:solidFill>
                <a:latin typeface="+mj-ea"/>
                <a:ea typeface="+mj-ea"/>
              </a:rPr>
              <a:t>10</a:t>
            </a:r>
            <a:r>
              <a:rPr lang="zh-TW" altLang="en-US" dirty="0" smtClean="0">
                <a:solidFill>
                  <a:schemeClr val="tx1"/>
                </a:solidFill>
                <a:latin typeface="+mj-ea"/>
                <a:ea typeface="+mj-ea"/>
              </a:rPr>
              <a:t>多為我的博士生到台大、政大、成大、淡江、元智及輔仁等大學任教。</a:t>
            </a:r>
            <a:endParaRPr lang="en-US" altLang="zh-TW" dirty="0" smtClean="0">
              <a:solidFill>
                <a:schemeClr val="tx1"/>
              </a:solidFill>
              <a:latin typeface="+mj-ea"/>
              <a:ea typeface="+mj-ea"/>
            </a:endParaRPr>
          </a:p>
          <a:p>
            <a:r>
              <a:rPr lang="zh-TW" altLang="en-US" dirty="0" smtClean="0">
                <a:solidFill>
                  <a:schemeClr val="tx1"/>
                </a:solidFill>
                <a:latin typeface="+mj-ea"/>
                <a:ea typeface="+mj-ea"/>
              </a:rPr>
              <a:t>我第一次參與台灣的重要政策活動是於</a:t>
            </a:r>
            <a:r>
              <a:rPr lang="en-US" altLang="zh-TW" dirty="0" smtClean="0">
                <a:solidFill>
                  <a:schemeClr val="tx1"/>
                </a:solidFill>
                <a:latin typeface="+mj-ea"/>
                <a:ea typeface="+mj-ea"/>
              </a:rPr>
              <a:t>1994</a:t>
            </a:r>
            <a:r>
              <a:rPr lang="zh-TW" altLang="en-US" dirty="0" smtClean="0">
                <a:solidFill>
                  <a:schemeClr val="tx1"/>
                </a:solidFill>
                <a:latin typeface="+mj-ea"/>
                <a:ea typeface="+mj-ea"/>
              </a:rPr>
              <a:t>年，在梁國樹、彭淮南及薛琦等人的邀請下，回台籌畫讓台灣成為金融及區域營運中心，在此期間，在彭淮南邀請下，到金融研訓院為銀行高級經理人士上課，這些情況，於</a:t>
            </a:r>
            <a:r>
              <a:rPr lang="en-US" altLang="zh-TW" dirty="0" smtClean="0">
                <a:solidFill>
                  <a:schemeClr val="tx1"/>
                </a:solidFill>
                <a:latin typeface="+mj-ea"/>
                <a:ea typeface="+mj-ea"/>
              </a:rPr>
              <a:t>2000</a:t>
            </a:r>
            <a:r>
              <a:rPr lang="zh-TW" altLang="en-US" dirty="0" smtClean="0">
                <a:solidFill>
                  <a:schemeClr val="tx1"/>
                </a:solidFill>
                <a:latin typeface="+mj-ea"/>
                <a:ea typeface="+mj-ea"/>
              </a:rPr>
              <a:t>年我的中文自傳中有詳細說明。我的英文自傳已經訂於今年在</a:t>
            </a:r>
            <a:r>
              <a:rPr lang="en-US" altLang="zh-TW" dirty="0" smtClean="0">
                <a:solidFill>
                  <a:schemeClr val="tx1"/>
                </a:solidFill>
                <a:latin typeface="+mj-ea"/>
                <a:ea typeface="+mj-ea"/>
              </a:rPr>
              <a:t>World Scientific</a:t>
            </a:r>
            <a:r>
              <a:rPr lang="zh-TW" altLang="en-US" dirty="0" smtClean="0">
                <a:solidFill>
                  <a:schemeClr val="tx1"/>
                </a:solidFill>
                <a:latin typeface="+mj-ea"/>
                <a:ea typeface="+mj-ea"/>
              </a:rPr>
              <a:t> 出版。諸位手中可能已取得此宣傳廣告，可從此得到英文自傳的主要內容。</a:t>
            </a:r>
            <a:endParaRPr lang="en-US" altLang="zh-TW" dirty="0" smtClean="0">
              <a:solidFill>
                <a:schemeClr val="tx1"/>
              </a:solidFill>
              <a:latin typeface="+mj-ea"/>
              <a:ea typeface="+mj-ea"/>
            </a:endParaRPr>
          </a:p>
          <a:p>
            <a:endParaRPr lang="zh-TW" altLang="en-US" dirty="0">
              <a:solidFill>
                <a:schemeClr val="tx1"/>
              </a:solidFill>
            </a:endParaRPr>
          </a:p>
        </p:txBody>
      </p:sp>
      <p:sp>
        <p:nvSpPr>
          <p:cNvPr id="4" name="投影片編號版面配置區 4"/>
          <p:cNvSpPr>
            <a:spLocks noGrp="1"/>
          </p:cNvSpPr>
          <p:nvPr>
            <p:ph type="sldNum" sz="quarter" idx="12"/>
          </p:nvPr>
        </p:nvSpPr>
        <p:spPr/>
        <p:txBody>
          <a:bodyPr/>
          <a:lstStyle/>
          <a:p>
            <a:fld id="{73DA0BB7-265A-403C-9275-D587AB510EDC}" type="slidenum">
              <a:rPr lang="zh-TW" altLang="en-US" smtClean="0"/>
              <a:pPr/>
              <a:t>5</a:t>
            </a:fld>
            <a:endParaRPr lang="zh-TW" altLang="en-US" dirty="0"/>
          </a:p>
        </p:txBody>
      </p:sp>
      <p:grpSp>
        <p:nvGrpSpPr>
          <p:cNvPr id="2" name="Group 1"/>
          <p:cNvGrpSpPr>
            <a:grpSpLocks noChangeAspect="1"/>
          </p:cNvGrpSpPr>
          <p:nvPr/>
        </p:nvGrpSpPr>
        <p:grpSpPr bwMode="auto">
          <a:xfrm>
            <a:off x="179512" y="332656"/>
            <a:ext cx="2286000" cy="790575"/>
            <a:chOff x="0" y="0"/>
            <a:chExt cx="3600" cy="1245"/>
          </a:xfrm>
        </p:grpSpPr>
        <p:sp>
          <p:nvSpPr>
            <p:cNvPr id="6" name="AutoShape 51"/>
            <p:cNvSpPr>
              <a:spLocks noChangeAspect="1" noChangeArrowheads="1" noTextEdit="1"/>
            </p:cNvSpPr>
            <p:nvPr/>
          </p:nvSpPr>
          <p:spPr bwMode="auto">
            <a:xfrm>
              <a:off x="0" y="0"/>
              <a:ext cx="3600" cy="1245"/>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7" name="Freeform 50"/>
            <p:cNvSpPr>
              <a:spLocks noEditPoints="1"/>
            </p:cNvSpPr>
            <p:nvPr/>
          </p:nvSpPr>
          <p:spPr bwMode="auto">
            <a:xfrm>
              <a:off x="850" y="743"/>
              <a:ext cx="99" cy="154"/>
            </a:xfrm>
            <a:custGeom>
              <a:avLst/>
              <a:gdLst/>
              <a:ahLst/>
              <a:cxnLst>
                <a:cxn ang="0">
                  <a:pos x="99" y="154"/>
                </a:cxn>
                <a:cxn ang="0">
                  <a:pos x="82" y="154"/>
                </a:cxn>
                <a:cxn ang="0">
                  <a:pos x="82" y="154"/>
                </a:cxn>
                <a:cxn ang="0">
                  <a:pos x="74" y="143"/>
                </a:cxn>
                <a:cxn ang="0">
                  <a:pos x="55" y="116"/>
                </a:cxn>
                <a:cxn ang="0">
                  <a:pos x="33" y="83"/>
                </a:cxn>
                <a:cxn ang="0">
                  <a:pos x="14" y="89"/>
                </a:cxn>
                <a:cxn ang="0">
                  <a:pos x="16" y="154"/>
                </a:cxn>
                <a:cxn ang="0">
                  <a:pos x="14" y="154"/>
                </a:cxn>
                <a:cxn ang="0">
                  <a:pos x="0" y="154"/>
                </a:cxn>
                <a:cxn ang="0">
                  <a:pos x="0" y="119"/>
                </a:cxn>
                <a:cxn ang="0">
                  <a:pos x="0" y="2"/>
                </a:cxn>
                <a:cxn ang="0">
                  <a:pos x="0" y="2"/>
                </a:cxn>
                <a:cxn ang="0">
                  <a:pos x="16" y="0"/>
                </a:cxn>
                <a:cxn ang="0">
                  <a:pos x="41" y="0"/>
                </a:cxn>
                <a:cxn ang="0">
                  <a:pos x="63" y="2"/>
                </a:cxn>
                <a:cxn ang="0">
                  <a:pos x="82" y="19"/>
                </a:cxn>
                <a:cxn ang="0">
                  <a:pos x="88" y="29"/>
                </a:cxn>
                <a:cxn ang="0">
                  <a:pos x="88" y="40"/>
                </a:cxn>
                <a:cxn ang="0">
                  <a:pos x="85" y="56"/>
                </a:cxn>
                <a:cxn ang="0">
                  <a:pos x="63" y="78"/>
                </a:cxn>
                <a:cxn ang="0">
                  <a:pos x="49" y="83"/>
                </a:cxn>
                <a:cxn ang="0">
                  <a:pos x="85" y="132"/>
                </a:cxn>
                <a:cxn ang="0">
                  <a:pos x="99" y="154"/>
                </a:cxn>
                <a:cxn ang="0">
                  <a:pos x="38" y="13"/>
                </a:cxn>
                <a:cxn ang="0">
                  <a:pos x="14" y="73"/>
                </a:cxn>
                <a:cxn ang="0">
                  <a:pos x="19" y="73"/>
                </a:cxn>
                <a:cxn ang="0">
                  <a:pos x="38" y="73"/>
                </a:cxn>
                <a:cxn ang="0">
                  <a:pos x="63" y="64"/>
                </a:cxn>
                <a:cxn ang="0">
                  <a:pos x="74" y="51"/>
                </a:cxn>
                <a:cxn ang="0">
                  <a:pos x="74" y="40"/>
                </a:cxn>
                <a:cxn ang="0">
                  <a:pos x="71" y="27"/>
                </a:cxn>
                <a:cxn ang="0">
                  <a:pos x="63" y="16"/>
                </a:cxn>
                <a:cxn ang="0">
                  <a:pos x="38" y="13"/>
                </a:cxn>
              </a:cxnLst>
              <a:rect l="0" t="0" r="r" b="b"/>
              <a:pathLst>
                <a:path w="99" h="154">
                  <a:moveTo>
                    <a:pt x="99" y="154"/>
                  </a:moveTo>
                  <a:lnTo>
                    <a:pt x="99" y="154"/>
                  </a:lnTo>
                  <a:lnTo>
                    <a:pt x="82" y="154"/>
                  </a:lnTo>
                  <a:lnTo>
                    <a:pt x="74" y="143"/>
                  </a:lnTo>
                  <a:lnTo>
                    <a:pt x="55" y="116"/>
                  </a:lnTo>
                  <a:lnTo>
                    <a:pt x="33" y="83"/>
                  </a:lnTo>
                  <a:lnTo>
                    <a:pt x="14" y="83"/>
                  </a:lnTo>
                  <a:lnTo>
                    <a:pt x="14" y="89"/>
                  </a:lnTo>
                  <a:lnTo>
                    <a:pt x="16" y="154"/>
                  </a:lnTo>
                  <a:lnTo>
                    <a:pt x="14" y="154"/>
                  </a:lnTo>
                  <a:lnTo>
                    <a:pt x="3" y="154"/>
                  </a:lnTo>
                  <a:lnTo>
                    <a:pt x="0" y="154"/>
                  </a:lnTo>
                  <a:lnTo>
                    <a:pt x="0" y="119"/>
                  </a:lnTo>
                  <a:lnTo>
                    <a:pt x="0" y="2"/>
                  </a:lnTo>
                  <a:lnTo>
                    <a:pt x="16" y="0"/>
                  </a:lnTo>
                  <a:lnTo>
                    <a:pt x="41" y="0"/>
                  </a:lnTo>
                  <a:lnTo>
                    <a:pt x="52" y="0"/>
                  </a:lnTo>
                  <a:lnTo>
                    <a:pt x="63" y="2"/>
                  </a:lnTo>
                  <a:lnTo>
                    <a:pt x="74" y="8"/>
                  </a:lnTo>
                  <a:lnTo>
                    <a:pt x="82" y="19"/>
                  </a:lnTo>
                  <a:lnTo>
                    <a:pt x="88" y="29"/>
                  </a:lnTo>
                  <a:lnTo>
                    <a:pt x="88" y="40"/>
                  </a:lnTo>
                  <a:lnTo>
                    <a:pt x="88" y="48"/>
                  </a:lnTo>
                  <a:lnTo>
                    <a:pt x="85" y="56"/>
                  </a:lnTo>
                  <a:lnTo>
                    <a:pt x="77" y="70"/>
                  </a:lnTo>
                  <a:lnTo>
                    <a:pt x="63" y="78"/>
                  </a:lnTo>
                  <a:lnTo>
                    <a:pt x="49" y="83"/>
                  </a:lnTo>
                  <a:lnTo>
                    <a:pt x="85" y="132"/>
                  </a:lnTo>
                  <a:lnTo>
                    <a:pt x="99" y="151"/>
                  </a:lnTo>
                  <a:lnTo>
                    <a:pt x="99" y="154"/>
                  </a:lnTo>
                  <a:close/>
                  <a:moveTo>
                    <a:pt x="38" y="13"/>
                  </a:moveTo>
                  <a:lnTo>
                    <a:pt x="38" y="13"/>
                  </a:lnTo>
                  <a:lnTo>
                    <a:pt x="14" y="13"/>
                  </a:lnTo>
                  <a:lnTo>
                    <a:pt x="14" y="73"/>
                  </a:lnTo>
                  <a:lnTo>
                    <a:pt x="19" y="73"/>
                  </a:lnTo>
                  <a:lnTo>
                    <a:pt x="38" y="73"/>
                  </a:lnTo>
                  <a:lnTo>
                    <a:pt x="55" y="70"/>
                  </a:lnTo>
                  <a:lnTo>
                    <a:pt x="63" y="64"/>
                  </a:lnTo>
                  <a:lnTo>
                    <a:pt x="69" y="59"/>
                  </a:lnTo>
                  <a:lnTo>
                    <a:pt x="74" y="51"/>
                  </a:lnTo>
                  <a:lnTo>
                    <a:pt x="74" y="40"/>
                  </a:lnTo>
                  <a:lnTo>
                    <a:pt x="74" y="32"/>
                  </a:lnTo>
                  <a:lnTo>
                    <a:pt x="71" y="27"/>
                  </a:lnTo>
                  <a:lnTo>
                    <a:pt x="69" y="21"/>
                  </a:lnTo>
                  <a:lnTo>
                    <a:pt x="63" y="16"/>
                  </a:lnTo>
                  <a:lnTo>
                    <a:pt x="52" y="13"/>
                  </a:lnTo>
                  <a:lnTo>
                    <a:pt x="38"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8" name="Freeform 49"/>
            <p:cNvSpPr>
              <a:spLocks/>
            </p:cNvSpPr>
            <p:nvPr/>
          </p:nvSpPr>
          <p:spPr bwMode="auto">
            <a:xfrm>
              <a:off x="971"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7" y="113"/>
                </a:cxn>
                <a:cxn ang="0">
                  <a:pos x="36" y="113"/>
                </a:cxn>
                <a:cxn ang="0">
                  <a:pos x="36" y="113"/>
                </a:cxn>
                <a:cxn ang="0">
                  <a:pos x="25" y="111"/>
                </a:cxn>
                <a:cxn ang="0">
                  <a:pos x="14" y="108"/>
                </a:cxn>
                <a:cxn ang="0">
                  <a:pos x="14" y="108"/>
                </a:cxn>
                <a:cxn ang="0">
                  <a:pos x="8" y="103"/>
                </a:cxn>
                <a:cxn ang="0">
                  <a:pos x="5" y="97"/>
                </a:cxn>
                <a:cxn ang="0">
                  <a:pos x="3" y="84"/>
                </a:cxn>
                <a:cxn ang="0">
                  <a:pos x="3" y="57"/>
                </a:cxn>
                <a:cxn ang="0">
                  <a:pos x="3" y="43"/>
                </a:cxn>
                <a:cxn ang="0">
                  <a:pos x="3" y="43"/>
                </a:cxn>
                <a:cxn ang="0">
                  <a:pos x="0" y="3"/>
                </a:cxn>
                <a:cxn ang="0">
                  <a:pos x="3" y="0"/>
                </a:cxn>
                <a:cxn ang="0">
                  <a:pos x="3" y="0"/>
                </a:cxn>
                <a:cxn ang="0">
                  <a:pos x="14" y="0"/>
                </a:cxn>
                <a:cxn ang="0">
                  <a:pos x="16" y="0"/>
                </a:cxn>
                <a:cxn ang="0">
                  <a:pos x="16" y="0"/>
                </a:cxn>
                <a:cxn ang="0">
                  <a:pos x="14" y="43"/>
                </a:cxn>
                <a:cxn ang="0">
                  <a:pos x="14" y="67"/>
                </a:cxn>
                <a:cxn ang="0">
                  <a:pos x="14" y="67"/>
                </a:cxn>
                <a:cxn ang="0">
                  <a:pos x="16" y="81"/>
                </a:cxn>
                <a:cxn ang="0">
                  <a:pos x="19" y="92"/>
                </a:cxn>
                <a:cxn ang="0">
                  <a:pos x="27" y="100"/>
                </a:cxn>
                <a:cxn ang="0">
                  <a:pos x="38" y="103"/>
                </a:cxn>
                <a:cxn ang="0">
                  <a:pos x="38" y="103"/>
                </a:cxn>
                <a:cxn ang="0">
                  <a:pos x="49" y="100"/>
                </a:cxn>
                <a:cxn ang="0">
                  <a:pos x="58" y="97"/>
                </a:cxn>
                <a:cxn ang="0">
                  <a:pos x="63" y="94"/>
                </a:cxn>
                <a:cxn ang="0">
                  <a:pos x="71" y="89"/>
                </a:cxn>
                <a:cxn ang="0">
                  <a:pos x="71" y="73"/>
                </a:cxn>
                <a:cxn ang="0">
                  <a:pos x="71" y="57"/>
                </a:cxn>
                <a:cxn ang="0">
                  <a:pos x="71" y="57"/>
                </a:cxn>
                <a:cxn ang="0">
                  <a:pos x="69"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7" y="113"/>
                  </a:lnTo>
                  <a:lnTo>
                    <a:pt x="36" y="113"/>
                  </a:lnTo>
                  <a:lnTo>
                    <a:pt x="25" y="111"/>
                  </a:lnTo>
                  <a:lnTo>
                    <a:pt x="14" y="108"/>
                  </a:lnTo>
                  <a:lnTo>
                    <a:pt x="8" y="103"/>
                  </a:lnTo>
                  <a:lnTo>
                    <a:pt x="5" y="97"/>
                  </a:lnTo>
                  <a:lnTo>
                    <a:pt x="3" y="84"/>
                  </a:lnTo>
                  <a:lnTo>
                    <a:pt x="3" y="57"/>
                  </a:lnTo>
                  <a:lnTo>
                    <a:pt x="3" y="43"/>
                  </a:lnTo>
                  <a:lnTo>
                    <a:pt x="0" y="3"/>
                  </a:lnTo>
                  <a:lnTo>
                    <a:pt x="3" y="0"/>
                  </a:lnTo>
                  <a:lnTo>
                    <a:pt x="14" y="0"/>
                  </a:lnTo>
                  <a:lnTo>
                    <a:pt x="16" y="0"/>
                  </a:lnTo>
                  <a:lnTo>
                    <a:pt x="14" y="43"/>
                  </a:lnTo>
                  <a:lnTo>
                    <a:pt x="14" y="67"/>
                  </a:lnTo>
                  <a:lnTo>
                    <a:pt x="16" y="81"/>
                  </a:lnTo>
                  <a:lnTo>
                    <a:pt x="19" y="92"/>
                  </a:lnTo>
                  <a:lnTo>
                    <a:pt x="27" y="100"/>
                  </a:lnTo>
                  <a:lnTo>
                    <a:pt x="38" y="103"/>
                  </a:lnTo>
                  <a:lnTo>
                    <a:pt x="49" y="100"/>
                  </a:lnTo>
                  <a:lnTo>
                    <a:pt x="58" y="97"/>
                  </a:lnTo>
                  <a:lnTo>
                    <a:pt x="63" y="94"/>
                  </a:lnTo>
                  <a:lnTo>
                    <a:pt x="71" y="89"/>
                  </a:lnTo>
                  <a:lnTo>
                    <a:pt x="71" y="73"/>
                  </a:lnTo>
                  <a:lnTo>
                    <a:pt x="71" y="57"/>
                  </a:lnTo>
                  <a:lnTo>
                    <a:pt x="69"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9" name="Freeform 48"/>
            <p:cNvSpPr>
              <a:spLocks/>
            </p:cNvSpPr>
            <p:nvPr/>
          </p:nvSpPr>
          <p:spPr bwMode="auto">
            <a:xfrm>
              <a:off x="1078" y="756"/>
              <a:ext cx="55" cy="143"/>
            </a:xfrm>
            <a:custGeom>
              <a:avLst/>
              <a:gdLst/>
              <a:ahLst/>
              <a:cxnLst>
                <a:cxn ang="0">
                  <a:pos x="55" y="41"/>
                </a:cxn>
                <a:cxn ang="0">
                  <a:pos x="55" y="41"/>
                </a:cxn>
                <a:cxn ang="0">
                  <a:pos x="55" y="41"/>
                </a:cxn>
                <a:cxn ang="0">
                  <a:pos x="30" y="41"/>
                </a:cxn>
                <a:cxn ang="0">
                  <a:pos x="30" y="111"/>
                </a:cxn>
                <a:cxn ang="0">
                  <a:pos x="30" y="111"/>
                </a:cxn>
                <a:cxn ang="0">
                  <a:pos x="33" y="124"/>
                </a:cxn>
                <a:cxn ang="0">
                  <a:pos x="36" y="130"/>
                </a:cxn>
                <a:cxn ang="0">
                  <a:pos x="44" y="130"/>
                </a:cxn>
                <a:cxn ang="0">
                  <a:pos x="44" y="130"/>
                </a:cxn>
                <a:cxn ang="0">
                  <a:pos x="55" y="127"/>
                </a:cxn>
                <a:cxn ang="0">
                  <a:pos x="55" y="130"/>
                </a:cxn>
                <a:cxn ang="0">
                  <a:pos x="55" y="130"/>
                </a:cxn>
                <a:cxn ang="0">
                  <a:pos x="55" y="138"/>
                </a:cxn>
                <a:cxn ang="0">
                  <a:pos x="52" y="141"/>
                </a:cxn>
                <a:cxn ang="0">
                  <a:pos x="52" y="141"/>
                </a:cxn>
                <a:cxn ang="0">
                  <a:pos x="41" y="143"/>
                </a:cxn>
                <a:cxn ang="0">
                  <a:pos x="41" y="143"/>
                </a:cxn>
                <a:cxn ang="0">
                  <a:pos x="30" y="141"/>
                </a:cxn>
                <a:cxn ang="0">
                  <a:pos x="25" y="138"/>
                </a:cxn>
                <a:cxn ang="0">
                  <a:pos x="22" y="133"/>
                </a:cxn>
                <a:cxn ang="0">
                  <a:pos x="19" y="122"/>
                </a:cxn>
                <a:cxn ang="0">
                  <a:pos x="19" y="108"/>
                </a:cxn>
                <a:cxn ang="0">
                  <a:pos x="19" y="108"/>
                </a:cxn>
                <a:cxn ang="0">
                  <a:pos x="19" y="62"/>
                </a:cxn>
                <a:cxn ang="0">
                  <a:pos x="19" y="41"/>
                </a:cxn>
                <a:cxn ang="0">
                  <a:pos x="19" y="41"/>
                </a:cxn>
                <a:cxn ang="0">
                  <a:pos x="3" y="41"/>
                </a:cxn>
                <a:cxn ang="0">
                  <a:pos x="0" y="41"/>
                </a:cxn>
                <a:cxn ang="0">
                  <a:pos x="0" y="41"/>
                </a:cxn>
                <a:cxn ang="0">
                  <a:pos x="0" y="30"/>
                </a:cxn>
                <a:cxn ang="0">
                  <a:pos x="3" y="30"/>
                </a:cxn>
                <a:cxn ang="0">
                  <a:pos x="3" y="30"/>
                </a:cxn>
                <a:cxn ang="0">
                  <a:pos x="19" y="30"/>
                </a:cxn>
                <a:cxn ang="0">
                  <a:pos x="19" y="30"/>
                </a:cxn>
                <a:cxn ang="0">
                  <a:pos x="19" y="30"/>
                </a:cxn>
                <a:cxn ang="0">
                  <a:pos x="17" y="3"/>
                </a:cxn>
                <a:cxn ang="0">
                  <a:pos x="19" y="3"/>
                </a:cxn>
                <a:cxn ang="0">
                  <a:pos x="19" y="3"/>
                </a:cxn>
                <a:cxn ang="0">
                  <a:pos x="30" y="0"/>
                </a:cxn>
                <a:cxn ang="0">
                  <a:pos x="33" y="0"/>
                </a:cxn>
                <a:cxn ang="0">
                  <a:pos x="33" y="0"/>
                </a:cxn>
                <a:cxn ang="0">
                  <a:pos x="30" y="30"/>
                </a:cxn>
                <a:cxn ang="0">
                  <a:pos x="30" y="30"/>
                </a:cxn>
                <a:cxn ang="0">
                  <a:pos x="55" y="30"/>
                </a:cxn>
                <a:cxn ang="0">
                  <a:pos x="55" y="30"/>
                </a:cxn>
                <a:cxn ang="0">
                  <a:pos x="55" y="30"/>
                </a:cxn>
                <a:cxn ang="0">
                  <a:pos x="55" y="41"/>
                </a:cxn>
                <a:cxn ang="0">
                  <a:pos x="55" y="41"/>
                </a:cxn>
              </a:cxnLst>
              <a:rect l="0" t="0" r="r" b="b"/>
              <a:pathLst>
                <a:path w="55" h="143">
                  <a:moveTo>
                    <a:pt x="55" y="41"/>
                  </a:moveTo>
                  <a:lnTo>
                    <a:pt x="55" y="41"/>
                  </a:lnTo>
                  <a:lnTo>
                    <a:pt x="30" y="41"/>
                  </a:lnTo>
                  <a:lnTo>
                    <a:pt x="30" y="111"/>
                  </a:lnTo>
                  <a:lnTo>
                    <a:pt x="33" y="124"/>
                  </a:lnTo>
                  <a:lnTo>
                    <a:pt x="36" y="130"/>
                  </a:lnTo>
                  <a:lnTo>
                    <a:pt x="44" y="130"/>
                  </a:lnTo>
                  <a:lnTo>
                    <a:pt x="55" y="127"/>
                  </a:lnTo>
                  <a:lnTo>
                    <a:pt x="55" y="130"/>
                  </a:lnTo>
                  <a:lnTo>
                    <a:pt x="55" y="138"/>
                  </a:lnTo>
                  <a:lnTo>
                    <a:pt x="52" y="141"/>
                  </a:lnTo>
                  <a:lnTo>
                    <a:pt x="41" y="143"/>
                  </a:lnTo>
                  <a:lnTo>
                    <a:pt x="30" y="141"/>
                  </a:lnTo>
                  <a:lnTo>
                    <a:pt x="25" y="138"/>
                  </a:lnTo>
                  <a:lnTo>
                    <a:pt x="22" y="133"/>
                  </a:lnTo>
                  <a:lnTo>
                    <a:pt x="19" y="122"/>
                  </a:lnTo>
                  <a:lnTo>
                    <a:pt x="19" y="108"/>
                  </a:lnTo>
                  <a:lnTo>
                    <a:pt x="19" y="62"/>
                  </a:lnTo>
                  <a:lnTo>
                    <a:pt x="19" y="41"/>
                  </a:lnTo>
                  <a:lnTo>
                    <a:pt x="3" y="41"/>
                  </a:lnTo>
                  <a:lnTo>
                    <a:pt x="0" y="41"/>
                  </a:lnTo>
                  <a:lnTo>
                    <a:pt x="0" y="30"/>
                  </a:lnTo>
                  <a:lnTo>
                    <a:pt x="3" y="30"/>
                  </a:lnTo>
                  <a:lnTo>
                    <a:pt x="19" y="30"/>
                  </a:lnTo>
                  <a:lnTo>
                    <a:pt x="17" y="3"/>
                  </a:lnTo>
                  <a:lnTo>
                    <a:pt x="19" y="3"/>
                  </a:lnTo>
                  <a:lnTo>
                    <a:pt x="30" y="0"/>
                  </a:lnTo>
                  <a:lnTo>
                    <a:pt x="33" y="0"/>
                  </a:lnTo>
                  <a:lnTo>
                    <a:pt x="30" y="30"/>
                  </a:lnTo>
                  <a:lnTo>
                    <a:pt x="55" y="30"/>
                  </a:lnTo>
                  <a:lnTo>
                    <a:pt x="55"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 name="Freeform 47"/>
            <p:cNvSpPr>
              <a:spLocks noEditPoints="1"/>
            </p:cNvSpPr>
            <p:nvPr/>
          </p:nvSpPr>
          <p:spPr bwMode="auto">
            <a:xfrm>
              <a:off x="1150" y="786"/>
              <a:ext cx="90" cy="165"/>
            </a:xfrm>
            <a:custGeom>
              <a:avLst/>
              <a:gdLst/>
              <a:ahLst/>
              <a:cxnLst>
                <a:cxn ang="0">
                  <a:pos x="90" y="11"/>
                </a:cxn>
                <a:cxn ang="0">
                  <a:pos x="68" y="11"/>
                </a:cxn>
                <a:cxn ang="0">
                  <a:pos x="74" y="16"/>
                </a:cxn>
                <a:cxn ang="0">
                  <a:pos x="82" y="30"/>
                </a:cxn>
                <a:cxn ang="0">
                  <a:pos x="82" y="40"/>
                </a:cxn>
                <a:cxn ang="0">
                  <a:pos x="79" y="54"/>
                </a:cxn>
                <a:cxn ang="0">
                  <a:pos x="60" y="73"/>
                </a:cxn>
                <a:cxn ang="0">
                  <a:pos x="44" y="76"/>
                </a:cxn>
                <a:cxn ang="0">
                  <a:pos x="33" y="76"/>
                </a:cxn>
                <a:cxn ang="0">
                  <a:pos x="46" y="92"/>
                </a:cxn>
                <a:cxn ang="0">
                  <a:pos x="60" y="97"/>
                </a:cxn>
                <a:cxn ang="0">
                  <a:pos x="79" y="108"/>
                </a:cxn>
                <a:cxn ang="0">
                  <a:pos x="88" y="119"/>
                </a:cxn>
                <a:cxn ang="0">
                  <a:pos x="88" y="130"/>
                </a:cxn>
                <a:cxn ang="0">
                  <a:pos x="85" y="146"/>
                </a:cxn>
                <a:cxn ang="0">
                  <a:pos x="74" y="157"/>
                </a:cxn>
                <a:cxn ang="0">
                  <a:pos x="44" y="165"/>
                </a:cxn>
                <a:cxn ang="0">
                  <a:pos x="30" y="165"/>
                </a:cxn>
                <a:cxn ang="0">
                  <a:pos x="11" y="151"/>
                </a:cxn>
                <a:cxn ang="0">
                  <a:pos x="2" y="140"/>
                </a:cxn>
                <a:cxn ang="0">
                  <a:pos x="0" y="130"/>
                </a:cxn>
                <a:cxn ang="0">
                  <a:pos x="8" y="111"/>
                </a:cxn>
                <a:cxn ang="0">
                  <a:pos x="22" y="97"/>
                </a:cxn>
                <a:cxn ang="0">
                  <a:pos x="11" y="94"/>
                </a:cxn>
                <a:cxn ang="0">
                  <a:pos x="11" y="92"/>
                </a:cxn>
                <a:cxn ang="0">
                  <a:pos x="22" y="73"/>
                </a:cxn>
                <a:cxn ang="0">
                  <a:pos x="13" y="65"/>
                </a:cxn>
                <a:cxn ang="0">
                  <a:pos x="5" y="54"/>
                </a:cxn>
                <a:cxn ang="0">
                  <a:pos x="2" y="40"/>
                </a:cxn>
                <a:cxn ang="0">
                  <a:pos x="11" y="13"/>
                </a:cxn>
                <a:cxn ang="0">
                  <a:pos x="33" y="0"/>
                </a:cxn>
                <a:cxn ang="0">
                  <a:pos x="49" y="0"/>
                </a:cxn>
                <a:cxn ang="0">
                  <a:pos x="74" y="0"/>
                </a:cxn>
                <a:cxn ang="0">
                  <a:pos x="85" y="0"/>
                </a:cxn>
                <a:cxn ang="0">
                  <a:pos x="90" y="0"/>
                </a:cxn>
                <a:cxn ang="0">
                  <a:pos x="90" y="3"/>
                </a:cxn>
                <a:cxn ang="0">
                  <a:pos x="90" y="11"/>
                </a:cxn>
                <a:cxn ang="0">
                  <a:pos x="52" y="108"/>
                </a:cxn>
                <a:cxn ang="0">
                  <a:pos x="30" y="100"/>
                </a:cxn>
                <a:cxn ang="0">
                  <a:pos x="16" y="121"/>
                </a:cxn>
                <a:cxn ang="0">
                  <a:pos x="13" y="130"/>
                </a:cxn>
                <a:cxn ang="0">
                  <a:pos x="24" y="148"/>
                </a:cxn>
                <a:cxn ang="0">
                  <a:pos x="44" y="154"/>
                </a:cxn>
                <a:cxn ang="0">
                  <a:pos x="55" y="154"/>
                </a:cxn>
                <a:cxn ang="0">
                  <a:pos x="71" y="140"/>
                </a:cxn>
                <a:cxn ang="0">
                  <a:pos x="74" y="130"/>
                </a:cxn>
                <a:cxn ang="0">
                  <a:pos x="68" y="113"/>
                </a:cxn>
                <a:cxn ang="0">
                  <a:pos x="52" y="108"/>
                </a:cxn>
                <a:cxn ang="0">
                  <a:pos x="44" y="11"/>
                </a:cxn>
                <a:cxn ang="0">
                  <a:pos x="33" y="13"/>
                </a:cxn>
                <a:cxn ang="0">
                  <a:pos x="19" y="27"/>
                </a:cxn>
                <a:cxn ang="0">
                  <a:pos x="16" y="40"/>
                </a:cxn>
                <a:cxn ang="0">
                  <a:pos x="24" y="59"/>
                </a:cxn>
                <a:cxn ang="0">
                  <a:pos x="44" y="67"/>
                </a:cxn>
                <a:cxn ang="0">
                  <a:pos x="55" y="65"/>
                </a:cxn>
                <a:cxn ang="0">
                  <a:pos x="68" y="49"/>
                </a:cxn>
                <a:cxn ang="0">
                  <a:pos x="68" y="38"/>
                </a:cxn>
                <a:cxn ang="0">
                  <a:pos x="63" y="19"/>
                </a:cxn>
                <a:cxn ang="0">
                  <a:pos x="44" y="11"/>
                </a:cxn>
              </a:cxnLst>
              <a:rect l="0" t="0" r="r" b="b"/>
              <a:pathLst>
                <a:path w="90" h="165">
                  <a:moveTo>
                    <a:pt x="90" y="11"/>
                  </a:moveTo>
                  <a:lnTo>
                    <a:pt x="90" y="11"/>
                  </a:lnTo>
                  <a:lnTo>
                    <a:pt x="68" y="11"/>
                  </a:lnTo>
                  <a:lnTo>
                    <a:pt x="74" y="16"/>
                  </a:lnTo>
                  <a:lnTo>
                    <a:pt x="79" y="24"/>
                  </a:lnTo>
                  <a:lnTo>
                    <a:pt x="82" y="30"/>
                  </a:lnTo>
                  <a:lnTo>
                    <a:pt x="82" y="40"/>
                  </a:lnTo>
                  <a:lnTo>
                    <a:pt x="82" y="49"/>
                  </a:lnTo>
                  <a:lnTo>
                    <a:pt x="79" y="54"/>
                  </a:lnTo>
                  <a:lnTo>
                    <a:pt x="71" y="67"/>
                  </a:lnTo>
                  <a:lnTo>
                    <a:pt x="60" y="73"/>
                  </a:lnTo>
                  <a:lnTo>
                    <a:pt x="44" y="76"/>
                  </a:lnTo>
                  <a:lnTo>
                    <a:pt x="33" y="76"/>
                  </a:lnTo>
                  <a:lnTo>
                    <a:pt x="27" y="86"/>
                  </a:lnTo>
                  <a:lnTo>
                    <a:pt x="46" y="92"/>
                  </a:lnTo>
                  <a:lnTo>
                    <a:pt x="60" y="97"/>
                  </a:lnTo>
                  <a:lnTo>
                    <a:pt x="74" y="103"/>
                  </a:lnTo>
                  <a:lnTo>
                    <a:pt x="79" y="108"/>
                  </a:lnTo>
                  <a:lnTo>
                    <a:pt x="85" y="113"/>
                  </a:lnTo>
                  <a:lnTo>
                    <a:pt x="88" y="119"/>
                  </a:lnTo>
                  <a:lnTo>
                    <a:pt x="88" y="130"/>
                  </a:lnTo>
                  <a:lnTo>
                    <a:pt x="88" y="138"/>
                  </a:lnTo>
                  <a:lnTo>
                    <a:pt x="85" y="146"/>
                  </a:lnTo>
                  <a:lnTo>
                    <a:pt x="79" y="151"/>
                  </a:lnTo>
                  <a:lnTo>
                    <a:pt x="74" y="157"/>
                  </a:lnTo>
                  <a:lnTo>
                    <a:pt x="60" y="162"/>
                  </a:lnTo>
                  <a:lnTo>
                    <a:pt x="44" y="165"/>
                  </a:lnTo>
                  <a:lnTo>
                    <a:pt x="30" y="165"/>
                  </a:lnTo>
                  <a:lnTo>
                    <a:pt x="16" y="157"/>
                  </a:lnTo>
                  <a:lnTo>
                    <a:pt x="11" y="151"/>
                  </a:lnTo>
                  <a:lnTo>
                    <a:pt x="5" y="146"/>
                  </a:lnTo>
                  <a:lnTo>
                    <a:pt x="2" y="140"/>
                  </a:lnTo>
                  <a:lnTo>
                    <a:pt x="0" y="130"/>
                  </a:lnTo>
                  <a:lnTo>
                    <a:pt x="2" y="121"/>
                  </a:lnTo>
                  <a:lnTo>
                    <a:pt x="8" y="111"/>
                  </a:lnTo>
                  <a:lnTo>
                    <a:pt x="13" y="105"/>
                  </a:lnTo>
                  <a:lnTo>
                    <a:pt x="22" y="97"/>
                  </a:lnTo>
                  <a:lnTo>
                    <a:pt x="11" y="94"/>
                  </a:lnTo>
                  <a:lnTo>
                    <a:pt x="11" y="92"/>
                  </a:lnTo>
                  <a:lnTo>
                    <a:pt x="22" y="73"/>
                  </a:lnTo>
                  <a:lnTo>
                    <a:pt x="13" y="65"/>
                  </a:lnTo>
                  <a:lnTo>
                    <a:pt x="11" y="59"/>
                  </a:lnTo>
                  <a:lnTo>
                    <a:pt x="5" y="54"/>
                  </a:lnTo>
                  <a:lnTo>
                    <a:pt x="2" y="40"/>
                  </a:lnTo>
                  <a:lnTo>
                    <a:pt x="5" y="24"/>
                  </a:lnTo>
                  <a:lnTo>
                    <a:pt x="11" y="13"/>
                  </a:lnTo>
                  <a:lnTo>
                    <a:pt x="22" y="5"/>
                  </a:lnTo>
                  <a:lnTo>
                    <a:pt x="33" y="0"/>
                  </a:lnTo>
                  <a:lnTo>
                    <a:pt x="49" y="0"/>
                  </a:lnTo>
                  <a:lnTo>
                    <a:pt x="74" y="0"/>
                  </a:lnTo>
                  <a:lnTo>
                    <a:pt x="85" y="0"/>
                  </a:lnTo>
                  <a:lnTo>
                    <a:pt x="90" y="0"/>
                  </a:lnTo>
                  <a:lnTo>
                    <a:pt x="90" y="3"/>
                  </a:lnTo>
                  <a:lnTo>
                    <a:pt x="90" y="11"/>
                  </a:lnTo>
                  <a:close/>
                  <a:moveTo>
                    <a:pt x="52" y="108"/>
                  </a:moveTo>
                  <a:lnTo>
                    <a:pt x="52" y="108"/>
                  </a:lnTo>
                  <a:lnTo>
                    <a:pt x="30" y="100"/>
                  </a:lnTo>
                  <a:lnTo>
                    <a:pt x="19" y="113"/>
                  </a:lnTo>
                  <a:lnTo>
                    <a:pt x="16" y="121"/>
                  </a:lnTo>
                  <a:lnTo>
                    <a:pt x="13" y="130"/>
                  </a:lnTo>
                  <a:lnTo>
                    <a:pt x="16" y="140"/>
                  </a:lnTo>
                  <a:lnTo>
                    <a:pt x="24" y="148"/>
                  </a:lnTo>
                  <a:lnTo>
                    <a:pt x="33" y="154"/>
                  </a:lnTo>
                  <a:lnTo>
                    <a:pt x="44" y="154"/>
                  </a:lnTo>
                  <a:lnTo>
                    <a:pt x="55" y="154"/>
                  </a:lnTo>
                  <a:lnTo>
                    <a:pt x="66" y="148"/>
                  </a:lnTo>
                  <a:lnTo>
                    <a:pt x="71" y="140"/>
                  </a:lnTo>
                  <a:lnTo>
                    <a:pt x="74" y="130"/>
                  </a:lnTo>
                  <a:lnTo>
                    <a:pt x="74" y="121"/>
                  </a:lnTo>
                  <a:lnTo>
                    <a:pt x="68" y="113"/>
                  </a:lnTo>
                  <a:lnTo>
                    <a:pt x="60" y="111"/>
                  </a:lnTo>
                  <a:lnTo>
                    <a:pt x="52" y="108"/>
                  </a:lnTo>
                  <a:close/>
                  <a:moveTo>
                    <a:pt x="44" y="11"/>
                  </a:moveTo>
                  <a:lnTo>
                    <a:pt x="44" y="11"/>
                  </a:lnTo>
                  <a:lnTo>
                    <a:pt x="33" y="13"/>
                  </a:lnTo>
                  <a:lnTo>
                    <a:pt x="24" y="19"/>
                  </a:lnTo>
                  <a:lnTo>
                    <a:pt x="19" y="27"/>
                  </a:lnTo>
                  <a:lnTo>
                    <a:pt x="16" y="40"/>
                  </a:lnTo>
                  <a:lnTo>
                    <a:pt x="19" y="51"/>
                  </a:lnTo>
                  <a:lnTo>
                    <a:pt x="24" y="59"/>
                  </a:lnTo>
                  <a:lnTo>
                    <a:pt x="33" y="65"/>
                  </a:lnTo>
                  <a:lnTo>
                    <a:pt x="44" y="67"/>
                  </a:lnTo>
                  <a:lnTo>
                    <a:pt x="55" y="65"/>
                  </a:lnTo>
                  <a:lnTo>
                    <a:pt x="63" y="59"/>
                  </a:lnTo>
                  <a:lnTo>
                    <a:pt x="68" y="49"/>
                  </a:lnTo>
                  <a:lnTo>
                    <a:pt x="68" y="38"/>
                  </a:lnTo>
                  <a:lnTo>
                    <a:pt x="68" y="27"/>
                  </a:lnTo>
                  <a:lnTo>
                    <a:pt x="63" y="19"/>
                  </a:lnTo>
                  <a:lnTo>
                    <a:pt x="55" y="13"/>
                  </a:lnTo>
                  <a:lnTo>
                    <a:pt x="44"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1" name="Freeform 46"/>
            <p:cNvSpPr>
              <a:spLocks noEditPoints="1"/>
            </p:cNvSpPr>
            <p:nvPr/>
          </p:nvSpPr>
          <p:spPr bwMode="auto">
            <a:xfrm>
              <a:off x="1260" y="783"/>
              <a:ext cx="90" cy="116"/>
            </a:xfrm>
            <a:custGeom>
              <a:avLst/>
              <a:gdLst/>
              <a:ahLst/>
              <a:cxnLst>
                <a:cxn ang="0">
                  <a:pos x="90" y="57"/>
                </a:cxn>
                <a:cxn ang="0">
                  <a:pos x="13" y="57"/>
                </a:cxn>
                <a:cxn ang="0">
                  <a:pos x="13" y="57"/>
                </a:cxn>
                <a:cxn ang="0">
                  <a:pos x="16" y="76"/>
                </a:cxn>
                <a:cxn ang="0">
                  <a:pos x="24" y="89"/>
                </a:cxn>
                <a:cxn ang="0">
                  <a:pos x="30" y="97"/>
                </a:cxn>
                <a:cxn ang="0">
                  <a:pos x="35" y="100"/>
                </a:cxn>
                <a:cxn ang="0">
                  <a:pos x="44" y="103"/>
                </a:cxn>
                <a:cxn ang="0">
                  <a:pos x="52" y="106"/>
                </a:cxn>
                <a:cxn ang="0">
                  <a:pos x="52" y="106"/>
                </a:cxn>
                <a:cxn ang="0">
                  <a:pos x="63" y="103"/>
                </a:cxn>
                <a:cxn ang="0">
                  <a:pos x="71" y="100"/>
                </a:cxn>
                <a:cxn ang="0">
                  <a:pos x="79" y="97"/>
                </a:cxn>
                <a:cxn ang="0">
                  <a:pos x="88" y="89"/>
                </a:cxn>
                <a:cxn ang="0">
                  <a:pos x="88" y="92"/>
                </a:cxn>
                <a:cxn ang="0">
                  <a:pos x="88" y="92"/>
                </a:cxn>
                <a:cxn ang="0">
                  <a:pos x="88" y="103"/>
                </a:cxn>
                <a:cxn ang="0">
                  <a:pos x="88" y="106"/>
                </a:cxn>
                <a:cxn ang="0">
                  <a:pos x="88" y="106"/>
                </a:cxn>
                <a:cxn ang="0">
                  <a:pos x="68" y="114"/>
                </a:cxn>
                <a:cxn ang="0">
                  <a:pos x="52" y="116"/>
                </a:cxn>
                <a:cxn ang="0">
                  <a:pos x="52" y="116"/>
                </a:cxn>
                <a:cxn ang="0">
                  <a:pos x="41" y="116"/>
                </a:cxn>
                <a:cxn ang="0">
                  <a:pos x="30" y="111"/>
                </a:cxn>
                <a:cxn ang="0">
                  <a:pos x="22" y="108"/>
                </a:cxn>
                <a:cxn ang="0">
                  <a:pos x="13" y="100"/>
                </a:cxn>
                <a:cxn ang="0">
                  <a:pos x="8" y="92"/>
                </a:cxn>
                <a:cxn ang="0">
                  <a:pos x="2" y="81"/>
                </a:cxn>
                <a:cxn ang="0">
                  <a:pos x="0" y="70"/>
                </a:cxn>
                <a:cxn ang="0">
                  <a:pos x="0" y="60"/>
                </a:cxn>
                <a:cxn ang="0">
                  <a:pos x="0" y="60"/>
                </a:cxn>
                <a:cxn ang="0">
                  <a:pos x="2" y="35"/>
                </a:cxn>
                <a:cxn ang="0">
                  <a:pos x="8" y="27"/>
                </a:cxn>
                <a:cxn ang="0">
                  <a:pos x="11" y="16"/>
                </a:cxn>
                <a:cxn ang="0">
                  <a:pos x="19" y="11"/>
                </a:cxn>
                <a:cxn ang="0">
                  <a:pos x="27" y="6"/>
                </a:cxn>
                <a:cxn ang="0">
                  <a:pos x="38" y="3"/>
                </a:cxn>
                <a:cxn ang="0">
                  <a:pos x="49" y="0"/>
                </a:cxn>
                <a:cxn ang="0">
                  <a:pos x="49" y="0"/>
                </a:cxn>
                <a:cxn ang="0">
                  <a:pos x="60" y="3"/>
                </a:cxn>
                <a:cxn ang="0">
                  <a:pos x="68" y="6"/>
                </a:cxn>
                <a:cxn ang="0">
                  <a:pos x="77" y="11"/>
                </a:cxn>
                <a:cxn ang="0">
                  <a:pos x="82" y="16"/>
                </a:cxn>
                <a:cxn ang="0">
                  <a:pos x="88" y="24"/>
                </a:cxn>
                <a:cxn ang="0">
                  <a:pos x="90" y="35"/>
                </a:cxn>
                <a:cxn ang="0">
                  <a:pos x="90" y="57"/>
                </a:cxn>
                <a:cxn ang="0">
                  <a:pos x="90" y="57"/>
                </a:cxn>
                <a:cxn ang="0">
                  <a:pos x="46" y="11"/>
                </a:cxn>
                <a:cxn ang="0">
                  <a:pos x="46" y="11"/>
                </a:cxn>
                <a:cxn ang="0">
                  <a:pos x="35" y="14"/>
                </a:cxn>
                <a:cxn ang="0">
                  <a:pos x="24" y="22"/>
                </a:cxn>
                <a:cxn ang="0">
                  <a:pos x="16" y="33"/>
                </a:cxn>
                <a:cxn ang="0">
                  <a:pos x="13" y="46"/>
                </a:cxn>
                <a:cxn ang="0">
                  <a:pos x="79" y="46"/>
                </a:cxn>
                <a:cxn ang="0">
                  <a:pos x="79" y="46"/>
                </a:cxn>
                <a:cxn ang="0">
                  <a:pos x="77" y="33"/>
                </a:cxn>
                <a:cxn ang="0">
                  <a:pos x="71" y="22"/>
                </a:cxn>
                <a:cxn ang="0">
                  <a:pos x="60" y="14"/>
                </a:cxn>
                <a:cxn ang="0">
                  <a:pos x="46" y="11"/>
                </a:cxn>
                <a:cxn ang="0">
                  <a:pos x="46" y="11"/>
                </a:cxn>
              </a:cxnLst>
              <a:rect l="0" t="0" r="r" b="b"/>
              <a:pathLst>
                <a:path w="90" h="116">
                  <a:moveTo>
                    <a:pt x="90" y="57"/>
                  </a:moveTo>
                  <a:lnTo>
                    <a:pt x="13" y="57"/>
                  </a:lnTo>
                  <a:lnTo>
                    <a:pt x="16" y="76"/>
                  </a:lnTo>
                  <a:lnTo>
                    <a:pt x="24" y="89"/>
                  </a:lnTo>
                  <a:lnTo>
                    <a:pt x="30" y="97"/>
                  </a:lnTo>
                  <a:lnTo>
                    <a:pt x="35" y="100"/>
                  </a:lnTo>
                  <a:lnTo>
                    <a:pt x="44" y="103"/>
                  </a:lnTo>
                  <a:lnTo>
                    <a:pt x="52" y="106"/>
                  </a:lnTo>
                  <a:lnTo>
                    <a:pt x="63" y="103"/>
                  </a:lnTo>
                  <a:lnTo>
                    <a:pt x="71" y="100"/>
                  </a:lnTo>
                  <a:lnTo>
                    <a:pt x="79" y="97"/>
                  </a:lnTo>
                  <a:lnTo>
                    <a:pt x="88" y="89"/>
                  </a:lnTo>
                  <a:lnTo>
                    <a:pt x="88" y="92"/>
                  </a:lnTo>
                  <a:lnTo>
                    <a:pt x="88" y="103"/>
                  </a:lnTo>
                  <a:lnTo>
                    <a:pt x="88" y="106"/>
                  </a:lnTo>
                  <a:lnTo>
                    <a:pt x="68" y="114"/>
                  </a:lnTo>
                  <a:lnTo>
                    <a:pt x="52" y="116"/>
                  </a:lnTo>
                  <a:lnTo>
                    <a:pt x="41" y="116"/>
                  </a:lnTo>
                  <a:lnTo>
                    <a:pt x="30" y="111"/>
                  </a:lnTo>
                  <a:lnTo>
                    <a:pt x="22" y="108"/>
                  </a:lnTo>
                  <a:lnTo>
                    <a:pt x="13" y="100"/>
                  </a:lnTo>
                  <a:lnTo>
                    <a:pt x="8" y="92"/>
                  </a:lnTo>
                  <a:lnTo>
                    <a:pt x="2" y="81"/>
                  </a:lnTo>
                  <a:lnTo>
                    <a:pt x="0" y="70"/>
                  </a:lnTo>
                  <a:lnTo>
                    <a:pt x="0" y="60"/>
                  </a:lnTo>
                  <a:lnTo>
                    <a:pt x="2" y="35"/>
                  </a:lnTo>
                  <a:lnTo>
                    <a:pt x="8" y="27"/>
                  </a:lnTo>
                  <a:lnTo>
                    <a:pt x="11" y="16"/>
                  </a:lnTo>
                  <a:lnTo>
                    <a:pt x="19" y="11"/>
                  </a:lnTo>
                  <a:lnTo>
                    <a:pt x="27" y="6"/>
                  </a:lnTo>
                  <a:lnTo>
                    <a:pt x="38" y="3"/>
                  </a:lnTo>
                  <a:lnTo>
                    <a:pt x="49" y="0"/>
                  </a:lnTo>
                  <a:lnTo>
                    <a:pt x="60" y="3"/>
                  </a:lnTo>
                  <a:lnTo>
                    <a:pt x="68" y="6"/>
                  </a:lnTo>
                  <a:lnTo>
                    <a:pt x="77" y="11"/>
                  </a:lnTo>
                  <a:lnTo>
                    <a:pt x="82" y="16"/>
                  </a:lnTo>
                  <a:lnTo>
                    <a:pt x="88" y="24"/>
                  </a:lnTo>
                  <a:lnTo>
                    <a:pt x="90" y="35"/>
                  </a:lnTo>
                  <a:lnTo>
                    <a:pt x="90" y="57"/>
                  </a:lnTo>
                  <a:close/>
                  <a:moveTo>
                    <a:pt x="46" y="11"/>
                  </a:moveTo>
                  <a:lnTo>
                    <a:pt x="46" y="11"/>
                  </a:lnTo>
                  <a:lnTo>
                    <a:pt x="35" y="14"/>
                  </a:lnTo>
                  <a:lnTo>
                    <a:pt x="24" y="22"/>
                  </a:lnTo>
                  <a:lnTo>
                    <a:pt x="16" y="33"/>
                  </a:lnTo>
                  <a:lnTo>
                    <a:pt x="13" y="46"/>
                  </a:lnTo>
                  <a:lnTo>
                    <a:pt x="79" y="46"/>
                  </a:lnTo>
                  <a:lnTo>
                    <a:pt x="77" y="33"/>
                  </a:lnTo>
                  <a:lnTo>
                    <a:pt x="71"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2" name="Freeform 45"/>
            <p:cNvSpPr>
              <a:spLocks/>
            </p:cNvSpPr>
            <p:nvPr/>
          </p:nvSpPr>
          <p:spPr bwMode="auto">
            <a:xfrm>
              <a:off x="1381" y="783"/>
              <a:ext cx="49" cy="114"/>
            </a:xfrm>
            <a:custGeom>
              <a:avLst/>
              <a:gdLst/>
              <a:ahLst/>
              <a:cxnLst>
                <a:cxn ang="0">
                  <a:pos x="46" y="16"/>
                </a:cxn>
                <a:cxn ang="0">
                  <a:pos x="44" y="16"/>
                </a:cxn>
                <a:cxn ang="0">
                  <a:pos x="44" y="16"/>
                </a:cxn>
                <a:cxn ang="0">
                  <a:pos x="35" y="14"/>
                </a:cxn>
                <a:cxn ang="0">
                  <a:pos x="35" y="14"/>
                </a:cxn>
                <a:cxn ang="0">
                  <a:pos x="30" y="16"/>
                </a:cxn>
                <a:cxn ang="0">
                  <a:pos x="24" y="19"/>
                </a:cxn>
                <a:cxn ang="0">
                  <a:pos x="22" y="24"/>
                </a:cxn>
                <a:cxn ang="0">
                  <a:pos x="19" y="30"/>
                </a:cxn>
                <a:cxn ang="0">
                  <a:pos x="16" y="43"/>
                </a:cxn>
                <a:cxn ang="0">
                  <a:pos x="16" y="57"/>
                </a:cxn>
                <a:cxn ang="0">
                  <a:pos x="16" y="57"/>
                </a:cxn>
                <a:cxn ang="0">
                  <a:pos x="16" y="114"/>
                </a:cxn>
                <a:cxn ang="0">
                  <a:pos x="16" y="114"/>
                </a:cxn>
                <a:cxn ang="0">
                  <a:pos x="16" y="114"/>
                </a:cxn>
                <a:cxn ang="0">
                  <a:pos x="2" y="114"/>
                </a:cxn>
                <a:cxn ang="0">
                  <a:pos x="2" y="114"/>
                </a:cxn>
                <a:cxn ang="0">
                  <a:pos x="2" y="108"/>
                </a:cxn>
                <a:cxn ang="0">
                  <a:pos x="2" y="108"/>
                </a:cxn>
                <a:cxn ang="0">
                  <a:pos x="2" y="84"/>
                </a:cxn>
                <a:cxn ang="0">
                  <a:pos x="2" y="57"/>
                </a:cxn>
                <a:cxn ang="0">
                  <a:pos x="2" y="57"/>
                </a:cxn>
                <a:cxn ang="0">
                  <a:pos x="0" y="6"/>
                </a:cxn>
                <a:cxn ang="0">
                  <a:pos x="2" y="6"/>
                </a:cxn>
                <a:cxn ang="0">
                  <a:pos x="2" y="6"/>
                </a:cxn>
                <a:cxn ang="0">
                  <a:pos x="13" y="3"/>
                </a:cxn>
                <a:cxn ang="0">
                  <a:pos x="16" y="3"/>
                </a:cxn>
                <a:cxn ang="0">
                  <a:pos x="16" y="3"/>
                </a:cxn>
                <a:cxn ang="0">
                  <a:pos x="16" y="22"/>
                </a:cxn>
                <a:cxn ang="0">
                  <a:pos x="16" y="22"/>
                </a:cxn>
                <a:cxn ang="0">
                  <a:pos x="19" y="14"/>
                </a:cxn>
                <a:cxn ang="0">
                  <a:pos x="24" y="6"/>
                </a:cxn>
                <a:cxn ang="0">
                  <a:pos x="30" y="3"/>
                </a:cxn>
                <a:cxn ang="0">
                  <a:pos x="38" y="0"/>
                </a:cxn>
                <a:cxn ang="0">
                  <a:pos x="38" y="0"/>
                </a:cxn>
                <a:cxn ang="0">
                  <a:pos x="46" y="3"/>
                </a:cxn>
                <a:cxn ang="0">
                  <a:pos x="49" y="6"/>
                </a:cxn>
                <a:cxn ang="0">
                  <a:pos x="49" y="6"/>
                </a:cxn>
                <a:cxn ang="0">
                  <a:pos x="46" y="16"/>
                </a:cxn>
                <a:cxn ang="0">
                  <a:pos x="46" y="16"/>
                </a:cxn>
              </a:cxnLst>
              <a:rect l="0" t="0" r="r" b="b"/>
              <a:pathLst>
                <a:path w="49" h="114">
                  <a:moveTo>
                    <a:pt x="46" y="16"/>
                  </a:moveTo>
                  <a:lnTo>
                    <a:pt x="44" y="16"/>
                  </a:lnTo>
                  <a:lnTo>
                    <a:pt x="35" y="14"/>
                  </a:lnTo>
                  <a:lnTo>
                    <a:pt x="30" y="16"/>
                  </a:lnTo>
                  <a:lnTo>
                    <a:pt x="24" y="19"/>
                  </a:lnTo>
                  <a:lnTo>
                    <a:pt x="22" y="24"/>
                  </a:lnTo>
                  <a:lnTo>
                    <a:pt x="19" y="30"/>
                  </a:lnTo>
                  <a:lnTo>
                    <a:pt x="16" y="43"/>
                  </a:lnTo>
                  <a:lnTo>
                    <a:pt x="16" y="57"/>
                  </a:lnTo>
                  <a:lnTo>
                    <a:pt x="16" y="114"/>
                  </a:lnTo>
                  <a:lnTo>
                    <a:pt x="2" y="114"/>
                  </a:lnTo>
                  <a:lnTo>
                    <a:pt x="2" y="108"/>
                  </a:lnTo>
                  <a:lnTo>
                    <a:pt x="2" y="84"/>
                  </a:lnTo>
                  <a:lnTo>
                    <a:pt x="2" y="57"/>
                  </a:lnTo>
                  <a:lnTo>
                    <a:pt x="0" y="6"/>
                  </a:lnTo>
                  <a:lnTo>
                    <a:pt x="2" y="6"/>
                  </a:lnTo>
                  <a:lnTo>
                    <a:pt x="13" y="3"/>
                  </a:lnTo>
                  <a:lnTo>
                    <a:pt x="16" y="3"/>
                  </a:lnTo>
                  <a:lnTo>
                    <a:pt x="16" y="22"/>
                  </a:lnTo>
                  <a:lnTo>
                    <a:pt x="19" y="14"/>
                  </a:lnTo>
                  <a:lnTo>
                    <a:pt x="24" y="6"/>
                  </a:lnTo>
                  <a:lnTo>
                    <a:pt x="30" y="3"/>
                  </a:lnTo>
                  <a:lnTo>
                    <a:pt x="38" y="0"/>
                  </a:lnTo>
                  <a:lnTo>
                    <a:pt x="46" y="3"/>
                  </a:lnTo>
                  <a:lnTo>
                    <a:pt x="49" y="6"/>
                  </a:lnTo>
                  <a:lnTo>
                    <a:pt x="46"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3" name="Freeform 44"/>
            <p:cNvSpPr>
              <a:spLocks/>
            </p:cNvSpPr>
            <p:nvPr/>
          </p:nvSpPr>
          <p:spPr bwMode="auto">
            <a:xfrm>
              <a:off x="1444" y="783"/>
              <a:ext cx="71" cy="116"/>
            </a:xfrm>
            <a:custGeom>
              <a:avLst/>
              <a:gdLst/>
              <a:ahLst/>
              <a:cxnLst>
                <a:cxn ang="0">
                  <a:pos x="33" y="116"/>
                </a:cxn>
                <a:cxn ang="0">
                  <a:pos x="33" y="116"/>
                </a:cxn>
                <a:cxn ang="0">
                  <a:pos x="16" y="114"/>
                </a:cxn>
                <a:cxn ang="0">
                  <a:pos x="3" y="108"/>
                </a:cxn>
                <a:cxn ang="0">
                  <a:pos x="0" y="106"/>
                </a:cxn>
                <a:cxn ang="0">
                  <a:pos x="0" y="106"/>
                </a:cxn>
                <a:cxn ang="0">
                  <a:pos x="3" y="95"/>
                </a:cxn>
                <a:cxn ang="0">
                  <a:pos x="3" y="92"/>
                </a:cxn>
                <a:cxn ang="0">
                  <a:pos x="3" y="92"/>
                </a:cxn>
                <a:cxn ang="0">
                  <a:pos x="16" y="103"/>
                </a:cxn>
                <a:cxn ang="0">
                  <a:pos x="25" y="106"/>
                </a:cxn>
                <a:cxn ang="0">
                  <a:pos x="33" y="106"/>
                </a:cxn>
                <a:cxn ang="0">
                  <a:pos x="33" y="106"/>
                </a:cxn>
                <a:cxn ang="0">
                  <a:pos x="41" y="106"/>
                </a:cxn>
                <a:cxn ang="0">
                  <a:pos x="52" y="100"/>
                </a:cxn>
                <a:cxn ang="0">
                  <a:pos x="58" y="95"/>
                </a:cxn>
                <a:cxn ang="0">
                  <a:pos x="60" y="84"/>
                </a:cxn>
                <a:cxn ang="0">
                  <a:pos x="60" y="84"/>
                </a:cxn>
                <a:cxn ang="0">
                  <a:pos x="58" y="76"/>
                </a:cxn>
                <a:cxn ang="0">
                  <a:pos x="49" y="68"/>
                </a:cxn>
                <a:cxn ang="0">
                  <a:pos x="41" y="65"/>
                </a:cxn>
                <a:cxn ang="0">
                  <a:pos x="30" y="62"/>
                </a:cxn>
                <a:cxn ang="0">
                  <a:pos x="19" y="60"/>
                </a:cxn>
                <a:cxn ang="0">
                  <a:pos x="11" y="54"/>
                </a:cxn>
                <a:cxn ang="0">
                  <a:pos x="3" y="46"/>
                </a:cxn>
                <a:cxn ang="0">
                  <a:pos x="0" y="33"/>
                </a:cxn>
                <a:cxn ang="0">
                  <a:pos x="0" y="33"/>
                </a:cxn>
                <a:cxn ang="0">
                  <a:pos x="3" y="24"/>
                </a:cxn>
                <a:cxn ang="0">
                  <a:pos x="5" y="16"/>
                </a:cxn>
                <a:cxn ang="0">
                  <a:pos x="14" y="8"/>
                </a:cxn>
                <a:cxn ang="0">
                  <a:pos x="25" y="3"/>
                </a:cxn>
                <a:cxn ang="0">
                  <a:pos x="38" y="0"/>
                </a:cxn>
                <a:cxn ang="0">
                  <a:pos x="38" y="0"/>
                </a:cxn>
                <a:cxn ang="0">
                  <a:pos x="52" y="3"/>
                </a:cxn>
                <a:cxn ang="0">
                  <a:pos x="66" y="8"/>
                </a:cxn>
                <a:cxn ang="0">
                  <a:pos x="66" y="8"/>
                </a:cxn>
                <a:cxn ang="0">
                  <a:pos x="66" y="8"/>
                </a:cxn>
                <a:cxn ang="0">
                  <a:pos x="66" y="22"/>
                </a:cxn>
                <a:cxn ang="0">
                  <a:pos x="66" y="22"/>
                </a:cxn>
                <a:cxn ang="0">
                  <a:pos x="66" y="22"/>
                </a:cxn>
                <a:cxn ang="0">
                  <a:pos x="52" y="14"/>
                </a:cxn>
                <a:cxn ang="0">
                  <a:pos x="38" y="14"/>
                </a:cxn>
                <a:cxn ang="0">
                  <a:pos x="38" y="14"/>
                </a:cxn>
                <a:cxn ang="0">
                  <a:pos x="30" y="14"/>
                </a:cxn>
                <a:cxn ang="0">
                  <a:pos x="22" y="16"/>
                </a:cxn>
                <a:cxn ang="0">
                  <a:pos x="16" y="22"/>
                </a:cxn>
                <a:cxn ang="0">
                  <a:pos x="14" y="30"/>
                </a:cxn>
                <a:cxn ang="0">
                  <a:pos x="14" y="30"/>
                </a:cxn>
                <a:cxn ang="0">
                  <a:pos x="16" y="41"/>
                </a:cxn>
                <a:cxn ang="0">
                  <a:pos x="22" y="46"/>
                </a:cxn>
                <a:cxn ang="0">
                  <a:pos x="44" y="52"/>
                </a:cxn>
                <a:cxn ang="0">
                  <a:pos x="55" y="57"/>
                </a:cxn>
                <a:cxn ang="0">
                  <a:pos x="63" y="62"/>
                </a:cxn>
                <a:cxn ang="0">
                  <a:pos x="69" y="70"/>
                </a:cxn>
                <a:cxn ang="0">
                  <a:pos x="71" y="84"/>
                </a:cxn>
                <a:cxn ang="0">
                  <a:pos x="71" y="84"/>
                </a:cxn>
                <a:cxn ang="0">
                  <a:pos x="71" y="92"/>
                </a:cxn>
                <a:cxn ang="0">
                  <a:pos x="69" y="97"/>
                </a:cxn>
                <a:cxn ang="0">
                  <a:pos x="66" y="106"/>
                </a:cxn>
                <a:cxn ang="0">
                  <a:pos x="60" y="108"/>
                </a:cxn>
                <a:cxn ang="0">
                  <a:pos x="47" y="114"/>
                </a:cxn>
                <a:cxn ang="0">
                  <a:pos x="33" y="116"/>
                </a:cxn>
                <a:cxn ang="0">
                  <a:pos x="33" y="116"/>
                </a:cxn>
              </a:cxnLst>
              <a:rect l="0" t="0" r="r" b="b"/>
              <a:pathLst>
                <a:path w="71" h="116">
                  <a:moveTo>
                    <a:pt x="33" y="116"/>
                  </a:moveTo>
                  <a:lnTo>
                    <a:pt x="33" y="116"/>
                  </a:lnTo>
                  <a:lnTo>
                    <a:pt x="16" y="114"/>
                  </a:lnTo>
                  <a:lnTo>
                    <a:pt x="3" y="108"/>
                  </a:lnTo>
                  <a:lnTo>
                    <a:pt x="0" y="106"/>
                  </a:lnTo>
                  <a:lnTo>
                    <a:pt x="3" y="95"/>
                  </a:lnTo>
                  <a:lnTo>
                    <a:pt x="3" y="92"/>
                  </a:lnTo>
                  <a:lnTo>
                    <a:pt x="16" y="103"/>
                  </a:lnTo>
                  <a:lnTo>
                    <a:pt x="25" y="106"/>
                  </a:lnTo>
                  <a:lnTo>
                    <a:pt x="33" y="106"/>
                  </a:lnTo>
                  <a:lnTo>
                    <a:pt x="41" y="106"/>
                  </a:lnTo>
                  <a:lnTo>
                    <a:pt x="52" y="100"/>
                  </a:lnTo>
                  <a:lnTo>
                    <a:pt x="58" y="95"/>
                  </a:lnTo>
                  <a:lnTo>
                    <a:pt x="60" y="84"/>
                  </a:lnTo>
                  <a:lnTo>
                    <a:pt x="58" y="76"/>
                  </a:lnTo>
                  <a:lnTo>
                    <a:pt x="49" y="68"/>
                  </a:lnTo>
                  <a:lnTo>
                    <a:pt x="41" y="65"/>
                  </a:lnTo>
                  <a:lnTo>
                    <a:pt x="30" y="62"/>
                  </a:lnTo>
                  <a:lnTo>
                    <a:pt x="19" y="60"/>
                  </a:lnTo>
                  <a:lnTo>
                    <a:pt x="11" y="54"/>
                  </a:lnTo>
                  <a:lnTo>
                    <a:pt x="3" y="46"/>
                  </a:lnTo>
                  <a:lnTo>
                    <a:pt x="0" y="33"/>
                  </a:lnTo>
                  <a:lnTo>
                    <a:pt x="3" y="24"/>
                  </a:lnTo>
                  <a:lnTo>
                    <a:pt x="5" y="16"/>
                  </a:lnTo>
                  <a:lnTo>
                    <a:pt x="14" y="8"/>
                  </a:lnTo>
                  <a:lnTo>
                    <a:pt x="25" y="3"/>
                  </a:lnTo>
                  <a:lnTo>
                    <a:pt x="38" y="0"/>
                  </a:lnTo>
                  <a:lnTo>
                    <a:pt x="52" y="3"/>
                  </a:lnTo>
                  <a:lnTo>
                    <a:pt x="66" y="8"/>
                  </a:lnTo>
                  <a:lnTo>
                    <a:pt x="66" y="22"/>
                  </a:lnTo>
                  <a:lnTo>
                    <a:pt x="52" y="14"/>
                  </a:lnTo>
                  <a:lnTo>
                    <a:pt x="38" y="14"/>
                  </a:lnTo>
                  <a:lnTo>
                    <a:pt x="30" y="14"/>
                  </a:lnTo>
                  <a:lnTo>
                    <a:pt x="22" y="16"/>
                  </a:lnTo>
                  <a:lnTo>
                    <a:pt x="16" y="22"/>
                  </a:lnTo>
                  <a:lnTo>
                    <a:pt x="14" y="30"/>
                  </a:lnTo>
                  <a:lnTo>
                    <a:pt x="16" y="41"/>
                  </a:lnTo>
                  <a:lnTo>
                    <a:pt x="22" y="46"/>
                  </a:lnTo>
                  <a:lnTo>
                    <a:pt x="44" y="52"/>
                  </a:lnTo>
                  <a:lnTo>
                    <a:pt x="55" y="57"/>
                  </a:lnTo>
                  <a:lnTo>
                    <a:pt x="63" y="62"/>
                  </a:lnTo>
                  <a:lnTo>
                    <a:pt x="69" y="70"/>
                  </a:lnTo>
                  <a:lnTo>
                    <a:pt x="71" y="84"/>
                  </a:lnTo>
                  <a:lnTo>
                    <a:pt x="71" y="92"/>
                  </a:lnTo>
                  <a:lnTo>
                    <a:pt x="69" y="97"/>
                  </a:lnTo>
                  <a:lnTo>
                    <a:pt x="66" y="106"/>
                  </a:lnTo>
                  <a:lnTo>
                    <a:pt x="60" y="108"/>
                  </a:lnTo>
                  <a:lnTo>
                    <a:pt x="47"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4" name="Freeform 43"/>
            <p:cNvSpPr>
              <a:spLocks noEditPoints="1"/>
            </p:cNvSpPr>
            <p:nvPr/>
          </p:nvSpPr>
          <p:spPr bwMode="auto">
            <a:xfrm>
              <a:off x="1617" y="743"/>
              <a:ext cx="96" cy="154"/>
            </a:xfrm>
            <a:custGeom>
              <a:avLst/>
              <a:gdLst/>
              <a:ahLst/>
              <a:cxnLst>
                <a:cxn ang="0">
                  <a:pos x="85" y="140"/>
                </a:cxn>
                <a:cxn ang="0">
                  <a:pos x="74" y="148"/>
                </a:cxn>
                <a:cxn ang="0">
                  <a:pos x="44" y="154"/>
                </a:cxn>
                <a:cxn ang="0">
                  <a:pos x="30" y="154"/>
                </a:cxn>
                <a:cxn ang="0">
                  <a:pos x="3" y="154"/>
                </a:cxn>
                <a:cxn ang="0">
                  <a:pos x="3" y="121"/>
                </a:cxn>
                <a:cxn ang="0">
                  <a:pos x="3" y="51"/>
                </a:cxn>
                <a:cxn ang="0">
                  <a:pos x="0" y="2"/>
                </a:cxn>
                <a:cxn ang="0">
                  <a:pos x="3" y="2"/>
                </a:cxn>
                <a:cxn ang="0">
                  <a:pos x="44" y="0"/>
                </a:cxn>
                <a:cxn ang="0">
                  <a:pos x="55" y="2"/>
                </a:cxn>
                <a:cxn ang="0">
                  <a:pos x="77" y="10"/>
                </a:cxn>
                <a:cxn ang="0">
                  <a:pos x="83" y="19"/>
                </a:cxn>
                <a:cxn ang="0">
                  <a:pos x="88" y="37"/>
                </a:cxn>
                <a:cxn ang="0">
                  <a:pos x="85" y="51"/>
                </a:cxn>
                <a:cxn ang="0">
                  <a:pos x="69" y="70"/>
                </a:cxn>
                <a:cxn ang="0">
                  <a:pos x="58" y="73"/>
                </a:cxn>
                <a:cxn ang="0">
                  <a:pos x="85" y="83"/>
                </a:cxn>
                <a:cxn ang="0">
                  <a:pos x="94" y="94"/>
                </a:cxn>
                <a:cxn ang="0">
                  <a:pos x="96" y="110"/>
                </a:cxn>
                <a:cxn ang="0">
                  <a:pos x="94" y="127"/>
                </a:cxn>
                <a:cxn ang="0">
                  <a:pos x="85" y="140"/>
                </a:cxn>
                <a:cxn ang="0">
                  <a:pos x="17" y="10"/>
                </a:cxn>
                <a:cxn ang="0">
                  <a:pos x="14" y="13"/>
                </a:cxn>
                <a:cxn ang="0">
                  <a:pos x="14" y="62"/>
                </a:cxn>
                <a:cxn ang="0">
                  <a:pos x="30" y="70"/>
                </a:cxn>
                <a:cxn ang="0">
                  <a:pos x="44" y="67"/>
                </a:cxn>
                <a:cxn ang="0">
                  <a:pos x="66" y="59"/>
                </a:cxn>
                <a:cxn ang="0">
                  <a:pos x="74" y="48"/>
                </a:cxn>
                <a:cxn ang="0">
                  <a:pos x="74" y="37"/>
                </a:cxn>
                <a:cxn ang="0">
                  <a:pos x="66" y="19"/>
                </a:cxn>
                <a:cxn ang="0">
                  <a:pos x="47" y="10"/>
                </a:cxn>
                <a:cxn ang="0">
                  <a:pos x="39" y="81"/>
                </a:cxn>
                <a:cxn ang="0">
                  <a:pos x="14" y="81"/>
                </a:cxn>
                <a:cxn ang="0">
                  <a:pos x="14" y="97"/>
                </a:cxn>
                <a:cxn ang="0">
                  <a:pos x="39" y="143"/>
                </a:cxn>
                <a:cxn ang="0">
                  <a:pos x="50" y="143"/>
                </a:cxn>
                <a:cxn ang="0">
                  <a:pos x="72" y="135"/>
                </a:cxn>
                <a:cxn ang="0">
                  <a:pos x="80" y="127"/>
                </a:cxn>
                <a:cxn ang="0">
                  <a:pos x="83" y="110"/>
                </a:cxn>
                <a:cxn ang="0">
                  <a:pos x="83" y="102"/>
                </a:cxn>
                <a:cxn ang="0">
                  <a:pos x="74" y="89"/>
                </a:cxn>
                <a:cxn ang="0">
                  <a:pos x="52" y="81"/>
                </a:cxn>
                <a:cxn ang="0">
                  <a:pos x="39" y="81"/>
                </a:cxn>
              </a:cxnLst>
              <a:rect l="0" t="0" r="r" b="b"/>
              <a:pathLst>
                <a:path w="96" h="154">
                  <a:moveTo>
                    <a:pt x="85" y="140"/>
                  </a:moveTo>
                  <a:lnTo>
                    <a:pt x="85" y="140"/>
                  </a:lnTo>
                  <a:lnTo>
                    <a:pt x="80" y="146"/>
                  </a:lnTo>
                  <a:lnTo>
                    <a:pt x="74" y="148"/>
                  </a:lnTo>
                  <a:lnTo>
                    <a:pt x="61" y="151"/>
                  </a:lnTo>
                  <a:lnTo>
                    <a:pt x="44" y="154"/>
                  </a:lnTo>
                  <a:lnTo>
                    <a:pt x="30" y="154"/>
                  </a:lnTo>
                  <a:lnTo>
                    <a:pt x="3" y="154"/>
                  </a:lnTo>
                  <a:lnTo>
                    <a:pt x="3" y="121"/>
                  </a:lnTo>
                  <a:lnTo>
                    <a:pt x="3" y="51"/>
                  </a:lnTo>
                  <a:lnTo>
                    <a:pt x="0" y="2"/>
                  </a:lnTo>
                  <a:lnTo>
                    <a:pt x="3" y="2"/>
                  </a:lnTo>
                  <a:lnTo>
                    <a:pt x="33" y="0"/>
                  </a:lnTo>
                  <a:lnTo>
                    <a:pt x="44" y="0"/>
                  </a:lnTo>
                  <a:lnTo>
                    <a:pt x="55" y="2"/>
                  </a:lnTo>
                  <a:lnTo>
                    <a:pt x="66" y="5"/>
                  </a:lnTo>
                  <a:lnTo>
                    <a:pt x="77" y="10"/>
                  </a:lnTo>
                  <a:lnTo>
                    <a:pt x="83" y="19"/>
                  </a:lnTo>
                  <a:lnTo>
                    <a:pt x="88" y="27"/>
                  </a:lnTo>
                  <a:lnTo>
                    <a:pt x="88" y="37"/>
                  </a:lnTo>
                  <a:lnTo>
                    <a:pt x="85" y="51"/>
                  </a:lnTo>
                  <a:lnTo>
                    <a:pt x="80" y="62"/>
                  </a:lnTo>
                  <a:lnTo>
                    <a:pt x="69" y="70"/>
                  </a:lnTo>
                  <a:lnTo>
                    <a:pt x="58" y="73"/>
                  </a:lnTo>
                  <a:lnTo>
                    <a:pt x="74" y="75"/>
                  </a:lnTo>
                  <a:lnTo>
                    <a:pt x="85" y="83"/>
                  </a:lnTo>
                  <a:lnTo>
                    <a:pt x="91" y="89"/>
                  </a:lnTo>
                  <a:lnTo>
                    <a:pt x="94" y="94"/>
                  </a:lnTo>
                  <a:lnTo>
                    <a:pt x="96" y="102"/>
                  </a:lnTo>
                  <a:lnTo>
                    <a:pt x="96" y="110"/>
                  </a:lnTo>
                  <a:lnTo>
                    <a:pt x="94" y="127"/>
                  </a:lnTo>
                  <a:lnTo>
                    <a:pt x="85" y="140"/>
                  </a:lnTo>
                  <a:close/>
                  <a:moveTo>
                    <a:pt x="47" y="10"/>
                  </a:moveTo>
                  <a:lnTo>
                    <a:pt x="17" y="10"/>
                  </a:lnTo>
                  <a:lnTo>
                    <a:pt x="14" y="13"/>
                  </a:lnTo>
                  <a:lnTo>
                    <a:pt x="14" y="62"/>
                  </a:lnTo>
                  <a:lnTo>
                    <a:pt x="14" y="70"/>
                  </a:lnTo>
                  <a:lnTo>
                    <a:pt x="30" y="70"/>
                  </a:lnTo>
                  <a:lnTo>
                    <a:pt x="44" y="67"/>
                  </a:lnTo>
                  <a:lnTo>
                    <a:pt x="61" y="64"/>
                  </a:lnTo>
                  <a:lnTo>
                    <a:pt x="66" y="59"/>
                  </a:lnTo>
                  <a:lnTo>
                    <a:pt x="72" y="54"/>
                  </a:lnTo>
                  <a:lnTo>
                    <a:pt x="74" y="48"/>
                  </a:lnTo>
                  <a:lnTo>
                    <a:pt x="74" y="37"/>
                  </a:lnTo>
                  <a:lnTo>
                    <a:pt x="72" y="27"/>
                  </a:lnTo>
                  <a:lnTo>
                    <a:pt x="66" y="19"/>
                  </a:lnTo>
                  <a:lnTo>
                    <a:pt x="58" y="13"/>
                  </a:lnTo>
                  <a:lnTo>
                    <a:pt x="47" y="10"/>
                  </a:lnTo>
                  <a:close/>
                  <a:moveTo>
                    <a:pt x="39" y="81"/>
                  </a:moveTo>
                  <a:lnTo>
                    <a:pt x="39" y="81"/>
                  </a:lnTo>
                  <a:lnTo>
                    <a:pt x="14" y="81"/>
                  </a:lnTo>
                  <a:lnTo>
                    <a:pt x="14" y="97"/>
                  </a:lnTo>
                  <a:lnTo>
                    <a:pt x="17" y="143"/>
                  </a:lnTo>
                  <a:lnTo>
                    <a:pt x="39" y="143"/>
                  </a:lnTo>
                  <a:lnTo>
                    <a:pt x="50" y="143"/>
                  </a:lnTo>
                  <a:lnTo>
                    <a:pt x="61" y="140"/>
                  </a:lnTo>
                  <a:lnTo>
                    <a:pt x="72" y="135"/>
                  </a:lnTo>
                  <a:lnTo>
                    <a:pt x="80" y="127"/>
                  </a:lnTo>
                  <a:lnTo>
                    <a:pt x="83" y="119"/>
                  </a:lnTo>
                  <a:lnTo>
                    <a:pt x="83" y="110"/>
                  </a:lnTo>
                  <a:lnTo>
                    <a:pt x="83" y="102"/>
                  </a:lnTo>
                  <a:lnTo>
                    <a:pt x="80" y="94"/>
                  </a:lnTo>
                  <a:lnTo>
                    <a:pt x="74" y="89"/>
                  </a:lnTo>
                  <a:lnTo>
                    <a:pt x="69" y="86"/>
                  </a:lnTo>
                  <a:lnTo>
                    <a:pt x="52" y="81"/>
                  </a:lnTo>
                  <a:lnTo>
                    <a:pt x="39"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5" name="Freeform 42"/>
            <p:cNvSpPr>
              <a:spLocks/>
            </p:cNvSpPr>
            <p:nvPr/>
          </p:nvSpPr>
          <p:spPr bwMode="auto">
            <a:xfrm>
              <a:off x="1744"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3"/>
                </a:cxn>
                <a:cxn ang="0">
                  <a:pos x="35" y="113"/>
                </a:cxn>
                <a:cxn ang="0">
                  <a:pos x="35" y="113"/>
                </a:cxn>
                <a:cxn ang="0">
                  <a:pos x="24" y="111"/>
                </a:cxn>
                <a:cxn ang="0">
                  <a:pos x="13" y="108"/>
                </a:cxn>
                <a:cxn ang="0">
                  <a:pos x="13" y="108"/>
                </a:cxn>
                <a:cxn ang="0">
                  <a:pos x="8"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3" y="43"/>
                </a:cxn>
                <a:cxn ang="0">
                  <a:pos x="13" y="67"/>
                </a:cxn>
                <a:cxn ang="0">
                  <a:pos x="13" y="67"/>
                </a:cxn>
                <a:cxn ang="0">
                  <a:pos x="16" y="81"/>
                </a:cxn>
                <a:cxn ang="0">
                  <a:pos x="19" y="92"/>
                </a:cxn>
                <a:cxn ang="0">
                  <a:pos x="27" y="100"/>
                </a:cxn>
                <a:cxn ang="0">
                  <a:pos x="38" y="103"/>
                </a:cxn>
                <a:cxn ang="0">
                  <a:pos x="38" y="103"/>
                </a:cxn>
                <a:cxn ang="0">
                  <a:pos x="49" y="100"/>
                </a:cxn>
                <a:cxn ang="0">
                  <a:pos x="57" y="97"/>
                </a:cxn>
                <a:cxn ang="0">
                  <a:pos x="63" y="94"/>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6" y="113"/>
                  </a:lnTo>
                  <a:lnTo>
                    <a:pt x="35" y="113"/>
                  </a:lnTo>
                  <a:lnTo>
                    <a:pt x="24" y="111"/>
                  </a:lnTo>
                  <a:lnTo>
                    <a:pt x="13" y="108"/>
                  </a:lnTo>
                  <a:lnTo>
                    <a:pt x="8" y="103"/>
                  </a:lnTo>
                  <a:lnTo>
                    <a:pt x="5" y="97"/>
                  </a:lnTo>
                  <a:lnTo>
                    <a:pt x="2" y="84"/>
                  </a:lnTo>
                  <a:lnTo>
                    <a:pt x="2" y="57"/>
                  </a:lnTo>
                  <a:lnTo>
                    <a:pt x="2" y="43"/>
                  </a:lnTo>
                  <a:lnTo>
                    <a:pt x="0" y="3"/>
                  </a:lnTo>
                  <a:lnTo>
                    <a:pt x="2" y="0"/>
                  </a:lnTo>
                  <a:lnTo>
                    <a:pt x="13" y="0"/>
                  </a:lnTo>
                  <a:lnTo>
                    <a:pt x="16" y="0"/>
                  </a:lnTo>
                  <a:lnTo>
                    <a:pt x="13" y="43"/>
                  </a:lnTo>
                  <a:lnTo>
                    <a:pt x="13" y="67"/>
                  </a:lnTo>
                  <a:lnTo>
                    <a:pt x="16" y="81"/>
                  </a:lnTo>
                  <a:lnTo>
                    <a:pt x="19" y="92"/>
                  </a:lnTo>
                  <a:lnTo>
                    <a:pt x="27" y="100"/>
                  </a:lnTo>
                  <a:lnTo>
                    <a:pt x="38" y="103"/>
                  </a:lnTo>
                  <a:lnTo>
                    <a:pt x="49" y="100"/>
                  </a:lnTo>
                  <a:lnTo>
                    <a:pt x="57" y="97"/>
                  </a:lnTo>
                  <a:lnTo>
                    <a:pt x="63" y="94"/>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6" name="Freeform 41"/>
            <p:cNvSpPr>
              <a:spLocks/>
            </p:cNvSpPr>
            <p:nvPr/>
          </p:nvSpPr>
          <p:spPr bwMode="auto">
            <a:xfrm>
              <a:off x="1859" y="783"/>
              <a:ext cx="72" cy="116"/>
            </a:xfrm>
            <a:custGeom>
              <a:avLst/>
              <a:gdLst/>
              <a:ahLst/>
              <a:cxnLst>
                <a:cxn ang="0">
                  <a:pos x="30" y="116"/>
                </a:cxn>
                <a:cxn ang="0">
                  <a:pos x="30" y="116"/>
                </a:cxn>
                <a:cxn ang="0">
                  <a:pos x="17" y="114"/>
                </a:cxn>
                <a:cxn ang="0">
                  <a:pos x="0" y="108"/>
                </a:cxn>
                <a:cxn ang="0">
                  <a:pos x="0" y="106"/>
                </a:cxn>
                <a:cxn ang="0">
                  <a:pos x="0" y="106"/>
                </a:cxn>
                <a:cxn ang="0">
                  <a:pos x="0" y="95"/>
                </a:cxn>
                <a:cxn ang="0">
                  <a:pos x="3" y="92"/>
                </a:cxn>
                <a:cxn ang="0">
                  <a:pos x="3" y="92"/>
                </a:cxn>
                <a:cxn ang="0">
                  <a:pos x="17" y="103"/>
                </a:cxn>
                <a:cxn ang="0">
                  <a:pos x="25" y="106"/>
                </a:cxn>
                <a:cxn ang="0">
                  <a:pos x="33" y="106"/>
                </a:cxn>
                <a:cxn ang="0">
                  <a:pos x="33" y="106"/>
                </a:cxn>
                <a:cxn ang="0">
                  <a:pos x="41" y="106"/>
                </a:cxn>
                <a:cxn ang="0">
                  <a:pos x="50" y="100"/>
                </a:cxn>
                <a:cxn ang="0">
                  <a:pos x="55" y="95"/>
                </a:cxn>
                <a:cxn ang="0">
                  <a:pos x="58" y="84"/>
                </a:cxn>
                <a:cxn ang="0">
                  <a:pos x="58" y="84"/>
                </a:cxn>
                <a:cxn ang="0">
                  <a:pos x="55" y="76"/>
                </a:cxn>
                <a:cxn ang="0">
                  <a:pos x="50" y="68"/>
                </a:cxn>
                <a:cxn ang="0">
                  <a:pos x="39" y="65"/>
                </a:cxn>
                <a:cxn ang="0">
                  <a:pos x="30" y="62"/>
                </a:cxn>
                <a:cxn ang="0">
                  <a:pos x="19" y="60"/>
                </a:cxn>
                <a:cxn ang="0">
                  <a:pos x="8" y="54"/>
                </a:cxn>
                <a:cxn ang="0">
                  <a:pos x="3" y="46"/>
                </a:cxn>
                <a:cxn ang="0">
                  <a:pos x="0" y="33"/>
                </a:cxn>
                <a:cxn ang="0">
                  <a:pos x="0" y="33"/>
                </a:cxn>
                <a:cxn ang="0">
                  <a:pos x="0" y="24"/>
                </a:cxn>
                <a:cxn ang="0">
                  <a:pos x="3" y="16"/>
                </a:cxn>
                <a:cxn ang="0">
                  <a:pos x="11" y="8"/>
                </a:cxn>
                <a:cxn ang="0">
                  <a:pos x="25" y="3"/>
                </a:cxn>
                <a:cxn ang="0">
                  <a:pos x="36" y="0"/>
                </a:cxn>
                <a:cxn ang="0">
                  <a:pos x="36" y="0"/>
                </a:cxn>
                <a:cxn ang="0">
                  <a:pos x="52" y="3"/>
                </a:cxn>
                <a:cxn ang="0">
                  <a:pos x="66" y="8"/>
                </a:cxn>
                <a:cxn ang="0">
                  <a:pos x="66" y="8"/>
                </a:cxn>
                <a:cxn ang="0">
                  <a:pos x="66" y="8"/>
                </a:cxn>
                <a:cxn ang="0">
                  <a:pos x="66" y="22"/>
                </a:cxn>
                <a:cxn ang="0">
                  <a:pos x="63" y="22"/>
                </a:cxn>
                <a:cxn ang="0">
                  <a:pos x="63" y="22"/>
                </a:cxn>
                <a:cxn ang="0">
                  <a:pos x="50" y="14"/>
                </a:cxn>
                <a:cxn ang="0">
                  <a:pos x="36" y="14"/>
                </a:cxn>
                <a:cxn ang="0">
                  <a:pos x="36" y="14"/>
                </a:cxn>
                <a:cxn ang="0">
                  <a:pos x="28" y="14"/>
                </a:cxn>
                <a:cxn ang="0">
                  <a:pos x="22" y="16"/>
                </a:cxn>
                <a:cxn ang="0">
                  <a:pos x="17" y="22"/>
                </a:cxn>
                <a:cxn ang="0">
                  <a:pos x="14" y="30"/>
                </a:cxn>
                <a:cxn ang="0">
                  <a:pos x="14" y="30"/>
                </a:cxn>
                <a:cxn ang="0">
                  <a:pos x="17" y="41"/>
                </a:cxn>
                <a:cxn ang="0">
                  <a:pos x="22" y="46"/>
                </a:cxn>
                <a:cxn ang="0">
                  <a:pos x="41" y="52"/>
                </a:cxn>
                <a:cxn ang="0">
                  <a:pos x="52" y="57"/>
                </a:cxn>
                <a:cxn ang="0">
                  <a:pos x="63" y="62"/>
                </a:cxn>
                <a:cxn ang="0">
                  <a:pos x="69" y="70"/>
                </a:cxn>
                <a:cxn ang="0">
                  <a:pos x="72" y="84"/>
                </a:cxn>
                <a:cxn ang="0">
                  <a:pos x="72" y="84"/>
                </a:cxn>
                <a:cxn ang="0">
                  <a:pos x="69" y="92"/>
                </a:cxn>
                <a:cxn ang="0">
                  <a:pos x="69" y="97"/>
                </a:cxn>
                <a:cxn ang="0">
                  <a:pos x="63" y="106"/>
                </a:cxn>
                <a:cxn ang="0">
                  <a:pos x="58" y="108"/>
                </a:cxn>
                <a:cxn ang="0">
                  <a:pos x="47" y="114"/>
                </a:cxn>
                <a:cxn ang="0">
                  <a:pos x="30" y="116"/>
                </a:cxn>
                <a:cxn ang="0">
                  <a:pos x="30" y="116"/>
                </a:cxn>
              </a:cxnLst>
              <a:rect l="0" t="0" r="r" b="b"/>
              <a:pathLst>
                <a:path w="72" h="116">
                  <a:moveTo>
                    <a:pt x="30" y="116"/>
                  </a:moveTo>
                  <a:lnTo>
                    <a:pt x="30" y="116"/>
                  </a:lnTo>
                  <a:lnTo>
                    <a:pt x="17" y="114"/>
                  </a:lnTo>
                  <a:lnTo>
                    <a:pt x="0" y="108"/>
                  </a:lnTo>
                  <a:lnTo>
                    <a:pt x="0" y="106"/>
                  </a:lnTo>
                  <a:lnTo>
                    <a:pt x="0" y="95"/>
                  </a:lnTo>
                  <a:lnTo>
                    <a:pt x="3" y="92"/>
                  </a:lnTo>
                  <a:lnTo>
                    <a:pt x="17" y="103"/>
                  </a:lnTo>
                  <a:lnTo>
                    <a:pt x="25" y="106"/>
                  </a:lnTo>
                  <a:lnTo>
                    <a:pt x="33" y="106"/>
                  </a:lnTo>
                  <a:lnTo>
                    <a:pt x="41" y="106"/>
                  </a:lnTo>
                  <a:lnTo>
                    <a:pt x="50" y="100"/>
                  </a:lnTo>
                  <a:lnTo>
                    <a:pt x="55" y="95"/>
                  </a:lnTo>
                  <a:lnTo>
                    <a:pt x="58" y="84"/>
                  </a:lnTo>
                  <a:lnTo>
                    <a:pt x="55" y="76"/>
                  </a:lnTo>
                  <a:lnTo>
                    <a:pt x="50" y="68"/>
                  </a:lnTo>
                  <a:lnTo>
                    <a:pt x="39" y="65"/>
                  </a:lnTo>
                  <a:lnTo>
                    <a:pt x="30" y="62"/>
                  </a:lnTo>
                  <a:lnTo>
                    <a:pt x="19" y="60"/>
                  </a:lnTo>
                  <a:lnTo>
                    <a:pt x="8" y="54"/>
                  </a:lnTo>
                  <a:lnTo>
                    <a:pt x="3" y="46"/>
                  </a:lnTo>
                  <a:lnTo>
                    <a:pt x="0" y="33"/>
                  </a:lnTo>
                  <a:lnTo>
                    <a:pt x="0" y="24"/>
                  </a:lnTo>
                  <a:lnTo>
                    <a:pt x="3" y="16"/>
                  </a:lnTo>
                  <a:lnTo>
                    <a:pt x="11" y="8"/>
                  </a:lnTo>
                  <a:lnTo>
                    <a:pt x="25" y="3"/>
                  </a:lnTo>
                  <a:lnTo>
                    <a:pt x="36" y="0"/>
                  </a:lnTo>
                  <a:lnTo>
                    <a:pt x="52" y="3"/>
                  </a:lnTo>
                  <a:lnTo>
                    <a:pt x="66" y="8"/>
                  </a:lnTo>
                  <a:lnTo>
                    <a:pt x="66" y="22"/>
                  </a:lnTo>
                  <a:lnTo>
                    <a:pt x="63" y="22"/>
                  </a:lnTo>
                  <a:lnTo>
                    <a:pt x="50" y="14"/>
                  </a:lnTo>
                  <a:lnTo>
                    <a:pt x="36" y="14"/>
                  </a:lnTo>
                  <a:lnTo>
                    <a:pt x="28" y="14"/>
                  </a:lnTo>
                  <a:lnTo>
                    <a:pt x="22" y="16"/>
                  </a:lnTo>
                  <a:lnTo>
                    <a:pt x="17" y="22"/>
                  </a:lnTo>
                  <a:lnTo>
                    <a:pt x="14" y="30"/>
                  </a:lnTo>
                  <a:lnTo>
                    <a:pt x="17" y="41"/>
                  </a:lnTo>
                  <a:lnTo>
                    <a:pt x="22" y="46"/>
                  </a:lnTo>
                  <a:lnTo>
                    <a:pt x="41" y="52"/>
                  </a:lnTo>
                  <a:lnTo>
                    <a:pt x="52" y="57"/>
                  </a:lnTo>
                  <a:lnTo>
                    <a:pt x="63" y="62"/>
                  </a:lnTo>
                  <a:lnTo>
                    <a:pt x="69" y="70"/>
                  </a:lnTo>
                  <a:lnTo>
                    <a:pt x="72" y="84"/>
                  </a:lnTo>
                  <a:lnTo>
                    <a:pt x="69" y="92"/>
                  </a:lnTo>
                  <a:lnTo>
                    <a:pt x="69" y="97"/>
                  </a:lnTo>
                  <a:lnTo>
                    <a:pt x="63" y="106"/>
                  </a:lnTo>
                  <a:lnTo>
                    <a:pt x="58" y="108"/>
                  </a:lnTo>
                  <a:lnTo>
                    <a:pt x="47"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7" name="Freeform 40"/>
            <p:cNvSpPr>
              <a:spLocks noEditPoints="1"/>
            </p:cNvSpPr>
            <p:nvPr/>
          </p:nvSpPr>
          <p:spPr bwMode="auto">
            <a:xfrm>
              <a:off x="1958" y="732"/>
              <a:ext cx="17" cy="165"/>
            </a:xfrm>
            <a:custGeom>
              <a:avLst/>
              <a:gdLst/>
              <a:ahLst/>
              <a:cxnLst>
                <a:cxn ang="0">
                  <a:pos x="17" y="16"/>
                </a:cxn>
                <a:cxn ang="0">
                  <a:pos x="17" y="19"/>
                </a:cxn>
                <a:cxn ang="0">
                  <a:pos x="17" y="19"/>
                </a:cxn>
                <a:cxn ang="0">
                  <a:pos x="3" y="19"/>
                </a:cxn>
                <a:cxn ang="0">
                  <a:pos x="0" y="16"/>
                </a:cxn>
                <a:cxn ang="0">
                  <a:pos x="0" y="16"/>
                </a:cxn>
                <a:cxn ang="0">
                  <a:pos x="0" y="5"/>
                </a:cxn>
                <a:cxn ang="0">
                  <a:pos x="3" y="3"/>
                </a:cxn>
                <a:cxn ang="0">
                  <a:pos x="3" y="3"/>
                </a:cxn>
                <a:cxn ang="0">
                  <a:pos x="17" y="0"/>
                </a:cxn>
                <a:cxn ang="0">
                  <a:pos x="17" y="3"/>
                </a:cxn>
                <a:cxn ang="0">
                  <a:pos x="17" y="3"/>
                </a:cxn>
                <a:cxn ang="0">
                  <a:pos x="17" y="16"/>
                </a:cxn>
                <a:cxn ang="0">
                  <a:pos x="17" y="16"/>
                </a:cxn>
                <a:cxn ang="0">
                  <a:pos x="17" y="165"/>
                </a:cxn>
                <a:cxn ang="0">
                  <a:pos x="17" y="165"/>
                </a:cxn>
                <a:cxn ang="0">
                  <a:pos x="6" y="165"/>
                </a:cxn>
                <a:cxn ang="0">
                  <a:pos x="3" y="165"/>
                </a:cxn>
                <a:cxn ang="0">
                  <a:pos x="3" y="165"/>
                </a:cxn>
                <a:cxn ang="0">
                  <a:pos x="3" y="138"/>
                </a:cxn>
                <a:cxn ang="0">
                  <a:pos x="3" y="138"/>
                </a:cxn>
                <a:cxn ang="0">
                  <a:pos x="3" y="97"/>
                </a:cxn>
                <a:cxn ang="0">
                  <a:pos x="3" y="57"/>
                </a:cxn>
                <a:cxn ang="0">
                  <a:pos x="3" y="57"/>
                </a:cxn>
                <a:cxn ang="0">
                  <a:pos x="3" y="57"/>
                </a:cxn>
                <a:cxn ang="0">
                  <a:pos x="17" y="54"/>
                </a:cxn>
                <a:cxn ang="0">
                  <a:pos x="17" y="54"/>
                </a:cxn>
                <a:cxn ang="0">
                  <a:pos x="17" y="54"/>
                </a:cxn>
                <a:cxn ang="0">
                  <a:pos x="17" y="78"/>
                </a:cxn>
                <a:cxn ang="0">
                  <a:pos x="17" y="78"/>
                </a:cxn>
                <a:cxn ang="0">
                  <a:pos x="17" y="165"/>
                </a:cxn>
                <a:cxn ang="0">
                  <a:pos x="17" y="165"/>
                </a:cxn>
              </a:cxnLst>
              <a:rect l="0" t="0" r="r" b="b"/>
              <a:pathLst>
                <a:path w="17" h="165">
                  <a:moveTo>
                    <a:pt x="17" y="16"/>
                  </a:moveTo>
                  <a:lnTo>
                    <a:pt x="17" y="19"/>
                  </a:lnTo>
                  <a:lnTo>
                    <a:pt x="3" y="19"/>
                  </a:lnTo>
                  <a:lnTo>
                    <a:pt x="0" y="16"/>
                  </a:lnTo>
                  <a:lnTo>
                    <a:pt x="0" y="5"/>
                  </a:lnTo>
                  <a:lnTo>
                    <a:pt x="3" y="3"/>
                  </a:lnTo>
                  <a:lnTo>
                    <a:pt x="17" y="0"/>
                  </a:lnTo>
                  <a:lnTo>
                    <a:pt x="17" y="3"/>
                  </a:lnTo>
                  <a:lnTo>
                    <a:pt x="17" y="16"/>
                  </a:lnTo>
                  <a:close/>
                  <a:moveTo>
                    <a:pt x="17" y="165"/>
                  </a:moveTo>
                  <a:lnTo>
                    <a:pt x="17" y="165"/>
                  </a:lnTo>
                  <a:lnTo>
                    <a:pt x="6" y="165"/>
                  </a:lnTo>
                  <a:lnTo>
                    <a:pt x="3" y="165"/>
                  </a:lnTo>
                  <a:lnTo>
                    <a:pt x="3" y="138"/>
                  </a:lnTo>
                  <a:lnTo>
                    <a:pt x="3" y="97"/>
                  </a:lnTo>
                  <a:lnTo>
                    <a:pt x="3" y="57"/>
                  </a:lnTo>
                  <a:lnTo>
                    <a:pt x="17" y="54"/>
                  </a:lnTo>
                  <a:lnTo>
                    <a:pt x="17" y="78"/>
                  </a:lnTo>
                  <a:lnTo>
                    <a:pt x="17"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8" name="Freeform 39"/>
            <p:cNvSpPr>
              <a:spLocks/>
            </p:cNvSpPr>
            <p:nvPr/>
          </p:nvSpPr>
          <p:spPr bwMode="auto">
            <a:xfrm>
              <a:off x="2010" y="783"/>
              <a:ext cx="86" cy="114"/>
            </a:xfrm>
            <a:custGeom>
              <a:avLst/>
              <a:gdLst/>
              <a:ahLst/>
              <a:cxnLst>
                <a:cxn ang="0">
                  <a:pos x="86" y="114"/>
                </a:cxn>
                <a:cxn ang="0">
                  <a:pos x="86" y="114"/>
                </a:cxn>
                <a:cxn ang="0">
                  <a:pos x="72" y="114"/>
                </a:cxn>
                <a:cxn ang="0">
                  <a:pos x="72" y="114"/>
                </a:cxn>
                <a:cxn ang="0">
                  <a:pos x="72" y="114"/>
                </a:cxn>
                <a:cxn ang="0">
                  <a:pos x="72" y="84"/>
                </a:cxn>
                <a:cxn ang="0">
                  <a:pos x="72" y="84"/>
                </a:cxn>
                <a:cxn ang="0">
                  <a:pos x="72" y="43"/>
                </a:cxn>
                <a:cxn ang="0">
                  <a:pos x="72" y="43"/>
                </a:cxn>
                <a:cxn ang="0">
                  <a:pos x="72" y="33"/>
                </a:cxn>
                <a:cxn ang="0">
                  <a:pos x="66" y="22"/>
                </a:cxn>
                <a:cxn ang="0">
                  <a:pos x="61" y="16"/>
                </a:cxn>
                <a:cxn ang="0">
                  <a:pos x="50" y="14"/>
                </a:cxn>
                <a:cxn ang="0">
                  <a:pos x="50" y="14"/>
                </a:cxn>
                <a:cxn ang="0">
                  <a:pos x="42" y="14"/>
                </a:cxn>
                <a:cxn ang="0">
                  <a:pos x="31" y="16"/>
                </a:cxn>
                <a:cxn ang="0">
                  <a:pos x="17" y="27"/>
                </a:cxn>
                <a:cxn ang="0">
                  <a:pos x="17" y="33"/>
                </a:cxn>
                <a:cxn ang="0">
                  <a:pos x="17" y="33"/>
                </a:cxn>
                <a:cxn ang="0">
                  <a:pos x="17" y="114"/>
                </a:cxn>
                <a:cxn ang="0">
                  <a:pos x="17" y="114"/>
                </a:cxn>
                <a:cxn ang="0">
                  <a:pos x="17" y="114"/>
                </a:cxn>
                <a:cxn ang="0">
                  <a:pos x="6" y="114"/>
                </a:cxn>
                <a:cxn ang="0">
                  <a:pos x="3" y="114"/>
                </a:cxn>
                <a:cxn ang="0">
                  <a:pos x="3" y="114"/>
                </a:cxn>
                <a:cxn ang="0">
                  <a:pos x="3" y="87"/>
                </a:cxn>
                <a:cxn ang="0">
                  <a:pos x="3" y="70"/>
                </a:cxn>
                <a:cxn ang="0">
                  <a:pos x="3" y="70"/>
                </a:cxn>
                <a:cxn ang="0">
                  <a:pos x="0" y="6"/>
                </a:cxn>
                <a:cxn ang="0">
                  <a:pos x="3" y="3"/>
                </a:cxn>
                <a:cxn ang="0">
                  <a:pos x="3" y="3"/>
                </a:cxn>
                <a:cxn ang="0">
                  <a:pos x="14" y="3"/>
                </a:cxn>
                <a:cxn ang="0">
                  <a:pos x="17" y="3"/>
                </a:cxn>
                <a:cxn ang="0">
                  <a:pos x="17" y="3"/>
                </a:cxn>
                <a:cxn ang="0">
                  <a:pos x="17" y="14"/>
                </a:cxn>
                <a:cxn ang="0">
                  <a:pos x="17" y="14"/>
                </a:cxn>
                <a:cxn ang="0">
                  <a:pos x="33" y="6"/>
                </a:cxn>
                <a:cxn ang="0">
                  <a:pos x="42" y="3"/>
                </a:cxn>
                <a:cxn ang="0">
                  <a:pos x="53" y="0"/>
                </a:cxn>
                <a:cxn ang="0">
                  <a:pos x="53" y="0"/>
                </a:cxn>
                <a:cxn ang="0">
                  <a:pos x="61" y="3"/>
                </a:cxn>
                <a:cxn ang="0">
                  <a:pos x="69" y="6"/>
                </a:cxn>
                <a:cxn ang="0">
                  <a:pos x="77" y="11"/>
                </a:cxn>
                <a:cxn ang="0">
                  <a:pos x="83" y="19"/>
                </a:cxn>
                <a:cxn ang="0">
                  <a:pos x="83" y="19"/>
                </a:cxn>
                <a:cxn ang="0">
                  <a:pos x="86" y="33"/>
                </a:cxn>
                <a:cxn ang="0">
                  <a:pos x="86" y="46"/>
                </a:cxn>
                <a:cxn ang="0">
                  <a:pos x="86" y="68"/>
                </a:cxn>
                <a:cxn ang="0">
                  <a:pos x="86" y="68"/>
                </a:cxn>
                <a:cxn ang="0">
                  <a:pos x="86" y="114"/>
                </a:cxn>
                <a:cxn ang="0">
                  <a:pos x="86" y="114"/>
                </a:cxn>
              </a:cxnLst>
              <a:rect l="0" t="0" r="r" b="b"/>
              <a:pathLst>
                <a:path w="86" h="114">
                  <a:moveTo>
                    <a:pt x="86" y="114"/>
                  </a:moveTo>
                  <a:lnTo>
                    <a:pt x="86" y="114"/>
                  </a:lnTo>
                  <a:lnTo>
                    <a:pt x="72" y="114"/>
                  </a:lnTo>
                  <a:lnTo>
                    <a:pt x="72" y="84"/>
                  </a:lnTo>
                  <a:lnTo>
                    <a:pt x="72" y="43"/>
                  </a:lnTo>
                  <a:lnTo>
                    <a:pt x="72" y="33"/>
                  </a:lnTo>
                  <a:lnTo>
                    <a:pt x="66" y="22"/>
                  </a:lnTo>
                  <a:lnTo>
                    <a:pt x="61" y="16"/>
                  </a:lnTo>
                  <a:lnTo>
                    <a:pt x="50" y="14"/>
                  </a:lnTo>
                  <a:lnTo>
                    <a:pt x="42" y="14"/>
                  </a:lnTo>
                  <a:lnTo>
                    <a:pt x="31" y="16"/>
                  </a:lnTo>
                  <a:lnTo>
                    <a:pt x="17" y="27"/>
                  </a:lnTo>
                  <a:lnTo>
                    <a:pt x="17" y="33"/>
                  </a:lnTo>
                  <a:lnTo>
                    <a:pt x="17" y="114"/>
                  </a:lnTo>
                  <a:lnTo>
                    <a:pt x="6" y="114"/>
                  </a:lnTo>
                  <a:lnTo>
                    <a:pt x="3" y="114"/>
                  </a:lnTo>
                  <a:lnTo>
                    <a:pt x="3" y="87"/>
                  </a:lnTo>
                  <a:lnTo>
                    <a:pt x="3" y="70"/>
                  </a:lnTo>
                  <a:lnTo>
                    <a:pt x="0" y="6"/>
                  </a:lnTo>
                  <a:lnTo>
                    <a:pt x="3" y="3"/>
                  </a:lnTo>
                  <a:lnTo>
                    <a:pt x="14" y="3"/>
                  </a:lnTo>
                  <a:lnTo>
                    <a:pt x="17" y="3"/>
                  </a:lnTo>
                  <a:lnTo>
                    <a:pt x="17" y="14"/>
                  </a:lnTo>
                  <a:lnTo>
                    <a:pt x="33" y="6"/>
                  </a:lnTo>
                  <a:lnTo>
                    <a:pt x="42" y="3"/>
                  </a:lnTo>
                  <a:lnTo>
                    <a:pt x="53" y="0"/>
                  </a:lnTo>
                  <a:lnTo>
                    <a:pt x="61" y="3"/>
                  </a:lnTo>
                  <a:lnTo>
                    <a:pt x="69" y="6"/>
                  </a:lnTo>
                  <a:lnTo>
                    <a:pt x="77" y="11"/>
                  </a:lnTo>
                  <a:lnTo>
                    <a:pt x="83" y="19"/>
                  </a:lnTo>
                  <a:lnTo>
                    <a:pt x="86" y="33"/>
                  </a:lnTo>
                  <a:lnTo>
                    <a:pt x="86" y="46"/>
                  </a:lnTo>
                  <a:lnTo>
                    <a:pt x="86" y="68"/>
                  </a:lnTo>
                  <a:lnTo>
                    <a:pt x="86"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9" name="Freeform 38"/>
            <p:cNvSpPr>
              <a:spLocks noEditPoints="1"/>
            </p:cNvSpPr>
            <p:nvPr/>
          </p:nvSpPr>
          <p:spPr bwMode="auto">
            <a:xfrm>
              <a:off x="2129" y="783"/>
              <a:ext cx="90" cy="116"/>
            </a:xfrm>
            <a:custGeom>
              <a:avLst/>
              <a:gdLst/>
              <a:ahLst/>
              <a:cxnLst>
                <a:cxn ang="0">
                  <a:pos x="90" y="57"/>
                </a:cxn>
                <a:cxn ang="0">
                  <a:pos x="11" y="57"/>
                </a:cxn>
                <a:cxn ang="0">
                  <a:pos x="11" y="57"/>
                </a:cxn>
                <a:cxn ang="0">
                  <a:pos x="13" y="76"/>
                </a:cxn>
                <a:cxn ang="0">
                  <a:pos x="22" y="89"/>
                </a:cxn>
                <a:cxn ang="0">
                  <a:pos x="27" y="97"/>
                </a:cxn>
                <a:cxn ang="0">
                  <a:pos x="35" y="100"/>
                </a:cxn>
                <a:cxn ang="0">
                  <a:pos x="44" y="103"/>
                </a:cxn>
                <a:cxn ang="0">
                  <a:pos x="52" y="106"/>
                </a:cxn>
                <a:cxn ang="0">
                  <a:pos x="52" y="106"/>
                </a:cxn>
                <a:cxn ang="0">
                  <a:pos x="60" y="103"/>
                </a:cxn>
                <a:cxn ang="0">
                  <a:pos x="71" y="100"/>
                </a:cxn>
                <a:cxn ang="0">
                  <a:pos x="77" y="97"/>
                </a:cxn>
                <a:cxn ang="0">
                  <a:pos x="85" y="89"/>
                </a:cxn>
                <a:cxn ang="0">
                  <a:pos x="88" y="92"/>
                </a:cxn>
                <a:cxn ang="0">
                  <a:pos x="88" y="92"/>
                </a:cxn>
                <a:cxn ang="0">
                  <a:pos x="85" y="103"/>
                </a:cxn>
                <a:cxn ang="0">
                  <a:pos x="85" y="106"/>
                </a:cxn>
                <a:cxn ang="0">
                  <a:pos x="85" y="106"/>
                </a:cxn>
                <a:cxn ang="0">
                  <a:pos x="68" y="114"/>
                </a:cxn>
                <a:cxn ang="0">
                  <a:pos x="49" y="116"/>
                </a:cxn>
                <a:cxn ang="0">
                  <a:pos x="49" y="116"/>
                </a:cxn>
                <a:cxn ang="0">
                  <a:pos x="38" y="116"/>
                </a:cxn>
                <a:cxn ang="0">
                  <a:pos x="27" y="111"/>
                </a:cxn>
                <a:cxn ang="0">
                  <a:pos x="19" y="108"/>
                </a:cxn>
                <a:cxn ang="0">
                  <a:pos x="11" y="100"/>
                </a:cxn>
                <a:cxn ang="0">
                  <a:pos x="5" y="92"/>
                </a:cxn>
                <a:cxn ang="0">
                  <a:pos x="2" y="81"/>
                </a:cxn>
                <a:cxn ang="0">
                  <a:pos x="0" y="70"/>
                </a:cxn>
                <a:cxn ang="0">
                  <a:pos x="0" y="60"/>
                </a:cxn>
                <a:cxn ang="0">
                  <a:pos x="0" y="60"/>
                </a:cxn>
                <a:cxn ang="0">
                  <a:pos x="2" y="35"/>
                </a:cxn>
                <a:cxn ang="0">
                  <a:pos x="5" y="27"/>
                </a:cxn>
                <a:cxn ang="0">
                  <a:pos x="11" y="16"/>
                </a:cxn>
                <a:cxn ang="0">
                  <a:pos x="16" y="11"/>
                </a:cxn>
                <a:cxn ang="0">
                  <a:pos x="27" y="6"/>
                </a:cxn>
                <a:cxn ang="0">
                  <a:pos x="35" y="3"/>
                </a:cxn>
                <a:cxn ang="0">
                  <a:pos x="46" y="0"/>
                </a:cxn>
                <a:cxn ang="0">
                  <a:pos x="46" y="0"/>
                </a:cxn>
                <a:cxn ang="0">
                  <a:pos x="57" y="3"/>
                </a:cxn>
                <a:cxn ang="0">
                  <a:pos x="68" y="6"/>
                </a:cxn>
                <a:cxn ang="0">
                  <a:pos x="74" y="11"/>
                </a:cxn>
                <a:cxn ang="0">
                  <a:pos x="79" y="16"/>
                </a:cxn>
                <a:cxn ang="0">
                  <a:pos x="85" y="24"/>
                </a:cxn>
                <a:cxn ang="0">
                  <a:pos x="88" y="35"/>
                </a:cxn>
                <a:cxn ang="0">
                  <a:pos x="90" y="57"/>
                </a:cxn>
                <a:cxn ang="0">
                  <a:pos x="90" y="57"/>
                </a:cxn>
                <a:cxn ang="0">
                  <a:pos x="46" y="11"/>
                </a:cxn>
                <a:cxn ang="0">
                  <a:pos x="46" y="11"/>
                </a:cxn>
                <a:cxn ang="0">
                  <a:pos x="33" y="14"/>
                </a:cxn>
                <a:cxn ang="0">
                  <a:pos x="22" y="22"/>
                </a:cxn>
                <a:cxn ang="0">
                  <a:pos x="16" y="33"/>
                </a:cxn>
                <a:cxn ang="0">
                  <a:pos x="13" y="46"/>
                </a:cxn>
                <a:cxn ang="0">
                  <a:pos x="77" y="46"/>
                </a:cxn>
                <a:cxn ang="0">
                  <a:pos x="77" y="46"/>
                </a:cxn>
                <a:cxn ang="0">
                  <a:pos x="74" y="33"/>
                </a:cxn>
                <a:cxn ang="0">
                  <a:pos x="68" y="22"/>
                </a:cxn>
                <a:cxn ang="0">
                  <a:pos x="60" y="14"/>
                </a:cxn>
                <a:cxn ang="0">
                  <a:pos x="46" y="11"/>
                </a:cxn>
                <a:cxn ang="0">
                  <a:pos x="46" y="11"/>
                </a:cxn>
              </a:cxnLst>
              <a:rect l="0" t="0" r="r" b="b"/>
              <a:pathLst>
                <a:path w="90" h="116">
                  <a:moveTo>
                    <a:pt x="90" y="57"/>
                  </a:moveTo>
                  <a:lnTo>
                    <a:pt x="11" y="57"/>
                  </a:lnTo>
                  <a:lnTo>
                    <a:pt x="13" y="76"/>
                  </a:lnTo>
                  <a:lnTo>
                    <a:pt x="22" y="89"/>
                  </a:lnTo>
                  <a:lnTo>
                    <a:pt x="27" y="97"/>
                  </a:lnTo>
                  <a:lnTo>
                    <a:pt x="35" y="100"/>
                  </a:lnTo>
                  <a:lnTo>
                    <a:pt x="44" y="103"/>
                  </a:lnTo>
                  <a:lnTo>
                    <a:pt x="52" y="106"/>
                  </a:lnTo>
                  <a:lnTo>
                    <a:pt x="60" y="103"/>
                  </a:lnTo>
                  <a:lnTo>
                    <a:pt x="71" y="100"/>
                  </a:lnTo>
                  <a:lnTo>
                    <a:pt x="77" y="97"/>
                  </a:lnTo>
                  <a:lnTo>
                    <a:pt x="85" y="89"/>
                  </a:lnTo>
                  <a:lnTo>
                    <a:pt x="88" y="92"/>
                  </a:lnTo>
                  <a:lnTo>
                    <a:pt x="85" y="103"/>
                  </a:lnTo>
                  <a:lnTo>
                    <a:pt x="85" y="106"/>
                  </a:lnTo>
                  <a:lnTo>
                    <a:pt x="68" y="114"/>
                  </a:lnTo>
                  <a:lnTo>
                    <a:pt x="49" y="116"/>
                  </a:lnTo>
                  <a:lnTo>
                    <a:pt x="38" y="116"/>
                  </a:lnTo>
                  <a:lnTo>
                    <a:pt x="27" y="111"/>
                  </a:lnTo>
                  <a:lnTo>
                    <a:pt x="19" y="108"/>
                  </a:lnTo>
                  <a:lnTo>
                    <a:pt x="11" y="100"/>
                  </a:lnTo>
                  <a:lnTo>
                    <a:pt x="5" y="92"/>
                  </a:lnTo>
                  <a:lnTo>
                    <a:pt x="2" y="81"/>
                  </a:lnTo>
                  <a:lnTo>
                    <a:pt x="0" y="70"/>
                  </a:lnTo>
                  <a:lnTo>
                    <a:pt x="0" y="60"/>
                  </a:lnTo>
                  <a:lnTo>
                    <a:pt x="2" y="35"/>
                  </a:lnTo>
                  <a:lnTo>
                    <a:pt x="5" y="27"/>
                  </a:lnTo>
                  <a:lnTo>
                    <a:pt x="11" y="16"/>
                  </a:lnTo>
                  <a:lnTo>
                    <a:pt x="16" y="11"/>
                  </a:lnTo>
                  <a:lnTo>
                    <a:pt x="27" y="6"/>
                  </a:lnTo>
                  <a:lnTo>
                    <a:pt x="35" y="3"/>
                  </a:lnTo>
                  <a:lnTo>
                    <a:pt x="46" y="0"/>
                  </a:lnTo>
                  <a:lnTo>
                    <a:pt x="57" y="3"/>
                  </a:lnTo>
                  <a:lnTo>
                    <a:pt x="68" y="6"/>
                  </a:lnTo>
                  <a:lnTo>
                    <a:pt x="74" y="11"/>
                  </a:lnTo>
                  <a:lnTo>
                    <a:pt x="79" y="16"/>
                  </a:lnTo>
                  <a:lnTo>
                    <a:pt x="85" y="24"/>
                  </a:lnTo>
                  <a:lnTo>
                    <a:pt x="88" y="35"/>
                  </a:lnTo>
                  <a:lnTo>
                    <a:pt x="90" y="57"/>
                  </a:lnTo>
                  <a:close/>
                  <a:moveTo>
                    <a:pt x="46" y="11"/>
                  </a:moveTo>
                  <a:lnTo>
                    <a:pt x="46" y="11"/>
                  </a:lnTo>
                  <a:lnTo>
                    <a:pt x="33" y="14"/>
                  </a:lnTo>
                  <a:lnTo>
                    <a:pt x="22" y="22"/>
                  </a:lnTo>
                  <a:lnTo>
                    <a:pt x="16" y="33"/>
                  </a:lnTo>
                  <a:lnTo>
                    <a:pt x="13" y="46"/>
                  </a:lnTo>
                  <a:lnTo>
                    <a:pt x="77" y="46"/>
                  </a:lnTo>
                  <a:lnTo>
                    <a:pt x="74" y="33"/>
                  </a:lnTo>
                  <a:lnTo>
                    <a:pt x="68"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37"/>
            <p:cNvSpPr>
              <a:spLocks/>
            </p:cNvSpPr>
            <p:nvPr/>
          </p:nvSpPr>
          <p:spPr bwMode="auto">
            <a:xfrm>
              <a:off x="2244" y="783"/>
              <a:ext cx="72" cy="116"/>
            </a:xfrm>
            <a:custGeom>
              <a:avLst/>
              <a:gdLst/>
              <a:ahLst/>
              <a:cxnLst>
                <a:cxn ang="0">
                  <a:pos x="30" y="116"/>
                </a:cxn>
                <a:cxn ang="0">
                  <a:pos x="30" y="116"/>
                </a:cxn>
                <a:cxn ang="0">
                  <a:pos x="14" y="114"/>
                </a:cxn>
                <a:cxn ang="0">
                  <a:pos x="0" y="108"/>
                </a:cxn>
                <a:cxn ang="0">
                  <a:pos x="0" y="106"/>
                </a:cxn>
                <a:cxn ang="0">
                  <a:pos x="0" y="106"/>
                </a:cxn>
                <a:cxn ang="0">
                  <a:pos x="0" y="95"/>
                </a:cxn>
                <a:cxn ang="0">
                  <a:pos x="3" y="92"/>
                </a:cxn>
                <a:cxn ang="0">
                  <a:pos x="3" y="92"/>
                </a:cxn>
                <a:cxn ang="0">
                  <a:pos x="17" y="103"/>
                </a:cxn>
                <a:cxn ang="0">
                  <a:pos x="22" y="106"/>
                </a:cxn>
                <a:cxn ang="0">
                  <a:pos x="30" y="106"/>
                </a:cxn>
                <a:cxn ang="0">
                  <a:pos x="30" y="106"/>
                </a:cxn>
                <a:cxn ang="0">
                  <a:pos x="41" y="106"/>
                </a:cxn>
                <a:cxn ang="0">
                  <a:pos x="50" y="100"/>
                </a:cxn>
                <a:cxn ang="0">
                  <a:pos x="55" y="95"/>
                </a:cxn>
                <a:cxn ang="0">
                  <a:pos x="58" y="84"/>
                </a:cxn>
                <a:cxn ang="0">
                  <a:pos x="58" y="84"/>
                </a:cxn>
                <a:cxn ang="0">
                  <a:pos x="55" y="76"/>
                </a:cxn>
                <a:cxn ang="0">
                  <a:pos x="50" y="68"/>
                </a:cxn>
                <a:cxn ang="0">
                  <a:pos x="39" y="65"/>
                </a:cxn>
                <a:cxn ang="0">
                  <a:pos x="28" y="62"/>
                </a:cxn>
                <a:cxn ang="0">
                  <a:pos x="17" y="60"/>
                </a:cxn>
                <a:cxn ang="0">
                  <a:pos x="8" y="54"/>
                </a:cxn>
                <a:cxn ang="0">
                  <a:pos x="3" y="46"/>
                </a:cxn>
                <a:cxn ang="0">
                  <a:pos x="0" y="33"/>
                </a:cxn>
                <a:cxn ang="0">
                  <a:pos x="0" y="33"/>
                </a:cxn>
                <a:cxn ang="0">
                  <a:pos x="0" y="24"/>
                </a:cxn>
                <a:cxn ang="0">
                  <a:pos x="3" y="16"/>
                </a:cxn>
                <a:cxn ang="0">
                  <a:pos x="11" y="8"/>
                </a:cxn>
                <a:cxn ang="0">
                  <a:pos x="22" y="3"/>
                </a:cxn>
                <a:cxn ang="0">
                  <a:pos x="36" y="0"/>
                </a:cxn>
                <a:cxn ang="0">
                  <a:pos x="36" y="0"/>
                </a:cxn>
                <a:cxn ang="0">
                  <a:pos x="50" y="3"/>
                </a:cxn>
                <a:cxn ang="0">
                  <a:pos x="63" y="8"/>
                </a:cxn>
                <a:cxn ang="0">
                  <a:pos x="66" y="8"/>
                </a:cxn>
                <a:cxn ang="0">
                  <a:pos x="66" y="8"/>
                </a:cxn>
                <a:cxn ang="0">
                  <a:pos x="63" y="22"/>
                </a:cxn>
                <a:cxn ang="0">
                  <a:pos x="63" y="22"/>
                </a:cxn>
                <a:cxn ang="0">
                  <a:pos x="63" y="22"/>
                </a:cxn>
                <a:cxn ang="0">
                  <a:pos x="50" y="14"/>
                </a:cxn>
                <a:cxn ang="0">
                  <a:pos x="36" y="14"/>
                </a:cxn>
                <a:cxn ang="0">
                  <a:pos x="36" y="14"/>
                </a:cxn>
                <a:cxn ang="0">
                  <a:pos x="28" y="14"/>
                </a:cxn>
                <a:cxn ang="0">
                  <a:pos x="19" y="16"/>
                </a:cxn>
                <a:cxn ang="0">
                  <a:pos x="14" y="22"/>
                </a:cxn>
                <a:cxn ang="0">
                  <a:pos x="11" y="30"/>
                </a:cxn>
                <a:cxn ang="0">
                  <a:pos x="11" y="30"/>
                </a:cxn>
                <a:cxn ang="0">
                  <a:pos x="14" y="41"/>
                </a:cxn>
                <a:cxn ang="0">
                  <a:pos x="22" y="46"/>
                </a:cxn>
                <a:cxn ang="0">
                  <a:pos x="41" y="52"/>
                </a:cxn>
                <a:cxn ang="0">
                  <a:pos x="52" y="57"/>
                </a:cxn>
                <a:cxn ang="0">
                  <a:pos x="61" y="62"/>
                </a:cxn>
                <a:cxn ang="0">
                  <a:pos x="69" y="70"/>
                </a:cxn>
                <a:cxn ang="0">
                  <a:pos x="72" y="84"/>
                </a:cxn>
                <a:cxn ang="0">
                  <a:pos x="72" y="84"/>
                </a:cxn>
                <a:cxn ang="0">
                  <a:pos x="69" y="92"/>
                </a:cxn>
                <a:cxn ang="0">
                  <a:pos x="66" y="97"/>
                </a:cxn>
                <a:cxn ang="0">
                  <a:pos x="63" y="106"/>
                </a:cxn>
                <a:cxn ang="0">
                  <a:pos x="58" y="108"/>
                </a:cxn>
                <a:cxn ang="0">
                  <a:pos x="44" y="114"/>
                </a:cxn>
                <a:cxn ang="0">
                  <a:pos x="30" y="116"/>
                </a:cxn>
                <a:cxn ang="0">
                  <a:pos x="30" y="116"/>
                </a:cxn>
              </a:cxnLst>
              <a:rect l="0" t="0" r="r" b="b"/>
              <a:pathLst>
                <a:path w="72" h="116">
                  <a:moveTo>
                    <a:pt x="30" y="116"/>
                  </a:moveTo>
                  <a:lnTo>
                    <a:pt x="30" y="116"/>
                  </a:lnTo>
                  <a:lnTo>
                    <a:pt x="14" y="114"/>
                  </a:lnTo>
                  <a:lnTo>
                    <a:pt x="0" y="108"/>
                  </a:lnTo>
                  <a:lnTo>
                    <a:pt x="0" y="106"/>
                  </a:lnTo>
                  <a:lnTo>
                    <a:pt x="0" y="95"/>
                  </a:lnTo>
                  <a:lnTo>
                    <a:pt x="3" y="92"/>
                  </a:lnTo>
                  <a:lnTo>
                    <a:pt x="17" y="103"/>
                  </a:lnTo>
                  <a:lnTo>
                    <a:pt x="22" y="106"/>
                  </a:lnTo>
                  <a:lnTo>
                    <a:pt x="30" y="106"/>
                  </a:lnTo>
                  <a:lnTo>
                    <a:pt x="41" y="106"/>
                  </a:lnTo>
                  <a:lnTo>
                    <a:pt x="50" y="100"/>
                  </a:lnTo>
                  <a:lnTo>
                    <a:pt x="55" y="95"/>
                  </a:lnTo>
                  <a:lnTo>
                    <a:pt x="58" y="84"/>
                  </a:lnTo>
                  <a:lnTo>
                    <a:pt x="55" y="76"/>
                  </a:lnTo>
                  <a:lnTo>
                    <a:pt x="50" y="68"/>
                  </a:lnTo>
                  <a:lnTo>
                    <a:pt x="39" y="65"/>
                  </a:lnTo>
                  <a:lnTo>
                    <a:pt x="28" y="62"/>
                  </a:lnTo>
                  <a:lnTo>
                    <a:pt x="17" y="60"/>
                  </a:lnTo>
                  <a:lnTo>
                    <a:pt x="8" y="54"/>
                  </a:lnTo>
                  <a:lnTo>
                    <a:pt x="3" y="46"/>
                  </a:lnTo>
                  <a:lnTo>
                    <a:pt x="0" y="33"/>
                  </a:lnTo>
                  <a:lnTo>
                    <a:pt x="0" y="24"/>
                  </a:lnTo>
                  <a:lnTo>
                    <a:pt x="3" y="16"/>
                  </a:lnTo>
                  <a:lnTo>
                    <a:pt x="11" y="8"/>
                  </a:lnTo>
                  <a:lnTo>
                    <a:pt x="22" y="3"/>
                  </a:lnTo>
                  <a:lnTo>
                    <a:pt x="36" y="0"/>
                  </a:lnTo>
                  <a:lnTo>
                    <a:pt x="50" y="3"/>
                  </a:lnTo>
                  <a:lnTo>
                    <a:pt x="63" y="8"/>
                  </a:lnTo>
                  <a:lnTo>
                    <a:pt x="66" y="8"/>
                  </a:lnTo>
                  <a:lnTo>
                    <a:pt x="63" y="22"/>
                  </a:lnTo>
                  <a:lnTo>
                    <a:pt x="50" y="14"/>
                  </a:lnTo>
                  <a:lnTo>
                    <a:pt x="36" y="14"/>
                  </a:lnTo>
                  <a:lnTo>
                    <a:pt x="28" y="14"/>
                  </a:lnTo>
                  <a:lnTo>
                    <a:pt x="19" y="16"/>
                  </a:lnTo>
                  <a:lnTo>
                    <a:pt x="14" y="22"/>
                  </a:lnTo>
                  <a:lnTo>
                    <a:pt x="11" y="30"/>
                  </a:lnTo>
                  <a:lnTo>
                    <a:pt x="14" y="41"/>
                  </a:lnTo>
                  <a:lnTo>
                    <a:pt x="22" y="46"/>
                  </a:lnTo>
                  <a:lnTo>
                    <a:pt x="41" y="52"/>
                  </a:lnTo>
                  <a:lnTo>
                    <a:pt x="52" y="57"/>
                  </a:lnTo>
                  <a:lnTo>
                    <a:pt x="61" y="62"/>
                  </a:lnTo>
                  <a:lnTo>
                    <a:pt x="69" y="70"/>
                  </a:lnTo>
                  <a:lnTo>
                    <a:pt x="72" y="84"/>
                  </a:lnTo>
                  <a:lnTo>
                    <a:pt x="69" y="92"/>
                  </a:lnTo>
                  <a:lnTo>
                    <a:pt x="66" y="97"/>
                  </a:lnTo>
                  <a:lnTo>
                    <a:pt x="63" y="106"/>
                  </a:lnTo>
                  <a:lnTo>
                    <a:pt x="58" y="108"/>
                  </a:lnTo>
                  <a:lnTo>
                    <a:pt x="44"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1" name="Freeform 36"/>
            <p:cNvSpPr>
              <a:spLocks/>
            </p:cNvSpPr>
            <p:nvPr/>
          </p:nvSpPr>
          <p:spPr bwMode="auto">
            <a:xfrm>
              <a:off x="2338" y="783"/>
              <a:ext cx="71" cy="116"/>
            </a:xfrm>
            <a:custGeom>
              <a:avLst/>
              <a:gdLst/>
              <a:ahLst/>
              <a:cxnLst>
                <a:cxn ang="0">
                  <a:pos x="33" y="116"/>
                </a:cxn>
                <a:cxn ang="0">
                  <a:pos x="33" y="116"/>
                </a:cxn>
                <a:cxn ang="0">
                  <a:pos x="16" y="114"/>
                </a:cxn>
                <a:cxn ang="0">
                  <a:pos x="0" y="108"/>
                </a:cxn>
                <a:cxn ang="0">
                  <a:pos x="0" y="106"/>
                </a:cxn>
                <a:cxn ang="0">
                  <a:pos x="0" y="106"/>
                </a:cxn>
                <a:cxn ang="0">
                  <a:pos x="2" y="95"/>
                </a:cxn>
                <a:cxn ang="0">
                  <a:pos x="2" y="92"/>
                </a:cxn>
                <a:cxn ang="0">
                  <a:pos x="2" y="92"/>
                </a:cxn>
                <a:cxn ang="0">
                  <a:pos x="16" y="103"/>
                </a:cxn>
                <a:cxn ang="0">
                  <a:pos x="24" y="106"/>
                </a:cxn>
                <a:cxn ang="0">
                  <a:pos x="33" y="106"/>
                </a:cxn>
                <a:cxn ang="0">
                  <a:pos x="33" y="106"/>
                </a:cxn>
                <a:cxn ang="0">
                  <a:pos x="41" y="106"/>
                </a:cxn>
                <a:cxn ang="0">
                  <a:pos x="49" y="100"/>
                </a:cxn>
                <a:cxn ang="0">
                  <a:pos x="57" y="95"/>
                </a:cxn>
                <a:cxn ang="0">
                  <a:pos x="57" y="84"/>
                </a:cxn>
                <a:cxn ang="0">
                  <a:pos x="57" y="84"/>
                </a:cxn>
                <a:cxn ang="0">
                  <a:pos x="55" y="76"/>
                </a:cxn>
                <a:cxn ang="0">
                  <a:pos x="49" y="68"/>
                </a:cxn>
                <a:cxn ang="0">
                  <a:pos x="41" y="65"/>
                </a:cxn>
                <a:cxn ang="0">
                  <a:pos x="30" y="62"/>
                </a:cxn>
                <a:cxn ang="0">
                  <a:pos x="19" y="60"/>
                </a:cxn>
                <a:cxn ang="0">
                  <a:pos x="11" y="54"/>
                </a:cxn>
                <a:cxn ang="0">
                  <a:pos x="2" y="46"/>
                </a:cxn>
                <a:cxn ang="0">
                  <a:pos x="0" y="33"/>
                </a:cxn>
                <a:cxn ang="0">
                  <a:pos x="0" y="33"/>
                </a:cxn>
                <a:cxn ang="0">
                  <a:pos x="2" y="24"/>
                </a:cxn>
                <a:cxn ang="0">
                  <a:pos x="2" y="16"/>
                </a:cxn>
                <a:cxn ang="0">
                  <a:pos x="13" y="8"/>
                </a:cxn>
                <a:cxn ang="0">
                  <a:pos x="24" y="3"/>
                </a:cxn>
                <a:cxn ang="0">
                  <a:pos x="38" y="0"/>
                </a:cxn>
                <a:cxn ang="0">
                  <a:pos x="38" y="0"/>
                </a:cxn>
                <a:cxn ang="0">
                  <a:pos x="52" y="3"/>
                </a:cxn>
                <a:cxn ang="0">
                  <a:pos x="66" y="8"/>
                </a:cxn>
                <a:cxn ang="0">
                  <a:pos x="66" y="8"/>
                </a:cxn>
                <a:cxn ang="0">
                  <a:pos x="66" y="8"/>
                </a:cxn>
                <a:cxn ang="0">
                  <a:pos x="66" y="22"/>
                </a:cxn>
                <a:cxn ang="0">
                  <a:pos x="63" y="22"/>
                </a:cxn>
                <a:cxn ang="0">
                  <a:pos x="63" y="22"/>
                </a:cxn>
                <a:cxn ang="0">
                  <a:pos x="52" y="14"/>
                </a:cxn>
                <a:cxn ang="0">
                  <a:pos x="38" y="14"/>
                </a:cxn>
                <a:cxn ang="0">
                  <a:pos x="38" y="14"/>
                </a:cxn>
                <a:cxn ang="0">
                  <a:pos x="30" y="14"/>
                </a:cxn>
                <a:cxn ang="0">
                  <a:pos x="22" y="16"/>
                </a:cxn>
                <a:cxn ang="0">
                  <a:pos x="16" y="22"/>
                </a:cxn>
                <a:cxn ang="0">
                  <a:pos x="13" y="30"/>
                </a:cxn>
                <a:cxn ang="0">
                  <a:pos x="13" y="30"/>
                </a:cxn>
                <a:cxn ang="0">
                  <a:pos x="16" y="41"/>
                </a:cxn>
                <a:cxn ang="0">
                  <a:pos x="22" y="46"/>
                </a:cxn>
                <a:cxn ang="0">
                  <a:pos x="44" y="52"/>
                </a:cxn>
                <a:cxn ang="0">
                  <a:pos x="52" y="57"/>
                </a:cxn>
                <a:cxn ang="0">
                  <a:pos x="63" y="62"/>
                </a:cxn>
                <a:cxn ang="0">
                  <a:pos x="68" y="70"/>
                </a:cxn>
                <a:cxn ang="0">
                  <a:pos x="71" y="84"/>
                </a:cxn>
                <a:cxn ang="0">
                  <a:pos x="71" y="84"/>
                </a:cxn>
                <a:cxn ang="0">
                  <a:pos x="71" y="92"/>
                </a:cxn>
                <a:cxn ang="0">
                  <a:pos x="68" y="97"/>
                </a:cxn>
                <a:cxn ang="0">
                  <a:pos x="63" y="106"/>
                </a:cxn>
                <a:cxn ang="0">
                  <a:pos x="60" y="108"/>
                </a:cxn>
                <a:cxn ang="0">
                  <a:pos x="46" y="114"/>
                </a:cxn>
                <a:cxn ang="0">
                  <a:pos x="33" y="116"/>
                </a:cxn>
                <a:cxn ang="0">
                  <a:pos x="33" y="116"/>
                </a:cxn>
              </a:cxnLst>
              <a:rect l="0" t="0" r="r" b="b"/>
              <a:pathLst>
                <a:path w="71" h="116">
                  <a:moveTo>
                    <a:pt x="33" y="116"/>
                  </a:moveTo>
                  <a:lnTo>
                    <a:pt x="33" y="116"/>
                  </a:lnTo>
                  <a:lnTo>
                    <a:pt x="16" y="114"/>
                  </a:lnTo>
                  <a:lnTo>
                    <a:pt x="0" y="108"/>
                  </a:lnTo>
                  <a:lnTo>
                    <a:pt x="0" y="106"/>
                  </a:lnTo>
                  <a:lnTo>
                    <a:pt x="2" y="95"/>
                  </a:lnTo>
                  <a:lnTo>
                    <a:pt x="2" y="92"/>
                  </a:lnTo>
                  <a:lnTo>
                    <a:pt x="16" y="103"/>
                  </a:lnTo>
                  <a:lnTo>
                    <a:pt x="24" y="106"/>
                  </a:lnTo>
                  <a:lnTo>
                    <a:pt x="33" y="106"/>
                  </a:lnTo>
                  <a:lnTo>
                    <a:pt x="41" y="106"/>
                  </a:lnTo>
                  <a:lnTo>
                    <a:pt x="49" y="100"/>
                  </a:lnTo>
                  <a:lnTo>
                    <a:pt x="57" y="95"/>
                  </a:lnTo>
                  <a:lnTo>
                    <a:pt x="57" y="84"/>
                  </a:lnTo>
                  <a:lnTo>
                    <a:pt x="55" y="76"/>
                  </a:lnTo>
                  <a:lnTo>
                    <a:pt x="49" y="68"/>
                  </a:lnTo>
                  <a:lnTo>
                    <a:pt x="41" y="65"/>
                  </a:lnTo>
                  <a:lnTo>
                    <a:pt x="30" y="62"/>
                  </a:lnTo>
                  <a:lnTo>
                    <a:pt x="19" y="60"/>
                  </a:lnTo>
                  <a:lnTo>
                    <a:pt x="11" y="54"/>
                  </a:lnTo>
                  <a:lnTo>
                    <a:pt x="2" y="46"/>
                  </a:lnTo>
                  <a:lnTo>
                    <a:pt x="0" y="33"/>
                  </a:lnTo>
                  <a:lnTo>
                    <a:pt x="2" y="24"/>
                  </a:lnTo>
                  <a:lnTo>
                    <a:pt x="2" y="16"/>
                  </a:lnTo>
                  <a:lnTo>
                    <a:pt x="13" y="8"/>
                  </a:lnTo>
                  <a:lnTo>
                    <a:pt x="24" y="3"/>
                  </a:lnTo>
                  <a:lnTo>
                    <a:pt x="38" y="0"/>
                  </a:lnTo>
                  <a:lnTo>
                    <a:pt x="52" y="3"/>
                  </a:lnTo>
                  <a:lnTo>
                    <a:pt x="66" y="8"/>
                  </a:lnTo>
                  <a:lnTo>
                    <a:pt x="66" y="22"/>
                  </a:lnTo>
                  <a:lnTo>
                    <a:pt x="63" y="22"/>
                  </a:lnTo>
                  <a:lnTo>
                    <a:pt x="52" y="14"/>
                  </a:lnTo>
                  <a:lnTo>
                    <a:pt x="38" y="14"/>
                  </a:lnTo>
                  <a:lnTo>
                    <a:pt x="30" y="14"/>
                  </a:lnTo>
                  <a:lnTo>
                    <a:pt x="22" y="16"/>
                  </a:lnTo>
                  <a:lnTo>
                    <a:pt x="16" y="22"/>
                  </a:lnTo>
                  <a:lnTo>
                    <a:pt x="13" y="30"/>
                  </a:lnTo>
                  <a:lnTo>
                    <a:pt x="16" y="41"/>
                  </a:lnTo>
                  <a:lnTo>
                    <a:pt x="22" y="46"/>
                  </a:lnTo>
                  <a:lnTo>
                    <a:pt x="44" y="52"/>
                  </a:lnTo>
                  <a:lnTo>
                    <a:pt x="52" y="57"/>
                  </a:lnTo>
                  <a:lnTo>
                    <a:pt x="63" y="62"/>
                  </a:lnTo>
                  <a:lnTo>
                    <a:pt x="68" y="70"/>
                  </a:lnTo>
                  <a:lnTo>
                    <a:pt x="71" y="84"/>
                  </a:lnTo>
                  <a:lnTo>
                    <a:pt x="71" y="92"/>
                  </a:lnTo>
                  <a:lnTo>
                    <a:pt x="68" y="97"/>
                  </a:lnTo>
                  <a:lnTo>
                    <a:pt x="63" y="106"/>
                  </a:lnTo>
                  <a:lnTo>
                    <a:pt x="60" y="108"/>
                  </a:lnTo>
                  <a:lnTo>
                    <a:pt x="46"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Freeform 35"/>
            <p:cNvSpPr>
              <a:spLocks/>
            </p:cNvSpPr>
            <p:nvPr/>
          </p:nvSpPr>
          <p:spPr bwMode="auto">
            <a:xfrm>
              <a:off x="2505" y="740"/>
              <a:ext cx="88" cy="159"/>
            </a:xfrm>
            <a:custGeom>
              <a:avLst/>
              <a:gdLst/>
              <a:ahLst/>
              <a:cxnLst>
                <a:cxn ang="0">
                  <a:pos x="83" y="132"/>
                </a:cxn>
                <a:cxn ang="0">
                  <a:pos x="66" y="154"/>
                </a:cxn>
                <a:cxn ang="0">
                  <a:pos x="39" y="159"/>
                </a:cxn>
                <a:cxn ang="0">
                  <a:pos x="20" y="157"/>
                </a:cxn>
                <a:cxn ang="0">
                  <a:pos x="3" y="149"/>
                </a:cxn>
                <a:cxn ang="0">
                  <a:pos x="3" y="132"/>
                </a:cxn>
                <a:cxn ang="0">
                  <a:pos x="3" y="132"/>
                </a:cxn>
                <a:cxn ang="0">
                  <a:pos x="20" y="146"/>
                </a:cxn>
                <a:cxn ang="0">
                  <a:pos x="39" y="149"/>
                </a:cxn>
                <a:cxn ang="0">
                  <a:pos x="53" y="146"/>
                </a:cxn>
                <a:cxn ang="0">
                  <a:pos x="72" y="130"/>
                </a:cxn>
                <a:cxn ang="0">
                  <a:pos x="75" y="116"/>
                </a:cxn>
                <a:cxn ang="0">
                  <a:pos x="72" y="105"/>
                </a:cxn>
                <a:cxn ang="0">
                  <a:pos x="50" y="89"/>
                </a:cxn>
                <a:cxn ang="0">
                  <a:pos x="25" y="76"/>
                </a:cxn>
                <a:cxn ang="0">
                  <a:pos x="3" y="57"/>
                </a:cxn>
                <a:cxn ang="0">
                  <a:pos x="0" y="40"/>
                </a:cxn>
                <a:cxn ang="0">
                  <a:pos x="3" y="30"/>
                </a:cxn>
                <a:cxn ang="0">
                  <a:pos x="9" y="16"/>
                </a:cxn>
                <a:cxn ang="0">
                  <a:pos x="31" y="3"/>
                </a:cxn>
                <a:cxn ang="0">
                  <a:pos x="47" y="0"/>
                </a:cxn>
                <a:cxn ang="0">
                  <a:pos x="80" y="11"/>
                </a:cxn>
                <a:cxn ang="0">
                  <a:pos x="80" y="22"/>
                </a:cxn>
                <a:cxn ang="0">
                  <a:pos x="80" y="24"/>
                </a:cxn>
                <a:cxn ang="0">
                  <a:pos x="47" y="13"/>
                </a:cxn>
                <a:cxn ang="0">
                  <a:pos x="33" y="13"/>
                </a:cxn>
                <a:cxn ang="0">
                  <a:pos x="17" y="27"/>
                </a:cxn>
                <a:cxn ang="0">
                  <a:pos x="14" y="40"/>
                </a:cxn>
                <a:cxn ang="0">
                  <a:pos x="17" y="51"/>
                </a:cxn>
                <a:cxn ang="0">
                  <a:pos x="36" y="67"/>
                </a:cxn>
                <a:cxn ang="0">
                  <a:pos x="64" y="78"/>
                </a:cxn>
                <a:cxn ang="0">
                  <a:pos x="83" y="100"/>
                </a:cxn>
                <a:cxn ang="0">
                  <a:pos x="88" y="116"/>
                </a:cxn>
                <a:cxn ang="0">
                  <a:pos x="83" y="132"/>
                </a:cxn>
              </a:cxnLst>
              <a:rect l="0" t="0" r="r" b="b"/>
              <a:pathLst>
                <a:path w="88" h="159">
                  <a:moveTo>
                    <a:pt x="83" y="132"/>
                  </a:moveTo>
                  <a:lnTo>
                    <a:pt x="83" y="132"/>
                  </a:lnTo>
                  <a:lnTo>
                    <a:pt x="77" y="146"/>
                  </a:lnTo>
                  <a:lnTo>
                    <a:pt x="66" y="154"/>
                  </a:lnTo>
                  <a:lnTo>
                    <a:pt x="53" y="159"/>
                  </a:lnTo>
                  <a:lnTo>
                    <a:pt x="39" y="159"/>
                  </a:lnTo>
                  <a:lnTo>
                    <a:pt x="20" y="157"/>
                  </a:lnTo>
                  <a:lnTo>
                    <a:pt x="11" y="154"/>
                  </a:lnTo>
                  <a:lnTo>
                    <a:pt x="3" y="149"/>
                  </a:lnTo>
                  <a:lnTo>
                    <a:pt x="0" y="146"/>
                  </a:lnTo>
                  <a:lnTo>
                    <a:pt x="3" y="132"/>
                  </a:lnTo>
                  <a:lnTo>
                    <a:pt x="11" y="140"/>
                  </a:lnTo>
                  <a:lnTo>
                    <a:pt x="20" y="146"/>
                  </a:lnTo>
                  <a:lnTo>
                    <a:pt x="31" y="149"/>
                  </a:lnTo>
                  <a:lnTo>
                    <a:pt x="39" y="149"/>
                  </a:lnTo>
                  <a:lnTo>
                    <a:pt x="53" y="146"/>
                  </a:lnTo>
                  <a:lnTo>
                    <a:pt x="64" y="140"/>
                  </a:lnTo>
                  <a:lnTo>
                    <a:pt x="72" y="130"/>
                  </a:lnTo>
                  <a:lnTo>
                    <a:pt x="75" y="116"/>
                  </a:lnTo>
                  <a:lnTo>
                    <a:pt x="72" y="111"/>
                  </a:lnTo>
                  <a:lnTo>
                    <a:pt x="72" y="105"/>
                  </a:lnTo>
                  <a:lnTo>
                    <a:pt x="64" y="95"/>
                  </a:lnTo>
                  <a:lnTo>
                    <a:pt x="50" y="89"/>
                  </a:lnTo>
                  <a:lnTo>
                    <a:pt x="36" y="81"/>
                  </a:lnTo>
                  <a:lnTo>
                    <a:pt x="25" y="76"/>
                  </a:lnTo>
                  <a:lnTo>
                    <a:pt x="11" y="67"/>
                  </a:lnTo>
                  <a:lnTo>
                    <a:pt x="3" y="57"/>
                  </a:lnTo>
                  <a:lnTo>
                    <a:pt x="0" y="49"/>
                  </a:lnTo>
                  <a:lnTo>
                    <a:pt x="0" y="40"/>
                  </a:lnTo>
                  <a:lnTo>
                    <a:pt x="3" y="30"/>
                  </a:lnTo>
                  <a:lnTo>
                    <a:pt x="6" y="22"/>
                  </a:lnTo>
                  <a:lnTo>
                    <a:pt x="9" y="16"/>
                  </a:lnTo>
                  <a:lnTo>
                    <a:pt x="14" y="11"/>
                  </a:lnTo>
                  <a:lnTo>
                    <a:pt x="31" y="3"/>
                  </a:lnTo>
                  <a:lnTo>
                    <a:pt x="47" y="0"/>
                  </a:lnTo>
                  <a:lnTo>
                    <a:pt x="64" y="3"/>
                  </a:lnTo>
                  <a:lnTo>
                    <a:pt x="80" y="11"/>
                  </a:lnTo>
                  <a:lnTo>
                    <a:pt x="83" y="11"/>
                  </a:lnTo>
                  <a:lnTo>
                    <a:pt x="80" y="22"/>
                  </a:lnTo>
                  <a:lnTo>
                    <a:pt x="80" y="24"/>
                  </a:lnTo>
                  <a:lnTo>
                    <a:pt x="64" y="16"/>
                  </a:lnTo>
                  <a:lnTo>
                    <a:pt x="47" y="13"/>
                  </a:lnTo>
                  <a:lnTo>
                    <a:pt x="33" y="13"/>
                  </a:lnTo>
                  <a:lnTo>
                    <a:pt x="25" y="19"/>
                  </a:lnTo>
                  <a:lnTo>
                    <a:pt x="17" y="27"/>
                  </a:lnTo>
                  <a:lnTo>
                    <a:pt x="14" y="40"/>
                  </a:lnTo>
                  <a:lnTo>
                    <a:pt x="14" y="46"/>
                  </a:lnTo>
                  <a:lnTo>
                    <a:pt x="17" y="51"/>
                  </a:lnTo>
                  <a:lnTo>
                    <a:pt x="25" y="59"/>
                  </a:lnTo>
                  <a:lnTo>
                    <a:pt x="36" y="67"/>
                  </a:lnTo>
                  <a:lnTo>
                    <a:pt x="50" y="73"/>
                  </a:lnTo>
                  <a:lnTo>
                    <a:pt x="64" y="78"/>
                  </a:lnTo>
                  <a:lnTo>
                    <a:pt x="75" y="86"/>
                  </a:lnTo>
                  <a:lnTo>
                    <a:pt x="83" y="100"/>
                  </a:lnTo>
                  <a:lnTo>
                    <a:pt x="86" y="108"/>
                  </a:lnTo>
                  <a:lnTo>
                    <a:pt x="88" y="116"/>
                  </a:lnTo>
                  <a:lnTo>
                    <a:pt x="83" y="1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3" name="Freeform 34"/>
            <p:cNvSpPr>
              <a:spLocks/>
            </p:cNvSpPr>
            <p:nvPr/>
          </p:nvSpPr>
          <p:spPr bwMode="auto">
            <a:xfrm>
              <a:off x="2621" y="783"/>
              <a:ext cx="80" cy="116"/>
            </a:xfrm>
            <a:custGeom>
              <a:avLst/>
              <a:gdLst/>
              <a:ahLst/>
              <a:cxnLst>
                <a:cxn ang="0">
                  <a:pos x="77" y="106"/>
                </a:cxn>
                <a:cxn ang="0">
                  <a:pos x="77" y="108"/>
                </a:cxn>
                <a:cxn ang="0">
                  <a:pos x="77" y="108"/>
                </a:cxn>
                <a:cxn ang="0">
                  <a:pos x="63" y="114"/>
                </a:cxn>
                <a:cxn ang="0">
                  <a:pos x="47" y="116"/>
                </a:cxn>
                <a:cxn ang="0">
                  <a:pos x="47" y="116"/>
                </a:cxn>
                <a:cxn ang="0">
                  <a:pos x="38" y="116"/>
                </a:cxn>
                <a:cxn ang="0">
                  <a:pos x="30" y="114"/>
                </a:cxn>
                <a:cxn ang="0">
                  <a:pos x="30" y="114"/>
                </a:cxn>
                <a:cxn ang="0">
                  <a:pos x="16" y="106"/>
                </a:cxn>
                <a:cxn ang="0">
                  <a:pos x="5" y="92"/>
                </a:cxn>
                <a:cxn ang="0">
                  <a:pos x="0" y="79"/>
                </a:cxn>
                <a:cxn ang="0">
                  <a:pos x="0" y="60"/>
                </a:cxn>
                <a:cxn ang="0">
                  <a:pos x="0" y="60"/>
                </a:cxn>
                <a:cxn ang="0">
                  <a:pos x="0" y="49"/>
                </a:cxn>
                <a:cxn ang="0">
                  <a:pos x="3" y="38"/>
                </a:cxn>
                <a:cxn ang="0">
                  <a:pos x="5" y="27"/>
                </a:cxn>
                <a:cxn ang="0">
                  <a:pos x="11" y="19"/>
                </a:cxn>
                <a:cxn ang="0">
                  <a:pos x="19" y="11"/>
                </a:cxn>
                <a:cxn ang="0">
                  <a:pos x="27" y="6"/>
                </a:cxn>
                <a:cxn ang="0">
                  <a:pos x="38" y="3"/>
                </a:cxn>
                <a:cxn ang="0">
                  <a:pos x="49" y="0"/>
                </a:cxn>
                <a:cxn ang="0">
                  <a:pos x="49" y="0"/>
                </a:cxn>
                <a:cxn ang="0">
                  <a:pos x="63" y="3"/>
                </a:cxn>
                <a:cxn ang="0">
                  <a:pos x="77" y="8"/>
                </a:cxn>
                <a:cxn ang="0">
                  <a:pos x="77" y="11"/>
                </a:cxn>
                <a:cxn ang="0">
                  <a:pos x="77" y="11"/>
                </a:cxn>
                <a:cxn ang="0">
                  <a:pos x="77" y="22"/>
                </a:cxn>
                <a:cxn ang="0">
                  <a:pos x="74" y="22"/>
                </a:cxn>
                <a:cxn ang="0">
                  <a:pos x="74" y="22"/>
                </a:cxn>
                <a:cxn ang="0">
                  <a:pos x="63" y="16"/>
                </a:cxn>
                <a:cxn ang="0">
                  <a:pos x="49" y="14"/>
                </a:cxn>
                <a:cxn ang="0">
                  <a:pos x="49" y="14"/>
                </a:cxn>
                <a:cxn ang="0">
                  <a:pos x="41" y="14"/>
                </a:cxn>
                <a:cxn ang="0">
                  <a:pos x="33" y="16"/>
                </a:cxn>
                <a:cxn ang="0">
                  <a:pos x="27" y="22"/>
                </a:cxn>
                <a:cxn ang="0">
                  <a:pos x="22" y="27"/>
                </a:cxn>
                <a:cxn ang="0">
                  <a:pos x="14" y="41"/>
                </a:cxn>
                <a:cxn ang="0">
                  <a:pos x="11" y="60"/>
                </a:cxn>
                <a:cxn ang="0">
                  <a:pos x="11" y="60"/>
                </a:cxn>
                <a:cxn ang="0">
                  <a:pos x="14" y="76"/>
                </a:cxn>
                <a:cxn ang="0">
                  <a:pos x="22" y="92"/>
                </a:cxn>
                <a:cxn ang="0">
                  <a:pos x="25" y="97"/>
                </a:cxn>
                <a:cxn ang="0">
                  <a:pos x="33" y="100"/>
                </a:cxn>
                <a:cxn ang="0">
                  <a:pos x="41" y="103"/>
                </a:cxn>
                <a:cxn ang="0">
                  <a:pos x="49" y="106"/>
                </a:cxn>
                <a:cxn ang="0">
                  <a:pos x="49" y="106"/>
                </a:cxn>
                <a:cxn ang="0">
                  <a:pos x="58" y="103"/>
                </a:cxn>
                <a:cxn ang="0">
                  <a:pos x="63" y="100"/>
                </a:cxn>
                <a:cxn ang="0">
                  <a:pos x="77" y="92"/>
                </a:cxn>
                <a:cxn ang="0">
                  <a:pos x="80" y="92"/>
                </a:cxn>
                <a:cxn ang="0">
                  <a:pos x="80" y="92"/>
                </a:cxn>
                <a:cxn ang="0">
                  <a:pos x="77" y="106"/>
                </a:cxn>
                <a:cxn ang="0">
                  <a:pos x="77" y="106"/>
                </a:cxn>
              </a:cxnLst>
              <a:rect l="0" t="0" r="r" b="b"/>
              <a:pathLst>
                <a:path w="80" h="116">
                  <a:moveTo>
                    <a:pt x="77" y="106"/>
                  </a:moveTo>
                  <a:lnTo>
                    <a:pt x="77" y="108"/>
                  </a:lnTo>
                  <a:lnTo>
                    <a:pt x="63" y="114"/>
                  </a:lnTo>
                  <a:lnTo>
                    <a:pt x="47" y="116"/>
                  </a:lnTo>
                  <a:lnTo>
                    <a:pt x="38" y="116"/>
                  </a:lnTo>
                  <a:lnTo>
                    <a:pt x="30" y="114"/>
                  </a:lnTo>
                  <a:lnTo>
                    <a:pt x="16" y="106"/>
                  </a:lnTo>
                  <a:lnTo>
                    <a:pt x="5" y="92"/>
                  </a:lnTo>
                  <a:lnTo>
                    <a:pt x="0" y="79"/>
                  </a:lnTo>
                  <a:lnTo>
                    <a:pt x="0" y="60"/>
                  </a:lnTo>
                  <a:lnTo>
                    <a:pt x="0" y="49"/>
                  </a:lnTo>
                  <a:lnTo>
                    <a:pt x="3" y="38"/>
                  </a:lnTo>
                  <a:lnTo>
                    <a:pt x="5" y="27"/>
                  </a:lnTo>
                  <a:lnTo>
                    <a:pt x="11" y="19"/>
                  </a:lnTo>
                  <a:lnTo>
                    <a:pt x="19" y="11"/>
                  </a:lnTo>
                  <a:lnTo>
                    <a:pt x="27" y="6"/>
                  </a:lnTo>
                  <a:lnTo>
                    <a:pt x="38" y="3"/>
                  </a:lnTo>
                  <a:lnTo>
                    <a:pt x="49" y="0"/>
                  </a:lnTo>
                  <a:lnTo>
                    <a:pt x="63" y="3"/>
                  </a:lnTo>
                  <a:lnTo>
                    <a:pt x="77" y="8"/>
                  </a:lnTo>
                  <a:lnTo>
                    <a:pt x="77" y="11"/>
                  </a:lnTo>
                  <a:lnTo>
                    <a:pt x="77" y="22"/>
                  </a:lnTo>
                  <a:lnTo>
                    <a:pt x="74" y="22"/>
                  </a:lnTo>
                  <a:lnTo>
                    <a:pt x="63" y="16"/>
                  </a:lnTo>
                  <a:lnTo>
                    <a:pt x="49" y="14"/>
                  </a:lnTo>
                  <a:lnTo>
                    <a:pt x="41" y="14"/>
                  </a:lnTo>
                  <a:lnTo>
                    <a:pt x="33" y="16"/>
                  </a:lnTo>
                  <a:lnTo>
                    <a:pt x="27" y="22"/>
                  </a:lnTo>
                  <a:lnTo>
                    <a:pt x="22" y="27"/>
                  </a:lnTo>
                  <a:lnTo>
                    <a:pt x="14" y="41"/>
                  </a:lnTo>
                  <a:lnTo>
                    <a:pt x="11" y="60"/>
                  </a:lnTo>
                  <a:lnTo>
                    <a:pt x="14" y="76"/>
                  </a:lnTo>
                  <a:lnTo>
                    <a:pt x="22" y="92"/>
                  </a:lnTo>
                  <a:lnTo>
                    <a:pt x="25" y="97"/>
                  </a:lnTo>
                  <a:lnTo>
                    <a:pt x="33" y="100"/>
                  </a:lnTo>
                  <a:lnTo>
                    <a:pt x="41" y="103"/>
                  </a:lnTo>
                  <a:lnTo>
                    <a:pt x="49" y="106"/>
                  </a:lnTo>
                  <a:lnTo>
                    <a:pt x="58" y="103"/>
                  </a:lnTo>
                  <a:lnTo>
                    <a:pt x="63" y="100"/>
                  </a:lnTo>
                  <a:lnTo>
                    <a:pt x="77" y="92"/>
                  </a:lnTo>
                  <a:lnTo>
                    <a:pt x="80" y="92"/>
                  </a:lnTo>
                  <a:lnTo>
                    <a:pt x="77"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4" name="Freeform 33"/>
            <p:cNvSpPr>
              <a:spLocks/>
            </p:cNvSpPr>
            <p:nvPr/>
          </p:nvSpPr>
          <p:spPr bwMode="auto">
            <a:xfrm>
              <a:off x="2723" y="726"/>
              <a:ext cx="85" cy="171"/>
            </a:xfrm>
            <a:custGeom>
              <a:avLst/>
              <a:gdLst/>
              <a:ahLst/>
              <a:cxnLst>
                <a:cxn ang="0">
                  <a:pos x="85" y="171"/>
                </a:cxn>
                <a:cxn ang="0">
                  <a:pos x="85" y="171"/>
                </a:cxn>
                <a:cxn ang="0">
                  <a:pos x="71" y="171"/>
                </a:cxn>
                <a:cxn ang="0">
                  <a:pos x="71" y="171"/>
                </a:cxn>
                <a:cxn ang="0">
                  <a:pos x="71" y="171"/>
                </a:cxn>
                <a:cxn ang="0">
                  <a:pos x="71" y="136"/>
                </a:cxn>
                <a:cxn ang="0">
                  <a:pos x="71" y="136"/>
                </a:cxn>
                <a:cxn ang="0">
                  <a:pos x="71" y="106"/>
                </a:cxn>
                <a:cxn ang="0">
                  <a:pos x="71" y="106"/>
                </a:cxn>
                <a:cxn ang="0">
                  <a:pos x="71" y="92"/>
                </a:cxn>
                <a:cxn ang="0">
                  <a:pos x="68" y="81"/>
                </a:cxn>
                <a:cxn ang="0">
                  <a:pos x="68" y="81"/>
                </a:cxn>
                <a:cxn ang="0">
                  <a:pos x="66" y="76"/>
                </a:cxn>
                <a:cxn ang="0">
                  <a:pos x="60" y="73"/>
                </a:cxn>
                <a:cxn ang="0">
                  <a:pos x="55" y="71"/>
                </a:cxn>
                <a:cxn ang="0">
                  <a:pos x="49" y="71"/>
                </a:cxn>
                <a:cxn ang="0">
                  <a:pos x="49" y="71"/>
                </a:cxn>
                <a:cxn ang="0">
                  <a:pos x="38" y="71"/>
                </a:cxn>
                <a:cxn ang="0">
                  <a:pos x="30" y="73"/>
                </a:cxn>
                <a:cxn ang="0">
                  <a:pos x="16" y="84"/>
                </a:cxn>
                <a:cxn ang="0">
                  <a:pos x="16" y="84"/>
                </a:cxn>
                <a:cxn ang="0">
                  <a:pos x="16" y="87"/>
                </a:cxn>
                <a:cxn ang="0">
                  <a:pos x="16" y="87"/>
                </a:cxn>
                <a:cxn ang="0">
                  <a:pos x="16" y="171"/>
                </a:cxn>
                <a:cxn ang="0">
                  <a:pos x="16" y="171"/>
                </a:cxn>
                <a:cxn ang="0">
                  <a:pos x="16" y="171"/>
                </a:cxn>
                <a:cxn ang="0">
                  <a:pos x="2" y="171"/>
                </a:cxn>
                <a:cxn ang="0">
                  <a:pos x="2" y="171"/>
                </a:cxn>
                <a:cxn ang="0">
                  <a:pos x="2" y="171"/>
                </a:cxn>
                <a:cxn ang="0">
                  <a:pos x="2" y="76"/>
                </a:cxn>
                <a:cxn ang="0">
                  <a:pos x="2" y="76"/>
                </a:cxn>
                <a:cxn ang="0">
                  <a:pos x="2" y="38"/>
                </a:cxn>
                <a:cxn ang="0">
                  <a:pos x="0" y="3"/>
                </a:cxn>
                <a:cxn ang="0">
                  <a:pos x="2" y="0"/>
                </a:cxn>
                <a:cxn ang="0">
                  <a:pos x="2" y="0"/>
                </a:cxn>
                <a:cxn ang="0">
                  <a:pos x="13" y="0"/>
                </a:cxn>
                <a:cxn ang="0">
                  <a:pos x="16" y="0"/>
                </a:cxn>
                <a:cxn ang="0">
                  <a:pos x="16" y="0"/>
                </a:cxn>
                <a:cxn ang="0">
                  <a:pos x="16" y="33"/>
                </a:cxn>
                <a:cxn ang="0">
                  <a:pos x="16" y="71"/>
                </a:cxn>
                <a:cxn ang="0">
                  <a:pos x="16" y="71"/>
                </a:cxn>
                <a:cxn ang="0">
                  <a:pos x="33" y="63"/>
                </a:cxn>
                <a:cxn ang="0">
                  <a:pos x="41" y="60"/>
                </a:cxn>
                <a:cxn ang="0">
                  <a:pos x="52" y="57"/>
                </a:cxn>
                <a:cxn ang="0">
                  <a:pos x="52" y="57"/>
                </a:cxn>
                <a:cxn ang="0">
                  <a:pos x="60" y="60"/>
                </a:cxn>
                <a:cxn ang="0">
                  <a:pos x="68" y="63"/>
                </a:cxn>
                <a:cxn ang="0">
                  <a:pos x="77" y="68"/>
                </a:cxn>
                <a:cxn ang="0">
                  <a:pos x="79" y="76"/>
                </a:cxn>
                <a:cxn ang="0">
                  <a:pos x="79" y="76"/>
                </a:cxn>
                <a:cxn ang="0">
                  <a:pos x="82" y="90"/>
                </a:cxn>
                <a:cxn ang="0">
                  <a:pos x="85" y="103"/>
                </a:cxn>
                <a:cxn ang="0">
                  <a:pos x="85" y="125"/>
                </a:cxn>
                <a:cxn ang="0">
                  <a:pos x="85" y="125"/>
                </a:cxn>
                <a:cxn ang="0">
                  <a:pos x="85" y="171"/>
                </a:cxn>
                <a:cxn ang="0">
                  <a:pos x="85" y="171"/>
                </a:cxn>
              </a:cxnLst>
              <a:rect l="0" t="0" r="r" b="b"/>
              <a:pathLst>
                <a:path w="85" h="171">
                  <a:moveTo>
                    <a:pt x="85" y="171"/>
                  </a:moveTo>
                  <a:lnTo>
                    <a:pt x="85" y="171"/>
                  </a:lnTo>
                  <a:lnTo>
                    <a:pt x="71" y="171"/>
                  </a:lnTo>
                  <a:lnTo>
                    <a:pt x="71" y="136"/>
                  </a:lnTo>
                  <a:lnTo>
                    <a:pt x="71" y="106"/>
                  </a:lnTo>
                  <a:lnTo>
                    <a:pt x="71" y="92"/>
                  </a:lnTo>
                  <a:lnTo>
                    <a:pt x="68" y="81"/>
                  </a:lnTo>
                  <a:lnTo>
                    <a:pt x="66" y="76"/>
                  </a:lnTo>
                  <a:lnTo>
                    <a:pt x="60" y="73"/>
                  </a:lnTo>
                  <a:lnTo>
                    <a:pt x="55" y="71"/>
                  </a:lnTo>
                  <a:lnTo>
                    <a:pt x="49" y="71"/>
                  </a:lnTo>
                  <a:lnTo>
                    <a:pt x="38" y="71"/>
                  </a:lnTo>
                  <a:lnTo>
                    <a:pt x="30" y="73"/>
                  </a:lnTo>
                  <a:lnTo>
                    <a:pt x="16" y="84"/>
                  </a:lnTo>
                  <a:lnTo>
                    <a:pt x="16" y="87"/>
                  </a:lnTo>
                  <a:lnTo>
                    <a:pt x="16" y="171"/>
                  </a:lnTo>
                  <a:lnTo>
                    <a:pt x="2" y="171"/>
                  </a:lnTo>
                  <a:lnTo>
                    <a:pt x="2" y="76"/>
                  </a:lnTo>
                  <a:lnTo>
                    <a:pt x="2" y="38"/>
                  </a:lnTo>
                  <a:lnTo>
                    <a:pt x="0" y="3"/>
                  </a:lnTo>
                  <a:lnTo>
                    <a:pt x="2" y="0"/>
                  </a:lnTo>
                  <a:lnTo>
                    <a:pt x="13" y="0"/>
                  </a:lnTo>
                  <a:lnTo>
                    <a:pt x="16" y="0"/>
                  </a:lnTo>
                  <a:lnTo>
                    <a:pt x="16" y="33"/>
                  </a:lnTo>
                  <a:lnTo>
                    <a:pt x="16" y="71"/>
                  </a:lnTo>
                  <a:lnTo>
                    <a:pt x="33" y="63"/>
                  </a:lnTo>
                  <a:lnTo>
                    <a:pt x="41" y="60"/>
                  </a:lnTo>
                  <a:lnTo>
                    <a:pt x="52" y="57"/>
                  </a:lnTo>
                  <a:lnTo>
                    <a:pt x="60" y="60"/>
                  </a:lnTo>
                  <a:lnTo>
                    <a:pt x="68" y="63"/>
                  </a:lnTo>
                  <a:lnTo>
                    <a:pt x="77" y="68"/>
                  </a:lnTo>
                  <a:lnTo>
                    <a:pt x="79" y="76"/>
                  </a:lnTo>
                  <a:lnTo>
                    <a:pt x="82" y="90"/>
                  </a:lnTo>
                  <a:lnTo>
                    <a:pt x="85" y="103"/>
                  </a:lnTo>
                  <a:lnTo>
                    <a:pt x="85" y="125"/>
                  </a:lnTo>
                  <a:lnTo>
                    <a:pt x="85"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5" name="Freeform 32"/>
            <p:cNvSpPr>
              <a:spLocks noEditPoints="1"/>
            </p:cNvSpPr>
            <p:nvPr/>
          </p:nvSpPr>
          <p:spPr bwMode="auto">
            <a:xfrm>
              <a:off x="2841" y="783"/>
              <a:ext cx="93" cy="116"/>
            </a:xfrm>
            <a:custGeom>
              <a:avLst/>
              <a:gdLst/>
              <a:ahLst/>
              <a:cxnLst>
                <a:cxn ang="0">
                  <a:pos x="47" y="116"/>
                </a:cxn>
                <a:cxn ang="0">
                  <a:pos x="25" y="111"/>
                </a:cxn>
                <a:cxn ang="0">
                  <a:pos x="11" y="100"/>
                </a:cxn>
                <a:cxn ang="0">
                  <a:pos x="3" y="81"/>
                </a:cxn>
                <a:cxn ang="0">
                  <a:pos x="0" y="57"/>
                </a:cxn>
                <a:cxn ang="0">
                  <a:pos x="5" y="24"/>
                </a:cxn>
                <a:cxn ang="0">
                  <a:pos x="16" y="11"/>
                </a:cxn>
                <a:cxn ang="0">
                  <a:pos x="36" y="3"/>
                </a:cxn>
                <a:cxn ang="0">
                  <a:pos x="47" y="0"/>
                </a:cxn>
                <a:cxn ang="0">
                  <a:pos x="69" y="6"/>
                </a:cxn>
                <a:cxn ang="0">
                  <a:pos x="82" y="19"/>
                </a:cxn>
                <a:cxn ang="0">
                  <a:pos x="91" y="35"/>
                </a:cxn>
                <a:cxn ang="0">
                  <a:pos x="93" y="60"/>
                </a:cxn>
                <a:cxn ang="0">
                  <a:pos x="88" y="92"/>
                </a:cxn>
                <a:cxn ang="0">
                  <a:pos x="74" y="106"/>
                </a:cxn>
                <a:cxn ang="0">
                  <a:pos x="58" y="116"/>
                </a:cxn>
                <a:cxn ang="0">
                  <a:pos x="47" y="116"/>
                </a:cxn>
                <a:cxn ang="0">
                  <a:pos x="47" y="11"/>
                </a:cxn>
                <a:cxn ang="0">
                  <a:pos x="30" y="16"/>
                </a:cxn>
                <a:cxn ang="0">
                  <a:pos x="19" y="24"/>
                </a:cxn>
                <a:cxn ang="0">
                  <a:pos x="14" y="57"/>
                </a:cxn>
                <a:cxn ang="0">
                  <a:pos x="14" y="76"/>
                </a:cxn>
                <a:cxn ang="0">
                  <a:pos x="25" y="97"/>
                </a:cxn>
                <a:cxn ang="0">
                  <a:pos x="38" y="103"/>
                </a:cxn>
                <a:cxn ang="0">
                  <a:pos x="47" y="106"/>
                </a:cxn>
                <a:cxn ang="0">
                  <a:pos x="63" y="100"/>
                </a:cxn>
                <a:cxn ang="0">
                  <a:pos x="71" y="92"/>
                </a:cxn>
                <a:cxn ang="0">
                  <a:pos x="80" y="60"/>
                </a:cxn>
                <a:cxn ang="0">
                  <a:pos x="77" y="43"/>
                </a:cxn>
                <a:cxn ang="0">
                  <a:pos x="69" y="22"/>
                </a:cxn>
                <a:cxn ang="0">
                  <a:pos x="55" y="14"/>
                </a:cxn>
                <a:cxn ang="0">
                  <a:pos x="47" y="11"/>
                </a:cxn>
              </a:cxnLst>
              <a:rect l="0" t="0" r="r" b="b"/>
              <a:pathLst>
                <a:path w="93" h="116">
                  <a:moveTo>
                    <a:pt x="47" y="116"/>
                  </a:moveTo>
                  <a:lnTo>
                    <a:pt x="47" y="116"/>
                  </a:lnTo>
                  <a:lnTo>
                    <a:pt x="33" y="116"/>
                  </a:lnTo>
                  <a:lnTo>
                    <a:pt x="25" y="111"/>
                  </a:lnTo>
                  <a:lnTo>
                    <a:pt x="16" y="106"/>
                  </a:lnTo>
                  <a:lnTo>
                    <a:pt x="11" y="100"/>
                  </a:lnTo>
                  <a:lnTo>
                    <a:pt x="5" y="92"/>
                  </a:lnTo>
                  <a:lnTo>
                    <a:pt x="3" y="81"/>
                  </a:lnTo>
                  <a:lnTo>
                    <a:pt x="0" y="57"/>
                  </a:lnTo>
                  <a:lnTo>
                    <a:pt x="3" y="35"/>
                  </a:lnTo>
                  <a:lnTo>
                    <a:pt x="5" y="24"/>
                  </a:lnTo>
                  <a:lnTo>
                    <a:pt x="11" y="16"/>
                  </a:lnTo>
                  <a:lnTo>
                    <a:pt x="16" y="11"/>
                  </a:lnTo>
                  <a:lnTo>
                    <a:pt x="25" y="6"/>
                  </a:lnTo>
                  <a:lnTo>
                    <a:pt x="36" y="3"/>
                  </a:lnTo>
                  <a:lnTo>
                    <a:pt x="47" y="0"/>
                  </a:lnTo>
                  <a:lnTo>
                    <a:pt x="58" y="3"/>
                  </a:lnTo>
                  <a:lnTo>
                    <a:pt x="69" y="6"/>
                  </a:lnTo>
                  <a:lnTo>
                    <a:pt x="77" y="11"/>
                  </a:lnTo>
                  <a:lnTo>
                    <a:pt x="82" y="19"/>
                  </a:lnTo>
                  <a:lnTo>
                    <a:pt x="88" y="27"/>
                  </a:lnTo>
                  <a:lnTo>
                    <a:pt x="91" y="35"/>
                  </a:lnTo>
                  <a:lnTo>
                    <a:pt x="93" y="60"/>
                  </a:lnTo>
                  <a:lnTo>
                    <a:pt x="91" y="81"/>
                  </a:lnTo>
                  <a:lnTo>
                    <a:pt x="88" y="92"/>
                  </a:lnTo>
                  <a:lnTo>
                    <a:pt x="82" y="100"/>
                  </a:lnTo>
                  <a:lnTo>
                    <a:pt x="74" y="106"/>
                  </a:lnTo>
                  <a:lnTo>
                    <a:pt x="66" y="111"/>
                  </a:lnTo>
                  <a:lnTo>
                    <a:pt x="58" y="116"/>
                  </a:lnTo>
                  <a:lnTo>
                    <a:pt x="47" y="116"/>
                  </a:lnTo>
                  <a:close/>
                  <a:moveTo>
                    <a:pt x="47" y="11"/>
                  </a:moveTo>
                  <a:lnTo>
                    <a:pt x="47" y="11"/>
                  </a:lnTo>
                  <a:lnTo>
                    <a:pt x="38" y="14"/>
                  </a:lnTo>
                  <a:lnTo>
                    <a:pt x="30" y="16"/>
                  </a:lnTo>
                  <a:lnTo>
                    <a:pt x="25" y="19"/>
                  </a:lnTo>
                  <a:lnTo>
                    <a:pt x="19" y="24"/>
                  </a:lnTo>
                  <a:lnTo>
                    <a:pt x="14" y="41"/>
                  </a:lnTo>
                  <a:lnTo>
                    <a:pt x="14" y="57"/>
                  </a:lnTo>
                  <a:lnTo>
                    <a:pt x="14" y="76"/>
                  </a:lnTo>
                  <a:lnTo>
                    <a:pt x="19" y="89"/>
                  </a:lnTo>
                  <a:lnTo>
                    <a:pt x="25" y="97"/>
                  </a:lnTo>
                  <a:lnTo>
                    <a:pt x="30" y="100"/>
                  </a:lnTo>
                  <a:lnTo>
                    <a:pt x="38" y="103"/>
                  </a:lnTo>
                  <a:lnTo>
                    <a:pt x="47" y="106"/>
                  </a:lnTo>
                  <a:lnTo>
                    <a:pt x="55" y="103"/>
                  </a:lnTo>
                  <a:lnTo>
                    <a:pt x="63" y="100"/>
                  </a:lnTo>
                  <a:lnTo>
                    <a:pt x="69" y="97"/>
                  </a:lnTo>
                  <a:lnTo>
                    <a:pt x="71" y="92"/>
                  </a:lnTo>
                  <a:lnTo>
                    <a:pt x="77" y="76"/>
                  </a:lnTo>
                  <a:lnTo>
                    <a:pt x="80" y="60"/>
                  </a:lnTo>
                  <a:lnTo>
                    <a:pt x="77" y="43"/>
                  </a:lnTo>
                  <a:lnTo>
                    <a:pt x="74" y="27"/>
                  </a:lnTo>
                  <a:lnTo>
                    <a:pt x="69" y="22"/>
                  </a:lnTo>
                  <a:lnTo>
                    <a:pt x="63" y="16"/>
                  </a:lnTo>
                  <a:lnTo>
                    <a:pt x="55"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6" name="Freeform 31"/>
            <p:cNvSpPr>
              <a:spLocks noEditPoints="1"/>
            </p:cNvSpPr>
            <p:nvPr/>
          </p:nvSpPr>
          <p:spPr bwMode="auto">
            <a:xfrm>
              <a:off x="2959" y="783"/>
              <a:ext cx="96" cy="116"/>
            </a:xfrm>
            <a:custGeom>
              <a:avLst/>
              <a:gdLst/>
              <a:ahLst/>
              <a:cxnLst>
                <a:cxn ang="0">
                  <a:pos x="50" y="116"/>
                </a:cxn>
                <a:cxn ang="0">
                  <a:pos x="28" y="111"/>
                </a:cxn>
                <a:cxn ang="0">
                  <a:pos x="11" y="100"/>
                </a:cxn>
                <a:cxn ang="0">
                  <a:pos x="3" y="81"/>
                </a:cxn>
                <a:cxn ang="0">
                  <a:pos x="0" y="57"/>
                </a:cxn>
                <a:cxn ang="0">
                  <a:pos x="8" y="24"/>
                </a:cxn>
                <a:cxn ang="0">
                  <a:pos x="19" y="11"/>
                </a:cxn>
                <a:cxn ang="0">
                  <a:pos x="39" y="3"/>
                </a:cxn>
                <a:cxn ang="0">
                  <a:pos x="50" y="0"/>
                </a:cxn>
                <a:cxn ang="0">
                  <a:pos x="72" y="6"/>
                </a:cxn>
                <a:cxn ang="0">
                  <a:pos x="85" y="19"/>
                </a:cxn>
                <a:cxn ang="0">
                  <a:pos x="94" y="35"/>
                </a:cxn>
                <a:cxn ang="0">
                  <a:pos x="96" y="60"/>
                </a:cxn>
                <a:cxn ang="0">
                  <a:pos x="91" y="92"/>
                </a:cxn>
                <a:cxn ang="0">
                  <a:pos x="77" y="106"/>
                </a:cxn>
                <a:cxn ang="0">
                  <a:pos x="61" y="116"/>
                </a:cxn>
                <a:cxn ang="0">
                  <a:pos x="50" y="116"/>
                </a:cxn>
                <a:cxn ang="0">
                  <a:pos x="50" y="11"/>
                </a:cxn>
                <a:cxn ang="0">
                  <a:pos x="33" y="16"/>
                </a:cxn>
                <a:cxn ang="0">
                  <a:pos x="22" y="24"/>
                </a:cxn>
                <a:cxn ang="0">
                  <a:pos x="14" y="57"/>
                </a:cxn>
                <a:cxn ang="0">
                  <a:pos x="17" y="76"/>
                </a:cxn>
                <a:cxn ang="0">
                  <a:pos x="28" y="97"/>
                </a:cxn>
                <a:cxn ang="0">
                  <a:pos x="41" y="103"/>
                </a:cxn>
                <a:cxn ang="0">
                  <a:pos x="50" y="106"/>
                </a:cxn>
                <a:cxn ang="0">
                  <a:pos x="66" y="100"/>
                </a:cxn>
                <a:cxn ang="0">
                  <a:pos x="74" y="92"/>
                </a:cxn>
                <a:cxn ang="0">
                  <a:pos x="83" y="60"/>
                </a:cxn>
                <a:cxn ang="0">
                  <a:pos x="80" y="43"/>
                </a:cxn>
                <a:cxn ang="0">
                  <a:pos x="72" y="22"/>
                </a:cxn>
                <a:cxn ang="0">
                  <a:pos x="58" y="14"/>
                </a:cxn>
                <a:cxn ang="0">
                  <a:pos x="50" y="11"/>
                </a:cxn>
              </a:cxnLst>
              <a:rect l="0" t="0" r="r" b="b"/>
              <a:pathLst>
                <a:path w="96" h="116">
                  <a:moveTo>
                    <a:pt x="50" y="116"/>
                  </a:moveTo>
                  <a:lnTo>
                    <a:pt x="50" y="116"/>
                  </a:lnTo>
                  <a:lnTo>
                    <a:pt x="36" y="116"/>
                  </a:lnTo>
                  <a:lnTo>
                    <a:pt x="28" y="111"/>
                  </a:lnTo>
                  <a:lnTo>
                    <a:pt x="19" y="106"/>
                  </a:lnTo>
                  <a:lnTo>
                    <a:pt x="11" y="100"/>
                  </a:lnTo>
                  <a:lnTo>
                    <a:pt x="8" y="92"/>
                  </a:lnTo>
                  <a:lnTo>
                    <a:pt x="3" y="81"/>
                  </a:lnTo>
                  <a:lnTo>
                    <a:pt x="0" y="57"/>
                  </a:lnTo>
                  <a:lnTo>
                    <a:pt x="3" y="35"/>
                  </a:lnTo>
                  <a:lnTo>
                    <a:pt x="8" y="24"/>
                  </a:lnTo>
                  <a:lnTo>
                    <a:pt x="14" y="16"/>
                  </a:lnTo>
                  <a:lnTo>
                    <a:pt x="19" y="11"/>
                  </a:lnTo>
                  <a:lnTo>
                    <a:pt x="28" y="6"/>
                  </a:lnTo>
                  <a:lnTo>
                    <a:pt x="39" y="3"/>
                  </a:lnTo>
                  <a:lnTo>
                    <a:pt x="50" y="0"/>
                  </a:lnTo>
                  <a:lnTo>
                    <a:pt x="61" y="3"/>
                  </a:lnTo>
                  <a:lnTo>
                    <a:pt x="72" y="6"/>
                  </a:lnTo>
                  <a:lnTo>
                    <a:pt x="80" y="11"/>
                  </a:lnTo>
                  <a:lnTo>
                    <a:pt x="85" y="19"/>
                  </a:lnTo>
                  <a:lnTo>
                    <a:pt x="91" y="27"/>
                  </a:lnTo>
                  <a:lnTo>
                    <a:pt x="94" y="35"/>
                  </a:lnTo>
                  <a:lnTo>
                    <a:pt x="96" y="60"/>
                  </a:lnTo>
                  <a:lnTo>
                    <a:pt x="94" y="81"/>
                  </a:lnTo>
                  <a:lnTo>
                    <a:pt x="91" y="92"/>
                  </a:lnTo>
                  <a:lnTo>
                    <a:pt x="85" y="100"/>
                  </a:lnTo>
                  <a:lnTo>
                    <a:pt x="77" y="106"/>
                  </a:lnTo>
                  <a:lnTo>
                    <a:pt x="69" y="111"/>
                  </a:lnTo>
                  <a:lnTo>
                    <a:pt x="61" y="116"/>
                  </a:lnTo>
                  <a:lnTo>
                    <a:pt x="50" y="116"/>
                  </a:lnTo>
                  <a:close/>
                  <a:moveTo>
                    <a:pt x="50" y="11"/>
                  </a:moveTo>
                  <a:lnTo>
                    <a:pt x="50" y="11"/>
                  </a:lnTo>
                  <a:lnTo>
                    <a:pt x="41" y="14"/>
                  </a:lnTo>
                  <a:lnTo>
                    <a:pt x="33" y="16"/>
                  </a:lnTo>
                  <a:lnTo>
                    <a:pt x="28" y="19"/>
                  </a:lnTo>
                  <a:lnTo>
                    <a:pt x="22" y="24"/>
                  </a:lnTo>
                  <a:lnTo>
                    <a:pt x="17" y="41"/>
                  </a:lnTo>
                  <a:lnTo>
                    <a:pt x="14" y="57"/>
                  </a:lnTo>
                  <a:lnTo>
                    <a:pt x="17" y="76"/>
                  </a:lnTo>
                  <a:lnTo>
                    <a:pt x="22" y="89"/>
                  </a:lnTo>
                  <a:lnTo>
                    <a:pt x="28" y="97"/>
                  </a:lnTo>
                  <a:lnTo>
                    <a:pt x="33" y="100"/>
                  </a:lnTo>
                  <a:lnTo>
                    <a:pt x="41" y="103"/>
                  </a:lnTo>
                  <a:lnTo>
                    <a:pt x="50" y="106"/>
                  </a:lnTo>
                  <a:lnTo>
                    <a:pt x="58" y="103"/>
                  </a:lnTo>
                  <a:lnTo>
                    <a:pt x="66" y="100"/>
                  </a:lnTo>
                  <a:lnTo>
                    <a:pt x="72" y="97"/>
                  </a:lnTo>
                  <a:lnTo>
                    <a:pt x="74" y="92"/>
                  </a:lnTo>
                  <a:lnTo>
                    <a:pt x="80" y="76"/>
                  </a:lnTo>
                  <a:lnTo>
                    <a:pt x="83" y="60"/>
                  </a:lnTo>
                  <a:lnTo>
                    <a:pt x="80" y="43"/>
                  </a:lnTo>
                  <a:lnTo>
                    <a:pt x="74" y="27"/>
                  </a:lnTo>
                  <a:lnTo>
                    <a:pt x="72" y="22"/>
                  </a:lnTo>
                  <a:lnTo>
                    <a:pt x="66" y="16"/>
                  </a:lnTo>
                  <a:lnTo>
                    <a:pt x="58" y="14"/>
                  </a:lnTo>
                  <a:lnTo>
                    <a:pt x="5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30"/>
            <p:cNvSpPr>
              <a:spLocks/>
            </p:cNvSpPr>
            <p:nvPr/>
          </p:nvSpPr>
          <p:spPr bwMode="auto">
            <a:xfrm>
              <a:off x="3086" y="726"/>
              <a:ext cx="16" cy="171"/>
            </a:xfrm>
            <a:custGeom>
              <a:avLst/>
              <a:gdLst/>
              <a:ahLst/>
              <a:cxnLst>
                <a:cxn ang="0">
                  <a:pos x="13" y="171"/>
                </a:cxn>
                <a:cxn ang="0">
                  <a:pos x="13" y="171"/>
                </a:cxn>
                <a:cxn ang="0">
                  <a:pos x="2" y="171"/>
                </a:cxn>
                <a:cxn ang="0">
                  <a:pos x="2" y="171"/>
                </a:cxn>
                <a:cxn ang="0">
                  <a:pos x="2" y="171"/>
                </a:cxn>
                <a:cxn ang="0">
                  <a:pos x="2" y="100"/>
                </a:cxn>
                <a:cxn ang="0">
                  <a:pos x="2" y="68"/>
                </a:cxn>
                <a:cxn ang="0">
                  <a:pos x="2" y="68"/>
                </a:cxn>
                <a:cxn ang="0">
                  <a:pos x="0" y="3"/>
                </a:cxn>
                <a:cxn ang="0">
                  <a:pos x="0" y="0"/>
                </a:cxn>
                <a:cxn ang="0">
                  <a:pos x="0" y="0"/>
                </a:cxn>
                <a:cxn ang="0">
                  <a:pos x="13" y="0"/>
                </a:cxn>
                <a:cxn ang="0">
                  <a:pos x="13" y="0"/>
                </a:cxn>
                <a:cxn ang="0">
                  <a:pos x="13" y="0"/>
                </a:cxn>
                <a:cxn ang="0">
                  <a:pos x="13" y="73"/>
                </a:cxn>
                <a:cxn ang="0">
                  <a:pos x="13" y="73"/>
                </a:cxn>
                <a:cxn ang="0">
                  <a:pos x="13" y="133"/>
                </a:cxn>
                <a:cxn ang="0">
                  <a:pos x="13" y="133"/>
                </a:cxn>
                <a:cxn ang="0">
                  <a:pos x="16" y="171"/>
                </a:cxn>
                <a:cxn ang="0">
                  <a:pos x="13" y="171"/>
                </a:cxn>
              </a:cxnLst>
              <a:rect l="0" t="0" r="r" b="b"/>
              <a:pathLst>
                <a:path w="16" h="171">
                  <a:moveTo>
                    <a:pt x="13" y="171"/>
                  </a:moveTo>
                  <a:lnTo>
                    <a:pt x="13" y="171"/>
                  </a:lnTo>
                  <a:lnTo>
                    <a:pt x="2" y="171"/>
                  </a:lnTo>
                  <a:lnTo>
                    <a:pt x="2" y="100"/>
                  </a:lnTo>
                  <a:lnTo>
                    <a:pt x="2" y="68"/>
                  </a:lnTo>
                  <a:lnTo>
                    <a:pt x="0" y="3"/>
                  </a:lnTo>
                  <a:lnTo>
                    <a:pt x="0" y="0"/>
                  </a:lnTo>
                  <a:lnTo>
                    <a:pt x="13" y="0"/>
                  </a:lnTo>
                  <a:lnTo>
                    <a:pt x="13" y="73"/>
                  </a:lnTo>
                  <a:lnTo>
                    <a:pt x="13" y="133"/>
                  </a:lnTo>
                  <a:lnTo>
                    <a:pt x="16" y="171"/>
                  </a:lnTo>
                  <a:lnTo>
                    <a:pt x="13"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8" name="Freeform 29"/>
            <p:cNvSpPr>
              <a:spLocks/>
            </p:cNvSpPr>
            <p:nvPr/>
          </p:nvSpPr>
          <p:spPr bwMode="auto">
            <a:xfrm>
              <a:off x="850" y="975"/>
              <a:ext cx="110" cy="154"/>
            </a:xfrm>
            <a:custGeom>
              <a:avLst/>
              <a:gdLst/>
              <a:ahLst/>
              <a:cxnLst>
                <a:cxn ang="0">
                  <a:pos x="107" y="154"/>
                </a:cxn>
                <a:cxn ang="0">
                  <a:pos x="107" y="154"/>
                </a:cxn>
                <a:cxn ang="0">
                  <a:pos x="91" y="154"/>
                </a:cxn>
                <a:cxn ang="0">
                  <a:pos x="88" y="154"/>
                </a:cxn>
                <a:cxn ang="0">
                  <a:pos x="88" y="154"/>
                </a:cxn>
                <a:cxn ang="0">
                  <a:pos x="49" y="84"/>
                </a:cxn>
                <a:cxn ang="0">
                  <a:pos x="11" y="13"/>
                </a:cxn>
                <a:cxn ang="0">
                  <a:pos x="11" y="13"/>
                </a:cxn>
                <a:cxn ang="0">
                  <a:pos x="14" y="84"/>
                </a:cxn>
                <a:cxn ang="0">
                  <a:pos x="14" y="84"/>
                </a:cxn>
                <a:cxn ang="0">
                  <a:pos x="14" y="154"/>
                </a:cxn>
                <a:cxn ang="0">
                  <a:pos x="14" y="154"/>
                </a:cxn>
                <a:cxn ang="0">
                  <a:pos x="8" y="154"/>
                </a:cxn>
                <a:cxn ang="0">
                  <a:pos x="8" y="154"/>
                </a:cxn>
                <a:cxn ang="0">
                  <a:pos x="3"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6" y="32"/>
                </a:cxn>
                <a:cxn ang="0">
                  <a:pos x="36" y="32"/>
                </a:cxn>
                <a:cxn ang="0">
                  <a:pos x="55" y="62"/>
                </a:cxn>
                <a:cxn ang="0">
                  <a:pos x="96" y="143"/>
                </a:cxn>
                <a:cxn ang="0">
                  <a:pos x="96" y="143"/>
                </a:cxn>
                <a:cxn ang="0">
                  <a:pos x="96" y="111"/>
                </a:cxn>
                <a:cxn ang="0">
                  <a:pos x="96" y="111"/>
                </a:cxn>
                <a:cxn ang="0">
                  <a:pos x="93"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1" y="154"/>
                  </a:lnTo>
                  <a:lnTo>
                    <a:pt x="88" y="154"/>
                  </a:lnTo>
                  <a:lnTo>
                    <a:pt x="49" y="84"/>
                  </a:lnTo>
                  <a:lnTo>
                    <a:pt x="11" y="13"/>
                  </a:lnTo>
                  <a:lnTo>
                    <a:pt x="14" y="84"/>
                  </a:lnTo>
                  <a:lnTo>
                    <a:pt x="14" y="154"/>
                  </a:lnTo>
                  <a:lnTo>
                    <a:pt x="8" y="154"/>
                  </a:lnTo>
                  <a:lnTo>
                    <a:pt x="3" y="154"/>
                  </a:lnTo>
                  <a:lnTo>
                    <a:pt x="0" y="154"/>
                  </a:lnTo>
                  <a:lnTo>
                    <a:pt x="0" y="113"/>
                  </a:lnTo>
                  <a:lnTo>
                    <a:pt x="0" y="3"/>
                  </a:lnTo>
                  <a:lnTo>
                    <a:pt x="19" y="0"/>
                  </a:lnTo>
                  <a:lnTo>
                    <a:pt x="19" y="3"/>
                  </a:lnTo>
                  <a:lnTo>
                    <a:pt x="36" y="32"/>
                  </a:lnTo>
                  <a:lnTo>
                    <a:pt x="55" y="62"/>
                  </a:lnTo>
                  <a:lnTo>
                    <a:pt x="96" y="143"/>
                  </a:lnTo>
                  <a:lnTo>
                    <a:pt x="96" y="111"/>
                  </a:lnTo>
                  <a:lnTo>
                    <a:pt x="93" y="3"/>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9" name="Freeform 28"/>
            <p:cNvSpPr>
              <a:spLocks noEditPoints="1"/>
            </p:cNvSpPr>
            <p:nvPr/>
          </p:nvSpPr>
          <p:spPr bwMode="auto">
            <a:xfrm>
              <a:off x="993" y="1015"/>
              <a:ext cx="91" cy="117"/>
            </a:xfrm>
            <a:custGeom>
              <a:avLst/>
              <a:gdLst/>
              <a:ahLst/>
              <a:cxnLst>
                <a:cxn ang="0">
                  <a:pos x="91" y="57"/>
                </a:cxn>
                <a:cxn ang="0">
                  <a:pos x="14" y="57"/>
                </a:cxn>
                <a:cxn ang="0">
                  <a:pos x="14" y="57"/>
                </a:cxn>
                <a:cxn ang="0">
                  <a:pos x="14" y="76"/>
                </a:cxn>
                <a:cxn ang="0">
                  <a:pos x="22" y="90"/>
                </a:cxn>
                <a:cxn ang="0">
                  <a:pos x="27" y="98"/>
                </a:cxn>
                <a:cxn ang="0">
                  <a:pos x="36" y="100"/>
                </a:cxn>
                <a:cxn ang="0">
                  <a:pos x="44" y="103"/>
                </a:cxn>
                <a:cxn ang="0">
                  <a:pos x="52" y="106"/>
                </a:cxn>
                <a:cxn ang="0">
                  <a:pos x="52" y="106"/>
                </a:cxn>
                <a:cxn ang="0">
                  <a:pos x="60" y="103"/>
                </a:cxn>
                <a:cxn ang="0">
                  <a:pos x="71" y="100"/>
                </a:cxn>
                <a:cxn ang="0">
                  <a:pos x="80" y="98"/>
                </a:cxn>
                <a:cxn ang="0">
                  <a:pos x="85" y="90"/>
                </a:cxn>
                <a:cxn ang="0">
                  <a:pos x="88" y="92"/>
                </a:cxn>
                <a:cxn ang="0">
                  <a:pos x="88" y="92"/>
                </a:cxn>
                <a:cxn ang="0">
                  <a:pos x="88" y="103"/>
                </a:cxn>
                <a:cxn ang="0">
                  <a:pos x="85" y="106"/>
                </a:cxn>
                <a:cxn ang="0">
                  <a:pos x="85" y="106"/>
                </a:cxn>
                <a:cxn ang="0">
                  <a:pos x="69" y="114"/>
                </a:cxn>
                <a:cxn ang="0">
                  <a:pos x="52" y="117"/>
                </a:cxn>
                <a:cxn ang="0">
                  <a:pos x="52" y="117"/>
                </a:cxn>
                <a:cxn ang="0">
                  <a:pos x="38" y="117"/>
                </a:cxn>
                <a:cxn ang="0">
                  <a:pos x="30" y="111"/>
                </a:cxn>
                <a:cxn ang="0">
                  <a:pos x="19" y="108"/>
                </a:cxn>
                <a:cxn ang="0">
                  <a:pos x="14" y="100"/>
                </a:cxn>
                <a:cxn ang="0">
                  <a:pos x="8" y="92"/>
                </a:cxn>
                <a:cxn ang="0">
                  <a:pos x="3" y="81"/>
                </a:cxn>
                <a:cxn ang="0">
                  <a:pos x="0" y="71"/>
                </a:cxn>
                <a:cxn ang="0">
                  <a:pos x="0" y="60"/>
                </a:cxn>
                <a:cxn ang="0">
                  <a:pos x="0" y="60"/>
                </a:cxn>
                <a:cxn ang="0">
                  <a:pos x="3" y="36"/>
                </a:cxn>
                <a:cxn ang="0">
                  <a:pos x="5" y="27"/>
                </a:cxn>
                <a:cxn ang="0">
                  <a:pos x="11" y="17"/>
                </a:cxn>
                <a:cxn ang="0">
                  <a:pos x="19" y="11"/>
                </a:cxn>
                <a:cxn ang="0">
                  <a:pos x="27" y="6"/>
                </a:cxn>
                <a:cxn ang="0">
                  <a:pos x="36" y="3"/>
                </a:cxn>
                <a:cxn ang="0">
                  <a:pos x="47" y="0"/>
                </a:cxn>
                <a:cxn ang="0">
                  <a:pos x="47" y="0"/>
                </a:cxn>
                <a:cxn ang="0">
                  <a:pos x="58" y="3"/>
                </a:cxn>
                <a:cxn ang="0">
                  <a:pos x="69" y="6"/>
                </a:cxn>
                <a:cxn ang="0">
                  <a:pos x="74" y="11"/>
                </a:cxn>
                <a:cxn ang="0">
                  <a:pos x="82" y="17"/>
                </a:cxn>
                <a:cxn ang="0">
                  <a:pos x="85" y="25"/>
                </a:cxn>
                <a:cxn ang="0">
                  <a:pos x="88" y="36"/>
                </a:cxn>
                <a:cxn ang="0">
                  <a:pos x="91" y="57"/>
                </a:cxn>
                <a:cxn ang="0">
                  <a:pos x="91" y="57"/>
                </a:cxn>
                <a:cxn ang="0">
                  <a:pos x="47" y="11"/>
                </a:cxn>
                <a:cxn ang="0">
                  <a:pos x="47" y="11"/>
                </a:cxn>
                <a:cxn ang="0">
                  <a:pos x="33" y="14"/>
                </a:cxn>
                <a:cxn ang="0">
                  <a:pos x="25" y="22"/>
                </a:cxn>
                <a:cxn ang="0">
                  <a:pos x="16" y="33"/>
                </a:cxn>
                <a:cxn ang="0">
                  <a:pos x="14" y="46"/>
                </a:cxn>
                <a:cxn ang="0">
                  <a:pos x="77" y="46"/>
                </a:cxn>
                <a:cxn ang="0">
                  <a:pos x="77" y="46"/>
                </a:cxn>
                <a:cxn ang="0">
                  <a:pos x="74" y="33"/>
                </a:cxn>
                <a:cxn ang="0">
                  <a:pos x="69" y="22"/>
                </a:cxn>
                <a:cxn ang="0">
                  <a:pos x="60" y="14"/>
                </a:cxn>
                <a:cxn ang="0">
                  <a:pos x="47" y="11"/>
                </a:cxn>
                <a:cxn ang="0">
                  <a:pos x="47" y="11"/>
                </a:cxn>
              </a:cxnLst>
              <a:rect l="0" t="0" r="r" b="b"/>
              <a:pathLst>
                <a:path w="91" h="117">
                  <a:moveTo>
                    <a:pt x="91" y="57"/>
                  </a:moveTo>
                  <a:lnTo>
                    <a:pt x="14" y="57"/>
                  </a:lnTo>
                  <a:lnTo>
                    <a:pt x="14" y="76"/>
                  </a:lnTo>
                  <a:lnTo>
                    <a:pt x="22" y="90"/>
                  </a:lnTo>
                  <a:lnTo>
                    <a:pt x="27" y="98"/>
                  </a:lnTo>
                  <a:lnTo>
                    <a:pt x="36" y="100"/>
                  </a:lnTo>
                  <a:lnTo>
                    <a:pt x="44" y="103"/>
                  </a:lnTo>
                  <a:lnTo>
                    <a:pt x="52" y="106"/>
                  </a:lnTo>
                  <a:lnTo>
                    <a:pt x="60" y="103"/>
                  </a:lnTo>
                  <a:lnTo>
                    <a:pt x="71" y="100"/>
                  </a:lnTo>
                  <a:lnTo>
                    <a:pt x="80" y="98"/>
                  </a:lnTo>
                  <a:lnTo>
                    <a:pt x="85" y="90"/>
                  </a:lnTo>
                  <a:lnTo>
                    <a:pt x="88" y="92"/>
                  </a:lnTo>
                  <a:lnTo>
                    <a:pt x="88" y="103"/>
                  </a:lnTo>
                  <a:lnTo>
                    <a:pt x="85" y="106"/>
                  </a:lnTo>
                  <a:lnTo>
                    <a:pt x="69" y="114"/>
                  </a:lnTo>
                  <a:lnTo>
                    <a:pt x="52" y="117"/>
                  </a:lnTo>
                  <a:lnTo>
                    <a:pt x="38" y="117"/>
                  </a:lnTo>
                  <a:lnTo>
                    <a:pt x="30" y="111"/>
                  </a:lnTo>
                  <a:lnTo>
                    <a:pt x="19" y="108"/>
                  </a:lnTo>
                  <a:lnTo>
                    <a:pt x="14" y="100"/>
                  </a:lnTo>
                  <a:lnTo>
                    <a:pt x="8" y="92"/>
                  </a:lnTo>
                  <a:lnTo>
                    <a:pt x="3" y="81"/>
                  </a:lnTo>
                  <a:lnTo>
                    <a:pt x="0" y="71"/>
                  </a:lnTo>
                  <a:lnTo>
                    <a:pt x="0" y="60"/>
                  </a:lnTo>
                  <a:lnTo>
                    <a:pt x="3" y="36"/>
                  </a:lnTo>
                  <a:lnTo>
                    <a:pt x="5" y="27"/>
                  </a:lnTo>
                  <a:lnTo>
                    <a:pt x="11" y="17"/>
                  </a:lnTo>
                  <a:lnTo>
                    <a:pt x="19" y="11"/>
                  </a:lnTo>
                  <a:lnTo>
                    <a:pt x="27" y="6"/>
                  </a:lnTo>
                  <a:lnTo>
                    <a:pt x="36" y="3"/>
                  </a:lnTo>
                  <a:lnTo>
                    <a:pt x="47" y="0"/>
                  </a:lnTo>
                  <a:lnTo>
                    <a:pt x="58" y="3"/>
                  </a:lnTo>
                  <a:lnTo>
                    <a:pt x="69" y="6"/>
                  </a:lnTo>
                  <a:lnTo>
                    <a:pt x="74" y="11"/>
                  </a:lnTo>
                  <a:lnTo>
                    <a:pt x="82" y="17"/>
                  </a:lnTo>
                  <a:lnTo>
                    <a:pt x="85" y="25"/>
                  </a:lnTo>
                  <a:lnTo>
                    <a:pt x="88" y="36"/>
                  </a:lnTo>
                  <a:lnTo>
                    <a:pt x="91" y="57"/>
                  </a:lnTo>
                  <a:close/>
                  <a:moveTo>
                    <a:pt x="47" y="11"/>
                  </a:moveTo>
                  <a:lnTo>
                    <a:pt x="47" y="11"/>
                  </a:lnTo>
                  <a:lnTo>
                    <a:pt x="33" y="14"/>
                  </a:lnTo>
                  <a:lnTo>
                    <a:pt x="25" y="22"/>
                  </a:lnTo>
                  <a:lnTo>
                    <a:pt x="16" y="33"/>
                  </a:lnTo>
                  <a:lnTo>
                    <a:pt x="14" y="46"/>
                  </a:lnTo>
                  <a:lnTo>
                    <a:pt x="77" y="46"/>
                  </a:lnTo>
                  <a:lnTo>
                    <a:pt x="74" y="33"/>
                  </a:lnTo>
                  <a:lnTo>
                    <a:pt x="69" y="22"/>
                  </a:lnTo>
                  <a:lnTo>
                    <a:pt x="60"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0" name="Freeform 27"/>
            <p:cNvSpPr>
              <a:spLocks/>
            </p:cNvSpPr>
            <p:nvPr/>
          </p:nvSpPr>
          <p:spPr bwMode="auto">
            <a:xfrm>
              <a:off x="1100" y="1018"/>
              <a:ext cx="146" cy="111"/>
            </a:xfrm>
            <a:custGeom>
              <a:avLst/>
              <a:gdLst/>
              <a:ahLst/>
              <a:cxnLst>
                <a:cxn ang="0">
                  <a:pos x="132" y="46"/>
                </a:cxn>
                <a:cxn ang="0">
                  <a:pos x="124" y="87"/>
                </a:cxn>
                <a:cxn ang="0">
                  <a:pos x="124" y="87"/>
                </a:cxn>
                <a:cxn ang="0">
                  <a:pos x="118" y="108"/>
                </a:cxn>
                <a:cxn ang="0">
                  <a:pos x="116" y="111"/>
                </a:cxn>
                <a:cxn ang="0">
                  <a:pos x="116" y="111"/>
                </a:cxn>
                <a:cxn ang="0">
                  <a:pos x="99" y="111"/>
                </a:cxn>
                <a:cxn ang="0">
                  <a:pos x="99" y="111"/>
                </a:cxn>
                <a:cxn ang="0">
                  <a:pos x="99" y="111"/>
                </a:cxn>
                <a:cxn ang="0">
                  <a:pos x="91" y="78"/>
                </a:cxn>
                <a:cxn ang="0">
                  <a:pos x="72" y="8"/>
                </a:cxn>
                <a:cxn ang="0">
                  <a:pos x="58" y="65"/>
                </a:cxn>
                <a:cxn ang="0">
                  <a:pos x="58" y="65"/>
                </a:cxn>
                <a:cxn ang="0">
                  <a:pos x="47"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7" y="3"/>
                </a:cxn>
                <a:cxn ang="0">
                  <a:pos x="17" y="3"/>
                </a:cxn>
                <a:cxn ang="0">
                  <a:pos x="22" y="33"/>
                </a:cxn>
                <a:cxn ang="0">
                  <a:pos x="39" y="103"/>
                </a:cxn>
                <a:cxn ang="0">
                  <a:pos x="58" y="30"/>
                </a:cxn>
                <a:cxn ang="0">
                  <a:pos x="58" y="30"/>
                </a:cxn>
                <a:cxn ang="0">
                  <a:pos x="63" y="3"/>
                </a:cxn>
                <a:cxn ang="0">
                  <a:pos x="63" y="0"/>
                </a:cxn>
                <a:cxn ang="0">
                  <a:pos x="63" y="0"/>
                </a:cxn>
                <a:cxn ang="0">
                  <a:pos x="83" y="0"/>
                </a:cxn>
                <a:cxn ang="0">
                  <a:pos x="83" y="3"/>
                </a:cxn>
                <a:cxn ang="0">
                  <a:pos x="83" y="3"/>
                </a:cxn>
                <a:cxn ang="0">
                  <a:pos x="110" y="100"/>
                </a:cxn>
                <a:cxn ang="0">
                  <a:pos x="124" y="43"/>
                </a:cxn>
                <a:cxn ang="0">
                  <a:pos x="124" y="43"/>
                </a:cxn>
                <a:cxn ang="0">
                  <a:pos x="129" y="14"/>
                </a:cxn>
                <a:cxn ang="0">
                  <a:pos x="129" y="14"/>
                </a:cxn>
                <a:cxn ang="0">
                  <a:pos x="132" y="3"/>
                </a:cxn>
                <a:cxn ang="0">
                  <a:pos x="132" y="0"/>
                </a:cxn>
                <a:cxn ang="0">
                  <a:pos x="132" y="0"/>
                </a:cxn>
                <a:cxn ang="0">
                  <a:pos x="138" y="0"/>
                </a:cxn>
                <a:cxn ang="0">
                  <a:pos x="138" y="0"/>
                </a:cxn>
                <a:cxn ang="0">
                  <a:pos x="143" y="0"/>
                </a:cxn>
                <a:cxn ang="0">
                  <a:pos x="146" y="3"/>
                </a:cxn>
                <a:cxn ang="0">
                  <a:pos x="146" y="3"/>
                </a:cxn>
                <a:cxn ang="0">
                  <a:pos x="132" y="46"/>
                </a:cxn>
                <a:cxn ang="0">
                  <a:pos x="132" y="46"/>
                </a:cxn>
              </a:cxnLst>
              <a:rect l="0" t="0" r="r" b="b"/>
              <a:pathLst>
                <a:path w="146" h="111">
                  <a:moveTo>
                    <a:pt x="132" y="46"/>
                  </a:moveTo>
                  <a:lnTo>
                    <a:pt x="124" y="87"/>
                  </a:lnTo>
                  <a:lnTo>
                    <a:pt x="118" y="108"/>
                  </a:lnTo>
                  <a:lnTo>
                    <a:pt x="116" y="111"/>
                  </a:lnTo>
                  <a:lnTo>
                    <a:pt x="99" y="111"/>
                  </a:lnTo>
                  <a:lnTo>
                    <a:pt x="91" y="78"/>
                  </a:lnTo>
                  <a:lnTo>
                    <a:pt x="72" y="8"/>
                  </a:lnTo>
                  <a:lnTo>
                    <a:pt x="58" y="65"/>
                  </a:lnTo>
                  <a:lnTo>
                    <a:pt x="47" y="111"/>
                  </a:lnTo>
                  <a:lnTo>
                    <a:pt x="30" y="111"/>
                  </a:lnTo>
                  <a:lnTo>
                    <a:pt x="22" y="78"/>
                  </a:lnTo>
                  <a:lnTo>
                    <a:pt x="0" y="3"/>
                  </a:lnTo>
                  <a:lnTo>
                    <a:pt x="3" y="0"/>
                  </a:lnTo>
                  <a:lnTo>
                    <a:pt x="14" y="0"/>
                  </a:lnTo>
                  <a:lnTo>
                    <a:pt x="17" y="3"/>
                  </a:lnTo>
                  <a:lnTo>
                    <a:pt x="22" y="33"/>
                  </a:lnTo>
                  <a:lnTo>
                    <a:pt x="39" y="103"/>
                  </a:lnTo>
                  <a:lnTo>
                    <a:pt x="58" y="30"/>
                  </a:lnTo>
                  <a:lnTo>
                    <a:pt x="63" y="3"/>
                  </a:lnTo>
                  <a:lnTo>
                    <a:pt x="63" y="0"/>
                  </a:lnTo>
                  <a:lnTo>
                    <a:pt x="83" y="0"/>
                  </a:lnTo>
                  <a:lnTo>
                    <a:pt x="83" y="3"/>
                  </a:lnTo>
                  <a:lnTo>
                    <a:pt x="110" y="100"/>
                  </a:lnTo>
                  <a:lnTo>
                    <a:pt x="124" y="43"/>
                  </a:lnTo>
                  <a:lnTo>
                    <a:pt x="129" y="14"/>
                  </a:lnTo>
                  <a:lnTo>
                    <a:pt x="132" y="3"/>
                  </a:lnTo>
                  <a:lnTo>
                    <a:pt x="132" y="0"/>
                  </a:lnTo>
                  <a:lnTo>
                    <a:pt x="138" y="0"/>
                  </a:lnTo>
                  <a:lnTo>
                    <a:pt x="143" y="0"/>
                  </a:lnTo>
                  <a:lnTo>
                    <a:pt x="146"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1" name="Freeform 26"/>
            <p:cNvSpPr>
              <a:spLocks noEditPoints="1"/>
            </p:cNvSpPr>
            <p:nvPr/>
          </p:nvSpPr>
          <p:spPr bwMode="auto">
            <a:xfrm>
              <a:off x="1262" y="1015"/>
              <a:ext cx="77" cy="117"/>
            </a:xfrm>
            <a:custGeom>
              <a:avLst/>
              <a:gdLst/>
              <a:ahLst/>
              <a:cxnLst>
                <a:cxn ang="0">
                  <a:pos x="77" y="114"/>
                </a:cxn>
                <a:cxn ang="0">
                  <a:pos x="64" y="114"/>
                </a:cxn>
                <a:cxn ang="0">
                  <a:pos x="64" y="106"/>
                </a:cxn>
                <a:cxn ang="0">
                  <a:pos x="33" y="117"/>
                </a:cxn>
                <a:cxn ang="0">
                  <a:pos x="20" y="114"/>
                </a:cxn>
                <a:cxn ang="0">
                  <a:pos x="3" y="95"/>
                </a:cxn>
                <a:cxn ang="0">
                  <a:pos x="0" y="81"/>
                </a:cxn>
                <a:cxn ang="0">
                  <a:pos x="6" y="60"/>
                </a:cxn>
                <a:cxn ang="0">
                  <a:pos x="22" y="49"/>
                </a:cxn>
                <a:cxn ang="0">
                  <a:pos x="64" y="38"/>
                </a:cxn>
                <a:cxn ang="0">
                  <a:pos x="64" y="36"/>
                </a:cxn>
                <a:cxn ang="0">
                  <a:pos x="58" y="17"/>
                </a:cxn>
                <a:cxn ang="0">
                  <a:pos x="42" y="11"/>
                </a:cxn>
                <a:cxn ang="0">
                  <a:pos x="25" y="14"/>
                </a:cxn>
                <a:cxn ang="0">
                  <a:pos x="11" y="19"/>
                </a:cxn>
                <a:cxn ang="0">
                  <a:pos x="11" y="9"/>
                </a:cxn>
                <a:cxn ang="0">
                  <a:pos x="14" y="9"/>
                </a:cxn>
                <a:cxn ang="0">
                  <a:pos x="44" y="0"/>
                </a:cxn>
                <a:cxn ang="0">
                  <a:pos x="53" y="0"/>
                </a:cxn>
                <a:cxn ang="0">
                  <a:pos x="69" y="9"/>
                </a:cxn>
                <a:cxn ang="0">
                  <a:pos x="75" y="19"/>
                </a:cxn>
                <a:cxn ang="0">
                  <a:pos x="77" y="33"/>
                </a:cxn>
                <a:cxn ang="0">
                  <a:pos x="77" y="71"/>
                </a:cxn>
                <a:cxn ang="0">
                  <a:pos x="77" y="84"/>
                </a:cxn>
                <a:cxn ang="0">
                  <a:pos x="77" y="114"/>
                </a:cxn>
                <a:cxn ang="0">
                  <a:pos x="64" y="49"/>
                </a:cxn>
                <a:cxn ang="0">
                  <a:pos x="31" y="57"/>
                </a:cxn>
                <a:cxn ang="0">
                  <a:pos x="20" y="65"/>
                </a:cxn>
                <a:cxn ang="0">
                  <a:pos x="14" y="81"/>
                </a:cxn>
                <a:cxn ang="0">
                  <a:pos x="14" y="92"/>
                </a:cxn>
                <a:cxn ang="0">
                  <a:pos x="28" y="103"/>
                </a:cxn>
                <a:cxn ang="0">
                  <a:pos x="36" y="106"/>
                </a:cxn>
                <a:cxn ang="0">
                  <a:pos x="64" y="95"/>
                </a:cxn>
              </a:cxnLst>
              <a:rect l="0" t="0" r="r" b="b"/>
              <a:pathLst>
                <a:path w="77" h="117">
                  <a:moveTo>
                    <a:pt x="77" y="114"/>
                  </a:moveTo>
                  <a:lnTo>
                    <a:pt x="77" y="114"/>
                  </a:lnTo>
                  <a:lnTo>
                    <a:pt x="66" y="114"/>
                  </a:lnTo>
                  <a:lnTo>
                    <a:pt x="64" y="114"/>
                  </a:lnTo>
                  <a:lnTo>
                    <a:pt x="64" y="106"/>
                  </a:lnTo>
                  <a:lnTo>
                    <a:pt x="50" y="114"/>
                  </a:lnTo>
                  <a:lnTo>
                    <a:pt x="33" y="117"/>
                  </a:lnTo>
                  <a:lnTo>
                    <a:pt x="20" y="114"/>
                  </a:lnTo>
                  <a:lnTo>
                    <a:pt x="9" y="106"/>
                  </a:lnTo>
                  <a:lnTo>
                    <a:pt x="3" y="95"/>
                  </a:lnTo>
                  <a:lnTo>
                    <a:pt x="0" y="81"/>
                  </a:lnTo>
                  <a:lnTo>
                    <a:pt x="3" y="71"/>
                  </a:lnTo>
                  <a:lnTo>
                    <a:pt x="6" y="60"/>
                  </a:lnTo>
                  <a:lnTo>
                    <a:pt x="14" y="52"/>
                  </a:lnTo>
                  <a:lnTo>
                    <a:pt x="22" y="49"/>
                  </a:lnTo>
                  <a:lnTo>
                    <a:pt x="44" y="44"/>
                  </a:lnTo>
                  <a:lnTo>
                    <a:pt x="64" y="38"/>
                  </a:lnTo>
                  <a:lnTo>
                    <a:pt x="64" y="36"/>
                  </a:lnTo>
                  <a:lnTo>
                    <a:pt x="64" y="25"/>
                  </a:lnTo>
                  <a:lnTo>
                    <a:pt x="58" y="17"/>
                  </a:lnTo>
                  <a:lnTo>
                    <a:pt x="50" y="14"/>
                  </a:lnTo>
                  <a:lnTo>
                    <a:pt x="42" y="11"/>
                  </a:lnTo>
                  <a:lnTo>
                    <a:pt x="25" y="14"/>
                  </a:lnTo>
                  <a:lnTo>
                    <a:pt x="14" y="19"/>
                  </a:lnTo>
                  <a:lnTo>
                    <a:pt x="11" y="19"/>
                  </a:lnTo>
                  <a:lnTo>
                    <a:pt x="11" y="9"/>
                  </a:lnTo>
                  <a:lnTo>
                    <a:pt x="14" y="9"/>
                  </a:lnTo>
                  <a:lnTo>
                    <a:pt x="28" y="3"/>
                  </a:lnTo>
                  <a:lnTo>
                    <a:pt x="44" y="0"/>
                  </a:lnTo>
                  <a:lnTo>
                    <a:pt x="53" y="0"/>
                  </a:lnTo>
                  <a:lnTo>
                    <a:pt x="61" y="6"/>
                  </a:lnTo>
                  <a:lnTo>
                    <a:pt x="69" y="9"/>
                  </a:lnTo>
                  <a:lnTo>
                    <a:pt x="75" y="19"/>
                  </a:lnTo>
                  <a:lnTo>
                    <a:pt x="77" y="25"/>
                  </a:lnTo>
                  <a:lnTo>
                    <a:pt x="77" y="33"/>
                  </a:lnTo>
                  <a:lnTo>
                    <a:pt x="77" y="71"/>
                  </a:lnTo>
                  <a:lnTo>
                    <a:pt x="77" y="84"/>
                  </a:lnTo>
                  <a:lnTo>
                    <a:pt x="77" y="111"/>
                  </a:lnTo>
                  <a:lnTo>
                    <a:pt x="77" y="114"/>
                  </a:lnTo>
                  <a:close/>
                  <a:moveTo>
                    <a:pt x="64" y="49"/>
                  </a:moveTo>
                  <a:lnTo>
                    <a:pt x="64" y="49"/>
                  </a:lnTo>
                  <a:lnTo>
                    <a:pt x="47" y="52"/>
                  </a:lnTo>
                  <a:lnTo>
                    <a:pt x="31" y="57"/>
                  </a:lnTo>
                  <a:lnTo>
                    <a:pt x="25" y="60"/>
                  </a:lnTo>
                  <a:lnTo>
                    <a:pt x="20" y="65"/>
                  </a:lnTo>
                  <a:lnTo>
                    <a:pt x="14" y="73"/>
                  </a:lnTo>
                  <a:lnTo>
                    <a:pt x="14" y="81"/>
                  </a:lnTo>
                  <a:lnTo>
                    <a:pt x="14" y="92"/>
                  </a:lnTo>
                  <a:lnTo>
                    <a:pt x="20" y="98"/>
                  </a:lnTo>
                  <a:lnTo>
                    <a:pt x="28" y="103"/>
                  </a:lnTo>
                  <a:lnTo>
                    <a:pt x="36" y="106"/>
                  </a:lnTo>
                  <a:lnTo>
                    <a:pt x="53" y="103"/>
                  </a:lnTo>
                  <a:lnTo>
                    <a:pt x="64" y="95"/>
                  </a:lnTo>
                  <a:lnTo>
                    <a:pt x="64"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2" name="Freeform 25"/>
            <p:cNvSpPr>
              <a:spLocks/>
            </p:cNvSpPr>
            <p:nvPr/>
          </p:nvSpPr>
          <p:spPr bwMode="auto">
            <a:xfrm>
              <a:off x="1375" y="1015"/>
              <a:ext cx="50" cy="114"/>
            </a:xfrm>
            <a:custGeom>
              <a:avLst/>
              <a:gdLst/>
              <a:ahLst/>
              <a:cxnLst>
                <a:cxn ang="0">
                  <a:pos x="47" y="17"/>
                </a:cxn>
                <a:cxn ang="0">
                  <a:pos x="44" y="17"/>
                </a:cxn>
                <a:cxn ang="0">
                  <a:pos x="44" y="17"/>
                </a:cxn>
                <a:cxn ang="0">
                  <a:pos x="36" y="14"/>
                </a:cxn>
                <a:cxn ang="0">
                  <a:pos x="36" y="14"/>
                </a:cxn>
                <a:cxn ang="0">
                  <a:pos x="30" y="17"/>
                </a:cxn>
                <a:cxn ang="0">
                  <a:pos x="25" y="19"/>
                </a:cxn>
                <a:cxn ang="0">
                  <a:pos x="22" y="25"/>
                </a:cxn>
                <a:cxn ang="0">
                  <a:pos x="19" y="30"/>
                </a:cxn>
                <a:cxn ang="0">
                  <a:pos x="17" y="44"/>
                </a:cxn>
                <a:cxn ang="0">
                  <a:pos x="17" y="57"/>
                </a:cxn>
                <a:cxn ang="0">
                  <a:pos x="17" y="57"/>
                </a:cxn>
                <a:cxn ang="0">
                  <a:pos x="17" y="114"/>
                </a:cxn>
                <a:cxn ang="0">
                  <a:pos x="17" y="114"/>
                </a:cxn>
                <a:cxn ang="0">
                  <a:pos x="17" y="114"/>
                </a:cxn>
                <a:cxn ang="0">
                  <a:pos x="3" y="114"/>
                </a:cxn>
                <a:cxn ang="0">
                  <a:pos x="3" y="114"/>
                </a:cxn>
                <a:cxn ang="0">
                  <a:pos x="3" y="108"/>
                </a:cxn>
                <a:cxn ang="0">
                  <a:pos x="3" y="108"/>
                </a:cxn>
                <a:cxn ang="0">
                  <a:pos x="3" y="84"/>
                </a:cxn>
                <a:cxn ang="0">
                  <a:pos x="3" y="57"/>
                </a:cxn>
                <a:cxn ang="0">
                  <a:pos x="3" y="57"/>
                </a:cxn>
                <a:cxn ang="0">
                  <a:pos x="0" y="6"/>
                </a:cxn>
                <a:cxn ang="0">
                  <a:pos x="3" y="6"/>
                </a:cxn>
                <a:cxn ang="0">
                  <a:pos x="3" y="6"/>
                </a:cxn>
                <a:cxn ang="0">
                  <a:pos x="14" y="3"/>
                </a:cxn>
                <a:cxn ang="0">
                  <a:pos x="17" y="3"/>
                </a:cxn>
                <a:cxn ang="0">
                  <a:pos x="17" y="3"/>
                </a:cxn>
                <a:cxn ang="0">
                  <a:pos x="17" y="22"/>
                </a:cxn>
                <a:cxn ang="0">
                  <a:pos x="17" y="22"/>
                </a:cxn>
                <a:cxn ang="0">
                  <a:pos x="19" y="14"/>
                </a:cxn>
                <a:cxn ang="0">
                  <a:pos x="25" y="6"/>
                </a:cxn>
                <a:cxn ang="0">
                  <a:pos x="30" y="3"/>
                </a:cxn>
                <a:cxn ang="0">
                  <a:pos x="39" y="0"/>
                </a:cxn>
                <a:cxn ang="0">
                  <a:pos x="39" y="0"/>
                </a:cxn>
                <a:cxn ang="0">
                  <a:pos x="47" y="3"/>
                </a:cxn>
                <a:cxn ang="0">
                  <a:pos x="50" y="6"/>
                </a:cxn>
                <a:cxn ang="0">
                  <a:pos x="50" y="6"/>
                </a:cxn>
                <a:cxn ang="0">
                  <a:pos x="47" y="17"/>
                </a:cxn>
                <a:cxn ang="0">
                  <a:pos x="47" y="17"/>
                </a:cxn>
              </a:cxnLst>
              <a:rect l="0" t="0" r="r" b="b"/>
              <a:pathLst>
                <a:path w="50" h="114">
                  <a:moveTo>
                    <a:pt x="47" y="17"/>
                  </a:moveTo>
                  <a:lnTo>
                    <a:pt x="44" y="17"/>
                  </a:lnTo>
                  <a:lnTo>
                    <a:pt x="36" y="14"/>
                  </a:lnTo>
                  <a:lnTo>
                    <a:pt x="30" y="17"/>
                  </a:lnTo>
                  <a:lnTo>
                    <a:pt x="25" y="19"/>
                  </a:lnTo>
                  <a:lnTo>
                    <a:pt x="22" y="25"/>
                  </a:lnTo>
                  <a:lnTo>
                    <a:pt x="19" y="30"/>
                  </a:lnTo>
                  <a:lnTo>
                    <a:pt x="17" y="44"/>
                  </a:lnTo>
                  <a:lnTo>
                    <a:pt x="17" y="57"/>
                  </a:lnTo>
                  <a:lnTo>
                    <a:pt x="17" y="114"/>
                  </a:lnTo>
                  <a:lnTo>
                    <a:pt x="3" y="114"/>
                  </a:lnTo>
                  <a:lnTo>
                    <a:pt x="3" y="108"/>
                  </a:lnTo>
                  <a:lnTo>
                    <a:pt x="3" y="84"/>
                  </a:lnTo>
                  <a:lnTo>
                    <a:pt x="3" y="57"/>
                  </a:lnTo>
                  <a:lnTo>
                    <a:pt x="0" y="6"/>
                  </a:lnTo>
                  <a:lnTo>
                    <a:pt x="3" y="6"/>
                  </a:lnTo>
                  <a:lnTo>
                    <a:pt x="14" y="3"/>
                  </a:lnTo>
                  <a:lnTo>
                    <a:pt x="17" y="3"/>
                  </a:lnTo>
                  <a:lnTo>
                    <a:pt x="17" y="22"/>
                  </a:lnTo>
                  <a:lnTo>
                    <a:pt x="19" y="14"/>
                  </a:lnTo>
                  <a:lnTo>
                    <a:pt x="25" y="6"/>
                  </a:lnTo>
                  <a:lnTo>
                    <a:pt x="30" y="3"/>
                  </a:lnTo>
                  <a:lnTo>
                    <a:pt x="39" y="0"/>
                  </a:lnTo>
                  <a:lnTo>
                    <a:pt x="47" y="3"/>
                  </a:lnTo>
                  <a:lnTo>
                    <a:pt x="50" y="6"/>
                  </a:lnTo>
                  <a:lnTo>
                    <a:pt x="47"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3" name="Freeform 24"/>
            <p:cNvSpPr>
              <a:spLocks/>
            </p:cNvSpPr>
            <p:nvPr/>
          </p:nvSpPr>
          <p:spPr bwMode="auto">
            <a:xfrm>
              <a:off x="1444" y="959"/>
              <a:ext cx="82" cy="170"/>
            </a:xfrm>
            <a:custGeom>
              <a:avLst/>
              <a:gdLst/>
              <a:ahLst/>
              <a:cxnLst>
                <a:cxn ang="0">
                  <a:pos x="80" y="170"/>
                </a:cxn>
                <a:cxn ang="0">
                  <a:pos x="80"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3" y="170"/>
                </a:cxn>
                <a:cxn ang="0">
                  <a:pos x="3" y="75"/>
                </a:cxn>
                <a:cxn ang="0">
                  <a:pos x="3" y="75"/>
                </a:cxn>
                <a:cxn ang="0">
                  <a:pos x="0" y="2"/>
                </a:cxn>
                <a:cxn ang="0">
                  <a:pos x="3" y="0"/>
                </a:cxn>
                <a:cxn ang="0">
                  <a:pos x="3" y="0"/>
                </a:cxn>
                <a:cxn ang="0">
                  <a:pos x="16" y="0"/>
                </a:cxn>
                <a:cxn ang="0">
                  <a:pos x="16" y="0"/>
                </a:cxn>
                <a:cxn ang="0">
                  <a:pos x="16" y="0"/>
                </a:cxn>
                <a:cxn ang="0">
                  <a:pos x="16" y="27"/>
                </a:cxn>
                <a:cxn ang="0">
                  <a:pos x="16" y="102"/>
                </a:cxn>
                <a:cxn ang="0">
                  <a:pos x="33" y="83"/>
                </a:cxn>
                <a:cxn ang="0">
                  <a:pos x="33" y="83"/>
                </a:cxn>
                <a:cxn ang="0">
                  <a:pos x="55" y="62"/>
                </a:cxn>
                <a:cxn ang="0">
                  <a:pos x="58"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80" y="170"/>
                </a:cxn>
              </a:cxnLst>
              <a:rect l="0" t="0" r="r" b="b"/>
              <a:pathLst>
                <a:path w="82" h="170">
                  <a:moveTo>
                    <a:pt x="80" y="170"/>
                  </a:moveTo>
                  <a:lnTo>
                    <a:pt x="80" y="170"/>
                  </a:lnTo>
                  <a:lnTo>
                    <a:pt x="74" y="170"/>
                  </a:lnTo>
                  <a:lnTo>
                    <a:pt x="66" y="170"/>
                  </a:lnTo>
                  <a:lnTo>
                    <a:pt x="63" y="170"/>
                  </a:lnTo>
                  <a:lnTo>
                    <a:pt x="16" y="105"/>
                  </a:lnTo>
                  <a:lnTo>
                    <a:pt x="16" y="110"/>
                  </a:lnTo>
                  <a:lnTo>
                    <a:pt x="16" y="154"/>
                  </a:lnTo>
                  <a:lnTo>
                    <a:pt x="16" y="170"/>
                  </a:lnTo>
                  <a:lnTo>
                    <a:pt x="5" y="170"/>
                  </a:lnTo>
                  <a:lnTo>
                    <a:pt x="3" y="170"/>
                  </a:lnTo>
                  <a:lnTo>
                    <a:pt x="3" y="75"/>
                  </a:lnTo>
                  <a:lnTo>
                    <a:pt x="0" y="2"/>
                  </a:lnTo>
                  <a:lnTo>
                    <a:pt x="3" y="0"/>
                  </a:lnTo>
                  <a:lnTo>
                    <a:pt x="16" y="0"/>
                  </a:lnTo>
                  <a:lnTo>
                    <a:pt x="16" y="27"/>
                  </a:lnTo>
                  <a:lnTo>
                    <a:pt x="16" y="102"/>
                  </a:lnTo>
                  <a:lnTo>
                    <a:pt x="33" y="83"/>
                  </a:lnTo>
                  <a:lnTo>
                    <a:pt x="55" y="62"/>
                  </a:lnTo>
                  <a:lnTo>
                    <a:pt x="58" y="59"/>
                  </a:lnTo>
                  <a:lnTo>
                    <a:pt x="71" y="59"/>
                  </a:lnTo>
                  <a:lnTo>
                    <a:pt x="71" y="62"/>
                  </a:lnTo>
                  <a:lnTo>
                    <a:pt x="52" y="83"/>
                  </a:lnTo>
                  <a:lnTo>
                    <a:pt x="30" y="102"/>
                  </a:lnTo>
                  <a:lnTo>
                    <a:pt x="49" y="129"/>
                  </a:lnTo>
                  <a:lnTo>
                    <a:pt x="66" y="151"/>
                  </a:lnTo>
                  <a:lnTo>
                    <a:pt x="82" y="167"/>
                  </a:lnTo>
                  <a:lnTo>
                    <a:pt x="80"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4" name="Freeform 23"/>
            <p:cNvSpPr>
              <a:spLocks noEditPoints="1"/>
            </p:cNvSpPr>
            <p:nvPr/>
          </p:nvSpPr>
          <p:spPr bwMode="auto">
            <a:xfrm>
              <a:off x="1609" y="1015"/>
              <a:ext cx="77" cy="117"/>
            </a:xfrm>
            <a:custGeom>
              <a:avLst/>
              <a:gdLst/>
              <a:ahLst/>
              <a:cxnLst>
                <a:cxn ang="0">
                  <a:pos x="77" y="114"/>
                </a:cxn>
                <a:cxn ang="0">
                  <a:pos x="63" y="114"/>
                </a:cxn>
                <a:cxn ang="0">
                  <a:pos x="63" y="106"/>
                </a:cxn>
                <a:cxn ang="0">
                  <a:pos x="33" y="117"/>
                </a:cxn>
                <a:cxn ang="0">
                  <a:pos x="19" y="114"/>
                </a:cxn>
                <a:cxn ang="0">
                  <a:pos x="3" y="95"/>
                </a:cxn>
                <a:cxn ang="0">
                  <a:pos x="0" y="81"/>
                </a:cxn>
                <a:cxn ang="0">
                  <a:pos x="5" y="60"/>
                </a:cxn>
                <a:cxn ang="0">
                  <a:pos x="22" y="49"/>
                </a:cxn>
                <a:cxn ang="0">
                  <a:pos x="63" y="38"/>
                </a:cxn>
                <a:cxn ang="0">
                  <a:pos x="63" y="36"/>
                </a:cxn>
                <a:cxn ang="0">
                  <a:pos x="58" y="17"/>
                </a:cxn>
                <a:cxn ang="0">
                  <a:pos x="41" y="11"/>
                </a:cxn>
                <a:cxn ang="0">
                  <a:pos x="25" y="14"/>
                </a:cxn>
                <a:cxn ang="0">
                  <a:pos x="11" y="19"/>
                </a:cxn>
                <a:cxn ang="0">
                  <a:pos x="11" y="9"/>
                </a:cxn>
                <a:cxn ang="0">
                  <a:pos x="14" y="9"/>
                </a:cxn>
                <a:cxn ang="0">
                  <a:pos x="44" y="0"/>
                </a:cxn>
                <a:cxn ang="0">
                  <a:pos x="52" y="0"/>
                </a:cxn>
                <a:cxn ang="0">
                  <a:pos x="69" y="9"/>
                </a:cxn>
                <a:cxn ang="0">
                  <a:pos x="74" y="19"/>
                </a:cxn>
                <a:cxn ang="0">
                  <a:pos x="77" y="33"/>
                </a:cxn>
                <a:cxn ang="0">
                  <a:pos x="77" y="71"/>
                </a:cxn>
                <a:cxn ang="0">
                  <a:pos x="77" y="84"/>
                </a:cxn>
                <a:cxn ang="0">
                  <a:pos x="77" y="114"/>
                </a:cxn>
                <a:cxn ang="0">
                  <a:pos x="63" y="49"/>
                </a:cxn>
                <a:cxn ang="0">
                  <a:pos x="30" y="57"/>
                </a:cxn>
                <a:cxn ang="0">
                  <a:pos x="19" y="65"/>
                </a:cxn>
                <a:cxn ang="0">
                  <a:pos x="14" y="81"/>
                </a:cxn>
                <a:cxn ang="0">
                  <a:pos x="14" y="92"/>
                </a:cxn>
                <a:cxn ang="0">
                  <a:pos x="27" y="103"/>
                </a:cxn>
                <a:cxn ang="0">
                  <a:pos x="36" y="106"/>
                </a:cxn>
                <a:cxn ang="0">
                  <a:pos x="63" y="95"/>
                </a:cxn>
              </a:cxnLst>
              <a:rect l="0" t="0" r="r" b="b"/>
              <a:pathLst>
                <a:path w="77" h="117">
                  <a:moveTo>
                    <a:pt x="77" y="114"/>
                  </a:moveTo>
                  <a:lnTo>
                    <a:pt x="77" y="114"/>
                  </a:lnTo>
                  <a:lnTo>
                    <a:pt x="66" y="114"/>
                  </a:lnTo>
                  <a:lnTo>
                    <a:pt x="63" y="114"/>
                  </a:lnTo>
                  <a:lnTo>
                    <a:pt x="63" y="106"/>
                  </a:lnTo>
                  <a:lnTo>
                    <a:pt x="49" y="114"/>
                  </a:lnTo>
                  <a:lnTo>
                    <a:pt x="33" y="117"/>
                  </a:lnTo>
                  <a:lnTo>
                    <a:pt x="19" y="114"/>
                  </a:lnTo>
                  <a:lnTo>
                    <a:pt x="8" y="106"/>
                  </a:lnTo>
                  <a:lnTo>
                    <a:pt x="3" y="95"/>
                  </a:lnTo>
                  <a:lnTo>
                    <a:pt x="0" y="81"/>
                  </a:lnTo>
                  <a:lnTo>
                    <a:pt x="0" y="71"/>
                  </a:lnTo>
                  <a:lnTo>
                    <a:pt x="5" y="60"/>
                  </a:lnTo>
                  <a:lnTo>
                    <a:pt x="14" y="52"/>
                  </a:lnTo>
                  <a:lnTo>
                    <a:pt x="22" y="49"/>
                  </a:lnTo>
                  <a:lnTo>
                    <a:pt x="41" y="44"/>
                  </a:lnTo>
                  <a:lnTo>
                    <a:pt x="63" y="38"/>
                  </a:lnTo>
                  <a:lnTo>
                    <a:pt x="63" y="36"/>
                  </a:lnTo>
                  <a:lnTo>
                    <a:pt x="63" y="25"/>
                  </a:lnTo>
                  <a:lnTo>
                    <a:pt x="58" y="17"/>
                  </a:lnTo>
                  <a:lnTo>
                    <a:pt x="49" y="14"/>
                  </a:lnTo>
                  <a:lnTo>
                    <a:pt x="41" y="11"/>
                  </a:lnTo>
                  <a:lnTo>
                    <a:pt x="25" y="14"/>
                  </a:lnTo>
                  <a:lnTo>
                    <a:pt x="14" y="19"/>
                  </a:lnTo>
                  <a:lnTo>
                    <a:pt x="11" y="19"/>
                  </a:lnTo>
                  <a:lnTo>
                    <a:pt x="11" y="9"/>
                  </a:lnTo>
                  <a:lnTo>
                    <a:pt x="14" y="9"/>
                  </a:lnTo>
                  <a:lnTo>
                    <a:pt x="27" y="3"/>
                  </a:lnTo>
                  <a:lnTo>
                    <a:pt x="44" y="0"/>
                  </a:lnTo>
                  <a:lnTo>
                    <a:pt x="52" y="0"/>
                  </a:lnTo>
                  <a:lnTo>
                    <a:pt x="60" y="6"/>
                  </a:lnTo>
                  <a:lnTo>
                    <a:pt x="69" y="9"/>
                  </a:lnTo>
                  <a:lnTo>
                    <a:pt x="74" y="19"/>
                  </a:lnTo>
                  <a:lnTo>
                    <a:pt x="77" y="25"/>
                  </a:lnTo>
                  <a:lnTo>
                    <a:pt x="77" y="33"/>
                  </a:lnTo>
                  <a:lnTo>
                    <a:pt x="77" y="71"/>
                  </a:lnTo>
                  <a:lnTo>
                    <a:pt x="77" y="84"/>
                  </a:lnTo>
                  <a:lnTo>
                    <a:pt x="77" y="111"/>
                  </a:lnTo>
                  <a:lnTo>
                    <a:pt x="77" y="114"/>
                  </a:lnTo>
                  <a:close/>
                  <a:moveTo>
                    <a:pt x="63" y="49"/>
                  </a:moveTo>
                  <a:lnTo>
                    <a:pt x="63" y="49"/>
                  </a:lnTo>
                  <a:lnTo>
                    <a:pt x="47" y="52"/>
                  </a:lnTo>
                  <a:lnTo>
                    <a:pt x="30" y="57"/>
                  </a:lnTo>
                  <a:lnTo>
                    <a:pt x="25" y="60"/>
                  </a:lnTo>
                  <a:lnTo>
                    <a:pt x="19" y="65"/>
                  </a:lnTo>
                  <a:lnTo>
                    <a:pt x="14" y="73"/>
                  </a:lnTo>
                  <a:lnTo>
                    <a:pt x="14" y="81"/>
                  </a:lnTo>
                  <a:lnTo>
                    <a:pt x="14" y="92"/>
                  </a:lnTo>
                  <a:lnTo>
                    <a:pt x="19" y="98"/>
                  </a:lnTo>
                  <a:lnTo>
                    <a:pt x="27" y="103"/>
                  </a:lnTo>
                  <a:lnTo>
                    <a:pt x="36" y="106"/>
                  </a:lnTo>
                  <a:lnTo>
                    <a:pt x="52" y="103"/>
                  </a:lnTo>
                  <a:lnTo>
                    <a:pt x="63" y="95"/>
                  </a:lnTo>
                  <a:lnTo>
                    <a:pt x="63"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5" name="Freeform 22"/>
            <p:cNvSpPr>
              <a:spLocks/>
            </p:cNvSpPr>
            <p:nvPr/>
          </p:nvSpPr>
          <p:spPr bwMode="auto">
            <a:xfrm>
              <a:off x="1724" y="1015"/>
              <a:ext cx="83" cy="114"/>
            </a:xfrm>
            <a:custGeom>
              <a:avLst/>
              <a:gdLst/>
              <a:ahLst/>
              <a:cxnLst>
                <a:cxn ang="0">
                  <a:pos x="83" y="114"/>
                </a:cxn>
                <a:cxn ang="0">
                  <a:pos x="83" y="114"/>
                </a:cxn>
                <a:cxn ang="0">
                  <a:pos x="69" y="114"/>
                </a:cxn>
                <a:cxn ang="0">
                  <a:pos x="69" y="114"/>
                </a:cxn>
                <a:cxn ang="0">
                  <a:pos x="69" y="114"/>
                </a:cxn>
                <a:cxn ang="0">
                  <a:pos x="69" y="84"/>
                </a:cxn>
                <a:cxn ang="0">
                  <a:pos x="69" y="84"/>
                </a:cxn>
                <a:cxn ang="0">
                  <a:pos x="69" y="44"/>
                </a:cxn>
                <a:cxn ang="0">
                  <a:pos x="69" y="44"/>
                </a:cxn>
                <a:cxn ang="0">
                  <a:pos x="69" y="33"/>
                </a:cxn>
                <a:cxn ang="0">
                  <a:pos x="66" y="22"/>
                </a:cxn>
                <a:cxn ang="0">
                  <a:pos x="58" y="17"/>
                </a:cxn>
                <a:cxn ang="0">
                  <a:pos x="47" y="14"/>
                </a:cxn>
                <a:cxn ang="0">
                  <a:pos x="47" y="14"/>
                </a:cxn>
                <a:cxn ang="0">
                  <a:pos x="39" y="14"/>
                </a:cxn>
                <a:cxn ang="0">
                  <a:pos x="28" y="17"/>
                </a:cxn>
                <a:cxn ang="0">
                  <a:pos x="14" y="27"/>
                </a:cxn>
                <a:cxn ang="0">
                  <a:pos x="14" y="33"/>
                </a:cxn>
                <a:cxn ang="0">
                  <a:pos x="14" y="33"/>
                </a:cxn>
                <a:cxn ang="0">
                  <a:pos x="14" y="114"/>
                </a:cxn>
                <a:cxn ang="0">
                  <a:pos x="14" y="114"/>
                </a:cxn>
                <a:cxn ang="0">
                  <a:pos x="14" y="114"/>
                </a:cxn>
                <a:cxn ang="0">
                  <a:pos x="3" y="114"/>
                </a:cxn>
                <a:cxn ang="0">
                  <a:pos x="0" y="114"/>
                </a:cxn>
                <a:cxn ang="0">
                  <a:pos x="0" y="114"/>
                </a:cxn>
                <a:cxn ang="0">
                  <a:pos x="0" y="87"/>
                </a:cxn>
                <a:cxn ang="0">
                  <a:pos x="0" y="71"/>
                </a:cxn>
                <a:cxn ang="0">
                  <a:pos x="0" y="71"/>
                </a:cxn>
                <a:cxn ang="0">
                  <a:pos x="0" y="6"/>
                </a:cxn>
                <a:cxn ang="0">
                  <a:pos x="0" y="3"/>
                </a:cxn>
                <a:cxn ang="0">
                  <a:pos x="0" y="3"/>
                </a:cxn>
                <a:cxn ang="0">
                  <a:pos x="11" y="3"/>
                </a:cxn>
                <a:cxn ang="0">
                  <a:pos x="14" y="3"/>
                </a:cxn>
                <a:cxn ang="0">
                  <a:pos x="14" y="3"/>
                </a:cxn>
                <a:cxn ang="0">
                  <a:pos x="14" y="14"/>
                </a:cxn>
                <a:cxn ang="0">
                  <a:pos x="14" y="14"/>
                </a:cxn>
                <a:cxn ang="0">
                  <a:pos x="31" y="6"/>
                </a:cxn>
                <a:cxn ang="0">
                  <a:pos x="42" y="3"/>
                </a:cxn>
                <a:cxn ang="0">
                  <a:pos x="50" y="0"/>
                </a:cxn>
                <a:cxn ang="0">
                  <a:pos x="50" y="0"/>
                </a:cxn>
                <a:cxn ang="0">
                  <a:pos x="61" y="3"/>
                </a:cxn>
                <a:cxn ang="0">
                  <a:pos x="66" y="6"/>
                </a:cxn>
                <a:cxn ang="0">
                  <a:pos x="75" y="11"/>
                </a:cxn>
                <a:cxn ang="0">
                  <a:pos x="80" y="19"/>
                </a:cxn>
                <a:cxn ang="0">
                  <a:pos x="80" y="19"/>
                </a:cxn>
                <a:cxn ang="0">
                  <a:pos x="83" y="33"/>
                </a:cxn>
                <a:cxn ang="0">
                  <a:pos x="83" y="46"/>
                </a:cxn>
                <a:cxn ang="0">
                  <a:pos x="83" y="68"/>
                </a:cxn>
                <a:cxn ang="0">
                  <a:pos x="83" y="68"/>
                </a:cxn>
                <a:cxn ang="0">
                  <a:pos x="83" y="114"/>
                </a:cxn>
                <a:cxn ang="0">
                  <a:pos x="83" y="114"/>
                </a:cxn>
              </a:cxnLst>
              <a:rect l="0" t="0" r="r" b="b"/>
              <a:pathLst>
                <a:path w="83" h="114">
                  <a:moveTo>
                    <a:pt x="83" y="114"/>
                  </a:moveTo>
                  <a:lnTo>
                    <a:pt x="83" y="114"/>
                  </a:lnTo>
                  <a:lnTo>
                    <a:pt x="69" y="114"/>
                  </a:lnTo>
                  <a:lnTo>
                    <a:pt x="69" y="84"/>
                  </a:lnTo>
                  <a:lnTo>
                    <a:pt x="69" y="44"/>
                  </a:lnTo>
                  <a:lnTo>
                    <a:pt x="69" y="33"/>
                  </a:lnTo>
                  <a:lnTo>
                    <a:pt x="66" y="22"/>
                  </a:lnTo>
                  <a:lnTo>
                    <a:pt x="58" y="17"/>
                  </a:lnTo>
                  <a:lnTo>
                    <a:pt x="47" y="14"/>
                  </a:lnTo>
                  <a:lnTo>
                    <a:pt x="39" y="14"/>
                  </a:lnTo>
                  <a:lnTo>
                    <a:pt x="28" y="17"/>
                  </a:lnTo>
                  <a:lnTo>
                    <a:pt x="14" y="27"/>
                  </a:lnTo>
                  <a:lnTo>
                    <a:pt x="14" y="33"/>
                  </a:lnTo>
                  <a:lnTo>
                    <a:pt x="14" y="114"/>
                  </a:lnTo>
                  <a:lnTo>
                    <a:pt x="3" y="114"/>
                  </a:lnTo>
                  <a:lnTo>
                    <a:pt x="0" y="114"/>
                  </a:lnTo>
                  <a:lnTo>
                    <a:pt x="0" y="87"/>
                  </a:lnTo>
                  <a:lnTo>
                    <a:pt x="0" y="71"/>
                  </a:lnTo>
                  <a:lnTo>
                    <a:pt x="0" y="6"/>
                  </a:lnTo>
                  <a:lnTo>
                    <a:pt x="0" y="3"/>
                  </a:lnTo>
                  <a:lnTo>
                    <a:pt x="11" y="3"/>
                  </a:lnTo>
                  <a:lnTo>
                    <a:pt x="14" y="3"/>
                  </a:lnTo>
                  <a:lnTo>
                    <a:pt x="14" y="14"/>
                  </a:lnTo>
                  <a:lnTo>
                    <a:pt x="31" y="6"/>
                  </a:lnTo>
                  <a:lnTo>
                    <a:pt x="42" y="3"/>
                  </a:lnTo>
                  <a:lnTo>
                    <a:pt x="50" y="0"/>
                  </a:lnTo>
                  <a:lnTo>
                    <a:pt x="61" y="3"/>
                  </a:lnTo>
                  <a:lnTo>
                    <a:pt x="66" y="6"/>
                  </a:lnTo>
                  <a:lnTo>
                    <a:pt x="75" y="11"/>
                  </a:lnTo>
                  <a:lnTo>
                    <a:pt x="80" y="19"/>
                  </a:lnTo>
                  <a:lnTo>
                    <a:pt x="83" y="33"/>
                  </a:lnTo>
                  <a:lnTo>
                    <a:pt x="83" y="46"/>
                  </a:lnTo>
                  <a:lnTo>
                    <a:pt x="83" y="68"/>
                  </a:lnTo>
                  <a:lnTo>
                    <a:pt x="83"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6" name="Freeform 21"/>
            <p:cNvSpPr>
              <a:spLocks noEditPoints="1"/>
            </p:cNvSpPr>
            <p:nvPr/>
          </p:nvSpPr>
          <p:spPr bwMode="auto">
            <a:xfrm>
              <a:off x="1840" y="959"/>
              <a:ext cx="91" cy="173"/>
            </a:xfrm>
            <a:custGeom>
              <a:avLst/>
              <a:gdLst/>
              <a:ahLst/>
              <a:cxnLst>
                <a:cxn ang="0">
                  <a:pos x="88" y="170"/>
                </a:cxn>
                <a:cxn ang="0">
                  <a:pos x="77" y="170"/>
                </a:cxn>
                <a:cxn ang="0">
                  <a:pos x="77" y="159"/>
                </a:cxn>
                <a:cxn ang="0">
                  <a:pos x="55" y="170"/>
                </a:cxn>
                <a:cxn ang="0">
                  <a:pos x="47" y="173"/>
                </a:cxn>
                <a:cxn ang="0">
                  <a:pos x="27" y="167"/>
                </a:cxn>
                <a:cxn ang="0">
                  <a:pos x="11" y="154"/>
                </a:cxn>
                <a:cxn ang="0">
                  <a:pos x="3" y="137"/>
                </a:cxn>
                <a:cxn ang="0">
                  <a:pos x="0" y="116"/>
                </a:cxn>
                <a:cxn ang="0">
                  <a:pos x="8" y="86"/>
                </a:cxn>
                <a:cxn ang="0">
                  <a:pos x="14" y="78"/>
                </a:cxn>
                <a:cxn ang="0">
                  <a:pos x="33" y="65"/>
                </a:cxn>
                <a:cxn ang="0">
                  <a:pos x="66" y="59"/>
                </a:cxn>
                <a:cxn ang="0">
                  <a:pos x="77" y="59"/>
                </a:cxn>
                <a:cxn ang="0">
                  <a:pos x="74" y="29"/>
                </a:cxn>
                <a:cxn ang="0">
                  <a:pos x="74" y="0"/>
                </a:cxn>
                <a:cxn ang="0">
                  <a:pos x="88" y="0"/>
                </a:cxn>
                <a:cxn ang="0">
                  <a:pos x="88" y="0"/>
                </a:cxn>
                <a:cxn ang="0">
                  <a:pos x="88" y="83"/>
                </a:cxn>
                <a:cxn ang="0">
                  <a:pos x="91" y="170"/>
                </a:cxn>
                <a:cxn ang="0">
                  <a:pos x="77" y="105"/>
                </a:cxn>
                <a:cxn ang="0">
                  <a:pos x="77" y="70"/>
                </a:cxn>
                <a:cxn ang="0">
                  <a:pos x="63" y="70"/>
                </a:cxn>
                <a:cxn ang="0">
                  <a:pos x="44" y="73"/>
                </a:cxn>
                <a:cxn ang="0">
                  <a:pos x="27" y="81"/>
                </a:cxn>
                <a:cxn ang="0">
                  <a:pos x="16" y="94"/>
                </a:cxn>
                <a:cxn ang="0">
                  <a:pos x="14" y="116"/>
                </a:cxn>
                <a:cxn ang="0">
                  <a:pos x="16" y="132"/>
                </a:cxn>
                <a:cxn ang="0">
                  <a:pos x="27" y="151"/>
                </a:cxn>
                <a:cxn ang="0">
                  <a:pos x="41" y="159"/>
                </a:cxn>
                <a:cxn ang="0">
                  <a:pos x="49" y="159"/>
                </a:cxn>
                <a:cxn ang="0">
                  <a:pos x="63" y="156"/>
                </a:cxn>
                <a:cxn ang="0">
                  <a:pos x="77" y="146"/>
                </a:cxn>
                <a:cxn ang="0">
                  <a:pos x="77" y="105"/>
                </a:cxn>
              </a:cxnLst>
              <a:rect l="0" t="0" r="r" b="b"/>
              <a:pathLst>
                <a:path w="91" h="173">
                  <a:moveTo>
                    <a:pt x="88" y="170"/>
                  </a:moveTo>
                  <a:lnTo>
                    <a:pt x="88" y="170"/>
                  </a:lnTo>
                  <a:lnTo>
                    <a:pt x="77" y="170"/>
                  </a:lnTo>
                  <a:lnTo>
                    <a:pt x="77" y="159"/>
                  </a:lnTo>
                  <a:lnTo>
                    <a:pt x="63" y="170"/>
                  </a:lnTo>
                  <a:lnTo>
                    <a:pt x="55" y="170"/>
                  </a:lnTo>
                  <a:lnTo>
                    <a:pt x="47" y="173"/>
                  </a:lnTo>
                  <a:lnTo>
                    <a:pt x="36" y="170"/>
                  </a:lnTo>
                  <a:lnTo>
                    <a:pt x="27" y="167"/>
                  </a:lnTo>
                  <a:lnTo>
                    <a:pt x="19" y="162"/>
                  </a:lnTo>
                  <a:lnTo>
                    <a:pt x="11" y="154"/>
                  </a:lnTo>
                  <a:lnTo>
                    <a:pt x="8" y="146"/>
                  </a:lnTo>
                  <a:lnTo>
                    <a:pt x="3" y="137"/>
                  </a:lnTo>
                  <a:lnTo>
                    <a:pt x="0" y="116"/>
                  </a:lnTo>
                  <a:lnTo>
                    <a:pt x="3" y="100"/>
                  </a:lnTo>
                  <a:lnTo>
                    <a:pt x="8" y="86"/>
                  </a:lnTo>
                  <a:lnTo>
                    <a:pt x="14" y="78"/>
                  </a:lnTo>
                  <a:lnTo>
                    <a:pt x="19" y="73"/>
                  </a:lnTo>
                  <a:lnTo>
                    <a:pt x="33" y="65"/>
                  </a:lnTo>
                  <a:lnTo>
                    <a:pt x="49" y="59"/>
                  </a:lnTo>
                  <a:lnTo>
                    <a:pt x="66" y="59"/>
                  </a:lnTo>
                  <a:lnTo>
                    <a:pt x="77" y="59"/>
                  </a:lnTo>
                  <a:lnTo>
                    <a:pt x="74" y="29"/>
                  </a:lnTo>
                  <a:lnTo>
                    <a:pt x="74" y="2"/>
                  </a:lnTo>
                  <a:lnTo>
                    <a:pt x="74" y="0"/>
                  </a:lnTo>
                  <a:lnTo>
                    <a:pt x="88" y="0"/>
                  </a:lnTo>
                  <a:lnTo>
                    <a:pt x="88" y="51"/>
                  </a:lnTo>
                  <a:lnTo>
                    <a:pt x="88" y="83"/>
                  </a:lnTo>
                  <a:lnTo>
                    <a:pt x="91" y="170"/>
                  </a:lnTo>
                  <a:lnTo>
                    <a:pt x="88" y="170"/>
                  </a:lnTo>
                  <a:close/>
                  <a:moveTo>
                    <a:pt x="77" y="105"/>
                  </a:moveTo>
                  <a:lnTo>
                    <a:pt x="77" y="105"/>
                  </a:lnTo>
                  <a:lnTo>
                    <a:pt x="77" y="70"/>
                  </a:lnTo>
                  <a:lnTo>
                    <a:pt x="63" y="70"/>
                  </a:lnTo>
                  <a:lnTo>
                    <a:pt x="44" y="73"/>
                  </a:lnTo>
                  <a:lnTo>
                    <a:pt x="36" y="75"/>
                  </a:lnTo>
                  <a:lnTo>
                    <a:pt x="27" y="81"/>
                  </a:lnTo>
                  <a:lnTo>
                    <a:pt x="22" y="86"/>
                  </a:lnTo>
                  <a:lnTo>
                    <a:pt x="16" y="94"/>
                  </a:lnTo>
                  <a:lnTo>
                    <a:pt x="14" y="105"/>
                  </a:lnTo>
                  <a:lnTo>
                    <a:pt x="14" y="116"/>
                  </a:lnTo>
                  <a:lnTo>
                    <a:pt x="16" y="132"/>
                  </a:lnTo>
                  <a:lnTo>
                    <a:pt x="22" y="146"/>
                  </a:lnTo>
                  <a:lnTo>
                    <a:pt x="27" y="151"/>
                  </a:lnTo>
                  <a:lnTo>
                    <a:pt x="33" y="156"/>
                  </a:lnTo>
                  <a:lnTo>
                    <a:pt x="41" y="159"/>
                  </a:lnTo>
                  <a:lnTo>
                    <a:pt x="49" y="159"/>
                  </a:lnTo>
                  <a:lnTo>
                    <a:pt x="58" y="159"/>
                  </a:lnTo>
                  <a:lnTo>
                    <a:pt x="63" y="156"/>
                  </a:lnTo>
                  <a:lnTo>
                    <a:pt x="71" y="151"/>
                  </a:lnTo>
                  <a:lnTo>
                    <a:pt x="77" y="146"/>
                  </a:lnTo>
                  <a:lnTo>
                    <a:pt x="77" y="10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7" name="Freeform 20"/>
            <p:cNvSpPr>
              <a:spLocks/>
            </p:cNvSpPr>
            <p:nvPr/>
          </p:nvSpPr>
          <p:spPr bwMode="auto">
            <a:xfrm>
              <a:off x="2041" y="975"/>
              <a:ext cx="110" cy="154"/>
            </a:xfrm>
            <a:custGeom>
              <a:avLst/>
              <a:gdLst/>
              <a:ahLst/>
              <a:cxnLst>
                <a:cxn ang="0">
                  <a:pos x="107" y="154"/>
                </a:cxn>
                <a:cxn ang="0">
                  <a:pos x="107" y="154"/>
                </a:cxn>
                <a:cxn ang="0">
                  <a:pos x="90" y="154"/>
                </a:cxn>
                <a:cxn ang="0">
                  <a:pos x="88" y="154"/>
                </a:cxn>
                <a:cxn ang="0">
                  <a:pos x="88" y="154"/>
                </a:cxn>
                <a:cxn ang="0">
                  <a:pos x="49" y="84"/>
                </a:cxn>
                <a:cxn ang="0">
                  <a:pos x="11" y="13"/>
                </a:cxn>
                <a:cxn ang="0">
                  <a:pos x="11" y="13"/>
                </a:cxn>
                <a:cxn ang="0">
                  <a:pos x="13" y="84"/>
                </a:cxn>
                <a:cxn ang="0">
                  <a:pos x="13" y="84"/>
                </a:cxn>
                <a:cxn ang="0">
                  <a:pos x="13" y="154"/>
                </a:cxn>
                <a:cxn ang="0">
                  <a:pos x="13" y="154"/>
                </a:cxn>
                <a:cxn ang="0">
                  <a:pos x="8" y="154"/>
                </a:cxn>
                <a:cxn ang="0">
                  <a:pos x="8" y="154"/>
                </a:cxn>
                <a:cxn ang="0">
                  <a:pos x="2"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5" y="32"/>
                </a:cxn>
                <a:cxn ang="0">
                  <a:pos x="35" y="32"/>
                </a:cxn>
                <a:cxn ang="0">
                  <a:pos x="55" y="62"/>
                </a:cxn>
                <a:cxn ang="0">
                  <a:pos x="96" y="143"/>
                </a:cxn>
                <a:cxn ang="0">
                  <a:pos x="96" y="143"/>
                </a:cxn>
                <a:cxn ang="0">
                  <a:pos x="96" y="111"/>
                </a:cxn>
                <a:cxn ang="0">
                  <a:pos x="96" y="111"/>
                </a:cxn>
                <a:cxn ang="0">
                  <a:pos x="96"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0" y="154"/>
                  </a:lnTo>
                  <a:lnTo>
                    <a:pt x="88" y="154"/>
                  </a:lnTo>
                  <a:lnTo>
                    <a:pt x="49" y="84"/>
                  </a:lnTo>
                  <a:lnTo>
                    <a:pt x="11" y="13"/>
                  </a:lnTo>
                  <a:lnTo>
                    <a:pt x="13" y="84"/>
                  </a:lnTo>
                  <a:lnTo>
                    <a:pt x="13" y="154"/>
                  </a:lnTo>
                  <a:lnTo>
                    <a:pt x="8" y="154"/>
                  </a:lnTo>
                  <a:lnTo>
                    <a:pt x="2" y="154"/>
                  </a:lnTo>
                  <a:lnTo>
                    <a:pt x="0" y="154"/>
                  </a:lnTo>
                  <a:lnTo>
                    <a:pt x="0" y="113"/>
                  </a:lnTo>
                  <a:lnTo>
                    <a:pt x="0" y="3"/>
                  </a:lnTo>
                  <a:lnTo>
                    <a:pt x="19" y="0"/>
                  </a:lnTo>
                  <a:lnTo>
                    <a:pt x="19" y="3"/>
                  </a:lnTo>
                  <a:lnTo>
                    <a:pt x="35" y="32"/>
                  </a:lnTo>
                  <a:lnTo>
                    <a:pt x="55" y="62"/>
                  </a:lnTo>
                  <a:lnTo>
                    <a:pt x="96" y="143"/>
                  </a:lnTo>
                  <a:lnTo>
                    <a:pt x="96" y="111"/>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8" name="Freeform 19"/>
            <p:cNvSpPr>
              <a:spLocks noEditPoints="1"/>
            </p:cNvSpPr>
            <p:nvPr/>
          </p:nvSpPr>
          <p:spPr bwMode="auto">
            <a:xfrm>
              <a:off x="2184" y="1015"/>
              <a:ext cx="93" cy="117"/>
            </a:xfrm>
            <a:custGeom>
              <a:avLst/>
              <a:gdLst/>
              <a:ahLst/>
              <a:cxnLst>
                <a:cxn ang="0">
                  <a:pos x="90" y="57"/>
                </a:cxn>
                <a:cxn ang="0">
                  <a:pos x="13" y="57"/>
                </a:cxn>
                <a:cxn ang="0">
                  <a:pos x="13" y="57"/>
                </a:cxn>
                <a:cxn ang="0">
                  <a:pos x="16" y="76"/>
                </a:cxn>
                <a:cxn ang="0">
                  <a:pos x="24" y="90"/>
                </a:cxn>
                <a:cxn ang="0">
                  <a:pos x="30" y="98"/>
                </a:cxn>
                <a:cxn ang="0">
                  <a:pos x="35" y="100"/>
                </a:cxn>
                <a:cxn ang="0">
                  <a:pos x="44" y="103"/>
                </a:cxn>
                <a:cxn ang="0">
                  <a:pos x="55" y="106"/>
                </a:cxn>
                <a:cxn ang="0">
                  <a:pos x="55" y="106"/>
                </a:cxn>
                <a:cxn ang="0">
                  <a:pos x="63" y="103"/>
                </a:cxn>
                <a:cxn ang="0">
                  <a:pos x="71" y="100"/>
                </a:cxn>
                <a:cxn ang="0">
                  <a:pos x="79" y="98"/>
                </a:cxn>
                <a:cxn ang="0">
                  <a:pos x="88" y="90"/>
                </a:cxn>
                <a:cxn ang="0">
                  <a:pos x="88" y="92"/>
                </a:cxn>
                <a:cxn ang="0">
                  <a:pos x="88" y="92"/>
                </a:cxn>
                <a:cxn ang="0">
                  <a:pos x="88" y="103"/>
                </a:cxn>
                <a:cxn ang="0">
                  <a:pos x="88" y="106"/>
                </a:cxn>
                <a:cxn ang="0">
                  <a:pos x="88" y="106"/>
                </a:cxn>
                <a:cxn ang="0">
                  <a:pos x="71" y="114"/>
                </a:cxn>
                <a:cxn ang="0">
                  <a:pos x="52" y="117"/>
                </a:cxn>
                <a:cxn ang="0">
                  <a:pos x="52" y="117"/>
                </a:cxn>
                <a:cxn ang="0">
                  <a:pos x="41" y="117"/>
                </a:cxn>
                <a:cxn ang="0">
                  <a:pos x="30" y="111"/>
                </a:cxn>
                <a:cxn ang="0">
                  <a:pos x="22" y="108"/>
                </a:cxn>
                <a:cxn ang="0">
                  <a:pos x="13" y="100"/>
                </a:cxn>
                <a:cxn ang="0">
                  <a:pos x="8" y="92"/>
                </a:cxn>
                <a:cxn ang="0">
                  <a:pos x="5" y="81"/>
                </a:cxn>
                <a:cxn ang="0">
                  <a:pos x="2" y="71"/>
                </a:cxn>
                <a:cxn ang="0">
                  <a:pos x="0" y="60"/>
                </a:cxn>
                <a:cxn ang="0">
                  <a:pos x="0" y="60"/>
                </a:cxn>
                <a:cxn ang="0">
                  <a:pos x="2" y="36"/>
                </a:cxn>
                <a:cxn ang="0">
                  <a:pos x="8" y="27"/>
                </a:cxn>
                <a:cxn ang="0">
                  <a:pos x="13" y="17"/>
                </a:cxn>
                <a:cxn ang="0">
                  <a:pos x="19" y="11"/>
                </a:cxn>
                <a:cxn ang="0">
                  <a:pos x="27" y="6"/>
                </a:cxn>
                <a:cxn ang="0">
                  <a:pos x="38" y="3"/>
                </a:cxn>
                <a:cxn ang="0">
                  <a:pos x="49" y="0"/>
                </a:cxn>
                <a:cxn ang="0">
                  <a:pos x="49" y="0"/>
                </a:cxn>
                <a:cxn ang="0">
                  <a:pos x="60" y="3"/>
                </a:cxn>
                <a:cxn ang="0">
                  <a:pos x="68" y="6"/>
                </a:cxn>
                <a:cxn ang="0">
                  <a:pos x="77" y="11"/>
                </a:cxn>
                <a:cxn ang="0">
                  <a:pos x="82" y="17"/>
                </a:cxn>
                <a:cxn ang="0">
                  <a:pos x="88" y="25"/>
                </a:cxn>
                <a:cxn ang="0">
                  <a:pos x="90" y="36"/>
                </a:cxn>
                <a:cxn ang="0">
                  <a:pos x="93" y="57"/>
                </a:cxn>
                <a:cxn ang="0">
                  <a:pos x="90" y="57"/>
                </a:cxn>
                <a:cxn ang="0">
                  <a:pos x="49" y="11"/>
                </a:cxn>
                <a:cxn ang="0">
                  <a:pos x="49" y="11"/>
                </a:cxn>
                <a:cxn ang="0">
                  <a:pos x="35" y="14"/>
                </a:cxn>
                <a:cxn ang="0">
                  <a:pos x="24" y="22"/>
                </a:cxn>
                <a:cxn ang="0">
                  <a:pos x="19" y="33"/>
                </a:cxn>
                <a:cxn ang="0">
                  <a:pos x="13" y="46"/>
                </a:cxn>
                <a:cxn ang="0">
                  <a:pos x="79" y="46"/>
                </a:cxn>
                <a:cxn ang="0">
                  <a:pos x="79" y="46"/>
                </a:cxn>
                <a:cxn ang="0">
                  <a:pos x="77" y="33"/>
                </a:cxn>
                <a:cxn ang="0">
                  <a:pos x="71" y="22"/>
                </a:cxn>
                <a:cxn ang="0">
                  <a:pos x="60" y="14"/>
                </a:cxn>
                <a:cxn ang="0">
                  <a:pos x="49" y="11"/>
                </a:cxn>
                <a:cxn ang="0">
                  <a:pos x="49" y="11"/>
                </a:cxn>
              </a:cxnLst>
              <a:rect l="0" t="0" r="r" b="b"/>
              <a:pathLst>
                <a:path w="93" h="117">
                  <a:moveTo>
                    <a:pt x="90" y="57"/>
                  </a:moveTo>
                  <a:lnTo>
                    <a:pt x="13" y="57"/>
                  </a:lnTo>
                  <a:lnTo>
                    <a:pt x="16" y="76"/>
                  </a:lnTo>
                  <a:lnTo>
                    <a:pt x="24" y="90"/>
                  </a:lnTo>
                  <a:lnTo>
                    <a:pt x="30" y="98"/>
                  </a:lnTo>
                  <a:lnTo>
                    <a:pt x="35" y="100"/>
                  </a:lnTo>
                  <a:lnTo>
                    <a:pt x="44" y="103"/>
                  </a:lnTo>
                  <a:lnTo>
                    <a:pt x="55" y="106"/>
                  </a:lnTo>
                  <a:lnTo>
                    <a:pt x="63" y="103"/>
                  </a:lnTo>
                  <a:lnTo>
                    <a:pt x="71" y="100"/>
                  </a:lnTo>
                  <a:lnTo>
                    <a:pt x="79" y="98"/>
                  </a:lnTo>
                  <a:lnTo>
                    <a:pt x="88" y="90"/>
                  </a:lnTo>
                  <a:lnTo>
                    <a:pt x="88" y="92"/>
                  </a:lnTo>
                  <a:lnTo>
                    <a:pt x="88" y="103"/>
                  </a:lnTo>
                  <a:lnTo>
                    <a:pt x="88" y="106"/>
                  </a:lnTo>
                  <a:lnTo>
                    <a:pt x="71" y="114"/>
                  </a:lnTo>
                  <a:lnTo>
                    <a:pt x="52" y="117"/>
                  </a:lnTo>
                  <a:lnTo>
                    <a:pt x="41" y="117"/>
                  </a:lnTo>
                  <a:lnTo>
                    <a:pt x="30" y="111"/>
                  </a:lnTo>
                  <a:lnTo>
                    <a:pt x="22" y="108"/>
                  </a:lnTo>
                  <a:lnTo>
                    <a:pt x="13" y="100"/>
                  </a:lnTo>
                  <a:lnTo>
                    <a:pt x="8" y="92"/>
                  </a:lnTo>
                  <a:lnTo>
                    <a:pt x="5" y="81"/>
                  </a:lnTo>
                  <a:lnTo>
                    <a:pt x="2" y="71"/>
                  </a:lnTo>
                  <a:lnTo>
                    <a:pt x="0" y="60"/>
                  </a:lnTo>
                  <a:lnTo>
                    <a:pt x="2" y="36"/>
                  </a:lnTo>
                  <a:lnTo>
                    <a:pt x="8" y="27"/>
                  </a:lnTo>
                  <a:lnTo>
                    <a:pt x="13" y="17"/>
                  </a:lnTo>
                  <a:lnTo>
                    <a:pt x="19" y="11"/>
                  </a:lnTo>
                  <a:lnTo>
                    <a:pt x="27" y="6"/>
                  </a:lnTo>
                  <a:lnTo>
                    <a:pt x="38" y="3"/>
                  </a:lnTo>
                  <a:lnTo>
                    <a:pt x="49" y="0"/>
                  </a:lnTo>
                  <a:lnTo>
                    <a:pt x="60" y="3"/>
                  </a:lnTo>
                  <a:lnTo>
                    <a:pt x="68" y="6"/>
                  </a:lnTo>
                  <a:lnTo>
                    <a:pt x="77" y="11"/>
                  </a:lnTo>
                  <a:lnTo>
                    <a:pt x="82" y="17"/>
                  </a:lnTo>
                  <a:lnTo>
                    <a:pt x="88" y="25"/>
                  </a:lnTo>
                  <a:lnTo>
                    <a:pt x="90" y="36"/>
                  </a:lnTo>
                  <a:lnTo>
                    <a:pt x="93" y="57"/>
                  </a:lnTo>
                  <a:lnTo>
                    <a:pt x="90" y="57"/>
                  </a:lnTo>
                  <a:close/>
                  <a:moveTo>
                    <a:pt x="49" y="11"/>
                  </a:moveTo>
                  <a:lnTo>
                    <a:pt x="49" y="11"/>
                  </a:lnTo>
                  <a:lnTo>
                    <a:pt x="35" y="14"/>
                  </a:lnTo>
                  <a:lnTo>
                    <a:pt x="24" y="22"/>
                  </a:lnTo>
                  <a:lnTo>
                    <a:pt x="19" y="33"/>
                  </a:lnTo>
                  <a:lnTo>
                    <a:pt x="13" y="46"/>
                  </a:lnTo>
                  <a:lnTo>
                    <a:pt x="79" y="46"/>
                  </a:lnTo>
                  <a:lnTo>
                    <a:pt x="77" y="33"/>
                  </a:lnTo>
                  <a:lnTo>
                    <a:pt x="71" y="22"/>
                  </a:lnTo>
                  <a:lnTo>
                    <a:pt x="60" y="14"/>
                  </a:lnTo>
                  <a:lnTo>
                    <a:pt x="49"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9" name="Freeform 18"/>
            <p:cNvSpPr>
              <a:spLocks/>
            </p:cNvSpPr>
            <p:nvPr/>
          </p:nvSpPr>
          <p:spPr bwMode="auto">
            <a:xfrm>
              <a:off x="2294" y="1018"/>
              <a:ext cx="145" cy="111"/>
            </a:xfrm>
            <a:custGeom>
              <a:avLst/>
              <a:gdLst/>
              <a:ahLst/>
              <a:cxnLst>
                <a:cxn ang="0">
                  <a:pos x="132" y="46"/>
                </a:cxn>
                <a:cxn ang="0">
                  <a:pos x="123" y="87"/>
                </a:cxn>
                <a:cxn ang="0">
                  <a:pos x="123" y="87"/>
                </a:cxn>
                <a:cxn ang="0">
                  <a:pos x="118" y="108"/>
                </a:cxn>
                <a:cxn ang="0">
                  <a:pos x="115" y="111"/>
                </a:cxn>
                <a:cxn ang="0">
                  <a:pos x="115" y="111"/>
                </a:cxn>
                <a:cxn ang="0">
                  <a:pos x="99" y="111"/>
                </a:cxn>
                <a:cxn ang="0">
                  <a:pos x="99" y="111"/>
                </a:cxn>
                <a:cxn ang="0">
                  <a:pos x="99" y="111"/>
                </a:cxn>
                <a:cxn ang="0">
                  <a:pos x="90" y="78"/>
                </a:cxn>
                <a:cxn ang="0">
                  <a:pos x="71" y="8"/>
                </a:cxn>
                <a:cxn ang="0">
                  <a:pos x="57" y="65"/>
                </a:cxn>
                <a:cxn ang="0">
                  <a:pos x="57" y="65"/>
                </a:cxn>
                <a:cxn ang="0">
                  <a:pos x="46" y="111"/>
                </a:cxn>
                <a:cxn ang="0">
                  <a:pos x="46" y="111"/>
                </a:cxn>
                <a:cxn ang="0">
                  <a:pos x="46" y="111"/>
                </a:cxn>
                <a:cxn ang="0">
                  <a:pos x="30" y="111"/>
                </a:cxn>
                <a:cxn ang="0">
                  <a:pos x="30" y="111"/>
                </a:cxn>
                <a:cxn ang="0">
                  <a:pos x="30" y="111"/>
                </a:cxn>
                <a:cxn ang="0">
                  <a:pos x="22" y="78"/>
                </a:cxn>
                <a:cxn ang="0">
                  <a:pos x="22" y="78"/>
                </a:cxn>
                <a:cxn ang="0">
                  <a:pos x="0" y="3"/>
                </a:cxn>
                <a:cxn ang="0">
                  <a:pos x="2" y="0"/>
                </a:cxn>
                <a:cxn ang="0">
                  <a:pos x="2" y="0"/>
                </a:cxn>
                <a:cxn ang="0">
                  <a:pos x="13" y="0"/>
                </a:cxn>
                <a:cxn ang="0">
                  <a:pos x="16" y="3"/>
                </a:cxn>
                <a:cxn ang="0">
                  <a:pos x="16" y="3"/>
                </a:cxn>
                <a:cxn ang="0">
                  <a:pos x="22" y="33"/>
                </a:cxn>
                <a:cxn ang="0">
                  <a:pos x="38" y="103"/>
                </a:cxn>
                <a:cxn ang="0">
                  <a:pos x="57" y="30"/>
                </a:cxn>
                <a:cxn ang="0">
                  <a:pos x="57" y="30"/>
                </a:cxn>
                <a:cxn ang="0">
                  <a:pos x="63" y="3"/>
                </a:cxn>
                <a:cxn ang="0">
                  <a:pos x="63" y="0"/>
                </a:cxn>
                <a:cxn ang="0">
                  <a:pos x="63" y="0"/>
                </a:cxn>
                <a:cxn ang="0">
                  <a:pos x="82" y="0"/>
                </a:cxn>
                <a:cxn ang="0">
                  <a:pos x="82" y="3"/>
                </a:cxn>
                <a:cxn ang="0">
                  <a:pos x="82" y="3"/>
                </a:cxn>
                <a:cxn ang="0">
                  <a:pos x="110" y="100"/>
                </a:cxn>
                <a:cxn ang="0">
                  <a:pos x="123" y="43"/>
                </a:cxn>
                <a:cxn ang="0">
                  <a:pos x="123" y="43"/>
                </a:cxn>
                <a:cxn ang="0">
                  <a:pos x="129" y="14"/>
                </a:cxn>
                <a:cxn ang="0">
                  <a:pos x="129" y="14"/>
                </a:cxn>
                <a:cxn ang="0">
                  <a:pos x="132" y="3"/>
                </a:cxn>
                <a:cxn ang="0">
                  <a:pos x="132" y="0"/>
                </a:cxn>
                <a:cxn ang="0">
                  <a:pos x="132" y="0"/>
                </a:cxn>
                <a:cxn ang="0">
                  <a:pos x="137" y="0"/>
                </a:cxn>
                <a:cxn ang="0">
                  <a:pos x="137" y="0"/>
                </a:cxn>
                <a:cxn ang="0">
                  <a:pos x="143" y="0"/>
                </a:cxn>
                <a:cxn ang="0">
                  <a:pos x="145" y="3"/>
                </a:cxn>
                <a:cxn ang="0">
                  <a:pos x="145" y="3"/>
                </a:cxn>
                <a:cxn ang="0">
                  <a:pos x="132" y="46"/>
                </a:cxn>
                <a:cxn ang="0">
                  <a:pos x="132" y="46"/>
                </a:cxn>
              </a:cxnLst>
              <a:rect l="0" t="0" r="r" b="b"/>
              <a:pathLst>
                <a:path w="145" h="111">
                  <a:moveTo>
                    <a:pt x="132" y="46"/>
                  </a:moveTo>
                  <a:lnTo>
                    <a:pt x="123" y="87"/>
                  </a:lnTo>
                  <a:lnTo>
                    <a:pt x="118" y="108"/>
                  </a:lnTo>
                  <a:lnTo>
                    <a:pt x="115" y="111"/>
                  </a:lnTo>
                  <a:lnTo>
                    <a:pt x="99" y="111"/>
                  </a:lnTo>
                  <a:lnTo>
                    <a:pt x="90" y="78"/>
                  </a:lnTo>
                  <a:lnTo>
                    <a:pt x="71" y="8"/>
                  </a:lnTo>
                  <a:lnTo>
                    <a:pt x="57" y="65"/>
                  </a:lnTo>
                  <a:lnTo>
                    <a:pt x="46" y="111"/>
                  </a:lnTo>
                  <a:lnTo>
                    <a:pt x="30" y="111"/>
                  </a:lnTo>
                  <a:lnTo>
                    <a:pt x="22" y="78"/>
                  </a:lnTo>
                  <a:lnTo>
                    <a:pt x="0" y="3"/>
                  </a:lnTo>
                  <a:lnTo>
                    <a:pt x="2" y="0"/>
                  </a:lnTo>
                  <a:lnTo>
                    <a:pt x="13" y="0"/>
                  </a:lnTo>
                  <a:lnTo>
                    <a:pt x="16" y="3"/>
                  </a:lnTo>
                  <a:lnTo>
                    <a:pt x="22" y="33"/>
                  </a:lnTo>
                  <a:lnTo>
                    <a:pt x="38" y="103"/>
                  </a:lnTo>
                  <a:lnTo>
                    <a:pt x="57" y="30"/>
                  </a:lnTo>
                  <a:lnTo>
                    <a:pt x="63" y="3"/>
                  </a:lnTo>
                  <a:lnTo>
                    <a:pt x="63" y="0"/>
                  </a:lnTo>
                  <a:lnTo>
                    <a:pt x="82" y="0"/>
                  </a:lnTo>
                  <a:lnTo>
                    <a:pt x="82" y="3"/>
                  </a:lnTo>
                  <a:lnTo>
                    <a:pt x="110" y="100"/>
                  </a:lnTo>
                  <a:lnTo>
                    <a:pt x="123" y="43"/>
                  </a:lnTo>
                  <a:lnTo>
                    <a:pt x="129" y="14"/>
                  </a:lnTo>
                  <a:lnTo>
                    <a:pt x="132" y="3"/>
                  </a:lnTo>
                  <a:lnTo>
                    <a:pt x="132" y="0"/>
                  </a:lnTo>
                  <a:lnTo>
                    <a:pt x="137" y="0"/>
                  </a:lnTo>
                  <a:lnTo>
                    <a:pt x="143" y="0"/>
                  </a:lnTo>
                  <a:lnTo>
                    <a:pt x="145"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0" name="Freeform 17"/>
            <p:cNvSpPr>
              <a:spLocks noEditPoints="1"/>
            </p:cNvSpPr>
            <p:nvPr/>
          </p:nvSpPr>
          <p:spPr bwMode="auto">
            <a:xfrm>
              <a:off x="2536" y="975"/>
              <a:ext cx="96" cy="154"/>
            </a:xfrm>
            <a:custGeom>
              <a:avLst/>
              <a:gdLst/>
              <a:ahLst/>
              <a:cxnLst>
                <a:cxn ang="0">
                  <a:pos x="85" y="140"/>
                </a:cxn>
                <a:cxn ang="0">
                  <a:pos x="74" y="148"/>
                </a:cxn>
                <a:cxn ang="0">
                  <a:pos x="44" y="154"/>
                </a:cxn>
                <a:cxn ang="0">
                  <a:pos x="30" y="154"/>
                </a:cxn>
                <a:cxn ang="0">
                  <a:pos x="2" y="154"/>
                </a:cxn>
                <a:cxn ang="0">
                  <a:pos x="2" y="121"/>
                </a:cxn>
                <a:cxn ang="0">
                  <a:pos x="2" y="51"/>
                </a:cxn>
                <a:cxn ang="0">
                  <a:pos x="0" y="3"/>
                </a:cxn>
                <a:cxn ang="0">
                  <a:pos x="2" y="3"/>
                </a:cxn>
                <a:cxn ang="0">
                  <a:pos x="44" y="0"/>
                </a:cxn>
                <a:cxn ang="0">
                  <a:pos x="55" y="3"/>
                </a:cxn>
                <a:cxn ang="0">
                  <a:pos x="77" y="11"/>
                </a:cxn>
                <a:cxn ang="0">
                  <a:pos x="82" y="19"/>
                </a:cxn>
                <a:cxn ang="0">
                  <a:pos x="88" y="38"/>
                </a:cxn>
                <a:cxn ang="0">
                  <a:pos x="85" y="51"/>
                </a:cxn>
                <a:cxn ang="0">
                  <a:pos x="68" y="70"/>
                </a:cxn>
                <a:cxn ang="0">
                  <a:pos x="57" y="73"/>
                </a:cxn>
                <a:cxn ang="0">
                  <a:pos x="85" y="84"/>
                </a:cxn>
                <a:cxn ang="0">
                  <a:pos x="93" y="94"/>
                </a:cxn>
                <a:cxn ang="0">
                  <a:pos x="96" y="111"/>
                </a:cxn>
                <a:cxn ang="0">
                  <a:pos x="93" y="127"/>
                </a:cxn>
                <a:cxn ang="0">
                  <a:pos x="85" y="140"/>
                </a:cxn>
                <a:cxn ang="0">
                  <a:pos x="16" y="11"/>
                </a:cxn>
                <a:cxn ang="0">
                  <a:pos x="13" y="13"/>
                </a:cxn>
                <a:cxn ang="0">
                  <a:pos x="13" y="62"/>
                </a:cxn>
                <a:cxn ang="0">
                  <a:pos x="30" y="70"/>
                </a:cxn>
                <a:cxn ang="0">
                  <a:pos x="44" y="67"/>
                </a:cxn>
                <a:cxn ang="0">
                  <a:pos x="66" y="59"/>
                </a:cxn>
                <a:cxn ang="0">
                  <a:pos x="74" y="49"/>
                </a:cxn>
                <a:cxn ang="0">
                  <a:pos x="74" y="38"/>
                </a:cxn>
                <a:cxn ang="0">
                  <a:pos x="66" y="19"/>
                </a:cxn>
                <a:cxn ang="0">
                  <a:pos x="46" y="11"/>
                </a:cxn>
                <a:cxn ang="0">
                  <a:pos x="35" y="81"/>
                </a:cxn>
                <a:cxn ang="0">
                  <a:pos x="13" y="81"/>
                </a:cxn>
                <a:cxn ang="0">
                  <a:pos x="13" y="97"/>
                </a:cxn>
                <a:cxn ang="0">
                  <a:pos x="38" y="143"/>
                </a:cxn>
                <a:cxn ang="0">
                  <a:pos x="49" y="143"/>
                </a:cxn>
                <a:cxn ang="0">
                  <a:pos x="71" y="135"/>
                </a:cxn>
                <a:cxn ang="0">
                  <a:pos x="79" y="127"/>
                </a:cxn>
                <a:cxn ang="0">
                  <a:pos x="82" y="111"/>
                </a:cxn>
                <a:cxn ang="0">
                  <a:pos x="82" y="103"/>
                </a:cxn>
                <a:cxn ang="0">
                  <a:pos x="74" y="89"/>
                </a:cxn>
                <a:cxn ang="0">
                  <a:pos x="52" y="81"/>
                </a:cxn>
                <a:cxn ang="0">
                  <a:pos x="35" y="81"/>
                </a:cxn>
              </a:cxnLst>
              <a:rect l="0" t="0" r="r" b="b"/>
              <a:pathLst>
                <a:path w="96" h="154">
                  <a:moveTo>
                    <a:pt x="85" y="140"/>
                  </a:moveTo>
                  <a:lnTo>
                    <a:pt x="85" y="140"/>
                  </a:lnTo>
                  <a:lnTo>
                    <a:pt x="79" y="146"/>
                  </a:lnTo>
                  <a:lnTo>
                    <a:pt x="74" y="148"/>
                  </a:lnTo>
                  <a:lnTo>
                    <a:pt x="60" y="151"/>
                  </a:lnTo>
                  <a:lnTo>
                    <a:pt x="44" y="154"/>
                  </a:lnTo>
                  <a:lnTo>
                    <a:pt x="30" y="154"/>
                  </a:lnTo>
                  <a:lnTo>
                    <a:pt x="2" y="154"/>
                  </a:lnTo>
                  <a:lnTo>
                    <a:pt x="2" y="121"/>
                  </a:lnTo>
                  <a:lnTo>
                    <a:pt x="2" y="51"/>
                  </a:lnTo>
                  <a:lnTo>
                    <a:pt x="0" y="3"/>
                  </a:lnTo>
                  <a:lnTo>
                    <a:pt x="2" y="3"/>
                  </a:lnTo>
                  <a:lnTo>
                    <a:pt x="33" y="0"/>
                  </a:lnTo>
                  <a:lnTo>
                    <a:pt x="44" y="0"/>
                  </a:lnTo>
                  <a:lnTo>
                    <a:pt x="55" y="3"/>
                  </a:lnTo>
                  <a:lnTo>
                    <a:pt x="66" y="5"/>
                  </a:lnTo>
                  <a:lnTo>
                    <a:pt x="77" y="11"/>
                  </a:lnTo>
                  <a:lnTo>
                    <a:pt x="82" y="19"/>
                  </a:lnTo>
                  <a:lnTo>
                    <a:pt x="88" y="27"/>
                  </a:lnTo>
                  <a:lnTo>
                    <a:pt x="88" y="38"/>
                  </a:lnTo>
                  <a:lnTo>
                    <a:pt x="85" y="51"/>
                  </a:lnTo>
                  <a:lnTo>
                    <a:pt x="79" y="62"/>
                  </a:lnTo>
                  <a:lnTo>
                    <a:pt x="68" y="70"/>
                  </a:lnTo>
                  <a:lnTo>
                    <a:pt x="57" y="73"/>
                  </a:lnTo>
                  <a:lnTo>
                    <a:pt x="74" y="76"/>
                  </a:lnTo>
                  <a:lnTo>
                    <a:pt x="85" y="84"/>
                  </a:lnTo>
                  <a:lnTo>
                    <a:pt x="90" y="89"/>
                  </a:lnTo>
                  <a:lnTo>
                    <a:pt x="93" y="94"/>
                  </a:lnTo>
                  <a:lnTo>
                    <a:pt x="96" y="103"/>
                  </a:lnTo>
                  <a:lnTo>
                    <a:pt x="96" y="111"/>
                  </a:lnTo>
                  <a:lnTo>
                    <a:pt x="93" y="127"/>
                  </a:lnTo>
                  <a:lnTo>
                    <a:pt x="85" y="140"/>
                  </a:lnTo>
                  <a:close/>
                  <a:moveTo>
                    <a:pt x="46" y="11"/>
                  </a:moveTo>
                  <a:lnTo>
                    <a:pt x="16" y="11"/>
                  </a:lnTo>
                  <a:lnTo>
                    <a:pt x="13" y="13"/>
                  </a:lnTo>
                  <a:lnTo>
                    <a:pt x="13" y="62"/>
                  </a:lnTo>
                  <a:lnTo>
                    <a:pt x="13" y="70"/>
                  </a:lnTo>
                  <a:lnTo>
                    <a:pt x="30" y="70"/>
                  </a:lnTo>
                  <a:lnTo>
                    <a:pt x="44" y="67"/>
                  </a:lnTo>
                  <a:lnTo>
                    <a:pt x="60" y="65"/>
                  </a:lnTo>
                  <a:lnTo>
                    <a:pt x="66" y="59"/>
                  </a:lnTo>
                  <a:lnTo>
                    <a:pt x="71" y="54"/>
                  </a:lnTo>
                  <a:lnTo>
                    <a:pt x="74" y="49"/>
                  </a:lnTo>
                  <a:lnTo>
                    <a:pt x="74" y="38"/>
                  </a:lnTo>
                  <a:lnTo>
                    <a:pt x="71" y="27"/>
                  </a:lnTo>
                  <a:lnTo>
                    <a:pt x="66" y="19"/>
                  </a:lnTo>
                  <a:lnTo>
                    <a:pt x="57" y="13"/>
                  </a:lnTo>
                  <a:lnTo>
                    <a:pt x="46" y="11"/>
                  </a:lnTo>
                  <a:close/>
                  <a:moveTo>
                    <a:pt x="35" y="81"/>
                  </a:moveTo>
                  <a:lnTo>
                    <a:pt x="35" y="81"/>
                  </a:lnTo>
                  <a:lnTo>
                    <a:pt x="13" y="81"/>
                  </a:lnTo>
                  <a:lnTo>
                    <a:pt x="13" y="97"/>
                  </a:lnTo>
                  <a:lnTo>
                    <a:pt x="16" y="143"/>
                  </a:lnTo>
                  <a:lnTo>
                    <a:pt x="38" y="143"/>
                  </a:lnTo>
                  <a:lnTo>
                    <a:pt x="49" y="143"/>
                  </a:lnTo>
                  <a:lnTo>
                    <a:pt x="60" y="140"/>
                  </a:lnTo>
                  <a:lnTo>
                    <a:pt x="71" y="135"/>
                  </a:lnTo>
                  <a:lnTo>
                    <a:pt x="79" y="127"/>
                  </a:lnTo>
                  <a:lnTo>
                    <a:pt x="82" y="119"/>
                  </a:lnTo>
                  <a:lnTo>
                    <a:pt x="82" y="111"/>
                  </a:lnTo>
                  <a:lnTo>
                    <a:pt x="82" y="103"/>
                  </a:lnTo>
                  <a:lnTo>
                    <a:pt x="79" y="94"/>
                  </a:lnTo>
                  <a:lnTo>
                    <a:pt x="74" y="89"/>
                  </a:lnTo>
                  <a:lnTo>
                    <a:pt x="68" y="86"/>
                  </a:lnTo>
                  <a:lnTo>
                    <a:pt x="52" y="81"/>
                  </a:lnTo>
                  <a:lnTo>
                    <a:pt x="35"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1" name="Freeform 16"/>
            <p:cNvSpPr>
              <a:spLocks/>
            </p:cNvSpPr>
            <p:nvPr/>
          </p:nvSpPr>
          <p:spPr bwMode="auto">
            <a:xfrm>
              <a:off x="2665" y="1015"/>
              <a:ext cx="47" cy="114"/>
            </a:xfrm>
            <a:custGeom>
              <a:avLst/>
              <a:gdLst/>
              <a:ahLst/>
              <a:cxnLst>
                <a:cxn ang="0">
                  <a:pos x="44" y="17"/>
                </a:cxn>
                <a:cxn ang="0">
                  <a:pos x="44" y="17"/>
                </a:cxn>
                <a:cxn ang="0">
                  <a:pos x="44" y="17"/>
                </a:cxn>
                <a:cxn ang="0">
                  <a:pos x="36" y="14"/>
                </a:cxn>
                <a:cxn ang="0">
                  <a:pos x="36" y="14"/>
                </a:cxn>
                <a:cxn ang="0">
                  <a:pos x="27" y="17"/>
                </a:cxn>
                <a:cxn ang="0">
                  <a:pos x="22" y="19"/>
                </a:cxn>
                <a:cxn ang="0">
                  <a:pos x="19" y="25"/>
                </a:cxn>
                <a:cxn ang="0">
                  <a:pos x="16" y="30"/>
                </a:cxn>
                <a:cxn ang="0">
                  <a:pos x="14" y="44"/>
                </a:cxn>
                <a:cxn ang="0">
                  <a:pos x="14" y="57"/>
                </a:cxn>
                <a:cxn ang="0">
                  <a:pos x="14" y="57"/>
                </a:cxn>
                <a:cxn ang="0">
                  <a:pos x="16" y="114"/>
                </a:cxn>
                <a:cxn ang="0">
                  <a:pos x="14" y="114"/>
                </a:cxn>
                <a:cxn ang="0">
                  <a:pos x="14" y="114"/>
                </a:cxn>
                <a:cxn ang="0">
                  <a:pos x="3" y="114"/>
                </a:cxn>
                <a:cxn ang="0">
                  <a:pos x="0" y="114"/>
                </a:cxn>
                <a:cxn ang="0">
                  <a:pos x="0" y="108"/>
                </a:cxn>
                <a:cxn ang="0">
                  <a:pos x="0" y="108"/>
                </a:cxn>
                <a:cxn ang="0">
                  <a:pos x="0" y="84"/>
                </a:cxn>
                <a:cxn ang="0">
                  <a:pos x="0" y="57"/>
                </a:cxn>
                <a:cxn ang="0">
                  <a:pos x="0" y="57"/>
                </a:cxn>
                <a:cxn ang="0">
                  <a:pos x="0" y="6"/>
                </a:cxn>
                <a:cxn ang="0">
                  <a:pos x="0" y="6"/>
                </a:cxn>
                <a:cxn ang="0">
                  <a:pos x="0" y="6"/>
                </a:cxn>
                <a:cxn ang="0">
                  <a:pos x="14" y="3"/>
                </a:cxn>
                <a:cxn ang="0">
                  <a:pos x="14" y="3"/>
                </a:cxn>
                <a:cxn ang="0">
                  <a:pos x="14" y="3"/>
                </a:cxn>
                <a:cxn ang="0">
                  <a:pos x="14" y="22"/>
                </a:cxn>
                <a:cxn ang="0">
                  <a:pos x="14" y="22"/>
                </a:cxn>
                <a:cxn ang="0">
                  <a:pos x="16" y="14"/>
                </a:cxn>
                <a:cxn ang="0">
                  <a:pos x="22" y="6"/>
                </a:cxn>
                <a:cxn ang="0">
                  <a:pos x="27" y="3"/>
                </a:cxn>
                <a:cxn ang="0">
                  <a:pos x="36" y="0"/>
                </a:cxn>
                <a:cxn ang="0">
                  <a:pos x="36" y="0"/>
                </a:cxn>
                <a:cxn ang="0">
                  <a:pos x="47" y="3"/>
                </a:cxn>
                <a:cxn ang="0">
                  <a:pos x="47" y="6"/>
                </a:cxn>
                <a:cxn ang="0">
                  <a:pos x="47" y="6"/>
                </a:cxn>
                <a:cxn ang="0">
                  <a:pos x="44" y="17"/>
                </a:cxn>
                <a:cxn ang="0">
                  <a:pos x="44" y="17"/>
                </a:cxn>
              </a:cxnLst>
              <a:rect l="0" t="0" r="r" b="b"/>
              <a:pathLst>
                <a:path w="47" h="114">
                  <a:moveTo>
                    <a:pt x="44" y="17"/>
                  </a:moveTo>
                  <a:lnTo>
                    <a:pt x="44" y="17"/>
                  </a:lnTo>
                  <a:lnTo>
                    <a:pt x="36" y="14"/>
                  </a:lnTo>
                  <a:lnTo>
                    <a:pt x="27" y="17"/>
                  </a:lnTo>
                  <a:lnTo>
                    <a:pt x="22" y="19"/>
                  </a:lnTo>
                  <a:lnTo>
                    <a:pt x="19" y="25"/>
                  </a:lnTo>
                  <a:lnTo>
                    <a:pt x="16" y="30"/>
                  </a:lnTo>
                  <a:lnTo>
                    <a:pt x="14" y="44"/>
                  </a:lnTo>
                  <a:lnTo>
                    <a:pt x="14" y="57"/>
                  </a:lnTo>
                  <a:lnTo>
                    <a:pt x="16" y="114"/>
                  </a:lnTo>
                  <a:lnTo>
                    <a:pt x="14" y="114"/>
                  </a:lnTo>
                  <a:lnTo>
                    <a:pt x="3" y="114"/>
                  </a:lnTo>
                  <a:lnTo>
                    <a:pt x="0" y="114"/>
                  </a:lnTo>
                  <a:lnTo>
                    <a:pt x="0" y="108"/>
                  </a:lnTo>
                  <a:lnTo>
                    <a:pt x="0" y="84"/>
                  </a:lnTo>
                  <a:lnTo>
                    <a:pt x="0" y="57"/>
                  </a:lnTo>
                  <a:lnTo>
                    <a:pt x="0" y="6"/>
                  </a:lnTo>
                  <a:lnTo>
                    <a:pt x="14" y="3"/>
                  </a:lnTo>
                  <a:lnTo>
                    <a:pt x="14" y="22"/>
                  </a:lnTo>
                  <a:lnTo>
                    <a:pt x="16" y="14"/>
                  </a:lnTo>
                  <a:lnTo>
                    <a:pt x="22" y="6"/>
                  </a:lnTo>
                  <a:lnTo>
                    <a:pt x="27" y="3"/>
                  </a:lnTo>
                  <a:lnTo>
                    <a:pt x="36" y="0"/>
                  </a:lnTo>
                  <a:lnTo>
                    <a:pt x="47" y="3"/>
                  </a:lnTo>
                  <a:lnTo>
                    <a:pt x="47" y="6"/>
                  </a:lnTo>
                  <a:lnTo>
                    <a:pt x="44"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2" name="Freeform 15"/>
            <p:cNvSpPr>
              <a:spLocks/>
            </p:cNvSpPr>
            <p:nvPr/>
          </p:nvSpPr>
          <p:spPr bwMode="auto">
            <a:xfrm>
              <a:off x="2734" y="1018"/>
              <a:ext cx="85" cy="114"/>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4"/>
                </a:cxn>
                <a:cxn ang="0">
                  <a:pos x="35" y="114"/>
                </a:cxn>
                <a:cxn ang="0">
                  <a:pos x="35" y="114"/>
                </a:cxn>
                <a:cxn ang="0">
                  <a:pos x="24" y="111"/>
                </a:cxn>
                <a:cxn ang="0">
                  <a:pos x="13" y="108"/>
                </a:cxn>
                <a:cxn ang="0">
                  <a:pos x="13" y="108"/>
                </a:cxn>
                <a:cxn ang="0">
                  <a:pos x="11"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6" y="43"/>
                </a:cxn>
                <a:cxn ang="0">
                  <a:pos x="16" y="68"/>
                </a:cxn>
                <a:cxn ang="0">
                  <a:pos x="16" y="68"/>
                </a:cxn>
                <a:cxn ang="0">
                  <a:pos x="16" y="81"/>
                </a:cxn>
                <a:cxn ang="0">
                  <a:pos x="19" y="92"/>
                </a:cxn>
                <a:cxn ang="0">
                  <a:pos x="27" y="100"/>
                </a:cxn>
                <a:cxn ang="0">
                  <a:pos x="41" y="103"/>
                </a:cxn>
                <a:cxn ang="0">
                  <a:pos x="41" y="103"/>
                </a:cxn>
                <a:cxn ang="0">
                  <a:pos x="49" y="100"/>
                </a:cxn>
                <a:cxn ang="0">
                  <a:pos x="57" y="97"/>
                </a:cxn>
                <a:cxn ang="0">
                  <a:pos x="63" y="95"/>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4">
                  <a:moveTo>
                    <a:pt x="82" y="111"/>
                  </a:moveTo>
                  <a:lnTo>
                    <a:pt x="71" y="111"/>
                  </a:lnTo>
                  <a:lnTo>
                    <a:pt x="71" y="100"/>
                  </a:lnTo>
                  <a:lnTo>
                    <a:pt x="63" y="105"/>
                  </a:lnTo>
                  <a:lnTo>
                    <a:pt x="55" y="111"/>
                  </a:lnTo>
                  <a:lnTo>
                    <a:pt x="46" y="114"/>
                  </a:lnTo>
                  <a:lnTo>
                    <a:pt x="35" y="114"/>
                  </a:lnTo>
                  <a:lnTo>
                    <a:pt x="24" y="111"/>
                  </a:lnTo>
                  <a:lnTo>
                    <a:pt x="13" y="108"/>
                  </a:lnTo>
                  <a:lnTo>
                    <a:pt x="11" y="103"/>
                  </a:lnTo>
                  <a:lnTo>
                    <a:pt x="5" y="97"/>
                  </a:lnTo>
                  <a:lnTo>
                    <a:pt x="2" y="84"/>
                  </a:lnTo>
                  <a:lnTo>
                    <a:pt x="2" y="57"/>
                  </a:lnTo>
                  <a:lnTo>
                    <a:pt x="2" y="43"/>
                  </a:lnTo>
                  <a:lnTo>
                    <a:pt x="0" y="3"/>
                  </a:lnTo>
                  <a:lnTo>
                    <a:pt x="2" y="0"/>
                  </a:lnTo>
                  <a:lnTo>
                    <a:pt x="13" y="0"/>
                  </a:lnTo>
                  <a:lnTo>
                    <a:pt x="16" y="0"/>
                  </a:lnTo>
                  <a:lnTo>
                    <a:pt x="16" y="43"/>
                  </a:lnTo>
                  <a:lnTo>
                    <a:pt x="16" y="68"/>
                  </a:lnTo>
                  <a:lnTo>
                    <a:pt x="16" y="81"/>
                  </a:lnTo>
                  <a:lnTo>
                    <a:pt x="19" y="92"/>
                  </a:lnTo>
                  <a:lnTo>
                    <a:pt x="27" y="100"/>
                  </a:lnTo>
                  <a:lnTo>
                    <a:pt x="41" y="103"/>
                  </a:lnTo>
                  <a:lnTo>
                    <a:pt x="49" y="100"/>
                  </a:lnTo>
                  <a:lnTo>
                    <a:pt x="57" y="97"/>
                  </a:lnTo>
                  <a:lnTo>
                    <a:pt x="63" y="95"/>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3" name="Freeform 14"/>
            <p:cNvSpPr>
              <a:spLocks/>
            </p:cNvSpPr>
            <p:nvPr/>
          </p:nvSpPr>
          <p:spPr bwMode="auto">
            <a:xfrm>
              <a:off x="2855" y="1015"/>
              <a:ext cx="85" cy="114"/>
            </a:xfrm>
            <a:custGeom>
              <a:avLst/>
              <a:gdLst/>
              <a:ahLst/>
              <a:cxnLst>
                <a:cxn ang="0">
                  <a:pos x="85" y="114"/>
                </a:cxn>
                <a:cxn ang="0">
                  <a:pos x="85" y="114"/>
                </a:cxn>
                <a:cxn ang="0">
                  <a:pos x="71" y="114"/>
                </a:cxn>
                <a:cxn ang="0">
                  <a:pos x="71" y="114"/>
                </a:cxn>
                <a:cxn ang="0">
                  <a:pos x="71" y="114"/>
                </a:cxn>
                <a:cxn ang="0">
                  <a:pos x="71" y="84"/>
                </a:cxn>
                <a:cxn ang="0">
                  <a:pos x="71" y="84"/>
                </a:cxn>
                <a:cxn ang="0">
                  <a:pos x="71" y="44"/>
                </a:cxn>
                <a:cxn ang="0">
                  <a:pos x="71" y="44"/>
                </a:cxn>
                <a:cxn ang="0">
                  <a:pos x="71" y="33"/>
                </a:cxn>
                <a:cxn ang="0">
                  <a:pos x="68" y="22"/>
                </a:cxn>
                <a:cxn ang="0">
                  <a:pos x="60" y="17"/>
                </a:cxn>
                <a:cxn ang="0">
                  <a:pos x="49" y="14"/>
                </a:cxn>
                <a:cxn ang="0">
                  <a:pos x="49" y="14"/>
                </a:cxn>
                <a:cxn ang="0">
                  <a:pos x="41" y="14"/>
                </a:cxn>
                <a:cxn ang="0">
                  <a:pos x="30" y="17"/>
                </a:cxn>
                <a:cxn ang="0">
                  <a:pos x="16" y="27"/>
                </a:cxn>
                <a:cxn ang="0">
                  <a:pos x="16" y="33"/>
                </a:cxn>
                <a:cxn ang="0">
                  <a:pos x="16" y="33"/>
                </a:cxn>
                <a:cxn ang="0">
                  <a:pos x="16" y="114"/>
                </a:cxn>
                <a:cxn ang="0">
                  <a:pos x="16" y="114"/>
                </a:cxn>
                <a:cxn ang="0">
                  <a:pos x="16" y="114"/>
                </a:cxn>
                <a:cxn ang="0">
                  <a:pos x="5" y="114"/>
                </a:cxn>
                <a:cxn ang="0">
                  <a:pos x="2" y="114"/>
                </a:cxn>
                <a:cxn ang="0">
                  <a:pos x="2" y="114"/>
                </a:cxn>
                <a:cxn ang="0">
                  <a:pos x="2" y="87"/>
                </a:cxn>
                <a:cxn ang="0">
                  <a:pos x="2" y="71"/>
                </a:cxn>
                <a:cxn ang="0">
                  <a:pos x="2" y="71"/>
                </a:cxn>
                <a:cxn ang="0">
                  <a:pos x="2" y="38"/>
                </a:cxn>
                <a:cxn ang="0">
                  <a:pos x="0" y="6"/>
                </a:cxn>
                <a:cxn ang="0">
                  <a:pos x="2" y="3"/>
                </a:cxn>
                <a:cxn ang="0">
                  <a:pos x="2" y="3"/>
                </a:cxn>
                <a:cxn ang="0">
                  <a:pos x="13" y="3"/>
                </a:cxn>
                <a:cxn ang="0">
                  <a:pos x="16" y="3"/>
                </a:cxn>
                <a:cxn ang="0">
                  <a:pos x="16" y="3"/>
                </a:cxn>
                <a:cxn ang="0">
                  <a:pos x="16" y="14"/>
                </a:cxn>
                <a:cxn ang="0">
                  <a:pos x="16" y="14"/>
                </a:cxn>
                <a:cxn ang="0">
                  <a:pos x="33" y="6"/>
                </a:cxn>
                <a:cxn ang="0">
                  <a:pos x="41" y="3"/>
                </a:cxn>
                <a:cxn ang="0">
                  <a:pos x="52" y="0"/>
                </a:cxn>
                <a:cxn ang="0">
                  <a:pos x="52" y="0"/>
                </a:cxn>
                <a:cxn ang="0">
                  <a:pos x="60" y="3"/>
                </a:cxn>
                <a:cxn ang="0">
                  <a:pos x="68" y="6"/>
                </a:cxn>
                <a:cxn ang="0">
                  <a:pos x="77" y="11"/>
                </a:cxn>
                <a:cxn ang="0">
                  <a:pos x="82" y="19"/>
                </a:cxn>
                <a:cxn ang="0">
                  <a:pos x="82" y="19"/>
                </a:cxn>
                <a:cxn ang="0">
                  <a:pos x="85" y="33"/>
                </a:cxn>
                <a:cxn ang="0">
                  <a:pos x="85" y="46"/>
                </a:cxn>
                <a:cxn ang="0">
                  <a:pos x="85" y="68"/>
                </a:cxn>
                <a:cxn ang="0">
                  <a:pos x="85" y="68"/>
                </a:cxn>
                <a:cxn ang="0">
                  <a:pos x="85" y="114"/>
                </a:cxn>
                <a:cxn ang="0">
                  <a:pos x="85" y="114"/>
                </a:cxn>
              </a:cxnLst>
              <a:rect l="0" t="0" r="r" b="b"/>
              <a:pathLst>
                <a:path w="85" h="114">
                  <a:moveTo>
                    <a:pt x="85" y="114"/>
                  </a:moveTo>
                  <a:lnTo>
                    <a:pt x="85" y="114"/>
                  </a:lnTo>
                  <a:lnTo>
                    <a:pt x="71" y="114"/>
                  </a:lnTo>
                  <a:lnTo>
                    <a:pt x="71" y="84"/>
                  </a:lnTo>
                  <a:lnTo>
                    <a:pt x="71" y="44"/>
                  </a:lnTo>
                  <a:lnTo>
                    <a:pt x="71" y="33"/>
                  </a:lnTo>
                  <a:lnTo>
                    <a:pt x="68" y="22"/>
                  </a:lnTo>
                  <a:lnTo>
                    <a:pt x="60" y="17"/>
                  </a:lnTo>
                  <a:lnTo>
                    <a:pt x="49" y="14"/>
                  </a:lnTo>
                  <a:lnTo>
                    <a:pt x="41" y="14"/>
                  </a:lnTo>
                  <a:lnTo>
                    <a:pt x="30" y="17"/>
                  </a:lnTo>
                  <a:lnTo>
                    <a:pt x="16" y="27"/>
                  </a:lnTo>
                  <a:lnTo>
                    <a:pt x="16" y="33"/>
                  </a:lnTo>
                  <a:lnTo>
                    <a:pt x="16" y="114"/>
                  </a:lnTo>
                  <a:lnTo>
                    <a:pt x="5" y="114"/>
                  </a:lnTo>
                  <a:lnTo>
                    <a:pt x="2" y="114"/>
                  </a:lnTo>
                  <a:lnTo>
                    <a:pt x="2" y="87"/>
                  </a:lnTo>
                  <a:lnTo>
                    <a:pt x="2" y="71"/>
                  </a:lnTo>
                  <a:lnTo>
                    <a:pt x="2" y="38"/>
                  </a:lnTo>
                  <a:lnTo>
                    <a:pt x="0" y="6"/>
                  </a:lnTo>
                  <a:lnTo>
                    <a:pt x="2" y="3"/>
                  </a:lnTo>
                  <a:lnTo>
                    <a:pt x="13" y="3"/>
                  </a:lnTo>
                  <a:lnTo>
                    <a:pt x="16" y="3"/>
                  </a:lnTo>
                  <a:lnTo>
                    <a:pt x="16" y="14"/>
                  </a:lnTo>
                  <a:lnTo>
                    <a:pt x="33" y="6"/>
                  </a:lnTo>
                  <a:lnTo>
                    <a:pt x="41" y="3"/>
                  </a:lnTo>
                  <a:lnTo>
                    <a:pt x="52" y="0"/>
                  </a:lnTo>
                  <a:lnTo>
                    <a:pt x="60" y="3"/>
                  </a:lnTo>
                  <a:lnTo>
                    <a:pt x="68" y="6"/>
                  </a:lnTo>
                  <a:lnTo>
                    <a:pt x="77" y="11"/>
                  </a:lnTo>
                  <a:lnTo>
                    <a:pt x="82" y="19"/>
                  </a:lnTo>
                  <a:lnTo>
                    <a:pt x="85" y="33"/>
                  </a:lnTo>
                  <a:lnTo>
                    <a:pt x="85" y="46"/>
                  </a:lnTo>
                  <a:lnTo>
                    <a:pt x="85" y="68"/>
                  </a:lnTo>
                  <a:lnTo>
                    <a:pt x="85"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4" name="Freeform 13"/>
            <p:cNvSpPr>
              <a:spLocks/>
            </p:cNvSpPr>
            <p:nvPr/>
          </p:nvSpPr>
          <p:spPr bwMode="auto">
            <a:xfrm>
              <a:off x="2973" y="1015"/>
              <a:ext cx="71" cy="117"/>
            </a:xfrm>
            <a:custGeom>
              <a:avLst/>
              <a:gdLst/>
              <a:ahLst/>
              <a:cxnLst>
                <a:cxn ang="0">
                  <a:pos x="30" y="117"/>
                </a:cxn>
                <a:cxn ang="0">
                  <a:pos x="30" y="117"/>
                </a:cxn>
                <a:cxn ang="0">
                  <a:pos x="14" y="114"/>
                </a:cxn>
                <a:cxn ang="0">
                  <a:pos x="0" y="108"/>
                </a:cxn>
                <a:cxn ang="0">
                  <a:pos x="0" y="106"/>
                </a:cxn>
                <a:cxn ang="0">
                  <a:pos x="0" y="106"/>
                </a:cxn>
                <a:cxn ang="0">
                  <a:pos x="0" y="95"/>
                </a:cxn>
                <a:cxn ang="0">
                  <a:pos x="3" y="92"/>
                </a:cxn>
                <a:cxn ang="0">
                  <a:pos x="3" y="92"/>
                </a:cxn>
                <a:cxn ang="0">
                  <a:pos x="16" y="103"/>
                </a:cxn>
                <a:cxn ang="0">
                  <a:pos x="22" y="106"/>
                </a:cxn>
                <a:cxn ang="0">
                  <a:pos x="30" y="106"/>
                </a:cxn>
                <a:cxn ang="0">
                  <a:pos x="30" y="106"/>
                </a:cxn>
                <a:cxn ang="0">
                  <a:pos x="41" y="106"/>
                </a:cxn>
                <a:cxn ang="0">
                  <a:pos x="49" y="100"/>
                </a:cxn>
                <a:cxn ang="0">
                  <a:pos x="55" y="95"/>
                </a:cxn>
                <a:cxn ang="0">
                  <a:pos x="58" y="84"/>
                </a:cxn>
                <a:cxn ang="0">
                  <a:pos x="58" y="84"/>
                </a:cxn>
                <a:cxn ang="0">
                  <a:pos x="55" y="76"/>
                </a:cxn>
                <a:cxn ang="0">
                  <a:pos x="49" y="68"/>
                </a:cxn>
                <a:cxn ang="0">
                  <a:pos x="38" y="65"/>
                </a:cxn>
                <a:cxn ang="0">
                  <a:pos x="27" y="63"/>
                </a:cxn>
                <a:cxn ang="0">
                  <a:pos x="19" y="60"/>
                </a:cxn>
                <a:cxn ang="0">
                  <a:pos x="8" y="54"/>
                </a:cxn>
                <a:cxn ang="0">
                  <a:pos x="3" y="46"/>
                </a:cxn>
                <a:cxn ang="0">
                  <a:pos x="0" y="33"/>
                </a:cxn>
                <a:cxn ang="0">
                  <a:pos x="0" y="33"/>
                </a:cxn>
                <a:cxn ang="0">
                  <a:pos x="0" y="25"/>
                </a:cxn>
                <a:cxn ang="0">
                  <a:pos x="3" y="17"/>
                </a:cxn>
                <a:cxn ang="0">
                  <a:pos x="11" y="9"/>
                </a:cxn>
                <a:cxn ang="0">
                  <a:pos x="25" y="3"/>
                </a:cxn>
                <a:cxn ang="0">
                  <a:pos x="36" y="0"/>
                </a:cxn>
                <a:cxn ang="0">
                  <a:pos x="36" y="0"/>
                </a:cxn>
                <a:cxn ang="0">
                  <a:pos x="52" y="3"/>
                </a:cxn>
                <a:cxn ang="0">
                  <a:pos x="66" y="9"/>
                </a:cxn>
                <a:cxn ang="0">
                  <a:pos x="66" y="9"/>
                </a:cxn>
                <a:cxn ang="0">
                  <a:pos x="66" y="9"/>
                </a:cxn>
                <a:cxn ang="0">
                  <a:pos x="63" y="22"/>
                </a:cxn>
                <a:cxn ang="0">
                  <a:pos x="63" y="22"/>
                </a:cxn>
                <a:cxn ang="0">
                  <a:pos x="63" y="22"/>
                </a:cxn>
                <a:cxn ang="0">
                  <a:pos x="49" y="14"/>
                </a:cxn>
                <a:cxn ang="0">
                  <a:pos x="36" y="14"/>
                </a:cxn>
                <a:cxn ang="0">
                  <a:pos x="36" y="14"/>
                </a:cxn>
                <a:cxn ang="0">
                  <a:pos x="27" y="14"/>
                </a:cxn>
                <a:cxn ang="0">
                  <a:pos x="19" y="17"/>
                </a:cxn>
                <a:cxn ang="0">
                  <a:pos x="14" y="22"/>
                </a:cxn>
                <a:cxn ang="0">
                  <a:pos x="14" y="30"/>
                </a:cxn>
                <a:cxn ang="0">
                  <a:pos x="14" y="30"/>
                </a:cxn>
                <a:cxn ang="0">
                  <a:pos x="16" y="41"/>
                </a:cxn>
                <a:cxn ang="0">
                  <a:pos x="22" y="46"/>
                </a:cxn>
                <a:cxn ang="0">
                  <a:pos x="41" y="52"/>
                </a:cxn>
                <a:cxn ang="0">
                  <a:pos x="52" y="57"/>
                </a:cxn>
                <a:cxn ang="0">
                  <a:pos x="60" y="63"/>
                </a:cxn>
                <a:cxn ang="0">
                  <a:pos x="69" y="71"/>
                </a:cxn>
                <a:cxn ang="0">
                  <a:pos x="71" y="84"/>
                </a:cxn>
                <a:cxn ang="0">
                  <a:pos x="71" y="84"/>
                </a:cxn>
                <a:cxn ang="0">
                  <a:pos x="69" y="92"/>
                </a:cxn>
                <a:cxn ang="0">
                  <a:pos x="66" y="98"/>
                </a:cxn>
                <a:cxn ang="0">
                  <a:pos x="63" y="106"/>
                </a:cxn>
                <a:cxn ang="0">
                  <a:pos x="58" y="108"/>
                </a:cxn>
                <a:cxn ang="0">
                  <a:pos x="47" y="114"/>
                </a:cxn>
                <a:cxn ang="0">
                  <a:pos x="30" y="117"/>
                </a:cxn>
                <a:cxn ang="0">
                  <a:pos x="30" y="117"/>
                </a:cxn>
              </a:cxnLst>
              <a:rect l="0" t="0" r="r" b="b"/>
              <a:pathLst>
                <a:path w="71" h="117">
                  <a:moveTo>
                    <a:pt x="30" y="117"/>
                  </a:moveTo>
                  <a:lnTo>
                    <a:pt x="30" y="117"/>
                  </a:lnTo>
                  <a:lnTo>
                    <a:pt x="14" y="114"/>
                  </a:lnTo>
                  <a:lnTo>
                    <a:pt x="0" y="108"/>
                  </a:lnTo>
                  <a:lnTo>
                    <a:pt x="0" y="106"/>
                  </a:lnTo>
                  <a:lnTo>
                    <a:pt x="0" y="95"/>
                  </a:lnTo>
                  <a:lnTo>
                    <a:pt x="3" y="92"/>
                  </a:lnTo>
                  <a:lnTo>
                    <a:pt x="16" y="103"/>
                  </a:lnTo>
                  <a:lnTo>
                    <a:pt x="22" y="106"/>
                  </a:lnTo>
                  <a:lnTo>
                    <a:pt x="30" y="106"/>
                  </a:lnTo>
                  <a:lnTo>
                    <a:pt x="41" y="106"/>
                  </a:lnTo>
                  <a:lnTo>
                    <a:pt x="49" y="100"/>
                  </a:lnTo>
                  <a:lnTo>
                    <a:pt x="55" y="95"/>
                  </a:lnTo>
                  <a:lnTo>
                    <a:pt x="58" y="84"/>
                  </a:lnTo>
                  <a:lnTo>
                    <a:pt x="55" y="76"/>
                  </a:lnTo>
                  <a:lnTo>
                    <a:pt x="49" y="68"/>
                  </a:lnTo>
                  <a:lnTo>
                    <a:pt x="38" y="65"/>
                  </a:lnTo>
                  <a:lnTo>
                    <a:pt x="27" y="63"/>
                  </a:lnTo>
                  <a:lnTo>
                    <a:pt x="19" y="60"/>
                  </a:lnTo>
                  <a:lnTo>
                    <a:pt x="8" y="54"/>
                  </a:lnTo>
                  <a:lnTo>
                    <a:pt x="3" y="46"/>
                  </a:lnTo>
                  <a:lnTo>
                    <a:pt x="0" y="33"/>
                  </a:lnTo>
                  <a:lnTo>
                    <a:pt x="0" y="25"/>
                  </a:lnTo>
                  <a:lnTo>
                    <a:pt x="3" y="17"/>
                  </a:lnTo>
                  <a:lnTo>
                    <a:pt x="11" y="9"/>
                  </a:lnTo>
                  <a:lnTo>
                    <a:pt x="25" y="3"/>
                  </a:lnTo>
                  <a:lnTo>
                    <a:pt x="36" y="0"/>
                  </a:lnTo>
                  <a:lnTo>
                    <a:pt x="52" y="3"/>
                  </a:lnTo>
                  <a:lnTo>
                    <a:pt x="66" y="9"/>
                  </a:lnTo>
                  <a:lnTo>
                    <a:pt x="63" y="22"/>
                  </a:lnTo>
                  <a:lnTo>
                    <a:pt x="49" y="14"/>
                  </a:lnTo>
                  <a:lnTo>
                    <a:pt x="36" y="14"/>
                  </a:lnTo>
                  <a:lnTo>
                    <a:pt x="27" y="14"/>
                  </a:lnTo>
                  <a:lnTo>
                    <a:pt x="19" y="17"/>
                  </a:lnTo>
                  <a:lnTo>
                    <a:pt x="14" y="22"/>
                  </a:lnTo>
                  <a:lnTo>
                    <a:pt x="14" y="30"/>
                  </a:lnTo>
                  <a:lnTo>
                    <a:pt x="16" y="41"/>
                  </a:lnTo>
                  <a:lnTo>
                    <a:pt x="22" y="46"/>
                  </a:lnTo>
                  <a:lnTo>
                    <a:pt x="41" y="52"/>
                  </a:lnTo>
                  <a:lnTo>
                    <a:pt x="52" y="57"/>
                  </a:lnTo>
                  <a:lnTo>
                    <a:pt x="60" y="63"/>
                  </a:lnTo>
                  <a:lnTo>
                    <a:pt x="69" y="71"/>
                  </a:lnTo>
                  <a:lnTo>
                    <a:pt x="71" y="84"/>
                  </a:lnTo>
                  <a:lnTo>
                    <a:pt x="69" y="92"/>
                  </a:lnTo>
                  <a:lnTo>
                    <a:pt x="66" y="98"/>
                  </a:lnTo>
                  <a:lnTo>
                    <a:pt x="63" y="106"/>
                  </a:lnTo>
                  <a:lnTo>
                    <a:pt x="58" y="108"/>
                  </a:lnTo>
                  <a:lnTo>
                    <a:pt x="47" y="114"/>
                  </a:lnTo>
                  <a:lnTo>
                    <a:pt x="30" y="1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5" name="Freeform 12"/>
            <p:cNvSpPr>
              <a:spLocks/>
            </p:cNvSpPr>
            <p:nvPr/>
          </p:nvSpPr>
          <p:spPr bwMode="auto">
            <a:xfrm>
              <a:off x="3061" y="1018"/>
              <a:ext cx="146" cy="111"/>
            </a:xfrm>
            <a:custGeom>
              <a:avLst/>
              <a:gdLst/>
              <a:ahLst/>
              <a:cxnLst>
                <a:cxn ang="0">
                  <a:pos x="135" y="46"/>
                </a:cxn>
                <a:cxn ang="0">
                  <a:pos x="124" y="87"/>
                </a:cxn>
                <a:cxn ang="0">
                  <a:pos x="124" y="87"/>
                </a:cxn>
                <a:cxn ang="0">
                  <a:pos x="118" y="108"/>
                </a:cxn>
                <a:cxn ang="0">
                  <a:pos x="115" y="111"/>
                </a:cxn>
                <a:cxn ang="0">
                  <a:pos x="115" y="111"/>
                </a:cxn>
                <a:cxn ang="0">
                  <a:pos x="99" y="111"/>
                </a:cxn>
                <a:cxn ang="0">
                  <a:pos x="99" y="111"/>
                </a:cxn>
                <a:cxn ang="0">
                  <a:pos x="99" y="111"/>
                </a:cxn>
                <a:cxn ang="0">
                  <a:pos x="91" y="78"/>
                </a:cxn>
                <a:cxn ang="0">
                  <a:pos x="71" y="8"/>
                </a:cxn>
                <a:cxn ang="0">
                  <a:pos x="58" y="65"/>
                </a:cxn>
                <a:cxn ang="0">
                  <a:pos x="58" y="65"/>
                </a:cxn>
                <a:cxn ang="0">
                  <a:pos x="49"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6" y="3"/>
                </a:cxn>
                <a:cxn ang="0">
                  <a:pos x="16" y="3"/>
                </a:cxn>
                <a:cxn ang="0">
                  <a:pos x="22" y="33"/>
                </a:cxn>
                <a:cxn ang="0">
                  <a:pos x="38" y="103"/>
                </a:cxn>
                <a:cxn ang="0">
                  <a:pos x="58" y="30"/>
                </a:cxn>
                <a:cxn ang="0">
                  <a:pos x="58" y="30"/>
                </a:cxn>
                <a:cxn ang="0">
                  <a:pos x="63" y="3"/>
                </a:cxn>
                <a:cxn ang="0">
                  <a:pos x="63" y="0"/>
                </a:cxn>
                <a:cxn ang="0">
                  <a:pos x="63" y="0"/>
                </a:cxn>
                <a:cxn ang="0">
                  <a:pos x="82" y="0"/>
                </a:cxn>
                <a:cxn ang="0">
                  <a:pos x="82" y="3"/>
                </a:cxn>
                <a:cxn ang="0">
                  <a:pos x="82" y="3"/>
                </a:cxn>
                <a:cxn ang="0">
                  <a:pos x="110" y="100"/>
                </a:cxn>
                <a:cxn ang="0">
                  <a:pos x="124" y="43"/>
                </a:cxn>
                <a:cxn ang="0">
                  <a:pos x="124" y="43"/>
                </a:cxn>
                <a:cxn ang="0">
                  <a:pos x="129" y="14"/>
                </a:cxn>
                <a:cxn ang="0">
                  <a:pos x="129" y="14"/>
                </a:cxn>
                <a:cxn ang="0">
                  <a:pos x="132" y="3"/>
                </a:cxn>
                <a:cxn ang="0">
                  <a:pos x="132" y="0"/>
                </a:cxn>
                <a:cxn ang="0">
                  <a:pos x="132" y="0"/>
                </a:cxn>
                <a:cxn ang="0">
                  <a:pos x="140" y="0"/>
                </a:cxn>
                <a:cxn ang="0">
                  <a:pos x="140" y="0"/>
                </a:cxn>
                <a:cxn ang="0">
                  <a:pos x="143" y="0"/>
                </a:cxn>
                <a:cxn ang="0">
                  <a:pos x="146" y="3"/>
                </a:cxn>
                <a:cxn ang="0">
                  <a:pos x="146" y="3"/>
                </a:cxn>
                <a:cxn ang="0">
                  <a:pos x="135" y="46"/>
                </a:cxn>
                <a:cxn ang="0">
                  <a:pos x="135" y="46"/>
                </a:cxn>
              </a:cxnLst>
              <a:rect l="0" t="0" r="r" b="b"/>
              <a:pathLst>
                <a:path w="146" h="111">
                  <a:moveTo>
                    <a:pt x="135" y="46"/>
                  </a:moveTo>
                  <a:lnTo>
                    <a:pt x="124" y="87"/>
                  </a:lnTo>
                  <a:lnTo>
                    <a:pt x="118" y="108"/>
                  </a:lnTo>
                  <a:lnTo>
                    <a:pt x="115" y="111"/>
                  </a:lnTo>
                  <a:lnTo>
                    <a:pt x="99" y="111"/>
                  </a:lnTo>
                  <a:lnTo>
                    <a:pt x="91" y="78"/>
                  </a:lnTo>
                  <a:lnTo>
                    <a:pt x="71" y="8"/>
                  </a:lnTo>
                  <a:lnTo>
                    <a:pt x="58" y="65"/>
                  </a:lnTo>
                  <a:lnTo>
                    <a:pt x="49" y="111"/>
                  </a:lnTo>
                  <a:lnTo>
                    <a:pt x="47" y="111"/>
                  </a:lnTo>
                  <a:lnTo>
                    <a:pt x="30" y="111"/>
                  </a:lnTo>
                  <a:lnTo>
                    <a:pt x="22" y="78"/>
                  </a:lnTo>
                  <a:lnTo>
                    <a:pt x="0" y="3"/>
                  </a:lnTo>
                  <a:lnTo>
                    <a:pt x="3" y="0"/>
                  </a:lnTo>
                  <a:lnTo>
                    <a:pt x="14" y="0"/>
                  </a:lnTo>
                  <a:lnTo>
                    <a:pt x="16" y="3"/>
                  </a:lnTo>
                  <a:lnTo>
                    <a:pt x="22" y="33"/>
                  </a:lnTo>
                  <a:lnTo>
                    <a:pt x="38" y="103"/>
                  </a:lnTo>
                  <a:lnTo>
                    <a:pt x="58" y="30"/>
                  </a:lnTo>
                  <a:lnTo>
                    <a:pt x="63" y="3"/>
                  </a:lnTo>
                  <a:lnTo>
                    <a:pt x="63" y="0"/>
                  </a:lnTo>
                  <a:lnTo>
                    <a:pt x="82" y="0"/>
                  </a:lnTo>
                  <a:lnTo>
                    <a:pt x="82" y="3"/>
                  </a:lnTo>
                  <a:lnTo>
                    <a:pt x="110" y="100"/>
                  </a:lnTo>
                  <a:lnTo>
                    <a:pt x="124" y="43"/>
                  </a:lnTo>
                  <a:lnTo>
                    <a:pt x="129" y="14"/>
                  </a:lnTo>
                  <a:lnTo>
                    <a:pt x="132" y="3"/>
                  </a:lnTo>
                  <a:lnTo>
                    <a:pt x="132" y="0"/>
                  </a:lnTo>
                  <a:lnTo>
                    <a:pt x="140" y="0"/>
                  </a:lnTo>
                  <a:lnTo>
                    <a:pt x="143" y="0"/>
                  </a:lnTo>
                  <a:lnTo>
                    <a:pt x="146" y="3"/>
                  </a:lnTo>
                  <a:lnTo>
                    <a:pt x="135"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6" name="Freeform 11"/>
            <p:cNvSpPr>
              <a:spLocks noEditPoints="1"/>
            </p:cNvSpPr>
            <p:nvPr/>
          </p:nvSpPr>
          <p:spPr bwMode="auto">
            <a:xfrm>
              <a:off x="3229" y="964"/>
              <a:ext cx="19" cy="165"/>
            </a:xfrm>
            <a:custGeom>
              <a:avLst/>
              <a:gdLst/>
              <a:ahLst/>
              <a:cxnLst>
                <a:cxn ang="0">
                  <a:pos x="16" y="16"/>
                </a:cxn>
                <a:cxn ang="0">
                  <a:pos x="16" y="19"/>
                </a:cxn>
                <a:cxn ang="0">
                  <a:pos x="16" y="19"/>
                </a:cxn>
                <a:cxn ang="0">
                  <a:pos x="2" y="19"/>
                </a:cxn>
                <a:cxn ang="0">
                  <a:pos x="0" y="16"/>
                </a:cxn>
                <a:cxn ang="0">
                  <a:pos x="0" y="16"/>
                </a:cxn>
                <a:cxn ang="0">
                  <a:pos x="0" y="6"/>
                </a:cxn>
                <a:cxn ang="0">
                  <a:pos x="2" y="3"/>
                </a:cxn>
                <a:cxn ang="0">
                  <a:pos x="2" y="3"/>
                </a:cxn>
                <a:cxn ang="0">
                  <a:pos x="16" y="0"/>
                </a:cxn>
                <a:cxn ang="0">
                  <a:pos x="16" y="3"/>
                </a:cxn>
                <a:cxn ang="0">
                  <a:pos x="16" y="3"/>
                </a:cxn>
                <a:cxn ang="0">
                  <a:pos x="16" y="16"/>
                </a:cxn>
                <a:cxn ang="0">
                  <a:pos x="16" y="16"/>
                </a:cxn>
                <a:cxn ang="0">
                  <a:pos x="16" y="165"/>
                </a:cxn>
                <a:cxn ang="0">
                  <a:pos x="16" y="165"/>
                </a:cxn>
                <a:cxn ang="0">
                  <a:pos x="5" y="165"/>
                </a:cxn>
                <a:cxn ang="0">
                  <a:pos x="2" y="165"/>
                </a:cxn>
                <a:cxn ang="0">
                  <a:pos x="2" y="165"/>
                </a:cxn>
                <a:cxn ang="0">
                  <a:pos x="2" y="138"/>
                </a:cxn>
                <a:cxn ang="0">
                  <a:pos x="2" y="138"/>
                </a:cxn>
                <a:cxn ang="0">
                  <a:pos x="2" y="97"/>
                </a:cxn>
                <a:cxn ang="0">
                  <a:pos x="2" y="57"/>
                </a:cxn>
                <a:cxn ang="0">
                  <a:pos x="2" y="57"/>
                </a:cxn>
                <a:cxn ang="0">
                  <a:pos x="2" y="57"/>
                </a:cxn>
                <a:cxn ang="0">
                  <a:pos x="16" y="54"/>
                </a:cxn>
                <a:cxn ang="0">
                  <a:pos x="16" y="54"/>
                </a:cxn>
                <a:cxn ang="0">
                  <a:pos x="16" y="54"/>
                </a:cxn>
                <a:cxn ang="0">
                  <a:pos x="16" y="78"/>
                </a:cxn>
                <a:cxn ang="0">
                  <a:pos x="16" y="78"/>
                </a:cxn>
                <a:cxn ang="0">
                  <a:pos x="19" y="165"/>
                </a:cxn>
                <a:cxn ang="0">
                  <a:pos x="16" y="165"/>
                </a:cxn>
              </a:cxnLst>
              <a:rect l="0" t="0" r="r" b="b"/>
              <a:pathLst>
                <a:path w="19" h="165">
                  <a:moveTo>
                    <a:pt x="16" y="16"/>
                  </a:moveTo>
                  <a:lnTo>
                    <a:pt x="16" y="19"/>
                  </a:lnTo>
                  <a:lnTo>
                    <a:pt x="2" y="19"/>
                  </a:lnTo>
                  <a:lnTo>
                    <a:pt x="0" y="16"/>
                  </a:lnTo>
                  <a:lnTo>
                    <a:pt x="0" y="6"/>
                  </a:lnTo>
                  <a:lnTo>
                    <a:pt x="2" y="3"/>
                  </a:lnTo>
                  <a:lnTo>
                    <a:pt x="16" y="0"/>
                  </a:lnTo>
                  <a:lnTo>
                    <a:pt x="16" y="3"/>
                  </a:lnTo>
                  <a:lnTo>
                    <a:pt x="16" y="16"/>
                  </a:lnTo>
                  <a:close/>
                  <a:moveTo>
                    <a:pt x="16" y="165"/>
                  </a:moveTo>
                  <a:lnTo>
                    <a:pt x="16" y="165"/>
                  </a:lnTo>
                  <a:lnTo>
                    <a:pt x="5" y="165"/>
                  </a:lnTo>
                  <a:lnTo>
                    <a:pt x="2" y="165"/>
                  </a:lnTo>
                  <a:lnTo>
                    <a:pt x="2" y="138"/>
                  </a:lnTo>
                  <a:lnTo>
                    <a:pt x="2" y="97"/>
                  </a:lnTo>
                  <a:lnTo>
                    <a:pt x="2" y="57"/>
                  </a:lnTo>
                  <a:lnTo>
                    <a:pt x="16" y="54"/>
                  </a:lnTo>
                  <a:lnTo>
                    <a:pt x="16" y="78"/>
                  </a:lnTo>
                  <a:lnTo>
                    <a:pt x="19" y="165"/>
                  </a:lnTo>
                  <a:lnTo>
                    <a:pt x="16"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7" name="Freeform 10"/>
            <p:cNvSpPr>
              <a:spLocks/>
            </p:cNvSpPr>
            <p:nvPr/>
          </p:nvSpPr>
          <p:spPr bwMode="auto">
            <a:xfrm>
              <a:off x="3278" y="1015"/>
              <a:ext cx="80" cy="117"/>
            </a:xfrm>
            <a:custGeom>
              <a:avLst/>
              <a:gdLst/>
              <a:ahLst/>
              <a:cxnLst>
                <a:cxn ang="0">
                  <a:pos x="80" y="106"/>
                </a:cxn>
                <a:cxn ang="0">
                  <a:pos x="77" y="108"/>
                </a:cxn>
                <a:cxn ang="0">
                  <a:pos x="77" y="108"/>
                </a:cxn>
                <a:cxn ang="0">
                  <a:pos x="63" y="114"/>
                </a:cxn>
                <a:cxn ang="0">
                  <a:pos x="50" y="117"/>
                </a:cxn>
                <a:cxn ang="0">
                  <a:pos x="50" y="117"/>
                </a:cxn>
                <a:cxn ang="0">
                  <a:pos x="39" y="117"/>
                </a:cxn>
                <a:cxn ang="0">
                  <a:pos x="30" y="114"/>
                </a:cxn>
                <a:cxn ang="0">
                  <a:pos x="30" y="114"/>
                </a:cxn>
                <a:cxn ang="0">
                  <a:pos x="17" y="106"/>
                </a:cxn>
                <a:cxn ang="0">
                  <a:pos x="8" y="92"/>
                </a:cxn>
                <a:cxn ang="0">
                  <a:pos x="3" y="79"/>
                </a:cxn>
                <a:cxn ang="0">
                  <a:pos x="0" y="60"/>
                </a:cxn>
                <a:cxn ang="0">
                  <a:pos x="0" y="60"/>
                </a:cxn>
                <a:cxn ang="0">
                  <a:pos x="0" y="49"/>
                </a:cxn>
                <a:cxn ang="0">
                  <a:pos x="3" y="38"/>
                </a:cxn>
                <a:cxn ang="0">
                  <a:pos x="8" y="27"/>
                </a:cxn>
                <a:cxn ang="0">
                  <a:pos x="14" y="19"/>
                </a:cxn>
                <a:cxn ang="0">
                  <a:pos x="19" y="11"/>
                </a:cxn>
                <a:cxn ang="0">
                  <a:pos x="30" y="6"/>
                </a:cxn>
                <a:cxn ang="0">
                  <a:pos x="39" y="3"/>
                </a:cxn>
                <a:cxn ang="0">
                  <a:pos x="52" y="0"/>
                </a:cxn>
                <a:cxn ang="0">
                  <a:pos x="52" y="0"/>
                </a:cxn>
                <a:cxn ang="0">
                  <a:pos x="66" y="3"/>
                </a:cxn>
                <a:cxn ang="0">
                  <a:pos x="77" y="9"/>
                </a:cxn>
                <a:cxn ang="0">
                  <a:pos x="80" y="11"/>
                </a:cxn>
                <a:cxn ang="0">
                  <a:pos x="80" y="11"/>
                </a:cxn>
                <a:cxn ang="0">
                  <a:pos x="77" y="22"/>
                </a:cxn>
                <a:cxn ang="0">
                  <a:pos x="77" y="22"/>
                </a:cxn>
                <a:cxn ang="0">
                  <a:pos x="77" y="22"/>
                </a:cxn>
                <a:cxn ang="0">
                  <a:pos x="63" y="17"/>
                </a:cxn>
                <a:cxn ang="0">
                  <a:pos x="52" y="14"/>
                </a:cxn>
                <a:cxn ang="0">
                  <a:pos x="52" y="14"/>
                </a:cxn>
                <a:cxn ang="0">
                  <a:pos x="41" y="14"/>
                </a:cxn>
                <a:cxn ang="0">
                  <a:pos x="36" y="17"/>
                </a:cxn>
                <a:cxn ang="0">
                  <a:pos x="28" y="22"/>
                </a:cxn>
                <a:cxn ang="0">
                  <a:pos x="22" y="27"/>
                </a:cxn>
                <a:cxn ang="0">
                  <a:pos x="17" y="41"/>
                </a:cxn>
                <a:cxn ang="0">
                  <a:pos x="14" y="60"/>
                </a:cxn>
                <a:cxn ang="0">
                  <a:pos x="14" y="60"/>
                </a:cxn>
                <a:cxn ang="0">
                  <a:pos x="17" y="76"/>
                </a:cxn>
                <a:cxn ang="0">
                  <a:pos x="22" y="92"/>
                </a:cxn>
                <a:cxn ang="0">
                  <a:pos x="28" y="98"/>
                </a:cxn>
                <a:cxn ang="0">
                  <a:pos x="33" y="100"/>
                </a:cxn>
                <a:cxn ang="0">
                  <a:pos x="41" y="103"/>
                </a:cxn>
                <a:cxn ang="0">
                  <a:pos x="50" y="106"/>
                </a:cxn>
                <a:cxn ang="0">
                  <a:pos x="50" y="106"/>
                </a:cxn>
                <a:cxn ang="0">
                  <a:pos x="58" y="103"/>
                </a:cxn>
                <a:cxn ang="0">
                  <a:pos x="66" y="100"/>
                </a:cxn>
                <a:cxn ang="0">
                  <a:pos x="80" y="92"/>
                </a:cxn>
                <a:cxn ang="0">
                  <a:pos x="80" y="92"/>
                </a:cxn>
                <a:cxn ang="0">
                  <a:pos x="80" y="92"/>
                </a:cxn>
                <a:cxn ang="0">
                  <a:pos x="80" y="106"/>
                </a:cxn>
                <a:cxn ang="0">
                  <a:pos x="80" y="106"/>
                </a:cxn>
              </a:cxnLst>
              <a:rect l="0" t="0" r="r" b="b"/>
              <a:pathLst>
                <a:path w="80" h="117">
                  <a:moveTo>
                    <a:pt x="80" y="106"/>
                  </a:moveTo>
                  <a:lnTo>
                    <a:pt x="77" y="108"/>
                  </a:lnTo>
                  <a:lnTo>
                    <a:pt x="63" y="114"/>
                  </a:lnTo>
                  <a:lnTo>
                    <a:pt x="50" y="117"/>
                  </a:lnTo>
                  <a:lnTo>
                    <a:pt x="39" y="117"/>
                  </a:lnTo>
                  <a:lnTo>
                    <a:pt x="30" y="114"/>
                  </a:lnTo>
                  <a:lnTo>
                    <a:pt x="17" y="106"/>
                  </a:lnTo>
                  <a:lnTo>
                    <a:pt x="8" y="92"/>
                  </a:lnTo>
                  <a:lnTo>
                    <a:pt x="3" y="79"/>
                  </a:lnTo>
                  <a:lnTo>
                    <a:pt x="0" y="60"/>
                  </a:lnTo>
                  <a:lnTo>
                    <a:pt x="0" y="49"/>
                  </a:lnTo>
                  <a:lnTo>
                    <a:pt x="3" y="38"/>
                  </a:lnTo>
                  <a:lnTo>
                    <a:pt x="8" y="27"/>
                  </a:lnTo>
                  <a:lnTo>
                    <a:pt x="14" y="19"/>
                  </a:lnTo>
                  <a:lnTo>
                    <a:pt x="19" y="11"/>
                  </a:lnTo>
                  <a:lnTo>
                    <a:pt x="30" y="6"/>
                  </a:lnTo>
                  <a:lnTo>
                    <a:pt x="39" y="3"/>
                  </a:lnTo>
                  <a:lnTo>
                    <a:pt x="52" y="0"/>
                  </a:lnTo>
                  <a:lnTo>
                    <a:pt x="66" y="3"/>
                  </a:lnTo>
                  <a:lnTo>
                    <a:pt x="77" y="9"/>
                  </a:lnTo>
                  <a:lnTo>
                    <a:pt x="80" y="11"/>
                  </a:lnTo>
                  <a:lnTo>
                    <a:pt x="77" y="22"/>
                  </a:lnTo>
                  <a:lnTo>
                    <a:pt x="63" y="17"/>
                  </a:lnTo>
                  <a:lnTo>
                    <a:pt x="52" y="14"/>
                  </a:lnTo>
                  <a:lnTo>
                    <a:pt x="41" y="14"/>
                  </a:lnTo>
                  <a:lnTo>
                    <a:pt x="36" y="17"/>
                  </a:lnTo>
                  <a:lnTo>
                    <a:pt x="28" y="22"/>
                  </a:lnTo>
                  <a:lnTo>
                    <a:pt x="22" y="27"/>
                  </a:lnTo>
                  <a:lnTo>
                    <a:pt x="17" y="41"/>
                  </a:lnTo>
                  <a:lnTo>
                    <a:pt x="14" y="60"/>
                  </a:lnTo>
                  <a:lnTo>
                    <a:pt x="17" y="76"/>
                  </a:lnTo>
                  <a:lnTo>
                    <a:pt x="22" y="92"/>
                  </a:lnTo>
                  <a:lnTo>
                    <a:pt x="28" y="98"/>
                  </a:lnTo>
                  <a:lnTo>
                    <a:pt x="33" y="100"/>
                  </a:lnTo>
                  <a:lnTo>
                    <a:pt x="41" y="103"/>
                  </a:lnTo>
                  <a:lnTo>
                    <a:pt x="50" y="106"/>
                  </a:lnTo>
                  <a:lnTo>
                    <a:pt x="58" y="103"/>
                  </a:lnTo>
                  <a:lnTo>
                    <a:pt x="66" y="100"/>
                  </a:lnTo>
                  <a:lnTo>
                    <a:pt x="80" y="92"/>
                  </a:lnTo>
                  <a:lnTo>
                    <a:pt x="80"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8" name="Freeform 9"/>
            <p:cNvSpPr>
              <a:spLocks/>
            </p:cNvSpPr>
            <p:nvPr/>
          </p:nvSpPr>
          <p:spPr bwMode="auto">
            <a:xfrm>
              <a:off x="3383" y="959"/>
              <a:ext cx="82" cy="170"/>
            </a:xfrm>
            <a:custGeom>
              <a:avLst/>
              <a:gdLst/>
              <a:ahLst/>
              <a:cxnLst>
                <a:cxn ang="0">
                  <a:pos x="79" y="170"/>
                </a:cxn>
                <a:cxn ang="0">
                  <a:pos x="79"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2" y="170"/>
                </a:cxn>
                <a:cxn ang="0">
                  <a:pos x="2" y="75"/>
                </a:cxn>
                <a:cxn ang="0">
                  <a:pos x="2" y="75"/>
                </a:cxn>
                <a:cxn ang="0">
                  <a:pos x="0" y="2"/>
                </a:cxn>
                <a:cxn ang="0">
                  <a:pos x="2" y="0"/>
                </a:cxn>
                <a:cxn ang="0">
                  <a:pos x="2" y="0"/>
                </a:cxn>
                <a:cxn ang="0">
                  <a:pos x="16" y="0"/>
                </a:cxn>
                <a:cxn ang="0">
                  <a:pos x="16" y="0"/>
                </a:cxn>
                <a:cxn ang="0">
                  <a:pos x="16" y="0"/>
                </a:cxn>
                <a:cxn ang="0">
                  <a:pos x="16" y="27"/>
                </a:cxn>
                <a:cxn ang="0">
                  <a:pos x="16" y="102"/>
                </a:cxn>
                <a:cxn ang="0">
                  <a:pos x="33" y="83"/>
                </a:cxn>
                <a:cxn ang="0">
                  <a:pos x="33" y="83"/>
                </a:cxn>
                <a:cxn ang="0">
                  <a:pos x="55" y="62"/>
                </a:cxn>
                <a:cxn ang="0">
                  <a:pos x="57"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79" y="170"/>
                </a:cxn>
              </a:cxnLst>
              <a:rect l="0" t="0" r="r" b="b"/>
              <a:pathLst>
                <a:path w="82" h="170">
                  <a:moveTo>
                    <a:pt x="79" y="170"/>
                  </a:moveTo>
                  <a:lnTo>
                    <a:pt x="79" y="170"/>
                  </a:lnTo>
                  <a:lnTo>
                    <a:pt x="74" y="170"/>
                  </a:lnTo>
                  <a:lnTo>
                    <a:pt x="66" y="170"/>
                  </a:lnTo>
                  <a:lnTo>
                    <a:pt x="63" y="170"/>
                  </a:lnTo>
                  <a:lnTo>
                    <a:pt x="16" y="105"/>
                  </a:lnTo>
                  <a:lnTo>
                    <a:pt x="16" y="110"/>
                  </a:lnTo>
                  <a:lnTo>
                    <a:pt x="16" y="154"/>
                  </a:lnTo>
                  <a:lnTo>
                    <a:pt x="16" y="170"/>
                  </a:lnTo>
                  <a:lnTo>
                    <a:pt x="5" y="170"/>
                  </a:lnTo>
                  <a:lnTo>
                    <a:pt x="2" y="170"/>
                  </a:lnTo>
                  <a:lnTo>
                    <a:pt x="2" y="75"/>
                  </a:lnTo>
                  <a:lnTo>
                    <a:pt x="0" y="2"/>
                  </a:lnTo>
                  <a:lnTo>
                    <a:pt x="2" y="0"/>
                  </a:lnTo>
                  <a:lnTo>
                    <a:pt x="16" y="0"/>
                  </a:lnTo>
                  <a:lnTo>
                    <a:pt x="16" y="27"/>
                  </a:lnTo>
                  <a:lnTo>
                    <a:pt x="16" y="102"/>
                  </a:lnTo>
                  <a:lnTo>
                    <a:pt x="33" y="83"/>
                  </a:lnTo>
                  <a:lnTo>
                    <a:pt x="55" y="62"/>
                  </a:lnTo>
                  <a:lnTo>
                    <a:pt x="57" y="59"/>
                  </a:lnTo>
                  <a:lnTo>
                    <a:pt x="71" y="59"/>
                  </a:lnTo>
                  <a:lnTo>
                    <a:pt x="71" y="62"/>
                  </a:lnTo>
                  <a:lnTo>
                    <a:pt x="52" y="83"/>
                  </a:lnTo>
                  <a:lnTo>
                    <a:pt x="30" y="102"/>
                  </a:lnTo>
                  <a:lnTo>
                    <a:pt x="49" y="129"/>
                  </a:lnTo>
                  <a:lnTo>
                    <a:pt x="66" y="151"/>
                  </a:lnTo>
                  <a:lnTo>
                    <a:pt x="82" y="167"/>
                  </a:lnTo>
                  <a:lnTo>
                    <a:pt x="79"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9" name="Freeform 8"/>
            <p:cNvSpPr>
              <a:spLocks/>
            </p:cNvSpPr>
            <p:nvPr/>
          </p:nvSpPr>
          <p:spPr bwMode="auto">
            <a:xfrm>
              <a:off x="517" y="159"/>
              <a:ext cx="396" cy="378"/>
            </a:xfrm>
            <a:custGeom>
              <a:avLst/>
              <a:gdLst/>
              <a:ahLst/>
              <a:cxnLst>
                <a:cxn ang="0">
                  <a:pos x="355" y="370"/>
                </a:cxn>
                <a:cxn ang="0">
                  <a:pos x="355" y="87"/>
                </a:cxn>
                <a:cxn ang="0">
                  <a:pos x="358" y="25"/>
                </a:cxn>
                <a:cxn ang="0">
                  <a:pos x="363" y="17"/>
                </a:cxn>
                <a:cxn ang="0">
                  <a:pos x="396" y="11"/>
                </a:cxn>
                <a:cxn ang="0">
                  <a:pos x="259" y="0"/>
                </a:cxn>
                <a:cxn ang="0">
                  <a:pos x="278" y="14"/>
                </a:cxn>
                <a:cxn ang="0">
                  <a:pos x="292" y="17"/>
                </a:cxn>
                <a:cxn ang="0">
                  <a:pos x="297" y="25"/>
                </a:cxn>
                <a:cxn ang="0">
                  <a:pos x="300" y="87"/>
                </a:cxn>
                <a:cxn ang="0">
                  <a:pos x="300" y="316"/>
                </a:cxn>
                <a:cxn ang="0">
                  <a:pos x="267" y="341"/>
                </a:cxn>
                <a:cxn ang="0">
                  <a:pos x="237" y="354"/>
                </a:cxn>
                <a:cxn ang="0">
                  <a:pos x="198" y="360"/>
                </a:cxn>
                <a:cxn ang="0">
                  <a:pos x="168" y="357"/>
                </a:cxn>
                <a:cxn ang="0">
                  <a:pos x="127" y="338"/>
                </a:cxn>
                <a:cxn ang="0">
                  <a:pos x="105" y="303"/>
                </a:cxn>
                <a:cxn ang="0">
                  <a:pos x="96" y="254"/>
                </a:cxn>
                <a:cxn ang="0">
                  <a:pos x="94" y="87"/>
                </a:cxn>
                <a:cxn ang="0">
                  <a:pos x="96" y="46"/>
                </a:cxn>
                <a:cxn ang="0">
                  <a:pos x="99" y="19"/>
                </a:cxn>
                <a:cxn ang="0">
                  <a:pos x="118" y="14"/>
                </a:cxn>
                <a:cxn ang="0">
                  <a:pos x="138" y="0"/>
                </a:cxn>
                <a:cxn ang="0">
                  <a:pos x="0" y="11"/>
                </a:cxn>
                <a:cxn ang="0">
                  <a:pos x="19" y="14"/>
                </a:cxn>
                <a:cxn ang="0">
                  <a:pos x="36" y="19"/>
                </a:cxn>
                <a:cxn ang="0">
                  <a:pos x="41" y="46"/>
                </a:cxn>
                <a:cxn ang="0">
                  <a:pos x="41" y="235"/>
                </a:cxn>
                <a:cxn ang="0">
                  <a:pos x="41" y="262"/>
                </a:cxn>
                <a:cxn ang="0">
                  <a:pos x="52" y="314"/>
                </a:cxn>
                <a:cxn ang="0">
                  <a:pos x="69" y="346"/>
                </a:cxn>
                <a:cxn ang="0">
                  <a:pos x="88" y="360"/>
                </a:cxn>
                <a:cxn ang="0">
                  <a:pos x="113" y="373"/>
                </a:cxn>
                <a:cxn ang="0">
                  <a:pos x="149" y="378"/>
                </a:cxn>
                <a:cxn ang="0">
                  <a:pos x="171" y="378"/>
                </a:cxn>
                <a:cxn ang="0">
                  <a:pos x="220" y="373"/>
                </a:cxn>
                <a:cxn ang="0">
                  <a:pos x="261" y="362"/>
                </a:cxn>
                <a:cxn ang="0">
                  <a:pos x="300" y="343"/>
                </a:cxn>
                <a:cxn ang="0">
                  <a:pos x="308" y="346"/>
                </a:cxn>
                <a:cxn ang="0">
                  <a:pos x="322" y="360"/>
                </a:cxn>
              </a:cxnLst>
              <a:rect l="0" t="0" r="r" b="b"/>
              <a:pathLst>
                <a:path w="396" h="378">
                  <a:moveTo>
                    <a:pt x="336" y="376"/>
                  </a:moveTo>
                  <a:lnTo>
                    <a:pt x="355" y="370"/>
                  </a:lnTo>
                  <a:lnTo>
                    <a:pt x="355" y="87"/>
                  </a:lnTo>
                  <a:lnTo>
                    <a:pt x="355" y="46"/>
                  </a:lnTo>
                  <a:lnTo>
                    <a:pt x="358" y="25"/>
                  </a:lnTo>
                  <a:lnTo>
                    <a:pt x="360" y="19"/>
                  </a:lnTo>
                  <a:lnTo>
                    <a:pt x="363" y="17"/>
                  </a:lnTo>
                  <a:lnTo>
                    <a:pt x="377" y="14"/>
                  </a:lnTo>
                  <a:lnTo>
                    <a:pt x="396" y="11"/>
                  </a:lnTo>
                  <a:lnTo>
                    <a:pt x="396" y="0"/>
                  </a:lnTo>
                  <a:lnTo>
                    <a:pt x="259" y="0"/>
                  </a:lnTo>
                  <a:lnTo>
                    <a:pt x="259" y="11"/>
                  </a:lnTo>
                  <a:lnTo>
                    <a:pt x="278" y="14"/>
                  </a:lnTo>
                  <a:lnTo>
                    <a:pt x="292" y="17"/>
                  </a:lnTo>
                  <a:lnTo>
                    <a:pt x="294" y="19"/>
                  </a:lnTo>
                  <a:lnTo>
                    <a:pt x="297" y="25"/>
                  </a:lnTo>
                  <a:lnTo>
                    <a:pt x="300" y="46"/>
                  </a:lnTo>
                  <a:lnTo>
                    <a:pt x="300" y="87"/>
                  </a:lnTo>
                  <a:lnTo>
                    <a:pt x="300" y="316"/>
                  </a:lnTo>
                  <a:lnTo>
                    <a:pt x="289" y="327"/>
                  </a:lnTo>
                  <a:lnTo>
                    <a:pt x="267" y="341"/>
                  </a:lnTo>
                  <a:lnTo>
                    <a:pt x="253" y="349"/>
                  </a:lnTo>
                  <a:lnTo>
                    <a:pt x="237" y="354"/>
                  </a:lnTo>
                  <a:lnTo>
                    <a:pt x="217" y="360"/>
                  </a:lnTo>
                  <a:lnTo>
                    <a:pt x="198" y="360"/>
                  </a:lnTo>
                  <a:lnTo>
                    <a:pt x="168" y="357"/>
                  </a:lnTo>
                  <a:lnTo>
                    <a:pt x="143" y="351"/>
                  </a:lnTo>
                  <a:lnTo>
                    <a:pt x="127" y="338"/>
                  </a:lnTo>
                  <a:lnTo>
                    <a:pt x="113" y="324"/>
                  </a:lnTo>
                  <a:lnTo>
                    <a:pt x="105" y="303"/>
                  </a:lnTo>
                  <a:lnTo>
                    <a:pt x="99" y="281"/>
                  </a:lnTo>
                  <a:lnTo>
                    <a:pt x="96" y="254"/>
                  </a:lnTo>
                  <a:lnTo>
                    <a:pt x="94" y="227"/>
                  </a:lnTo>
                  <a:lnTo>
                    <a:pt x="94" y="87"/>
                  </a:lnTo>
                  <a:lnTo>
                    <a:pt x="96" y="46"/>
                  </a:lnTo>
                  <a:lnTo>
                    <a:pt x="96" y="25"/>
                  </a:lnTo>
                  <a:lnTo>
                    <a:pt x="99" y="19"/>
                  </a:lnTo>
                  <a:lnTo>
                    <a:pt x="105" y="17"/>
                  </a:lnTo>
                  <a:lnTo>
                    <a:pt x="118" y="14"/>
                  </a:lnTo>
                  <a:lnTo>
                    <a:pt x="138" y="11"/>
                  </a:lnTo>
                  <a:lnTo>
                    <a:pt x="138" y="0"/>
                  </a:lnTo>
                  <a:lnTo>
                    <a:pt x="0" y="0"/>
                  </a:lnTo>
                  <a:lnTo>
                    <a:pt x="0" y="11"/>
                  </a:lnTo>
                  <a:lnTo>
                    <a:pt x="19" y="14"/>
                  </a:lnTo>
                  <a:lnTo>
                    <a:pt x="33" y="17"/>
                  </a:lnTo>
                  <a:lnTo>
                    <a:pt x="36" y="19"/>
                  </a:lnTo>
                  <a:lnTo>
                    <a:pt x="39" y="25"/>
                  </a:lnTo>
                  <a:lnTo>
                    <a:pt x="41" y="46"/>
                  </a:lnTo>
                  <a:lnTo>
                    <a:pt x="41" y="87"/>
                  </a:lnTo>
                  <a:lnTo>
                    <a:pt x="41" y="235"/>
                  </a:lnTo>
                  <a:lnTo>
                    <a:pt x="41" y="262"/>
                  </a:lnTo>
                  <a:lnTo>
                    <a:pt x="44" y="289"/>
                  </a:lnTo>
                  <a:lnTo>
                    <a:pt x="52" y="314"/>
                  </a:lnTo>
                  <a:lnTo>
                    <a:pt x="61" y="335"/>
                  </a:lnTo>
                  <a:lnTo>
                    <a:pt x="69" y="346"/>
                  </a:lnTo>
                  <a:lnTo>
                    <a:pt x="77" y="354"/>
                  </a:lnTo>
                  <a:lnTo>
                    <a:pt x="88" y="360"/>
                  </a:lnTo>
                  <a:lnTo>
                    <a:pt x="99" y="368"/>
                  </a:lnTo>
                  <a:lnTo>
                    <a:pt x="113" y="373"/>
                  </a:lnTo>
                  <a:lnTo>
                    <a:pt x="129" y="376"/>
                  </a:lnTo>
                  <a:lnTo>
                    <a:pt x="149" y="378"/>
                  </a:lnTo>
                  <a:lnTo>
                    <a:pt x="171" y="378"/>
                  </a:lnTo>
                  <a:lnTo>
                    <a:pt x="198" y="378"/>
                  </a:lnTo>
                  <a:lnTo>
                    <a:pt x="220" y="373"/>
                  </a:lnTo>
                  <a:lnTo>
                    <a:pt x="242" y="368"/>
                  </a:lnTo>
                  <a:lnTo>
                    <a:pt x="261" y="362"/>
                  </a:lnTo>
                  <a:lnTo>
                    <a:pt x="289" y="349"/>
                  </a:lnTo>
                  <a:lnTo>
                    <a:pt x="300" y="343"/>
                  </a:lnTo>
                  <a:lnTo>
                    <a:pt x="308" y="346"/>
                  </a:lnTo>
                  <a:lnTo>
                    <a:pt x="311" y="349"/>
                  </a:lnTo>
                  <a:lnTo>
                    <a:pt x="322" y="360"/>
                  </a:lnTo>
                  <a:lnTo>
                    <a:pt x="336" y="376"/>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0" name="Freeform 7"/>
            <p:cNvSpPr>
              <a:spLocks/>
            </p:cNvSpPr>
            <p:nvPr/>
          </p:nvSpPr>
          <p:spPr bwMode="auto">
            <a:xfrm>
              <a:off x="900" y="170"/>
              <a:ext cx="330" cy="370"/>
            </a:xfrm>
            <a:custGeom>
              <a:avLst/>
              <a:gdLst/>
              <a:ahLst/>
              <a:cxnLst>
                <a:cxn ang="0">
                  <a:pos x="86" y="370"/>
                </a:cxn>
                <a:cxn ang="0">
                  <a:pos x="245" y="370"/>
                </a:cxn>
                <a:cxn ang="0">
                  <a:pos x="245" y="360"/>
                </a:cxn>
                <a:cxn ang="0">
                  <a:pos x="223" y="357"/>
                </a:cxn>
                <a:cxn ang="0">
                  <a:pos x="223" y="357"/>
                </a:cxn>
                <a:cxn ang="0">
                  <a:pos x="204" y="354"/>
                </a:cxn>
                <a:cxn ang="0">
                  <a:pos x="198" y="351"/>
                </a:cxn>
                <a:cxn ang="0">
                  <a:pos x="196" y="343"/>
                </a:cxn>
                <a:cxn ang="0">
                  <a:pos x="193" y="335"/>
                </a:cxn>
                <a:cxn ang="0">
                  <a:pos x="193" y="322"/>
                </a:cxn>
                <a:cxn ang="0">
                  <a:pos x="190" y="284"/>
                </a:cxn>
                <a:cxn ang="0">
                  <a:pos x="190" y="17"/>
                </a:cxn>
                <a:cxn ang="0">
                  <a:pos x="220" y="17"/>
                </a:cxn>
                <a:cxn ang="0">
                  <a:pos x="220" y="17"/>
                </a:cxn>
                <a:cxn ang="0">
                  <a:pos x="248" y="17"/>
                </a:cxn>
                <a:cxn ang="0">
                  <a:pos x="267" y="19"/>
                </a:cxn>
                <a:cxn ang="0">
                  <a:pos x="284" y="22"/>
                </a:cxn>
                <a:cxn ang="0">
                  <a:pos x="295" y="27"/>
                </a:cxn>
                <a:cxn ang="0">
                  <a:pos x="300" y="38"/>
                </a:cxn>
                <a:cxn ang="0">
                  <a:pos x="306" y="49"/>
                </a:cxn>
                <a:cxn ang="0">
                  <a:pos x="317" y="89"/>
                </a:cxn>
                <a:cxn ang="0">
                  <a:pos x="330" y="89"/>
                </a:cxn>
                <a:cxn ang="0">
                  <a:pos x="330" y="89"/>
                </a:cxn>
                <a:cxn ang="0">
                  <a:pos x="328" y="49"/>
                </a:cxn>
                <a:cxn ang="0">
                  <a:pos x="325" y="0"/>
                </a:cxn>
                <a:cxn ang="0">
                  <a:pos x="6" y="0"/>
                </a:cxn>
                <a:cxn ang="0">
                  <a:pos x="6" y="0"/>
                </a:cxn>
                <a:cxn ang="0">
                  <a:pos x="3" y="49"/>
                </a:cxn>
                <a:cxn ang="0">
                  <a:pos x="0" y="89"/>
                </a:cxn>
                <a:cxn ang="0">
                  <a:pos x="14" y="89"/>
                </a:cxn>
                <a:cxn ang="0">
                  <a:pos x="14" y="89"/>
                </a:cxn>
                <a:cxn ang="0">
                  <a:pos x="22" y="49"/>
                </a:cxn>
                <a:cxn ang="0">
                  <a:pos x="28" y="38"/>
                </a:cxn>
                <a:cxn ang="0">
                  <a:pos x="36" y="27"/>
                </a:cxn>
                <a:cxn ang="0">
                  <a:pos x="47" y="22"/>
                </a:cxn>
                <a:cxn ang="0">
                  <a:pos x="61" y="19"/>
                </a:cxn>
                <a:cxn ang="0">
                  <a:pos x="83" y="17"/>
                </a:cxn>
                <a:cxn ang="0">
                  <a:pos x="108" y="17"/>
                </a:cxn>
                <a:cxn ang="0">
                  <a:pos x="138" y="17"/>
                </a:cxn>
                <a:cxn ang="0">
                  <a:pos x="138" y="284"/>
                </a:cxn>
                <a:cxn ang="0">
                  <a:pos x="138" y="284"/>
                </a:cxn>
                <a:cxn ang="0">
                  <a:pos x="138" y="322"/>
                </a:cxn>
                <a:cxn ang="0">
                  <a:pos x="138" y="335"/>
                </a:cxn>
                <a:cxn ang="0">
                  <a:pos x="135" y="343"/>
                </a:cxn>
                <a:cxn ang="0">
                  <a:pos x="130" y="351"/>
                </a:cxn>
                <a:cxn ang="0">
                  <a:pos x="124" y="354"/>
                </a:cxn>
                <a:cxn ang="0">
                  <a:pos x="108" y="357"/>
                </a:cxn>
                <a:cxn ang="0">
                  <a:pos x="86" y="360"/>
                </a:cxn>
                <a:cxn ang="0">
                  <a:pos x="86" y="370"/>
                </a:cxn>
              </a:cxnLst>
              <a:rect l="0" t="0" r="r" b="b"/>
              <a:pathLst>
                <a:path w="330" h="370">
                  <a:moveTo>
                    <a:pt x="86" y="370"/>
                  </a:moveTo>
                  <a:lnTo>
                    <a:pt x="245" y="370"/>
                  </a:lnTo>
                  <a:lnTo>
                    <a:pt x="245" y="360"/>
                  </a:lnTo>
                  <a:lnTo>
                    <a:pt x="223" y="357"/>
                  </a:lnTo>
                  <a:lnTo>
                    <a:pt x="204" y="354"/>
                  </a:lnTo>
                  <a:lnTo>
                    <a:pt x="198" y="351"/>
                  </a:lnTo>
                  <a:lnTo>
                    <a:pt x="196" y="343"/>
                  </a:lnTo>
                  <a:lnTo>
                    <a:pt x="193" y="335"/>
                  </a:lnTo>
                  <a:lnTo>
                    <a:pt x="193" y="322"/>
                  </a:lnTo>
                  <a:lnTo>
                    <a:pt x="190" y="284"/>
                  </a:lnTo>
                  <a:lnTo>
                    <a:pt x="190" y="17"/>
                  </a:lnTo>
                  <a:lnTo>
                    <a:pt x="220" y="17"/>
                  </a:lnTo>
                  <a:lnTo>
                    <a:pt x="248" y="17"/>
                  </a:lnTo>
                  <a:lnTo>
                    <a:pt x="267" y="19"/>
                  </a:lnTo>
                  <a:lnTo>
                    <a:pt x="284" y="22"/>
                  </a:lnTo>
                  <a:lnTo>
                    <a:pt x="295" y="27"/>
                  </a:lnTo>
                  <a:lnTo>
                    <a:pt x="300" y="38"/>
                  </a:lnTo>
                  <a:lnTo>
                    <a:pt x="306" y="49"/>
                  </a:lnTo>
                  <a:lnTo>
                    <a:pt x="317" y="89"/>
                  </a:lnTo>
                  <a:lnTo>
                    <a:pt x="330" y="89"/>
                  </a:lnTo>
                  <a:lnTo>
                    <a:pt x="328" y="49"/>
                  </a:lnTo>
                  <a:lnTo>
                    <a:pt x="325" y="0"/>
                  </a:lnTo>
                  <a:lnTo>
                    <a:pt x="6" y="0"/>
                  </a:lnTo>
                  <a:lnTo>
                    <a:pt x="3" y="49"/>
                  </a:lnTo>
                  <a:lnTo>
                    <a:pt x="0" y="89"/>
                  </a:lnTo>
                  <a:lnTo>
                    <a:pt x="14" y="89"/>
                  </a:lnTo>
                  <a:lnTo>
                    <a:pt x="22" y="49"/>
                  </a:lnTo>
                  <a:lnTo>
                    <a:pt x="28" y="38"/>
                  </a:lnTo>
                  <a:lnTo>
                    <a:pt x="36" y="27"/>
                  </a:lnTo>
                  <a:lnTo>
                    <a:pt x="47" y="22"/>
                  </a:lnTo>
                  <a:lnTo>
                    <a:pt x="61" y="19"/>
                  </a:lnTo>
                  <a:lnTo>
                    <a:pt x="83" y="17"/>
                  </a:lnTo>
                  <a:lnTo>
                    <a:pt x="108" y="17"/>
                  </a:lnTo>
                  <a:lnTo>
                    <a:pt x="138" y="17"/>
                  </a:lnTo>
                  <a:lnTo>
                    <a:pt x="138" y="284"/>
                  </a:lnTo>
                  <a:lnTo>
                    <a:pt x="138" y="322"/>
                  </a:lnTo>
                  <a:lnTo>
                    <a:pt x="138" y="335"/>
                  </a:lnTo>
                  <a:lnTo>
                    <a:pt x="135" y="343"/>
                  </a:lnTo>
                  <a:lnTo>
                    <a:pt x="130" y="351"/>
                  </a:lnTo>
                  <a:lnTo>
                    <a:pt x="124" y="354"/>
                  </a:lnTo>
                  <a:lnTo>
                    <a:pt x="108" y="357"/>
                  </a:lnTo>
                  <a:lnTo>
                    <a:pt x="86" y="360"/>
                  </a:lnTo>
                  <a:lnTo>
                    <a:pt x="86"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1" name="Freeform 6"/>
            <p:cNvSpPr>
              <a:spLocks/>
            </p:cNvSpPr>
            <p:nvPr/>
          </p:nvSpPr>
          <p:spPr bwMode="auto">
            <a:xfrm>
              <a:off x="1260" y="151"/>
              <a:ext cx="374" cy="386"/>
            </a:xfrm>
            <a:custGeom>
              <a:avLst/>
              <a:gdLst/>
              <a:ahLst/>
              <a:cxnLst>
                <a:cxn ang="0">
                  <a:pos x="341" y="305"/>
                </a:cxn>
                <a:cxn ang="0">
                  <a:pos x="343" y="254"/>
                </a:cxn>
                <a:cxn ang="0">
                  <a:pos x="352" y="246"/>
                </a:cxn>
                <a:cxn ang="0">
                  <a:pos x="374" y="230"/>
                </a:cxn>
                <a:cxn ang="0">
                  <a:pos x="228" y="243"/>
                </a:cxn>
                <a:cxn ang="0">
                  <a:pos x="250" y="246"/>
                </a:cxn>
                <a:cxn ang="0">
                  <a:pos x="280" y="251"/>
                </a:cxn>
                <a:cxn ang="0">
                  <a:pos x="286" y="265"/>
                </a:cxn>
                <a:cxn ang="0">
                  <a:pos x="288" y="319"/>
                </a:cxn>
                <a:cxn ang="0">
                  <a:pos x="288" y="362"/>
                </a:cxn>
                <a:cxn ang="0">
                  <a:pos x="222" y="368"/>
                </a:cxn>
                <a:cxn ang="0">
                  <a:pos x="200" y="368"/>
                </a:cxn>
                <a:cxn ang="0">
                  <a:pos x="165" y="359"/>
                </a:cxn>
                <a:cxn ang="0">
                  <a:pos x="134" y="346"/>
                </a:cxn>
                <a:cxn ang="0">
                  <a:pos x="110" y="324"/>
                </a:cxn>
                <a:cxn ang="0">
                  <a:pos x="90" y="297"/>
                </a:cxn>
                <a:cxn ang="0">
                  <a:pos x="68" y="254"/>
                </a:cxn>
                <a:cxn ang="0">
                  <a:pos x="60" y="184"/>
                </a:cxn>
                <a:cxn ang="0">
                  <a:pos x="63" y="146"/>
                </a:cxn>
                <a:cxn ang="0">
                  <a:pos x="85" y="84"/>
                </a:cxn>
                <a:cxn ang="0">
                  <a:pos x="112" y="52"/>
                </a:cxn>
                <a:cxn ang="0">
                  <a:pos x="148" y="30"/>
                </a:cxn>
                <a:cxn ang="0">
                  <a:pos x="211" y="19"/>
                </a:cxn>
                <a:cxn ang="0">
                  <a:pos x="231" y="19"/>
                </a:cxn>
                <a:cxn ang="0">
                  <a:pos x="258" y="25"/>
                </a:cxn>
                <a:cxn ang="0">
                  <a:pos x="288" y="41"/>
                </a:cxn>
                <a:cxn ang="0">
                  <a:pos x="310" y="70"/>
                </a:cxn>
                <a:cxn ang="0">
                  <a:pos x="324" y="108"/>
                </a:cxn>
                <a:cxn ang="0">
                  <a:pos x="338" y="106"/>
                </a:cxn>
                <a:cxn ang="0">
                  <a:pos x="330" y="22"/>
                </a:cxn>
                <a:cxn ang="0">
                  <a:pos x="288" y="8"/>
                </a:cxn>
                <a:cxn ang="0">
                  <a:pos x="214" y="0"/>
                </a:cxn>
                <a:cxn ang="0">
                  <a:pos x="178" y="3"/>
                </a:cxn>
                <a:cxn ang="0">
                  <a:pos x="107" y="22"/>
                </a:cxn>
                <a:cxn ang="0">
                  <a:pos x="74" y="41"/>
                </a:cxn>
                <a:cxn ang="0">
                  <a:pos x="44" y="68"/>
                </a:cxn>
                <a:cxn ang="0">
                  <a:pos x="22" y="100"/>
                </a:cxn>
                <a:cxn ang="0">
                  <a:pos x="5" y="143"/>
                </a:cxn>
                <a:cxn ang="0">
                  <a:pos x="0" y="195"/>
                </a:cxn>
                <a:cxn ang="0">
                  <a:pos x="2" y="219"/>
                </a:cxn>
                <a:cxn ang="0">
                  <a:pos x="11" y="265"/>
                </a:cxn>
                <a:cxn ang="0">
                  <a:pos x="27" y="303"/>
                </a:cxn>
                <a:cxn ang="0">
                  <a:pos x="52" y="332"/>
                </a:cxn>
                <a:cxn ang="0">
                  <a:pos x="82" y="354"/>
                </a:cxn>
                <a:cxn ang="0">
                  <a:pos x="115" y="370"/>
                </a:cxn>
                <a:cxn ang="0">
                  <a:pos x="176" y="384"/>
                </a:cxn>
                <a:cxn ang="0">
                  <a:pos x="217" y="386"/>
                </a:cxn>
                <a:cxn ang="0">
                  <a:pos x="297" y="378"/>
                </a:cxn>
                <a:cxn ang="0">
                  <a:pos x="343" y="365"/>
                </a:cxn>
                <a:cxn ang="0">
                  <a:pos x="341" y="305"/>
                </a:cxn>
              </a:cxnLst>
              <a:rect l="0" t="0" r="r" b="b"/>
              <a:pathLst>
                <a:path w="374" h="386">
                  <a:moveTo>
                    <a:pt x="341" y="305"/>
                  </a:moveTo>
                  <a:lnTo>
                    <a:pt x="341" y="305"/>
                  </a:lnTo>
                  <a:lnTo>
                    <a:pt x="343" y="273"/>
                  </a:lnTo>
                  <a:lnTo>
                    <a:pt x="343" y="254"/>
                  </a:lnTo>
                  <a:lnTo>
                    <a:pt x="346" y="246"/>
                  </a:lnTo>
                  <a:lnTo>
                    <a:pt x="352" y="246"/>
                  </a:lnTo>
                  <a:lnTo>
                    <a:pt x="374" y="243"/>
                  </a:lnTo>
                  <a:lnTo>
                    <a:pt x="374" y="230"/>
                  </a:lnTo>
                  <a:lnTo>
                    <a:pt x="228" y="230"/>
                  </a:lnTo>
                  <a:lnTo>
                    <a:pt x="228" y="243"/>
                  </a:lnTo>
                  <a:lnTo>
                    <a:pt x="250" y="246"/>
                  </a:lnTo>
                  <a:lnTo>
                    <a:pt x="272" y="249"/>
                  </a:lnTo>
                  <a:lnTo>
                    <a:pt x="280" y="251"/>
                  </a:lnTo>
                  <a:lnTo>
                    <a:pt x="283" y="257"/>
                  </a:lnTo>
                  <a:lnTo>
                    <a:pt x="286" y="265"/>
                  </a:lnTo>
                  <a:lnTo>
                    <a:pt x="288" y="278"/>
                  </a:lnTo>
                  <a:lnTo>
                    <a:pt x="288" y="319"/>
                  </a:lnTo>
                  <a:lnTo>
                    <a:pt x="288" y="362"/>
                  </a:lnTo>
                  <a:lnTo>
                    <a:pt x="255" y="368"/>
                  </a:lnTo>
                  <a:lnTo>
                    <a:pt x="222" y="368"/>
                  </a:lnTo>
                  <a:lnTo>
                    <a:pt x="200" y="368"/>
                  </a:lnTo>
                  <a:lnTo>
                    <a:pt x="184" y="365"/>
                  </a:lnTo>
                  <a:lnTo>
                    <a:pt x="165" y="359"/>
                  </a:lnTo>
                  <a:lnTo>
                    <a:pt x="148" y="354"/>
                  </a:lnTo>
                  <a:lnTo>
                    <a:pt x="134" y="346"/>
                  </a:lnTo>
                  <a:lnTo>
                    <a:pt x="121" y="335"/>
                  </a:lnTo>
                  <a:lnTo>
                    <a:pt x="110" y="324"/>
                  </a:lnTo>
                  <a:lnTo>
                    <a:pt x="99" y="311"/>
                  </a:lnTo>
                  <a:lnTo>
                    <a:pt x="90" y="297"/>
                  </a:lnTo>
                  <a:lnTo>
                    <a:pt x="82" y="284"/>
                  </a:lnTo>
                  <a:lnTo>
                    <a:pt x="68" y="254"/>
                  </a:lnTo>
                  <a:lnTo>
                    <a:pt x="63" y="219"/>
                  </a:lnTo>
                  <a:lnTo>
                    <a:pt x="60" y="184"/>
                  </a:lnTo>
                  <a:lnTo>
                    <a:pt x="63" y="146"/>
                  </a:lnTo>
                  <a:lnTo>
                    <a:pt x="71" y="114"/>
                  </a:lnTo>
                  <a:lnTo>
                    <a:pt x="85" y="84"/>
                  </a:lnTo>
                  <a:lnTo>
                    <a:pt x="101" y="62"/>
                  </a:lnTo>
                  <a:lnTo>
                    <a:pt x="112" y="52"/>
                  </a:lnTo>
                  <a:lnTo>
                    <a:pt x="123" y="43"/>
                  </a:lnTo>
                  <a:lnTo>
                    <a:pt x="148" y="30"/>
                  </a:lnTo>
                  <a:lnTo>
                    <a:pt x="178" y="22"/>
                  </a:lnTo>
                  <a:lnTo>
                    <a:pt x="211" y="19"/>
                  </a:lnTo>
                  <a:lnTo>
                    <a:pt x="231" y="19"/>
                  </a:lnTo>
                  <a:lnTo>
                    <a:pt x="244" y="22"/>
                  </a:lnTo>
                  <a:lnTo>
                    <a:pt x="258" y="25"/>
                  </a:lnTo>
                  <a:lnTo>
                    <a:pt x="269" y="30"/>
                  </a:lnTo>
                  <a:lnTo>
                    <a:pt x="288" y="41"/>
                  </a:lnTo>
                  <a:lnTo>
                    <a:pt x="302" y="54"/>
                  </a:lnTo>
                  <a:lnTo>
                    <a:pt x="310" y="70"/>
                  </a:lnTo>
                  <a:lnTo>
                    <a:pt x="319" y="84"/>
                  </a:lnTo>
                  <a:lnTo>
                    <a:pt x="324" y="108"/>
                  </a:lnTo>
                  <a:lnTo>
                    <a:pt x="338" y="106"/>
                  </a:lnTo>
                  <a:lnTo>
                    <a:pt x="330" y="22"/>
                  </a:lnTo>
                  <a:lnTo>
                    <a:pt x="313" y="16"/>
                  </a:lnTo>
                  <a:lnTo>
                    <a:pt x="288" y="8"/>
                  </a:lnTo>
                  <a:lnTo>
                    <a:pt x="253" y="3"/>
                  </a:lnTo>
                  <a:lnTo>
                    <a:pt x="214" y="0"/>
                  </a:lnTo>
                  <a:lnTo>
                    <a:pt x="178" y="3"/>
                  </a:lnTo>
                  <a:lnTo>
                    <a:pt x="143" y="8"/>
                  </a:lnTo>
                  <a:lnTo>
                    <a:pt x="107" y="22"/>
                  </a:lnTo>
                  <a:lnTo>
                    <a:pt x="90" y="30"/>
                  </a:lnTo>
                  <a:lnTo>
                    <a:pt x="74" y="41"/>
                  </a:lnTo>
                  <a:lnTo>
                    <a:pt x="57" y="52"/>
                  </a:lnTo>
                  <a:lnTo>
                    <a:pt x="44" y="68"/>
                  </a:lnTo>
                  <a:lnTo>
                    <a:pt x="33" y="84"/>
                  </a:lnTo>
                  <a:lnTo>
                    <a:pt x="22" y="100"/>
                  </a:lnTo>
                  <a:lnTo>
                    <a:pt x="13" y="122"/>
                  </a:lnTo>
                  <a:lnTo>
                    <a:pt x="5" y="143"/>
                  </a:lnTo>
                  <a:lnTo>
                    <a:pt x="2" y="168"/>
                  </a:lnTo>
                  <a:lnTo>
                    <a:pt x="0" y="195"/>
                  </a:lnTo>
                  <a:lnTo>
                    <a:pt x="2" y="219"/>
                  </a:lnTo>
                  <a:lnTo>
                    <a:pt x="5" y="243"/>
                  </a:lnTo>
                  <a:lnTo>
                    <a:pt x="11" y="265"/>
                  </a:lnTo>
                  <a:lnTo>
                    <a:pt x="19" y="284"/>
                  </a:lnTo>
                  <a:lnTo>
                    <a:pt x="27" y="303"/>
                  </a:lnTo>
                  <a:lnTo>
                    <a:pt x="38" y="319"/>
                  </a:lnTo>
                  <a:lnTo>
                    <a:pt x="52" y="332"/>
                  </a:lnTo>
                  <a:lnTo>
                    <a:pt x="66" y="343"/>
                  </a:lnTo>
                  <a:lnTo>
                    <a:pt x="82" y="354"/>
                  </a:lnTo>
                  <a:lnTo>
                    <a:pt x="99" y="365"/>
                  </a:lnTo>
                  <a:lnTo>
                    <a:pt x="115" y="370"/>
                  </a:lnTo>
                  <a:lnTo>
                    <a:pt x="134" y="376"/>
                  </a:lnTo>
                  <a:lnTo>
                    <a:pt x="176" y="384"/>
                  </a:lnTo>
                  <a:lnTo>
                    <a:pt x="217" y="386"/>
                  </a:lnTo>
                  <a:lnTo>
                    <a:pt x="261" y="384"/>
                  </a:lnTo>
                  <a:lnTo>
                    <a:pt x="297" y="378"/>
                  </a:lnTo>
                  <a:lnTo>
                    <a:pt x="324" y="370"/>
                  </a:lnTo>
                  <a:lnTo>
                    <a:pt x="343" y="365"/>
                  </a:lnTo>
                  <a:lnTo>
                    <a:pt x="341" y="305"/>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2" name="Freeform 5"/>
            <p:cNvSpPr>
              <a:spLocks/>
            </p:cNvSpPr>
            <p:nvPr/>
          </p:nvSpPr>
          <p:spPr bwMode="auto">
            <a:xfrm>
              <a:off x="1669" y="159"/>
              <a:ext cx="281" cy="370"/>
            </a:xfrm>
            <a:custGeom>
              <a:avLst/>
              <a:gdLst/>
              <a:ahLst/>
              <a:cxnLst>
                <a:cxn ang="0">
                  <a:pos x="262" y="370"/>
                </a:cxn>
                <a:cxn ang="0">
                  <a:pos x="273" y="324"/>
                </a:cxn>
                <a:cxn ang="0">
                  <a:pos x="264" y="276"/>
                </a:cxn>
                <a:cxn ang="0">
                  <a:pos x="256" y="306"/>
                </a:cxn>
                <a:cxn ang="0">
                  <a:pos x="242" y="333"/>
                </a:cxn>
                <a:cxn ang="0">
                  <a:pos x="212" y="349"/>
                </a:cxn>
                <a:cxn ang="0">
                  <a:pos x="157" y="354"/>
                </a:cxn>
                <a:cxn ang="0">
                  <a:pos x="127" y="351"/>
                </a:cxn>
                <a:cxn ang="0">
                  <a:pos x="97" y="187"/>
                </a:cxn>
                <a:cxn ang="0">
                  <a:pos x="146" y="187"/>
                </a:cxn>
                <a:cxn ang="0">
                  <a:pos x="190" y="189"/>
                </a:cxn>
                <a:cxn ang="0">
                  <a:pos x="201" y="195"/>
                </a:cxn>
                <a:cxn ang="0">
                  <a:pos x="207" y="227"/>
                </a:cxn>
                <a:cxn ang="0">
                  <a:pos x="223" y="127"/>
                </a:cxn>
                <a:cxn ang="0">
                  <a:pos x="204" y="146"/>
                </a:cxn>
                <a:cxn ang="0">
                  <a:pos x="201" y="160"/>
                </a:cxn>
                <a:cxn ang="0">
                  <a:pos x="190" y="168"/>
                </a:cxn>
                <a:cxn ang="0">
                  <a:pos x="146" y="170"/>
                </a:cxn>
                <a:cxn ang="0">
                  <a:pos x="97" y="17"/>
                </a:cxn>
                <a:cxn ang="0">
                  <a:pos x="143" y="17"/>
                </a:cxn>
                <a:cxn ang="0">
                  <a:pos x="190" y="19"/>
                </a:cxn>
                <a:cxn ang="0">
                  <a:pos x="215" y="27"/>
                </a:cxn>
                <a:cxn ang="0">
                  <a:pos x="229" y="49"/>
                </a:cxn>
                <a:cxn ang="0">
                  <a:pos x="251" y="81"/>
                </a:cxn>
                <a:cxn ang="0">
                  <a:pos x="248" y="44"/>
                </a:cxn>
                <a:cxn ang="0">
                  <a:pos x="0" y="0"/>
                </a:cxn>
                <a:cxn ang="0">
                  <a:pos x="20" y="14"/>
                </a:cxn>
                <a:cxn ang="0">
                  <a:pos x="33" y="17"/>
                </a:cxn>
                <a:cxn ang="0">
                  <a:pos x="39" y="25"/>
                </a:cxn>
                <a:cxn ang="0">
                  <a:pos x="42" y="87"/>
                </a:cxn>
                <a:cxn ang="0">
                  <a:pos x="42" y="284"/>
                </a:cxn>
                <a:cxn ang="0">
                  <a:pos x="39" y="343"/>
                </a:cxn>
                <a:cxn ang="0">
                  <a:pos x="33" y="354"/>
                </a:cxn>
                <a:cxn ang="0">
                  <a:pos x="0" y="360"/>
                </a:cxn>
              </a:cxnLst>
              <a:rect l="0" t="0" r="r" b="b"/>
              <a:pathLst>
                <a:path w="281" h="370">
                  <a:moveTo>
                    <a:pt x="0" y="370"/>
                  </a:moveTo>
                  <a:lnTo>
                    <a:pt x="262" y="370"/>
                  </a:lnTo>
                  <a:lnTo>
                    <a:pt x="273" y="324"/>
                  </a:lnTo>
                  <a:lnTo>
                    <a:pt x="281" y="276"/>
                  </a:lnTo>
                  <a:lnTo>
                    <a:pt x="264" y="276"/>
                  </a:lnTo>
                  <a:lnTo>
                    <a:pt x="256" y="306"/>
                  </a:lnTo>
                  <a:lnTo>
                    <a:pt x="251" y="319"/>
                  </a:lnTo>
                  <a:lnTo>
                    <a:pt x="242" y="333"/>
                  </a:lnTo>
                  <a:lnTo>
                    <a:pt x="229" y="341"/>
                  </a:lnTo>
                  <a:lnTo>
                    <a:pt x="212" y="349"/>
                  </a:lnTo>
                  <a:lnTo>
                    <a:pt x="187" y="354"/>
                  </a:lnTo>
                  <a:lnTo>
                    <a:pt x="157" y="354"/>
                  </a:lnTo>
                  <a:lnTo>
                    <a:pt x="127" y="351"/>
                  </a:lnTo>
                  <a:lnTo>
                    <a:pt x="97" y="346"/>
                  </a:lnTo>
                  <a:lnTo>
                    <a:pt x="97" y="187"/>
                  </a:lnTo>
                  <a:lnTo>
                    <a:pt x="146" y="187"/>
                  </a:lnTo>
                  <a:lnTo>
                    <a:pt x="174" y="187"/>
                  </a:lnTo>
                  <a:lnTo>
                    <a:pt x="190" y="189"/>
                  </a:lnTo>
                  <a:lnTo>
                    <a:pt x="196" y="192"/>
                  </a:lnTo>
                  <a:lnTo>
                    <a:pt x="201" y="195"/>
                  </a:lnTo>
                  <a:lnTo>
                    <a:pt x="204" y="208"/>
                  </a:lnTo>
                  <a:lnTo>
                    <a:pt x="207" y="227"/>
                  </a:lnTo>
                  <a:lnTo>
                    <a:pt x="223" y="227"/>
                  </a:lnTo>
                  <a:lnTo>
                    <a:pt x="223" y="127"/>
                  </a:lnTo>
                  <a:lnTo>
                    <a:pt x="207" y="127"/>
                  </a:lnTo>
                  <a:lnTo>
                    <a:pt x="204" y="146"/>
                  </a:lnTo>
                  <a:lnTo>
                    <a:pt x="201" y="160"/>
                  </a:lnTo>
                  <a:lnTo>
                    <a:pt x="196" y="165"/>
                  </a:lnTo>
                  <a:lnTo>
                    <a:pt x="190" y="168"/>
                  </a:lnTo>
                  <a:lnTo>
                    <a:pt x="174" y="170"/>
                  </a:lnTo>
                  <a:lnTo>
                    <a:pt x="146" y="170"/>
                  </a:lnTo>
                  <a:lnTo>
                    <a:pt x="97" y="170"/>
                  </a:lnTo>
                  <a:lnTo>
                    <a:pt x="97" y="17"/>
                  </a:lnTo>
                  <a:lnTo>
                    <a:pt x="143" y="17"/>
                  </a:lnTo>
                  <a:lnTo>
                    <a:pt x="168" y="17"/>
                  </a:lnTo>
                  <a:lnTo>
                    <a:pt x="190" y="19"/>
                  </a:lnTo>
                  <a:lnTo>
                    <a:pt x="204" y="22"/>
                  </a:lnTo>
                  <a:lnTo>
                    <a:pt x="215" y="27"/>
                  </a:lnTo>
                  <a:lnTo>
                    <a:pt x="223" y="35"/>
                  </a:lnTo>
                  <a:lnTo>
                    <a:pt x="229" y="49"/>
                  </a:lnTo>
                  <a:lnTo>
                    <a:pt x="237" y="84"/>
                  </a:lnTo>
                  <a:lnTo>
                    <a:pt x="251" y="81"/>
                  </a:lnTo>
                  <a:lnTo>
                    <a:pt x="248" y="44"/>
                  </a:lnTo>
                  <a:lnTo>
                    <a:pt x="245" y="0"/>
                  </a:lnTo>
                  <a:lnTo>
                    <a:pt x="0" y="0"/>
                  </a:lnTo>
                  <a:lnTo>
                    <a:pt x="0" y="11"/>
                  </a:lnTo>
                  <a:lnTo>
                    <a:pt x="20" y="14"/>
                  </a:lnTo>
                  <a:lnTo>
                    <a:pt x="33" y="17"/>
                  </a:lnTo>
                  <a:lnTo>
                    <a:pt x="36" y="19"/>
                  </a:lnTo>
                  <a:lnTo>
                    <a:pt x="39" y="25"/>
                  </a:lnTo>
                  <a:lnTo>
                    <a:pt x="42" y="46"/>
                  </a:lnTo>
                  <a:lnTo>
                    <a:pt x="42" y="87"/>
                  </a:lnTo>
                  <a:lnTo>
                    <a:pt x="42" y="284"/>
                  </a:lnTo>
                  <a:lnTo>
                    <a:pt x="42" y="322"/>
                  </a:lnTo>
                  <a:lnTo>
                    <a:pt x="39" y="343"/>
                  </a:lnTo>
                  <a:lnTo>
                    <a:pt x="36" y="351"/>
                  </a:lnTo>
                  <a:lnTo>
                    <a:pt x="33" y="354"/>
                  </a:lnTo>
                  <a:lnTo>
                    <a:pt x="20" y="357"/>
                  </a:lnTo>
                  <a:lnTo>
                    <a:pt x="0" y="360"/>
                  </a:lnTo>
                  <a:lnTo>
                    <a:pt x="0"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3" name="Freeform 4"/>
            <p:cNvSpPr>
              <a:spLocks noEditPoints="1"/>
            </p:cNvSpPr>
            <p:nvPr/>
          </p:nvSpPr>
          <p:spPr bwMode="auto">
            <a:xfrm>
              <a:off x="1994" y="159"/>
              <a:ext cx="335" cy="370"/>
            </a:xfrm>
            <a:custGeom>
              <a:avLst/>
              <a:gdLst/>
              <a:ahLst/>
              <a:cxnLst>
                <a:cxn ang="0">
                  <a:pos x="137" y="370"/>
                </a:cxn>
                <a:cxn ang="0">
                  <a:pos x="118" y="357"/>
                </a:cxn>
                <a:cxn ang="0">
                  <a:pos x="104" y="354"/>
                </a:cxn>
                <a:cxn ang="0">
                  <a:pos x="99" y="343"/>
                </a:cxn>
                <a:cxn ang="0">
                  <a:pos x="96" y="284"/>
                </a:cxn>
                <a:cxn ang="0">
                  <a:pos x="118" y="208"/>
                </a:cxn>
                <a:cxn ang="0">
                  <a:pos x="135" y="208"/>
                </a:cxn>
                <a:cxn ang="0">
                  <a:pos x="151" y="216"/>
                </a:cxn>
                <a:cxn ang="0">
                  <a:pos x="168" y="235"/>
                </a:cxn>
                <a:cxn ang="0">
                  <a:pos x="212" y="314"/>
                </a:cxn>
                <a:cxn ang="0">
                  <a:pos x="225" y="335"/>
                </a:cxn>
                <a:cxn ang="0">
                  <a:pos x="253" y="360"/>
                </a:cxn>
                <a:cxn ang="0">
                  <a:pos x="278" y="370"/>
                </a:cxn>
                <a:cxn ang="0">
                  <a:pos x="335" y="370"/>
                </a:cxn>
                <a:cxn ang="0">
                  <a:pos x="335" y="360"/>
                </a:cxn>
                <a:cxn ang="0">
                  <a:pos x="308" y="351"/>
                </a:cxn>
                <a:cxn ang="0">
                  <a:pos x="294" y="343"/>
                </a:cxn>
                <a:cxn ang="0">
                  <a:pos x="261" y="300"/>
                </a:cxn>
                <a:cxn ang="0">
                  <a:pos x="245" y="270"/>
                </a:cxn>
                <a:cxn ang="0">
                  <a:pos x="201" y="189"/>
                </a:cxn>
                <a:cxn ang="0">
                  <a:pos x="239" y="168"/>
                </a:cxn>
                <a:cxn ang="0">
                  <a:pos x="264" y="143"/>
                </a:cxn>
                <a:cxn ang="0">
                  <a:pos x="278" y="111"/>
                </a:cxn>
                <a:cxn ang="0">
                  <a:pos x="280" y="92"/>
                </a:cxn>
                <a:cxn ang="0">
                  <a:pos x="275" y="65"/>
                </a:cxn>
                <a:cxn ang="0">
                  <a:pos x="267" y="44"/>
                </a:cxn>
                <a:cxn ang="0">
                  <a:pos x="253" y="27"/>
                </a:cxn>
                <a:cxn ang="0">
                  <a:pos x="214" y="6"/>
                </a:cxn>
                <a:cxn ang="0">
                  <a:pos x="170" y="0"/>
                </a:cxn>
                <a:cxn ang="0">
                  <a:pos x="0" y="0"/>
                </a:cxn>
                <a:cxn ang="0">
                  <a:pos x="19" y="14"/>
                </a:cxn>
                <a:cxn ang="0">
                  <a:pos x="33" y="17"/>
                </a:cxn>
                <a:cxn ang="0">
                  <a:pos x="41" y="25"/>
                </a:cxn>
                <a:cxn ang="0">
                  <a:pos x="44" y="87"/>
                </a:cxn>
                <a:cxn ang="0">
                  <a:pos x="44" y="284"/>
                </a:cxn>
                <a:cxn ang="0">
                  <a:pos x="41" y="343"/>
                </a:cxn>
                <a:cxn ang="0">
                  <a:pos x="33" y="354"/>
                </a:cxn>
                <a:cxn ang="0">
                  <a:pos x="0" y="360"/>
                </a:cxn>
                <a:cxn ang="0">
                  <a:pos x="96" y="22"/>
                </a:cxn>
                <a:cxn ang="0">
                  <a:pos x="113" y="19"/>
                </a:cxn>
                <a:cxn ang="0">
                  <a:pos x="132" y="19"/>
                </a:cxn>
                <a:cxn ang="0">
                  <a:pos x="165" y="22"/>
                </a:cxn>
                <a:cxn ang="0">
                  <a:pos x="192" y="35"/>
                </a:cxn>
                <a:cxn ang="0">
                  <a:pos x="212" y="62"/>
                </a:cxn>
                <a:cxn ang="0">
                  <a:pos x="220" y="106"/>
                </a:cxn>
                <a:cxn ang="0">
                  <a:pos x="217" y="127"/>
                </a:cxn>
                <a:cxn ang="0">
                  <a:pos x="203" y="160"/>
                </a:cxn>
                <a:cxn ang="0">
                  <a:pos x="179" y="181"/>
                </a:cxn>
                <a:cxn ang="0">
                  <a:pos x="146" y="192"/>
                </a:cxn>
                <a:cxn ang="0">
                  <a:pos x="96" y="192"/>
                </a:cxn>
              </a:cxnLst>
              <a:rect l="0" t="0" r="r" b="b"/>
              <a:pathLst>
                <a:path w="335" h="370">
                  <a:moveTo>
                    <a:pt x="0" y="370"/>
                  </a:moveTo>
                  <a:lnTo>
                    <a:pt x="137" y="370"/>
                  </a:lnTo>
                  <a:lnTo>
                    <a:pt x="137" y="360"/>
                  </a:lnTo>
                  <a:lnTo>
                    <a:pt x="118" y="357"/>
                  </a:lnTo>
                  <a:lnTo>
                    <a:pt x="104" y="354"/>
                  </a:lnTo>
                  <a:lnTo>
                    <a:pt x="102" y="351"/>
                  </a:lnTo>
                  <a:lnTo>
                    <a:pt x="99" y="343"/>
                  </a:lnTo>
                  <a:lnTo>
                    <a:pt x="96" y="322"/>
                  </a:lnTo>
                  <a:lnTo>
                    <a:pt x="96" y="284"/>
                  </a:lnTo>
                  <a:lnTo>
                    <a:pt x="96" y="208"/>
                  </a:lnTo>
                  <a:lnTo>
                    <a:pt x="118" y="208"/>
                  </a:lnTo>
                  <a:lnTo>
                    <a:pt x="135" y="208"/>
                  </a:lnTo>
                  <a:lnTo>
                    <a:pt x="146" y="211"/>
                  </a:lnTo>
                  <a:lnTo>
                    <a:pt x="151" y="216"/>
                  </a:lnTo>
                  <a:lnTo>
                    <a:pt x="168" y="235"/>
                  </a:lnTo>
                  <a:lnTo>
                    <a:pt x="187" y="270"/>
                  </a:lnTo>
                  <a:lnTo>
                    <a:pt x="212" y="314"/>
                  </a:lnTo>
                  <a:lnTo>
                    <a:pt x="225" y="335"/>
                  </a:lnTo>
                  <a:lnTo>
                    <a:pt x="245" y="354"/>
                  </a:lnTo>
                  <a:lnTo>
                    <a:pt x="253" y="360"/>
                  </a:lnTo>
                  <a:lnTo>
                    <a:pt x="267" y="365"/>
                  </a:lnTo>
                  <a:lnTo>
                    <a:pt x="278" y="370"/>
                  </a:lnTo>
                  <a:lnTo>
                    <a:pt x="291" y="370"/>
                  </a:lnTo>
                  <a:lnTo>
                    <a:pt x="335" y="370"/>
                  </a:lnTo>
                  <a:lnTo>
                    <a:pt x="335" y="360"/>
                  </a:lnTo>
                  <a:lnTo>
                    <a:pt x="319" y="357"/>
                  </a:lnTo>
                  <a:lnTo>
                    <a:pt x="308" y="351"/>
                  </a:lnTo>
                  <a:lnTo>
                    <a:pt x="294" y="343"/>
                  </a:lnTo>
                  <a:lnTo>
                    <a:pt x="280" y="324"/>
                  </a:lnTo>
                  <a:lnTo>
                    <a:pt x="261" y="300"/>
                  </a:lnTo>
                  <a:lnTo>
                    <a:pt x="245" y="270"/>
                  </a:lnTo>
                  <a:lnTo>
                    <a:pt x="201" y="189"/>
                  </a:lnTo>
                  <a:lnTo>
                    <a:pt x="225" y="176"/>
                  </a:lnTo>
                  <a:lnTo>
                    <a:pt x="239" y="168"/>
                  </a:lnTo>
                  <a:lnTo>
                    <a:pt x="253" y="157"/>
                  </a:lnTo>
                  <a:lnTo>
                    <a:pt x="264" y="143"/>
                  </a:lnTo>
                  <a:lnTo>
                    <a:pt x="272" y="127"/>
                  </a:lnTo>
                  <a:lnTo>
                    <a:pt x="278" y="111"/>
                  </a:lnTo>
                  <a:lnTo>
                    <a:pt x="280" y="92"/>
                  </a:lnTo>
                  <a:lnTo>
                    <a:pt x="278" y="79"/>
                  </a:lnTo>
                  <a:lnTo>
                    <a:pt x="275" y="65"/>
                  </a:lnTo>
                  <a:lnTo>
                    <a:pt x="272" y="52"/>
                  </a:lnTo>
                  <a:lnTo>
                    <a:pt x="267" y="44"/>
                  </a:lnTo>
                  <a:lnTo>
                    <a:pt x="261" y="33"/>
                  </a:lnTo>
                  <a:lnTo>
                    <a:pt x="253" y="27"/>
                  </a:lnTo>
                  <a:lnTo>
                    <a:pt x="234" y="14"/>
                  </a:lnTo>
                  <a:lnTo>
                    <a:pt x="214" y="6"/>
                  </a:lnTo>
                  <a:lnTo>
                    <a:pt x="192" y="3"/>
                  </a:lnTo>
                  <a:lnTo>
                    <a:pt x="170" y="0"/>
                  </a:lnTo>
                  <a:lnTo>
                    <a:pt x="148" y="0"/>
                  </a:lnTo>
                  <a:lnTo>
                    <a:pt x="0" y="0"/>
                  </a:lnTo>
                  <a:lnTo>
                    <a:pt x="0" y="11"/>
                  </a:lnTo>
                  <a:lnTo>
                    <a:pt x="19" y="14"/>
                  </a:lnTo>
                  <a:lnTo>
                    <a:pt x="33" y="17"/>
                  </a:lnTo>
                  <a:lnTo>
                    <a:pt x="38" y="19"/>
                  </a:lnTo>
                  <a:lnTo>
                    <a:pt x="41" y="25"/>
                  </a:lnTo>
                  <a:lnTo>
                    <a:pt x="41" y="46"/>
                  </a:lnTo>
                  <a:lnTo>
                    <a:pt x="44" y="87"/>
                  </a:lnTo>
                  <a:lnTo>
                    <a:pt x="44" y="284"/>
                  </a:lnTo>
                  <a:lnTo>
                    <a:pt x="41" y="322"/>
                  </a:lnTo>
                  <a:lnTo>
                    <a:pt x="41" y="343"/>
                  </a:lnTo>
                  <a:lnTo>
                    <a:pt x="38" y="351"/>
                  </a:lnTo>
                  <a:lnTo>
                    <a:pt x="33" y="354"/>
                  </a:lnTo>
                  <a:lnTo>
                    <a:pt x="19" y="357"/>
                  </a:lnTo>
                  <a:lnTo>
                    <a:pt x="0" y="360"/>
                  </a:lnTo>
                  <a:lnTo>
                    <a:pt x="0" y="370"/>
                  </a:lnTo>
                  <a:close/>
                  <a:moveTo>
                    <a:pt x="96" y="22"/>
                  </a:moveTo>
                  <a:lnTo>
                    <a:pt x="96" y="22"/>
                  </a:lnTo>
                  <a:lnTo>
                    <a:pt x="113" y="19"/>
                  </a:lnTo>
                  <a:lnTo>
                    <a:pt x="132" y="19"/>
                  </a:lnTo>
                  <a:lnTo>
                    <a:pt x="148" y="19"/>
                  </a:lnTo>
                  <a:lnTo>
                    <a:pt x="165" y="22"/>
                  </a:lnTo>
                  <a:lnTo>
                    <a:pt x="179" y="27"/>
                  </a:lnTo>
                  <a:lnTo>
                    <a:pt x="192" y="35"/>
                  </a:lnTo>
                  <a:lnTo>
                    <a:pt x="203" y="49"/>
                  </a:lnTo>
                  <a:lnTo>
                    <a:pt x="212" y="62"/>
                  </a:lnTo>
                  <a:lnTo>
                    <a:pt x="217" y="81"/>
                  </a:lnTo>
                  <a:lnTo>
                    <a:pt x="220" y="106"/>
                  </a:lnTo>
                  <a:lnTo>
                    <a:pt x="217" y="127"/>
                  </a:lnTo>
                  <a:lnTo>
                    <a:pt x="212" y="146"/>
                  </a:lnTo>
                  <a:lnTo>
                    <a:pt x="203" y="160"/>
                  </a:lnTo>
                  <a:lnTo>
                    <a:pt x="192" y="173"/>
                  </a:lnTo>
                  <a:lnTo>
                    <a:pt x="179" y="181"/>
                  </a:lnTo>
                  <a:lnTo>
                    <a:pt x="162" y="187"/>
                  </a:lnTo>
                  <a:lnTo>
                    <a:pt x="146" y="192"/>
                  </a:lnTo>
                  <a:lnTo>
                    <a:pt x="129" y="192"/>
                  </a:lnTo>
                  <a:lnTo>
                    <a:pt x="96" y="192"/>
                  </a:lnTo>
                  <a:lnTo>
                    <a:pt x="96" y="22"/>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4" name="Freeform 3"/>
            <p:cNvSpPr>
              <a:spLocks/>
            </p:cNvSpPr>
            <p:nvPr/>
          </p:nvSpPr>
          <p:spPr bwMode="auto">
            <a:xfrm>
              <a:off x="2338" y="151"/>
              <a:ext cx="239" cy="386"/>
            </a:xfrm>
            <a:custGeom>
              <a:avLst/>
              <a:gdLst/>
              <a:ahLst/>
              <a:cxnLst>
                <a:cxn ang="0">
                  <a:pos x="115" y="149"/>
                </a:cxn>
                <a:cxn ang="0">
                  <a:pos x="77" y="119"/>
                </a:cxn>
                <a:cxn ang="0">
                  <a:pos x="66" y="100"/>
                </a:cxn>
                <a:cxn ang="0">
                  <a:pos x="60" y="79"/>
                </a:cxn>
                <a:cxn ang="0">
                  <a:pos x="63" y="65"/>
                </a:cxn>
                <a:cxn ang="0">
                  <a:pos x="71" y="43"/>
                </a:cxn>
                <a:cxn ang="0">
                  <a:pos x="88" y="27"/>
                </a:cxn>
                <a:cxn ang="0">
                  <a:pos x="110" y="19"/>
                </a:cxn>
                <a:cxn ang="0">
                  <a:pos x="123" y="19"/>
                </a:cxn>
                <a:cxn ang="0">
                  <a:pos x="162" y="27"/>
                </a:cxn>
                <a:cxn ang="0">
                  <a:pos x="184" y="46"/>
                </a:cxn>
                <a:cxn ang="0">
                  <a:pos x="198" y="70"/>
                </a:cxn>
                <a:cxn ang="0">
                  <a:pos x="217" y="95"/>
                </a:cxn>
                <a:cxn ang="0">
                  <a:pos x="214" y="57"/>
                </a:cxn>
                <a:cxn ang="0">
                  <a:pos x="211" y="16"/>
                </a:cxn>
                <a:cxn ang="0">
                  <a:pos x="178" y="6"/>
                </a:cxn>
                <a:cxn ang="0">
                  <a:pos x="132" y="0"/>
                </a:cxn>
                <a:cxn ang="0">
                  <a:pos x="110" y="0"/>
                </a:cxn>
                <a:cxn ang="0">
                  <a:pos x="68" y="11"/>
                </a:cxn>
                <a:cxn ang="0">
                  <a:pos x="35" y="35"/>
                </a:cxn>
                <a:cxn ang="0">
                  <a:pos x="16" y="73"/>
                </a:cxn>
                <a:cxn ang="0">
                  <a:pos x="13" y="97"/>
                </a:cxn>
                <a:cxn ang="0">
                  <a:pos x="19" y="127"/>
                </a:cxn>
                <a:cxn ang="0">
                  <a:pos x="33" y="154"/>
                </a:cxn>
                <a:cxn ang="0">
                  <a:pos x="52" y="176"/>
                </a:cxn>
                <a:cxn ang="0">
                  <a:pos x="112" y="211"/>
                </a:cxn>
                <a:cxn ang="0">
                  <a:pos x="143" y="227"/>
                </a:cxn>
                <a:cxn ang="0">
                  <a:pos x="170" y="246"/>
                </a:cxn>
                <a:cxn ang="0">
                  <a:pos x="187" y="270"/>
                </a:cxn>
                <a:cxn ang="0">
                  <a:pos x="192" y="300"/>
                </a:cxn>
                <a:cxn ang="0">
                  <a:pos x="192" y="314"/>
                </a:cxn>
                <a:cxn ang="0">
                  <a:pos x="181" y="341"/>
                </a:cxn>
                <a:cxn ang="0">
                  <a:pos x="162" y="357"/>
                </a:cxn>
                <a:cxn ang="0">
                  <a:pos x="137" y="368"/>
                </a:cxn>
                <a:cxn ang="0">
                  <a:pos x="123" y="368"/>
                </a:cxn>
                <a:cxn ang="0">
                  <a:pos x="74" y="357"/>
                </a:cxn>
                <a:cxn ang="0">
                  <a:pos x="44" y="330"/>
                </a:cxn>
                <a:cxn ang="0">
                  <a:pos x="27" y="295"/>
                </a:cxn>
                <a:cxn ang="0">
                  <a:pos x="19" y="262"/>
                </a:cxn>
                <a:cxn ang="0">
                  <a:pos x="0" y="265"/>
                </a:cxn>
                <a:cxn ang="0">
                  <a:pos x="19" y="365"/>
                </a:cxn>
                <a:cxn ang="0">
                  <a:pos x="33" y="373"/>
                </a:cxn>
                <a:cxn ang="0">
                  <a:pos x="77" y="384"/>
                </a:cxn>
                <a:cxn ang="0">
                  <a:pos x="107" y="386"/>
                </a:cxn>
                <a:cxn ang="0">
                  <a:pos x="154" y="381"/>
                </a:cxn>
                <a:cxn ang="0">
                  <a:pos x="198" y="362"/>
                </a:cxn>
                <a:cxn ang="0">
                  <a:pos x="228" y="330"/>
                </a:cxn>
                <a:cxn ang="0">
                  <a:pos x="239" y="295"/>
                </a:cxn>
                <a:cxn ang="0">
                  <a:pos x="239" y="281"/>
                </a:cxn>
                <a:cxn ang="0">
                  <a:pos x="231" y="238"/>
                </a:cxn>
                <a:cxn ang="0">
                  <a:pos x="211" y="208"/>
                </a:cxn>
                <a:cxn ang="0">
                  <a:pos x="181" y="184"/>
                </a:cxn>
                <a:cxn ang="0">
                  <a:pos x="115" y="149"/>
                </a:cxn>
              </a:cxnLst>
              <a:rect l="0" t="0" r="r" b="b"/>
              <a:pathLst>
                <a:path w="239" h="386">
                  <a:moveTo>
                    <a:pt x="115" y="149"/>
                  </a:moveTo>
                  <a:lnTo>
                    <a:pt x="115" y="149"/>
                  </a:lnTo>
                  <a:lnTo>
                    <a:pt x="93" y="135"/>
                  </a:lnTo>
                  <a:lnTo>
                    <a:pt x="77" y="119"/>
                  </a:lnTo>
                  <a:lnTo>
                    <a:pt x="71" y="111"/>
                  </a:lnTo>
                  <a:lnTo>
                    <a:pt x="66" y="100"/>
                  </a:lnTo>
                  <a:lnTo>
                    <a:pt x="63" y="92"/>
                  </a:lnTo>
                  <a:lnTo>
                    <a:pt x="60" y="79"/>
                  </a:lnTo>
                  <a:lnTo>
                    <a:pt x="63" y="65"/>
                  </a:lnTo>
                  <a:lnTo>
                    <a:pt x="66" y="54"/>
                  </a:lnTo>
                  <a:lnTo>
                    <a:pt x="71" y="43"/>
                  </a:lnTo>
                  <a:lnTo>
                    <a:pt x="79" y="35"/>
                  </a:lnTo>
                  <a:lnTo>
                    <a:pt x="88" y="27"/>
                  </a:lnTo>
                  <a:lnTo>
                    <a:pt x="99" y="22"/>
                  </a:lnTo>
                  <a:lnTo>
                    <a:pt x="110" y="19"/>
                  </a:lnTo>
                  <a:lnTo>
                    <a:pt x="123" y="19"/>
                  </a:lnTo>
                  <a:lnTo>
                    <a:pt x="145" y="19"/>
                  </a:lnTo>
                  <a:lnTo>
                    <a:pt x="162" y="27"/>
                  </a:lnTo>
                  <a:lnTo>
                    <a:pt x="176" y="35"/>
                  </a:lnTo>
                  <a:lnTo>
                    <a:pt x="184" y="46"/>
                  </a:lnTo>
                  <a:lnTo>
                    <a:pt x="192" y="57"/>
                  </a:lnTo>
                  <a:lnTo>
                    <a:pt x="198" y="70"/>
                  </a:lnTo>
                  <a:lnTo>
                    <a:pt x="203" y="95"/>
                  </a:lnTo>
                  <a:lnTo>
                    <a:pt x="217" y="95"/>
                  </a:lnTo>
                  <a:lnTo>
                    <a:pt x="214" y="57"/>
                  </a:lnTo>
                  <a:lnTo>
                    <a:pt x="211" y="16"/>
                  </a:lnTo>
                  <a:lnTo>
                    <a:pt x="198" y="11"/>
                  </a:lnTo>
                  <a:lnTo>
                    <a:pt x="178" y="6"/>
                  </a:lnTo>
                  <a:lnTo>
                    <a:pt x="156" y="0"/>
                  </a:lnTo>
                  <a:lnTo>
                    <a:pt x="132" y="0"/>
                  </a:lnTo>
                  <a:lnTo>
                    <a:pt x="110" y="0"/>
                  </a:lnTo>
                  <a:lnTo>
                    <a:pt x="88" y="6"/>
                  </a:lnTo>
                  <a:lnTo>
                    <a:pt x="68" y="11"/>
                  </a:lnTo>
                  <a:lnTo>
                    <a:pt x="49" y="22"/>
                  </a:lnTo>
                  <a:lnTo>
                    <a:pt x="35" y="35"/>
                  </a:lnTo>
                  <a:lnTo>
                    <a:pt x="24" y="52"/>
                  </a:lnTo>
                  <a:lnTo>
                    <a:pt x="16" y="73"/>
                  </a:lnTo>
                  <a:lnTo>
                    <a:pt x="13" y="97"/>
                  </a:lnTo>
                  <a:lnTo>
                    <a:pt x="13" y="111"/>
                  </a:lnTo>
                  <a:lnTo>
                    <a:pt x="19" y="127"/>
                  </a:lnTo>
                  <a:lnTo>
                    <a:pt x="24" y="141"/>
                  </a:lnTo>
                  <a:lnTo>
                    <a:pt x="33" y="154"/>
                  </a:lnTo>
                  <a:lnTo>
                    <a:pt x="41" y="165"/>
                  </a:lnTo>
                  <a:lnTo>
                    <a:pt x="52" y="176"/>
                  </a:lnTo>
                  <a:lnTo>
                    <a:pt x="77" y="192"/>
                  </a:lnTo>
                  <a:lnTo>
                    <a:pt x="112" y="211"/>
                  </a:lnTo>
                  <a:lnTo>
                    <a:pt x="143" y="227"/>
                  </a:lnTo>
                  <a:lnTo>
                    <a:pt x="156" y="235"/>
                  </a:lnTo>
                  <a:lnTo>
                    <a:pt x="170" y="246"/>
                  </a:lnTo>
                  <a:lnTo>
                    <a:pt x="178" y="259"/>
                  </a:lnTo>
                  <a:lnTo>
                    <a:pt x="187" y="270"/>
                  </a:lnTo>
                  <a:lnTo>
                    <a:pt x="189" y="284"/>
                  </a:lnTo>
                  <a:lnTo>
                    <a:pt x="192" y="300"/>
                  </a:lnTo>
                  <a:lnTo>
                    <a:pt x="192" y="314"/>
                  </a:lnTo>
                  <a:lnTo>
                    <a:pt x="187" y="330"/>
                  </a:lnTo>
                  <a:lnTo>
                    <a:pt x="181" y="341"/>
                  </a:lnTo>
                  <a:lnTo>
                    <a:pt x="173" y="351"/>
                  </a:lnTo>
                  <a:lnTo>
                    <a:pt x="162" y="357"/>
                  </a:lnTo>
                  <a:lnTo>
                    <a:pt x="151" y="365"/>
                  </a:lnTo>
                  <a:lnTo>
                    <a:pt x="137" y="368"/>
                  </a:lnTo>
                  <a:lnTo>
                    <a:pt x="123" y="368"/>
                  </a:lnTo>
                  <a:lnTo>
                    <a:pt x="96" y="365"/>
                  </a:lnTo>
                  <a:lnTo>
                    <a:pt x="74" y="357"/>
                  </a:lnTo>
                  <a:lnTo>
                    <a:pt x="57" y="346"/>
                  </a:lnTo>
                  <a:lnTo>
                    <a:pt x="44" y="330"/>
                  </a:lnTo>
                  <a:lnTo>
                    <a:pt x="33" y="314"/>
                  </a:lnTo>
                  <a:lnTo>
                    <a:pt x="27" y="295"/>
                  </a:lnTo>
                  <a:lnTo>
                    <a:pt x="22" y="278"/>
                  </a:lnTo>
                  <a:lnTo>
                    <a:pt x="19" y="262"/>
                  </a:lnTo>
                  <a:lnTo>
                    <a:pt x="0" y="265"/>
                  </a:lnTo>
                  <a:lnTo>
                    <a:pt x="8" y="322"/>
                  </a:lnTo>
                  <a:lnTo>
                    <a:pt x="19" y="365"/>
                  </a:lnTo>
                  <a:lnTo>
                    <a:pt x="33" y="373"/>
                  </a:lnTo>
                  <a:lnTo>
                    <a:pt x="52" y="378"/>
                  </a:lnTo>
                  <a:lnTo>
                    <a:pt x="77" y="384"/>
                  </a:lnTo>
                  <a:lnTo>
                    <a:pt x="107" y="386"/>
                  </a:lnTo>
                  <a:lnTo>
                    <a:pt x="132" y="386"/>
                  </a:lnTo>
                  <a:lnTo>
                    <a:pt x="154" y="381"/>
                  </a:lnTo>
                  <a:lnTo>
                    <a:pt x="176" y="373"/>
                  </a:lnTo>
                  <a:lnTo>
                    <a:pt x="198" y="362"/>
                  </a:lnTo>
                  <a:lnTo>
                    <a:pt x="214" y="349"/>
                  </a:lnTo>
                  <a:lnTo>
                    <a:pt x="228" y="330"/>
                  </a:lnTo>
                  <a:lnTo>
                    <a:pt x="236" y="308"/>
                  </a:lnTo>
                  <a:lnTo>
                    <a:pt x="239" y="295"/>
                  </a:lnTo>
                  <a:lnTo>
                    <a:pt x="239" y="281"/>
                  </a:lnTo>
                  <a:lnTo>
                    <a:pt x="236" y="259"/>
                  </a:lnTo>
                  <a:lnTo>
                    <a:pt x="231" y="238"/>
                  </a:lnTo>
                  <a:lnTo>
                    <a:pt x="222" y="222"/>
                  </a:lnTo>
                  <a:lnTo>
                    <a:pt x="211" y="208"/>
                  </a:lnTo>
                  <a:lnTo>
                    <a:pt x="198" y="195"/>
                  </a:lnTo>
                  <a:lnTo>
                    <a:pt x="181" y="184"/>
                  </a:lnTo>
                  <a:lnTo>
                    <a:pt x="148" y="165"/>
                  </a:lnTo>
                  <a:lnTo>
                    <a:pt x="115" y="149"/>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5" name="Freeform 2"/>
            <p:cNvSpPr>
              <a:spLocks noEditPoints="1"/>
            </p:cNvSpPr>
            <p:nvPr/>
          </p:nvSpPr>
          <p:spPr bwMode="auto">
            <a:xfrm>
              <a:off x="129" y="78"/>
              <a:ext cx="581" cy="646"/>
            </a:xfrm>
            <a:custGeom>
              <a:avLst/>
              <a:gdLst/>
              <a:ahLst/>
              <a:cxnLst>
                <a:cxn ang="0">
                  <a:pos x="259" y="254"/>
                </a:cxn>
                <a:cxn ang="0">
                  <a:pos x="333" y="397"/>
                </a:cxn>
                <a:cxn ang="0">
                  <a:pos x="377" y="470"/>
                </a:cxn>
                <a:cxn ang="0">
                  <a:pos x="471" y="581"/>
                </a:cxn>
                <a:cxn ang="0">
                  <a:pos x="523" y="619"/>
                </a:cxn>
                <a:cxn ang="0">
                  <a:pos x="572" y="632"/>
                </a:cxn>
                <a:cxn ang="0">
                  <a:pos x="567" y="646"/>
                </a:cxn>
                <a:cxn ang="0">
                  <a:pos x="523" y="643"/>
                </a:cxn>
                <a:cxn ang="0">
                  <a:pos x="460" y="616"/>
                </a:cxn>
                <a:cxn ang="0">
                  <a:pos x="366" y="538"/>
                </a:cxn>
                <a:cxn ang="0">
                  <a:pos x="281" y="416"/>
                </a:cxn>
                <a:cxn ang="0">
                  <a:pos x="209" y="281"/>
                </a:cxn>
                <a:cxn ang="0">
                  <a:pos x="190" y="260"/>
                </a:cxn>
                <a:cxn ang="0">
                  <a:pos x="171" y="254"/>
                </a:cxn>
                <a:cxn ang="0">
                  <a:pos x="110" y="251"/>
                </a:cxn>
                <a:cxn ang="0">
                  <a:pos x="110" y="384"/>
                </a:cxn>
                <a:cxn ang="0">
                  <a:pos x="113" y="422"/>
                </a:cxn>
                <a:cxn ang="0">
                  <a:pos x="130" y="438"/>
                </a:cxn>
                <a:cxn ang="0">
                  <a:pos x="163" y="451"/>
                </a:cxn>
                <a:cxn ang="0">
                  <a:pos x="22" y="438"/>
                </a:cxn>
                <a:cxn ang="0">
                  <a:pos x="39" y="435"/>
                </a:cxn>
                <a:cxn ang="0">
                  <a:pos x="50" y="422"/>
                </a:cxn>
                <a:cxn ang="0">
                  <a:pos x="53" y="346"/>
                </a:cxn>
                <a:cxn ang="0">
                  <a:pos x="53" y="68"/>
                </a:cxn>
                <a:cxn ang="0">
                  <a:pos x="50" y="30"/>
                </a:cxn>
                <a:cxn ang="0">
                  <a:pos x="33" y="14"/>
                </a:cxn>
                <a:cxn ang="0">
                  <a:pos x="0" y="0"/>
                </a:cxn>
                <a:cxn ang="0">
                  <a:pos x="187" y="0"/>
                </a:cxn>
                <a:cxn ang="0">
                  <a:pos x="278" y="17"/>
                </a:cxn>
                <a:cxn ang="0">
                  <a:pos x="317" y="46"/>
                </a:cxn>
                <a:cxn ang="0">
                  <a:pos x="336" y="98"/>
                </a:cxn>
                <a:cxn ang="0">
                  <a:pos x="336" y="141"/>
                </a:cxn>
                <a:cxn ang="0">
                  <a:pos x="314" y="189"/>
                </a:cxn>
                <a:cxn ang="0">
                  <a:pos x="273" y="224"/>
                </a:cxn>
                <a:cxn ang="0">
                  <a:pos x="256" y="238"/>
                </a:cxn>
                <a:cxn ang="0">
                  <a:pos x="110" y="238"/>
                </a:cxn>
                <a:cxn ang="0">
                  <a:pos x="187" y="235"/>
                </a:cxn>
                <a:cxn ang="0">
                  <a:pos x="242" y="211"/>
                </a:cxn>
                <a:cxn ang="0">
                  <a:pos x="270" y="160"/>
                </a:cxn>
                <a:cxn ang="0">
                  <a:pos x="270" y="108"/>
                </a:cxn>
                <a:cxn ang="0">
                  <a:pos x="242" y="49"/>
                </a:cxn>
                <a:cxn ang="0">
                  <a:pos x="182" y="22"/>
                </a:cxn>
                <a:cxn ang="0">
                  <a:pos x="132" y="19"/>
                </a:cxn>
              </a:cxnLst>
              <a:rect l="0" t="0" r="r" b="b"/>
              <a:pathLst>
                <a:path w="581" h="646">
                  <a:moveTo>
                    <a:pt x="256" y="238"/>
                  </a:moveTo>
                  <a:lnTo>
                    <a:pt x="256" y="238"/>
                  </a:lnTo>
                  <a:lnTo>
                    <a:pt x="259" y="254"/>
                  </a:lnTo>
                  <a:lnTo>
                    <a:pt x="267" y="273"/>
                  </a:lnTo>
                  <a:lnTo>
                    <a:pt x="289" y="319"/>
                  </a:lnTo>
                  <a:lnTo>
                    <a:pt x="333" y="397"/>
                  </a:lnTo>
                  <a:lnTo>
                    <a:pt x="352" y="432"/>
                  </a:lnTo>
                  <a:lnTo>
                    <a:pt x="377" y="470"/>
                  </a:lnTo>
                  <a:lnTo>
                    <a:pt x="405" y="508"/>
                  </a:lnTo>
                  <a:lnTo>
                    <a:pt x="438" y="546"/>
                  </a:lnTo>
                  <a:lnTo>
                    <a:pt x="471" y="581"/>
                  </a:lnTo>
                  <a:lnTo>
                    <a:pt x="487" y="597"/>
                  </a:lnTo>
                  <a:lnTo>
                    <a:pt x="504" y="611"/>
                  </a:lnTo>
                  <a:lnTo>
                    <a:pt x="523" y="619"/>
                  </a:lnTo>
                  <a:lnTo>
                    <a:pt x="539" y="627"/>
                  </a:lnTo>
                  <a:lnTo>
                    <a:pt x="556" y="632"/>
                  </a:lnTo>
                  <a:lnTo>
                    <a:pt x="572" y="632"/>
                  </a:lnTo>
                  <a:lnTo>
                    <a:pt x="581" y="632"/>
                  </a:lnTo>
                  <a:lnTo>
                    <a:pt x="581" y="646"/>
                  </a:lnTo>
                  <a:lnTo>
                    <a:pt x="567" y="646"/>
                  </a:lnTo>
                  <a:lnTo>
                    <a:pt x="545" y="646"/>
                  </a:lnTo>
                  <a:lnTo>
                    <a:pt x="523" y="643"/>
                  </a:lnTo>
                  <a:lnTo>
                    <a:pt x="501" y="635"/>
                  </a:lnTo>
                  <a:lnTo>
                    <a:pt x="482" y="627"/>
                  </a:lnTo>
                  <a:lnTo>
                    <a:pt x="460" y="616"/>
                  </a:lnTo>
                  <a:lnTo>
                    <a:pt x="440" y="603"/>
                  </a:lnTo>
                  <a:lnTo>
                    <a:pt x="402" y="573"/>
                  </a:lnTo>
                  <a:lnTo>
                    <a:pt x="366" y="538"/>
                  </a:lnTo>
                  <a:lnTo>
                    <a:pt x="333" y="497"/>
                  </a:lnTo>
                  <a:lnTo>
                    <a:pt x="306" y="457"/>
                  </a:lnTo>
                  <a:lnTo>
                    <a:pt x="281" y="416"/>
                  </a:lnTo>
                  <a:lnTo>
                    <a:pt x="242" y="349"/>
                  </a:lnTo>
                  <a:lnTo>
                    <a:pt x="209" y="281"/>
                  </a:lnTo>
                  <a:lnTo>
                    <a:pt x="201" y="268"/>
                  </a:lnTo>
                  <a:lnTo>
                    <a:pt x="190" y="260"/>
                  </a:lnTo>
                  <a:lnTo>
                    <a:pt x="179" y="254"/>
                  </a:lnTo>
                  <a:lnTo>
                    <a:pt x="171" y="254"/>
                  </a:lnTo>
                  <a:lnTo>
                    <a:pt x="149" y="251"/>
                  </a:lnTo>
                  <a:lnTo>
                    <a:pt x="110" y="251"/>
                  </a:lnTo>
                  <a:lnTo>
                    <a:pt x="110" y="346"/>
                  </a:lnTo>
                  <a:lnTo>
                    <a:pt x="110" y="384"/>
                  </a:lnTo>
                  <a:lnTo>
                    <a:pt x="110" y="405"/>
                  </a:lnTo>
                  <a:lnTo>
                    <a:pt x="113" y="422"/>
                  </a:lnTo>
                  <a:lnTo>
                    <a:pt x="116" y="430"/>
                  </a:lnTo>
                  <a:lnTo>
                    <a:pt x="121" y="435"/>
                  </a:lnTo>
                  <a:lnTo>
                    <a:pt x="130" y="438"/>
                  </a:lnTo>
                  <a:lnTo>
                    <a:pt x="138" y="438"/>
                  </a:lnTo>
                  <a:lnTo>
                    <a:pt x="163" y="441"/>
                  </a:lnTo>
                  <a:lnTo>
                    <a:pt x="163" y="451"/>
                  </a:lnTo>
                  <a:lnTo>
                    <a:pt x="0" y="451"/>
                  </a:lnTo>
                  <a:lnTo>
                    <a:pt x="0" y="441"/>
                  </a:lnTo>
                  <a:lnTo>
                    <a:pt x="22" y="438"/>
                  </a:lnTo>
                  <a:lnTo>
                    <a:pt x="33" y="438"/>
                  </a:lnTo>
                  <a:lnTo>
                    <a:pt x="39" y="435"/>
                  </a:lnTo>
                  <a:lnTo>
                    <a:pt x="44" y="430"/>
                  </a:lnTo>
                  <a:lnTo>
                    <a:pt x="50" y="422"/>
                  </a:lnTo>
                  <a:lnTo>
                    <a:pt x="53" y="405"/>
                  </a:lnTo>
                  <a:lnTo>
                    <a:pt x="53" y="384"/>
                  </a:lnTo>
                  <a:lnTo>
                    <a:pt x="53" y="346"/>
                  </a:lnTo>
                  <a:lnTo>
                    <a:pt x="53" y="106"/>
                  </a:lnTo>
                  <a:lnTo>
                    <a:pt x="53" y="68"/>
                  </a:lnTo>
                  <a:lnTo>
                    <a:pt x="53" y="46"/>
                  </a:lnTo>
                  <a:lnTo>
                    <a:pt x="50" y="30"/>
                  </a:lnTo>
                  <a:lnTo>
                    <a:pt x="44" y="22"/>
                  </a:lnTo>
                  <a:lnTo>
                    <a:pt x="39" y="17"/>
                  </a:lnTo>
                  <a:lnTo>
                    <a:pt x="33" y="14"/>
                  </a:lnTo>
                  <a:lnTo>
                    <a:pt x="22" y="14"/>
                  </a:lnTo>
                  <a:lnTo>
                    <a:pt x="0" y="11"/>
                  </a:lnTo>
                  <a:lnTo>
                    <a:pt x="0" y="0"/>
                  </a:lnTo>
                  <a:lnTo>
                    <a:pt x="110" y="0"/>
                  </a:lnTo>
                  <a:lnTo>
                    <a:pt x="187" y="0"/>
                  </a:lnTo>
                  <a:lnTo>
                    <a:pt x="226" y="3"/>
                  </a:lnTo>
                  <a:lnTo>
                    <a:pt x="262" y="11"/>
                  </a:lnTo>
                  <a:lnTo>
                    <a:pt x="278" y="17"/>
                  </a:lnTo>
                  <a:lnTo>
                    <a:pt x="292" y="25"/>
                  </a:lnTo>
                  <a:lnTo>
                    <a:pt x="306" y="33"/>
                  </a:lnTo>
                  <a:lnTo>
                    <a:pt x="317" y="46"/>
                  </a:lnTo>
                  <a:lnTo>
                    <a:pt x="325" y="60"/>
                  </a:lnTo>
                  <a:lnTo>
                    <a:pt x="333" y="76"/>
                  </a:lnTo>
                  <a:lnTo>
                    <a:pt x="336" y="98"/>
                  </a:lnTo>
                  <a:lnTo>
                    <a:pt x="339" y="122"/>
                  </a:lnTo>
                  <a:lnTo>
                    <a:pt x="336" y="141"/>
                  </a:lnTo>
                  <a:lnTo>
                    <a:pt x="333" y="157"/>
                  </a:lnTo>
                  <a:lnTo>
                    <a:pt x="325" y="173"/>
                  </a:lnTo>
                  <a:lnTo>
                    <a:pt x="314" y="189"/>
                  </a:lnTo>
                  <a:lnTo>
                    <a:pt x="303" y="203"/>
                  </a:lnTo>
                  <a:lnTo>
                    <a:pt x="286" y="214"/>
                  </a:lnTo>
                  <a:lnTo>
                    <a:pt x="273" y="224"/>
                  </a:lnTo>
                  <a:lnTo>
                    <a:pt x="256" y="233"/>
                  </a:lnTo>
                  <a:lnTo>
                    <a:pt x="256" y="238"/>
                  </a:lnTo>
                  <a:close/>
                  <a:moveTo>
                    <a:pt x="110" y="238"/>
                  </a:moveTo>
                  <a:lnTo>
                    <a:pt x="110" y="238"/>
                  </a:lnTo>
                  <a:lnTo>
                    <a:pt x="163" y="238"/>
                  </a:lnTo>
                  <a:lnTo>
                    <a:pt x="187" y="235"/>
                  </a:lnTo>
                  <a:lnTo>
                    <a:pt x="209" y="230"/>
                  </a:lnTo>
                  <a:lnTo>
                    <a:pt x="229" y="222"/>
                  </a:lnTo>
                  <a:lnTo>
                    <a:pt x="242" y="211"/>
                  </a:lnTo>
                  <a:lnTo>
                    <a:pt x="256" y="197"/>
                  </a:lnTo>
                  <a:lnTo>
                    <a:pt x="264" y="179"/>
                  </a:lnTo>
                  <a:lnTo>
                    <a:pt x="270" y="160"/>
                  </a:lnTo>
                  <a:lnTo>
                    <a:pt x="273" y="135"/>
                  </a:lnTo>
                  <a:lnTo>
                    <a:pt x="270" y="108"/>
                  </a:lnTo>
                  <a:lnTo>
                    <a:pt x="264" y="87"/>
                  </a:lnTo>
                  <a:lnTo>
                    <a:pt x="256" y="65"/>
                  </a:lnTo>
                  <a:lnTo>
                    <a:pt x="242" y="49"/>
                  </a:lnTo>
                  <a:lnTo>
                    <a:pt x="226" y="35"/>
                  </a:lnTo>
                  <a:lnTo>
                    <a:pt x="207" y="27"/>
                  </a:lnTo>
                  <a:lnTo>
                    <a:pt x="182" y="22"/>
                  </a:lnTo>
                  <a:lnTo>
                    <a:pt x="154" y="19"/>
                  </a:lnTo>
                  <a:lnTo>
                    <a:pt x="132" y="19"/>
                  </a:lnTo>
                  <a:lnTo>
                    <a:pt x="110" y="25"/>
                  </a:lnTo>
                  <a:lnTo>
                    <a:pt x="110" y="238"/>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 name="標題 55"/>
          <p:cNvSpPr>
            <a:spLocks noGrp="1"/>
          </p:cNvSpPr>
          <p:nvPr>
            <p:ph type="title"/>
          </p:nvPr>
        </p:nvSpPr>
        <p:spPr/>
        <p:txBody>
          <a:bodyPr/>
          <a:lstStyle/>
          <a:p>
            <a:r>
              <a:rPr lang="en-US" altLang="zh-TW" dirty="0" smtClean="0">
                <a:solidFill>
                  <a:schemeClr val="tx1"/>
                </a:solidFill>
                <a:latin typeface="+mj-ea"/>
              </a:rPr>
              <a:t>B. </a:t>
            </a:r>
            <a:r>
              <a:rPr lang="zh-TW" altLang="en-US" dirty="0" smtClean="0">
                <a:solidFill>
                  <a:schemeClr val="tx1"/>
                </a:solidFill>
                <a:latin typeface="+mj-ea"/>
              </a:rPr>
              <a:t>參與台灣學術與政策活動的回顧與展望</a:t>
            </a:r>
            <a:endParaRPr lang="zh-TW" altLang="en-US" dirty="0"/>
          </a:p>
        </p:txBody>
      </p:sp>
      <p:sp>
        <p:nvSpPr>
          <p:cNvPr id="57" name="文字版面配置區 56"/>
          <p:cNvSpPr>
            <a:spLocks noGrp="1"/>
          </p:cNvSpPr>
          <p:nvPr>
            <p:ph type="body" idx="1"/>
          </p:nvPr>
        </p:nvSpPr>
        <p:spPr>
          <a:xfrm>
            <a:off x="722313" y="2547938"/>
            <a:ext cx="7772400" cy="3309954"/>
          </a:xfrm>
        </p:spPr>
        <p:txBody>
          <a:bodyPr>
            <a:normAutofit lnSpcReduction="10000"/>
          </a:bodyPr>
          <a:lstStyle/>
          <a:p>
            <a:r>
              <a:rPr lang="zh-TW" altLang="en-US" dirty="0" smtClean="0">
                <a:solidFill>
                  <a:schemeClr val="tx1"/>
                </a:solidFill>
                <a:latin typeface="+mj-ea"/>
                <a:ea typeface="+mj-ea"/>
              </a:rPr>
              <a:t>我是李登輝前總統在台灣的學生之一，在李登輝總統執政期間，提出一些對政府的財經建言，主要的項目包括，戒急用忍及國安基金的籌畫。國安基金的籌畫是於</a:t>
            </a:r>
            <a:r>
              <a:rPr lang="en-US" altLang="zh-TW" dirty="0" smtClean="0">
                <a:solidFill>
                  <a:schemeClr val="tx1"/>
                </a:solidFill>
                <a:latin typeface="+mj-ea"/>
                <a:ea typeface="+mj-ea"/>
              </a:rPr>
              <a:t>1999</a:t>
            </a:r>
            <a:r>
              <a:rPr lang="zh-TW" altLang="en-US" dirty="0" smtClean="0">
                <a:solidFill>
                  <a:schemeClr val="tx1"/>
                </a:solidFill>
                <a:latin typeface="+mj-ea"/>
                <a:ea typeface="+mj-ea"/>
              </a:rPr>
              <a:t>年我所舉辦亞太財經會議時李前總統親自到場演講並定案。據我的回顧，在李前總統執政期間，我曾經建議李前總統把當時的教育部長吳京換下來，可是他沒有接受我的意見。如果李前總統接受我的意見，我們的高等教育可能不會面臨現在如此重大的問題，在此期間，我也直接與間接對央行的政策提出建言。</a:t>
            </a:r>
            <a:endParaRPr lang="zh-TW" altLang="en-US" dirty="0">
              <a:solidFill>
                <a:schemeClr val="tx1"/>
              </a:solidFill>
              <a:latin typeface="+mj-ea"/>
              <a:ea typeface="+mj-ea"/>
            </a:endParaRPr>
          </a:p>
        </p:txBody>
      </p:sp>
      <p:sp>
        <p:nvSpPr>
          <p:cNvPr id="4" name="投影片編號版面配置區 4"/>
          <p:cNvSpPr>
            <a:spLocks noGrp="1"/>
          </p:cNvSpPr>
          <p:nvPr>
            <p:ph type="sldNum" sz="quarter" idx="12"/>
          </p:nvPr>
        </p:nvSpPr>
        <p:spPr/>
        <p:txBody>
          <a:bodyPr/>
          <a:lstStyle/>
          <a:p>
            <a:fld id="{73DA0BB7-265A-403C-9275-D587AB510EDC}" type="slidenum">
              <a:rPr lang="zh-TW" altLang="en-US" smtClean="0"/>
              <a:pPr/>
              <a:t>6</a:t>
            </a:fld>
            <a:endParaRPr lang="zh-TW" altLang="en-US" dirty="0"/>
          </a:p>
        </p:txBody>
      </p:sp>
      <p:grpSp>
        <p:nvGrpSpPr>
          <p:cNvPr id="2" name="Group 1"/>
          <p:cNvGrpSpPr>
            <a:grpSpLocks noChangeAspect="1"/>
          </p:cNvGrpSpPr>
          <p:nvPr/>
        </p:nvGrpSpPr>
        <p:grpSpPr bwMode="auto">
          <a:xfrm>
            <a:off x="179512" y="332656"/>
            <a:ext cx="2286000" cy="790575"/>
            <a:chOff x="0" y="0"/>
            <a:chExt cx="3600" cy="1245"/>
          </a:xfrm>
        </p:grpSpPr>
        <p:sp>
          <p:nvSpPr>
            <p:cNvPr id="6" name="AutoShape 51"/>
            <p:cNvSpPr>
              <a:spLocks noChangeAspect="1" noChangeArrowheads="1" noTextEdit="1"/>
            </p:cNvSpPr>
            <p:nvPr/>
          </p:nvSpPr>
          <p:spPr bwMode="auto">
            <a:xfrm>
              <a:off x="0" y="0"/>
              <a:ext cx="3600" cy="1245"/>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7" name="Freeform 50"/>
            <p:cNvSpPr>
              <a:spLocks noEditPoints="1"/>
            </p:cNvSpPr>
            <p:nvPr/>
          </p:nvSpPr>
          <p:spPr bwMode="auto">
            <a:xfrm>
              <a:off x="850" y="743"/>
              <a:ext cx="99" cy="154"/>
            </a:xfrm>
            <a:custGeom>
              <a:avLst/>
              <a:gdLst/>
              <a:ahLst/>
              <a:cxnLst>
                <a:cxn ang="0">
                  <a:pos x="99" y="154"/>
                </a:cxn>
                <a:cxn ang="0">
                  <a:pos x="82" y="154"/>
                </a:cxn>
                <a:cxn ang="0">
                  <a:pos x="82" y="154"/>
                </a:cxn>
                <a:cxn ang="0">
                  <a:pos x="74" y="143"/>
                </a:cxn>
                <a:cxn ang="0">
                  <a:pos x="55" y="116"/>
                </a:cxn>
                <a:cxn ang="0">
                  <a:pos x="33" y="83"/>
                </a:cxn>
                <a:cxn ang="0">
                  <a:pos x="14" y="89"/>
                </a:cxn>
                <a:cxn ang="0">
                  <a:pos x="16" y="154"/>
                </a:cxn>
                <a:cxn ang="0">
                  <a:pos x="14" y="154"/>
                </a:cxn>
                <a:cxn ang="0">
                  <a:pos x="0" y="154"/>
                </a:cxn>
                <a:cxn ang="0">
                  <a:pos x="0" y="119"/>
                </a:cxn>
                <a:cxn ang="0">
                  <a:pos x="0" y="2"/>
                </a:cxn>
                <a:cxn ang="0">
                  <a:pos x="0" y="2"/>
                </a:cxn>
                <a:cxn ang="0">
                  <a:pos x="16" y="0"/>
                </a:cxn>
                <a:cxn ang="0">
                  <a:pos x="41" y="0"/>
                </a:cxn>
                <a:cxn ang="0">
                  <a:pos x="63" y="2"/>
                </a:cxn>
                <a:cxn ang="0">
                  <a:pos x="82" y="19"/>
                </a:cxn>
                <a:cxn ang="0">
                  <a:pos x="88" y="29"/>
                </a:cxn>
                <a:cxn ang="0">
                  <a:pos x="88" y="40"/>
                </a:cxn>
                <a:cxn ang="0">
                  <a:pos x="85" y="56"/>
                </a:cxn>
                <a:cxn ang="0">
                  <a:pos x="63" y="78"/>
                </a:cxn>
                <a:cxn ang="0">
                  <a:pos x="49" y="83"/>
                </a:cxn>
                <a:cxn ang="0">
                  <a:pos x="85" y="132"/>
                </a:cxn>
                <a:cxn ang="0">
                  <a:pos x="99" y="154"/>
                </a:cxn>
                <a:cxn ang="0">
                  <a:pos x="38" y="13"/>
                </a:cxn>
                <a:cxn ang="0">
                  <a:pos x="14" y="73"/>
                </a:cxn>
                <a:cxn ang="0">
                  <a:pos x="19" y="73"/>
                </a:cxn>
                <a:cxn ang="0">
                  <a:pos x="38" y="73"/>
                </a:cxn>
                <a:cxn ang="0">
                  <a:pos x="63" y="64"/>
                </a:cxn>
                <a:cxn ang="0">
                  <a:pos x="74" y="51"/>
                </a:cxn>
                <a:cxn ang="0">
                  <a:pos x="74" y="40"/>
                </a:cxn>
                <a:cxn ang="0">
                  <a:pos x="71" y="27"/>
                </a:cxn>
                <a:cxn ang="0">
                  <a:pos x="63" y="16"/>
                </a:cxn>
                <a:cxn ang="0">
                  <a:pos x="38" y="13"/>
                </a:cxn>
              </a:cxnLst>
              <a:rect l="0" t="0" r="r" b="b"/>
              <a:pathLst>
                <a:path w="99" h="154">
                  <a:moveTo>
                    <a:pt x="99" y="154"/>
                  </a:moveTo>
                  <a:lnTo>
                    <a:pt x="99" y="154"/>
                  </a:lnTo>
                  <a:lnTo>
                    <a:pt x="82" y="154"/>
                  </a:lnTo>
                  <a:lnTo>
                    <a:pt x="74" y="143"/>
                  </a:lnTo>
                  <a:lnTo>
                    <a:pt x="55" y="116"/>
                  </a:lnTo>
                  <a:lnTo>
                    <a:pt x="33" y="83"/>
                  </a:lnTo>
                  <a:lnTo>
                    <a:pt x="14" y="83"/>
                  </a:lnTo>
                  <a:lnTo>
                    <a:pt x="14" y="89"/>
                  </a:lnTo>
                  <a:lnTo>
                    <a:pt x="16" y="154"/>
                  </a:lnTo>
                  <a:lnTo>
                    <a:pt x="14" y="154"/>
                  </a:lnTo>
                  <a:lnTo>
                    <a:pt x="3" y="154"/>
                  </a:lnTo>
                  <a:lnTo>
                    <a:pt x="0" y="154"/>
                  </a:lnTo>
                  <a:lnTo>
                    <a:pt x="0" y="119"/>
                  </a:lnTo>
                  <a:lnTo>
                    <a:pt x="0" y="2"/>
                  </a:lnTo>
                  <a:lnTo>
                    <a:pt x="16" y="0"/>
                  </a:lnTo>
                  <a:lnTo>
                    <a:pt x="41" y="0"/>
                  </a:lnTo>
                  <a:lnTo>
                    <a:pt x="52" y="0"/>
                  </a:lnTo>
                  <a:lnTo>
                    <a:pt x="63" y="2"/>
                  </a:lnTo>
                  <a:lnTo>
                    <a:pt x="74" y="8"/>
                  </a:lnTo>
                  <a:lnTo>
                    <a:pt x="82" y="19"/>
                  </a:lnTo>
                  <a:lnTo>
                    <a:pt x="88" y="29"/>
                  </a:lnTo>
                  <a:lnTo>
                    <a:pt x="88" y="40"/>
                  </a:lnTo>
                  <a:lnTo>
                    <a:pt x="88" y="48"/>
                  </a:lnTo>
                  <a:lnTo>
                    <a:pt x="85" y="56"/>
                  </a:lnTo>
                  <a:lnTo>
                    <a:pt x="77" y="70"/>
                  </a:lnTo>
                  <a:lnTo>
                    <a:pt x="63" y="78"/>
                  </a:lnTo>
                  <a:lnTo>
                    <a:pt x="49" y="83"/>
                  </a:lnTo>
                  <a:lnTo>
                    <a:pt x="85" y="132"/>
                  </a:lnTo>
                  <a:lnTo>
                    <a:pt x="99" y="151"/>
                  </a:lnTo>
                  <a:lnTo>
                    <a:pt x="99" y="154"/>
                  </a:lnTo>
                  <a:close/>
                  <a:moveTo>
                    <a:pt x="38" y="13"/>
                  </a:moveTo>
                  <a:lnTo>
                    <a:pt x="38" y="13"/>
                  </a:lnTo>
                  <a:lnTo>
                    <a:pt x="14" y="13"/>
                  </a:lnTo>
                  <a:lnTo>
                    <a:pt x="14" y="73"/>
                  </a:lnTo>
                  <a:lnTo>
                    <a:pt x="19" y="73"/>
                  </a:lnTo>
                  <a:lnTo>
                    <a:pt x="38" y="73"/>
                  </a:lnTo>
                  <a:lnTo>
                    <a:pt x="55" y="70"/>
                  </a:lnTo>
                  <a:lnTo>
                    <a:pt x="63" y="64"/>
                  </a:lnTo>
                  <a:lnTo>
                    <a:pt x="69" y="59"/>
                  </a:lnTo>
                  <a:lnTo>
                    <a:pt x="74" y="51"/>
                  </a:lnTo>
                  <a:lnTo>
                    <a:pt x="74" y="40"/>
                  </a:lnTo>
                  <a:lnTo>
                    <a:pt x="74" y="32"/>
                  </a:lnTo>
                  <a:lnTo>
                    <a:pt x="71" y="27"/>
                  </a:lnTo>
                  <a:lnTo>
                    <a:pt x="69" y="21"/>
                  </a:lnTo>
                  <a:lnTo>
                    <a:pt x="63" y="16"/>
                  </a:lnTo>
                  <a:lnTo>
                    <a:pt x="52" y="13"/>
                  </a:lnTo>
                  <a:lnTo>
                    <a:pt x="38"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8" name="Freeform 49"/>
            <p:cNvSpPr>
              <a:spLocks/>
            </p:cNvSpPr>
            <p:nvPr/>
          </p:nvSpPr>
          <p:spPr bwMode="auto">
            <a:xfrm>
              <a:off x="971"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7" y="113"/>
                </a:cxn>
                <a:cxn ang="0">
                  <a:pos x="36" y="113"/>
                </a:cxn>
                <a:cxn ang="0">
                  <a:pos x="36" y="113"/>
                </a:cxn>
                <a:cxn ang="0">
                  <a:pos x="25" y="111"/>
                </a:cxn>
                <a:cxn ang="0">
                  <a:pos x="14" y="108"/>
                </a:cxn>
                <a:cxn ang="0">
                  <a:pos x="14" y="108"/>
                </a:cxn>
                <a:cxn ang="0">
                  <a:pos x="8" y="103"/>
                </a:cxn>
                <a:cxn ang="0">
                  <a:pos x="5" y="97"/>
                </a:cxn>
                <a:cxn ang="0">
                  <a:pos x="3" y="84"/>
                </a:cxn>
                <a:cxn ang="0">
                  <a:pos x="3" y="57"/>
                </a:cxn>
                <a:cxn ang="0">
                  <a:pos x="3" y="43"/>
                </a:cxn>
                <a:cxn ang="0">
                  <a:pos x="3" y="43"/>
                </a:cxn>
                <a:cxn ang="0">
                  <a:pos x="0" y="3"/>
                </a:cxn>
                <a:cxn ang="0">
                  <a:pos x="3" y="0"/>
                </a:cxn>
                <a:cxn ang="0">
                  <a:pos x="3" y="0"/>
                </a:cxn>
                <a:cxn ang="0">
                  <a:pos x="14" y="0"/>
                </a:cxn>
                <a:cxn ang="0">
                  <a:pos x="16" y="0"/>
                </a:cxn>
                <a:cxn ang="0">
                  <a:pos x="16" y="0"/>
                </a:cxn>
                <a:cxn ang="0">
                  <a:pos x="14" y="43"/>
                </a:cxn>
                <a:cxn ang="0">
                  <a:pos x="14" y="67"/>
                </a:cxn>
                <a:cxn ang="0">
                  <a:pos x="14" y="67"/>
                </a:cxn>
                <a:cxn ang="0">
                  <a:pos x="16" y="81"/>
                </a:cxn>
                <a:cxn ang="0">
                  <a:pos x="19" y="92"/>
                </a:cxn>
                <a:cxn ang="0">
                  <a:pos x="27" y="100"/>
                </a:cxn>
                <a:cxn ang="0">
                  <a:pos x="38" y="103"/>
                </a:cxn>
                <a:cxn ang="0">
                  <a:pos x="38" y="103"/>
                </a:cxn>
                <a:cxn ang="0">
                  <a:pos x="49" y="100"/>
                </a:cxn>
                <a:cxn ang="0">
                  <a:pos x="58" y="97"/>
                </a:cxn>
                <a:cxn ang="0">
                  <a:pos x="63" y="94"/>
                </a:cxn>
                <a:cxn ang="0">
                  <a:pos x="71" y="89"/>
                </a:cxn>
                <a:cxn ang="0">
                  <a:pos x="71" y="73"/>
                </a:cxn>
                <a:cxn ang="0">
                  <a:pos x="71" y="57"/>
                </a:cxn>
                <a:cxn ang="0">
                  <a:pos x="71" y="57"/>
                </a:cxn>
                <a:cxn ang="0">
                  <a:pos x="69"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7" y="113"/>
                  </a:lnTo>
                  <a:lnTo>
                    <a:pt x="36" y="113"/>
                  </a:lnTo>
                  <a:lnTo>
                    <a:pt x="25" y="111"/>
                  </a:lnTo>
                  <a:lnTo>
                    <a:pt x="14" y="108"/>
                  </a:lnTo>
                  <a:lnTo>
                    <a:pt x="8" y="103"/>
                  </a:lnTo>
                  <a:lnTo>
                    <a:pt x="5" y="97"/>
                  </a:lnTo>
                  <a:lnTo>
                    <a:pt x="3" y="84"/>
                  </a:lnTo>
                  <a:lnTo>
                    <a:pt x="3" y="57"/>
                  </a:lnTo>
                  <a:lnTo>
                    <a:pt x="3" y="43"/>
                  </a:lnTo>
                  <a:lnTo>
                    <a:pt x="0" y="3"/>
                  </a:lnTo>
                  <a:lnTo>
                    <a:pt x="3" y="0"/>
                  </a:lnTo>
                  <a:lnTo>
                    <a:pt x="14" y="0"/>
                  </a:lnTo>
                  <a:lnTo>
                    <a:pt x="16" y="0"/>
                  </a:lnTo>
                  <a:lnTo>
                    <a:pt x="14" y="43"/>
                  </a:lnTo>
                  <a:lnTo>
                    <a:pt x="14" y="67"/>
                  </a:lnTo>
                  <a:lnTo>
                    <a:pt x="16" y="81"/>
                  </a:lnTo>
                  <a:lnTo>
                    <a:pt x="19" y="92"/>
                  </a:lnTo>
                  <a:lnTo>
                    <a:pt x="27" y="100"/>
                  </a:lnTo>
                  <a:lnTo>
                    <a:pt x="38" y="103"/>
                  </a:lnTo>
                  <a:lnTo>
                    <a:pt x="49" y="100"/>
                  </a:lnTo>
                  <a:lnTo>
                    <a:pt x="58" y="97"/>
                  </a:lnTo>
                  <a:lnTo>
                    <a:pt x="63" y="94"/>
                  </a:lnTo>
                  <a:lnTo>
                    <a:pt x="71" y="89"/>
                  </a:lnTo>
                  <a:lnTo>
                    <a:pt x="71" y="73"/>
                  </a:lnTo>
                  <a:lnTo>
                    <a:pt x="71" y="57"/>
                  </a:lnTo>
                  <a:lnTo>
                    <a:pt x="69"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9" name="Freeform 48"/>
            <p:cNvSpPr>
              <a:spLocks/>
            </p:cNvSpPr>
            <p:nvPr/>
          </p:nvSpPr>
          <p:spPr bwMode="auto">
            <a:xfrm>
              <a:off x="1078" y="756"/>
              <a:ext cx="55" cy="143"/>
            </a:xfrm>
            <a:custGeom>
              <a:avLst/>
              <a:gdLst/>
              <a:ahLst/>
              <a:cxnLst>
                <a:cxn ang="0">
                  <a:pos x="55" y="41"/>
                </a:cxn>
                <a:cxn ang="0">
                  <a:pos x="55" y="41"/>
                </a:cxn>
                <a:cxn ang="0">
                  <a:pos x="55" y="41"/>
                </a:cxn>
                <a:cxn ang="0">
                  <a:pos x="30" y="41"/>
                </a:cxn>
                <a:cxn ang="0">
                  <a:pos x="30" y="111"/>
                </a:cxn>
                <a:cxn ang="0">
                  <a:pos x="30" y="111"/>
                </a:cxn>
                <a:cxn ang="0">
                  <a:pos x="33" y="124"/>
                </a:cxn>
                <a:cxn ang="0">
                  <a:pos x="36" y="130"/>
                </a:cxn>
                <a:cxn ang="0">
                  <a:pos x="44" y="130"/>
                </a:cxn>
                <a:cxn ang="0">
                  <a:pos x="44" y="130"/>
                </a:cxn>
                <a:cxn ang="0">
                  <a:pos x="55" y="127"/>
                </a:cxn>
                <a:cxn ang="0">
                  <a:pos x="55" y="130"/>
                </a:cxn>
                <a:cxn ang="0">
                  <a:pos x="55" y="130"/>
                </a:cxn>
                <a:cxn ang="0">
                  <a:pos x="55" y="138"/>
                </a:cxn>
                <a:cxn ang="0">
                  <a:pos x="52" y="141"/>
                </a:cxn>
                <a:cxn ang="0">
                  <a:pos x="52" y="141"/>
                </a:cxn>
                <a:cxn ang="0">
                  <a:pos x="41" y="143"/>
                </a:cxn>
                <a:cxn ang="0">
                  <a:pos x="41" y="143"/>
                </a:cxn>
                <a:cxn ang="0">
                  <a:pos x="30" y="141"/>
                </a:cxn>
                <a:cxn ang="0">
                  <a:pos x="25" y="138"/>
                </a:cxn>
                <a:cxn ang="0">
                  <a:pos x="22" y="133"/>
                </a:cxn>
                <a:cxn ang="0">
                  <a:pos x="19" y="122"/>
                </a:cxn>
                <a:cxn ang="0">
                  <a:pos x="19" y="108"/>
                </a:cxn>
                <a:cxn ang="0">
                  <a:pos x="19" y="108"/>
                </a:cxn>
                <a:cxn ang="0">
                  <a:pos x="19" y="62"/>
                </a:cxn>
                <a:cxn ang="0">
                  <a:pos x="19" y="41"/>
                </a:cxn>
                <a:cxn ang="0">
                  <a:pos x="19" y="41"/>
                </a:cxn>
                <a:cxn ang="0">
                  <a:pos x="3" y="41"/>
                </a:cxn>
                <a:cxn ang="0">
                  <a:pos x="0" y="41"/>
                </a:cxn>
                <a:cxn ang="0">
                  <a:pos x="0" y="41"/>
                </a:cxn>
                <a:cxn ang="0">
                  <a:pos x="0" y="30"/>
                </a:cxn>
                <a:cxn ang="0">
                  <a:pos x="3" y="30"/>
                </a:cxn>
                <a:cxn ang="0">
                  <a:pos x="3" y="30"/>
                </a:cxn>
                <a:cxn ang="0">
                  <a:pos x="19" y="30"/>
                </a:cxn>
                <a:cxn ang="0">
                  <a:pos x="19" y="30"/>
                </a:cxn>
                <a:cxn ang="0">
                  <a:pos x="19" y="30"/>
                </a:cxn>
                <a:cxn ang="0">
                  <a:pos x="17" y="3"/>
                </a:cxn>
                <a:cxn ang="0">
                  <a:pos x="19" y="3"/>
                </a:cxn>
                <a:cxn ang="0">
                  <a:pos x="19" y="3"/>
                </a:cxn>
                <a:cxn ang="0">
                  <a:pos x="30" y="0"/>
                </a:cxn>
                <a:cxn ang="0">
                  <a:pos x="33" y="0"/>
                </a:cxn>
                <a:cxn ang="0">
                  <a:pos x="33" y="0"/>
                </a:cxn>
                <a:cxn ang="0">
                  <a:pos x="30" y="30"/>
                </a:cxn>
                <a:cxn ang="0">
                  <a:pos x="30" y="30"/>
                </a:cxn>
                <a:cxn ang="0">
                  <a:pos x="55" y="30"/>
                </a:cxn>
                <a:cxn ang="0">
                  <a:pos x="55" y="30"/>
                </a:cxn>
                <a:cxn ang="0">
                  <a:pos x="55" y="30"/>
                </a:cxn>
                <a:cxn ang="0">
                  <a:pos x="55" y="41"/>
                </a:cxn>
                <a:cxn ang="0">
                  <a:pos x="55" y="41"/>
                </a:cxn>
              </a:cxnLst>
              <a:rect l="0" t="0" r="r" b="b"/>
              <a:pathLst>
                <a:path w="55" h="143">
                  <a:moveTo>
                    <a:pt x="55" y="41"/>
                  </a:moveTo>
                  <a:lnTo>
                    <a:pt x="55" y="41"/>
                  </a:lnTo>
                  <a:lnTo>
                    <a:pt x="30" y="41"/>
                  </a:lnTo>
                  <a:lnTo>
                    <a:pt x="30" y="111"/>
                  </a:lnTo>
                  <a:lnTo>
                    <a:pt x="33" y="124"/>
                  </a:lnTo>
                  <a:lnTo>
                    <a:pt x="36" y="130"/>
                  </a:lnTo>
                  <a:lnTo>
                    <a:pt x="44" y="130"/>
                  </a:lnTo>
                  <a:lnTo>
                    <a:pt x="55" y="127"/>
                  </a:lnTo>
                  <a:lnTo>
                    <a:pt x="55" y="130"/>
                  </a:lnTo>
                  <a:lnTo>
                    <a:pt x="55" y="138"/>
                  </a:lnTo>
                  <a:lnTo>
                    <a:pt x="52" y="141"/>
                  </a:lnTo>
                  <a:lnTo>
                    <a:pt x="41" y="143"/>
                  </a:lnTo>
                  <a:lnTo>
                    <a:pt x="30" y="141"/>
                  </a:lnTo>
                  <a:lnTo>
                    <a:pt x="25" y="138"/>
                  </a:lnTo>
                  <a:lnTo>
                    <a:pt x="22" y="133"/>
                  </a:lnTo>
                  <a:lnTo>
                    <a:pt x="19" y="122"/>
                  </a:lnTo>
                  <a:lnTo>
                    <a:pt x="19" y="108"/>
                  </a:lnTo>
                  <a:lnTo>
                    <a:pt x="19" y="62"/>
                  </a:lnTo>
                  <a:lnTo>
                    <a:pt x="19" y="41"/>
                  </a:lnTo>
                  <a:lnTo>
                    <a:pt x="3" y="41"/>
                  </a:lnTo>
                  <a:lnTo>
                    <a:pt x="0" y="41"/>
                  </a:lnTo>
                  <a:lnTo>
                    <a:pt x="0" y="30"/>
                  </a:lnTo>
                  <a:lnTo>
                    <a:pt x="3" y="30"/>
                  </a:lnTo>
                  <a:lnTo>
                    <a:pt x="19" y="30"/>
                  </a:lnTo>
                  <a:lnTo>
                    <a:pt x="17" y="3"/>
                  </a:lnTo>
                  <a:lnTo>
                    <a:pt x="19" y="3"/>
                  </a:lnTo>
                  <a:lnTo>
                    <a:pt x="30" y="0"/>
                  </a:lnTo>
                  <a:lnTo>
                    <a:pt x="33" y="0"/>
                  </a:lnTo>
                  <a:lnTo>
                    <a:pt x="30" y="30"/>
                  </a:lnTo>
                  <a:lnTo>
                    <a:pt x="55" y="30"/>
                  </a:lnTo>
                  <a:lnTo>
                    <a:pt x="55"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 name="Freeform 47"/>
            <p:cNvSpPr>
              <a:spLocks noEditPoints="1"/>
            </p:cNvSpPr>
            <p:nvPr/>
          </p:nvSpPr>
          <p:spPr bwMode="auto">
            <a:xfrm>
              <a:off x="1150" y="786"/>
              <a:ext cx="90" cy="165"/>
            </a:xfrm>
            <a:custGeom>
              <a:avLst/>
              <a:gdLst/>
              <a:ahLst/>
              <a:cxnLst>
                <a:cxn ang="0">
                  <a:pos x="90" y="11"/>
                </a:cxn>
                <a:cxn ang="0">
                  <a:pos x="68" y="11"/>
                </a:cxn>
                <a:cxn ang="0">
                  <a:pos x="74" y="16"/>
                </a:cxn>
                <a:cxn ang="0">
                  <a:pos x="82" y="30"/>
                </a:cxn>
                <a:cxn ang="0">
                  <a:pos x="82" y="40"/>
                </a:cxn>
                <a:cxn ang="0">
                  <a:pos x="79" y="54"/>
                </a:cxn>
                <a:cxn ang="0">
                  <a:pos x="60" y="73"/>
                </a:cxn>
                <a:cxn ang="0">
                  <a:pos x="44" y="76"/>
                </a:cxn>
                <a:cxn ang="0">
                  <a:pos x="33" y="76"/>
                </a:cxn>
                <a:cxn ang="0">
                  <a:pos x="46" y="92"/>
                </a:cxn>
                <a:cxn ang="0">
                  <a:pos x="60" y="97"/>
                </a:cxn>
                <a:cxn ang="0">
                  <a:pos x="79" y="108"/>
                </a:cxn>
                <a:cxn ang="0">
                  <a:pos x="88" y="119"/>
                </a:cxn>
                <a:cxn ang="0">
                  <a:pos x="88" y="130"/>
                </a:cxn>
                <a:cxn ang="0">
                  <a:pos x="85" y="146"/>
                </a:cxn>
                <a:cxn ang="0">
                  <a:pos x="74" y="157"/>
                </a:cxn>
                <a:cxn ang="0">
                  <a:pos x="44" y="165"/>
                </a:cxn>
                <a:cxn ang="0">
                  <a:pos x="30" y="165"/>
                </a:cxn>
                <a:cxn ang="0">
                  <a:pos x="11" y="151"/>
                </a:cxn>
                <a:cxn ang="0">
                  <a:pos x="2" y="140"/>
                </a:cxn>
                <a:cxn ang="0">
                  <a:pos x="0" y="130"/>
                </a:cxn>
                <a:cxn ang="0">
                  <a:pos x="8" y="111"/>
                </a:cxn>
                <a:cxn ang="0">
                  <a:pos x="22" y="97"/>
                </a:cxn>
                <a:cxn ang="0">
                  <a:pos x="11" y="94"/>
                </a:cxn>
                <a:cxn ang="0">
                  <a:pos x="11" y="92"/>
                </a:cxn>
                <a:cxn ang="0">
                  <a:pos x="22" y="73"/>
                </a:cxn>
                <a:cxn ang="0">
                  <a:pos x="13" y="65"/>
                </a:cxn>
                <a:cxn ang="0">
                  <a:pos x="5" y="54"/>
                </a:cxn>
                <a:cxn ang="0">
                  <a:pos x="2" y="40"/>
                </a:cxn>
                <a:cxn ang="0">
                  <a:pos x="11" y="13"/>
                </a:cxn>
                <a:cxn ang="0">
                  <a:pos x="33" y="0"/>
                </a:cxn>
                <a:cxn ang="0">
                  <a:pos x="49" y="0"/>
                </a:cxn>
                <a:cxn ang="0">
                  <a:pos x="74" y="0"/>
                </a:cxn>
                <a:cxn ang="0">
                  <a:pos x="85" y="0"/>
                </a:cxn>
                <a:cxn ang="0">
                  <a:pos x="90" y="0"/>
                </a:cxn>
                <a:cxn ang="0">
                  <a:pos x="90" y="3"/>
                </a:cxn>
                <a:cxn ang="0">
                  <a:pos x="90" y="11"/>
                </a:cxn>
                <a:cxn ang="0">
                  <a:pos x="52" y="108"/>
                </a:cxn>
                <a:cxn ang="0">
                  <a:pos x="30" y="100"/>
                </a:cxn>
                <a:cxn ang="0">
                  <a:pos x="16" y="121"/>
                </a:cxn>
                <a:cxn ang="0">
                  <a:pos x="13" y="130"/>
                </a:cxn>
                <a:cxn ang="0">
                  <a:pos x="24" y="148"/>
                </a:cxn>
                <a:cxn ang="0">
                  <a:pos x="44" y="154"/>
                </a:cxn>
                <a:cxn ang="0">
                  <a:pos x="55" y="154"/>
                </a:cxn>
                <a:cxn ang="0">
                  <a:pos x="71" y="140"/>
                </a:cxn>
                <a:cxn ang="0">
                  <a:pos x="74" y="130"/>
                </a:cxn>
                <a:cxn ang="0">
                  <a:pos x="68" y="113"/>
                </a:cxn>
                <a:cxn ang="0">
                  <a:pos x="52" y="108"/>
                </a:cxn>
                <a:cxn ang="0">
                  <a:pos x="44" y="11"/>
                </a:cxn>
                <a:cxn ang="0">
                  <a:pos x="33" y="13"/>
                </a:cxn>
                <a:cxn ang="0">
                  <a:pos x="19" y="27"/>
                </a:cxn>
                <a:cxn ang="0">
                  <a:pos x="16" y="40"/>
                </a:cxn>
                <a:cxn ang="0">
                  <a:pos x="24" y="59"/>
                </a:cxn>
                <a:cxn ang="0">
                  <a:pos x="44" y="67"/>
                </a:cxn>
                <a:cxn ang="0">
                  <a:pos x="55" y="65"/>
                </a:cxn>
                <a:cxn ang="0">
                  <a:pos x="68" y="49"/>
                </a:cxn>
                <a:cxn ang="0">
                  <a:pos x="68" y="38"/>
                </a:cxn>
                <a:cxn ang="0">
                  <a:pos x="63" y="19"/>
                </a:cxn>
                <a:cxn ang="0">
                  <a:pos x="44" y="11"/>
                </a:cxn>
              </a:cxnLst>
              <a:rect l="0" t="0" r="r" b="b"/>
              <a:pathLst>
                <a:path w="90" h="165">
                  <a:moveTo>
                    <a:pt x="90" y="11"/>
                  </a:moveTo>
                  <a:lnTo>
                    <a:pt x="90" y="11"/>
                  </a:lnTo>
                  <a:lnTo>
                    <a:pt x="68" y="11"/>
                  </a:lnTo>
                  <a:lnTo>
                    <a:pt x="74" y="16"/>
                  </a:lnTo>
                  <a:lnTo>
                    <a:pt x="79" y="24"/>
                  </a:lnTo>
                  <a:lnTo>
                    <a:pt x="82" y="30"/>
                  </a:lnTo>
                  <a:lnTo>
                    <a:pt x="82" y="40"/>
                  </a:lnTo>
                  <a:lnTo>
                    <a:pt x="82" y="49"/>
                  </a:lnTo>
                  <a:lnTo>
                    <a:pt x="79" y="54"/>
                  </a:lnTo>
                  <a:lnTo>
                    <a:pt x="71" y="67"/>
                  </a:lnTo>
                  <a:lnTo>
                    <a:pt x="60" y="73"/>
                  </a:lnTo>
                  <a:lnTo>
                    <a:pt x="44" y="76"/>
                  </a:lnTo>
                  <a:lnTo>
                    <a:pt x="33" y="76"/>
                  </a:lnTo>
                  <a:lnTo>
                    <a:pt x="27" y="86"/>
                  </a:lnTo>
                  <a:lnTo>
                    <a:pt x="46" y="92"/>
                  </a:lnTo>
                  <a:lnTo>
                    <a:pt x="60" y="97"/>
                  </a:lnTo>
                  <a:lnTo>
                    <a:pt x="74" y="103"/>
                  </a:lnTo>
                  <a:lnTo>
                    <a:pt x="79" y="108"/>
                  </a:lnTo>
                  <a:lnTo>
                    <a:pt x="85" y="113"/>
                  </a:lnTo>
                  <a:lnTo>
                    <a:pt x="88" y="119"/>
                  </a:lnTo>
                  <a:lnTo>
                    <a:pt x="88" y="130"/>
                  </a:lnTo>
                  <a:lnTo>
                    <a:pt x="88" y="138"/>
                  </a:lnTo>
                  <a:lnTo>
                    <a:pt x="85" y="146"/>
                  </a:lnTo>
                  <a:lnTo>
                    <a:pt x="79" y="151"/>
                  </a:lnTo>
                  <a:lnTo>
                    <a:pt x="74" y="157"/>
                  </a:lnTo>
                  <a:lnTo>
                    <a:pt x="60" y="162"/>
                  </a:lnTo>
                  <a:lnTo>
                    <a:pt x="44" y="165"/>
                  </a:lnTo>
                  <a:lnTo>
                    <a:pt x="30" y="165"/>
                  </a:lnTo>
                  <a:lnTo>
                    <a:pt x="16" y="157"/>
                  </a:lnTo>
                  <a:lnTo>
                    <a:pt x="11" y="151"/>
                  </a:lnTo>
                  <a:lnTo>
                    <a:pt x="5" y="146"/>
                  </a:lnTo>
                  <a:lnTo>
                    <a:pt x="2" y="140"/>
                  </a:lnTo>
                  <a:lnTo>
                    <a:pt x="0" y="130"/>
                  </a:lnTo>
                  <a:lnTo>
                    <a:pt x="2" y="121"/>
                  </a:lnTo>
                  <a:lnTo>
                    <a:pt x="8" y="111"/>
                  </a:lnTo>
                  <a:lnTo>
                    <a:pt x="13" y="105"/>
                  </a:lnTo>
                  <a:lnTo>
                    <a:pt x="22" y="97"/>
                  </a:lnTo>
                  <a:lnTo>
                    <a:pt x="11" y="94"/>
                  </a:lnTo>
                  <a:lnTo>
                    <a:pt x="11" y="92"/>
                  </a:lnTo>
                  <a:lnTo>
                    <a:pt x="22" y="73"/>
                  </a:lnTo>
                  <a:lnTo>
                    <a:pt x="13" y="65"/>
                  </a:lnTo>
                  <a:lnTo>
                    <a:pt x="11" y="59"/>
                  </a:lnTo>
                  <a:lnTo>
                    <a:pt x="5" y="54"/>
                  </a:lnTo>
                  <a:lnTo>
                    <a:pt x="2" y="40"/>
                  </a:lnTo>
                  <a:lnTo>
                    <a:pt x="5" y="24"/>
                  </a:lnTo>
                  <a:lnTo>
                    <a:pt x="11" y="13"/>
                  </a:lnTo>
                  <a:lnTo>
                    <a:pt x="22" y="5"/>
                  </a:lnTo>
                  <a:lnTo>
                    <a:pt x="33" y="0"/>
                  </a:lnTo>
                  <a:lnTo>
                    <a:pt x="49" y="0"/>
                  </a:lnTo>
                  <a:lnTo>
                    <a:pt x="74" y="0"/>
                  </a:lnTo>
                  <a:lnTo>
                    <a:pt x="85" y="0"/>
                  </a:lnTo>
                  <a:lnTo>
                    <a:pt x="90" y="0"/>
                  </a:lnTo>
                  <a:lnTo>
                    <a:pt x="90" y="3"/>
                  </a:lnTo>
                  <a:lnTo>
                    <a:pt x="90" y="11"/>
                  </a:lnTo>
                  <a:close/>
                  <a:moveTo>
                    <a:pt x="52" y="108"/>
                  </a:moveTo>
                  <a:lnTo>
                    <a:pt x="52" y="108"/>
                  </a:lnTo>
                  <a:lnTo>
                    <a:pt x="30" y="100"/>
                  </a:lnTo>
                  <a:lnTo>
                    <a:pt x="19" y="113"/>
                  </a:lnTo>
                  <a:lnTo>
                    <a:pt x="16" y="121"/>
                  </a:lnTo>
                  <a:lnTo>
                    <a:pt x="13" y="130"/>
                  </a:lnTo>
                  <a:lnTo>
                    <a:pt x="16" y="140"/>
                  </a:lnTo>
                  <a:lnTo>
                    <a:pt x="24" y="148"/>
                  </a:lnTo>
                  <a:lnTo>
                    <a:pt x="33" y="154"/>
                  </a:lnTo>
                  <a:lnTo>
                    <a:pt x="44" y="154"/>
                  </a:lnTo>
                  <a:lnTo>
                    <a:pt x="55" y="154"/>
                  </a:lnTo>
                  <a:lnTo>
                    <a:pt x="66" y="148"/>
                  </a:lnTo>
                  <a:lnTo>
                    <a:pt x="71" y="140"/>
                  </a:lnTo>
                  <a:lnTo>
                    <a:pt x="74" y="130"/>
                  </a:lnTo>
                  <a:lnTo>
                    <a:pt x="74" y="121"/>
                  </a:lnTo>
                  <a:lnTo>
                    <a:pt x="68" y="113"/>
                  </a:lnTo>
                  <a:lnTo>
                    <a:pt x="60" y="111"/>
                  </a:lnTo>
                  <a:lnTo>
                    <a:pt x="52" y="108"/>
                  </a:lnTo>
                  <a:close/>
                  <a:moveTo>
                    <a:pt x="44" y="11"/>
                  </a:moveTo>
                  <a:lnTo>
                    <a:pt x="44" y="11"/>
                  </a:lnTo>
                  <a:lnTo>
                    <a:pt x="33" y="13"/>
                  </a:lnTo>
                  <a:lnTo>
                    <a:pt x="24" y="19"/>
                  </a:lnTo>
                  <a:lnTo>
                    <a:pt x="19" y="27"/>
                  </a:lnTo>
                  <a:lnTo>
                    <a:pt x="16" y="40"/>
                  </a:lnTo>
                  <a:lnTo>
                    <a:pt x="19" y="51"/>
                  </a:lnTo>
                  <a:lnTo>
                    <a:pt x="24" y="59"/>
                  </a:lnTo>
                  <a:lnTo>
                    <a:pt x="33" y="65"/>
                  </a:lnTo>
                  <a:lnTo>
                    <a:pt x="44" y="67"/>
                  </a:lnTo>
                  <a:lnTo>
                    <a:pt x="55" y="65"/>
                  </a:lnTo>
                  <a:lnTo>
                    <a:pt x="63" y="59"/>
                  </a:lnTo>
                  <a:lnTo>
                    <a:pt x="68" y="49"/>
                  </a:lnTo>
                  <a:lnTo>
                    <a:pt x="68" y="38"/>
                  </a:lnTo>
                  <a:lnTo>
                    <a:pt x="68" y="27"/>
                  </a:lnTo>
                  <a:lnTo>
                    <a:pt x="63" y="19"/>
                  </a:lnTo>
                  <a:lnTo>
                    <a:pt x="55" y="13"/>
                  </a:lnTo>
                  <a:lnTo>
                    <a:pt x="44"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1" name="Freeform 46"/>
            <p:cNvSpPr>
              <a:spLocks noEditPoints="1"/>
            </p:cNvSpPr>
            <p:nvPr/>
          </p:nvSpPr>
          <p:spPr bwMode="auto">
            <a:xfrm>
              <a:off x="1260" y="783"/>
              <a:ext cx="90" cy="116"/>
            </a:xfrm>
            <a:custGeom>
              <a:avLst/>
              <a:gdLst/>
              <a:ahLst/>
              <a:cxnLst>
                <a:cxn ang="0">
                  <a:pos x="90" y="57"/>
                </a:cxn>
                <a:cxn ang="0">
                  <a:pos x="13" y="57"/>
                </a:cxn>
                <a:cxn ang="0">
                  <a:pos x="13" y="57"/>
                </a:cxn>
                <a:cxn ang="0">
                  <a:pos x="16" y="76"/>
                </a:cxn>
                <a:cxn ang="0">
                  <a:pos x="24" y="89"/>
                </a:cxn>
                <a:cxn ang="0">
                  <a:pos x="30" y="97"/>
                </a:cxn>
                <a:cxn ang="0">
                  <a:pos x="35" y="100"/>
                </a:cxn>
                <a:cxn ang="0">
                  <a:pos x="44" y="103"/>
                </a:cxn>
                <a:cxn ang="0">
                  <a:pos x="52" y="106"/>
                </a:cxn>
                <a:cxn ang="0">
                  <a:pos x="52" y="106"/>
                </a:cxn>
                <a:cxn ang="0">
                  <a:pos x="63" y="103"/>
                </a:cxn>
                <a:cxn ang="0">
                  <a:pos x="71" y="100"/>
                </a:cxn>
                <a:cxn ang="0">
                  <a:pos x="79" y="97"/>
                </a:cxn>
                <a:cxn ang="0">
                  <a:pos x="88" y="89"/>
                </a:cxn>
                <a:cxn ang="0">
                  <a:pos x="88" y="92"/>
                </a:cxn>
                <a:cxn ang="0">
                  <a:pos x="88" y="92"/>
                </a:cxn>
                <a:cxn ang="0">
                  <a:pos x="88" y="103"/>
                </a:cxn>
                <a:cxn ang="0">
                  <a:pos x="88" y="106"/>
                </a:cxn>
                <a:cxn ang="0">
                  <a:pos x="88" y="106"/>
                </a:cxn>
                <a:cxn ang="0">
                  <a:pos x="68" y="114"/>
                </a:cxn>
                <a:cxn ang="0">
                  <a:pos x="52" y="116"/>
                </a:cxn>
                <a:cxn ang="0">
                  <a:pos x="52" y="116"/>
                </a:cxn>
                <a:cxn ang="0">
                  <a:pos x="41" y="116"/>
                </a:cxn>
                <a:cxn ang="0">
                  <a:pos x="30" y="111"/>
                </a:cxn>
                <a:cxn ang="0">
                  <a:pos x="22" y="108"/>
                </a:cxn>
                <a:cxn ang="0">
                  <a:pos x="13" y="100"/>
                </a:cxn>
                <a:cxn ang="0">
                  <a:pos x="8" y="92"/>
                </a:cxn>
                <a:cxn ang="0">
                  <a:pos x="2" y="81"/>
                </a:cxn>
                <a:cxn ang="0">
                  <a:pos x="0" y="70"/>
                </a:cxn>
                <a:cxn ang="0">
                  <a:pos x="0" y="60"/>
                </a:cxn>
                <a:cxn ang="0">
                  <a:pos x="0" y="60"/>
                </a:cxn>
                <a:cxn ang="0">
                  <a:pos x="2" y="35"/>
                </a:cxn>
                <a:cxn ang="0">
                  <a:pos x="8" y="27"/>
                </a:cxn>
                <a:cxn ang="0">
                  <a:pos x="11" y="16"/>
                </a:cxn>
                <a:cxn ang="0">
                  <a:pos x="19" y="11"/>
                </a:cxn>
                <a:cxn ang="0">
                  <a:pos x="27" y="6"/>
                </a:cxn>
                <a:cxn ang="0">
                  <a:pos x="38" y="3"/>
                </a:cxn>
                <a:cxn ang="0">
                  <a:pos x="49" y="0"/>
                </a:cxn>
                <a:cxn ang="0">
                  <a:pos x="49" y="0"/>
                </a:cxn>
                <a:cxn ang="0">
                  <a:pos x="60" y="3"/>
                </a:cxn>
                <a:cxn ang="0">
                  <a:pos x="68" y="6"/>
                </a:cxn>
                <a:cxn ang="0">
                  <a:pos x="77" y="11"/>
                </a:cxn>
                <a:cxn ang="0">
                  <a:pos x="82" y="16"/>
                </a:cxn>
                <a:cxn ang="0">
                  <a:pos x="88" y="24"/>
                </a:cxn>
                <a:cxn ang="0">
                  <a:pos x="90" y="35"/>
                </a:cxn>
                <a:cxn ang="0">
                  <a:pos x="90" y="57"/>
                </a:cxn>
                <a:cxn ang="0">
                  <a:pos x="90" y="57"/>
                </a:cxn>
                <a:cxn ang="0">
                  <a:pos x="46" y="11"/>
                </a:cxn>
                <a:cxn ang="0">
                  <a:pos x="46" y="11"/>
                </a:cxn>
                <a:cxn ang="0">
                  <a:pos x="35" y="14"/>
                </a:cxn>
                <a:cxn ang="0">
                  <a:pos x="24" y="22"/>
                </a:cxn>
                <a:cxn ang="0">
                  <a:pos x="16" y="33"/>
                </a:cxn>
                <a:cxn ang="0">
                  <a:pos x="13" y="46"/>
                </a:cxn>
                <a:cxn ang="0">
                  <a:pos x="79" y="46"/>
                </a:cxn>
                <a:cxn ang="0">
                  <a:pos x="79" y="46"/>
                </a:cxn>
                <a:cxn ang="0">
                  <a:pos x="77" y="33"/>
                </a:cxn>
                <a:cxn ang="0">
                  <a:pos x="71" y="22"/>
                </a:cxn>
                <a:cxn ang="0">
                  <a:pos x="60" y="14"/>
                </a:cxn>
                <a:cxn ang="0">
                  <a:pos x="46" y="11"/>
                </a:cxn>
                <a:cxn ang="0">
                  <a:pos x="46" y="11"/>
                </a:cxn>
              </a:cxnLst>
              <a:rect l="0" t="0" r="r" b="b"/>
              <a:pathLst>
                <a:path w="90" h="116">
                  <a:moveTo>
                    <a:pt x="90" y="57"/>
                  </a:moveTo>
                  <a:lnTo>
                    <a:pt x="13" y="57"/>
                  </a:lnTo>
                  <a:lnTo>
                    <a:pt x="16" y="76"/>
                  </a:lnTo>
                  <a:lnTo>
                    <a:pt x="24" y="89"/>
                  </a:lnTo>
                  <a:lnTo>
                    <a:pt x="30" y="97"/>
                  </a:lnTo>
                  <a:lnTo>
                    <a:pt x="35" y="100"/>
                  </a:lnTo>
                  <a:lnTo>
                    <a:pt x="44" y="103"/>
                  </a:lnTo>
                  <a:lnTo>
                    <a:pt x="52" y="106"/>
                  </a:lnTo>
                  <a:lnTo>
                    <a:pt x="63" y="103"/>
                  </a:lnTo>
                  <a:lnTo>
                    <a:pt x="71" y="100"/>
                  </a:lnTo>
                  <a:lnTo>
                    <a:pt x="79" y="97"/>
                  </a:lnTo>
                  <a:lnTo>
                    <a:pt x="88" y="89"/>
                  </a:lnTo>
                  <a:lnTo>
                    <a:pt x="88" y="92"/>
                  </a:lnTo>
                  <a:lnTo>
                    <a:pt x="88" y="103"/>
                  </a:lnTo>
                  <a:lnTo>
                    <a:pt x="88" y="106"/>
                  </a:lnTo>
                  <a:lnTo>
                    <a:pt x="68" y="114"/>
                  </a:lnTo>
                  <a:lnTo>
                    <a:pt x="52" y="116"/>
                  </a:lnTo>
                  <a:lnTo>
                    <a:pt x="41" y="116"/>
                  </a:lnTo>
                  <a:lnTo>
                    <a:pt x="30" y="111"/>
                  </a:lnTo>
                  <a:lnTo>
                    <a:pt x="22" y="108"/>
                  </a:lnTo>
                  <a:lnTo>
                    <a:pt x="13" y="100"/>
                  </a:lnTo>
                  <a:lnTo>
                    <a:pt x="8" y="92"/>
                  </a:lnTo>
                  <a:lnTo>
                    <a:pt x="2" y="81"/>
                  </a:lnTo>
                  <a:lnTo>
                    <a:pt x="0" y="70"/>
                  </a:lnTo>
                  <a:lnTo>
                    <a:pt x="0" y="60"/>
                  </a:lnTo>
                  <a:lnTo>
                    <a:pt x="2" y="35"/>
                  </a:lnTo>
                  <a:lnTo>
                    <a:pt x="8" y="27"/>
                  </a:lnTo>
                  <a:lnTo>
                    <a:pt x="11" y="16"/>
                  </a:lnTo>
                  <a:lnTo>
                    <a:pt x="19" y="11"/>
                  </a:lnTo>
                  <a:lnTo>
                    <a:pt x="27" y="6"/>
                  </a:lnTo>
                  <a:lnTo>
                    <a:pt x="38" y="3"/>
                  </a:lnTo>
                  <a:lnTo>
                    <a:pt x="49" y="0"/>
                  </a:lnTo>
                  <a:lnTo>
                    <a:pt x="60" y="3"/>
                  </a:lnTo>
                  <a:lnTo>
                    <a:pt x="68" y="6"/>
                  </a:lnTo>
                  <a:lnTo>
                    <a:pt x="77" y="11"/>
                  </a:lnTo>
                  <a:lnTo>
                    <a:pt x="82" y="16"/>
                  </a:lnTo>
                  <a:lnTo>
                    <a:pt x="88" y="24"/>
                  </a:lnTo>
                  <a:lnTo>
                    <a:pt x="90" y="35"/>
                  </a:lnTo>
                  <a:lnTo>
                    <a:pt x="90" y="57"/>
                  </a:lnTo>
                  <a:close/>
                  <a:moveTo>
                    <a:pt x="46" y="11"/>
                  </a:moveTo>
                  <a:lnTo>
                    <a:pt x="46" y="11"/>
                  </a:lnTo>
                  <a:lnTo>
                    <a:pt x="35" y="14"/>
                  </a:lnTo>
                  <a:lnTo>
                    <a:pt x="24" y="22"/>
                  </a:lnTo>
                  <a:lnTo>
                    <a:pt x="16" y="33"/>
                  </a:lnTo>
                  <a:lnTo>
                    <a:pt x="13" y="46"/>
                  </a:lnTo>
                  <a:lnTo>
                    <a:pt x="79" y="46"/>
                  </a:lnTo>
                  <a:lnTo>
                    <a:pt x="77" y="33"/>
                  </a:lnTo>
                  <a:lnTo>
                    <a:pt x="71"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2" name="Freeform 45"/>
            <p:cNvSpPr>
              <a:spLocks/>
            </p:cNvSpPr>
            <p:nvPr/>
          </p:nvSpPr>
          <p:spPr bwMode="auto">
            <a:xfrm>
              <a:off x="1381" y="783"/>
              <a:ext cx="49" cy="114"/>
            </a:xfrm>
            <a:custGeom>
              <a:avLst/>
              <a:gdLst/>
              <a:ahLst/>
              <a:cxnLst>
                <a:cxn ang="0">
                  <a:pos x="46" y="16"/>
                </a:cxn>
                <a:cxn ang="0">
                  <a:pos x="44" y="16"/>
                </a:cxn>
                <a:cxn ang="0">
                  <a:pos x="44" y="16"/>
                </a:cxn>
                <a:cxn ang="0">
                  <a:pos x="35" y="14"/>
                </a:cxn>
                <a:cxn ang="0">
                  <a:pos x="35" y="14"/>
                </a:cxn>
                <a:cxn ang="0">
                  <a:pos x="30" y="16"/>
                </a:cxn>
                <a:cxn ang="0">
                  <a:pos x="24" y="19"/>
                </a:cxn>
                <a:cxn ang="0">
                  <a:pos x="22" y="24"/>
                </a:cxn>
                <a:cxn ang="0">
                  <a:pos x="19" y="30"/>
                </a:cxn>
                <a:cxn ang="0">
                  <a:pos x="16" y="43"/>
                </a:cxn>
                <a:cxn ang="0">
                  <a:pos x="16" y="57"/>
                </a:cxn>
                <a:cxn ang="0">
                  <a:pos x="16" y="57"/>
                </a:cxn>
                <a:cxn ang="0">
                  <a:pos x="16" y="114"/>
                </a:cxn>
                <a:cxn ang="0">
                  <a:pos x="16" y="114"/>
                </a:cxn>
                <a:cxn ang="0">
                  <a:pos x="16" y="114"/>
                </a:cxn>
                <a:cxn ang="0">
                  <a:pos x="2" y="114"/>
                </a:cxn>
                <a:cxn ang="0">
                  <a:pos x="2" y="114"/>
                </a:cxn>
                <a:cxn ang="0">
                  <a:pos x="2" y="108"/>
                </a:cxn>
                <a:cxn ang="0">
                  <a:pos x="2" y="108"/>
                </a:cxn>
                <a:cxn ang="0">
                  <a:pos x="2" y="84"/>
                </a:cxn>
                <a:cxn ang="0">
                  <a:pos x="2" y="57"/>
                </a:cxn>
                <a:cxn ang="0">
                  <a:pos x="2" y="57"/>
                </a:cxn>
                <a:cxn ang="0">
                  <a:pos x="0" y="6"/>
                </a:cxn>
                <a:cxn ang="0">
                  <a:pos x="2" y="6"/>
                </a:cxn>
                <a:cxn ang="0">
                  <a:pos x="2" y="6"/>
                </a:cxn>
                <a:cxn ang="0">
                  <a:pos x="13" y="3"/>
                </a:cxn>
                <a:cxn ang="0">
                  <a:pos x="16" y="3"/>
                </a:cxn>
                <a:cxn ang="0">
                  <a:pos x="16" y="3"/>
                </a:cxn>
                <a:cxn ang="0">
                  <a:pos x="16" y="22"/>
                </a:cxn>
                <a:cxn ang="0">
                  <a:pos x="16" y="22"/>
                </a:cxn>
                <a:cxn ang="0">
                  <a:pos x="19" y="14"/>
                </a:cxn>
                <a:cxn ang="0">
                  <a:pos x="24" y="6"/>
                </a:cxn>
                <a:cxn ang="0">
                  <a:pos x="30" y="3"/>
                </a:cxn>
                <a:cxn ang="0">
                  <a:pos x="38" y="0"/>
                </a:cxn>
                <a:cxn ang="0">
                  <a:pos x="38" y="0"/>
                </a:cxn>
                <a:cxn ang="0">
                  <a:pos x="46" y="3"/>
                </a:cxn>
                <a:cxn ang="0">
                  <a:pos x="49" y="6"/>
                </a:cxn>
                <a:cxn ang="0">
                  <a:pos x="49" y="6"/>
                </a:cxn>
                <a:cxn ang="0">
                  <a:pos x="46" y="16"/>
                </a:cxn>
                <a:cxn ang="0">
                  <a:pos x="46" y="16"/>
                </a:cxn>
              </a:cxnLst>
              <a:rect l="0" t="0" r="r" b="b"/>
              <a:pathLst>
                <a:path w="49" h="114">
                  <a:moveTo>
                    <a:pt x="46" y="16"/>
                  </a:moveTo>
                  <a:lnTo>
                    <a:pt x="44" y="16"/>
                  </a:lnTo>
                  <a:lnTo>
                    <a:pt x="35" y="14"/>
                  </a:lnTo>
                  <a:lnTo>
                    <a:pt x="30" y="16"/>
                  </a:lnTo>
                  <a:lnTo>
                    <a:pt x="24" y="19"/>
                  </a:lnTo>
                  <a:lnTo>
                    <a:pt x="22" y="24"/>
                  </a:lnTo>
                  <a:lnTo>
                    <a:pt x="19" y="30"/>
                  </a:lnTo>
                  <a:lnTo>
                    <a:pt x="16" y="43"/>
                  </a:lnTo>
                  <a:lnTo>
                    <a:pt x="16" y="57"/>
                  </a:lnTo>
                  <a:lnTo>
                    <a:pt x="16" y="114"/>
                  </a:lnTo>
                  <a:lnTo>
                    <a:pt x="2" y="114"/>
                  </a:lnTo>
                  <a:lnTo>
                    <a:pt x="2" y="108"/>
                  </a:lnTo>
                  <a:lnTo>
                    <a:pt x="2" y="84"/>
                  </a:lnTo>
                  <a:lnTo>
                    <a:pt x="2" y="57"/>
                  </a:lnTo>
                  <a:lnTo>
                    <a:pt x="0" y="6"/>
                  </a:lnTo>
                  <a:lnTo>
                    <a:pt x="2" y="6"/>
                  </a:lnTo>
                  <a:lnTo>
                    <a:pt x="13" y="3"/>
                  </a:lnTo>
                  <a:lnTo>
                    <a:pt x="16" y="3"/>
                  </a:lnTo>
                  <a:lnTo>
                    <a:pt x="16" y="22"/>
                  </a:lnTo>
                  <a:lnTo>
                    <a:pt x="19" y="14"/>
                  </a:lnTo>
                  <a:lnTo>
                    <a:pt x="24" y="6"/>
                  </a:lnTo>
                  <a:lnTo>
                    <a:pt x="30" y="3"/>
                  </a:lnTo>
                  <a:lnTo>
                    <a:pt x="38" y="0"/>
                  </a:lnTo>
                  <a:lnTo>
                    <a:pt x="46" y="3"/>
                  </a:lnTo>
                  <a:lnTo>
                    <a:pt x="49" y="6"/>
                  </a:lnTo>
                  <a:lnTo>
                    <a:pt x="46"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3" name="Freeform 44"/>
            <p:cNvSpPr>
              <a:spLocks/>
            </p:cNvSpPr>
            <p:nvPr/>
          </p:nvSpPr>
          <p:spPr bwMode="auto">
            <a:xfrm>
              <a:off x="1444" y="783"/>
              <a:ext cx="71" cy="116"/>
            </a:xfrm>
            <a:custGeom>
              <a:avLst/>
              <a:gdLst/>
              <a:ahLst/>
              <a:cxnLst>
                <a:cxn ang="0">
                  <a:pos x="33" y="116"/>
                </a:cxn>
                <a:cxn ang="0">
                  <a:pos x="33" y="116"/>
                </a:cxn>
                <a:cxn ang="0">
                  <a:pos x="16" y="114"/>
                </a:cxn>
                <a:cxn ang="0">
                  <a:pos x="3" y="108"/>
                </a:cxn>
                <a:cxn ang="0">
                  <a:pos x="0" y="106"/>
                </a:cxn>
                <a:cxn ang="0">
                  <a:pos x="0" y="106"/>
                </a:cxn>
                <a:cxn ang="0">
                  <a:pos x="3" y="95"/>
                </a:cxn>
                <a:cxn ang="0">
                  <a:pos x="3" y="92"/>
                </a:cxn>
                <a:cxn ang="0">
                  <a:pos x="3" y="92"/>
                </a:cxn>
                <a:cxn ang="0">
                  <a:pos x="16" y="103"/>
                </a:cxn>
                <a:cxn ang="0">
                  <a:pos x="25" y="106"/>
                </a:cxn>
                <a:cxn ang="0">
                  <a:pos x="33" y="106"/>
                </a:cxn>
                <a:cxn ang="0">
                  <a:pos x="33" y="106"/>
                </a:cxn>
                <a:cxn ang="0">
                  <a:pos x="41" y="106"/>
                </a:cxn>
                <a:cxn ang="0">
                  <a:pos x="52" y="100"/>
                </a:cxn>
                <a:cxn ang="0">
                  <a:pos x="58" y="95"/>
                </a:cxn>
                <a:cxn ang="0">
                  <a:pos x="60" y="84"/>
                </a:cxn>
                <a:cxn ang="0">
                  <a:pos x="60" y="84"/>
                </a:cxn>
                <a:cxn ang="0">
                  <a:pos x="58" y="76"/>
                </a:cxn>
                <a:cxn ang="0">
                  <a:pos x="49" y="68"/>
                </a:cxn>
                <a:cxn ang="0">
                  <a:pos x="41" y="65"/>
                </a:cxn>
                <a:cxn ang="0">
                  <a:pos x="30" y="62"/>
                </a:cxn>
                <a:cxn ang="0">
                  <a:pos x="19" y="60"/>
                </a:cxn>
                <a:cxn ang="0">
                  <a:pos x="11" y="54"/>
                </a:cxn>
                <a:cxn ang="0">
                  <a:pos x="3" y="46"/>
                </a:cxn>
                <a:cxn ang="0">
                  <a:pos x="0" y="33"/>
                </a:cxn>
                <a:cxn ang="0">
                  <a:pos x="0" y="33"/>
                </a:cxn>
                <a:cxn ang="0">
                  <a:pos x="3" y="24"/>
                </a:cxn>
                <a:cxn ang="0">
                  <a:pos x="5" y="16"/>
                </a:cxn>
                <a:cxn ang="0">
                  <a:pos x="14" y="8"/>
                </a:cxn>
                <a:cxn ang="0">
                  <a:pos x="25" y="3"/>
                </a:cxn>
                <a:cxn ang="0">
                  <a:pos x="38" y="0"/>
                </a:cxn>
                <a:cxn ang="0">
                  <a:pos x="38" y="0"/>
                </a:cxn>
                <a:cxn ang="0">
                  <a:pos x="52" y="3"/>
                </a:cxn>
                <a:cxn ang="0">
                  <a:pos x="66" y="8"/>
                </a:cxn>
                <a:cxn ang="0">
                  <a:pos x="66" y="8"/>
                </a:cxn>
                <a:cxn ang="0">
                  <a:pos x="66" y="8"/>
                </a:cxn>
                <a:cxn ang="0">
                  <a:pos x="66" y="22"/>
                </a:cxn>
                <a:cxn ang="0">
                  <a:pos x="66" y="22"/>
                </a:cxn>
                <a:cxn ang="0">
                  <a:pos x="66" y="22"/>
                </a:cxn>
                <a:cxn ang="0">
                  <a:pos x="52" y="14"/>
                </a:cxn>
                <a:cxn ang="0">
                  <a:pos x="38" y="14"/>
                </a:cxn>
                <a:cxn ang="0">
                  <a:pos x="38" y="14"/>
                </a:cxn>
                <a:cxn ang="0">
                  <a:pos x="30" y="14"/>
                </a:cxn>
                <a:cxn ang="0">
                  <a:pos x="22" y="16"/>
                </a:cxn>
                <a:cxn ang="0">
                  <a:pos x="16" y="22"/>
                </a:cxn>
                <a:cxn ang="0">
                  <a:pos x="14" y="30"/>
                </a:cxn>
                <a:cxn ang="0">
                  <a:pos x="14" y="30"/>
                </a:cxn>
                <a:cxn ang="0">
                  <a:pos x="16" y="41"/>
                </a:cxn>
                <a:cxn ang="0">
                  <a:pos x="22" y="46"/>
                </a:cxn>
                <a:cxn ang="0">
                  <a:pos x="44" y="52"/>
                </a:cxn>
                <a:cxn ang="0">
                  <a:pos x="55" y="57"/>
                </a:cxn>
                <a:cxn ang="0">
                  <a:pos x="63" y="62"/>
                </a:cxn>
                <a:cxn ang="0">
                  <a:pos x="69" y="70"/>
                </a:cxn>
                <a:cxn ang="0">
                  <a:pos x="71" y="84"/>
                </a:cxn>
                <a:cxn ang="0">
                  <a:pos x="71" y="84"/>
                </a:cxn>
                <a:cxn ang="0">
                  <a:pos x="71" y="92"/>
                </a:cxn>
                <a:cxn ang="0">
                  <a:pos x="69" y="97"/>
                </a:cxn>
                <a:cxn ang="0">
                  <a:pos x="66" y="106"/>
                </a:cxn>
                <a:cxn ang="0">
                  <a:pos x="60" y="108"/>
                </a:cxn>
                <a:cxn ang="0">
                  <a:pos x="47" y="114"/>
                </a:cxn>
                <a:cxn ang="0">
                  <a:pos x="33" y="116"/>
                </a:cxn>
                <a:cxn ang="0">
                  <a:pos x="33" y="116"/>
                </a:cxn>
              </a:cxnLst>
              <a:rect l="0" t="0" r="r" b="b"/>
              <a:pathLst>
                <a:path w="71" h="116">
                  <a:moveTo>
                    <a:pt x="33" y="116"/>
                  </a:moveTo>
                  <a:lnTo>
                    <a:pt x="33" y="116"/>
                  </a:lnTo>
                  <a:lnTo>
                    <a:pt x="16" y="114"/>
                  </a:lnTo>
                  <a:lnTo>
                    <a:pt x="3" y="108"/>
                  </a:lnTo>
                  <a:lnTo>
                    <a:pt x="0" y="106"/>
                  </a:lnTo>
                  <a:lnTo>
                    <a:pt x="3" y="95"/>
                  </a:lnTo>
                  <a:lnTo>
                    <a:pt x="3" y="92"/>
                  </a:lnTo>
                  <a:lnTo>
                    <a:pt x="16" y="103"/>
                  </a:lnTo>
                  <a:lnTo>
                    <a:pt x="25" y="106"/>
                  </a:lnTo>
                  <a:lnTo>
                    <a:pt x="33" y="106"/>
                  </a:lnTo>
                  <a:lnTo>
                    <a:pt x="41" y="106"/>
                  </a:lnTo>
                  <a:lnTo>
                    <a:pt x="52" y="100"/>
                  </a:lnTo>
                  <a:lnTo>
                    <a:pt x="58" y="95"/>
                  </a:lnTo>
                  <a:lnTo>
                    <a:pt x="60" y="84"/>
                  </a:lnTo>
                  <a:lnTo>
                    <a:pt x="58" y="76"/>
                  </a:lnTo>
                  <a:lnTo>
                    <a:pt x="49" y="68"/>
                  </a:lnTo>
                  <a:lnTo>
                    <a:pt x="41" y="65"/>
                  </a:lnTo>
                  <a:lnTo>
                    <a:pt x="30" y="62"/>
                  </a:lnTo>
                  <a:lnTo>
                    <a:pt x="19" y="60"/>
                  </a:lnTo>
                  <a:lnTo>
                    <a:pt x="11" y="54"/>
                  </a:lnTo>
                  <a:lnTo>
                    <a:pt x="3" y="46"/>
                  </a:lnTo>
                  <a:lnTo>
                    <a:pt x="0" y="33"/>
                  </a:lnTo>
                  <a:lnTo>
                    <a:pt x="3" y="24"/>
                  </a:lnTo>
                  <a:lnTo>
                    <a:pt x="5" y="16"/>
                  </a:lnTo>
                  <a:lnTo>
                    <a:pt x="14" y="8"/>
                  </a:lnTo>
                  <a:lnTo>
                    <a:pt x="25" y="3"/>
                  </a:lnTo>
                  <a:lnTo>
                    <a:pt x="38" y="0"/>
                  </a:lnTo>
                  <a:lnTo>
                    <a:pt x="52" y="3"/>
                  </a:lnTo>
                  <a:lnTo>
                    <a:pt x="66" y="8"/>
                  </a:lnTo>
                  <a:lnTo>
                    <a:pt x="66" y="22"/>
                  </a:lnTo>
                  <a:lnTo>
                    <a:pt x="52" y="14"/>
                  </a:lnTo>
                  <a:lnTo>
                    <a:pt x="38" y="14"/>
                  </a:lnTo>
                  <a:lnTo>
                    <a:pt x="30" y="14"/>
                  </a:lnTo>
                  <a:lnTo>
                    <a:pt x="22" y="16"/>
                  </a:lnTo>
                  <a:lnTo>
                    <a:pt x="16" y="22"/>
                  </a:lnTo>
                  <a:lnTo>
                    <a:pt x="14" y="30"/>
                  </a:lnTo>
                  <a:lnTo>
                    <a:pt x="16" y="41"/>
                  </a:lnTo>
                  <a:lnTo>
                    <a:pt x="22" y="46"/>
                  </a:lnTo>
                  <a:lnTo>
                    <a:pt x="44" y="52"/>
                  </a:lnTo>
                  <a:lnTo>
                    <a:pt x="55" y="57"/>
                  </a:lnTo>
                  <a:lnTo>
                    <a:pt x="63" y="62"/>
                  </a:lnTo>
                  <a:lnTo>
                    <a:pt x="69" y="70"/>
                  </a:lnTo>
                  <a:lnTo>
                    <a:pt x="71" y="84"/>
                  </a:lnTo>
                  <a:lnTo>
                    <a:pt x="71" y="92"/>
                  </a:lnTo>
                  <a:lnTo>
                    <a:pt x="69" y="97"/>
                  </a:lnTo>
                  <a:lnTo>
                    <a:pt x="66" y="106"/>
                  </a:lnTo>
                  <a:lnTo>
                    <a:pt x="60" y="108"/>
                  </a:lnTo>
                  <a:lnTo>
                    <a:pt x="47"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4" name="Freeform 43"/>
            <p:cNvSpPr>
              <a:spLocks noEditPoints="1"/>
            </p:cNvSpPr>
            <p:nvPr/>
          </p:nvSpPr>
          <p:spPr bwMode="auto">
            <a:xfrm>
              <a:off x="1617" y="743"/>
              <a:ext cx="96" cy="154"/>
            </a:xfrm>
            <a:custGeom>
              <a:avLst/>
              <a:gdLst/>
              <a:ahLst/>
              <a:cxnLst>
                <a:cxn ang="0">
                  <a:pos x="85" y="140"/>
                </a:cxn>
                <a:cxn ang="0">
                  <a:pos x="74" y="148"/>
                </a:cxn>
                <a:cxn ang="0">
                  <a:pos x="44" y="154"/>
                </a:cxn>
                <a:cxn ang="0">
                  <a:pos x="30" y="154"/>
                </a:cxn>
                <a:cxn ang="0">
                  <a:pos x="3" y="154"/>
                </a:cxn>
                <a:cxn ang="0">
                  <a:pos x="3" y="121"/>
                </a:cxn>
                <a:cxn ang="0">
                  <a:pos x="3" y="51"/>
                </a:cxn>
                <a:cxn ang="0">
                  <a:pos x="0" y="2"/>
                </a:cxn>
                <a:cxn ang="0">
                  <a:pos x="3" y="2"/>
                </a:cxn>
                <a:cxn ang="0">
                  <a:pos x="44" y="0"/>
                </a:cxn>
                <a:cxn ang="0">
                  <a:pos x="55" y="2"/>
                </a:cxn>
                <a:cxn ang="0">
                  <a:pos x="77" y="10"/>
                </a:cxn>
                <a:cxn ang="0">
                  <a:pos x="83" y="19"/>
                </a:cxn>
                <a:cxn ang="0">
                  <a:pos x="88" y="37"/>
                </a:cxn>
                <a:cxn ang="0">
                  <a:pos x="85" y="51"/>
                </a:cxn>
                <a:cxn ang="0">
                  <a:pos x="69" y="70"/>
                </a:cxn>
                <a:cxn ang="0">
                  <a:pos x="58" y="73"/>
                </a:cxn>
                <a:cxn ang="0">
                  <a:pos x="85" y="83"/>
                </a:cxn>
                <a:cxn ang="0">
                  <a:pos x="94" y="94"/>
                </a:cxn>
                <a:cxn ang="0">
                  <a:pos x="96" y="110"/>
                </a:cxn>
                <a:cxn ang="0">
                  <a:pos x="94" y="127"/>
                </a:cxn>
                <a:cxn ang="0">
                  <a:pos x="85" y="140"/>
                </a:cxn>
                <a:cxn ang="0">
                  <a:pos x="17" y="10"/>
                </a:cxn>
                <a:cxn ang="0">
                  <a:pos x="14" y="13"/>
                </a:cxn>
                <a:cxn ang="0">
                  <a:pos x="14" y="62"/>
                </a:cxn>
                <a:cxn ang="0">
                  <a:pos x="30" y="70"/>
                </a:cxn>
                <a:cxn ang="0">
                  <a:pos x="44" y="67"/>
                </a:cxn>
                <a:cxn ang="0">
                  <a:pos x="66" y="59"/>
                </a:cxn>
                <a:cxn ang="0">
                  <a:pos x="74" y="48"/>
                </a:cxn>
                <a:cxn ang="0">
                  <a:pos x="74" y="37"/>
                </a:cxn>
                <a:cxn ang="0">
                  <a:pos x="66" y="19"/>
                </a:cxn>
                <a:cxn ang="0">
                  <a:pos x="47" y="10"/>
                </a:cxn>
                <a:cxn ang="0">
                  <a:pos x="39" y="81"/>
                </a:cxn>
                <a:cxn ang="0">
                  <a:pos x="14" y="81"/>
                </a:cxn>
                <a:cxn ang="0">
                  <a:pos x="14" y="97"/>
                </a:cxn>
                <a:cxn ang="0">
                  <a:pos x="39" y="143"/>
                </a:cxn>
                <a:cxn ang="0">
                  <a:pos x="50" y="143"/>
                </a:cxn>
                <a:cxn ang="0">
                  <a:pos x="72" y="135"/>
                </a:cxn>
                <a:cxn ang="0">
                  <a:pos x="80" y="127"/>
                </a:cxn>
                <a:cxn ang="0">
                  <a:pos x="83" y="110"/>
                </a:cxn>
                <a:cxn ang="0">
                  <a:pos x="83" y="102"/>
                </a:cxn>
                <a:cxn ang="0">
                  <a:pos x="74" y="89"/>
                </a:cxn>
                <a:cxn ang="0">
                  <a:pos x="52" y="81"/>
                </a:cxn>
                <a:cxn ang="0">
                  <a:pos x="39" y="81"/>
                </a:cxn>
              </a:cxnLst>
              <a:rect l="0" t="0" r="r" b="b"/>
              <a:pathLst>
                <a:path w="96" h="154">
                  <a:moveTo>
                    <a:pt x="85" y="140"/>
                  </a:moveTo>
                  <a:lnTo>
                    <a:pt x="85" y="140"/>
                  </a:lnTo>
                  <a:lnTo>
                    <a:pt x="80" y="146"/>
                  </a:lnTo>
                  <a:lnTo>
                    <a:pt x="74" y="148"/>
                  </a:lnTo>
                  <a:lnTo>
                    <a:pt x="61" y="151"/>
                  </a:lnTo>
                  <a:lnTo>
                    <a:pt x="44" y="154"/>
                  </a:lnTo>
                  <a:lnTo>
                    <a:pt x="30" y="154"/>
                  </a:lnTo>
                  <a:lnTo>
                    <a:pt x="3" y="154"/>
                  </a:lnTo>
                  <a:lnTo>
                    <a:pt x="3" y="121"/>
                  </a:lnTo>
                  <a:lnTo>
                    <a:pt x="3" y="51"/>
                  </a:lnTo>
                  <a:lnTo>
                    <a:pt x="0" y="2"/>
                  </a:lnTo>
                  <a:lnTo>
                    <a:pt x="3" y="2"/>
                  </a:lnTo>
                  <a:lnTo>
                    <a:pt x="33" y="0"/>
                  </a:lnTo>
                  <a:lnTo>
                    <a:pt x="44" y="0"/>
                  </a:lnTo>
                  <a:lnTo>
                    <a:pt x="55" y="2"/>
                  </a:lnTo>
                  <a:lnTo>
                    <a:pt x="66" y="5"/>
                  </a:lnTo>
                  <a:lnTo>
                    <a:pt x="77" y="10"/>
                  </a:lnTo>
                  <a:lnTo>
                    <a:pt x="83" y="19"/>
                  </a:lnTo>
                  <a:lnTo>
                    <a:pt x="88" y="27"/>
                  </a:lnTo>
                  <a:lnTo>
                    <a:pt x="88" y="37"/>
                  </a:lnTo>
                  <a:lnTo>
                    <a:pt x="85" y="51"/>
                  </a:lnTo>
                  <a:lnTo>
                    <a:pt x="80" y="62"/>
                  </a:lnTo>
                  <a:lnTo>
                    <a:pt x="69" y="70"/>
                  </a:lnTo>
                  <a:lnTo>
                    <a:pt x="58" y="73"/>
                  </a:lnTo>
                  <a:lnTo>
                    <a:pt x="74" y="75"/>
                  </a:lnTo>
                  <a:lnTo>
                    <a:pt x="85" y="83"/>
                  </a:lnTo>
                  <a:lnTo>
                    <a:pt x="91" y="89"/>
                  </a:lnTo>
                  <a:lnTo>
                    <a:pt x="94" y="94"/>
                  </a:lnTo>
                  <a:lnTo>
                    <a:pt x="96" y="102"/>
                  </a:lnTo>
                  <a:lnTo>
                    <a:pt x="96" y="110"/>
                  </a:lnTo>
                  <a:lnTo>
                    <a:pt x="94" y="127"/>
                  </a:lnTo>
                  <a:lnTo>
                    <a:pt x="85" y="140"/>
                  </a:lnTo>
                  <a:close/>
                  <a:moveTo>
                    <a:pt x="47" y="10"/>
                  </a:moveTo>
                  <a:lnTo>
                    <a:pt x="17" y="10"/>
                  </a:lnTo>
                  <a:lnTo>
                    <a:pt x="14" y="13"/>
                  </a:lnTo>
                  <a:lnTo>
                    <a:pt x="14" y="62"/>
                  </a:lnTo>
                  <a:lnTo>
                    <a:pt x="14" y="70"/>
                  </a:lnTo>
                  <a:lnTo>
                    <a:pt x="30" y="70"/>
                  </a:lnTo>
                  <a:lnTo>
                    <a:pt x="44" y="67"/>
                  </a:lnTo>
                  <a:lnTo>
                    <a:pt x="61" y="64"/>
                  </a:lnTo>
                  <a:lnTo>
                    <a:pt x="66" y="59"/>
                  </a:lnTo>
                  <a:lnTo>
                    <a:pt x="72" y="54"/>
                  </a:lnTo>
                  <a:lnTo>
                    <a:pt x="74" y="48"/>
                  </a:lnTo>
                  <a:lnTo>
                    <a:pt x="74" y="37"/>
                  </a:lnTo>
                  <a:lnTo>
                    <a:pt x="72" y="27"/>
                  </a:lnTo>
                  <a:lnTo>
                    <a:pt x="66" y="19"/>
                  </a:lnTo>
                  <a:lnTo>
                    <a:pt x="58" y="13"/>
                  </a:lnTo>
                  <a:lnTo>
                    <a:pt x="47" y="10"/>
                  </a:lnTo>
                  <a:close/>
                  <a:moveTo>
                    <a:pt x="39" y="81"/>
                  </a:moveTo>
                  <a:lnTo>
                    <a:pt x="39" y="81"/>
                  </a:lnTo>
                  <a:lnTo>
                    <a:pt x="14" y="81"/>
                  </a:lnTo>
                  <a:lnTo>
                    <a:pt x="14" y="97"/>
                  </a:lnTo>
                  <a:lnTo>
                    <a:pt x="17" y="143"/>
                  </a:lnTo>
                  <a:lnTo>
                    <a:pt x="39" y="143"/>
                  </a:lnTo>
                  <a:lnTo>
                    <a:pt x="50" y="143"/>
                  </a:lnTo>
                  <a:lnTo>
                    <a:pt x="61" y="140"/>
                  </a:lnTo>
                  <a:lnTo>
                    <a:pt x="72" y="135"/>
                  </a:lnTo>
                  <a:lnTo>
                    <a:pt x="80" y="127"/>
                  </a:lnTo>
                  <a:lnTo>
                    <a:pt x="83" y="119"/>
                  </a:lnTo>
                  <a:lnTo>
                    <a:pt x="83" y="110"/>
                  </a:lnTo>
                  <a:lnTo>
                    <a:pt x="83" y="102"/>
                  </a:lnTo>
                  <a:lnTo>
                    <a:pt x="80" y="94"/>
                  </a:lnTo>
                  <a:lnTo>
                    <a:pt x="74" y="89"/>
                  </a:lnTo>
                  <a:lnTo>
                    <a:pt x="69" y="86"/>
                  </a:lnTo>
                  <a:lnTo>
                    <a:pt x="52" y="81"/>
                  </a:lnTo>
                  <a:lnTo>
                    <a:pt x="39"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5" name="Freeform 42"/>
            <p:cNvSpPr>
              <a:spLocks/>
            </p:cNvSpPr>
            <p:nvPr/>
          </p:nvSpPr>
          <p:spPr bwMode="auto">
            <a:xfrm>
              <a:off x="1744"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3"/>
                </a:cxn>
                <a:cxn ang="0">
                  <a:pos x="35" y="113"/>
                </a:cxn>
                <a:cxn ang="0">
                  <a:pos x="35" y="113"/>
                </a:cxn>
                <a:cxn ang="0">
                  <a:pos x="24" y="111"/>
                </a:cxn>
                <a:cxn ang="0">
                  <a:pos x="13" y="108"/>
                </a:cxn>
                <a:cxn ang="0">
                  <a:pos x="13" y="108"/>
                </a:cxn>
                <a:cxn ang="0">
                  <a:pos x="8"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3" y="43"/>
                </a:cxn>
                <a:cxn ang="0">
                  <a:pos x="13" y="67"/>
                </a:cxn>
                <a:cxn ang="0">
                  <a:pos x="13" y="67"/>
                </a:cxn>
                <a:cxn ang="0">
                  <a:pos x="16" y="81"/>
                </a:cxn>
                <a:cxn ang="0">
                  <a:pos x="19" y="92"/>
                </a:cxn>
                <a:cxn ang="0">
                  <a:pos x="27" y="100"/>
                </a:cxn>
                <a:cxn ang="0">
                  <a:pos x="38" y="103"/>
                </a:cxn>
                <a:cxn ang="0">
                  <a:pos x="38" y="103"/>
                </a:cxn>
                <a:cxn ang="0">
                  <a:pos x="49" y="100"/>
                </a:cxn>
                <a:cxn ang="0">
                  <a:pos x="57" y="97"/>
                </a:cxn>
                <a:cxn ang="0">
                  <a:pos x="63" y="94"/>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6" y="113"/>
                  </a:lnTo>
                  <a:lnTo>
                    <a:pt x="35" y="113"/>
                  </a:lnTo>
                  <a:lnTo>
                    <a:pt x="24" y="111"/>
                  </a:lnTo>
                  <a:lnTo>
                    <a:pt x="13" y="108"/>
                  </a:lnTo>
                  <a:lnTo>
                    <a:pt x="8" y="103"/>
                  </a:lnTo>
                  <a:lnTo>
                    <a:pt x="5" y="97"/>
                  </a:lnTo>
                  <a:lnTo>
                    <a:pt x="2" y="84"/>
                  </a:lnTo>
                  <a:lnTo>
                    <a:pt x="2" y="57"/>
                  </a:lnTo>
                  <a:lnTo>
                    <a:pt x="2" y="43"/>
                  </a:lnTo>
                  <a:lnTo>
                    <a:pt x="0" y="3"/>
                  </a:lnTo>
                  <a:lnTo>
                    <a:pt x="2" y="0"/>
                  </a:lnTo>
                  <a:lnTo>
                    <a:pt x="13" y="0"/>
                  </a:lnTo>
                  <a:lnTo>
                    <a:pt x="16" y="0"/>
                  </a:lnTo>
                  <a:lnTo>
                    <a:pt x="13" y="43"/>
                  </a:lnTo>
                  <a:lnTo>
                    <a:pt x="13" y="67"/>
                  </a:lnTo>
                  <a:lnTo>
                    <a:pt x="16" y="81"/>
                  </a:lnTo>
                  <a:lnTo>
                    <a:pt x="19" y="92"/>
                  </a:lnTo>
                  <a:lnTo>
                    <a:pt x="27" y="100"/>
                  </a:lnTo>
                  <a:lnTo>
                    <a:pt x="38" y="103"/>
                  </a:lnTo>
                  <a:lnTo>
                    <a:pt x="49" y="100"/>
                  </a:lnTo>
                  <a:lnTo>
                    <a:pt x="57" y="97"/>
                  </a:lnTo>
                  <a:lnTo>
                    <a:pt x="63" y="94"/>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6" name="Freeform 41"/>
            <p:cNvSpPr>
              <a:spLocks/>
            </p:cNvSpPr>
            <p:nvPr/>
          </p:nvSpPr>
          <p:spPr bwMode="auto">
            <a:xfrm>
              <a:off x="1859" y="783"/>
              <a:ext cx="72" cy="116"/>
            </a:xfrm>
            <a:custGeom>
              <a:avLst/>
              <a:gdLst/>
              <a:ahLst/>
              <a:cxnLst>
                <a:cxn ang="0">
                  <a:pos x="30" y="116"/>
                </a:cxn>
                <a:cxn ang="0">
                  <a:pos x="30" y="116"/>
                </a:cxn>
                <a:cxn ang="0">
                  <a:pos x="17" y="114"/>
                </a:cxn>
                <a:cxn ang="0">
                  <a:pos x="0" y="108"/>
                </a:cxn>
                <a:cxn ang="0">
                  <a:pos x="0" y="106"/>
                </a:cxn>
                <a:cxn ang="0">
                  <a:pos x="0" y="106"/>
                </a:cxn>
                <a:cxn ang="0">
                  <a:pos x="0" y="95"/>
                </a:cxn>
                <a:cxn ang="0">
                  <a:pos x="3" y="92"/>
                </a:cxn>
                <a:cxn ang="0">
                  <a:pos x="3" y="92"/>
                </a:cxn>
                <a:cxn ang="0">
                  <a:pos x="17" y="103"/>
                </a:cxn>
                <a:cxn ang="0">
                  <a:pos x="25" y="106"/>
                </a:cxn>
                <a:cxn ang="0">
                  <a:pos x="33" y="106"/>
                </a:cxn>
                <a:cxn ang="0">
                  <a:pos x="33" y="106"/>
                </a:cxn>
                <a:cxn ang="0">
                  <a:pos x="41" y="106"/>
                </a:cxn>
                <a:cxn ang="0">
                  <a:pos x="50" y="100"/>
                </a:cxn>
                <a:cxn ang="0">
                  <a:pos x="55" y="95"/>
                </a:cxn>
                <a:cxn ang="0">
                  <a:pos x="58" y="84"/>
                </a:cxn>
                <a:cxn ang="0">
                  <a:pos x="58" y="84"/>
                </a:cxn>
                <a:cxn ang="0">
                  <a:pos x="55" y="76"/>
                </a:cxn>
                <a:cxn ang="0">
                  <a:pos x="50" y="68"/>
                </a:cxn>
                <a:cxn ang="0">
                  <a:pos x="39" y="65"/>
                </a:cxn>
                <a:cxn ang="0">
                  <a:pos x="30" y="62"/>
                </a:cxn>
                <a:cxn ang="0">
                  <a:pos x="19" y="60"/>
                </a:cxn>
                <a:cxn ang="0">
                  <a:pos x="8" y="54"/>
                </a:cxn>
                <a:cxn ang="0">
                  <a:pos x="3" y="46"/>
                </a:cxn>
                <a:cxn ang="0">
                  <a:pos x="0" y="33"/>
                </a:cxn>
                <a:cxn ang="0">
                  <a:pos x="0" y="33"/>
                </a:cxn>
                <a:cxn ang="0">
                  <a:pos x="0" y="24"/>
                </a:cxn>
                <a:cxn ang="0">
                  <a:pos x="3" y="16"/>
                </a:cxn>
                <a:cxn ang="0">
                  <a:pos x="11" y="8"/>
                </a:cxn>
                <a:cxn ang="0">
                  <a:pos x="25" y="3"/>
                </a:cxn>
                <a:cxn ang="0">
                  <a:pos x="36" y="0"/>
                </a:cxn>
                <a:cxn ang="0">
                  <a:pos x="36" y="0"/>
                </a:cxn>
                <a:cxn ang="0">
                  <a:pos x="52" y="3"/>
                </a:cxn>
                <a:cxn ang="0">
                  <a:pos x="66" y="8"/>
                </a:cxn>
                <a:cxn ang="0">
                  <a:pos x="66" y="8"/>
                </a:cxn>
                <a:cxn ang="0">
                  <a:pos x="66" y="8"/>
                </a:cxn>
                <a:cxn ang="0">
                  <a:pos x="66" y="22"/>
                </a:cxn>
                <a:cxn ang="0">
                  <a:pos x="63" y="22"/>
                </a:cxn>
                <a:cxn ang="0">
                  <a:pos x="63" y="22"/>
                </a:cxn>
                <a:cxn ang="0">
                  <a:pos x="50" y="14"/>
                </a:cxn>
                <a:cxn ang="0">
                  <a:pos x="36" y="14"/>
                </a:cxn>
                <a:cxn ang="0">
                  <a:pos x="36" y="14"/>
                </a:cxn>
                <a:cxn ang="0">
                  <a:pos x="28" y="14"/>
                </a:cxn>
                <a:cxn ang="0">
                  <a:pos x="22" y="16"/>
                </a:cxn>
                <a:cxn ang="0">
                  <a:pos x="17" y="22"/>
                </a:cxn>
                <a:cxn ang="0">
                  <a:pos x="14" y="30"/>
                </a:cxn>
                <a:cxn ang="0">
                  <a:pos x="14" y="30"/>
                </a:cxn>
                <a:cxn ang="0">
                  <a:pos x="17" y="41"/>
                </a:cxn>
                <a:cxn ang="0">
                  <a:pos x="22" y="46"/>
                </a:cxn>
                <a:cxn ang="0">
                  <a:pos x="41" y="52"/>
                </a:cxn>
                <a:cxn ang="0">
                  <a:pos x="52" y="57"/>
                </a:cxn>
                <a:cxn ang="0">
                  <a:pos x="63" y="62"/>
                </a:cxn>
                <a:cxn ang="0">
                  <a:pos x="69" y="70"/>
                </a:cxn>
                <a:cxn ang="0">
                  <a:pos x="72" y="84"/>
                </a:cxn>
                <a:cxn ang="0">
                  <a:pos x="72" y="84"/>
                </a:cxn>
                <a:cxn ang="0">
                  <a:pos x="69" y="92"/>
                </a:cxn>
                <a:cxn ang="0">
                  <a:pos x="69" y="97"/>
                </a:cxn>
                <a:cxn ang="0">
                  <a:pos x="63" y="106"/>
                </a:cxn>
                <a:cxn ang="0">
                  <a:pos x="58" y="108"/>
                </a:cxn>
                <a:cxn ang="0">
                  <a:pos x="47" y="114"/>
                </a:cxn>
                <a:cxn ang="0">
                  <a:pos x="30" y="116"/>
                </a:cxn>
                <a:cxn ang="0">
                  <a:pos x="30" y="116"/>
                </a:cxn>
              </a:cxnLst>
              <a:rect l="0" t="0" r="r" b="b"/>
              <a:pathLst>
                <a:path w="72" h="116">
                  <a:moveTo>
                    <a:pt x="30" y="116"/>
                  </a:moveTo>
                  <a:lnTo>
                    <a:pt x="30" y="116"/>
                  </a:lnTo>
                  <a:lnTo>
                    <a:pt x="17" y="114"/>
                  </a:lnTo>
                  <a:lnTo>
                    <a:pt x="0" y="108"/>
                  </a:lnTo>
                  <a:lnTo>
                    <a:pt x="0" y="106"/>
                  </a:lnTo>
                  <a:lnTo>
                    <a:pt x="0" y="95"/>
                  </a:lnTo>
                  <a:lnTo>
                    <a:pt x="3" y="92"/>
                  </a:lnTo>
                  <a:lnTo>
                    <a:pt x="17" y="103"/>
                  </a:lnTo>
                  <a:lnTo>
                    <a:pt x="25" y="106"/>
                  </a:lnTo>
                  <a:lnTo>
                    <a:pt x="33" y="106"/>
                  </a:lnTo>
                  <a:lnTo>
                    <a:pt x="41" y="106"/>
                  </a:lnTo>
                  <a:lnTo>
                    <a:pt x="50" y="100"/>
                  </a:lnTo>
                  <a:lnTo>
                    <a:pt x="55" y="95"/>
                  </a:lnTo>
                  <a:lnTo>
                    <a:pt x="58" y="84"/>
                  </a:lnTo>
                  <a:lnTo>
                    <a:pt x="55" y="76"/>
                  </a:lnTo>
                  <a:lnTo>
                    <a:pt x="50" y="68"/>
                  </a:lnTo>
                  <a:lnTo>
                    <a:pt x="39" y="65"/>
                  </a:lnTo>
                  <a:lnTo>
                    <a:pt x="30" y="62"/>
                  </a:lnTo>
                  <a:lnTo>
                    <a:pt x="19" y="60"/>
                  </a:lnTo>
                  <a:lnTo>
                    <a:pt x="8" y="54"/>
                  </a:lnTo>
                  <a:lnTo>
                    <a:pt x="3" y="46"/>
                  </a:lnTo>
                  <a:lnTo>
                    <a:pt x="0" y="33"/>
                  </a:lnTo>
                  <a:lnTo>
                    <a:pt x="0" y="24"/>
                  </a:lnTo>
                  <a:lnTo>
                    <a:pt x="3" y="16"/>
                  </a:lnTo>
                  <a:lnTo>
                    <a:pt x="11" y="8"/>
                  </a:lnTo>
                  <a:lnTo>
                    <a:pt x="25" y="3"/>
                  </a:lnTo>
                  <a:lnTo>
                    <a:pt x="36" y="0"/>
                  </a:lnTo>
                  <a:lnTo>
                    <a:pt x="52" y="3"/>
                  </a:lnTo>
                  <a:lnTo>
                    <a:pt x="66" y="8"/>
                  </a:lnTo>
                  <a:lnTo>
                    <a:pt x="66" y="22"/>
                  </a:lnTo>
                  <a:lnTo>
                    <a:pt x="63" y="22"/>
                  </a:lnTo>
                  <a:lnTo>
                    <a:pt x="50" y="14"/>
                  </a:lnTo>
                  <a:lnTo>
                    <a:pt x="36" y="14"/>
                  </a:lnTo>
                  <a:lnTo>
                    <a:pt x="28" y="14"/>
                  </a:lnTo>
                  <a:lnTo>
                    <a:pt x="22" y="16"/>
                  </a:lnTo>
                  <a:lnTo>
                    <a:pt x="17" y="22"/>
                  </a:lnTo>
                  <a:lnTo>
                    <a:pt x="14" y="30"/>
                  </a:lnTo>
                  <a:lnTo>
                    <a:pt x="17" y="41"/>
                  </a:lnTo>
                  <a:lnTo>
                    <a:pt x="22" y="46"/>
                  </a:lnTo>
                  <a:lnTo>
                    <a:pt x="41" y="52"/>
                  </a:lnTo>
                  <a:lnTo>
                    <a:pt x="52" y="57"/>
                  </a:lnTo>
                  <a:lnTo>
                    <a:pt x="63" y="62"/>
                  </a:lnTo>
                  <a:lnTo>
                    <a:pt x="69" y="70"/>
                  </a:lnTo>
                  <a:lnTo>
                    <a:pt x="72" y="84"/>
                  </a:lnTo>
                  <a:lnTo>
                    <a:pt x="69" y="92"/>
                  </a:lnTo>
                  <a:lnTo>
                    <a:pt x="69" y="97"/>
                  </a:lnTo>
                  <a:lnTo>
                    <a:pt x="63" y="106"/>
                  </a:lnTo>
                  <a:lnTo>
                    <a:pt x="58" y="108"/>
                  </a:lnTo>
                  <a:lnTo>
                    <a:pt x="47"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7" name="Freeform 40"/>
            <p:cNvSpPr>
              <a:spLocks noEditPoints="1"/>
            </p:cNvSpPr>
            <p:nvPr/>
          </p:nvSpPr>
          <p:spPr bwMode="auto">
            <a:xfrm>
              <a:off x="1958" y="732"/>
              <a:ext cx="17" cy="165"/>
            </a:xfrm>
            <a:custGeom>
              <a:avLst/>
              <a:gdLst/>
              <a:ahLst/>
              <a:cxnLst>
                <a:cxn ang="0">
                  <a:pos x="17" y="16"/>
                </a:cxn>
                <a:cxn ang="0">
                  <a:pos x="17" y="19"/>
                </a:cxn>
                <a:cxn ang="0">
                  <a:pos x="17" y="19"/>
                </a:cxn>
                <a:cxn ang="0">
                  <a:pos x="3" y="19"/>
                </a:cxn>
                <a:cxn ang="0">
                  <a:pos x="0" y="16"/>
                </a:cxn>
                <a:cxn ang="0">
                  <a:pos x="0" y="16"/>
                </a:cxn>
                <a:cxn ang="0">
                  <a:pos x="0" y="5"/>
                </a:cxn>
                <a:cxn ang="0">
                  <a:pos x="3" y="3"/>
                </a:cxn>
                <a:cxn ang="0">
                  <a:pos x="3" y="3"/>
                </a:cxn>
                <a:cxn ang="0">
                  <a:pos x="17" y="0"/>
                </a:cxn>
                <a:cxn ang="0">
                  <a:pos x="17" y="3"/>
                </a:cxn>
                <a:cxn ang="0">
                  <a:pos x="17" y="3"/>
                </a:cxn>
                <a:cxn ang="0">
                  <a:pos x="17" y="16"/>
                </a:cxn>
                <a:cxn ang="0">
                  <a:pos x="17" y="16"/>
                </a:cxn>
                <a:cxn ang="0">
                  <a:pos x="17" y="165"/>
                </a:cxn>
                <a:cxn ang="0">
                  <a:pos x="17" y="165"/>
                </a:cxn>
                <a:cxn ang="0">
                  <a:pos x="6" y="165"/>
                </a:cxn>
                <a:cxn ang="0">
                  <a:pos x="3" y="165"/>
                </a:cxn>
                <a:cxn ang="0">
                  <a:pos x="3" y="165"/>
                </a:cxn>
                <a:cxn ang="0">
                  <a:pos x="3" y="138"/>
                </a:cxn>
                <a:cxn ang="0">
                  <a:pos x="3" y="138"/>
                </a:cxn>
                <a:cxn ang="0">
                  <a:pos x="3" y="97"/>
                </a:cxn>
                <a:cxn ang="0">
                  <a:pos x="3" y="57"/>
                </a:cxn>
                <a:cxn ang="0">
                  <a:pos x="3" y="57"/>
                </a:cxn>
                <a:cxn ang="0">
                  <a:pos x="3" y="57"/>
                </a:cxn>
                <a:cxn ang="0">
                  <a:pos x="17" y="54"/>
                </a:cxn>
                <a:cxn ang="0">
                  <a:pos x="17" y="54"/>
                </a:cxn>
                <a:cxn ang="0">
                  <a:pos x="17" y="54"/>
                </a:cxn>
                <a:cxn ang="0">
                  <a:pos x="17" y="78"/>
                </a:cxn>
                <a:cxn ang="0">
                  <a:pos x="17" y="78"/>
                </a:cxn>
                <a:cxn ang="0">
                  <a:pos x="17" y="165"/>
                </a:cxn>
                <a:cxn ang="0">
                  <a:pos x="17" y="165"/>
                </a:cxn>
              </a:cxnLst>
              <a:rect l="0" t="0" r="r" b="b"/>
              <a:pathLst>
                <a:path w="17" h="165">
                  <a:moveTo>
                    <a:pt x="17" y="16"/>
                  </a:moveTo>
                  <a:lnTo>
                    <a:pt x="17" y="19"/>
                  </a:lnTo>
                  <a:lnTo>
                    <a:pt x="3" y="19"/>
                  </a:lnTo>
                  <a:lnTo>
                    <a:pt x="0" y="16"/>
                  </a:lnTo>
                  <a:lnTo>
                    <a:pt x="0" y="5"/>
                  </a:lnTo>
                  <a:lnTo>
                    <a:pt x="3" y="3"/>
                  </a:lnTo>
                  <a:lnTo>
                    <a:pt x="17" y="0"/>
                  </a:lnTo>
                  <a:lnTo>
                    <a:pt x="17" y="3"/>
                  </a:lnTo>
                  <a:lnTo>
                    <a:pt x="17" y="16"/>
                  </a:lnTo>
                  <a:close/>
                  <a:moveTo>
                    <a:pt x="17" y="165"/>
                  </a:moveTo>
                  <a:lnTo>
                    <a:pt x="17" y="165"/>
                  </a:lnTo>
                  <a:lnTo>
                    <a:pt x="6" y="165"/>
                  </a:lnTo>
                  <a:lnTo>
                    <a:pt x="3" y="165"/>
                  </a:lnTo>
                  <a:lnTo>
                    <a:pt x="3" y="138"/>
                  </a:lnTo>
                  <a:lnTo>
                    <a:pt x="3" y="97"/>
                  </a:lnTo>
                  <a:lnTo>
                    <a:pt x="3" y="57"/>
                  </a:lnTo>
                  <a:lnTo>
                    <a:pt x="17" y="54"/>
                  </a:lnTo>
                  <a:lnTo>
                    <a:pt x="17" y="78"/>
                  </a:lnTo>
                  <a:lnTo>
                    <a:pt x="17"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8" name="Freeform 39"/>
            <p:cNvSpPr>
              <a:spLocks/>
            </p:cNvSpPr>
            <p:nvPr/>
          </p:nvSpPr>
          <p:spPr bwMode="auto">
            <a:xfrm>
              <a:off x="2010" y="783"/>
              <a:ext cx="86" cy="114"/>
            </a:xfrm>
            <a:custGeom>
              <a:avLst/>
              <a:gdLst/>
              <a:ahLst/>
              <a:cxnLst>
                <a:cxn ang="0">
                  <a:pos x="86" y="114"/>
                </a:cxn>
                <a:cxn ang="0">
                  <a:pos x="86" y="114"/>
                </a:cxn>
                <a:cxn ang="0">
                  <a:pos x="72" y="114"/>
                </a:cxn>
                <a:cxn ang="0">
                  <a:pos x="72" y="114"/>
                </a:cxn>
                <a:cxn ang="0">
                  <a:pos x="72" y="114"/>
                </a:cxn>
                <a:cxn ang="0">
                  <a:pos x="72" y="84"/>
                </a:cxn>
                <a:cxn ang="0">
                  <a:pos x="72" y="84"/>
                </a:cxn>
                <a:cxn ang="0">
                  <a:pos x="72" y="43"/>
                </a:cxn>
                <a:cxn ang="0">
                  <a:pos x="72" y="43"/>
                </a:cxn>
                <a:cxn ang="0">
                  <a:pos x="72" y="33"/>
                </a:cxn>
                <a:cxn ang="0">
                  <a:pos x="66" y="22"/>
                </a:cxn>
                <a:cxn ang="0">
                  <a:pos x="61" y="16"/>
                </a:cxn>
                <a:cxn ang="0">
                  <a:pos x="50" y="14"/>
                </a:cxn>
                <a:cxn ang="0">
                  <a:pos x="50" y="14"/>
                </a:cxn>
                <a:cxn ang="0">
                  <a:pos x="42" y="14"/>
                </a:cxn>
                <a:cxn ang="0">
                  <a:pos x="31" y="16"/>
                </a:cxn>
                <a:cxn ang="0">
                  <a:pos x="17" y="27"/>
                </a:cxn>
                <a:cxn ang="0">
                  <a:pos x="17" y="33"/>
                </a:cxn>
                <a:cxn ang="0">
                  <a:pos x="17" y="33"/>
                </a:cxn>
                <a:cxn ang="0">
                  <a:pos x="17" y="114"/>
                </a:cxn>
                <a:cxn ang="0">
                  <a:pos x="17" y="114"/>
                </a:cxn>
                <a:cxn ang="0">
                  <a:pos x="17" y="114"/>
                </a:cxn>
                <a:cxn ang="0">
                  <a:pos x="6" y="114"/>
                </a:cxn>
                <a:cxn ang="0">
                  <a:pos x="3" y="114"/>
                </a:cxn>
                <a:cxn ang="0">
                  <a:pos x="3" y="114"/>
                </a:cxn>
                <a:cxn ang="0">
                  <a:pos x="3" y="87"/>
                </a:cxn>
                <a:cxn ang="0">
                  <a:pos x="3" y="70"/>
                </a:cxn>
                <a:cxn ang="0">
                  <a:pos x="3" y="70"/>
                </a:cxn>
                <a:cxn ang="0">
                  <a:pos x="0" y="6"/>
                </a:cxn>
                <a:cxn ang="0">
                  <a:pos x="3" y="3"/>
                </a:cxn>
                <a:cxn ang="0">
                  <a:pos x="3" y="3"/>
                </a:cxn>
                <a:cxn ang="0">
                  <a:pos x="14" y="3"/>
                </a:cxn>
                <a:cxn ang="0">
                  <a:pos x="17" y="3"/>
                </a:cxn>
                <a:cxn ang="0">
                  <a:pos x="17" y="3"/>
                </a:cxn>
                <a:cxn ang="0">
                  <a:pos x="17" y="14"/>
                </a:cxn>
                <a:cxn ang="0">
                  <a:pos x="17" y="14"/>
                </a:cxn>
                <a:cxn ang="0">
                  <a:pos x="33" y="6"/>
                </a:cxn>
                <a:cxn ang="0">
                  <a:pos x="42" y="3"/>
                </a:cxn>
                <a:cxn ang="0">
                  <a:pos x="53" y="0"/>
                </a:cxn>
                <a:cxn ang="0">
                  <a:pos x="53" y="0"/>
                </a:cxn>
                <a:cxn ang="0">
                  <a:pos x="61" y="3"/>
                </a:cxn>
                <a:cxn ang="0">
                  <a:pos x="69" y="6"/>
                </a:cxn>
                <a:cxn ang="0">
                  <a:pos x="77" y="11"/>
                </a:cxn>
                <a:cxn ang="0">
                  <a:pos x="83" y="19"/>
                </a:cxn>
                <a:cxn ang="0">
                  <a:pos x="83" y="19"/>
                </a:cxn>
                <a:cxn ang="0">
                  <a:pos x="86" y="33"/>
                </a:cxn>
                <a:cxn ang="0">
                  <a:pos x="86" y="46"/>
                </a:cxn>
                <a:cxn ang="0">
                  <a:pos x="86" y="68"/>
                </a:cxn>
                <a:cxn ang="0">
                  <a:pos x="86" y="68"/>
                </a:cxn>
                <a:cxn ang="0">
                  <a:pos x="86" y="114"/>
                </a:cxn>
                <a:cxn ang="0">
                  <a:pos x="86" y="114"/>
                </a:cxn>
              </a:cxnLst>
              <a:rect l="0" t="0" r="r" b="b"/>
              <a:pathLst>
                <a:path w="86" h="114">
                  <a:moveTo>
                    <a:pt x="86" y="114"/>
                  </a:moveTo>
                  <a:lnTo>
                    <a:pt x="86" y="114"/>
                  </a:lnTo>
                  <a:lnTo>
                    <a:pt x="72" y="114"/>
                  </a:lnTo>
                  <a:lnTo>
                    <a:pt x="72" y="84"/>
                  </a:lnTo>
                  <a:lnTo>
                    <a:pt x="72" y="43"/>
                  </a:lnTo>
                  <a:lnTo>
                    <a:pt x="72" y="33"/>
                  </a:lnTo>
                  <a:lnTo>
                    <a:pt x="66" y="22"/>
                  </a:lnTo>
                  <a:lnTo>
                    <a:pt x="61" y="16"/>
                  </a:lnTo>
                  <a:lnTo>
                    <a:pt x="50" y="14"/>
                  </a:lnTo>
                  <a:lnTo>
                    <a:pt x="42" y="14"/>
                  </a:lnTo>
                  <a:lnTo>
                    <a:pt x="31" y="16"/>
                  </a:lnTo>
                  <a:lnTo>
                    <a:pt x="17" y="27"/>
                  </a:lnTo>
                  <a:lnTo>
                    <a:pt x="17" y="33"/>
                  </a:lnTo>
                  <a:lnTo>
                    <a:pt x="17" y="114"/>
                  </a:lnTo>
                  <a:lnTo>
                    <a:pt x="6" y="114"/>
                  </a:lnTo>
                  <a:lnTo>
                    <a:pt x="3" y="114"/>
                  </a:lnTo>
                  <a:lnTo>
                    <a:pt x="3" y="87"/>
                  </a:lnTo>
                  <a:lnTo>
                    <a:pt x="3" y="70"/>
                  </a:lnTo>
                  <a:lnTo>
                    <a:pt x="0" y="6"/>
                  </a:lnTo>
                  <a:lnTo>
                    <a:pt x="3" y="3"/>
                  </a:lnTo>
                  <a:lnTo>
                    <a:pt x="14" y="3"/>
                  </a:lnTo>
                  <a:lnTo>
                    <a:pt x="17" y="3"/>
                  </a:lnTo>
                  <a:lnTo>
                    <a:pt x="17" y="14"/>
                  </a:lnTo>
                  <a:lnTo>
                    <a:pt x="33" y="6"/>
                  </a:lnTo>
                  <a:lnTo>
                    <a:pt x="42" y="3"/>
                  </a:lnTo>
                  <a:lnTo>
                    <a:pt x="53" y="0"/>
                  </a:lnTo>
                  <a:lnTo>
                    <a:pt x="61" y="3"/>
                  </a:lnTo>
                  <a:lnTo>
                    <a:pt x="69" y="6"/>
                  </a:lnTo>
                  <a:lnTo>
                    <a:pt x="77" y="11"/>
                  </a:lnTo>
                  <a:lnTo>
                    <a:pt x="83" y="19"/>
                  </a:lnTo>
                  <a:lnTo>
                    <a:pt x="86" y="33"/>
                  </a:lnTo>
                  <a:lnTo>
                    <a:pt x="86" y="46"/>
                  </a:lnTo>
                  <a:lnTo>
                    <a:pt x="86" y="68"/>
                  </a:lnTo>
                  <a:lnTo>
                    <a:pt x="86"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9" name="Freeform 38"/>
            <p:cNvSpPr>
              <a:spLocks noEditPoints="1"/>
            </p:cNvSpPr>
            <p:nvPr/>
          </p:nvSpPr>
          <p:spPr bwMode="auto">
            <a:xfrm>
              <a:off x="2129" y="783"/>
              <a:ext cx="90" cy="116"/>
            </a:xfrm>
            <a:custGeom>
              <a:avLst/>
              <a:gdLst/>
              <a:ahLst/>
              <a:cxnLst>
                <a:cxn ang="0">
                  <a:pos x="90" y="57"/>
                </a:cxn>
                <a:cxn ang="0">
                  <a:pos x="11" y="57"/>
                </a:cxn>
                <a:cxn ang="0">
                  <a:pos x="11" y="57"/>
                </a:cxn>
                <a:cxn ang="0">
                  <a:pos x="13" y="76"/>
                </a:cxn>
                <a:cxn ang="0">
                  <a:pos x="22" y="89"/>
                </a:cxn>
                <a:cxn ang="0">
                  <a:pos x="27" y="97"/>
                </a:cxn>
                <a:cxn ang="0">
                  <a:pos x="35" y="100"/>
                </a:cxn>
                <a:cxn ang="0">
                  <a:pos x="44" y="103"/>
                </a:cxn>
                <a:cxn ang="0">
                  <a:pos x="52" y="106"/>
                </a:cxn>
                <a:cxn ang="0">
                  <a:pos x="52" y="106"/>
                </a:cxn>
                <a:cxn ang="0">
                  <a:pos x="60" y="103"/>
                </a:cxn>
                <a:cxn ang="0">
                  <a:pos x="71" y="100"/>
                </a:cxn>
                <a:cxn ang="0">
                  <a:pos x="77" y="97"/>
                </a:cxn>
                <a:cxn ang="0">
                  <a:pos x="85" y="89"/>
                </a:cxn>
                <a:cxn ang="0">
                  <a:pos x="88" y="92"/>
                </a:cxn>
                <a:cxn ang="0">
                  <a:pos x="88" y="92"/>
                </a:cxn>
                <a:cxn ang="0">
                  <a:pos x="85" y="103"/>
                </a:cxn>
                <a:cxn ang="0">
                  <a:pos x="85" y="106"/>
                </a:cxn>
                <a:cxn ang="0">
                  <a:pos x="85" y="106"/>
                </a:cxn>
                <a:cxn ang="0">
                  <a:pos x="68" y="114"/>
                </a:cxn>
                <a:cxn ang="0">
                  <a:pos x="49" y="116"/>
                </a:cxn>
                <a:cxn ang="0">
                  <a:pos x="49" y="116"/>
                </a:cxn>
                <a:cxn ang="0">
                  <a:pos x="38" y="116"/>
                </a:cxn>
                <a:cxn ang="0">
                  <a:pos x="27" y="111"/>
                </a:cxn>
                <a:cxn ang="0">
                  <a:pos x="19" y="108"/>
                </a:cxn>
                <a:cxn ang="0">
                  <a:pos x="11" y="100"/>
                </a:cxn>
                <a:cxn ang="0">
                  <a:pos x="5" y="92"/>
                </a:cxn>
                <a:cxn ang="0">
                  <a:pos x="2" y="81"/>
                </a:cxn>
                <a:cxn ang="0">
                  <a:pos x="0" y="70"/>
                </a:cxn>
                <a:cxn ang="0">
                  <a:pos x="0" y="60"/>
                </a:cxn>
                <a:cxn ang="0">
                  <a:pos x="0" y="60"/>
                </a:cxn>
                <a:cxn ang="0">
                  <a:pos x="2" y="35"/>
                </a:cxn>
                <a:cxn ang="0">
                  <a:pos x="5" y="27"/>
                </a:cxn>
                <a:cxn ang="0">
                  <a:pos x="11" y="16"/>
                </a:cxn>
                <a:cxn ang="0">
                  <a:pos x="16" y="11"/>
                </a:cxn>
                <a:cxn ang="0">
                  <a:pos x="27" y="6"/>
                </a:cxn>
                <a:cxn ang="0">
                  <a:pos x="35" y="3"/>
                </a:cxn>
                <a:cxn ang="0">
                  <a:pos x="46" y="0"/>
                </a:cxn>
                <a:cxn ang="0">
                  <a:pos x="46" y="0"/>
                </a:cxn>
                <a:cxn ang="0">
                  <a:pos x="57" y="3"/>
                </a:cxn>
                <a:cxn ang="0">
                  <a:pos x="68" y="6"/>
                </a:cxn>
                <a:cxn ang="0">
                  <a:pos x="74" y="11"/>
                </a:cxn>
                <a:cxn ang="0">
                  <a:pos x="79" y="16"/>
                </a:cxn>
                <a:cxn ang="0">
                  <a:pos x="85" y="24"/>
                </a:cxn>
                <a:cxn ang="0">
                  <a:pos x="88" y="35"/>
                </a:cxn>
                <a:cxn ang="0">
                  <a:pos x="90" y="57"/>
                </a:cxn>
                <a:cxn ang="0">
                  <a:pos x="90" y="57"/>
                </a:cxn>
                <a:cxn ang="0">
                  <a:pos x="46" y="11"/>
                </a:cxn>
                <a:cxn ang="0">
                  <a:pos x="46" y="11"/>
                </a:cxn>
                <a:cxn ang="0">
                  <a:pos x="33" y="14"/>
                </a:cxn>
                <a:cxn ang="0">
                  <a:pos x="22" y="22"/>
                </a:cxn>
                <a:cxn ang="0">
                  <a:pos x="16" y="33"/>
                </a:cxn>
                <a:cxn ang="0">
                  <a:pos x="13" y="46"/>
                </a:cxn>
                <a:cxn ang="0">
                  <a:pos x="77" y="46"/>
                </a:cxn>
                <a:cxn ang="0">
                  <a:pos x="77" y="46"/>
                </a:cxn>
                <a:cxn ang="0">
                  <a:pos x="74" y="33"/>
                </a:cxn>
                <a:cxn ang="0">
                  <a:pos x="68" y="22"/>
                </a:cxn>
                <a:cxn ang="0">
                  <a:pos x="60" y="14"/>
                </a:cxn>
                <a:cxn ang="0">
                  <a:pos x="46" y="11"/>
                </a:cxn>
                <a:cxn ang="0">
                  <a:pos x="46" y="11"/>
                </a:cxn>
              </a:cxnLst>
              <a:rect l="0" t="0" r="r" b="b"/>
              <a:pathLst>
                <a:path w="90" h="116">
                  <a:moveTo>
                    <a:pt x="90" y="57"/>
                  </a:moveTo>
                  <a:lnTo>
                    <a:pt x="11" y="57"/>
                  </a:lnTo>
                  <a:lnTo>
                    <a:pt x="13" y="76"/>
                  </a:lnTo>
                  <a:lnTo>
                    <a:pt x="22" y="89"/>
                  </a:lnTo>
                  <a:lnTo>
                    <a:pt x="27" y="97"/>
                  </a:lnTo>
                  <a:lnTo>
                    <a:pt x="35" y="100"/>
                  </a:lnTo>
                  <a:lnTo>
                    <a:pt x="44" y="103"/>
                  </a:lnTo>
                  <a:lnTo>
                    <a:pt x="52" y="106"/>
                  </a:lnTo>
                  <a:lnTo>
                    <a:pt x="60" y="103"/>
                  </a:lnTo>
                  <a:lnTo>
                    <a:pt x="71" y="100"/>
                  </a:lnTo>
                  <a:lnTo>
                    <a:pt x="77" y="97"/>
                  </a:lnTo>
                  <a:lnTo>
                    <a:pt x="85" y="89"/>
                  </a:lnTo>
                  <a:lnTo>
                    <a:pt x="88" y="92"/>
                  </a:lnTo>
                  <a:lnTo>
                    <a:pt x="85" y="103"/>
                  </a:lnTo>
                  <a:lnTo>
                    <a:pt x="85" y="106"/>
                  </a:lnTo>
                  <a:lnTo>
                    <a:pt x="68" y="114"/>
                  </a:lnTo>
                  <a:lnTo>
                    <a:pt x="49" y="116"/>
                  </a:lnTo>
                  <a:lnTo>
                    <a:pt x="38" y="116"/>
                  </a:lnTo>
                  <a:lnTo>
                    <a:pt x="27" y="111"/>
                  </a:lnTo>
                  <a:lnTo>
                    <a:pt x="19" y="108"/>
                  </a:lnTo>
                  <a:lnTo>
                    <a:pt x="11" y="100"/>
                  </a:lnTo>
                  <a:lnTo>
                    <a:pt x="5" y="92"/>
                  </a:lnTo>
                  <a:lnTo>
                    <a:pt x="2" y="81"/>
                  </a:lnTo>
                  <a:lnTo>
                    <a:pt x="0" y="70"/>
                  </a:lnTo>
                  <a:lnTo>
                    <a:pt x="0" y="60"/>
                  </a:lnTo>
                  <a:lnTo>
                    <a:pt x="2" y="35"/>
                  </a:lnTo>
                  <a:lnTo>
                    <a:pt x="5" y="27"/>
                  </a:lnTo>
                  <a:lnTo>
                    <a:pt x="11" y="16"/>
                  </a:lnTo>
                  <a:lnTo>
                    <a:pt x="16" y="11"/>
                  </a:lnTo>
                  <a:lnTo>
                    <a:pt x="27" y="6"/>
                  </a:lnTo>
                  <a:lnTo>
                    <a:pt x="35" y="3"/>
                  </a:lnTo>
                  <a:lnTo>
                    <a:pt x="46" y="0"/>
                  </a:lnTo>
                  <a:lnTo>
                    <a:pt x="57" y="3"/>
                  </a:lnTo>
                  <a:lnTo>
                    <a:pt x="68" y="6"/>
                  </a:lnTo>
                  <a:lnTo>
                    <a:pt x="74" y="11"/>
                  </a:lnTo>
                  <a:lnTo>
                    <a:pt x="79" y="16"/>
                  </a:lnTo>
                  <a:lnTo>
                    <a:pt x="85" y="24"/>
                  </a:lnTo>
                  <a:lnTo>
                    <a:pt x="88" y="35"/>
                  </a:lnTo>
                  <a:lnTo>
                    <a:pt x="90" y="57"/>
                  </a:lnTo>
                  <a:close/>
                  <a:moveTo>
                    <a:pt x="46" y="11"/>
                  </a:moveTo>
                  <a:lnTo>
                    <a:pt x="46" y="11"/>
                  </a:lnTo>
                  <a:lnTo>
                    <a:pt x="33" y="14"/>
                  </a:lnTo>
                  <a:lnTo>
                    <a:pt x="22" y="22"/>
                  </a:lnTo>
                  <a:lnTo>
                    <a:pt x="16" y="33"/>
                  </a:lnTo>
                  <a:lnTo>
                    <a:pt x="13" y="46"/>
                  </a:lnTo>
                  <a:lnTo>
                    <a:pt x="77" y="46"/>
                  </a:lnTo>
                  <a:lnTo>
                    <a:pt x="74" y="33"/>
                  </a:lnTo>
                  <a:lnTo>
                    <a:pt x="68"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37"/>
            <p:cNvSpPr>
              <a:spLocks/>
            </p:cNvSpPr>
            <p:nvPr/>
          </p:nvSpPr>
          <p:spPr bwMode="auto">
            <a:xfrm>
              <a:off x="2244" y="783"/>
              <a:ext cx="72" cy="116"/>
            </a:xfrm>
            <a:custGeom>
              <a:avLst/>
              <a:gdLst/>
              <a:ahLst/>
              <a:cxnLst>
                <a:cxn ang="0">
                  <a:pos x="30" y="116"/>
                </a:cxn>
                <a:cxn ang="0">
                  <a:pos x="30" y="116"/>
                </a:cxn>
                <a:cxn ang="0">
                  <a:pos x="14" y="114"/>
                </a:cxn>
                <a:cxn ang="0">
                  <a:pos x="0" y="108"/>
                </a:cxn>
                <a:cxn ang="0">
                  <a:pos x="0" y="106"/>
                </a:cxn>
                <a:cxn ang="0">
                  <a:pos x="0" y="106"/>
                </a:cxn>
                <a:cxn ang="0">
                  <a:pos x="0" y="95"/>
                </a:cxn>
                <a:cxn ang="0">
                  <a:pos x="3" y="92"/>
                </a:cxn>
                <a:cxn ang="0">
                  <a:pos x="3" y="92"/>
                </a:cxn>
                <a:cxn ang="0">
                  <a:pos x="17" y="103"/>
                </a:cxn>
                <a:cxn ang="0">
                  <a:pos x="22" y="106"/>
                </a:cxn>
                <a:cxn ang="0">
                  <a:pos x="30" y="106"/>
                </a:cxn>
                <a:cxn ang="0">
                  <a:pos x="30" y="106"/>
                </a:cxn>
                <a:cxn ang="0">
                  <a:pos x="41" y="106"/>
                </a:cxn>
                <a:cxn ang="0">
                  <a:pos x="50" y="100"/>
                </a:cxn>
                <a:cxn ang="0">
                  <a:pos x="55" y="95"/>
                </a:cxn>
                <a:cxn ang="0">
                  <a:pos x="58" y="84"/>
                </a:cxn>
                <a:cxn ang="0">
                  <a:pos x="58" y="84"/>
                </a:cxn>
                <a:cxn ang="0">
                  <a:pos x="55" y="76"/>
                </a:cxn>
                <a:cxn ang="0">
                  <a:pos x="50" y="68"/>
                </a:cxn>
                <a:cxn ang="0">
                  <a:pos x="39" y="65"/>
                </a:cxn>
                <a:cxn ang="0">
                  <a:pos x="28" y="62"/>
                </a:cxn>
                <a:cxn ang="0">
                  <a:pos x="17" y="60"/>
                </a:cxn>
                <a:cxn ang="0">
                  <a:pos x="8" y="54"/>
                </a:cxn>
                <a:cxn ang="0">
                  <a:pos x="3" y="46"/>
                </a:cxn>
                <a:cxn ang="0">
                  <a:pos x="0" y="33"/>
                </a:cxn>
                <a:cxn ang="0">
                  <a:pos x="0" y="33"/>
                </a:cxn>
                <a:cxn ang="0">
                  <a:pos x="0" y="24"/>
                </a:cxn>
                <a:cxn ang="0">
                  <a:pos x="3" y="16"/>
                </a:cxn>
                <a:cxn ang="0">
                  <a:pos x="11" y="8"/>
                </a:cxn>
                <a:cxn ang="0">
                  <a:pos x="22" y="3"/>
                </a:cxn>
                <a:cxn ang="0">
                  <a:pos x="36" y="0"/>
                </a:cxn>
                <a:cxn ang="0">
                  <a:pos x="36" y="0"/>
                </a:cxn>
                <a:cxn ang="0">
                  <a:pos x="50" y="3"/>
                </a:cxn>
                <a:cxn ang="0">
                  <a:pos x="63" y="8"/>
                </a:cxn>
                <a:cxn ang="0">
                  <a:pos x="66" y="8"/>
                </a:cxn>
                <a:cxn ang="0">
                  <a:pos x="66" y="8"/>
                </a:cxn>
                <a:cxn ang="0">
                  <a:pos x="63" y="22"/>
                </a:cxn>
                <a:cxn ang="0">
                  <a:pos x="63" y="22"/>
                </a:cxn>
                <a:cxn ang="0">
                  <a:pos x="63" y="22"/>
                </a:cxn>
                <a:cxn ang="0">
                  <a:pos x="50" y="14"/>
                </a:cxn>
                <a:cxn ang="0">
                  <a:pos x="36" y="14"/>
                </a:cxn>
                <a:cxn ang="0">
                  <a:pos x="36" y="14"/>
                </a:cxn>
                <a:cxn ang="0">
                  <a:pos x="28" y="14"/>
                </a:cxn>
                <a:cxn ang="0">
                  <a:pos x="19" y="16"/>
                </a:cxn>
                <a:cxn ang="0">
                  <a:pos x="14" y="22"/>
                </a:cxn>
                <a:cxn ang="0">
                  <a:pos x="11" y="30"/>
                </a:cxn>
                <a:cxn ang="0">
                  <a:pos x="11" y="30"/>
                </a:cxn>
                <a:cxn ang="0">
                  <a:pos x="14" y="41"/>
                </a:cxn>
                <a:cxn ang="0">
                  <a:pos x="22" y="46"/>
                </a:cxn>
                <a:cxn ang="0">
                  <a:pos x="41" y="52"/>
                </a:cxn>
                <a:cxn ang="0">
                  <a:pos x="52" y="57"/>
                </a:cxn>
                <a:cxn ang="0">
                  <a:pos x="61" y="62"/>
                </a:cxn>
                <a:cxn ang="0">
                  <a:pos x="69" y="70"/>
                </a:cxn>
                <a:cxn ang="0">
                  <a:pos x="72" y="84"/>
                </a:cxn>
                <a:cxn ang="0">
                  <a:pos x="72" y="84"/>
                </a:cxn>
                <a:cxn ang="0">
                  <a:pos x="69" y="92"/>
                </a:cxn>
                <a:cxn ang="0">
                  <a:pos x="66" y="97"/>
                </a:cxn>
                <a:cxn ang="0">
                  <a:pos x="63" y="106"/>
                </a:cxn>
                <a:cxn ang="0">
                  <a:pos x="58" y="108"/>
                </a:cxn>
                <a:cxn ang="0">
                  <a:pos x="44" y="114"/>
                </a:cxn>
                <a:cxn ang="0">
                  <a:pos x="30" y="116"/>
                </a:cxn>
                <a:cxn ang="0">
                  <a:pos x="30" y="116"/>
                </a:cxn>
              </a:cxnLst>
              <a:rect l="0" t="0" r="r" b="b"/>
              <a:pathLst>
                <a:path w="72" h="116">
                  <a:moveTo>
                    <a:pt x="30" y="116"/>
                  </a:moveTo>
                  <a:lnTo>
                    <a:pt x="30" y="116"/>
                  </a:lnTo>
                  <a:lnTo>
                    <a:pt x="14" y="114"/>
                  </a:lnTo>
                  <a:lnTo>
                    <a:pt x="0" y="108"/>
                  </a:lnTo>
                  <a:lnTo>
                    <a:pt x="0" y="106"/>
                  </a:lnTo>
                  <a:lnTo>
                    <a:pt x="0" y="95"/>
                  </a:lnTo>
                  <a:lnTo>
                    <a:pt x="3" y="92"/>
                  </a:lnTo>
                  <a:lnTo>
                    <a:pt x="17" y="103"/>
                  </a:lnTo>
                  <a:lnTo>
                    <a:pt x="22" y="106"/>
                  </a:lnTo>
                  <a:lnTo>
                    <a:pt x="30" y="106"/>
                  </a:lnTo>
                  <a:lnTo>
                    <a:pt x="41" y="106"/>
                  </a:lnTo>
                  <a:lnTo>
                    <a:pt x="50" y="100"/>
                  </a:lnTo>
                  <a:lnTo>
                    <a:pt x="55" y="95"/>
                  </a:lnTo>
                  <a:lnTo>
                    <a:pt x="58" y="84"/>
                  </a:lnTo>
                  <a:lnTo>
                    <a:pt x="55" y="76"/>
                  </a:lnTo>
                  <a:lnTo>
                    <a:pt x="50" y="68"/>
                  </a:lnTo>
                  <a:lnTo>
                    <a:pt x="39" y="65"/>
                  </a:lnTo>
                  <a:lnTo>
                    <a:pt x="28" y="62"/>
                  </a:lnTo>
                  <a:lnTo>
                    <a:pt x="17" y="60"/>
                  </a:lnTo>
                  <a:lnTo>
                    <a:pt x="8" y="54"/>
                  </a:lnTo>
                  <a:lnTo>
                    <a:pt x="3" y="46"/>
                  </a:lnTo>
                  <a:lnTo>
                    <a:pt x="0" y="33"/>
                  </a:lnTo>
                  <a:lnTo>
                    <a:pt x="0" y="24"/>
                  </a:lnTo>
                  <a:lnTo>
                    <a:pt x="3" y="16"/>
                  </a:lnTo>
                  <a:lnTo>
                    <a:pt x="11" y="8"/>
                  </a:lnTo>
                  <a:lnTo>
                    <a:pt x="22" y="3"/>
                  </a:lnTo>
                  <a:lnTo>
                    <a:pt x="36" y="0"/>
                  </a:lnTo>
                  <a:lnTo>
                    <a:pt x="50" y="3"/>
                  </a:lnTo>
                  <a:lnTo>
                    <a:pt x="63" y="8"/>
                  </a:lnTo>
                  <a:lnTo>
                    <a:pt x="66" y="8"/>
                  </a:lnTo>
                  <a:lnTo>
                    <a:pt x="63" y="22"/>
                  </a:lnTo>
                  <a:lnTo>
                    <a:pt x="50" y="14"/>
                  </a:lnTo>
                  <a:lnTo>
                    <a:pt x="36" y="14"/>
                  </a:lnTo>
                  <a:lnTo>
                    <a:pt x="28" y="14"/>
                  </a:lnTo>
                  <a:lnTo>
                    <a:pt x="19" y="16"/>
                  </a:lnTo>
                  <a:lnTo>
                    <a:pt x="14" y="22"/>
                  </a:lnTo>
                  <a:lnTo>
                    <a:pt x="11" y="30"/>
                  </a:lnTo>
                  <a:lnTo>
                    <a:pt x="14" y="41"/>
                  </a:lnTo>
                  <a:lnTo>
                    <a:pt x="22" y="46"/>
                  </a:lnTo>
                  <a:lnTo>
                    <a:pt x="41" y="52"/>
                  </a:lnTo>
                  <a:lnTo>
                    <a:pt x="52" y="57"/>
                  </a:lnTo>
                  <a:lnTo>
                    <a:pt x="61" y="62"/>
                  </a:lnTo>
                  <a:lnTo>
                    <a:pt x="69" y="70"/>
                  </a:lnTo>
                  <a:lnTo>
                    <a:pt x="72" y="84"/>
                  </a:lnTo>
                  <a:lnTo>
                    <a:pt x="69" y="92"/>
                  </a:lnTo>
                  <a:lnTo>
                    <a:pt x="66" y="97"/>
                  </a:lnTo>
                  <a:lnTo>
                    <a:pt x="63" y="106"/>
                  </a:lnTo>
                  <a:lnTo>
                    <a:pt x="58" y="108"/>
                  </a:lnTo>
                  <a:lnTo>
                    <a:pt x="44"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1" name="Freeform 36"/>
            <p:cNvSpPr>
              <a:spLocks/>
            </p:cNvSpPr>
            <p:nvPr/>
          </p:nvSpPr>
          <p:spPr bwMode="auto">
            <a:xfrm>
              <a:off x="2338" y="783"/>
              <a:ext cx="71" cy="116"/>
            </a:xfrm>
            <a:custGeom>
              <a:avLst/>
              <a:gdLst/>
              <a:ahLst/>
              <a:cxnLst>
                <a:cxn ang="0">
                  <a:pos x="33" y="116"/>
                </a:cxn>
                <a:cxn ang="0">
                  <a:pos x="33" y="116"/>
                </a:cxn>
                <a:cxn ang="0">
                  <a:pos x="16" y="114"/>
                </a:cxn>
                <a:cxn ang="0">
                  <a:pos x="0" y="108"/>
                </a:cxn>
                <a:cxn ang="0">
                  <a:pos x="0" y="106"/>
                </a:cxn>
                <a:cxn ang="0">
                  <a:pos x="0" y="106"/>
                </a:cxn>
                <a:cxn ang="0">
                  <a:pos x="2" y="95"/>
                </a:cxn>
                <a:cxn ang="0">
                  <a:pos x="2" y="92"/>
                </a:cxn>
                <a:cxn ang="0">
                  <a:pos x="2" y="92"/>
                </a:cxn>
                <a:cxn ang="0">
                  <a:pos x="16" y="103"/>
                </a:cxn>
                <a:cxn ang="0">
                  <a:pos x="24" y="106"/>
                </a:cxn>
                <a:cxn ang="0">
                  <a:pos x="33" y="106"/>
                </a:cxn>
                <a:cxn ang="0">
                  <a:pos x="33" y="106"/>
                </a:cxn>
                <a:cxn ang="0">
                  <a:pos x="41" y="106"/>
                </a:cxn>
                <a:cxn ang="0">
                  <a:pos x="49" y="100"/>
                </a:cxn>
                <a:cxn ang="0">
                  <a:pos x="57" y="95"/>
                </a:cxn>
                <a:cxn ang="0">
                  <a:pos x="57" y="84"/>
                </a:cxn>
                <a:cxn ang="0">
                  <a:pos x="57" y="84"/>
                </a:cxn>
                <a:cxn ang="0">
                  <a:pos x="55" y="76"/>
                </a:cxn>
                <a:cxn ang="0">
                  <a:pos x="49" y="68"/>
                </a:cxn>
                <a:cxn ang="0">
                  <a:pos x="41" y="65"/>
                </a:cxn>
                <a:cxn ang="0">
                  <a:pos x="30" y="62"/>
                </a:cxn>
                <a:cxn ang="0">
                  <a:pos x="19" y="60"/>
                </a:cxn>
                <a:cxn ang="0">
                  <a:pos x="11" y="54"/>
                </a:cxn>
                <a:cxn ang="0">
                  <a:pos x="2" y="46"/>
                </a:cxn>
                <a:cxn ang="0">
                  <a:pos x="0" y="33"/>
                </a:cxn>
                <a:cxn ang="0">
                  <a:pos x="0" y="33"/>
                </a:cxn>
                <a:cxn ang="0">
                  <a:pos x="2" y="24"/>
                </a:cxn>
                <a:cxn ang="0">
                  <a:pos x="2" y="16"/>
                </a:cxn>
                <a:cxn ang="0">
                  <a:pos x="13" y="8"/>
                </a:cxn>
                <a:cxn ang="0">
                  <a:pos x="24" y="3"/>
                </a:cxn>
                <a:cxn ang="0">
                  <a:pos x="38" y="0"/>
                </a:cxn>
                <a:cxn ang="0">
                  <a:pos x="38" y="0"/>
                </a:cxn>
                <a:cxn ang="0">
                  <a:pos x="52" y="3"/>
                </a:cxn>
                <a:cxn ang="0">
                  <a:pos x="66" y="8"/>
                </a:cxn>
                <a:cxn ang="0">
                  <a:pos x="66" y="8"/>
                </a:cxn>
                <a:cxn ang="0">
                  <a:pos x="66" y="8"/>
                </a:cxn>
                <a:cxn ang="0">
                  <a:pos x="66" y="22"/>
                </a:cxn>
                <a:cxn ang="0">
                  <a:pos x="63" y="22"/>
                </a:cxn>
                <a:cxn ang="0">
                  <a:pos x="63" y="22"/>
                </a:cxn>
                <a:cxn ang="0">
                  <a:pos x="52" y="14"/>
                </a:cxn>
                <a:cxn ang="0">
                  <a:pos x="38" y="14"/>
                </a:cxn>
                <a:cxn ang="0">
                  <a:pos x="38" y="14"/>
                </a:cxn>
                <a:cxn ang="0">
                  <a:pos x="30" y="14"/>
                </a:cxn>
                <a:cxn ang="0">
                  <a:pos x="22" y="16"/>
                </a:cxn>
                <a:cxn ang="0">
                  <a:pos x="16" y="22"/>
                </a:cxn>
                <a:cxn ang="0">
                  <a:pos x="13" y="30"/>
                </a:cxn>
                <a:cxn ang="0">
                  <a:pos x="13" y="30"/>
                </a:cxn>
                <a:cxn ang="0">
                  <a:pos x="16" y="41"/>
                </a:cxn>
                <a:cxn ang="0">
                  <a:pos x="22" y="46"/>
                </a:cxn>
                <a:cxn ang="0">
                  <a:pos x="44" y="52"/>
                </a:cxn>
                <a:cxn ang="0">
                  <a:pos x="52" y="57"/>
                </a:cxn>
                <a:cxn ang="0">
                  <a:pos x="63" y="62"/>
                </a:cxn>
                <a:cxn ang="0">
                  <a:pos x="68" y="70"/>
                </a:cxn>
                <a:cxn ang="0">
                  <a:pos x="71" y="84"/>
                </a:cxn>
                <a:cxn ang="0">
                  <a:pos x="71" y="84"/>
                </a:cxn>
                <a:cxn ang="0">
                  <a:pos x="71" y="92"/>
                </a:cxn>
                <a:cxn ang="0">
                  <a:pos x="68" y="97"/>
                </a:cxn>
                <a:cxn ang="0">
                  <a:pos x="63" y="106"/>
                </a:cxn>
                <a:cxn ang="0">
                  <a:pos x="60" y="108"/>
                </a:cxn>
                <a:cxn ang="0">
                  <a:pos x="46" y="114"/>
                </a:cxn>
                <a:cxn ang="0">
                  <a:pos x="33" y="116"/>
                </a:cxn>
                <a:cxn ang="0">
                  <a:pos x="33" y="116"/>
                </a:cxn>
              </a:cxnLst>
              <a:rect l="0" t="0" r="r" b="b"/>
              <a:pathLst>
                <a:path w="71" h="116">
                  <a:moveTo>
                    <a:pt x="33" y="116"/>
                  </a:moveTo>
                  <a:lnTo>
                    <a:pt x="33" y="116"/>
                  </a:lnTo>
                  <a:lnTo>
                    <a:pt x="16" y="114"/>
                  </a:lnTo>
                  <a:lnTo>
                    <a:pt x="0" y="108"/>
                  </a:lnTo>
                  <a:lnTo>
                    <a:pt x="0" y="106"/>
                  </a:lnTo>
                  <a:lnTo>
                    <a:pt x="2" y="95"/>
                  </a:lnTo>
                  <a:lnTo>
                    <a:pt x="2" y="92"/>
                  </a:lnTo>
                  <a:lnTo>
                    <a:pt x="16" y="103"/>
                  </a:lnTo>
                  <a:lnTo>
                    <a:pt x="24" y="106"/>
                  </a:lnTo>
                  <a:lnTo>
                    <a:pt x="33" y="106"/>
                  </a:lnTo>
                  <a:lnTo>
                    <a:pt x="41" y="106"/>
                  </a:lnTo>
                  <a:lnTo>
                    <a:pt x="49" y="100"/>
                  </a:lnTo>
                  <a:lnTo>
                    <a:pt x="57" y="95"/>
                  </a:lnTo>
                  <a:lnTo>
                    <a:pt x="57" y="84"/>
                  </a:lnTo>
                  <a:lnTo>
                    <a:pt x="55" y="76"/>
                  </a:lnTo>
                  <a:lnTo>
                    <a:pt x="49" y="68"/>
                  </a:lnTo>
                  <a:lnTo>
                    <a:pt x="41" y="65"/>
                  </a:lnTo>
                  <a:lnTo>
                    <a:pt x="30" y="62"/>
                  </a:lnTo>
                  <a:lnTo>
                    <a:pt x="19" y="60"/>
                  </a:lnTo>
                  <a:lnTo>
                    <a:pt x="11" y="54"/>
                  </a:lnTo>
                  <a:lnTo>
                    <a:pt x="2" y="46"/>
                  </a:lnTo>
                  <a:lnTo>
                    <a:pt x="0" y="33"/>
                  </a:lnTo>
                  <a:lnTo>
                    <a:pt x="2" y="24"/>
                  </a:lnTo>
                  <a:lnTo>
                    <a:pt x="2" y="16"/>
                  </a:lnTo>
                  <a:lnTo>
                    <a:pt x="13" y="8"/>
                  </a:lnTo>
                  <a:lnTo>
                    <a:pt x="24" y="3"/>
                  </a:lnTo>
                  <a:lnTo>
                    <a:pt x="38" y="0"/>
                  </a:lnTo>
                  <a:lnTo>
                    <a:pt x="52" y="3"/>
                  </a:lnTo>
                  <a:lnTo>
                    <a:pt x="66" y="8"/>
                  </a:lnTo>
                  <a:lnTo>
                    <a:pt x="66" y="22"/>
                  </a:lnTo>
                  <a:lnTo>
                    <a:pt x="63" y="22"/>
                  </a:lnTo>
                  <a:lnTo>
                    <a:pt x="52" y="14"/>
                  </a:lnTo>
                  <a:lnTo>
                    <a:pt x="38" y="14"/>
                  </a:lnTo>
                  <a:lnTo>
                    <a:pt x="30" y="14"/>
                  </a:lnTo>
                  <a:lnTo>
                    <a:pt x="22" y="16"/>
                  </a:lnTo>
                  <a:lnTo>
                    <a:pt x="16" y="22"/>
                  </a:lnTo>
                  <a:lnTo>
                    <a:pt x="13" y="30"/>
                  </a:lnTo>
                  <a:lnTo>
                    <a:pt x="16" y="41"/>
                  </a:lnTo>
                  <a:lnTo>
                    <a:pt x="22" y="46"/>
                  </a:lnTo>
                  <a:lnTo>
                    <a:pt x="44" y="52"/>
                  </a:lnTo>
                  <a:lnTo>
                    <a:pt x="52" y="57"/>
                  </a:lnTo>
                  <a:lnTo>
                    <a:pt x="63" y="62"/>
                  </a:lnTo>
                  <a:lnTo>
                    <a:pt x="68" y="70"/>
                  </a:lnTo>
                  <a:lnTo>
                    <a:pt x="71" y="84"/>
                  </a:lnTo>
                  <a:lnTo>
                    <a:pt x="71" y="92"/>
                  </a:lnTo>
                  <a:lnTo>
                    <a:pt x="68" y="97"/>
                  </a:lnTo>
                  <a:lnTo>
                    <a:pt x="63" y="106"/>
                  </a:lnTo>
                  <a:lnTo>
                    <a:pt x="60" y="108"/>
                  </a:lnTo>
                  <a:lnTo>
                    <a:pt x="46"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Freeform 35"/>
            <p:cNvSpPr>
              <a:spLocks/>
            </p:cNvSpPr>
            <p:nvPr/>
          </p:nvSpPr>
          <p:spPr bwMode="auto">
            <a:xfrm>
              <a:off x="2505" y="740"/>
              <a:ext cx="88" cy="159"/>
            </a:xfrm>
            <a:custGeom>
              <a:avLst/>
              <a:gdLst/>
              <a:ahLst/>
              <a:cxnLst>
                <a:cxn ang="0">
                  <a:pos x="83" y="132"/>
                </a:cxn>
                <a:cxn ang="0">
                  <a:pos x="66" y="154"/>
                </a:cxn>
                <a:cxn ang="0">
                  <a:pos x="39" y="159"/>
                </a:cxn>
                <a:cxn ang="0">
                  <a:pos x="20" y="157"/>
                </a:cxn>
                <a:cxn ang="0">
                  <a:pos x="3" y="149"/>
                </a:cxn>
                <a:cxn ang="0">
                  <a:pos x="3" y="132"/>
                </a:cxn>
                <a:cxn ang="0">
                  <a:pos x="3" y="132"/>
                </a:cxn>
                <a:cxn ang="0">
                  <a:pos x="20" y="146"/>
                </a:cxn>
                <a:cxn ang="0">
                  <a:pos x="39" y="149"/>
                </a:cxn>
                <a:cxn ang="0">
                  <a:pos x="53" y="146"/>
                </a:cxn>
                <a:cxn ang="0">
                  <a:pos x="72" y="130"/>
                </a:cxn>
                <a:cxn ang="0">
                  <a:pos x="75" y="116"/>
                </a:cxn>
                <a:cxn ang="0">
                  <a:pos x="72" y="105"/>
                </a:cxn>
                <a:cxn ang="0">
                  <a:pos x="50" y="89"/>
                </a:cxn>
                <a:cxn ang="0">
                  <a:pos x="25" y="76"/>
                </a:cxn>
                <a:cxn ang="0">
                  <a:pos x="3" y="57"/>
                </a:cxn>
                <a:cxn ang="0">
                  <a:pos x="0" y="40"/>
                </a:cxn>
                <a:cxn ang="0">
                  <a:pos x="3" y="30"/>
                </a:cxn>
                <a:cxn ang="0">
                  <a:pos x="9" y="16"/>
                </a:cxn>
                <a:cxn ang="0">
                  <a:pos x="31" y="3"/>
                </a:cxn>
                <a:cxn ang="0">
                  <a:pos x="47" y="0"/>
                </a:cxn>
                <a:cxn ang="0">
                  <a:pos x="80" y="11"/>
                </a:cxn>
                <a:cxn ang="0">
                  <a:pos x="80" y="22"/>
                </a:cxn>
                <a:cxn ang="0">
                  <a:pos x="80" y="24"/>
                </a:cxn>
                <a:cxn ang="0">
                  <a:pos x="47" y="13"/>
                </a:cxn>
                <a:cxn ang="0">
                  <a:pos x="33" y="13"/>
                </a:cxn>
                <a:cxn ang="0">
                  <a:pos x="17" y="27"/>
                </a:cxn>
                <a:cxn ang="0">
                  <a:pos x="14" y="40"/>
                </a:cxn>
                <a:cxn ang="0">
                  <a:pos x="17" y="51"/>
                </a:cxn>
                <a:cxn ang="0">
                  <a:pos x="36" y="67"/>
                </a:cxn>
                <a:cxn ang="0">
                  <a:pos x="64" y="78"/>
                </a:cxn>
                <a:cxn ang="0">
                  <a:pos x="83" y="100"/>
                </a:cxn>
                <a:cxn ang="0">
                  <a:pos x="88" y="116"/>
                </a:cxn>
                <a:cxn ang="0">
                  <a:pos x="83" y="132"/>
                </a:cxn>
              </a:cxnLst>
              <a:rect l="0" t="0" r="r" b="b"/>
              <a:pathLst>
                <a:path w="88" h="159">
                  <a:moveTo>
                    <a:pt x="83" y="132"/>
                  </a:moveTo>
                  <a:lnTo>
                    <a:pt x="83" y="132"/>
                  </a:lnTo>
                  <a:lnTo>
                    <a:pt x="77" y="146"/>
                  </a:lnTo>
                  <a:lnTo>
                    <a:pt x="66" y="154"/>
                  </a:lnTo>
                  <a:lnTo>
                    <a:pt x="53" y="159"/>
                  </a:lnTo>
                  <a:lnTo>
                    <a:pt x="39" y="159"/>
                  </a:lnTo>
                  <a:lnTo>
                    <a:pt x="20" y="157"/>
                  </a:lnTo>
                  <a:lnTo>
                    <a:pt x="11" y="154"/>
                  </a:lnTo>
                  <a:lnTo>
                    <a:pt x="3" y="149"/>
                  </a:lnTo>
                  <a:lnTo>
                    <a:pt x="0" y="146"/>
                  </a:lnTo>
                  <a:lnTo>
                    <a:pt x="3" y="132"/>
                  </a:lnTo>
                  <a:lnTo>
                    <a:pt x="11" y="140"/>
                  </a:lnTo>
                  <a:lnTo>
                    <a:pt x="20" y="146"/>
                  </a:lnTo>
                  <a:lnTo>
                    <a:pt x="31" y="149"/>
                  </a:lnTo>
                  <a:lnTo>
                    <a:pt x="39" y="149"/>
                  </a:lnTo>
                  <a:lnTo>
                    <a:pt x="53" y="146"/>
                  </a:lnTo>
                  <a:lnTo>
                    <a:pt x="64" y="140"/>
                  </a:lnTo>
                  <a:lnTo>
                    <a:pt x="72" y="130"/>
                  </a:lnTo>
                  <a:lnTo>
                    <a:pt x="75" y="116"/>
                  </a:lnTo>
                  <a:lnTo>
                    <a:pt x="72" y="111"/>
                  </a:lnTo>
                  <a:lnTo>
                    <a:pt x="72" y="105"/>
                  </a:lnTo>
                  <a:lnTo>
                    <a:pt x="64" y="95"/>
                  </a:lnTo>
                  <a:lnTo>
                    <a:pt x="50" y="89"/>
                  </a:lnTo>
                  <a:lnTo>
                    <a:pt x="36" y="81"/>
                  </a:lnTo>
                  <a:lnTo>
                    <a:pt x="25" y="76"/>
                  </a:lnTo>
                  <a:lnTo>
                    <a:pt x="11" y="67"/>
                  </a:lnTo>
                  <a:lnTo>
                    <a:pt x="3" y="57"/>
                  </a:lnTo>
                  <a:lnTo>
                    <a:pt x="0" y="49"/>
                  </a:lnTo>
                  <a:lnTo>
                    <a:pt x="0" y="40"/>
                  </a:lnTo>
                  <a:lnTo>
                    <a:pt x="3" y="30"/>
                  </a:lnTo>
                  <a:lnTo>
                    <a:pt x="6" y="22"/>
                  </a:lnTo>
                  <a:lnTo>
                    <a:pt x="9" y="16"/>
                  </a:lnTo>
                  <a:lnTo>
                    <a:pt x="14" y="11"/>
                  </a:lnTo>
                  <a:lnTo>
                    <a:pt x="31" y="3"/>
                  </a:lnTo>
                  <a:lnTo>
                    <a:pt x="47" y="0"/>
                  </a:lnTo>
                  <a:lnTo>
                    <a:pt x="64" y="3"/>
                  </a:lnTo>
                  <a:lnTo>
                    <a:pt x="80" y="11"/>
                  </a:lnTo>
                  <a:lnTo>
                    <a:pt x="83" y="11"/>
                  </a:lnTo>
                  <a:lnTo>
                    <a:pt x="80" y="22"/>
                  </a:lnTo>
                  <a:lnTo>
                    <a:pt x="80" y="24"/>
                  </a:lnTo>
                  <a:lnTo>
                    <a:pt x="64" y="16"/>
                  </a:lnTo>
                  <a:lnTo>
                    <a:pt x="47" y="13"/>
                  </a:lnTo>
                  <a:lnTo>
                    <a:pt x="33" y="13"/>
                  </a:lnTo>
                  <a:lnTo>
                    <a:pt x="25" y="19"/>
                  </a:lnTo>
                  <a:lnTo>
                    <a:pt x="17" y="27"/>
                  </a:lnTo>
                  <a:lnTo>
                    <a:pt x="14" y="40"/>
                  </a:lnTo>
                  <a:lnTo>
                    <a:pt x="14" y="46"/>
                  </a:lnTo>
                  <a:lnTo>
                    <a:pt x="17" y="51"/>
                  </a:lnTo>
                  <a:lnTo>
                    <a:pt x="25" y="59"/>
                  </a:lnTo>
                  <a:lnTo>
                    <a:pt x="36" y="67"/>
                  </a:lnTo>
                  <a:lnTo>
                    <a:pt x="50" y="73"/>
                  </a:lnTo>
                  <a:lnTo>
                    <a:pt x="64" y="78"/>
                  </a:lnTo>
                  <a:lnTo>
                    <a:pt x="75" y="86"/>
                  </a:lnTo>
                  <a:lnTo>
                    <a:pt x="83" y="100"/>
                  </a:lnTo>
                  <a:lnTo>
                    <a:pt x="86" y="108"/>
                  </a:lnTo>
                  <a:lnTo>
                    <a:pt x="88" y="116"/>
                  </a:lnTo>
                  <a:lnTo>
                    <a:pt x="83" y="1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3" name="Freeform 34"/>
            <p:cNvSpPr>
              <a:spLocks/>
            </p:cNvSpPr>
            <p:nvPr/>
          </p:nvSpPr>
          <p:spPr bwMode="auto">
            <a:xfrm>
              <a:off x="2621" y="783"/>
              <a:ext cx="80" cy="116"/>
            </a:xfrm>
            <a:custGeom>
              <a:avLst/>
              <a:gdLst/>
              <a:ahLst/>
              <a:cxnLst>
                <a:cxn ang="0">
                  <a:pos x="77" y="106"/>
                </a:cxn>
                <a:cxn ang="0">
                  <a:pos x="77" y="108"/>
                </a:cxn>
                <a:cxn ang="0">
                  <a:pos x="77" y="108"/>
                </a:cxn>
                <a:cxn ang="0">
                  <a:pos x="63" y="114"/>
                </a:cxn>
                <a:cxn ang="0">
                  <a:pos x="47" y="116"/>
                </a:cxn>
                <a:cxn ang="0">
                  <a:pos x="47" y="116"/>
                </a:cxn>
                <a:cxn ang="0">
                  <a:pos x="38" y="116"/>
                </a:cxn>
                <a:cxn ang="0">
                  <a:pos x="30" y="114"/>
                </a:cxn>
                <a:cxn ang="0">
                  <a:pos x="30" y="114"/>
                </a:cxn>
                <a:cxn ang="0">
                  <a:pos x="16" y="106"/>
                </a:cxn>
                <a:cxn ang="0">
                  <a:pos x="5" y="92"/>
                </a:cxn>
                <a:cxn ang="0">
                  <a:pos x="0" y="79"/>
                </a:cxn>
                <a:cxn ang="0">
                  <a:pos x="0" y="60"/>
                </a:cxn>
                <a:cxn ang="0">
                  <a:pos x="0" y="60"/>
                </a:cxn>
                <a:cxn ang="0">
                  <a:pos x="0" y="49"/>
                </a:cxn>
                <a:cxn ang="0">
                  <a:pos x="3" y="38"/>
                </a:cxn>
                <a:cxn ang="0">
                  <a:pos x="5" y="27"/>
                </a:cxn>
                <a:cxn ang="0">
                  <a:pos x="11" y="19"/>
                </a:cxn>
                <a:cxn ang="0">
                  <a:pos x="19" y="11"/>
                </a:cxn>
                <a:cxn ang="0">
                  <a:pos x="27" y="6"/>
                </a:cxn>
                <a:cxn ang="0">
                  <a:pos x="38" y="3"/>
                </a:cxn>
                <a:cxn ang="0">
                  <a:pos x="49" y="0"/>
                </a:cxn>
                <a:cxn ang="0">
                  <a:pos x="49" y="0"/>
                </a:cxn>
                <a:cxn ang="0">
                  <a:pos x="63" y="3"/>
                </a:cxn>
                <a:cxn ang="0">
                  <a:pos x="77" y="8"/>
                </a:cxn>
                <a:cxn ang="0">
                  <a:pos x="77" y="11"/>
                </a:cxn>
                <a:cxn ang="0">
                  <a:pos x="77" y="11"/>
                </a:cxn>
                <a:cxn ang="0">
                  <a:pos x="77" y="22"/>
                </a:cxn>
                <a:cxn ang="0">
                  <a:pos x="74" y="22"/>
                </a:cxn>
                <a:cxn ang="0">
                  <a:pos x="74" y="22"/>
                </a:cxn>
                <a:cxn ang="0">
                  <a:pos x="63" y="16"/>
                </a:cxn>
                <a:cxn ang="0">
                  <a:pos x="49" y="14"/>
                </a:cxn>
                <a:cxn ang="0">
                  <a:pos x="49" y="14"/>
                </a:cxn>
                <a:cxn ang="0">
                  <a:pos x="41" y="14"/>
                </a:cxn>
                <a:cxn ang="0">
                  <a:pos x="33" y="16"/>
                </a:cxn>
                <a:cxn ang="0">
                  <a:pos x="27" y="22"/>
                </a:cxn>
                <a:cxn ang="0">
                  <a:pos x="22" y="27"/>
                </a:cxn>
                <a:cxn ang="0">
                  <a:pos x="14" y="41"/>
                </a:cxn>
                <a:cxn ang="0">
                  <a:pos x="11" y="60"/>
                </a:cxn>
                <a:cxn ang="0">
                  <a:pos x="11" y="60"/>
                </a:cxn>
                <a:cxn ang="0">
                  <a:pos x="14" y="76"/>
                </a:cxn>
                <a:cxn ang="0">
                  <a:pos x="22" y="92"/>
                </a:cxn>
                <a:cxn ang="0">
                  <a:pos x="25" y="97"/>
                </a:cxn>
                <a:cxn ang="0">
                  <a:pos x="33" y="100"/>
                </a:cxn>
                <a:cxn ang="0">
                  <a:pos x="41" y="103"/>
                </a:cxn>
                <a:cxn ang="0">
                  <a:pos x="49" y="106"/>
                </a:cxn>
                <a:cxn ang="0">
                  <a:pos x="49" y="106"/>
                </a:cxn>
                <a:cxn ang="0">
                  <a:pos x="58" y="103"/>
                </a:cxn>
                <a:cxn ang="0">
                  <a:pos x="63" y="100"/>
                </a:cxn>
                <a:cxn ang="0">
                  <a:pos x="77" y="92"/>
                </a:cxn>
                <a:cxn ang="0">
                  <a:pos x="80" y="92"/>
                </a:cxn>
                <a:cxn ang="0">
                  <a:pos x="80" y="92"/>
                </a:cxn>
                <a:cxn ang="0">
                  <a:pos x="77" y="106"/>
                </a:cxn>
                <a:cxn ang="0">
                  <a:pos x="77" y="106"/>
                </a:cxn>
              </a:cxnLst>
              <a:rect l="0" t="0" r="r" b="b"/>
              <a:pathLst>
                <a:path w="80" h="116">
                  <a:moveTo>
                    <a:pt x="77" y="106"/>
                  </a:moveTo>
                  <a:lnTo>
                    <a:pt x="77" y="108"/>
                  </a:lnTo>
                  <a:lnTo>
                    <a:pt x="63" y="114"/>
                  </a:lnTo>
                  <a:lnTo>
                    <a:pt x="47" y="116"/>
                  </a:lnTo>
                  <a:lnTo>
                    <a:pt x="38" y="116"/>
                  </a:lnTo>
                  <a:lnTo>
                    <a:pt x="30" y="114"/>
                  </a:lnTo>
                  <a:lnTo>
                    <a:pt x="16" y="106"/>
                  </a:lnTo>
                  <a:lnTo>
                    <a:pt x="5" y="92"/>
                  </a:lnTo>
                  <a:lnTo>
                    <a:pt x="0" y="79"/>
                  </a:lnTo>
                  <a:lnTo>
                    <a:pt x="0" y="60"/>
                  </a:lnTo>
                  <a:lnTo>
                    <a:pt x="0" y="49"/>
                  </a:lnTo>
                  <a:lnTo>
                    <a:pt x="3" y="38"/>
                  </a:lnTo>
                  <a:lnTo>
                    <a:pt x="5" y="27"/>
                  </a:lnTo>
                  <a:lnTo>
                    <a:pt x="11" y="19"/>
                  </a:lnTo>
                  <a:lnTo>
                    <a:pt x="19" y="11"/>
                  </a:lnTo>
                  <a:lnTo>
                    <a:pt x="27" y="6"/>
                  </a:lnTo>
                  <a:lnTo>
                    <a:pt x="38" y="3"/>
                  </a:lnTo>
                  <a:lnTo>
                    <a:pt x="49" y="0"/>
                  </a:lnTo>
                  <a:lnTo>
                    <a:pt x="63" y="3"/>
                  </a:lnTo>
                  <a:lnTo>
                    <a:pt x="77" y="8"/>
                  </a:lnTo>
                  <a:lnTo>
                    <a:pt x="77" y="11"/>
                  </a:lnTo>
                  <a:lnTo>
                    <a:pt x="77" y="22"/>
                  </a:lnTo>
                  <a:lnTo>
                    <a:pt x="74" y="22"/>
                  </a:lnTo>
                  <a:lnTo>
                    <a:pt x="63" y="16"/>
                  </a:lnTo>
                  <a:lnTo>
                    <a:pt x="49" y="14"/>
                  </a:lnTo>
                  <a:lnTo>
                    <a:pt x="41" y="14"/>
                  </a:lnTo>
                  <a:lnTo>
                    <a:pt x="33" y="16"/>
                  </a:lnTo>
                  <a:lnTo>
                    <a:pt x="27" y="22"/>
                  </a:lnTo>
                  <a:lnTo>
                    <a:pt x="22" y="27"/>
                  </a:lnTo>
                  <a:lnTo>
                    <a:pt x="14" y="41"/>
                  </a:lnTo>
                  <a:lnTo>
                    <a:pt x="11" y="60"/>
                  </a:lnTo>
                  <a:lnTo>
                    <a:pt x="14" y="76"/>
                  </a:lnTo>
                  <a:lnTo>
                    <a:pt x="22" y="92"/>
                  </a:lnTo>
                  <a:lnTo>
                    <a:pt x="25" y="97"/>
                  </a:lnTo>
                  <a:lnTo>
                    <a:pt x="33" y="100"/>
                  </a:lnTo>
                  <a:lnTo>
                    <a:pt x="41" y="103"/>
                  </a:lnTo>
                  <a:lnTo>
                    <a:pt x="49" y="106"/>
                  </a:lnTo>
                  <a:lnTo>
                    <a:pt x="58" y="103"/>
                  </a:lnTo>
                  <a:lnTo>
                    <a:pt x="63" y="100"/>
                  </a:lnTo>
                  <a:lnTo>
                    <a:pt x="77" y="92"/>
                  </a:lnTo>
                  <a:lnTo>
                    <a:pt x="80" y="92"/>
                  </a:lnTo>
                  <a:lnTo>
                    <a:pt x="77"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4" name="Freeform 33"/>
            <p:cNvSpPr>
              <a:spLocks/>
            </p:cNvSpPr>
            <p:nvPr/>
          </p:nvSpPr>
          <p:spPr bwMode="auto">
            <a:xfrm>
              <a:off x="2723" y="726"/>
              <a:ext cx="85" cy="171"/>
            </a:xfrm>
            <a:custGeom>
              <a:avLst/>
              <a:gdLst/>
              <a:ahLst/>
              <a:cxnLst>
                <a:cxn ang="0">
                  <a:pos x="85" y="171"/>
                </a:cxn>
                <a:cxn ang="0">
                  <a:pos x="85" y="171"/>
                </a:cxn>
                <a:cxn ang="0">
                  <a:pos x="71" y="171"/>
                </a:cxn>
                <a:cxn ang="0">
                  <a:pos x="71" y="171"/>
                </a:cxn>
                <a:cxn ang="0">
                  <a:pos x="71" y="171"/>
                </a:cxn>
                <a:cxn ang="0">
                  <a:pos x="71" y="136"/>
                </a:cxn>
                <a:cxn ang="0">
                  <a:pos x="71" y="136"/>
                </a:cxn>
                <a:cxn ang="0">
                  <a:pos x="71" y="106"/>
                </a:cxn>
                <a:cxn ang="0">
                  <a:pos x="71" y="106"/>
                </a:cxn>
                <a:cxn ang="0">
                  <a:pos x="71" y="92"/>
                </a:cxn>
                <a:cxn ang="0">
                  <a:pos x="68" y="81"/>
                </a:cxn>
                <a:cxn ang="0">
                  <a:pos x="68" y="81"/>
                </a:cxn>
                <a:cxn ang="0">
                  <a:pos x="66" y="76"/>
                </a:cxn>
                <a:cxn ang="0">
                  <a:pos x="60" y="73"/>
                </a:cxn>
                <a:cxn ang="0">
                  <a:pos x="55" y="71"/>
                </a:cxn>
                <a:cxn ang="0">
                  <a:pos x="49" y="71"/>
                </a:cxn>
                <a:cxn ang="0">
                  <a:pos x="49" y="71"/>
                </a:cxn>
                <a:cxn ang="0">
                  <a:pos x="38" y="71"/>
                </a:cxn>
                <a:cxn ang="0">
                  <a:pos x="30" y="73"/>
                </a:cxn>
                <a:cxn ang="0">
                  <a:pos x="16" y="84"/>
                </a:cxn>
                <a:cxn ang="0">
                  <a:pos x="16" y="84"/>
                </a:cxn>
                <a:cxn ang="0">
                  <a:pos x="16" y="87"/>
                </a:cxn>
                <a:cxn ang="0">
                  <a:pos x="16" y="87"/>
                </a:cxn>
                <a:cxn ang="0">
                  <a:pos x="16" y="171"/>
                </a:cxn>
                <a:cxn ang="0">
                  <a:pos x="16" y="171"/>
                </a:cxn>
                <a:cxn ang="0">
                  <a:pos x="16" y="171"/>
                </a:cxn>
                <a:cxn ang="0">
                  <a:pos x="2" y="171"/>
                </a:cxn>
                <a:cxn ang="0">
                  <a:pos x="2" y="171"/>
                </a:cxn>
                <a:cxn ang="0">
                  <a:pos x="2" y="171"/>
                </a:cxn>
                <a:cxn ang="0">
                  <a:pos x="2" y="76"/>
                </a:cxn>
                <a:cxn ang="0">
                  <a:pos x="2" y="76"/>
                </a:cxn>
                <a:cxn ang="0">
                  <a:pos x="2" y="38"/>
                </a:cxn>
                <a:cxn ang="0">
                  <a:pos x="0" y="3"/>
                </a:cxn>
                <a:cxn ang="0">
                  <a:pos x="2" y="0"/>
                </a:cxn>
                <a:cxn ang="0">
                  <a:pos x="2" y="0"/>
                </a:cxn>
                <a:cxn ang="0">
                  <a:pos x="13" y="0"/>
                </a:cxn>
                <a:cxn ang="0">
                  <a:pos x="16" y="0"/>
                </a:cxn>
                <a:cxn ang="0">
                  <a:pos x="16" y="0"/>
                </a:cxn>
                <a:cxn ang="0">
                  <a:pos x="16" y="33"/>
                </a:cxn>
                <a:cxn ang="0">
                  <a:pos x="16" y="71"/>
                </a:cxn>
                <a:cxn ang="0">
                  <a:pos x="16" y="71"/>
                </a:cxn>
                <a:cxn ang="0">
                  <a:pos x="33" y="63"/>
                </a:cxn>
                <a:cxn ang="0">
                  <a:pos x="41" y="60"/>
                </a:cxn>
                <a:cxn ang="0">
                  <a:pos x="52" y="57"/>
                </a:cxn>
                <a:cxn ang="0">
                  <a:pos x="52" y="57"/>
                </a:cxn>
                <a:cxn ang="0">
                  <a:pos x="60" y="60"/>
                </a:cxn>
                <a:cxn ang="0">
                  <a:pos x="68" y="63"/>
                </a:cxn>
                <a:cxn ang="0">
                  <a:pos x="77" y="68"/>
                </a:cxn>
                <a:cxn ang="0">
                  <a:pos x="79" y="76"/>
                </a:cxn>
                <a:cxn ang="0">
                  <a:pos x="79" y="76"/>
                </a:cxn>
                <a:cxn ang="0">
                  <a:pos x="82" y="90"/>
                </a:cxn>
                <a:cxn ang="0">
                  <a:pos x="85" y="103"/>
                </a:cxn>
                <a:cxn ang="0">
                  <a:pos x="85" y="125"/>
                </a:cxn>
                <a:cxn ang="0">
                  <a:pos x="85" y="125"/>
                </a:cxn>
                <a:cxn ang="0">
                  <a:pos x="85" y="171"/>
                </a:cxn>
                <a:cxn ang="0">
                  <a:pos x="85" y="171"/>
                </a:cxn>
              </a:cxnLst>
              <a:rect l="0" t="0" r="r" b="b"/>
              <a:pathLst>
                <a:path w="85" h="171">
                  <a:moveTo>
                    <a:pt x="85" y="171"/>
                  </a:moveTo>
                  <a:lnTo>
                    <a:pt x="85" y="171"/>
                  </a:lnTo>
                  <a:lnTo>
                    <a:pt x="71" y="171"/>
                  </a:lnTo>
                  <a:lnTo>
                    <a:pt x="71" y="136"/>
                  </a:lnTo>
                  <a:lnTo>
                    <a:pt x="71" y="106"/>
                  </a:lnTo>
                  <a:lnTo>
                    <a:pt x="71" y="92"/>
                  </a:lnTo>
                  <a:lnTo>
                    <a:pt x="68" y="81"/>
                  </a:lnTo>
                  <a:lnTo>
                    <a:pt x="66" y="76"/>
                  </a:lnTo>
                  <a:lnTo>
                    <a:pt x="60" y="73"/>
                  </a:lnTo>
                  <a:lnTo>
                    <a:pt x="55" y="71"/>
                  </a:lnTo>
                  <a:lnTo>
                    <a:pt x="49" y="71"/>
                  </a:lnTo>
                  <a:lnTo>
                    <a:pt x="38" y="71"/>
                  </a:lnTo>
                  <a:lnTo>
                    <a:pt x="30" y="73"/>
                  </a:lnTo>
                  <a:lnTo>
                    <a:pt x="16" y="84"/>
                  </a:lnTo>
                  <a:lnTo>
                    <a:pt x="16" y="87"/>
                  </a:lnTo>
                  <a:lnTo>
                    <a:pt x="16" y="171"/>
                  </a:lnTo>
                  <a:lnTo>
                    <a:pt x="2" y="171"/>
                  </a:lnTo>
                  <a:lnTo>
                    <a:pt x="2" y="76"/>
                  </a:lnTo>
                  <a:lnTo>
                    <a:pt x="2" y="38"/>
                  </a:lnTo>
                  <a:lnTo>
                    <a:pt x="0" y="3"/>
                  </a:lnTo>
                  <a:lnTo>
                    <a:pt x="2" y="0"/>
                  </a:lnTo>
                  <a:lnTo>
                    <a:pt x="13" y="0"/>
                  </a:lnTo>
                  <a:lnTo>
                    <a:pt x="16" y="0"/>
                  </a:lnTo>
                  <a:lnTo>
                    <a:pt x="16" y="33"/>
                  </a:lnTo>
                  <a:lnTo>
                    <a:pt x="16" y="71"/>
                  </a:lnTo>
                  <a:lnTo>
                    <a:pt x="33" y="63"/>
                  </a:lnTo>
                  <a:lnTo>
                    <a:pt x="41" y="60"/>
                  </a:lnTo>
                  <a:lnTo>
                    <a:pt x="52" y="57"/>
                  </a:lnTo>
                  <a:lnTo>
                    <a:pt x="60" y="60"/>
                  </a:lnTo>
                  <a:lnTo>
                    <a:pt x="68" y="63"/>
                  </a:lnTo>
                  <a:lnTo>
                    <a:pt x="77" y="68"/>
                  </a:lnTo>
                  <a:lnTo>
                    <a:pt x="79" y="76"/>
                  </a:lnTo>
                  <a:lnTo>
                    <a:pt x="82" y="90"/>
                  </a:lnTo>
                  <a:lnTo>
                    <a:pt x="85" y="103"/>
                  </a:lnTo>
                  <a:lnTo>
                    <a:pt x="85" y="125"/>
                  </a:lnTo>
                  <a:lnTo>
                    <a:pt x="85"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5" name="Freeform 32"/>
            <p:cNvSpPr>
              <a:spLocks noEditPoints="1"/>
            </p:cNvSpPr>
            <p:nvPr/>
          </p:nvSpPr>
          <p:spPr bwMode="auto">
            <a:xfrm>
              <a:off x="2841" y="783"/>
              <a:ext cx="93" cy="116"/>
            </a:xfrm>
            <a:custGeom>
              <a:avLst/>
              <a:gdLst/>
              <a:ahLst/>
              <a:cxnLst>
                <a:cxn ang="0">
                  <a:pos x="47" y="116"/>
                </a:cxn>
                <a:cxn ang="0">
                  <a:pos x="25" y="111"/>
                </a:cxn>
                <a:cxn ang="0">
                  <a:pos x="11" y="100"/>
                </a:cxn>
                <a:cxn ang="0">
                  <a:pos x="3" y="81"/>
                </a:cxn>
                <a:cxn ang="0">
                  <a:pos x="0" y="57"/>
                </a:cxn>
                <a:cxn ang="0">
                  <a:pos x="5" y="24"/>
                </a:cxn>
                <a:cxn ang="0">
                  <a:pos x="16" y="11"/>
                </a:cxn>
                <a:cxn ang="0">
                  <a:pos x="36" y="3"/>
                </a:cxn>
                <a:cxn ang="0">
                  <a:pos x="47" y="0"/>
                </a:cxn>
                <a:cxn ang="0">
                  <a:pos x="69" y="6"/>
                </a:cxn>
                <a:cxn ang="0">
                  <a:pos x="82" y="19"/>
                </a:cxn>
                <a:cxn ang="0">
                  <a:pos x="91" y="35"/>
                </a:cxn>
                <a:cxn ang="0">
                  <a:pos x="93" y="60"/>
                </a:cxn>
                <a:cxn ang="0">
                  <a:pos x="88" y="92"/>
                </a:cxn>
                <a:cxn ang="0">
                  <a:pos x="74" y="106"/>
                </a:cxn>
                <a:cxn ang="0">
                  <a:pos x="58" y="116"/>
                </a:cxn>
                <a:cxn ang="0">
                  <a:pos x="47" y="116"/>
                </a:cxn>
                <a:cxn ang="0">
                  <a:pos x="47" y="11"/>
                </a:cxn>
                <a:cxn ang="0">
                  <a:pos x="30" y="16"/>
                </a:cxn>
                <a:cxn ang="0">
                  <a:pos x="19" y="24"/>
                </a:cxn>
                <a:cxn ang="0">
                  <a:pos x="14" y="57"/>
                </a:cxn>
                <a:cxn ang="0">
                  <a:pos x="14" y="76"/>
                </a:cxn>
                <a:cxn ang="0">
                  <a:pos x="25" y="97"/>
                </a:cxn>
                <a:cxn ang="0">
                  <a:pos x="38" y="103"/>
                </a:cxn>
                <a:cxn ang="0">
                  <a:pos x="47" y="106"/>
                </a:cxn>
                <a:cxn ang="0">
                  <a:pos x="63" y="100"/>
                </a:cxn>
                <a:cxn ang="0">
                  <a:pos x="71" y="92"/>
                </a:cxn>
                <a:cxn ang="0">
                  <a:pos x="80" y="60"/>
                </a:cxn>
                <a:cxn ang="0">
                  <a:pos x="77" y="43"/>
                </a:cxn>
                <a:cxn ang="0">
                  <a:pos x="69" y="22"/>
                </a:cxn>
                <a:cxn ang="0">
                  <a:pos x="55" y="14"/>
                </a:cxn>
                <a:cxn ang="0">
                  <a:pos x="47" y="11"/>
                </a:cxn>
              </a:cxnLst>
              <a:rect l="0" t="0" r="r" b="b"/>
              <a:pathLst>
                <a:path w="93" h="116">
                  <a:moveTo>
                    <a:pt x="47" y="116"/>
                  </a:moveTo>
                  <a:lnTo>
                    <a:pt x="47" y="116"/>
                  </a:lnTo>
                  <a:lnTo>
                    <a:pt x="33" y="116"/>
                  </a:lnTo>
                  <a:lnTo>
                    <a:pt x="25" y="111"/>
                  </a:lnTo>
                  <a:lnTo>
                    <a:pt x="16" y="106"/>
                  </a:lnTo>
                  <a:lnTo>
                    <a:pt x="11" y="100"/>
                  </a:lnTo>
                  <a:lnTo>
                    <a:pt x="5" y="92"/>
                  </a:lnTo>
                  <a:lnTo>
                    <a:pt x="3" y="81"/>
                  </a:lnTo>
                  <a:lnTo>
                    <a:pt x="0" y="57"/>
                  </a:lnTo>
                  <a:lnTo>
                    <a:pt x="3" y="35"/>
                  </a:lnTo>
                  <a:lnTo>
                    <a:pt x="5" y="24"/>
                  </a:lnTo>
                  <a:lnTo>
                    <a:pt x="11" y="16"/>
                  </a:lnTo>
                  <a:lnTo>
                    <a:pt x="16" y="11"/>
                  </a:lnTo>
                  <a:lnTo>
                    <a:pt x="25" y="6"/>
                  </a:lnTo>
                  <a:lnTo>
                    <a:pt x="36" y="3"/>
                  </a:lnTo>
                  <a:lnTo>
                    <a:pt x="47" y="0"/>
                  </a:lnTo>
                  <a:lnTo>
                    <a:pt x="58" y="3"/>
                  </a:lnTo>
                  <a:lnTo>
                    <a:pt x="69" y="6"/>
                  </a:lnTo>
                  <a:lnTo>
                    <a:pt x="77" y="11"/>
                  </a:lnTo>
                  <a:lnTo>
                    <a:pt x="82" y="19"/>
                  </a:lnTo>
                  <a:lnTo>
                    <a:pt x="88" y="27"/>
                  </a:lnTo>
                  <a:lnTo>
                    <a:pt x="91" y="35"/>
                  </a:lnTo>
                  <a:lnTo>
                    <a:pt x="93" y="60"/>
                  </a:lnTo>
                  <a:lnTo>
                    <a:pt x="91" y="81"/>
                  </a:lnTo>
                  <a:lnTo>
                    <a:pt x="88" y="92"/>
                  </a:lnTo>
                  <a:lnTo>
                    <a:pt x="82" y="100"/>
                  </a:lnTo>
                  <a:lnTo>
                    <a:pt x="74" y="106"/>
                  </a:lnTo>
                  <a:lnTo>
                    <a:pt x="66" y="111"/>
                  </a:lnTo>
                  <a:lnTo>
                    <a:pt x="58" y="116"/>
                  </a:lnTo>
                  <a:lnTo>
                    <a:pt x="47" y="116"/>
                  </a:lnTo>
                  <a:close/>
                  <a:moveTo>
                    <a:pt x="47" y="11"/>
                  </a:moveTo>
                  <a:lnTo>
                    <a:pt x="47" y="11"/>
                  </a:lnTo>
                  <a:lnTo>
                    <a:pt x="38" y="14"/>
                  </a:lnTo>
                  <a:lnTo>
                    <a:pt x="30" y="16"/>
                  </a:lnTo>
                  <a:lnTo>
                    <a:pt x="25" y="19"/>
                  </a:lnTo>
                  <a:lnTo>
                    <a:pt x="19" y="24"/>
                  </a:lnTo>
                  <a:lnTo>
                    <a:pt x="14" y="41"/>
                  </a:lnTo>
                  <a:lnTo>
                    <a:pt x="14" y="57"/>
                  </a:lnTo>
                  <a:lnTo>
                    <a:pt x="14" y="76"/>
                  </a:lnTo>
                  <a:lnTo>
                    <a:pt x="19" y="89"/>
                  </a:lnTo>
                  <a:lnTo>
                    <a:pt x="25" y="97"/>
                  </a:lnTo>
                  <a:lnTo>
                    <a:pt x="30" y="100"/>
                  </a:lnTo>
                  <a:lnTo>
                    <a:pt x="38" y="103"/>
                  </a:lnTo>
                  <a:lnTo>
                    <a:pt x="47" y="106"/>
                  </a:lnTo>
                  <a:lnTo>
                    <a:pt x="55" y="103"/>
                  </a:lnTo>
                  <a:lnTo>
                    <a:pt x="63" y="100"/>
                  </a:lnTo>
                  <a:lnTo>
                    <a:pt x="69" y="97"/>
                  </a:lnTo>
                  <a:lnTo>
                    <a:pt x="71" y="92"/>
                  </a:lnTo>
                  <a:lnTo>
                    <a:pt x="77" y="76"/>
                  </a:lnTo>
                  <a:lnTo>
                    <a:pt x="80" y="60"/>
                  </a:lnTo>
                  <a:lnTo>
                    <a:pt x="77" y="43"/>
                  </a:lnTo>
                  <a:lnTo>
                    <a:pt x="74" y="27"/>
                  </a:lnTo>
                  <a:lnTo>
                    <a:pt x="69" y="22"/>
                  </a:lnTo>
                  <a:lnTo>
                    <a:pt x="63" y="16"/>
                  </a:lnTo>
                  <a:lnTo>
                    <a:pt x="55"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6" name="Freeform 31"/>
            <p:cNvSpPr>
              <a:spLocks noEditPoints="1"/>
            </p:cNvSpPr>
            <p:nvPr/>
          </p:nvSpPr>
          <p:spPr bwMode="auto">
            <a:xfrm>
              <a:off x="2959" y="783"/>
              <a:ext cx="96" cy="116"/>
            </a:xfrm>
            <a:custGeom>
              <a:avLst/>
              <a:gdLst/>
              <a:ahLst/>
              <a:cxnLst>
                <a:cxn ang="0">
                  <a:pos x="50" y="116"/>
                </a:cxn>
                <a:cxn ang="0">
                  <a:pos x="28" y="111"/>
                </a:cxn>
                <a:cxn ang="0">
                  <a:pos x="11" y="100"/>
                </a:cxn>
                <a:cxn ang="0">
                  <a:pos x="3" y="81"/>
                </a:cxn>
                <a:cxn ang="0">
                  <a:pos x="0" y="57"/>
                </a:cxn>
                <a:cxn ang="0">
                  <a:pos x="8" y="24"/>
                </a:cxn>
                <a:cxn ang="0">
                  <a:pos x="19" y="11"/>
                </a:cxn>
                <a:cxn ang="0">
                  <a:pos x="39" y="3"/>
                </a:cxn>
                <a:cxn ang="0">
                  <a:pos x="50" y="0"/>
                </a:cxn>
                <a:cxn ang="0">
                  <a:pos x="72" y="6"/>
                </a:cxn>
                <a:cxn ang="0">
                  <a:pos x="85" y="19"/>
                </a:cxn>
                <a:cxn ang="0">
                  <a:pos x="94" y="35"/>
                </a:cxn>
                <a:cxn ang="0">
                  <a:pos x="96" y="60"/>
                </a:cxn>
                <a:cxn ang="0">
                  <a:pos x="91" y="92"/>
                </a:cxn>
                <a:cxn ang="0">
                  <a:pos x="77" y="106"/>
                </a:cxn>
                <a:cxn ang="0">
                  <a:pos x="61" y="116"/>
                </a:cxn>
                <a:cxn ang="0">
                  <a:pos x="50" y="116"/>
                </a:cxn>
                <a:cxn ang="0">
                  <a:pos x="50" y="11"/>
                </a:cxn>
                <a:cxn ang="0">
                  <a:pos x="33" y="16"/>
                </a:cxn>
                <a:cxn ang="0">
                  <a:pos x="22" y="24"/>
                </a:cxn>
                <a:cxn ang="0">
                  <a:pos x="14" y="57"/>
                </a:cxn>
                <a:cxn ang="0">
                  <a:pos x="17" y="76"/>
                </a:cxn>
                <a:cxn ang="0">
                  <a:pos x="28" y="97"/>
                </a:cxn>
                <a:cxn ang="0">
                  <a:pos x="41" y="103"/>
                </a:cxn>
                <a:cxn ang="0">
                  <a:pos x="50" y="106"/>
                </a:cxn>
                <a:cxn ang="0">
                  <a:pos x="66" y="100"/>
                </a:cxn>
                <a:cxn ang="0">
                  <a:pos x="74" y="92"/>
                </a:cxn>
                <a:cxn ang="0">
                  <a:pos x="83" y="60"/>
                </a:cxn>
                <a:cxn ang="0">
                  <a:pos x="80" y="43"/>
                </a:cxn>
                <a:cxn ang="0">
                  <a:pos x="72" y="22"/>
                </a:cxn>
                <a:cxn ang="0">
                  <a:pos x="58" y="14"/>
                </a:cxn>
                <a:cxn ang="0">
                  <a:pos x="50" y="11"/>
                </a:cxn>
              </a:cxnLst>
              <a:rect l="0" t="0" r="r" b="b"/>
              <a:pathLst>
                <a:path w="96" h="116">
                  <a:moveTo>
                    <a:pt x="50" y="116"/>
                  </a:moveTo>
                  <a:lnTo>
                    <a:pt x="50" y="116"/>
                  </a:lnTo>
                  <a:lnTo>
                    <a:pt x="36" y="116"/>
                  </a:lnTo>
                  <a:lnTo>
                    <a:pt x="28" y="111"/>
                  </a:lnTo>
                  <a:lnTo>
                    <a:pt x="19" y="106"/>
                  </a:lnTo>
                  <a:lnTo>
                    <a:pt x="11" y="100"/>
                  </a:lnTo>
                  <a:lnTo>
                    <a:pt x="8" y="92"/>
                  </a:lnTo>
                  <a:lnTo>
                    <a:pt x="3" y="81"/>
                  </a:lnTo>
                  <a:lnTo>
                    <a:pt x="0" y="57"/>
                  </a:lnTo>
                  <a:lnTo>
                    <a:pt x="3" y="35"/>
                  </a:lnTo>
                  <a:lnTo>
                    <a:pt x="8" y="24"/>
                  </a:lnTo>
                  <a:lnTo>
                    <a:pt x="14" y="16"/>
                  </a:lnTo>
                  <a:lnTo>
                    <a:pt x="19" y="11"/>
                  </a:lnTo>
                  <a:lnTo>
                    <a:pt x="28" y="6"/>
                  </a:lnTo>
                  <a:lnTo>
                    <a:pt x="39" y="3"/>
                  </a:lnTo>
                  <a:lnTo>
                    <a:pt x="50" y="0"/>
                  </a:lnTo>
                  <a:lnTo>
                    <a:pt x="61" y="3"/>
                  </a:lnTo>
                  <a:lnTo>
                    <a:pt x="72" y="6"/>
                  </a:lnTo>
                  <a:lnTo>
                    <a:pt x="80" y="11"/>
                  </a:lnTo>
                  <a:lnTo>
                    <a:pt x="85" y="19"/>
                  </a:lnTo>
                  <a:lnTo>
                    <a:pt x="91" y="27"/>
                  </a:lnTo>
                  <a:lnTo>
                    <a:pt x="94" y="35"/>
                  </a:lnTo>
                  <a:lnTo>
                    <a:pt x="96" y="60"/>
                  </a:lnTo>
                  <a:lnTo>
                    <a:pt x="94" y="81"/>
                  </a:lnTo>
                  <a:lnTo>
                    <a:pt x="91" y="92"/>
                  </a:lnTo>
                  <a:lnTo>
                    <a:pt x="85" y="100"/>
                  </a:lnTo>
                  <a:lnTo>
                    <a:pt x="77" y="106"/>
                  </a:lnTo>
                  <a:lnTo>
                    <a:pt x="69" y="111"/>
                  </a:lnTo>
                  <a:lnTo>
                    <a:pt x="61" y="116"/>
                  </a:lnTo>
                  <a:lnTo>
                    <a:pt x="50" y="116"/>
                  </a:lnTo>
                  <a:close/>
                  <a:moveTo>
                    <a:pt x="50" y="11"/>
                  </a:moveTo>
                  <a:lnTo>
                    <a:pt x="50" y="11"/>
                  </a:lnTo>
                  <a:lnTo>
                    <a:pt x="41" y="14"/>
                  </a:lnTo>
                  <a:lnTo>
                    <a:pt x="33" y="16"/>
                  </a:lnTo>
                  <a:lnTo>
                    <a:pt x="28" y="19"/>
                  </a:lnTo>
                  <a:lnTo>
                    <a:pt x="22" y="24"/>
                  </a:lnTo>
                  <a:lnTo>
                    <a:pt x="17" y="41"/>
                  </a:lnTo>
                  <a:lnTo>
                    <a:pt x="14" y="57"/>
                  </a:lnTo>
                  <a:lnTo>
                    <a:pt x="17" y="76"/>
                  </a:lnTo>
                  <a:lnTo>
                    <a:pt x="22" y="89"/>
                  </a:lnTo>
                  <a:lnTo>
                    <a:pt x="28" y="97"/>
                  </a:lnTo>
                  <a:lnTo>
                    <a:pt x="33" y="100"/>
                  </a:lnTo>
                  <a:lnTo>
                    <a:pt x="41" y="103"/>
                  </a:lnTo>
                  <a:lnTo>
                    <a:pt x="50" y="106"/>
                  </a:lnTo>
                  <a:lnTo>
                    <a:pt x="58" y="103"/>
                  </a:lnTo>
                  <a:lnTo>
                    <a:pt x="66" y="100"/>
                  </a:lnTo>
                  <a:lnTo>
                    <a:pt x="72" y="97"/>
                  </a:lnTo>
                  <a:lnTo>
                    <a:pt x="74" y="92"/>
                  </a:lnTo>
                  <a:lnTo>
                    <a:pt x="80" y="76"/>
                  </a:lnTo>
                  <a:lnTo>
                    <a:pt x="83" y="60"/>
                  </a:lnTo>
                  <a:lnTo>
                    <a:pt x="80" y="43"/>
                  </a:lnTo>
                  <a:lnTo>
                    <a:pt x="74" y="27"/>
                  </a:lnTo>
                  <a:lnTo>
                    <a:pt x="72" y="22"/>
                  </a:lnTo>
                  <a:lnTo>
                    <a:pt x="66" y="16"/>
                  </a:lnTo>
                  <a:lnTo>
                    <a:pt x="58" y="14"/>
                  </a:lnTo>
                  <a:lnTo>
                    <a:pt x="5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30"/>
            <p:cNvSpPr>
              <a:spLocks/>
            </p:cNvSpPr>
            <p:nvPr/>
          </p:nvSpPr>
          <p:spPr bwMode="auto">
            <a:xfrm>
              <a:off x="3086" y="726"/>
              <a:ext cx="16" cy="171"/>
            </a:xfrm>
            <a:custGeom>
              <a:avLst/>
              <a:gdLst/>
              <a:ahLst/>
              <a:cxnLst>
                <a:cxn ang="0">
                  <a:pos x="13" y="171"/>
                </a:cxn>
                <a:cxn ang="0">
                  <a:pos x="13" y="171"/>
                </a:cxn>
                <a:cxn ang="0">
                  <a:pos x="2" y="171"/>
                </a:cxn>
                <a:cxn ang="0">
                  <a:pos x="2" y="171"/>
                </a:cxn>
                <a:cxn ang="0">
                  <a:pos x="2" y="171"/>
                </a:cxn>
                <a:cxn ang="0">
                  <a:pos x="2" y="100"/>
                </a:cxn>
                <a:cxn ang="0">
                  <a:pos x="2" y="68"/>
                </a:cxn>
                <a:cxn ang="0">
                  <a:pos x="2" y="68"/>
                </a:cxn>
                <a:cxn ang="0">
                  <a:pos x="0" y="3"/>
                </a:cxn>
                <a:cxn ang="0">
                  <a:pos x="0" y="0"/>
                </a:cxn>
                <a:cxn ang="0">
                  <a:pos x="0" y="0"/>
                </a:cxn>
                <a:cxn ang="0">
                  <a:pos x="13" y="0"/>
                </a:cxn>
                <a:cxn ang="0">
                  <a:pos x="13" y="0"/>
                </a:cxn>
                <a:cxn ang="0">
                  <a:pos x="13" y="0"/>
                </a:cxn>
                <a:cxn ang="0">
                  <a:pos x="13" y="73"/>
                </a:cxn>
                <a:cxn ang="0">
                  <a:pos x="13" y="73"/>
                </a:cxn>
                <a:cxn ang="0">
                  <a:pos x="13" y="133"/>
                </a:cxn>
                <a:cxn ang="0">
                  <a:pos x="13" y="133"/>
                </a:cxn>
                <a:cxn ang="0">
                  <a:pos x="16" y="171"/>
                </a:cxn>
                <a:cxn ang="0">
                  <a:pos x="13" y="171"/>
                </a:cxn>
              </a:cxnLst>
              <a:rect l="0" t="0" r="r" b="b"/>
              <a:pathLst>
                <a:path w="16" h="171">
                  <a:moveTo>
                    <a:pt x="13" y="171"/>
                  </a:moveTo>
                  <a:lnTo>
                    <a:pt x="13" y="171"/>
                  </a:lnTo>
                  <a:lnTo>
                    <a:pt x="2" y="171"/>
                  </a:lnTo>
                  <a:lnTo>
                    <a:pt x="2" y="100"/>
                  </a:lnTo>
                  <a:lnTo>
                    <a:pt x="2" y="68"/>
                  </a:lnTo>
                  <a:lnTo>
                    <a:pt x="0" y="3"/>
                  </a:lnTo>
                  <a:lnTo>
                    <a:pt x="0" y="0"/>
                  </a:lnTo>
                  <a:lnTo>
                    <a:pt x="13" y="0"/>
                  </a:lnTo>
                  <a:lnTo>
                    <a:pt x="13" y="73"/>
                  </a:lnTo>
                  <a:lnTo>
                    <a:pt x="13" y="133"/>
                  </a:lnTo>
                  <a:lnTo>
                    <a:pt x="16" y="171"/>
                  </a:lnTo>
                  <a:lnTo>
                    <a:pt x="13"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8" name="Freeform 29"/>
            <p:cNvSpPr>
              <a:spLocks/>
            </p:cNvSpPr>
            <p:nvPr/>
          </p:nvSpPr>
          <p:spPr bwMode="auto">
            <a:xfrm>
              <a:off x="850" y="975"/>
              <a:ext cx="110" cy="154"/>
            </a:xfrm>
            <a:custGeom>
              <a:avLst/>
              <a:gdLst/>
              <a:ahLst/>
              <a:cxnLst>
                <a:cxn ang="0">
                  <a:pos x="107" y="154"/>
                </a:cxn>
                <a:cxn ang="0">
                  <a:pos x="107" y="154"/>
                </a:cxn>
                <a:cxn ang="0">
                  <a:pos x="91" y="154"/>
                </a:cxn>
                <a:cxn ang="0">
                  <a:pos x="88" y="154"/>
                </a:cxn>
                <a:cxn ang="0">
                  <a:pos x="88" y="154"/>
                </a:cxn>
                <a:cxn ang="0">
                  <a:pos x="49" y="84"/>
                </a:cxn>
                <a:cxn ang="0">
                  <a:pos x="11" y="13"/>
                </a:cxn>
                <a:cxn ang="0">
                  <a:pos x="11" y="13"/>
                </a:cxn>
                <a:cxn ang="0">
                  <a:pos x="14" y="84"/>
                </a:cxn>
                <a:cxn ang="0">
                  <a:pos x="14" y="84"/>
                </a:cxn>
                <a:cxn ang="0">
                  <a:pos x="14" y="154"/>
                </a:cxn>
                <a:cxn ang="0">
                  <a:pos x="14" y="154"/>
                </a:cxn>
                <a:cxn ang="0">
                  <a:pos x="8" y="154"/>
                </a:cxn>
                <a:cxn ang="0">
                  <a:pos x="8" y="154"/>
                </a:cxn>
                <a:cxn ang="0">
                  <a:pos x="3"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6" y="32"/>
                </a:cxn>
                <a:cxn ang="0">
                  <a:pos x="36" y="32"/>
                </a:cxn>
                <a:cxn ang="0">
                  <a:pos x="55" y="62"/>
                </a:cxn>
                <a:cxn ang="0">
                  <a:pos x="96" y="143"/>
                </a:cxn>
                <a:cxn ang="0">
                  <a:pos x="96" y="143"/>
                </a:cxn>
                <a:cxn ang="0">
                  <a:pos x="96" y="111"/>
                </a:cxn>
                <a:cxn ang="0">
                  <a:pos x="96" y="111"/>
                </a:cxn>
                <a:cxn ang="0">
                  <a:pos x="93"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1" y="154"/>
                  </a:lnTo>
                  <a:lnTo>
                    <a:pt x="88" y="154"/>
                  </a:lnTo>
                  <a:lnTo>
                    <a:pt x="49" y="84"/>
                  </a:lnTo>
                  <a:lnTo>
                    <a:pt x="11" y="13"/>
                  </a:lnTo>
                  <a:lnTo>
                    <a:pt x="14" y="84"/>
                  </a:lnTo>
                  <a:lnTo>
                    <a:pt x="14" y="154"/>
                  </a:lnTo>
                  <a:lnTo>
                    <a:pt x="8" y="154"/>
                  </a:lnTo>
                  <a:lnTo>
                    <a:pt x="3" y="154"/>
                  </a:lnTo>
                  <a:lnTo>
                    <a:pt x="0" y="154"/>
                  </a:lnTo>
                  <a:lnTo>
                    <a:pt x="0" y="113"/>
                  </a:lnTo>
                  <a:lnTo>
                    <a:pt x="0" y="3"/>
                  </a:lnTo>
                  <a:lnTo>
                    <a:pt x="19" y="0"/>
                  </a:lnTo>
                  <a:lnTo>
                    <a:pt x="19" y="3"/>
                  </a:lnTo>
                  <a:lnTo>
                    <a:pt x="36" y="32"/>
                  </a:lnTo>
                  <a:lnTo>
                    <a:pt x="55" y="62"/>
                  </a:lnTo>
                  <a:lnTo>
                    <a:pt x="96" y="143"/>
                  </a:lnTo>
                  <a:lnTo>
                    <a:pt x="96" y="111"/>
                  </a:lnTo>
                  <a:lnTo>
                    <a:pt x="93" y="3"/>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9" name="Freeform 28"/>
            <p:cNvSpPr>
              <a:spLocks noEditPoints="1"/>
            </p:cNvSpPr>
            <p:nvPr/>
          </p:nvSpPr>
          <p:spPr bwMode="auto">
            <a:xfrm>
              <a:off x="993" y="1015"/>
              <a:ext cx="91" cy="117"/>
            </a:xfrm>
            <a:custGeom>
              <a:avLst/>
              <a:gdLst/>
              <a:ahLst/>
              <a:cxnLst>
                <a:cxn ang="0">
                  <a:pos x="91" y="57"/>
                </a:cxn>
                <a:cxn ang="0">
                  <a:pos x="14" y="57"/>
                </a:cxn>
                <a:cxn ang="0">
                  <a:pos x="14" y="57"/>
                </a:cxn>
                <a:cxn ang="0">
                  <a:pos x="14" y="76"/>
                </a:cxn>
                <a:cxn ang="0">
                  <a:pos x="22" y="90"/>
                </a:cxn>
                <a:cxn ang="0">
                  <a:pos x="27" y="98"/>
                </a:cxn>
                <a:cxn ang="0">
                  <a:pos x="36" y="100"/>
                </a:cxn>
                <a:cxn ang="0">
                  <a:pos x="44" y="103"/>
                </a:cxn>
                <a:cxn ang="0">
                  <a:pos x="52" y="106"/>
                </a:cxn>
                <a:cxn ang="0">
                  <a:pos x="52" y="106"/>
                </a:cxn>
                <a:cxn ang="0">
                  <a:pos x="60" y="103"/>
                </a:cxn>
                <a:cxn ang="0">
                  <a:pos x="71" y="100"/>
                </a:cxn>
                <a:cxn ang="0">
                  <a:pos x="80" y="98"/>
                </a:cxn>
                <a:cxn ang="0">
                  <a:pos x="85" y="90"/>
                </a:cxn>
                <a:cxn ang="0">
                  <a:pos x="88" y="92"/>
                </a:cxn>
                <a:cxn ang="0">
                  <a:pos x="88" y="92"/>
                </a:cxn>
                <a:cxn ang="0">
                  <a:pos x="88" y="103"/>
                </a:cxn>
                <a:cxn ang="0">
                  <a:pos x="85" y="106"/>
                </a:cxn>
                <a:cxn ang="0">
                  <a:pos x="85" y="106"/>
                </a:cxn>
                <a:cxn ang="0">
                  <a:pos x="69" y="114"/>
                </a:cxn>
                <a:cxn ang="0">
                  <a:pos x="52" y="117"/>
                </a:cxn>
                <a:cxn ang="0">
                  <a:pos x="52" y="117"/>
                </a:cxn>
                <a:cxn ang="0">
                  <a:pos x="38" y="117"/>
                </a:cxn>
                <a:cxn ang="0">
                  <a:pos x="30" y="111"/>
                </a:cxn>
                <a:cxn ang="0">
                  <a:pos x="19" y="108"/>
                </a:cxn>
                <a:cxn ang="0">
                  <a:pos x="14" y="100"/>
                </a:cxn>
                <a:cxn ang="0">
                  <a:pos x="8" y="92"/>
                </a:cxn>
                <a:cxn ang="0">
                  <a:pos x="3" y="81"/>
                </a:cxn>
                <a:cxn ang="0">
                  <a:pos x="0" y="71"/>
                </a:cxn>
                <a:cxn ang="0">
                  <a:pos x="0" y="60"/>
                </a:cxn>
                <a:cxn ang="0">
                  <a:pos x="0" y="60"/>
                </a:cxn>
                <a:cxn ang="0">
                  <a:pos x="3" y="36"/>
                </a:cxn>
                <a:cxn ang="0">
                  <a:pos x="5" y="27"/>
                </a:cxn>
                <a:cxn ang="0">
                  <a:pos x="11" y="17"/>
                </a:cxn>
                <a:cxn ang="0">
                  <a:pos x="19" y="11"/>
                </a:cxn>
                <a:cxn ang="0">
                  <a:pos x="27" y="6"/>
                </a:cxn>
                <a:cxn ang="0">
                  <a:pos x="36" y="3"/>
                </a:cxn>
                <a:cxn ang="0">
                  <a:pos x="47" y="0"/>
                </a:cxn>
                <a:cxn ang="0">
                  <a:pos x="47" y="0"/>
                </a:cxn>
                <a:cxn ang="0">
                  <a:pos x="58" y="3"/>
                </a:cxn>
                <a:cxn ang="0">
                  <a:pos x="69" y="6"/>
                </a:cxn>
                <a:cxn ang="0">
                  <a:pos x="74" y="11"/>
                </a:cxn>
                <a:cxn ang="0">
                  <a:pos x="82" y="17"/>
                </a:cxn>
                <a:cxn ang="0">
                  <a:pos x="85" y="25"/>
                </a:cxn>
                <a:cxn ang="0">
                  <a:pos x="88" y="36"/>
                </a:cxn>
                <a:cxn ang="0">
                  <a:pos x="91" y="57"/>
                </a:cxn>
                <a:cxn ang="0">
                  <a:pos x="91" y="57"/>
                </a:cxn>
                <a:cxn ang="0">
                  <a:pos x="47" y="11"/>
                </a:cxn>
                <a:cxn ang="0">
                  <a:pos x="47" y="11"/>
                </a:cxn>
                <a:cxn ang="0">
                  <a:pos x="33" y="14"/>
                </a:cxn>
                <a:cxn ang="0">
                  <a:pos x="25" y="22"/>
                </a:cxn>
                <a:cxn ang="0">
                  <a:pos x="16" y="33"/>
                </a:cxn>
                <a:cxn ang="0">
                  <a:pos x="14" y="46"/>
                </a:cxn>
                <a:cxn ang="0">
                  <a:pos x="77" y="46"/>
                </a:cxn>
                <a:cxn ang="0">
                  <a:pos x="77" y="46"/>
                </a:cxn>
                <a:cxn ang="0">
                  <a:pos x="74" y="33"/>
                </a:cxn>
                <a:cxn ang="0">
                  <a:pos x="69" y="22"/>
                </a:cxn>
                <a:cxn ang="0">
                  <a:pos x="60" y="14"/>
                </a:cxn>
                <a:cxn ang="0">
                  <a:pos x="47" y="11"/>
                </a:cxn>
                <a:cxn ang="0">
                  <a:pos x="47" y="11"/>
                </a:cxn>
              </a:cxnLst>
              <a:rect l="0" t="0" r="r" b="b"/>
              <a:pathLst>
                <a:path w="91" h="117">
                  <a:moveTo>
                    <a:pt x="91" y="57"/>
                  </a:moveTo>
                  <a:lnTo>
                    <a:pt x="14" y="57"/>
                  </a:lnTo>
                  <a:lnTo>
                    <a:pt x="14" y="76"/>
                  </a:lnTo>
                  <a:lnTo>
                    <a:pt x="22" y="90"/>
                  </a:lnTo>
                  <a:lnTo>
                    <a:pt x="27" y="98"/>
                  </a:lnTo>
                  <a:lnTo>
                    <a:pt x="36" y="100"/>
                  </a:lnTo>
                  <a:lnTo>
                    <a:pt x="44" y="103"/>
                  </a:lnTo>
                  <a:lnTo>
                    <a:pt x="52" y="106"/>
                  </a:lnTo>
                  <a:lnTo>
                    <a:pt x="60" y="103"/>
                  </a:lnTo>
                  <a:lnTo>
                    <a:pt x="71" y="100"/>
                  </a:lnTo>
                  <a:lnTo>
                    <a:pt x="80" y="98"/>
                  </a:lnTo>
                  <a:lnTo>
                    <a:pt x="85" y="90"/>
                  </a:lnTo>
                  <a:lnTo>
                    <a:pt x="88" y="92"/>
                  </a:lnTo>
                  <a:lnTo>
                    <a:pt x="88" y="103"/>
                  </a:lnTo>
                  <a:lnTo>
                    <a:pt x="85" y="106"/>
                  </a:lnTo>
                  <a:lnTo>
                    <a:pt x="69" y="114"/>
                  </a:lnTo>
                  <a:lnTo>
                    <a:pt x="52" y="117"/>
                  </a:lnTo>
                  <a:lnTo>
                    <a:pt x="38" y="117"/>
                  </a:lnTo>
                  <a:lnTo>
                    <a:pt x="30" y="111"/>
                  </a:lnTo>
                  <a:lnTo>
                    <a:pt x="19" y="108"/>
                  </a:lnTo>
                  <a:lnTo>
                    <a:pt x="14" y="100"/>
                  </a:lnTo>
                  <a:lnTo>
                    <a:pt x="8" y="92"/>
                  </a:lnTo>
                  <a:lnTo>
                    <a:pt x="3" y="81"/>
                  </a:lnTo>
                  <a:lnTo>
                    <a:pt x="0" y="71"/>
                  </a:lnTo>
                  <a:lnTo>
                    <a:pt x="0" y="60"/>
                  </a:lnTo>
                  <a:lnTo>
                    <a:pt x="3" y="36"/>
                  </a:lnTo>
                  <a:lnTo>
                    <a:pt x="5" y="27"/>
                  </a:lnTo>
                  <a:lnTo>
                    <a:pt x="11" y="17"/>
                  </a:lnTo>
                  <a:lnTo>
                    <a:pt x="19" y="11"/>
                  </a:lnTo>
                  <a:lnTo>
                    <a:pt x="27" y="6"/>
                  </a:lnTo>
                  <a:lnTo>
                    <a:pt x="36" y="3"/>
                  </a:lnTo>
                  <a:lnTo>
                    <a:pt x="47" y="0"/>
                  </a:lnTo>
                  <a:lnTo>
                    <a:pt x="58" y="3"/>
                  </a:lnTo>
                  <a:lnTo>
                    <a:pt x="69" y="6"/>
                  </a:lnTo>
                  <a:lnTo>
                    <a:pt x="74" y="11"/>
                  </a:lnTo>
                  <a:lnTo>
                    <a:pt x="82" y="17"/>
                  </a:lnTo>
                  <a:lnTo>
                    <a:pt x="85" y="25"/>
                  </a:lnTo>
                  <a:lnTo>
                    <a:pt x="88" y="36"/>
                  </a:lnTo>
                  <a:lnTo>
                    <a:pt x="91" y="57"/>
                  </a:lnTo>
                  <a:close/>
                  <a:moveTo>
                    <a:pt x="47" y="11"/>
                  </a:moveTo>
                  <a:lnTo>
                    <a:pt x="47" y="11"/>
                  </a:lnTo>
                  <a:lnTo>
                    <a:pt x="33" y="14"/>
                  </a:lnTo>
                  <a:lnTo>
                    <a:pt x="25" y="22"/>
                  </a:lnTo>
                  <a:lnTo>
                    <a:pt x="16" y="33"/>
                  </a:lnTo>
                  <a:lnTo>
                    <a:pt x="14" y="46"/>
                  </a:lnTo>
                  <a:lnTo>
                    <a:pt x="77" y="46"/>
                  </a:lnTo>
                  <a:lnTo>
                    <a:pt x="74" y="33"/>
                  </a:lnTo>
                  <a:lnTo>
                    <a:pt x="69" y="22"/>
                  </a:lnTo>
                  <a:lnTo>
                    <a:pt x="60"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0" name="Freeform 27"/>
            <p:cNvSpPr>
              <a:spLocks/>
            </p:cNvSpPr>
            <p:nvPr/>
          </p:nvSpPr>
          <p:spPr bwMode="auto">
            <a:xfrm>
              <a:off x="1100" y="1018"/>
              <a:ext cx="146" cy="111"/>
            </a:xfrm>
            <a:custGeom>
              <a:avLst/>
              <a:gdLst/>
              <a:ahLst/>
              <a:cxnLst>
                <a:cxn ang="0">
                  <a:pos x="132" y="46"/>
                </a:cxn>
                <a:cxn ang="0">
                  <a:pos x="124" y="87"/>
                </a:cxn>
                <a:cxn ang="0">
                  <a:pos x="124" y="87"/>
                </a:cxn>
                <a:cxn ang="0">
                  <a:pos x="118" y="108"/>
                </a:cxn>
                <a:cxn ang="0">
                  <a:pos x="116" y="111"/>
                </a:cxn>
                <a:cxn ang="0">
                  <a:pos x="116" y="111"/>
                </a:cxn>
                <a:cxn ang="0">
                  <a:pos x="99" y="111"/>
                </a:cxn>
                <a:cxn ang="0">
                  <a:pos x="99" y="111"/>
                </a:cxn>
                <a:cxn ang="0">
                  <a:pos x="99" y="111"/>
                </a:cxn>
                <a:cxn ang="0">
                  <a:pos x="91" y="78"/>
                </a:cxn>
                <a:cxn ang="0">
                  <a:pos x="72" y="8"/>
                </a:cxn>
                <a:cxn ang="0">
                  <a:pos x="58" y="65"/>
                </a:cxn>
                <a:cxn ang="0">
                  <a:pos x="58" y="65"/>
                </a:cxn>
                <a:cxn ang="0">
                  <a:pos x="47"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7" y="3"/>
                </a:cxn>
                <a:cxn ang="0">
                  <a:pos x="17" y="3"/>
                </a:cxn>
                <a:cxn ang="0">
                  <a:pos x="22" y="33"/>
                </a:cxn>
                <a:cxn ang="0">
                  <a:pos x="39" y="103"/>
                </a:cxn>
                <a:cxn ang="0">
                  <a:pos x="58" y="30"/>
                </a:cxn>
                <a:cxn ang="0">
                  <a:pos x="58" y="30"/>
                </a:cxn>
                <a:cxn ang="0">
                  <a:pos x="63" y="3"/>
                </a:cxn>
                <a:cxn ang="0">
                  <a:pos x="63" y="0"/>
                </a:cxn>
                <a:cxn ang="0">
                  <a:pos x="63" y="0"/>
                </a:cxn>
                <a:cxn ang="0">
                  <a:pos x="83" y="0"/>
                </a:cxn>
                <a:cxn ang="0">
                  <a:pos x="83" y="3"/>
                </a:cxn>
                <a:cxn ang="0">
                  <a:pos x="83" y="3"/>
                </a:cxn>
                <a:cxn ang="0">
                  <a:pos x="110" y="100"/>
                </a:cxn>
                <a:cxn ang="0">
                  <a:pos x="124" y="43"/>
                </a:cxn>
                <a:cxn ang="0">
                  <a:pos x="124" y="43"/>
                </a:cxn>
                <a:cxn ang="0">
                  <a:pos x="129" y="14"/>
                </a:cxn>
                <a:cxn ang="0">
                  <a:pos x="129" y="14"/>
                </a:cxn>
                <a:cxn ang="0">
                  <a:pos x="132" y="3"/>
                </a:cxn>
                <a:cxn ang="0">
                  <a:pos x="132" y="0"/>
                </a:cxn>
                <a:cxn ang="0">
                  <a:pos x="132" y="0"/>
                </a:cxn>
                <a:cxn ang="0">
                  <a:pos x="138" y="0"/>
                </a:cxn>
                <a:cxn ang="0">
                  <a:pos x="138" y="0"/>
                </a:cxn>
                <a:cxn ang="0">
                  <a:pos x="143" y="0"/>
                </a:cxn>
                <a:cxn ang="0">
                  <a:pos x="146" y="3"/>
                </a:cxn>
                <a:cxn ang="0">
                  <a:pos x="146" y="3"/>
                </a:cxn>
                <a:cxn ang="0">
                  <a:pos x="132" y="46"/>
                </a:cxn>
                <a:cxn ang="0">
                  <a:pos x="132" y="46"/>
                </a:cxn>
              </a:cxnLst>
              <a:rect l="0" t="0" r="r" b="b"/>
              <a:pathLst>
                <a:path w="146" h="111">
                  <a:moveTo>
                    <a:pt x="132" y="46"/>
                  </a:moveTo>
                  <a:lnTo>
                    <a:pt x="124" y="87"/>
                  </a:lnTo>
                  <a:lnTo>
                    <a:pt x="118" y="108"/>
                  </a:lnTo>
                  <a:lnTo>
                    <a:pt x="116" y="111"/>
                  </a:lnTo>
                  <a:lnTo>
                    <a:pt x="99" y="111"/>
                  </a:lnTo>
                  <a:lnTo>
                    <a:pt x="91" y="78"/>
                  </a:lnTo>
                  <a:lnTo>
                    <a:pt x="72" y="8"/>
                  </a:lnTo>
                  <a:lnTo>
                    <a:pt x="58" y="65"/>
                  </a:lnTo>
                  <a:lnTo>
                    <a:pt x="47" y="111"/>
                  </a:lnTo>
                  <a:lnTo>
                    <a:pt x="30" y="111"/>
                  </a:lnTo>
                  <a:lnTo>
                    <a:pt x="22" y="78"/>
                  </a:lnTo>
                  <a:lnTo>
                    <a:pt x="0" y="3"/>
                  </a:lnTo>
                  <a:lnTo>
                    <a:pt x="3" y="0"/>
                  </a:lnTo>
                  <a:lnTo>
                    <a:pt x="14" y="0"/>
                  </a:lnTo>
                  <a:lnTo>
                    <a:pt x="17" y="3"/>
                  </a:lnTo>
                  <a:lnTo>
                    <a:pt x="22" y="33"/>
                  </a:lnTo>
                  <a:lnTo>
                    <a:pt x="39" y="103"/>
                  </a:lnTo>
                  <a:lnTo>
                    <a:pt x="58" y="30"/>
                  </a:lnTo>
                  <a:lnTo>
                    <a:pt x="63" y="3"/>
                  </a:lnTo>
                  <a:lnTo>
                    <a:pt x="63" y="0"/>
                  </a:lnTo>
                  <a:lnTo>
                    <a:pt x="83" y="0"/>
                  </a:lnTo>
                  <a:lnTo>
                    <a:pt x="83" y="3"/>
                  </a:lnTo>
                  <a:lnTo>
                    <a:pt x="110" y="100"/>
                  </a:lnTo>
                  <a:lnTo>
                    <a:pt x="124" y="43"/>
                  </a:lnTo>
                  <a:lnTo>
                    <a:pt x="129" y="14"/>
                  </a:lnTo>
                  <a:lnTo>
                    <a:pt x="132" y="3"/>
                  </a:lnTo>
                  <a:lnTo>
                    <a:pt x="132" y="0"/>
                  </a:lnTo>
                  <a:lnTo>
                    <a:pt x="138" y="0"/>
                  </a:lnTo>
                  <a:lnTo>
                    <a:pt x="143" y="0"/>
                  </a:lnTo>
                  <a:lnTo>
                    <a:pt x="146"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1" name="Freeform 26"/>
            <p:cNvSpPr>
              <a:spLocks noEditPoints="1"/>
            </p:cNvSpPr>
            <p:nvPr/>
          </p:nvSpPr>
          <p:spPr bwMode="auto">
            <a:xfrm>
              <a:off x="1262" y="1015"/>
              <a:ext cx="77" cy="117"/>
            </a:xfrm>
            <a:custGeom>
              <a:avLst/>
              <a:gdLst/>
              <a:ahLst/>
              <a:cxnLst>
                <a:cxn ang="0">
                  <a:pos x="77" y="114"/>
                </a:cxn>
                <a:cxn ang="0">
                  <a:pos x="64" y="114"/>
                </a:cxn>
                <a:cxn ang="0">
                  <a:pos x="64" y="106"/>
                </a:cxn>
                <a:cxn ang="0">
                  <a:pos x="33" y="117"/>
                </a:cxn>
                <a:cxn ang="0">
                  <a:pos x="20" y="114"/>
                </a:cxn>
                <a:cxn ang="0">
                  <a:pos x="3" y="95"/>
                </a:cxn>
                <a:cxn ang="0">
                  <a:pos x="0" y="81"/>
                </a:cxn>
                <a:cxn ang="0">
                  <a:pos x="6" y="60"/>
                </a:cxn>
                <a:cxn ang="0">
                  <a:pos x="22" y="49"/>
                </a:cxn>
                <a:cxn ang="0">
                  <a:pos x="64" y="38"/>
                </a:cxn>
                <a:cxn ang="0">
                  <a:pos x="64" y="36"/>
                </a:cxn>
                <a:cxn ang="0">
                  <a:pos x="58" y="17"/>
                </a:cxn>
                <a:cxn ang="0">
                  <a:pos x="42" y="11"/>
                </a:cxn>
                <a:cxn ang="0">
                  <a:pos x="25" y="14"/>
                </a:cxn>
                <a:cxn ang="0">
                  <a:pos x="11" y="19"/>
                </a:cxn>
                <a:cxn ang="0">
                  <a:pos x="11" y="9"/>
                </a:cxn>
                <a:cxn ang="0">
                  <a:pos x="14" y="9"/>
                </a:cxn>
                <a:cxn ang="0">
                  <a:pos x="44" y="0"/>
                </a:cxn>
                <a:cxn ang="0">
                  <a:pos x="53" y="0"/>
                </a:cxn>
                <a:cxn ang="0">
                  <a:pos x="69" y="9"/>
                </a:cxn>
                <a:cxn ang="0">
                  <a:pos x="75" y="19"/>
                </a:cxn>
                <a:cxn ang="0">
                  <a:pos x="77" y="33"/>
                </a:cxn>
                <a:cxn ang="0">
                  <a:pos x="77" y="71"/>
                </a:cxn>
                <a:cxn ang="0">
                  <a:pos x="77" y="84"/>
                </a:cxn>
                <a:cxn ang="0">
                  <a:pos x="77" y="114"/>
                </a:cxn>
                <a:cxn ang="0">
                  <a:pos x="64" y="49"/>
                </a:cxn>
                <a:cxn ang="0">
                  <a:pos x="31" y="57"/>
                </a:cxn>
                <a:cxn ang="0">
                  <a:pos x="20" y="65"/>
                </a:cxn>
                <a:cxn ang="0">
                  <a:pos x="14" y="81"/>
                </a:cxn>
                <a:cxn ang="0">
                  <a:pos x="14" y="92"/>
                </a:cxn>
                <a:cxn ang="0">
                  <a:pos x="28" y="103"/>
                </a:cxn>
                <a:cxn ang="0">
                  <a:pos x="36" y="106"/>
                </a:cxn>
                <a:cxn ang="0">
                  <a:pos x="64" y="95"/>
                </a:cxn>
              </a:cxnLst>
              <a:rect l="0" t="0" r="r" b="b"/>
              <a:pathLst>
                <a:path w="77" h="117">
                  <a:moveTo>
                    <a:pt x="77" y="114"/>
                  </a:moveTo>
                  <a:lnTo>
                    <a:pt x="77" y="114"/>
                  </a:lnTo>
                  <a:lnTo>
                    <a:pt x="66" y="114"/>
                  </a:lnTo>
                  <a:lnTo>
                    <a:pt x="64" y="114"/>
                  </a:lnTo>
                  <a:lnTo>
                    <a:pt x="64" y="106"/>
                  </a:lnTo>
                  <a:lnTo>
                    <a:pt x="50" y="114"/>
                  </a:lnTo>
                  <a:lnTo>
                    <a:pt x="33" y="117"/>
                  </a:lnTo>
                  <a:lnTo>
                    <a:pt x="20" y="114"/>
                  </a:lnTo>
                  <a:lnTo>
                    <a:pt x="9" y="106"/>
                  </a:lnTo>
                  <a:lnTo>
                    <a:pt x="3" y="95"/>
                  </a:lnTo>
                  <a:lnTo>
                    <a:pt x="0" y="81"/>
                  </a:lnTo>
                  <a:lnTo>
                    <a:pt x="3" y="71"/>
                  </a:lnTo>
                  <a:lnTo>
                    <a:pt x="6" y="60"/>
                  </a:lnTo>
                  <a:lnTo>
                    <a:pt x="14" y="52"/>
                  </a:lnTo>
                  <a:lnTo>
                    <a:pt x="22" y="49"/>
                  </a:lnTo>
                  <a:lnTo>
                    <a:pt x="44" y="44"/>
                  </a:lnTo>
                  <a:lnTo>
                    <a:pt x="64" y="38"/>
                  </a:lnTo>
                  <a:lnTo>
                    <a:pt x="64" y="36"/>
                  </a:lnTo>
                  <a:lnTo>
                    <a:pt x="64" y="25"/>
                  </a:lnTo>
                  <a:lnTo>
                    <a:pt x="58" y="17"/>
                  </a:lnTo>
                  <a:lnTo>
                    <a:pt x="50" y="14"/>
                  </a:lnTo>
                  <a:lnTo>
                    <a:pt x="42" y="11"/>
                  </a:lnTo>
                  <a:lnTo>
                    <a:pt x="25" y="14"/>
                  </a:lnTo>
                  <a:lnTo>
                    <a:pt x="14" y="19"/>
                  </a:lnTo>
                  <a:lnTo>
                    <a:pt x="11" y="19"/>
                  </a:lnTo>
                  <a:lnTo>
                    <a:pt x="11" y="9"/>
                  </a:lnTo>
                  <a:lnTo>
                    <a:pt x="14" y="9"/>
                  </a:lnTo>
                  <a:lnTo>
                    <a:pt x="28" y="3"/>
                  </a:lnTo>
                  <a:lnTo>
                    <a:pt x="44" y="0"/>
                  </a:lnTo>
                  <a:lnTo>
                    <a:pt x="53" y="0"/>
                  </a:lnTo>
                  <a:lnTo>
                    <a:pt x="61" y="6"/>
                  </a:lnTo>
                  <a:lnTo>
                    <a:pt x="69" y="9"/>
                  </a:lnTo>
                  <a:lnTo>
                    <a:pt x="75" y="19"/>
                  </a:lnTo>
                  <a:lnTo>
                    <a:pt x="77" y="25"/>
                  </a:lnTo>
                  <a:lnTo>
                    <a:pt x="77" y="33"/>
                  </a:lnTo>
                  <a:lnTo>
                    <a:pt x="77" y="71"/>
                  </a:lnTo>
                  <a:lnTo>
                    <a:pt x="77" y="84"/>
                  </a:lnTo>
                  <a:lnTo>
                    <a:pt x="77" y="111"/>
                  </a:lnTo>
                  <a:lnTo>
                    <a:pt x="77" y="114"/>
                  </a:lnTo>
                  <a:close/>
                  <a:moveTo>
                    <a:pt x="64" y="49"/>
                  </a:moveTo>
                  <a:lnTo>
                    <a:pt x="64" y="49"/>
                  </a:lnTo>
                  <a:lnTo>
                    <a:pt x="47" y="52"/>
                  </a:lnTo>
                  <a:lnTo>
                    <a:pt x="31" y="57"/>
                  </a:lnTo>
                  <a:lnTo>
                    <a:pt x="25" y="60"/>
                  </a:lnTo>
                  <a:lnTo>
                    <a:pt x="20" y="65"/>
                  </a:lnTo>
                  <a:lnTo>
                    <a:pt x="14" y="73"/>
                  </a:lnTo>
                  <a:lnTo>
                    <a:pt x="14" y="81"/>
                  </a:lnTo>
                  <a:lnTo>
                    <a:pt x="14" y="92"/>
                  </a:lnTo>
                  <a:lnTo>
                    <a:pt x="20" y="98"/>
                  </a:lnTo>
                  <a:lnTo>
                    <a:pt x="28" y="103"/>
                  </a:lnTo>
                  <a:lnTo>
                    <a:pt x="36" y="106"/>
                  </a:lnTo>
                  <a:lnTo>
                    <a:pt x="53" y="103"/>
                  </a:lnTo>
                  <a:lnTo>
                    <a:pt x="64" y="95"/>
                  </a:lnTo>
                  <a:lnTo>
                    <a:pt x="64"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2" name="Freeform 25"/>
            <p:cNvSpPr>
              <a:spLocks/>
            </p:cNvSpPr>
            <p:nvPr/>
          </p:nvSpPr>
          <p:spPr bwMode="auto">
            <a:xfrm>
              <a:off x="1375" y="1015"/>
              <a:ext cx="50" cy="114"/>
            </a:xfrm>
            <a:custGeom>
              <a:avLst/>
              <a:gdLst/>
              <a:ahLst/>
              <a:cxnLst>
                <a:cxn ang="0">
                  <a:pos x="47" y="17"/>
                </a:cxn>
                <a:cxn ang="0">
                  <a:pos x="44" y="17"/>
                </a:cxn>
                <a:cxn ang="0">
                  <a:pos x="44" y="17"/>
                </a:cxn>
                <a:cxn ang="0">
                  <a:pos x="36" y="14"/>
                </a:cxn>
                <a:cxn ang="0">
                  <a:pos x="36" y="14"/>
                </a:cxn>
                <a:cxn ang="0">
                  <a:pos x="30" y="17"/>
                </a:cxn>
                <a:cxn ang="0">
                  <a:pos x="25" y="19"/>
                </a:cxn>
                <a:cxn ang="0">
                  <a:pos x="22" y="25"/>
                </a:cxn>
                <a:cxn ang="0">
                  <a:pos x="19" y="30"/>
                </a:cxn>
                <a:cxn ang="0">
                  <a:pos x="17" y="44"/>
                </a:cxn>
                <a:cxn ang="0">
                  <a:pos x="17" y="57"/>
                </a:cxn>
                <a:cxn ang="0">
                  <a:pos x="17" y="57"/>
                </a:cxn>
                <a:cxn ang="0">
                  <a:pos x="17" y="114"/>
                </a:cxn>
                <a:cxn ang="0">
                  <a:pos x="17" y="114"/>
                </a:cxn>
                <a:cxn ang="0">
                  <a:pos x="17" y="114"/>
                </a:cxn>
                <a:cxn ang="0">
                  <a:pos x="3" y="114"/>
                </a:cxn>
                <a:cxn ang="0">
                  <a:pos x="3" y="114"/>
                </a:cxn>
                <a:cxn ang="0">
                  <a:pos x="3" y="108"/>
                </a:cxn>
                <a:cxn ang="0">
                  <a:pos x="3" y="108"/>
                </a:cxn>
                <a:cxn ang="0">
                  <a:pos x="3" y="84"/>
                </a:cxn>
                <a:cxn ang="0">
                  <a:pos x="3" y="57"/>
                </a:cxn>
                <a:cxn ang="0">
                  <a:pos x="3" y="57"/>
                </a:cxn>
                <a:cxn ang="0">
                  <a:pos x="0" y="6"/>
                </a:cxn>
                <a:cxn ang="0">
                  <a:pos x="3" y="6"/>
                </a:cxn>
                <a:cxn ang="0">
                  <a:pos x="3" y="6"/>
                </a:cxn>
                <a:cxn ang="0">
                  <a:pos x="14" y="3"/>
                </a:cxn>
                <a:cxn ang="0">
                  <a:pos x="17" y="3"/>
                </a:cxn>
                <a:cxn ang="0">
                  <a:pos x="17" y="3"/>
                </a:cxn>
                <a:cxn ang="0">
                  <a:pos x="17" y="22"/>
                </a:cxn>
                <a:cxn ang="0">
                  <a:pos x="17" y="22"/>
                </a:cxn>
                <a:cxn ang="0">
                  <a:pos x="19" y="14"/>
                </a:cxn>
                <a:cxn ang="0">
                  <a:pos x="25" y="6"/>
                </a:cxn>
                <a:cxn ang="0">
                  <a:pos x="30" y="3"/>
                </a:cxn>
                <a:cxn ang="0">
                  <a:pos x="39" y="0"/>
                </a:cxn>
                <a:cxn ang="0">
                  <a:pos x="39" y="0"/>
                </a:cxn>
                <a:cxn ang="0">
                  <a:pos x="47" y="3"/>
                </a:cxn>
                <a:cxn ang="0">
                  <a:pos x="50" y="6"/>
                </a:cxn>
                <a:cxn ang="0">
                  <a:pos x="50" y="6"/>
                </a:cxn>
                <a:cxn ang="0">
                  <a:pos x="47" y="17"/>
                </a:cxn>
                <a:cxn ang="0">
                  <a:pos x="47" y="17"/>
                </a:cxn>
              </a:cxnLst>
              <a:rect l="0" t="0" r="r" b="b"/>
              <a:pathLst>
                <a:path w="50" h="114">
                  <a:moveTo>
                    <a:pt x="47" y="17"/>
                  </a:moveTo>
                  <a:lnTo>
                    <a:pt x="44" y="17"/>
                  </a:lnTo>
                  <a:lnTo>
                    <a:pt x="36" y="14"/>
                  </a:lnTo>
                  <a:lnTo>
                    <a:pt x="30" y="17"/>
                  </a:lnTo>
                  <a:lnTo>
                    <a:pt x="25" y="19"/>
                  </a:lnTo>
                  <a:lnTo>
                    <a:pt x="22" y="25"/>
                  </a:lnTo>
                  <a:lnTo>
                    <a:pt x="19" y="30"/>
                  </a:lnTo>
                  <a:lnTo>
                    <a:pt x="17" y="44"/>
                  </a:lnTo>
                  <a:lnTo>
                    <a:pt x="17" y="57"/>
                  </a:lnTo>
                  <a:lnTo>
                    <a:pt x="17" y="114"/>
                  </a:lnTo>
                  <a:lnTo>
                    <a:pt x="3" y="114"/>
                  </a:lnTo>
                  <a:lnTo>
                    <a:pt x="3" y="108"/>
                  </a:lnTo>
                  <a:lnTo>
                    <a:pt x="3" y="84"/>
                  </a:lnTo>
                  <a:lnTo>
                    <a:pt x="3" y="57"/>
                  </a:lnTo>
                  <a:lnTo>
                    <a:pt x="0" y="6"/>
                  </a:lnTo>
                  <a:lnTo>
                    <a:pt x="3" y="6"/>
                  </a:lnTo>
                  <a:lnTo>
                    <a:pt x="14" y="3"/>
                  </a:lnTo>
                  <a:lnTo>
                    <a:pt x="17" y="3"/>
                  </a:lnTo>
                  <a:lnTo>
                    <a:pt x="17" y="22"/>
                  </a:lnTo>
                  <a:lnTo>
                    <a:pt x="19" y="14"/>
                  </a:lnTo>
                  <a:lnTo>
                    <a:pt x="25" y="6"/>
                  </a:lnTo>
                  <a:lnTo>
                    <a:pt x="30" y="3"/>
                  </a:lnTo>
                  <a:lnTo>
                    <a:pt x="39" y="0"/>
                  </a:lnTo>
                  <a:lnTo>
                    <a:pt x="47" y="3"/>
                  </a:lnTo>
                  <a:lnTo>
                    <a:pt x="50" y="6"/>
                  </a:lnTo>
                  <a:lnTo>
                    <a:pt x="47"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3" name="Freeform 24"/>
            <p:cNvSpPr>
              <a:spLocks/>
            </p:cNvSpPr>
            <p:nvPr/>
          </p:nvSpPr>
          <p:spPr bwMode="auto">
            <a:xfrm>
              <a:off x="1444" y="959"/>
              <a:ext cx="82" cy="170"/>
            </a:xfrm>
            <a:custGeom>
              <a:avLst/>
              <a:gdLst/>
              <a:ahLst/>
              <a:cxnLst>
                <a:cxn ang="0">
                  <a:pos x="80" y="170"/>
                </a:cxn>
                <a:cxn ang="0">
                  <a:pos x="80"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3" y="170"/>
                </a:cxn>
                <a:cxn ang="0">
                  <a:pos x="3" y="75"/>
                </a:cxn>
                <a:cxn ang="0">
                  <a:pos x="3" y="75"/>
                </a:cxn>
                <a:cxn ang="0">
                  <a:pos x="0" y="2"/>
                </a:cxn>
                <a:cxn ang="0">
                  <a:pos x="3" y="0"/>
                </a:cxn>
                <a:cxn ang="0">
                  <a:pos x="3" y="0"/>
                </a:cxn>
                <a:cxn ang="0">
                  <a:pos x="16" y="0"/>
                </a:cxn>
                <a:cxn ang="0">
                  <a:pos x="16" y="0"/>
                </a:cxn>
                <a:cxn ang="0">
                  <a:pos x="16" y="0"/>
                </a:cxn>
                <a:cxn ang="0">
                  <a:pos x="16" y="27"/>
                </a:cxn>
                <a:cxn ang="0">
                  <a:pos x="16" y="102"/>
                </a:cxn>
                <a:cxn ang="0">
                  <a:pos x="33" y="83"/>
                </a:cxn>
                <a:cxn ang="0">
                  <a:pos x="33" y="83"/>
                </a:cxn>
                <a:cxn ang="0">
                  <a:pos x="55" y="62"/>
                </a:cxn>
                <a:cxn ang="0">
                  <a:pos x="58"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80" y="170"/>
                </a:cxn>
              </a:cxnLst>
              <a:rect l="0" t="0" r="r" b="b"/>
              <a:pathLst>
                <a:path w="82" h="170">
                  <a:moveTo>
                    <a:pt x="80" y="170"/>
                  </a:moveTo>
                  <a:lnTo>
                    <a:pt x="80" y="170"/>
                  </a:lnTo>
                  <a:lnTo>
                    <a:pt x="74" y="170"/>
                  </a:lnTo>
                  <a:lnTo>
                    <a:pt x="66" y="170"/>
                  </a:lnTo>
                  <a:lnTo>
                    <a:pt x="63" y="170"/>
                  </a:lnTo>
                  <a:lnTo>
                    <a:pt x="16" y="105"/>
                  </a:lnTo>
                  <a:lnTo>
                    <a:pt x="16" y="110"/>
                  </a:lnTo>
                  <a:lnTo>
                    <a:pt x="16" y="154"/>
                  </a:lnTo>
                  <a:lnTo>
                    <a:pt x="16" y="170"/>
                  </a:lnTo>
                  <a:lnTo>
                    <a:pt x="5" y="170"/>
                  </a:lnTo>
                  <a:lnTo>
                    <a:pt x="3" y="170"/>
                  </a:lnTo>
                  <a:lnTo>
                    <a:pt x="3" y="75"/>
                  </a:lnTo>
                  <a:lnTo>
                    <a:pt x="0" y="2"/>
                  </a:lnTo>
                  <a:lnTo>
                    <a:pt x="3" y="0"/>
                  </a:lnTo>
                  <a:lnTo>
                    <a:pt x="16" y="0"/>
                  </a:lnTo>
                  <a:lnTo>
                    <a:pt x="16" y="27"/>
                  </a:lnTo>
                  <a:lnTo>
                    <a:pt x="16" y="102"/>
                  </a:lnTo>
                  <a:lnTo>
                    <a:pt x="33" y="83"/>
                  </a:lnTo>
                  <a:lnTo>
                    <a:pt x="55" y="62"/>
                  </a:lnTo>
                  <a:lnTo>
                    <a:pt x="58" y="59"/>
                  </a:lnTo>
                  <a:lnTo>
                    <a:pt x="71" y="59"/>
                  </a:lnTo>
                  <a:lnTo>
                    <a:pt x="71" y="62"/>
                  </a:lnTo>
                  <a:lnTo>
                    <a:pt x="52" y="83"/>
                  </a:lnTo>
                  <a:lnTo>
                    <a:pt x="30" y="102"/>
                  </a:lnTo>
                  <a:lnTo>
                    <a:pt x="49" y="129"/>
                  </a:lnTo>
                  <a:lnTo>
                    <a:pt x="66" y="151"/>
                  </a:lnTo>
                  <a:lnTo>
                    <a:pt x="82" y="167"/>
                  </a:lnTo>
                  <a:lnTo>
                    <a:pt x="80"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4" name="Freeform 23"/>
            <p:cNvSpPr>
              <a:spLocks noEditPoints="1"/>
            </p:cNvSpPr>
            <p:nvPr/>
          </p:nvSpPr>
          <p:spPr bwMode="auto">
            <a:xfrm>
              <a:off x="1609" y="1015"/>
              <a:ext cx="77" cy="117"/>
            </a:xfrm>
            <a:custGeom>
              <a:avLst/>
              <a:gdLst/>
              <a:ahLst/>
              <a:cxnLst>
                <a:cxn ang="0">
                  <a:pos x="77" y="114"/>
                </a:cxn>
                <a:cxn ang="0">
                  <a:pos x="63" y="114"/>
                </a:cxn>
                <a:cxn ang="0">
                  <a:pos x="63" y="106"/>
                </a:cxn>
                <a:cxn ang="0">
                  <a:pos x="33" y="117"/>
                </a:cxn>
                <a:cxn ang="0">
                  <a:pos x="19" y="114"/>
                </a:cxn>
                <a:cxn ang="0">
                  <a:pos x="3" y="95"/>
                </a:cxn>
                <a:cxn ang="0">
                  <a:pos x="0" y="81"/>
                </a:cxn>
                <a:cxn ang="0">
                  <a:pos x="5" y="60"/>
                </a:cxn>
                <a:cxn ang="0">
                  <a:pos x="22" y="49"/>
                </a:cxn>
                <a:cxn ang="0">
                  <a:pos x="63" y="38"/>
                </a:cxn>
                <a:cxn ang="0">
                  <a:pos x="63" y="36"/>
                </a:cxn>
                <a:cxn ang="0">
                  <a:pos x="58" y="17"/>
                </a:cxn>
                <a:cxn ang="0">
                  <a:pos x="41" y="11"/>
                </a:cxn>
                <a:cxn ang="0">
                  <a:pos x="25" y="14"/>
                </a:cxn>
                <a:cxn ang="0">
                  <a:pos x="11" y="19"/>
                </a:cxn>
                <a:cxn ang="0">
                  <a:pos x="11" y="9"/>
                </a:cxn>
                <a:cxn ang="0">
                  <a:pos x="14" y="9"/>
                </a:cxn>
                <a:cxn ang="0">
                  <a:pos x="44" y="0"/>
                </a:cxn>
                <a:cxn ang="0">
                  <a:pos x="52" y="0"/>
                </a:cxn>
                <a:cxn ang="0">
                  <a:pos x="69" y="9"/>
                </a:cxn>
                <a:cxn ang="0">
                  <a:pos x="74" y="19"/>
                </a:cxn>
                <a:cxn ang="0">
                  <a:pos x="77" y="33"/>
                </a:cxn>
                <a:cxn ang="0">
                  <a:pos x="77" y="71"/>
                </a:cxn>
                <a:cxn ang="0">
                  <a:pos x="77" y="84"/>
                </a:cxn>
                <a:cxn ang="0">
                  <a:pos x="77" y="114"/>
                </a:cxn>
                <a:cxn ang="0">
                  <a:pos x="63" y="49"/>
                </a:cxn>
                <a:cxn ang="0">
                  <a:pos x="30" y="57"/>
                </a:cxn>
                <a:cxn ang="0">
                  <a:pos x="19" y="65"/>
                </a:cxn>
                <a:cxn ang="0">
                  <a:pos x="14" y="81"/>
                </a:cxn>
                <a:cxn ang="0">
                  <a:pos x="14" y="92"/>
                </a:cxn>
                <a:cxn ang="0">
                  <a:pos x="27" y="103"/>
                </a:cxn>
                <a:cxn ang="0">
                  <a:pos x="36" y="106"/>
                </a:cxn>
                <a:cxn ang="0">
                  <a:pos x="63" y="95"/>
                </a:cxn>
              </a:cxnLst>
              <a:rect l="0" t="0" r="r" b="b"/>
              <a:pathLst>
                <a:path w="77" h="117">
                  <a:moveTo>
                    <a:pt x="77" y="114"/>
                  </a:moveTo>
                  <a:lnTo>
                    <a:pt x="77" y="114"/>
                  </a:lnTo>
                  <a:lnTo>
                    <a:pt x="66" y="114"/>
                  </a:lnTo>
                  <a:lnTo>
                    <a:pt x="63" y="114"/>
                  </a:lnTo>
                  <a:lnTo>
                    <a:pt x="63" y="106"/>
                  </a:lnTo>
                  <a:lnTo>
                    <a:pt x="49" y="114"/>
                  </a:lnTo>
                  <a:lnTo>
                    <a:pt x="33" y="117"/>
                  </a:lnTo>
                  <a:lnTo>
                    <a:pt x="19" y="114"/>
                  </a:lnTo>
                  <a:lnTo>
                    <a:pt x="8" y="106"/>
                  </a:lnTo>
                  <a:lnTo>
                    <a:pt x="3" y="95"/>
                  </a:lnTo>
                  <a:lnTo>
                    <a:pt x="0" y="81"/>
                  </a:lnTo>
                  <a:lnTo>
                    <a:pt x="0" y="71"/>
                  </a:lnTo>
                  <a:lnTo>
                    <a:pt x="5" y="60"/>
                  </a:lnTo>
                  <a:lnTo>
                    <a:pt x="14" y="52"/>
                  </a:lnTo>
                  <a:lnTo>
                    <a:pt x="22" y="49"/>
                  </a:lnTo>
                  <a:lnTo>
                    <a:pt x="41" y="44"/>
                  </a:lnTo>
                  <a:lnTo>
                    <a:pt x="63" y="38"/>
                  </a:lnTo>
                  <a:lnTo>
                    <a:pt x="63" y="36"/>
                  </a:lnTo>
                  <a:lnTo>
                    <a:pt x="63" y="25"/>
                  </a:lnTo>
                  <a:lnTo>
                    <a:pt x="58" y="17"/>
                  </a:lnTo>
                  <a:lnTo>
                    <a:pt x="49" y="14"/>
                  </a:lnTo>
                  <a:lnTo>
                    <a:pt x="41" y="11"/>
                  </a:lnTo>
                  <a:lnTo>
                    <a:pt x="25" y="14"/>
                  </a:lnTo>
                  <a:lnTo>
                    <a:pt x="14" y="19"/>
                  </a:lnTo>
                  <a:lnTo>
                    <a:pt x="11" y="19"/>
                  </a:lnTo>
                  <a:lnTo>
                    <a:pt x="11" y="9"/>
                  </a:lnTo>
                  <a:lnTo>
                    <a:pt x="14" y="9"/>
                  </a:lnTo>
                  <a:lnTo>
                    <a:pt x="27" y="3"/>
                  </a:lnTo>
                  <a:lnTo>
                    <a:pt x="44" y="0"/>
                  </a:lnTo>
                  <a:lnTo>
                    <a:pt x="52" y="0"/>
                  </a:lnTo>
                  <a:lnTo>
                    <a:pt x="60" y="6"/>
                  </a:lnTo>
                  <a:lnTo>
                    <a:pt x="69" y="9"/>
                  </a:lnTo>
                  <a:lnTo>
                    <a:pt x="74" y="19"/>
                  </a:lnTo>
                  <a:lnTo>
                    <a:pt x="77" y="25"/>
                  </a:lnTo>
                  <a:lnTo>
                    <a:pt x="77" y="33"/>
                  </a:lnTo>
                  <a:lnTo>
                    <a:pt x="77" y="71"/>
                  </a:lnTo>
                  <a:lnTo>
                    <a:pt x="77" y="84"/>
                  </a:lnTo>
                  <a:lnTo>
                    <a:pt x="77" y="111"/>
                  </a:lnTo>
                  <a:lnTo>
                    <a:pt x="77" y="114"/>
                  </a:lnTo>
                  <a:close/>
                  <a:moveTo>
                    <a:pt x="63" y="49"/>
                  </a:moveTo>
                  <a:lnTo>
                    <a:pt x="63" y="49"/>
                  </a:lnTo>
                  <a:lnTo>
                    <a:pt x="47" y="52"/>
                  </a:lnTo>
                  <a:lnTo>
                    <a:pt x="30" y="57"/>
                  </a:lnTo>
                  <a:lnTo>
                    <a:pt x="25" y="60"/>
                  </a:lnTo>
                  <a:lnTo>
                    <a:pt x="19" y="65"/>
                  </a:lnTo>
                  <a:lnTo>
                    <a:pt x="14" y="73"/>
                  </a:lnTo>
                  <a:lnTo>
                    <a:pt x="14" y="81"/>
                  </a:lnTo>
                  <a:lnTo>
                    <a:pt x="14" y="92"/>
                  </a:lnTo>
                  <a:lnTo>
                    <a:pt x="19" y="98"/>
                  </a:lnTo>
                  <a:lnTo>
                    <a:pt x="27" y="103"/>
                  </a:lnTo>
                  <a:lnTo>
                    <a:pt x="36" y="106"/>
                  </a:lnTo>
                  <a:lnTo>
                    <a:pt x="52" y="103"/>
                  </a:lnTo>
                  <a:lnTo>
                    <a:pt x="63" y="95"/>
                  </a:lnTo>
                  <a:lnTo>
                    <a:pt x="63"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5" name="Freeform 22"/>
            <p:cNvSpPr>
              <a:spLocks/>
            </p:cNvSpPr>
            <p:nvPr/>
          </p:nvSpPr>
          <p:spPr bwMode="auto">
            <a:xfrm>
              <a:off x="1724" y="1015"/>
              <a:ext cx="83" cy="114"/>
            </a:xfrm>
            <a:custGeom>
              <a:avLst/>
              <a:gdLst/>
              <a:ahLst/>
              <a:cxnLst>
                <a:cxn ang="0">
                  <a:pos x="83" y="114"/>
                </a:cxn>
                <a:cxn ang="0">
                  <a:pos x="83" y="114"/>
                </a:cxn>
                <a:cxn ang="0">
                  <a:pos x="69" y="114"/>
                </a:cxn>
                <a:cxn ang="0">
                  <a:pos x="69" y="114"/>
                </a:cxn>
                <a:cxn ang="0">
                  <a:pos x="69" y="114"/>
                </a:cxn>
                <a:cxn ang="0">
                  <a:pos x="69" y="84"/>
                </a:cxn>
                <a:cxn ang="0">
                  <a:pos x="69" y="84"/>
                </a:cxn>
                <a:cxn ang="0">
                  <a:pos x="69" y="44"/>
                </a:cxn>
                <a:cxn ang="0">
                  <a:pos x="69" y="44"/>
                </a:cxn>
                <a:cxn ang="0">
                  <a:pos x="69" y="33"/>
                </a:cxn>
                <a:cxn ang="0">
                  <a:pos x="66" y="22"/>
                </a:cxn>
                <a:cxn ang="0">
                  <a:pos x="58" y="17"/>
                </a:cxn>
                <a:cxn ang="0">
                  <a:pos x="47" y="14"/>
                </a:cxn>
                <a:cxn ang="0">
                  <a:pos x="47" y="14"/>
                </a:cxn>
                <a:cxn ang="0">
                  <a:pos x="39" y="14"/>
                </a:cxn>
                <a:cxn ang="0">
                  <a:pos x="28" y="17"/>
                </a:cxn>
                <a:cxn ang="0">
                  <a:pos x="14" y="27"/>
                </a:cxn>
                <a:cxn ang="0">
                  <a:pos x="14" y="33"/>
                </a:cxn>
                <a:cxn ang="0">
                  <a:pos x="14" y="33"/>
                </a:cxn>
                <a:cxn ang="0">
                  <a:pos x="14" y="114"/>
                </a:cxn>
                <a:cxn ang="0">
                  <a:pos x="14" y="114"/>
                </a:cxn>
                <a:cxn ang="0">
                  <a:pos x="14" y="114"/>
                </a:cxn>
                <a:cxn ang="0">
                  <a:pos x="3" y="114"/>
                </a:cxn>
                <a:cxn ang="0">
                  <a:pos x="0" y="114"/>
                </a:cxn>
                <a:cxn ang="0">
                  <a:pos x="0" y="114"/>
                </a:cxn>
                <a:cxn ang="0">
                  <a:pos x="0" y="87"/>
                </a:cxn>
                <a:cxn ang="0">
                  <a:pos x="0" y="71"/>
                </a:cxn>
                <a:cxn ang="0">
                  <a:pos x="0" y="71"/>
                </a:cxn>
                <a:cxn ang="0">
                  <a:pos x="0" y="6"/>
                </a:cxn>
                <a:cxn ang="0">
                  <a:pos x="0" y="3"/>
                </a:cxn>
                <a:cxn ang="0">
                  <a:pos x="0" y="3"/>
                </a:cxn>
                <a:cxn ang="0">
                  <a:pos x="11" y="3"/>
                </a:cxn>
                <a:cxn ang="0">
                  <a:pos x="14" y="3"/>
                </a:cxn>
                <a:cxn ang="0">
                  <a:pos x="14" y="3"/>
                </a:cxn>
                <a:cxn ang="0">
                  <a:pos x="14" y="14"/>
                </a:cxn>
                <a:cxn ang="0">
                  <a:pos x="14" y="14"/>
                </a:cxn>
                <a:cxn ang="0">
                  <a:pos x="31" y="6"/>
                </a:cxn>
                <a:cxn ang="0">
                  <a:pos x="42" y="3"/>
                </a:cxn>
                <a:cxn ang="0">
                  <a:pos x="50" y="0"/>
                </a:cxn>
                <a:cxn ang="0">
                  <a:pos x="50" y="0"/>
                </a:cxn>
                <a:cxn ang="0">
                  <a:pos x="61" y="3"/>
                </a:cxn>
                <a:cxn ang="0">
                  <a:pos x="66" y="6"/>
                </a:cxn>
                <a:cxn ang="0">
                  <a:pos x="75" y="11"/>
                </a:cxn>
                <a:cxn ang="0">
                  <a:pos x="80" y="19"/>
                </a:cxn>
                <a:cxn ang="0">
                  <a:pos x="80" y="19"/>
                </a:cxn>
                <a:cxn ang="0">
                  <a:pos x="83" y="33"/>
                </a:cxn>
                <a:cxn ang="0">
                  <a:pos x="83" y="46"/>
                </a:cxn>
                <a:cxn ang="0">
                  <a:pos x="83" y="68"/>
                </a:cxn>
                <a:cxn ang="0">
                  <a:pos x="83" y="68"/>
                </a:cxn>
                <a:cxn ang="0">
                  <a:pos x="83" y="114"/>
                </a:cxn>
                <a:cxn ang="0">
                  <a:pos x="83" y="114"/>
                </a:cxn>
              </a:cxnLst>
              <a:rect l="0" t="0" r="r" b="b"/>
              <a:pathLst>
                <a:path w="83" h="114">
                  <a:moveTo>
                    <a:pt x="83" y="114"/>
                  </a:moveTo>
                  <a:lnTo>
                    <a:pt x="83" y="114"/>
                  </a:lnTo>
                  <a:lnTo>
                    <a:pt x="69" y="114"/>
                  </a:lnTo>
                  <a:lnTo>
                    <a:pt x="69" y="84"/>
                  </a:lnTo>
                  <a:lnTo>
                    <a:pt x="69" y="44"/>
                  </a:lnTo>
                  <a:lnTo>
                    <a:pt x="69" y="33"/>
                  </a:lnTo>
                  <a:lnTo>
                    <a:pt x="66" y="22"/>
                  </a:lnTo>
                  <a:lnTo>
                    <a:pt x="58" y="17"/>
                  </a:lnTo>
                  <a:lnTo>
                    <a:pt x="47" y="14"/>
                  </a:lnTo>
                  <a:lnTo>
                    <a:pt x="39" y="14"/>
                  </a:lnTo>
                  <a:lnTo>
                    <a:pt x="28" y="17"/>
                  </a:lnTo>
                  <a:lnTo>
                    <a:pt x="14" y="27"/>
                  </a:lnTo>
                  <a:lnTo>
                    <a:pt x="14" y="33"/>
                  </a:lnTo>
                  <a:lnTo>
                    <a:pt x="14" y="114"/>
                  </a:lnTo>
                  <a:lnTo>
                    <a:pt x="3" y="114"/>
                  </a:lnTo>
                  <a:lnTo>
                    <a:pt x="0" y="114"/>
                  </a:lnTo>
                  <a:lnTo>
                    <a:pt x="0" y="87"/>
                  </a:lnTo>
                  <a:lnTo>
                    <a:pt x="0" y="71"/>
                  </a:lnTo>
                  <a:lnTo>
                    <a:pt x="0" y="6"/>
                  </a:lnTo>
                  <a:lnTo>
                    <a:pt x="0" y="3"/>
                  </a:lnTo>
                  <a:lnTo>
                    <a:pt x="11" y="3"/>
                  </a:lnTo>
                  <a:lnTo>
                    <a:pt x="14" y="3"/>
                  </a:lnTo>
                  <a:lnTo>
                    <a:pt x="14" y="14"/>
                  </a:lnTo>
                  <a:lnTo>
                    <a:pt x="31" y="6"/>
                  </a:lnTo>
                  <a:lnTo>
                    <a:pt x="42" y="3"/>
                  </a:lnTo>
                  <a:lnTo>
                    <a:pt x="50" y="0"/>
                  </a:lnTo>
                  <a:lnTo>
                    <a:pt x="61" y="3"/>
                  </a:lnTo>
                  <a:lnTo>
                    <a:pt x="66" y="6"/>
                  </a:lnTo>
                  <a:lnTo>
                    <a:pt x="75" y="11"/>
                  </a:lnTo>
                  <a:lnTo>
                    <a:pt x="80" y="19"/>
                  </a:lnTo>
                  <a:lnTo>
                    <a:pt x="83" y="33"/>
                  </a:lnTo>
                  <a:lnTo>
                    <a:pt x="83" y="46"/>
                  </a:lnTo>
                  <a:lnTo>
                    <a:pt x="83" y="68"/>
                  </a:lnTo>
                  <a:lnTo>
                    <a:pt x="83"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6" name="Freeform 21"/>
            <p:cNvSpPr>
              <a:spLocks noEditPoints="1"/>
            </p:cNvSpPr>
            <p:nvPr/>
          </p:nvSpPr>
          <p:spPr bwMode="auto">
            <a:xfrm>
              <a:off x="1840" y="959"/>
              <a:ext cx="91" cy="173"/>
            </a:xfrm>
            <a:custGeom>
              <a:avLst/>
              <a:gdLst/>
              <a:ahLst/>
              <a:cxnLst>
                <a:cxn ang="0">
                  <a:pos x="88" y="170"/>
                </a:cxn>
                <a:cxn ang="0">
                  <a:pos x="77" y="170"/>
                </a:cxn>
                <a:cxn ang="0">
                  <a:pos x="77" y="159"/>
                </a:cxn>
                <a:cxn ang="0">
                  <a:pos x="55" y="170"/>
                </a:cxn>
                <a:cxn ang="0">
                  <a:pos x="47" y="173"/>
                </a:cxn>
                <a:cxn ang="0">
                  <a:pos x="27" y="167"/>
                </a:cxn>
                <a:cxn ang="0">
                  <a:pos x="11" y="154"/>
                </a:cxn>
                <a:cxn ang="0">
                  <a:pos x="3" y="137"/>
                </a:cxn>
                <a:cxn ang="0">
                  <a:pos x="0" y="116"/>
                </a:cxn>
                <a:cxn ang="0">
                  <a:pos x="8" y="86"/>
                </a:cxn>
                <a:cxn ang="0">
                  <a:pos x="14" y="78"/>
                </a:cxn>
                <a:cxn ang="0">
                  <a:pos x="33" y="65"/>
                </a:cxn>
                <a:cxn ang="0">
                  <a:pos x="66" y="59"/>
                </a:cxn>
                <a:cxn ang="0">
                  <a:pos x="77" y="59"/>
                </a:cxn>
                <a:cxn ang="0">
                  <a:pos x="74" y="29"/>
                </a:cxn>
                <a:cxn ang="0">
                  <a:pos x="74" y="0"/>
                </a:cxn>
                <a:cxn ang="0">
                  <a:pos x="88" y="0"/>
                </a:cxn>
                <a:cxn ang="0">
                  <a:pos x="88" y="0"/>
                </a:cxn>
                <a:cxn ang="0">
                  <a:pos x="88" y="83"/>
                </a:cxn>
                <a:cxn ang="0">
                  <a:pos x="91" y="170"/>
                </a:cxn>
                <a:cxn ang="0">
                  <a:pos x="77" y="105"/>
                </a:cxn>
                <a:cxn ang="0">
                  <a:pos x="77" y="70"/>
                </a:cxn>
                <a:cxn ang="0">
                  <a:pos x="63" y="70"/>
                </a:cxn>
                <a:cxn ang="0">
                  <a:pos x="44" y="73"/>
                </a:cxn>
                <a:cxn ang="0">
                  <a:pos x="27" y="81"/>
                </a:cxn>
                <a:cxn ang="0">
                  <a:pos x="16" y="94"/>
                </a:cxn>
                <a:cxn ang="0">
                  <a:pos x="14" y="116"/>
                </a:cxn>
                <a:cxn ang="0">
                  <a:pos x="16" y="132"/>
                </a:cxn>
                <a:cxn ang="0">
                  <a:pos x="27" y="151"/>
                </a:cxn>
                <a:cxn ang="0">
                  <a:pos x="41" y="159"/>
                </a:cxn>
                <a:cxn ang="0">
                  <a:pos x="49" y="159"/>
                </a:cxn>
                <a:cxn ang="0">
                  <a:pos x="63" y="156"/>
                </a:cxn>
                <a:cxn ang="0">
                  <a:pos x="77" y="146"/>
                </a:cxn>
                <a:cxn ang="0">
                  <a:pos x="77" y="105"/>
                </a:cxn>
              </a:cxnLst>
              <a:rect l="0" t="0" r="r" b="b"/>
              <a:pathLst>
                <a:path w="91" h="173">
                  <a:moveTo>
                    <a:pt x="88" y="170"/>
                  </a:moveTo>
                  <a:lnTo>
                    <a:pt x="88" y="170"/>
                  </a:lnTo>
                  <a:lnTo>
                    <a:pt x="77" y="170"/>
                  </a:lnTo>
                  <a:lnTo>
                    <a:pt x="77" y="159"/>
                  </a:lnTo>
                  <a:lnTo>
                    <a:pt x="63" y="170"/>
                  </a:lnTo>
                  <a:lnTo>
                    <a:pt x="55" y="170"/>
                  </a:lnTo>
                  <a:lnTo>
                    <a:pt x="47" y="173"/>
                  </a:lnTo>
                  <a:lnTo>
                    <a:pt x="36" y="170"/>
                  </a:lnTo>
                  <a:lnTo>
                    <a:pt x="27" y="167"/>
                  </a:lnTo>
                  <a:lnTo>
                    <a:pt x="19" y="162"/>
                  </a:lnTo>
                  <a:lnTo>
                    <a:pt x="11" y="154"/>
                  </a:lnTo>
                  <a:lnTo>
                    <a:pt x="8" y="146"/>
                  </a:lnTo>
                  <a:lnTo>
                    <a:pt x="3" y="137"/>
                  </a:lnTo>
                  <a:lnTo>
                    <a:pt x="0" y="116"/>
                  </a:lnTo>
                  <a:lnTo>
                    <a:pt x="3" y="100"/>
                  </a:lnTo>
                  <a:lnTo>
                    <a:pt x="8" y="86"/>
                  </a:lnTo>
                  <a:lnTo>
                    <a:pt x="14" y="78"/>
                  </a:lnTo>
                  <a:lnTo>
                    <a:pt x="19" y="73"/>
                  </a:lnTo>
                  <a:lnTo>
                    <a:pt x="33" y="65"/>
                  </a:lnTo>
                  <a:lnTo>
                    <a:pt x="49" y="59"/>
                  </a:lnTo>
                  <a:lnTo>
                    <a:pt x="66" y="59"/>
                  </a:lnTo>
                  <a:lnTo>
                    <a:pt x="77" y="59"/>
                  </a:lnTo>
                  <a:lnTo>
                    <a:pt x="74" y="29"/>
                  </a:lnTo>
                  <a:lnTo>
                    <a:pt x="74" y="2"/>
                  </a:lnTo>
                  <a:lnTo>
                    <a:pt x="74" y="0"/>
                  </a:lnTo>
                  <a:lnTo>
                    <a:pt x="88" y="0"/>
                  </a:lnTo>
                  <a:lnTo>
                    <a:pt x="88" y="51"/>
                  </a:lnTo>
                  <a:lnTo>
                    <a:pt x="88" y="83"/>
                  </a:lnTo>
                  <a:lnTo>
                    <a:pt x="91" y="170"/>
                  </a:lnTo>
                  <a:lnTo>
                    <a:pt x="88" y="170"/>
                  </a:lnTo>
                  <a:close/>
                  <a:moveTo>
                    <a:pt x="77" y="105"/>
                  </a:moveTo>
                  <a:lnTo>
                    <a:pt x="77" y="105"/>
                  </a:lnTo>
                  <a:lnTo>
                    <a:pt x="77" y="70"/>
                  </a:lnTo>
                  <a:lnTo>
                    <a:pt x="63" y="70"/>
                  </a:lnTo>
                  <a:lnTo>
                    <a:pt x="44" y="73"/>
                  </a:lnTo>
                  <a:lnTo>
                    <a:pt x="36" y="75"/>
                  </a:lnTo>
                  <a:lnTo>
                    <a:pt x="27" y="81"/>
                  </a:lnTo>
                  <a:lnTo>
                    <a:pt x="22" y="86"/>
                  </a:lnTo>
                  <a:lnTo>
                    <a:pt x="16" y="94"/>
                  </a:lnTo>
                  <a:lnTo>
                    <a:pt x="14" y="105"/>
                  </a:lnTo>
                  <a:lnTo>
                    <a:pt x="14" y="116"/>
                  </a:lnTo>
                  <a:lnTo>
                    <a:pt x="16" y="132"/>
                  </a:lnTo>
                  <a:lnTo>
                    <a:pt x="22" y="146"/>
                  </a:lnTo>
                  <a:lnTo>
                    <a:pt x="27" y="151"/>
                  </a:lnTo>
                  <a:lnTo>
                    <a:pt x="33" y="156"/>
                  </a:lnTo>
                  <a:lnTo>
                    <a:pt x="41" y="159"/>
                  </a:lnTo>
                  <a:lnTo>
                    <a:pt x="49" y="159"/>
                  </a:lnTo>
                  <a:lnTo>
                    <a:pt x="58" y="159"/>
                  </a:lnTo>
                  <a:lnTo>
                    <a:pt x="63" y="156"/>
                  </a:lnTo>
                  <a:lnTo>
                    <a:pt x="71" y="151"/>
                  </a:lnTo>
                  <a:lnTo>
                    <a:pt x="77" y="146"/>
                  </a:lnTo>
                  <a:lnTo>
                    <a:pt x="77" y="10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7" name="Freeform 20"/>
            <p:cNvSpPr>
              <a:spLocks/>
            </p:cNvSpPr>
            <p:nvPr/>
          </p:nvSpPr>
          <p:spPr bwMode="auto">
            <a:xfrm>
              <a:off x="2041" y="975"/>
              <a:ext cx="110" cy="154"/>
            </a:xfrm>
            <a:custGeom>
              <a:avLst/>
              <a:gdLst/>
              <a:ahLst/>
              <a:cxnLst>
                <a:cxn ang="0">
                  <a:pos x="107" y="154"/>
                </a:cxn>
                <a:cxn ang="0">
                  <a:pos x="107" y="154"/>
                </a:cxn>
                <a:cxn ang="0">
                  <a:pos x="90" y="154"/>
                </a:cxn>
                <a:cxn ang="0">
                  <a:pos x="88" y="154"/>
                </a:cxn>
                <a:cxn ang="0">
                  <a:pos x="88" y="154"/>
                </a:cxn>
                <a:cxn ang="0">
                  <a:pos x="49" y="84"/>
                </a:cxn>
                <a:cxn ang="0">
                  <a:pos x="11" y="13"/>
                </a:cxn>
                <a:cxn ang="0">
                  <a:pos x="11" y="13"/>
                </a:cxn>
                <a:cxn ang="0">
                  <a:pos x="13" y="84"/>
                </a:cxn>
                <a:cxn ang="0">
                  <a:pos x="13" y="84"/>
                </a:cxn>
                <a:cxn ang="0">
                  <a:pos x="13" y="154"/>
                </a:cxn>
                <a:cxn ang="0">
                  <a:pos x="13" y="154"/>
                </a:cxn>
                <a:cxn ang="0">
                  <a:pos x="8" y="154"/>
                </a:cxn>
                <a:cxn ang="0">
                  <a:pos x="8" y="154"/>
                </a:cxn>
                <a:cxn ang="0">
                  <a:pos x="2"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5" y="32"/>
                </a:cxn>
                <a:cxn ang="0">
                  <a:pos x="35" y="32"/>
                </a:cxn>
                <a:cxn ang="0">
                  <a:pos x="55" y="62"/>
                </a:cxn>
                <a:cxn ang="0">
                  <a:pos x="96" y="143"/>
                </a:cxn>
                <a:cxn ang="0">
                  <a:pos x="96" y="143"/>
                </a:cxn>
                <a:cxn ang="0">
                  <a:pos x="96" y="111"/>
                </a:cxn>
                <a:cxn ang="0">
                  <a:pos x="96" y="111"/>
                </a:cxn>
                <a:cxn ang="0">
                  <a:pos x="96"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0" y="154"/>
                  </a:lnTo>
                  <a:lnTo>
                    <a:pt x="88" y="154"/>
                  </a:lnTo>
                  <a:lnTo>
                    <a:pt x="49" y="84"/>
                  </a:lnTo>
                  <a:lnTo>
                    <a:pt x="11" y="13"/>
                  </a:lnTo>
                  <a:lnTo>
                    <a:pt x="13" y="84"/>
                  </a:lnTo>
                  <a:lnTo>
                    <a:pt x="13" y="154"/>
                  </a:lnTo>
                  <a:lnTo>
                    <a:pt x="8" y="154"/>
                  </a:lnTo>
                  <a:lnTo>
                    <a:pt x="2" y="154"/>
                  </a:lnTo>
                  <a:lnTo>
                    <a:pt x="0" y="154"/>
                  </a:lnTo>
                  <a:lnTo>
                    <a:pt x="0" y="113"/>
                  </a:lnTo>
                  <a:lnTo>
                    <a:pt x="0" y="3"/>
                  </a:lnTo>
                  <a:lnTo>
                    <a:pt x="19" y="0"/>
                  </a:lnTo>
                  <a:lnTo>
                    <a:pt x="19" y="3"/>
                  </a:lnTo>
                  <a:lnTo>
                    <a:pt x="35" y="32"/>
                  </a:lnTo>
                  <a:lnTo>
                    <a:pt x="55" y="62"/>
                  </a:lnTo>
                  <a:lnTo>
                    <a:pt x="96" y="143"/>
                  </a:lnTo>
                  <a:lnTo>
                    <a:pt x="96" y="111"/>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8" name="Freeform 19"/>
            <p:cNvSpPr>
              <a:spLocks noEditPoints="1"/>
            </p:cNvSpPr>
            <p:nvPr/>
          </p:nvSpPr>
          <p:spPr bwMode="auto">
            <a:xfrm>
              <a:off x="2184" y="1015"/>
              <a:ext cx="93" cy="117"/>
            </a:xfrm>
            <a:custGeom>
              <a:avLst/>
              <a:gdLst/>
              <a:ahLst/>
              <a:cxnLst>
                <a:cxn ang="0">
                  <a:pos x="90" y="57"/>
                </a:cxn>
                <a:cxn ang="0">
                  <a:pos x="13" y="57"/>
                </a:cxn>
                <a:cxn ang="0">
                  <a:pos x="13" y="57"/>
                </a:cxn>
                <a:cxn ang="0">
                  <a:pos x="16" y="76"/>
                </a:cxn>
                <a:cxn ang="0">
                  <a:pos x="24" y="90"/>
                </a:cxn>
                <a:cxn ang="0">
                  <a:pos x="30" y="98"/>
                </a:cxn>
                <a:cxn ang="0">
                  <a:pos x="35" y="100"/>
                </a:cxn>
                <a:cxn ang="0">
                  <a:pos x="44" y="103"/>
                </a:cxn>
                <a:cxn ang="0">
                  <a:pos x="55" y="106"/>
                </a:cxn>
                <a:cxn ang="0">
                  <a:pos x="55" y="106"/>
                </a:cxn>
                <a:cxn ang="0">
                  <a:pos x="63" y="103"/>
                </a:cxn>
                <a:cxn ang="0">
                  <a:pos x="71" y="100"/>
                </a:cxn>
                <a:cxn ang="0">
                  <a:pos x="79" y="98"/>
                </a:cxn>
                <a:cxn ang="0">
                  <a:pos x="88" y="90"/>
                </a:cxn>
                <a:cxn ang="0">
                  <a:pos x="88" y="92"/>
                </a:cxn>
                <a:cxn ang="0">
                  <a:pos x="88" y="92"/>
                </a:cxn>
                <a:cxn ang="0">
                  <a:pos x="88" y="103"/>
                </a:cxn>
                <a:cxn ang="0">
                  <a:pos x="88" y="106"/>
                </a:cxn>
                <a:cxn ang="0">
                  <a:pos x="88" y="106"/>
                </a:cxn>
                <a:cxn ang="0">
                  <a:pos x="71" y="114"/>
                </a:cxn>
                <a:cxn ang="0">
                  <a:pos x="52" y="117"/>
                </a:cxn>
                <a:cxn ang="0">
                  <a:pos x="52" y="117"/>
                </a:cxn>
                <a:cxn ang="0">
                  <a:pos x="41" y="117"/>
                </a:cxn>
                <a:cxn ang="0">
                  <a:pos x="30" y="111"/>
                </a:cxn>
                <a:cxn ang="0">
                  <a:pos x="22" y="108"/>
                </a:cxn>
                <a:cxn ang="0">
                  <a:pos x="13" y="100"/>
                </a:cxn>
                <a:cxn ang="0">
                  <a:pos x="8" y="92"/>
                </a:cxn>
                <a:cxn ang="0">
                  <a:pos x="5" y="81"/>
                </a:cxn>
                <a:cxn ang="0">
                  <a:pos x="2" y="71"/>
                </a:cxn>
                <a:cxn ang="0">
                  <a:pos x="0" y="60"/>
                </a:cxn>
                <a:cxn ang="0">
                  <a:pos x="0" y="60"/>
                </a:cxn>
                <a:cxn ang="0">
                  <a:pos x="2" y="36"/>
                </a:cxn>
                <a:cxn ang="0">
                  <a:pos x="8" y="27"/>
                </a:cxn>
                <a:cxn ang="0">
                  <a:pos x="13" y="17"/>
                </a:cxn>
                <a:cxn ang="0">
                  <a:pos x="19" y="11"/>
                </a:cxn>
                <a:cxn ang="0">
                  <a:pos x="27" y="6"/>
                </a:cxn>
                <a:cxn ang="0">
                  <a:pos x="38" y="3"/>
                </a:cxn>
                <a:cxn ang="0">
                  <a:pos x="49" y="0"/>
                </a:cxn>
                <a:cxn ang="0">
                  <a:pos x="49" y="0"/>
                </a:cxn>
                <a:cxn ang="0">
                  <a:pos x="60" y="3"/>
                </a:cxn>
                <a:cxn ang="0">
                  <a:pos x="68" y="6"/>
                </a:cxn>
                <a:cxn ang="0">
                  <a:pos x="77" y="11"/>
                </a:cxn>
                <a:cxn ang="0">
                  <a:pos x="82" y="17"/>
                </a:cxn>
                <a:cxn ang="0">
                  <a:pos x="88" y="25"/>
                </a:cxn>
                <a:cxn ang="0">
                  <a:pos x="90" y="36"/>
                </a:cxn>
                <a:cxn ang="0">
                  <a:pos x="93" y="57"/>
                </a:cxn>
                <a:cxn ang="0">
                  <a:pos x="90" y="57"/>
                </a:cxn>
                <a:cxn ang="0">
                  <a:pos x="49" y="11"/>
                </a:cxn>
                <a:cxn ang="0">
                  <a:pos x="49" y="11"/>
                </a:cxn>
                <a:cxn ang="0">
                  <a:pos x="35" y="14"/>
                </a:cxn>
                <a:cxn ang="0">
                  <a:pos x="24" y="22"/>
                </a:cxn>
                <a:cxn ang="0">
                  <a:pos x="19" y="33"/>
                </a:cxn>
                <a:cxn ang="0">
                  <a:pos x="13" y="46"/>
                </a:cxn>
                <a:cxn ang="0">
                  <a:pos x="79" y="46"/>
                </a:cxn>
                <a:cxn ang="0">
                  <a:pos x="79" y="46"/>
                </a:cxn>
                <a:cxn ang="0">
                  <a:pos x="77" y="33"/>
                </a:cxn>
                <a:cxn ang="0">
                  <a:pos x="71" y="22"/>
                </a:cxn>
                <a:cxn ang="0">
                  <a:pos x="60" y="14"/>
                </a:cxn>
                <a:cxn ang="0">
                  <a:pos x="49" y="11"/>
                </a:cxn>
                <a:cxn ang="0">
                  <a:pos x="49" y="11"/>
                </a:cxn>
              </a:cxnLst>
              <a:rect l="0" t="0" r="r" b="b"/>
              <a:pathLst>
                <a:path w="93" h="117">
                  <a:moveTo>
                    <a:pt x="90" y="57"/>
                  </a:moveTo>
                  <a:lnTo>
                    <a:pt x="13" y="57"/>
                  </a:lnTo>
                  <a:lnTo>
                    <a:pt x="16" y="76"/>
                  </a:lnTo>
                  <a:lnTo>
                    <a:pt x="24" y="90"/>
                  </a:lnTo>
                  <a:lnTo>
                    <a:pt x="30" y="98"/>
                  </a:lnTo>
                  <a:lnTo>
                    <a:pt x="35" y="100"/>
                  </a:lnTo>
                  <a:lnTo>
                    <a:pt x="44" y="103"/>
                  </a:lnTo>
                  <a:lnTo>
                    <a:pt x="55" y="106"/>
                  </a:lnTo>
                  <a:lnTo>
                    <a:pt x="63" y="103"/>
                  </a:lnTo>
                  <a:lnTo>
                    <a:pt x="71" y="100"/>
                  </a:lnTo>
                  <a:lnTo>
                    <a:pt x="79" y="98"/>
                  </a:lnTo>
                  <a:lnTo>
                    <a:pt x="88" y="90"/>
                  </a:lnTo>
                  <a:lnTo>
                    <a:pt x="88" y="92"/>
                  </a:lnTo>
                  <a:lnTo>
                    <a:pt x="88" y="103"/>
                  </a:lnTo>
                  <a:lnTo>
                    <a:pt x="88" y="106"/>
                  </a:lnTo>
                  <a:lnTo>
                    <a:pt x="71" y="114"/>
                  </a:lnTo>
                  <a:lnTo>
                    <a:pt x="52" y="117"/>
                  </a:lnTo>
                  <a:lnTo>
                    <a:pt x="41" y="117"/>
                  </a:lnTo>
                  <a:lnTo>
                    <a:pt x="30" y="111"/>
                  </a:lnTo>
                  <a:lnTo>
                    <a:pt x="22" y="108"/>
                  </a:lnTo>
                  <a:lnTo>
                    <a:pt x="13" y="100"/>
                  </a:lnTo>
                  <a:lnTo>
                    <a:pt x="8" y="92"/>
                  </a:lnTo>
                  <a:lnTo>
                    <a:pt x="5" y="81"/>
                  </a:lnTo>
                  <a:lnTo>
                    <a:pt x="2" y="71"/>
                  </a:lnTo>
                  <a:lnTo>
                    <a:pt x="0" y="60"/>
                  </a:lnTo>
                  <a:lnTo>
                    <a:pt x="2" y="36"/>
                  </a:lnTo>
                  <a:lnTo>
                    <a:pt x="8" y="27"/>
                  </a:lnTo>
                  <a:lnTo>
                    <a:pt x="13" y="17"/>
                  </a:lnTo>
                  <a:lnTo>
                    <a:pt x="19" y="11"/>
                  </a:lnTo>
                  <a:lnTo>
                    <a:pt x="27" y="6"/>
                  </a:lnTo>
                  <a:lnTo>
                    <a:pt x="38" y="3"/>
                  </a:lnTo>
                  <a:lnTo>
                    <a:pt x="49" y="0"/>
                  </a:lnTo>
                  <a:lnTo>
                    <a:pt x="60" y="3"/>
                  </a:lnTo>
                  <a:lnTo>
                    <a:pt x="68" y="6"/>
                  </a:lnTo>
                  <a:lnTo>
                    <a:pt x="77" y="11"/>
                  </a:lnTo>
                  <a:lnTo>
                    <a:pt x="82" y="17"/>
                  </a:lnTo>
                  <a:lnTo>
                    <a:pt x="88" y="25"/>
                  </a:lnTo>
                  <a:lnTo>
                    <a:pt x="90" y="36"/>
                  </a:lnTo>
                  <a:lnTo>
                    <a:pt x="93" y="57"/>
                  </a:lnTo>
                  <a:lnTo>
                    <a:pt x="90" y="57"/>
                  </a:lnTo>
                  <a:close/>
                  <a:moveTo>
                    <a:pt x="49" y="11"/>
                  </a:moveTo>
                  <a:lnTo>
                    <a:pt x="49" y="11"/>
                  </a:lnTo>
                  <a:lnTo>
                    <a:pt x="35" y="14"/>
                  </a:lnTo>
                  <a:lnTo>
                    <a:pt x="24" y="22"/>
                  </a:lnTo>
                  <a:lnTo>
                    <a:pt x="19" y="33"/>
                  </a:lnTo>
                  <a:lnTo>
                    <a:pt x="13" y="46"/>
                  </a:lnTo>
                  <a:lnTo>
                    <a:pt x="79" y="46"/>
                  </a:lnTo>
                  <a:lnTo>
                    <a:pt x="77" y="33"/>
                  </a:lnTo>
                  <a:lnTo>
                    <a:pt x="71" y="22"/>
                  </a:lnTo>
                  <a:lnTo>
                    <a:pt x="60" y="14"/>
                  </a:lnTo>
                  <a:lnTo>
                    <a:pt x="49"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9" name="Freeform 18"/>
            <p:cNvSpPr>
              <a:spLocks/>
            </p:cNvSpPr>
            <p:nvPr/>
          </p:nvSpPr>
          <p:spPr bwMode="auto">
            <a:xfrm>
              <a:off x="2294" y="1018"/>
              <a:ext cx="145" cy="111"/>
            </a:xfrm>
            <a:custGeom>
              <a:avLst/>
              <a:gdLst/>
              <a:ahLst/>
              <a:cxnLst>
                <a:cxn ang="0">
                  <a:pos x="132" y="46"/>
                </a:cxn>
                <a:cxn ang="0">
                  <a:pos x="123" y="87"/>
                </a:cxn>
                <a:cxn ang="0">
                  <a:pos x="123" y="87"/>
                </a:cxn>
                <a:cxn ang="0">
                  <a:pos x="118" y="108"/>
                </a:cxn>
                <a:cxn ang="0">
                  <a:pos x="115" y="111"/>
                </a:cxn>
                <a:cxn ang="0">
                  <a:pos x="115" y="111"/>
                </a:cxn>
                <a:cxn ang="0">
                  <a:pos x="99" y="111"/>
                </a:cxn>
                <a:cxn ang="0">
                  <a:pos x="99" y="111"/>
                </a:cxn>
                <a:cxn ang="0">
                  <a:pos x="99" y="111"/>
                </a:cxn>
                <a:cxn ang="0">
                  <a:pos x="90" y="78"/>
                </a:cxn>
                <a:cxn ang="0">
                  <a:pos x="71" y="8"/>
                </a:cxn>
                <a:cxn ang="0">
                  <a:pos x="57" y="65"/>
                </a:cxn>
                <a:cxn ang="0">
                  <a:pos x="57" y="65"/>
                </a:cxn>
                <a:cxn ang="0">
                  <a:pos x="46" y="111"/>
                </a:cxn>
                <a:cxn ang="0">
                  <a:pos x="46" y="111"/>
                </a:cxn>
                <a:cxn ang="0">
                  <a:pos x="46" y="111"/>
                </a:cxn>
                <a:cxn ang="0">
                  <a:pos x="30" y="111"/>
                </a:cxn>
                <a:cxn ang="0">
                  <a:pos x="30" y="111"/>
                </a:cxn>
                <a:cxn ang="0">
                  <a:pos x="30" y="111"/>
                </a:cxn>
                <a:cxn ang="0">
                  <a:pos x="22" y="78"/>
                </a:cxn>
                <a:cxn ang="0">
                  <a:pos x="22" y="78"/>
                </a:cxn>
                <a:cxn ang="0">
                  <a:pos x="0" y="3"/>
                </a:cxn>
                <a:cxn ang="0">
                  <a:pos x="2" y="0"/>
                </a:cxn>
                <a:cxn ang="0">
                  <a:pos x="2" y="0"/>
                </a:cxn>
                <a:cxn ang="0">
                  <a:pos x="13" y="0"/>
                </a:cxn>
                <a:cxn ang="0">
                  <a:pos x="16" y="3"/>
                </a:cxn>
                <a:cxn ang="0">
                  <a:pos x="16" y="3"/>
                </a:cxn>
                <a:cxn ang="0">
                  <a:pos x="22" y="33"/>
                </a:cxn>
                <a:cxn ang="0">
                  <a:pos x="38" y="103"/>
                </a:cxn>
                <a:cxn ang="0">
                  <a:pos x="57" y="30"/>
                </a:cxn>
                <a:cxn ang="0">
                  <a:pos x="57" y="30"/>
                </a:cxn>
                <a:cxn ang="0">
                  <a:pos x="63" y="3"/>
                </a:cxn>
                <a:cxn ang="0">
                  <a:pos x="63" y="0"/>
                </a:cxn>
                <a:cxn ang="0">
                  <a:pos x="63" y="0"/>
                </a:cxn>
                <a:cxn ang="0">
                  <a:pos x="82" y="0"/>
                </a:cxn>
                <a:cxn ang="0">
                  <a:pos x="82" y="3"/>
                </a:cxn>
                <a:cxn ang="0">
                  <a:pos x="82" y="3"/>
                </a:cxn>
                <a:cxn ang="0">
                  <a:pos x="110" y="100"/>
                </a:cxn>
                <a:cxn ang="0">
                  <a:pos x="123" y="43"/>
                </a:cxn>
                <a:cxn ang="0">
                  <a:pos x="123" y="43"/>
                </a:cxn>
                <a:cxn ang="0">
                  <a:pos x="129" y="14"/>
                </a:cxn>
                <a:cxn ang="0">
                  <a:pos x="129" y="14"/>
                </a:cxn>
                <a:cxn ang="0">
                  <a:pos x="132" y="3"/>
                </a:cxn>
                <a:cxn ang="0">
                  <a:pos x="132" y="0"/>
                </a:cxn>
                <a:cxn ang="0">
                  <a:pos x="132" y="0"/>
                </a:cxn>
                <a:cxn ang="0">
                  <a:pos x="137" y="0"/>
                </a:cxn>
                <a:cxn ang="0">
                  <a:pos x="137" y="0"/>
                </a:cxn>
                <a:cxn ang="0">
                  <a:pos x="143" y="0"/>
                </a:cxn>
                <a:cxn ang="0">
                  <a:pos x="145" y="3"/>
                </a:cxn>
                <a:cxn ang="0">
                  <a:pos x="145" y="3"/>
                </a:cxn>
                <a:cxn ang="0">
                  <a:pos x="132" y="46"/>
                </a:cxn>
                <a:cxn ang="0">
                  <a:pos x="132" y="46"/>
                </a:cxn>
              </a:cxnLst>
              <a:rect l="0" t="0" r="r" b="b"/>
              <a:pathLst>
                <a:path w="145" h="111">
                  <a:moveTo>
                    <a:pt x="132" y="46"/>
                  </a:moveTo>
                  <a:lnTo>
                    <a:pt x="123" y="87"/>
                  </a:lnTo>
                  <a:lnTo>
                    <a:pt x="118" y="108"/>
                  </a:lnTo>
                  <a:lnTo>
                    <a:pt x="115" y="111"/>
                  </a:lnTo>
                  <a:lnTo>
                    <a:pt x="99" y="111"/>
                  </a:lnTo>
                  <a:lnTo>
                    <a:pt x="90" y="78"/>
                  </a:lnTo>
                  <a:lnTo>
                    <a:pt x="71" y="8"/>
                  </a:lnTo>
                  <a:lnTo>
                    <a:pt x="57" y="65"/>
                  </a:lnTo>
                  <a:lnTo>
                    <a:pt x="46" y="111"/>
                  </a:lnTo>
                  <a:lnTo>
                    <a:pt x="30" y="111"/>
                  </a:lnTo>
                  <a:lnTo>
                    <a:pt x="22" y="78"/>
                  </a:lnTo>
                  <a:lnTo>
                    <a:pt x="0" y="3"/>
                  </a:lnTo>
                  <a:lnTo>
                    <a:pt x="2" y="0"/>
                  </a:lnTo>
                  <a:lnTo>
                    <a:pt x="13" y="0"/>
                  </a:lnTo>
                  <a:lnTo>
                    <a:pt x="16" y="3"/>
                  </a:lnTo>
                  <a:lnTo>
                    <a:pt x="22" y="33"/>
                  </a:lnTo>
                  <a:lnTo>
                    <a:pt x="38" y="103"/>
                  </a:lnTo>
                  <a:lnTo>
                    <a:pt x="57" y="30"/>
                  </a:lnTo>
                  <a:lnTo>
                    <a:pt x="63" y="3"/>
                  </a:lnTo>
                  <a:lnTo>
                    <a:pt x="63" y="0"/>
                  </a:lnTo>
                  <a:lnTo>
                    <a:pt x="82" y="0"/>
                  </a:lnTo>
                  <a:lnTo>
                    <a:pt x="82" y="3"/>
                  </a:lnTo>
                  <a:lnTo>
                    <a:pt x="110" y="100"/>
                  </a:lnTo>
                  <a:lnTo>
                    <a:pt x="123" y="43"/>
                  </a:lnTo>
                  <a:lnTo>
                    <a:pt x="129" y="14"/>
                  </a:lnTo>
                  <a:lnTo>
                    <a:pt x="132" y="3"/>
                  </a:lnTo>
                  <a:lnTo>
                    <a:pt x="132" y="0"/>
                  </a:lnTo>
                  <a:lnTo>
                    <a:pt x="137" y="0"/>
                  </a:lnTo>
                  <a:lnTo>
                    <a:pt x="143" y="0"/>
                  </a:lnTo>
                  <a:lnTo>
                    <a:pt x="145"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0" name="Freeform 17"/>
            <p:cNvSpPr>
              <a:spLocks noEditPoints="1"/>
            </p:cNvSpPr>
            <p:nvPr/>
          </p:nvSpPr>
          <p:spPr bwMode="auto">
            <a:xfrm>
              <a:off x="2536" y="975"/>
              <a:ext cx="96" cy="154"/>
            </a:xfrm>
            <a:custGeom>
              <a:avLst/>
              <a:gdLst/>
              <a:ahLst/>
              <a:cxnLst>
                <a:cxn ang="0">
                  <a:pos x="85" y="140"/>
                </a:cxn>
                <a:cxn ang="0">
                  <a:pos x="74" y="148"/>
                </a:cxn>
                <a:cxn ang="0">
                  <a:pos x="44" y="154"/>
                </a:cxn>
                <a:cxn ang="0">
                  <a:pos x="30" y="154"/>
                </a:cxn>
                <a:cxn ang="0">
                  <a:pos x="2" y="154"/>
                </a:cxn>
                <a:cxn ang="0">
                  <a:pos x="2" y="121"/>
                </a:cxn>
                <a:cxn ang="0">
                  <a:pos x="2" y="51"/>
                </a:cxn>
                <a:cxn ang="0">
                  <a:pos x="0" y="3"/>
                </a:cxn>
                <a:cxn ang="0">
                  <a:pos x="2" y="3"/>
                </a:cxn>
                <a:cxn ang="0">
                  <a:pos x="44" y="0"/>
                </a:cxn>
                <a:cxn ang="0">
                  <a:pos x="55" y="3"/>
                </a:cxn>
                <a:cxn ang="0">
                  <a:pos x="77" y="11"/>
                </a:cxn>
                <a:cxn ang="0">
                  <a:pos x="82" y="19"/>
                </a:cxn>
                <a:cxn ang="0">
                  <a:pos x="88" y="38"/>
                </a:cxn>
                <a:cxn ang="0">
                  <a:pos x="85" y="51"/>
                </a:cxn>
                <a:cxn ang="0">
                  <a:pos x="68" y="70"/>
                </a:cxn>
                <a:cxn ang="0">
                  <a:pos x="57" y="73"/>
                </a:cxn>
                <a:cxn ang="0">
                  <a:pos x="85" y="84"/>
                </a:cxn>
                <a:cxn ang="0">
                  <a:pos x="93" y="94"/>
                </a:cxn>
                <a:cxn ang="0">
                  <a:pos x="96" y="111"/>
                </a:cxn>
                <a:cxn ang="0">
                  <a:pos x="93" y="127"/>
                </a:cxn>
                <a:cxn ang="0">
                  <a:pos x="85" y="140"/>
                </a:cxn>
                <a:cxn ang="0">
                  <a:pos x="16" y="11"/>
                </a:cxn>
                <a:cxn ang="0">
                  <a:pos x="13" y="13"/>
                </a:cxn>
                <a:cxn ang="0">
                  <a:pos x="13" y="62"/>
                </a:cxn>
                <a:cxn ang="0">
                  <a:pos x="30" y="70"/>
                </a:cxn>
                <a:cxn ang="0">
                  <a:pos x="44" y="67"/>
                </a:cxn>
                <a:cxn ang="0">
                  <a:pos x="66" y="59"/>
                </a:cxn>
                <a:cxn ang="0">
                  <a:pos x="74" y="49"/>
                </a:cxn>
                <a:cxn ang="0">
                  <a:pos x="74" y="38"/>
                </a:cxn>
                <a:cxn ang="0">
                  <a:pos x="66" y="19"/>
                </a:cxn>
                <a:cxn ang="0">
                  <a:pos x="46" y="11"/>
                </a:cxn>
                <a:cxn ang="0">
                  <a:pos x="35" y="81"/>
                </a:cxn>
                <a:cxn ang="0">
                  <a:pos x="13" y="81"/>
                </a:cxn>
                <a:cxn ang="0">
                  <a:pos x="13" y="97"/>
                </a:cxn>
                <a:cxn ang="0">
                  <a:pos x="38" y="143"/>
                </a:cxn>
                <a:cxn ang="0">
                  <a:pos x="49" y="143"/>
                </a:cxn>
                <a:cxn ang="0">
                  <a:pos x="71" y="135"/>
                </a:cxn>
                <a:cxn ang="0">
                  <a:pos x="79" y="127"/>
                </a:cxn>
                <a:cxn ang="0">
                  <a:pos x="82" y="111"/>
                </a:cxn>
                <a:cxn ang="0">
                  <a:pos x="82" y="103"/>
                </a:cxn>
                <a:cxn ang="0">
                  <a:pos x="74" y="89"/>
                </a:cxn>
                <a:cxn ang="0">
                  <a:pos x="52" y="81"/>
                </a:cxn>
                <a:cxn ang="0">
                  <a:pos x="35" y="81"/>
                </a:cxn>
              </a:cxnLst>
              <a:rect l="0" t="0" r="r" b="b"/>
              <a:pathLst>
                <a:path w="96" h="154">
                  <a:moveTo>
                    <a:pt x="85" y="140"/>
                  </a:moveTo>
                  <a:lnTo>
                    <a:pt x="85" y="140"/>
                  </a:lnTo>
                  <a:lnTo>
                    <a:pt x="79" y="146"/>
                  </a:lnTo>
                  <a:lnTo>
                    <a:pt x="74" y="148"/>
                  </a:lnTo>
                  <a:lnTo>
                    <a:pt x="60" y="151"/>
                  </a:lnTo>
                  <a:lnTo>
                    <a:pt x="44" y="154"/>
                  </a:lnTo>
                  <a:lnTo>
                    <a:pt x="30" y="154"/>
                  </a:lnTo>
                  <a:lnTo>
                    <a:pt x="2" y="154"/>
                  </a:lnTo>
                  <a:lnTo>
                    <a:pt x="2" y="121"/>
                  </a:lnTo>
                  <a:lnTo>
                    <a:pt x="2" y="51"/>
                  </a:lnTo>
                  <a:lnTo>
                    <a:pt x="0" y="3"/>
                  </a:lnTo>
                  <a:lnTo>
                    <a:pt x="2" y="3"/>
                  </a:lnTo>
                  <a:lnTo>
                    <a:pt x="33" y="0"/>
                  </a:lnTo>
                  <a:lnTo>
                    <a:pt x="44" y="0"/>
                  </a:lnTo>
                  <a:lnTo>
                    <a:pt x="55" y="3"/>
                  </a:lnTo>
                  <a:lnTo>
                    <a:pt x="66" y="5"/>
                  </a:lnTo>
                  <a:lnTo>
                    <a:pt x="77" y="11"/>
                  </a:lnTo>
                  <a:lnTo>
                    <a:pt x="82" y="19"/>
                  </a:lnTo>
                  <a:lnTo>
                    <a:pt x="88" y="27"/>
                  </a:lnTo>
                  <a:lnTo>
                    <a:pt x="88" y="38"/>
                  </a:lnTo>
                  <a:lnTo>
                    <a:pt x="85" y="51"/>
                  </a:lnTo>
                  <a:lnTo>
                    <a:pt x="79" y="62"/>
                  </a:lnTo>
                  <a:lnTo>
                    <a:pt x="68" y="70"/>
                  </a:lnTo>
                  <a:lnTo>
                    <a:pt x="57" y="73"/>
                  </a:lnTo>
                  <a:lnTo>
                    <a:pt x="74" y="76"/>
                  </a:lnTo>
                  <a:lnTo>
                    <a:pt x="85" y="84"/>
                  </a:lnTo>
                  <a:lnTo>
                    <a:pt x="90" y="89"/>
                  </a:lnTo>
                  <a:lnTo>
                    <a:pt x="93" y="94"/>
                  </a:lnTo>
                  <a:lnTo>
                    <a:pt x="96" y="103"/>
                  </a:lnTo>
                  <a:lnTo>
                    <a:pt x="96" y="111"/>
                  </a:lnTo>
                  <a:lnTo>
                    <a:pt x="93" y="127"/>
                  </a:lnTo>
                  <a:lnTo>
                    <a:pt x="85" y="140"/>
                  </a:lnTo>
                  <a:close/>
                  <a:moveTo>
                    <a:pt x="46" y="11"/>
                  </a:moveTo>
                  <a:lnTo>
                    <a:pt x="16" y="11"/>
                  </a:lnTo>
                  <a:lnTo>
                    <a:pt x="13" y="13"/>
                  </a:lnTo>
                  <a:lnTo>
                    <a:pt x="13" y="62"/>
                  </a:lnTo>
                  <a:lnTo>
                    <a:pt x="13" y="70"/>
                  </a:lnTo>
                  <a:lnTo>
                    <a:pt x="30" y="70"/>
                  </a:lnTo>
                  <a:lnTo>
                    <a:pt x="44" y="67"/>
                  </a:lnTo>
                  <a:lnTo>
                    <a:pt x="60" y="65"/>
                  </a:lnTo>
                  <a:lnTo>
                    <a:pt x="66" y="59"/>
                  </a:lnTo>
                  <a:lnTo>
                    <a:pt x="71" y="54"/>
                  </a:lnTo>
                  <a:lnTo>
                    <a:pt x="74" y="49"/>
                  </a:lnTo>
                  <a:lnTo>
                    <a:pt x="74" y="38"/>
                  </a:lnTo>
                  <a:lnTo>
                    <a:pt x="71" y="27"/>
                  </a:lnTo>
                  <a:lnTo>
                    <a:pt x="66" y="19"/>
                  </a:lnTo>
                  <a:lnTo>
                    <a:pt x="57" y="13"/>
                  </a:lnTo>
                  <a:lnTo>
                    <a:pt x="46" y="11"/>
                  </a:lnTo>
                  <a:close/>
                  <a:moveTo>
                    <a:pt x="35" y="81"/>
                  </a:moveTo>
                  <a:lnTo>
                    <a:pt x="35" y="81"/>
                  </a:lnTo>
                  <a:lnTo>
                    <a:pt x="13" y="81"/>
                  </a:lnTo>
                  <a:lnTo>
                    <a:pt x="13" y="97"/>
                  </a:lnTo>
                  <a:lnTo>
                    <a:pt x="16" y="143"/>
                  </a:lnTo>
                  <a:lnTo>
                    <a:pt x="38" y="143"/>
                  </a:lnTo>
                  <a:lnTo>
                    <a:pt x="49" y="143"/>
                  </a:lnTo>
                  <a:lnTo>
                    <a:pt x="60" y="140"/>
                  </a:lnTo>
                  <a:lnTo>
                    <a:pt x="71" y="135"/>
                  </a:lnTo>
                  <a:lnTo>
                    <a:pt x="79" y="127"/>
                  </a:lnTo>
                  <a:lnTo>
                    <a:pt x="82" y="119"/>
                  </a:lnTo>
                  <a:lnTo>
                    <a:pt x="82" y="111"/>
                  </a:lnTo>
                  <a:lnTo>
                    <a:pt x="82" y="103"/>
                  </a:lnTo>
                  <a:lnTo>
                    <a:pt x="79" y="94"/>
                  </a:lnTo>
                  <a:lnTo>
                    <a:pt x="74" y="89"/>
                  </a:lnTo>
                  <a:lnTo>
                    <a:pt x="68" y="86"/>
                  </a:lnTo>
                  <a:lnTo>
                    <a:pt x="52" y="81"/>
                  </a:lnTo>
                  <a:lnTo>
                    <a:pt x="35"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1" name="Freeform 16"/>
            <p:cNvSpPr>
              <a:spLocks/>
            </p:cNvSpPr>
            <p:nvPr/>
          </p:nvSpPr>
          <p:spPr bwMode="auto">
            <a:xfrm>
              <a:off x="2665" y="1015"/>
              <a:ext cx="47" cy="114"/>
            </a:xfrm>
            <a:custGeom>
              <a:avLst/>
              <a:gdLst/>
              <a:ahLst/>
              <a:cxnLst>
                <a:cxn ang="0">
                  <a:pos x="44" y="17"/>
                </a:cxn>
                <a:cxn ang="0">
                  <a:pos x="44" y="17"/>
                </a:cxn>
                <a:cxn ang="0">
                  <a:pos x="44" y="17"/>
                </a:cxn>
                <a:cxn ang="0">
                  <a:pos x="36" y="14"/>
                </a:cxn>
                <a:cxn ang="0">
                  <a:pos x="36" y="14"/>
                </a:cxn>
                <a:cxn ang="0">
                  <a:pos x="27" y="17"/>
                </a:cxn>
                <a:cxn ang="0">
                  <a:pos x="22" y="19"/>
                </a:cxn>
                <a:cxn ang="0">
                  <a:pos x="19" y="25"/>
                </a:cxn>
                <a:cxn ang="0">
                  <a:pos x="16" y="30"/>
                </a:cxn>
                <a:cxn ang="0">
                  <a:pos x="14" y="44"/>
                </a:cxn>
                <a:cxn ang="0">
                  <a:pos x="14" y="57"/>
                </a:cxn>
                <a:cxn ang="0">
                  <a:pos x="14" y="57"/>
                </a:cxn>
                <a:cxn ang="0">
                  <a:pos x="16" y="114"/>
                </a:cxn>
                <a:cxn ang="0">
                  <a:pos x="14" y="114"/>
                </a:cxn>
                <a:cxn ang="0">
                  <a:pos x="14" y="114"/>
                </a:cxn>
                <a:cxn ang="0">
                  <a:pos x="3" y="114"/>
                </a:cxn>
                <a:cxn ang="0">
                  <a:pos x="0" y="114"/>
                </a:cxn>
                <a:cxn ang="0">
                  <a:pos x="0" y="108"/>
                </a:cxn>
                <a:cxn ang="0">
                  <a:pos x="0" y="108"/>
                </a:cxn>
                <a:cxn ang="0">
                  <a:pos x="0" y="84"/>
                </a:cxn>
                <a:cxn ang="0">
                  <a:pos x="0" y="57"/>
                </a:cxn>
                <a:cxn ang="0">
                  <a:pos x="0" y="57"/>
                </a:cxn>
                <a:cxn ang="0">
                  <a:pos x="0" y="6"/>
                </a:cxn>
                <a:cxn ang="0">
                  <a:pos x="0" y="6"/>
                </a:cxn>
                <a:cxn ang="0">
                  <a:pos x="0" y="6"/>
                </a:cxn>
                <a:cxn ang="0">
                  <a:pos x="14" y="3"/>
                </a:cxn>
                <a:cxn ang="0">
                  <a:pos x="14" y="3"/>
                </a:cxn>
                <a:cxn ang="0">
                  <a:pos x="14" y="3"/>
                </a:cxn>
                <a:cxn ang="0">
                  <a:pos x="14" y="22"/>
                </a:cxn>
                <a:cxn ang="0">
                  <a:pos x="14" y="22"/>
                </a:cxn>
                <a:cxn ang="0">
                  <a:pos x="16" y="14"/>
                </a:cxn>
                <a:cxn ang="0">
                  <a:pos x="22" y="6"/>
                </a:cxn>
                <a:cxn ang="0">
                  <a:pos x="27" y="3"/>
                </a:cxn>
                <a:cxn ang="0">
                  <a:pos x="36" y="0"/>
                </a:cxn>
                <a:cxn ang="0">
                  <a:pos x="36" y="0"/>
                </a:cxn>
                <a:cxn ang="0">
                  <a:pos x="47" y="3"/>
                </a:cxn>
                <a:cxn ang="0">
                  <a:pos x="47" y="6"/>
                </a:cxn>
                <a:cxn ang="0">
                  <a:pos x="47" y="6"/>
                </a:cxn>
                <a:cxn ang="0">
                  <a:pos x="44" y="17"/>
                </a:cxn>
                <a:cxn ang="0">
                  <a:pos x="44" y="17"/>
                </a:cxn>
              </a:cxnLst>
              <a:rect l="0" t="0" r="r" b="b"/>
              <a:pathLst>
                <a:path w="47" h="114">
                  <a:moveTo>
                    <a:pt x="44" y="17"/>
                  </a:moveTo>
                  <a:lnTo>
                    <a:pt x="44" y="17"/>
                  </a:lnTo>
                  <a:lnTo>
                    <a:pt x="36" y="14"/>
                  </a:lnTo>
                  <a:lnTo>
                    <a:pt x="27" y="17"/>
                  </a:lnTo>
                  <a:lnTo>
                    <a:pt x="22" y="19"/>
                  </a:lnTo>
                  <a:lnTo>
                    <a:pt x="19" y="25"/>
                  </a:lnTo>
                  <a:lnTo>
                    <a:pt x="16" y="30"/>
                  </a:lnTo>
                  <a:lnTo>
                    <a:pt x="14" y="44"/>
                  </a:lnTo>
                  <a:lnTo>
                    <a:pt x="14" y="57"/>
                  </a:lnTo>
                  <a:lnTo>
                    <a:pt x="16" y="114"/>
                  </a:lnTo>
                  <a:lnTo>
                    <a:pt x="14" y="114"/>
                  </a:lnTo>
                  <a:lnTo>
                    <a:pt x="3" y="114"/>
                  </a:lnTo>
                  <a:lnTo>
                    <a:pt x="0" y="114"/>
                  </a:lnTo>
                  <a:lnTo>
                    <a:pt x="0" y="108"/>
                  </a:lnTo>
                  <a:lnTo>
                    <a:pt x="0" y="84"/>
                  </a:lnTo>
                  <a:lnTo>
                    <a:pt x="0" y="57"/>
                  </a:lnTo>
                  <a:lnTo>
                    <a:pt x="0" y="6"/>
                  </a:lnTo>
                  <a:lnTo>
                    <a:pt x="14" y="3"/>
                  </a:lnTo>
                  <a:lnTo>
                    <a:pt x="14" y="22"/>
                  </a:lnTo>
                  <a:lnTo>
                    <a:pt x="16" y="14"/>
                  </a:lnTo>
                  <a:lnTo>
                    <a:pt x="22" y="6"/>
                  </a:lnTo>
                  <a:lnTo>
                    <a:pt x="27" y="3"/>
                  </a:lnTo>
                  <a:lnTo>
                    <a:pt x="36" y="0"/>
                  </a:lnTo>
                  <a:lnTo>
                    <a:pt x="47" y="3"/>
                  </a:lnTo>
                  <a:lnTo>
                    <a:pt x="47" y="6"/>
                  </a:lnTo>
                  <a:lnTo>
                    <a:pt x="44"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2" name="Freeform 15"/>
            <p:cNvSpPr>
              <a:spLocks/>
            </p:cNvSpPr>
            <p:nvPr/>
          </p:nvSpPr>
          <p:spPr bwMode="auto">
            <a:xfrm>
              <a:off x="2734" y="1018"/>
              <a:ext cx="85" cy="114"/>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4"/>
                </a:cxn>
                <a:cxn ang="0">
                  <a:pos x="35" y="114"/>
                </a:cxn>
                <a:cxn ang="0">
                  <a:pos x="35" y="114"/>
                </a:cxn>
                <a:cxn ang="0">
                  <a:pos x="24" y="111"/>
                </a:cxn>
                <a:cxn ang="0">
                  <a:pos x="13" y="108"/>
                </a:cxn>
                <a:cxn ang="0">
                  <a:pos x="13" y="108"/>
                </a:cxn>
                <a:cxn ang="0">
                  <a:pos x="11"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6" y="43"/>
                </a:cxn>
                <a:cxn ang="0">
                  <a:pos x="16" y="68"/>
                </a:cxn>
                <a:cxn ang="0">
                  <a:pos x="16" y="68"/>
                </a:cxn>
                <a:cxn ang="0">
                  <a:pos x="16" y="81"/>
                </a:cxn>
                <a:cxn ang="0">
                  <a:pos x="19" y="92"/>
                </a:cxn>
                <a:cxn ang="0">
                  <a:pos x="27" y="100"/>
                </a:cxn>
                <a:cxn ang="0">
                  <a:pos x="41" y="103"/>
                </a:cxn>
                <a:cxn ang="0">
                  <a:pos x="41" y="103"/>
                </a:cxn>
                <a:cxn ang="0">
                  <a:pos x="49" y="100"/>
                </a:cxn>
                <a:cxn ang="0">
                  <a:pos x="57" y="97"/>
                </a:cxn>
                <a:cxn ang="0">
                  <a:pos x="63" y="95"/>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4">
                  <a:moveTo>
                    <a:pt x="82" y="111"/>
                  </a:moveTo>
                  <a:lnTo>
                    <a:pt x="71" y="111"/>
                  </a:lnTo>
                  <a:lnTo>
                    <a:pt x="71" y="100"/>
                  </a:lnTo>
                  <a:lnTo>
                    <a:pt x="63" y="105"/>
                  </a:lnTo>
                  <a:lnTo>
                    <a:pt x="55" y="111"/>
                  </a:lnTo>
                  <a:lnTo>
                    <a:pt x="46" y="114"/>
                  </a:lnTo>
                  <a:lnTo>
                    <a:pt x="35" y="114"/>
                  </a:lnTo>
                  <a:lnTo>
                    <a:pt x="24" y="111"/>
                  </a:lnTo>
                  <a:lnTo>
                    <a:pt x="13" y="108"/>
                  </a:lnTo>
                  <a:lnTo>
                    <a:pt x="11" y="103"/>
                  </a:lnTo>
                  <a:lnTo>
                    <a:pt x="5" y="97"/>
                  </a:lnTo>
                  <a:lnTo>
                    <a:pt x="2" y="84"/>
                  </a:lnTo>
                  <a:lnTo>
                    <a:pt x="2" y="57"/>
                  </a:lnTo>
                  <a:lnTo>
                    <a:pt x="2" y="43"/>
                  </a:lnTo>
                  <a:lnTo>
                    <a:pt x="0" y="3"/>
                  </a:lnTo>
                  <a:lnTo>
                    <a:pt x="2" y="0"/>
                  </a:lnTo>
                  <a:lnTo>
                    <a:pt x="13" y="0"/>
                  </a:lnTo>
                  <a:lnTo>
                    <a:pt x="16" y="0"/>
                  </a:lnTo>
                  <a:lnTo>
                    <a:pt x="16" y="43"/>
                  </a:lnTo>
                  <a:lnTo>
                    <a:pt x="16" y="68"/>
                  </a:lnTo>
                  <a:lnTo>
                    <a:pt x="16" y="81"/>
                  </a:lnTo>
                  <a:lnTo>
                    <a:pt x="19" y="92"/>
                  </a:lnTo>
                  <a:lnTo>
                    <a:pt x="27" y="100"/>
                  </a:lnTo>
                  <a:lnTo>
                    <a:pt x="41" y="103"/>
                  </a:lnTo>
                  <a:lnTo>
                    <a:pt x="49" y="100"/>
                  </a:lnTo>
                  <a:lnTo>
                    <a:pt x="57" y="97"/>
                  </a:lnTo>
                  <a:lnTo>
                    <a:pt x="63" y="95"/>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3" name="Freeform 14"/>
            <p:cNvSpPr>
              <a:spLocks/>
            </p:cNvSpPr>
            <p:nvPr/>
          </p:nvSpPr>
          <p:spPr bwMode="auto">
            <a:xfrm>
              <a:off x="2855" y="1015"/>
              <a:ext cx="85" cy="114"/>
            </a:xfrm>
            <a:custGeom>
              <a:avLst/>
              <a:gdLst/>
              <a:ahLst/>
              <a:cxnLst>
                <a:cxn ang="0">
                  <a:pos x="85" y="114"/>
                </a:cxn>
                <a:cxn ang="0">
                  <a:pos x="85" y="114"/>
                </a:cxn>
                <a:cxn ang="0">
                  <a:pos x="71" y="114"/>
                </a:cxn>
                <a:cxn ang="0">
                  <a:pos x="71" y="114"/>
                </a:cxn>
                <a:cxn ang="0">
                  <a:pos x="71" y="114"/>
                </a:cxn>
                <a:cxn ang="0">
                  <a:pos x="71" y="84"/>
                </a:cxn>
                <a:cxn ang="0">
                  <a:pos x="71" y="84"/>
                </a:cxn>
                <a:cxn ang="0">
                  <a:pos x="71" y="44"/>
                </a:cxn>
                <a:cxn ang="0">
                  <a:pos x="71" y="44"/>
                </a:cxn>
                <a:cxn ang="0">
                  <a:pos x="71" y="33"/>
                </a:cxn>
                <a:cxn ang="0">
                  <a:pos x="68" y="22"/>
                </a:cxn>
                <a:cxn ang="0">
                  <a:pos x="60" y="17"/>
                </a:cxn>
                <a:cxn ang="0">
                  <a:pos x="49" y="14"/>
                </a:cxn>
                <a:cxn ang="0">
                  <a:pos x="49" y="14"/>
                </a:cxn>
                <a:cxn ang="0">
                  <a:pos x="41" y="14"/>
                </a:cxn>
                <a:cxn ang="0">
                  <a:pos x="30" y="17"/>
                </a:cxn>
                <a:cxn ang="0">
                  <a:pos x="16" y="27"/>
                </a:cxn>
                <a:cxn ang="0">
                  <a:pos x="16" y="33"/>
                </a:cxn>
                <a:cxn ang="0">
                  <a:pos x="16" y="33"/>
                </a:cxn>
                <a:cxn ang="0">
                  <a:pos x="16" y="114"/>
                </a:cxn>
                <a:cxn ang="0">
                  <a:pos x="16" y="114"/>
                </a:cxn>
                <a:cxn ang="0">
                  <a:pos x="16" y="114"/>
                </a:cxn>
                <a:cxn ang="0">
                  <a:pos x="5" y="114"/>
                </a:cxn>
                <a:cxn ang="0">
                  <a:pos x="2" y="114"/>
                </a:cxn>
                <a:cxn ang="0">
                  <a:pos x="2" y="114"/>
                </a:cxn>
                <a:cxn ang="0">
                  <a:pos x="2" y="87"/>
                </a:cxn>
                <a:cxn ang="0">
                  <a:pos x="2" y="71"/>
                </a:cxn>
                <a:cxn ang="0">
                  <a:pos x="2" y="71"/>
                </a:cxn>
                <a:cxn ang="0">
                  <a:pos x="2" y="38"/>
                </a:cxn>
                <a:cxn ang="0">
                  <a:pos x="0" y="6"/>
                </a:cxn>
                <a:cxn ang="0">
                  <a:pos x="2" y="3"/>
                </a:cxn>
                <a:cxn ang="0">
                  <a:pos x="2" y="3"/>
                </a:cxn>
                <a:cxn ang="0">
                  <a:pos x="13" y="3"/>
                </a:cxn>
                <a:cxn ang="0">
                  <a:pos x="16" y="3"/>
                </a:cxn>
                <a:cxn ang="0">
                  <a:pos x="16" y="3"/>
                </a:cxn>
                <a:cxn ang="0">
                  <a:pos x="16" y="14"/>
                </a:cxn>
                <a:cxn ang="0">
                  <a:pos x="16" y="14"/>
                </a:cxn>
                <a:cxn ang="0">
                  <a:pos x="33" y="6"/>
                </a:cxn>
                <a:cxn ang="0">
                  <a:pos x="41" y="3"/>
                </a:cxn>
                <a:cxn ang="0">
                  <a:pos x="52" y="0"/>
                </a:cxn>
                <a:cxn ang="0">
                  <a:pos x="52" y="0"/>
                </a:cxn>
                <a:cxn ang="0">
                  <a:pos x="60" y="3"/>
                </a:cxn>
                <a:cxn ang="0">
                  <a:pos x="68" y="6"/>
                </a:cxn>
                <a:cxn ang="0">
                  <a:pos x="77" y="11"/>
                </a:cxn>
                <a:cxn ang="0">
                  <a:pos x="82" y="19"/>
                </a:cxn>
                <a:cxn ang="0">
                  <a:pos x="82" y="19"/>
                </a:cxn>
                <a:cxn ang="0">
                  <a:pos x="85" y="33"/>
                </a:cxn>
                <a:cxn ang="0">
                  <a:pos x="85" y="46"/>
                </a:cxn>
                <a:cxn ang="0">
                  <a:pos x="85" y="68"/>
                </a:cxn>
                <a:cxn ang="0">
                  <a:pos x="85" y="68"/>
                </a:cxn>
                <a:cxn ang="0">
                  <a:pos x="85" y="114"/>
                </a:cxn>
                <a:cxn ang="0">
                  <a:pos x="85" y="114"/>
                </a:cxn>
              </a:cxnLst>
              <a:rect l="0" t="0" r="r" b="b"/>
              <a:pathLst>
                <a:path w="85" h="114">
                  <a:moveTo>
                    <a:pt x="85" y="114"/>
                  </a:moveTo>
                  <a:lnTo>
                    <a:pt x="85" y="114"/>
                  </a:lnTo>
                  <a:lnTo>
                    <a:pt x="71" y="114"/>
                  </a:lnTo>
                  <a:lnTo>
                    <a:pt x="71" y="84"/>
                  </a:lnTo>
                  <a:lnTo>
                    <a:pt x="71" y="44"/>
                  </a:lnTo>
                  <a:lnTo>
                    <a:pt x="71" y="33"/>
                  </a:lnTo>
                  <a:lnTo>
                    <a:pt x="68" y="22"/>
                  </a:lnTo>
                  <a:lnTo>
                    <a:pt x="60" y="17"/>
                  </a:lnTo>
                  <a:lnTo>
                    <a:pt x="49" y="14"/>
                  </a:lnTo>
                  <a:lnTo>
                    <a:pt x="41" y="14"/>
                  </a:lnTo>
                  <a:lnTo>
                    <a:pt x="30" y="17"/>
                  </a:lnTo>
                  <a:lnTo>
                    <a:pt x="16" y="27"/>
                  </a:lnTo>
                  <a:lnTo>
                    <a:pt x="16" y="33"/>
                  </a:lnTo>
                  <a:lnTo>
                    <a:pt x="16" y="114"/>
                  </a:lnTo>
                  <a:lnTo>
                    <a:pt x="5" y="114"/>
                  </a:lnTo>
                  <a:lnTo>
                    <a:pt x="2" y="114"/>
                  </a:lnTo>
                  <a:lnTo>
                    <a:pt x="2" y="87"/>
                  </a:lnTo>
                  <a:lnTo>
                    <a:pt x="2" y="71"/>
                  </a:lnTo>
                  <a:lnTo>
                    <a:pt x="2" y="38"/>
                  </a:lnTo>
                  <a:lnTo>
                    <a:pt x="0" y="6"/>
                  </a:lnTo>
                  <a:lnTo>
                    <a:pt x="2" y="3"/>
                  </a:lnTo>
                  <a:lnTo>
                    <a:pt x="13" y="3"/>
                  </a:lnTo>
                  <a:lnTo>
                    <a:pt x="16" y="3"/>
                  </a:lnTo>
                  <a:lnTo>
                    <a:pt x="16" y="14"/>
                  </a:lnTo>
                  <a:lnTo>
                    <a:pt x="33" y="6"/>
                  </a:lnTo>
                  <a:lnTo>
                    <a:pt x="41" y="3"/>
                  </a:lnTo>
                  <a:lnTo>
                    <a:pt x="52" y="0"/>
                  </a:lnTo>
                  <a:lnTo>
                    <a:pt x="60" y="3"/>
                  </a:lnTo>
                  <a:lnTo>
                    <a:pt x="68" y="6"/>
                  </a:lnTo>
                  <a:lnTo>
                    <a:pt x="77" y="11"/>
                  </a:lnTo>
                  <a:lnTo>
                    <a:pt x="82" y="19"/>
                  </a:lnTo>
                  <a:lnTo>
                    <a:pt x="85" y="33"/>
                  </a:lnTo>
                  <a:lnTo>
                    <a:pt x="85" y="46"/>
                  </a:lnTo>
                  <a:lnTo>
                    <a:pt x="85" y="68"/>
                  </a:lnTo>
                  <a:lnTo>
                    <a:pt x="85"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4" name="Freeform 13"/>
            <p:cNvSpPr>
              <a:spLocks/>
            </p:cNvSpPr>
            <p:nvPr/>
          </p:nvSpPr>
          <p:spPr bwMode="auto">
            <a:xfrm>
              <a:off x="2973" y="1015"/>
              <a:ext cx="71" cy="117"/>
            </a:xfrm>
            <a:custGeom>
              <a:avLst/>
              <a:gdLst/>
              <a:ahLst/>
              <a:cxnLst>
                <a:cxn ang="0">
                  <a:pos x="30" y="117"/>
                </a:cxn>
                <a:cxn ang="0">
                  <a:pos x="30" y="117"/>
                </a:cxn>
                <a:cxn ang="0">
                  <a:pos x="14" y="114"/>
                </a:cxn>
                <a:cxn ang="0">
                  <a:pos x="0" y="108"/>
                </a:cxn>
                <a:cxn ang="0">
                  <a:pos x="0" y="106"/>
                </a:cxn>
                <a:cxn ang="0">
                  <a:pos x="0" y="106"/>
                </a:cxn>
                <a:cxn ang="0">
                  <a:pos x="0" y="95"/>
                </a:cxn>
                <a:cxn ang="0">
                  <a:pos x="3" y="92"/>
                </a:cxn>
                <a:cxn ang="0">
                  <a:pos x="3" y="92"/>
                </a:cxn>
                <a:cxn ang="0">
                  <a:pos x="16" y="103"/>
                </a:cxn>
                <a:cxn ang="0">
                  <a:pos x="22" y="106"/>
                </a:cxn>
                <a:cxn ang="0">
                  <a:pos x="30" y="106"/>
                </a:cxn>
                <a:cxn ang="0">
                  <a:pos x="30" y="106"/>
                </a:cxn>
                <a:cxn ang="0">
                  <a:pos x="41" y="106"/>
                </a:cxn>
                <a:cxn ang="0">
                  <a:pos x="49" y="100"/>
                </a:cxn>
                <a:cxn ang="0">
                  <a:pos x="55" y="95"/>
                </a:cxn>
                <a:cxn ang="0">
                  <a:pos x="58" y="84"/>
                </a:cxn>
                <a:cxn ang="0">
                  <a:pos x="58" y="84"/>
                </a:cxn>
                <a:cxn ang="0">
                  <a:pos x="55" y="76"/>
                </a:cxn>
                <a:cxn ang="0">
                  <a:pos x="49" y="68"/>
                </a:cxn>
                <a:cxn ang="0">
                  <a:pos x="38" y="65"/>
                </a:cxn>
                <a:cxn ang="0">
                  <a:pos x="27" y="63"/>
                </a:cxn>
                <a:cxn ang="0">
                  <a:pos x="19" y="60"/>
                </a:cxn>
                <a:cxn ang="0">
                  <a:pos x="8" y="54"/>
                </a:cxn>
                <a:cxn ang="0">
                  <a:pos x="3" y="46"/>
                </a:cxn>
                <a:cxn ang="0">
                  <a:pos x="0" y="33"/>
                </a:cxn>
                <a:cxn ang="0">
                  <a:pos x="0" y="33"/>
                </a:cxn>
                <a:cxn ang="0">
                  <a:pos x="0" y="25"/>
                </a:cxn>
                <a:cxn ang="0">
                  <a:pos x="3" y="17"/>
                </a:cxn>
                <a:cxn ang="0">
                  <a:pos x="11" y="9"/>
                </a:cxn>
                <a:cxn ang="0">
                  <a:pos x="25" y="3"/>
                </a:cxn>
                <a:cxn ang="0">
                  <a:pos x="36" y="0"/>
                </a:cxn>
                <a:cxn ang="0">
                  <a:pos x="36" y="0"/>
                </a:cxn>
                <a:cxn ang="0">
                  <a:pos x="52" y="3"/>
                </a:cxn>
                <a:cxn ang="0">
                  <a:pos x="66" y="9"/>
                </a:cxn>
                <a:cxn ang="0">
                  <a:pos x="66" y="9"/>
                </a:cxn>
                <a:cxn ang="0">
                  <a:pos x="66" y="9"/>
                </a:cxn>
                <a:cxn ang="0">
                  <a:pos x="63" y="22"/>
                </a:cxn>
                <a:cxn ang="0">
                  <a:pos x="63" y="22"/>
                </a:cxn>
                <a:cxn ang="0">
                  <a:pos x="63" y="22"/>
                </a:cxn>
                <a:cxn ang="0">
                  <a:pos x="49" y="14"/>
                </a:cxn>
                <a:cxn ang="0">
                  <a:pos x="36" y="14"/>
                </a:cxn>
                <a:cxn ang="0">
                  <a:pos x="36" y="14"/>
                </a:cxn>
                <a:cxn ang="0">
                  <a:pos x="27" y="14"/>
                </a:cxn>
                <a:cxn ang="0">
                  <a:pos x="19" y="17"/>
                </a:cxn>
                <a:cxn ang="0">
                  <a:pos x="14" y="22"/>
                </a:cxn>
                <a:cxn ang="0">
                  <a:pos x="14" y="30"/>
                </a:cxn>
                <a:cxn ang="0">
                  <a:pos x="14" y="30"/>
                </a:cxn>
                <a:cxn ang="0">
                  <a:pos x="16" y="41"/>
                </a:cxn>
                <a:cxn ang="0">
                  <a:pos x="22" y="46"/>
                </a:cxn>
                <a:cxn ang="0">
                  <a:pos x="41" y="52"/>
                </a:cxn>
                <a:cxn ang="0">
                  <a:pos x="52" y="57"/>
                </a:cxn>
                <a:cxn ang="0">
                  <a:pos x="60" y="63"/>
                </a:cxn>
                <a:cxn ang="0">
                  <a:pos x="69" y="71"/>
                </a:cxn>
                <a:cxn ang="0">
                  <a:pos x="71" y="84"/>
                </a:cxn>
                <a:cxn ang="0">
                  <a:pos x="71" y="84"/>
                </a:cxn>
                <a:cxn ang="0">
                  <a:pos x="69" y="92"/>
                </a:cxn>
                <a:cxn ang="0">
                  <a:pos x="66" y="98"/>
                </a:cxn>
                <a:cxn ang="0">
                  <a:pos x="63" y="106"/>
                </a:cxn>
                <a:cxn ang="0">
                  <a:pos x="58" y="108"/>
                </a:cxn>
                <a:cxn ang="0">
                  <a:pos x="47" y="114"/>
                </a:cxn>
                <a:cxn ang="0">
                  <a:pos x="30" y="117"/>
                </a:cxn>
                <a:cxn ang="0">
                  <a:pos x="30" y="117"/>
                </a:cxn>
              </a:cxnLst>
              <a:rect l="0" t="0" r="r" b="b"/>
              <a:pathLst>
                <a:path w="71" h="117">
                  <a:moveTo>
                    <a:pt x="30" y="117"/>
                  </a:moveTo>
                  <a:lnTo>
                    <a:pt x="30" y="117"/>
                  </a:lnTo>
                  <a:lnTo>
                    <a:pt x="14" y="114"/>
                  </a:lnTo>
                  <a:lnTo>
                    <a:pt x="0" y="108"/>
                  </a:lnTo>
                  <a:lnTo>
                    <a:pt x="0" y="106"/>
                  </a:lnTo>
                  <a:lnTo>
                    <a:pt x="0" y="95"/>
                  </a:lnTo>
                  <a:lnTo>
                    <a:pt x="3" y="92"/>
                  </a:lnTo>
                  <a:lnTo>
                    <a:pt x="16" y="103"/>
                  </a:lnTo>
                  <a:lnTo>
                    <a:pt x="22" y="106"/>
                  </a:lnTo>
                  <a:lnTo>
                    <a:pt x="30" y="106"/>
                  </a:lnTo>
                  <a:lnTo>
                    <a:pt x="41" y="106"/>
                  </a:lnTo>
                  <a:lnTo>
                    <a:pt x="49" y="100"/>
                  </a:lnTo>
                  <a:lnTo>
                    <a:pt x="55" y="95"/>
                  </a:lnTo>
                  <a:lnTo>
                    <a:pt x="58" y="84"/>
                  </a:lnTo>
                  <a:lnTo>
                    <a:pt x="55" y="76"/>
                  </a:lnTo>
                  <a:lnTo>
                    <a:pt x="49" y="68"/>
                  </a:lnTo>
                  <a:lnTo>
                    <a:pt x="38" y="65"/>
                  </a:lnTo>
                  <a:lnTo>
                    <a:pt x="27" y="63"/>
                  </a:lnTo>
                  <a:lnTo>
                    <a:pt x="19" y="60"/>
                  </a:lnTo>
                  <a:lnTo>
                    <a:pt x="8" y="54"/>
                  </a:lnTo>
                  <a:lnTo>
                    <a:pt x="3" y="46"/>
                  </a:lnTo>
                  <a:lnTo>
                    <a:pt x="0" y="33"/>
                  </a:lnTo>
                  <a:lnTo>
                    <a:pt x="0" y="25"/>
                  </a:lnTo>
                  <a:lnTo>
                    <a:pt x="3" y="17"/>
                  </a:lnTo>
                  <a:lnTo>
                    <a:pt x="11" y="9"/>
                  </a:lnTo>
                  <a:lnTo>
                    <a:pt x="25" y="3"/>
                  </a:lnTo>
                  <a:lnTo>
                    <a:pt x="36" y="0"/>
                  </a:lnTo>
                  <a:lnTo>
                    <a:pt x="52" y="3"/>
                  </a:lnTo>
                  <a:lnTo>
                    <a:pt x="66" y="9"/>
                  </a:lnTo>
                  <a:lnTo>
                    <a:pt x="63" y="22"/>
                  </a:lnTo>
                  <a:lnTo>
                    <a:pt x="49" y="14"/>
                  </a:lnTo>
                  <a:lnTo>
                    <a:pt x="36" y="14"/>
                  </a:lnTo>
                  <a:lnTo>
                    <a:pt x="27" y="14"/>
                  </a:lnTo>
                  <a:lnTo>
                    <a:pt x="19" y="17"/>
                  </a:lnTo>
                  <a:lnTo>
                    <a:pt x="14" y="22"/>
                  </a:lnTo>
                  <a:lnTo>
                    <a:pt x="14" y="30"/>
                  </a:lnTo>
                  <a:lnTo>
                    <a:pt x="16" y="41"/>
                  </a:lnTo>
                  <a:lnTo>
                    <a:pt x="22" y="46"/>
                  </a:lnTo>
                  <a:lnTo>
                    <a:pt x="41" y="52"/>
                  </a:lnTo>
                  <a:lnTo>
                    <a:pt x="52" y="57"/>
                  </a:lnTo>
                  <a:lnTo>
                    <a:pt x="60" y="63"/>
                  </a:lnTo>
                  <a:lnTo>
                    <a:pt x="69" y="71"/>
                  </a:lnTo>
                  <a:lnTo>
                    <a:pt x="71" y="84"/>
                  </a:lnTo>
                  <a:lnTo>
                    <a:pt x="69" y="92"/>
                  </a:lnTo>
                  <a:lnTo>
                    <a:pt x="66" y="98"/>
                  </a:lnTo>
                  <a:lnTo>
                    <a:pt x="63" y="106"/>
                  </a:lnTo>
                  <a:lnTo>
                    <a:pt x="58" y="108"/>
                  </a:lnTo>
                  <a:lnTo>
                    <a:pt x="47" y="114"/>
                  </a:lnTo>
                  <a:lnTo>
                    <a:pt x="30" y="1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5" name="Freeform 12"/>
            <p:cNvSpPr>
              <a:spLocks/>
            </p:cNvSpPr>
            <p:nvPr/>
          </p:nvSpPr>
          <p:spPr bwMode="auto">
            <a:xfrm>
              <a:off x="3061" y="1018"/>
              <a:ext cx="146" cy="111"/>
            </a:xfrm>
            <a:custGeom>
              <a:avLst/>
              <a:gdLst/>
              <a:ahLst/>
              <a:cxnLst>
                <a:cxn ang="0">
                  <a:pos x="135" y="46"/>
                </a:cxn>
                <a:cxn ang="0">
                  <a:pos x="124" y="87"/>
                </a:cxn>
                <a:cxn ang="0">
                  <a:pos x="124" y="87"/>
                </a:cxn>
                <a:cxn ang="0">
                  <a:pos x="118" y="108"/>
                </a:cxn>
                <a:cxn ang="0">
                  <a:pos x="115" y="111"/>
                </a:cxn>
                <a:cxn ang="0">
                  <a:pos x="115" y="111"/>
                </a:cxn>
                <a:cxn ang="0">
                  <a:pos x="99" y="111"/>
                </a:cxn>
                <a:cxn ang="0">
                  <a:pos x="99" y="111"/>
                </a:cxn>
                <a:cxn ang="0">
                  <a:pos x="99" y="111"/>
                </a:cxn>
                <a:cxn ang="0">
                  <a:pos x="91" y="78"/>
                </a:cxn>
                <a:cxn ang="0">
                  <a:pos x="71" y="8"/>
                </a:cxn>
                <a:cxn ang="0">
                  <a:pos x="58" y="65"/>
                </a:cxn>
                <a:cxn ang="0">
                  <a:pos x="58" y="65"/>
                </a:cxn>
                <a:cxn ang="0">
                  <a:pos x="49"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6" y="3"/>
                </a:cxn>
                <a:cxn ang="0">
                  <a:pos x="16" y="3"/>
                </a:cxn>
                <a:cxn ang="0">
                  <a:pos x="22" y="33"/>
                </a:cxn>
                <a:cxn ang="0">
                  <a:pos x="38" y="103"/>
                </a:cxn>
                <a:cxn ang="0">
                  <a:pos x="58" y="30"/>
                </a:cxn>
                <a:cxn ang="0">
                  <a:pos x="58" y="30"/>
                </a:cxn>
                <a:cxn ang="0">
                  <a:pos x="63" y="3"/>
                </a:cxn>
                <a:cxn ang="0">
                  <a:pos x="63" y="0"/>
                </a:cxn>
                <a:cxn ang="0">
                  <a:pos x="63" y="0"/>
                </a:cxn>
                <a:cxn ang="0">
                  <a:pos x="82" y="0"/>
                </a:cxn>
                <a:cxn ang="0">
                  <a:pos x="82" y="3"/>
                </a:cxn>
                <a:cxn ang="0">
                  <a:pos x="82" y="3"/>
                </a:cxn>
                <a:cxn ang="0">
                  <a:pos x="110" y="100"/>
                </a:cxn>
                <a:cxn ang="0">
                  <a:pos x="124" y="43"/>
                </a:cxn>
                <a:cxn ang="0">
                  <a:pos x="124" y="43"/>
                </a:cxn>
                <a:cxn ang="0">
                  <a:pos x="129" y="14"/>
                </a:cxn>
                <a:cxn ang="0">
                  <a:pos x="129" y="14"/>
                </a:cxn>
                <a:cxn ang="0">
                  <a:pos x="132" y="3"/>
                </a:cxn>
                <a:cxn ang="0">
                  <a:pos x="132" y="0"/>
                </a:cxn>
                <a:cxn ang="0">
                  <a:pos x="132" y="0"/>
                </a:cxn>
                <a:cxn ang="0">
                  <a:pos x="140" y="0"/>
                </a:cxn>
                <a:cxn ang="0">
                  <a:pos x="140" y="0"/>
                </a:cxn>
                <a:cxn ang="0">
                  <a:pos x="143" y="0"/>
                </a:cxn>
                <a:cxn ang="0">
                  <a:pos x="146" y="3"/>
                </a:cxn>
                <a:cxn ang="0">
                  <a:pos x="146" y="3"/>
                </a:cxn>
                <a:cxn ang="0">
                  <a:pos x="135" y="46"/>
                </a:cxn>
                <a:cxn ang="0">
                  <a:pos x="135" y="46"/>
                </a:cxn>
              </a:cxnLst>
              <a:rect l="0" t="0" r="r" b="b"/>
              <a:pathLst>
                <a:path w="146" h="111">
                  <a:moveTo>
                    <a:pt x="135" y="46"/>
                  </a:moveTo>
                  <a:lnTo>
                    <a:pt x="124" y="87"/>
                  </a:lnTo>
                  <a:lnTo>
                    <a:pt x="118" y="108"/>
                  </a:lnTo>
                  <a:lnTo>
                    <a:pt x="115" y="111"/>
                  </a:lnTo>
                  <a:lnTo>
                    <a:pt x="99" y="111"/>
                  </a:lnTo>
                  <a:lnTo>
                    <a:pt x="91" y="78"/>
                  </a:lnTo>
                  <a:lnTo>
                    <a:pt x="71" y="8"/>
                  </a:lnTo>
                  <a:lnTo>
                    <a:pt x="58" y="65"/>
                  </a:lnTo>
                  <a:lnTo>
                    <a:pt x="49" y="111"/>
                  </a:lnTo>
                  <a:lnTo>
                    <a:pt x="47" y="111"/>
                  </a:lnTo>
                  <a:lnTo>
                    <a:pt x="30" y="111"/>
                  </a:lnTo>
                  <a:lnTo>
                    <a:pt x="22" y="78"/>
                  </a:lnTo>
                  <a:lnTo>
                    <a:pt x="0" y="3"/>
                  </a:lnTo>
                  <a:lnTo>
                    <a:pt x="3" y="0"/>
                  </a:lnTo>
                  <a:lnTo>
                    <a:pt x="14" y="0"/>
                  </a:lnTo>
                  <a:lnTo>
                    <a:pt x="16" y="3"/>
                  </a:lnTo>
                  <a:lnTo>
                    <a:pt x="22" y="33"/>
                  </a:lnTo>
                  <a:lnTo>
                    <a:pt x="38" y="103"/>
                  </a:lnTo>
                  <a:lnTo>
                    <a:pt x="58" y="30"/>
                  </a:lnTo>
                  <a:lnTo>
                    <a:pt x="63" y="3"/>
                  </a:lnTo>
                  <a:lnTo>
                    <a:pt x="63" y="0"/>
                  </a:lnTo>
                  <a:lnTo>
                    <a:pt x="82" y="0"/>
                  </a:lnTo>
                  <a:lnTo>
                    <a:pt x="82" y="3"/>
                  </a:lnTo>
                  <a:lnTo>
                    <a:pt x="110" y="100"/>
                  </a:lnTo>
                  <a:lnTo>
                    <a:pt x="124" y="43"/>
                  </a:lnTo>
                  <a:lnTo>
                    <a:pt x="129" y="14"/>
                  </a:lnTo>
                  <a:lnTo>
                    <a:pt x="132" y="3"/>
                  </a:lnTo>
                  <a:lnTo>
                    <a:pt x="132" y="0"/>
                  </a:lnTo>
                  <a:lnTo>
                    <a:pt x="140" y="0"/>
                  </a:lnTo>
                  <a:lnTo>
                    <a:pt x="143" y="0"/>
                  </a:lnTo>
                  <a:lnTo>
                    <a:pt x="146" y="3"/>
                  </a:lnTo>
                  <a:lnTo>
                    <a:pt x="135"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6" name="Freeform 11"/>
            <p:cNvSpPr>
              <a:spLocks noEditPoints="1"/>
            </p:cNvSpPr>
            <p:nvPr/>
          </p:nvSpPr>
          <p:spPr bwMode="auto">
            <a:xfrm>
              <a:off x="3229" y="964"/>
              <a:ext cx="19" cy="165"/>
            </a:xfrm>
            <a:custGeom>
              <a:avLst/>
              <a:gdLst/>
              <a:ahLst/>
              <a:cxnLst>
                <a:cxn ang="0">
                  <a:pos x="16" y="16"/>
                </a:cxn>
                <a:cxn ang="0">
                  <a:pos x="16" y="19"/>
                </a:cxn>
                <a:cxn ang="0">
                  <a:pos x="16" y="19"/>
                </a:cxn>
                <a:cxn ang="0">
                  <a:pos x="2" y="19"/>
                </a:cxn>
                <a:cxn ang="0">
                  <a:pos x="0" y="16"/>
                </a:cxn>
                <a:cxn ang="0">
                  <a:pos x="0" y="16"/>
                </a:cxn>
                <a:cxn ang="0">
                  <a:pos x="0" y="6"/>
                </a:cxn>
                <a:cxn ang="0">
                  <a:pos x="2" y="3"/>
                </a:cxn>
                <a:cxn ang="0">
                  <a:pos x="2" y="3"/>
                </a:cxn>
                <a:cxn ang="0">
                  <a:pos x="16" y="0"/>
                </a:cxn>
                <a:cxn ang="0">
                  <a:pos x="16" y="3"/>
                </a:cxn>
                <a:cxn ang="0">
                  <a:pos x="16" y="3"/>
                </a:cxn>
                <a:cxn ang="0">
                  <a:pos x="16" y="16"/>
                </a:cxn>
                <a:cxn ang="0">
                  <a:pos x="16" y="16"/>
                </a:cxn>
                <a:cxn ang="0">
                  <a:pos x="16" y="165"/>
                </a:cxn>
                <a:cxn ang="0">
                  <a:pos x="16" y="165"/>
                </a:cxn>
                <a:cxn ang="0">
                  <a:pos x="5" y="165"/>
                </a:cxn>
                <a:cxn ang="0">
                  <a:pos x="2" y="165"/>
                </a:cxn>
                <a:cxn ang="0">
                  <a:pos x="2" y="165"/>
                </a:cxn>
                <a:cxn ang="0">
                  <a:pos x="2" y="138"/>
                </a:cxn>
                <a:cxn ang="0">
                  <a:pos x="2" y="138"/>
                </a:cxn>
                <a:cxn ang="0">
                  <a:pos x="2" y="97"/>
                </a:cxn>
                <a:cxn ang="0">
                  <a:pos x="2" y="57"/>
                </a:cxn>
                <a:cxn ang="0">
                  <a:pos x="2" y="57"/>
                </a:cxn>
                <a:cxn ang="0">
                  <a:pos x="2" y="57"/>
                </a:cxn>
                <a:cxn ang="0">
                  <a:pos x="16" y="54"/>
                </a:cxn>
                <a:cxn ang="0">
                  <a:pos x="16" y="54"/>
                </a:cxn>
                <a:cxn ang="0">
                  <a:pos x="16" y="54"/>
                </a:cxn>
                <a:cxn ang="0">
                  <a:pos x="16" y="78"/>
                </a:cxn>
                <a:cxn ang="0">
                  <a:pos x="16" y="78"/>
                </a:cxn>
                <a:cxn ang="0">
                  <a:pos x="19" y="165"/>
                </a:cxn>
                <a:cxn ang="0">
                  <a:pos x="16" y="165"/>
                </a:cxn>
              </a:cxnLst>
              <a:rect l="0" t="0" r="r" b="b"/>
              <a:pathLst>
                <a:path w="19" h="165">
                  <a:moveTo>
                    <a:pt x="16" y="16"/>
                  </a:moveTo>
                  <a:lnTo>
                    <a:pt x="16" y="19"/>
                  </a:lnTo>
                  <a:lnTo>
                    <a:pt x="2" y="19"/>
                  </a:lnTo>
                  <a:lnTo>
                    <a:pt x="0" y="16"/>
                  </a:lnTo>
                  <a:lnTo>
                    <a:pt x="0" y="6"/>
                  </a:lnTo>
                  <a:lnTo>
                    <a:pt x="2" y="3"/>
                  </a:lnTo>
                  <a:lnTo>
                    <a:pt x="16" y="0"/>
                  </a:lnTo>
                  <a:lnTo>
                    <a:pt x="16" y="3"/>
                  </a:lnTo>
                  <a:lnTo>
                    <a:pt x="16" y="16"/>
                  </a:lnTo>
                  <a:close/>
                  <a:moveTo>
                    <a:pt x="16" y="165"/>
                  </a:moveTo>
                  <a:lnTo>
                    <a:pt x="16" y="165"/>
                  </a:lnTo>
                  <a:lnTo>
                    <a:pt x="5" y="165"/>
                  </a:lnTo>
                  <a:lnTo>
                    <a:pt x="2" y="165"/>
                  </a:lnTo>
                  <a:lnTo>
                    <a:pt x="2" y="138"/>
                  </a:lnTo>
                  <a:lnTo>
                    <a:pt x="2" y="97"/>
                  </a:lnTo>
                  <a:lnTo>
                    <a:pt x="2" y="57"/>
                  </a:lnTo>
                  <a:lnTo>
                    <a:pt x="16" y="54"/>
                  </a:lnTo>
                  <a:lnTo>
                    <a:pt x="16" y="78"/>
                  </a:lnTo>
                  <a:lnTo>
                    <a:pt x="19" y="165"/>
                  </a:lnTo>
                  <a:lnTo>
                    <a:pt x="16"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7" name="Freeform 10"/>
            <p:cNvSpPr>
              <a:spLocks/>
            </p:cNvSpPr>
            <p:nvPr/>
          </p:nvSpPr>
          <p:spPr bwMode="auto">
            <a:xfrm>
              <a:off x="3278" y="1015"/>
              <a:ext cx="80" cy="117"/>
            </a:xfrm>
            <a:custGeom>
              <a:avLst/>
              <a:gdLst/>
              <a:ahLst/>
              <a:cxnLst>
                <a:cxn ang="0">
                  <a:pos x="80" y="106"/>
                </a:cxn>
                <a:cxn ang="0">
                  <a:pos x="77" y="108"/>
                </a:cxn>
                <a:cxn ang="0">
                  <a:pos x="77" y="108"/>
                </a:cxn>
                <a:cxn ang="0">
                  <a:pos x="63" y="114"/>
                </a:cxn>
                <a:cxn ang="0">
                  <a:pos x="50" y="117"/>
                </a:cxn>
                <a:cxn ang="0">
                  <a:pos x="50" y="117"/>
                </a:cxn>
                <a:cxn ang="0">
                  <a:pos x="39" y="117"/>
                </a:cxn>
                <a:cxn ang="0">
                  <a:pos x="30" y="114"/>
                </a:cxn>
                <a:cxn ang="0">
                  <a:pos x="30" y="114"/>
                </a:cxn>
                <a:cxn ang="0">
                  <a:pos x="17" y="106"/>
                </a:cxn>
                <a:cxn ang="0">
                  <a:pos x="8" y="92"/>
                </a:cxn>
                <a:cxn ang="0">
                  <a:pos x="3" y="79"/>
                </a:cxn>
                <a:cxn ang="0">
                  <a:pos x="0" y="60"/>
                </a:cxn>
                <a:cxn ang="0">
                  <a:pos x="0" y="60"/>
                </a:cxn>
                <a:cxn ang="0">
                  <a:pos x="0" y="49"/>
                </a:cxn>
                <a:cxn ang="0">
                  <a:pos x="3" y="38"/>
                </a:cxn>
                <a:cxn ang="0">
                  <a:pos x="8" y="27"/>
                </a:cxn>
                <a:cxn ang="0">
                  <a:pos x="14" y="19"/>
                </a:cxn>
                <a:cxn ang="0">
                  <a:pos x="19" y="11"/>
                </a:cxn>
                <a:cxn ang="0">
                  <a:pos x="30" y="6"/>
                </a:cxn>
                <a:cxn ang="0">
                  <a:pos x="39" y="3"/>
                </a:cxn>
                <a:cxn ang="0">
                  <a:pos x="52" y="0"/>
                </a:cxn>
                <a:cxn ang="0">
                  <a:pos x="52" y="0"/>
                </a:cxn>
                <a:cxn ang="0">
                  <a:pos x="66" y="3"/>
                </a:cxn>
                <a:cxn ang="0">
                  <a:pos x="77" y="9"/>
                </a:cxn>
                <a:cxn ang="0">
                  <a:pos x="80" y="11"/>
                </a:cxn>
                <a:cxn ang="0">
                  <a:pos x="80" y="11"/>
                </a:cxn>
                <a:cxn ang="0">
                  <a:pos x="77" y="22"/>
                </a:cxn>
                <a:cxn ang="0">
                  <a:pos x="77" y="22"/>
                </a:cxn>
                <a:cxn ang="0">
                  <a:pos x="77" y="22"/>
                </a:cxn>
                <a:cxn ang="0">
                  <a:pos x="63" y="17"/>
                </a:cxn>
                <a:cxn ang="0">
                  <a:pos x="52" y="14"/>
                </a:cxn>
                <a:cxn ang="0">
                  <a:pos x="52" y="14"/>
                </a:cxn>
                <a:cxn ang="0">
                  <a:pos x="41" y="14"/>
                </a:cxn>
                <a:cxn ang="0">
                  <a:pos x="36" y="17"/>
                </a:cxn>
                <a:cxn ang="0">
                  <a:pos x="28" y="22"/>
                </a:cxn>
                <a:cxn ang="0">
                  <a:pos x="22" y="27"/>
                </a:cxn>
                <a:cxn ang="0">
                  <a:pos x="17" y="41"/>
                </a:cxn>
                <a:cxn ang="0">
                  <a:pos x="14" y="60"/>
                </a:cxn>
                <a:cxn ang="0">
                  <a:pos x="14" y="60"/>
                </a:cxn>
                <a:cxn ang="0">
                  <a:pos x="17" y="76"/>
                </a:cxn>
                <a:cxn ang="0">
                  <a:pos x="22" y="92"/>
                </a:cxn>
                <a:cxn ang="0">
                  <a:pos x="28" y="98"/>
                </a:cxn>
                <a:cxn ang="0">
                  <a:pos x="33" y="100"/>
                </a:cxn>
                <a:cxn ang="0">
                  <a:pos x="41" y="103"/>
                </a:cxn>
                <a:cxn ang="0">
                  <a:pos x="50" y="106"/>
                </a:cxn>
                <a:cxn ang="0">
                  <a:pos x="50" y="106"/>
                </a:cxn>
                <a:cxn ang="0">
                  <a:pos x="58" y="103"/>
                </a:cxn>
                <a:cxn ang="0">
                  <a:pos x="66" y="100"/>
                </a:cxn>
                <a:cxn ang="0">
                  <a:pos x="80" y="92"/>
                </a:cxn>
                <a:cxn ang="0">
                  <a:pos x="80" y="92"/>
                </a:cxn>
                <a:cxn ang="0">
                  <a:pos x="80" y="92"/>
                </a:cxn>
                <a:cxn ang="0">
                  <a:pos x="80" y="106"/>
                </a:cxn>
                <a:cxn ang="0">
                  <a:pos x="80" y="106"/>
                </a:cxn>
              </a:cxnLst>
              <a:rect l="0" t="0" r="r" b="b"/>
              <a:pathLst>
                <a:path w="80" h="117">
                  <a:moveTo>
                    <a:pt x="80" y="106"/>
                  </a:moveTo>
                  <a:lnTo>
                    <a:pt x="77" y="108"/>
                  </a:lnTo>
                  <a:lnTo>
                    <a:pt x="63" y="114"/>
                  </a:lnTo>
                  <a:lnTo>
                    <a:pt x="50" y="117"/>
                  </a:lnTo>
                  <a:lnTo>
                    <a:pt x="39" y="117"/>
                  </a:lnTo>
                  <a:lnTo>
                    <a:pt x="30" y="114"/>
                  </a:lnTo>
                  <a:lnTo>
                    <a:pt x="17" y="106"/>
                  </a:lnTo>
                  <a:lnTo>
                    <a:pt x="8" y="92"/>
                  </a:lnTo>
                  <a:lnTo>
                    <a:pt x="3" y="79"/>
                  </a:lnTo>
                  <a:lnTo>
                    <a:pt x="0" y="60"/>
                  </a:lnTo>
                  <a:lnTo>
                    <a:pt x="0" y="49"/>
                  </a:lnTo>
                  <a:lnTo>
                    <a:pt x="3" y="38"/>
                  </a:lnTo>
                  <a:lnTo>
                    <a:pt x="8" y="27"/>
                  </a:lnTo>
                  <a:lnTo>
                    <a:pt x="14" y="19"/>
                  </a:lnTo>
                  <a:lnTo>
                    <a:pt x="19" y="11"/>
                  </a:lnTo>
                  <a:lnTo>
                    <a:pt x="30" y="6"/>
                  </a:lnTo>
                  <a:lnTo>
                    <a:pt x="39" y="3"/>
                  </a:lnTo>
                  <a:lnTo>
                    <a:pt x="52" y="0"/>
                  </a:lnTo>
                  <a:lnTo>
                    <a:pt x="66" y="3"/>
                  </a:lnTo>
                  <a:lnTo>
                    <a:pt x="77" y="9"/>
                  </a:lnTo>
                  <a:lnTo>
                    <a:pt x="80" y="11"/>
                  </a:lnTo>
                  <a:lnTo>
                    <a:pt x="77" y="22"/>
                  </a:lnTo>
                  <a:lnTo>
                    <a:pt x="63" y="17"/>
                  </a:lnTo>
                  <a:lnTo>
                    <a:pt x="52" y="14"/>
                  </a:lnTo>
                  <a:lnTo>
                    <a:pt x="41" y="14"/>
                  </a:lnTo>
                  <a:lnTo>
                    <a:pt x="36" y="17"/>
                  </a:lnTo>
                  <a:lnTo>
                    <a:pt x="28" y="22"/>
                  </a:lnTo>
                  <a:lnTo>
                    <a:pt x="22" y="27"/>
                  </a:lnTo>
                  <a:lnTo>
                    <a:pt x="17" y="41"/>
                  </a:lnTo>
                  <a:lnTo>
                    <a:pt x="14" y="60"/>
                  </a:lnTo>
                  <a:lnTo>
                    <a:pt x="17" y="76"/>
                  </a:lnTo>
                  <a:lnTo>
                    <a:pt x="22" y="92"/>
                  </a:lnTo>
                  <a:lnTo>
                    <a:pt x="28" y="98"/>
                  </a:lnTo>
                  <a:lnTo>
                    <a:pt x="33" y="100"/>
                  </a:lnTo>
                  <a:lnTo>
                    <a:pt x="41" y="103"/>
                  </a:lnTo>
                  <a:lnTo>
                    <a:pt x="50" y="106"/>
                  </a:lnTo>
                  <a:lnTo>
                    <a:pt x="58" y="103"/>
                  </a:lnTo>
                  <a:lnTo>
                    <a:pt x="66" y="100"/>
                  </a:lnTo>
                  <a:lnTo>
                    <a:pt x="80" y="92"/>
                  </a:lnTo>
                  <a:lnTo>
                    <a:pt x="80"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8" name="Freeform 9"/>
            <p:cNvSpPr>
              <a:spLocks/>
            </p:cNvSpPr>
            <p:nvPr/>
          </p:nvSpPr>
          <p:spPr bwMode="auto">
            <a:xfrm>
              <a:off x="3383" y="959"/>
              <a:ext cx="82" cy="170"/>
            </a:xfrm>
            <a:custGeom>
              <a:avLst/>
              <a:gdLst/>
              <a:ahLst/>
              <a:cxnLst>
                <a:cxn ang="0">
                  <a:pos x="79" y="170"/>
                </a:cxn>
                <a:cxn ang="0">
                  <a:pos x="79"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2" y="170"/>
                </a:cxn>
                <a:cxn ang="0">
                  <a:pos x="2" y="75"/>
                </a:cxn>
                <a:cxn ang="0">
                  <a:pos x="2" y="75"/>
                </a:cxn>
                <a:cxn ang="0">
                  <a:pos x="0" y="2"/>
                </a:cxn>
                <a:cxn ang="0">
                  <a:pos x="2" y="0"/>
                </a:cxn>
                <a:cxn ang="0">
                  <a:pos x="2" y="0"/>
                </a:cxn>
                <a:cxn ang="0">
                  <a:pos x="16" y="0"/>
                </a:cxn>
                <a:cxn ang="0">
                  <a:pos x="16" y="0"/>
                </a:cxn>
                <a:cxn ang="0">
                  <a:pos x="16" y="0"/>
                </a:cxn>
                <a:cxn ang="0">
                  <a:pos x="16" y="27"/>
                </a:cxn>
                <a:cxn ang="0">
                  <a:pos x="16" y="102"/>
                </a:cxn>
                <a:cxn ang="0">
                  <a:pos x="33" y="83"/>
                </a:cxn>
                <a:cxn ang="0">
                  <a:pos x="33" y="83"/>
                </a:cxn>
                <a:cxn ang="0">
                  <a:pos x="55" y="62"/>
                </a:cxn>
                <a:cxn ang="0">
                  <a:pos x="57"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79" y="170"/>
                </a:cxn>
              </a:cxnLst>
              <a:rect l="0" t="0" r="r" b="b"/>
              <a:pathLst>
                <a:path w="82" h="170">
                  <a:moveTo>
                    <a:pt x="79" y="170"/>
                  </a:moveTo>
                  <a:lnTo>
                    <a:pt x="79" y="170"/>
                  </a:lnTo>
                  <a:lnTo>
                    <a:pt x="74" y="170"/>
                  </a:lnTo>
                  <a:lnTo>
                    <a:pt x="66" y="170"/>
                  </a:lnTo>
                  <a:lnTo>
                    <a:pt x="63" y="170"/>
                  </a:lnTo>
                  <a:lnTo>
                    <a:pt x="16" y="105"/>
                  </a:lnTo>
                  <a:lnTo>
                    <a:pt x="16" y="110"/>
                  </a:lnTo>
                  <a:lnTo>
                    <a:pt x="16" y="154"/>
                  </a:lnTo>
                  <a:lnTo>
                    <a:pt x="16" y="170"/>
                  </a:lnTo>
                  <a:lnTo>
                    <a:pt x="5" y="170"/>
                  </a:lnTo>
                  <a:lnTo>
                    <a:pt x="2" y="170"/>
                  </a:lnTo>
                  <a:lnTo>
                    <a:pt x="2" y="75"/>
                  </a:lnTo>
                  <a:lnTo>
                    <a:pt x="0" y="2"/>
                  </a:lnTo>
                  <a:lnTo>
                    <a:pt x="2" y="0"/>
                  </a:lnTo>
                  <a:lnTo>
                    <a:pt x="16" y="0"/>
                  </a:lnTo>
                  <a:lnTo>
                    <a:pt x="16" y="27"/>
                  </a:lnTo>
                  <a:lnTo>
                    <a:pt x="16" y="102"/>
                  </a:lnTo>
                  <a:lnTo>
                    <a:pt x="33" y="83"/>
                  </a:lnTo>
                  <a:lnTo>
                    <a:pt x="55" y="62"/>
                  </a:lnTo>
                  <a:lnTo>
                    <a:pt x="57" y="59"/>
                  </a:lnTo>
                  <a:lnTo>
                    <a:pt x="71" y="59"/>
                  </a:lnTo>
                  <a:lnTo>
                    <a:pt x="71" y="62"/>
                  </a:lnTo>
                  <a:lnTo>
                    <a:pt x="52" y="83"/>
                  </a:lnTo>
                  <a:lnTo>
                    <a:pt x="30" y="102"/>
                  </a:lnTo>
                  <a:lnTo>
                    <a:pt x="49" y="129"/>
                  </a:lnTo>
                  <a:lnTo>
                    <a:pt x="66" y="151"/>
                  </a:lnTo>
                  <a:lnTo>
                    <a:pt x="82" y="167"/>
                  </a:lnTo>
                  <a:lnTo>
                    <a:pt x="79"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9" name="Freeform 8"/>
            <p:cNvSpPr>
              <a:spLocks/>
            </p:cNvSpPr>
            <p:nvPr/>
          </p:nvSpPr>
          <p:spPr bwMode="auto">
            <a:xfrm>
              <a:off x="517" y="159"/>
              <a:ext cx="396" cy="378"/>
            </a:xfrm>
            <a:custGeom>
              <a:avLst/>
              <a:gdLst/>
              <a:ahLst/>
              <a:cxnLst>
                <a:cxn ang="0">
                  <a:pos x="355" y="370"/>
                </a:cxn>
                <a:cxn ang="0">
                  <a:pos x="355" y="87"/>
                </a:cxn>
                <a:cxn ang="0">
                  <a:pos x="358" y="25"/>
                </a:cxn>
                <a:cxn ang="0">
                  <a:pos x="363" y="17"/>
                </a:cxn>
                <a:cxn ang="0">
                  <a:pos x="396" y="11"/>
                </a:cxn>
                <a:cxn ang="0">
                  <a:pos x="259" y="0"/>
                </a:cxn>
                <a:cxn ang="0">
                  <a:pos x="278" y="14"/>
                </a:cxn>
                <a:cxn ang="0">
                  <a:pos x="292" y="17"/>
                </a:cxn>
                <a:cxn ang="0">
                  <a:pos x="297" y="25"/>
                </a:cxn>
                <a:cxn ang="0">
                  <a:pos x="300" y="87"/>
                </a:cxn>
                <a:cxn ang="0">
                  <a:pos x="300" y="316"/>
                </a:cxn>
                <a:cxn ang="0">
                  <a:pos x="267" y="341"/>
                </a:cxn>
                <a:cxn ang="0">
                  <a:pos x="237" y="354"/>
                </a:cxn>
                <a:cxn ang="0">
                  <a:pos x="198" y="360"/>
                </a:cxn>
                <a:cxn ang="0">
                  <a:pos x="168" y="357"/>
                </a:cxn>
                <a:cxn ang="0">
                  <a:pos x="127" y="338"/>
                </a:cxn>
                <a:cxn ang="0">
                  <a:pos x="105" y="303"/>
                </a:cxn>
                <a:cxn ang="0">
                  <a:pos x="96" y="254"/>
                </a:cxn>
                <a:cxn ang="0">
                  <a:pos x="94" y="87"/>
                </a:cxn>
                <a:cxn ang="0">
                  <a:pos x="96" y="46"/>
                </a:cxn>
                <a:cxn ang="0">
                  <a:pos x="99" y="19"/>
                </a:cxn>
                <a:cxn ang="0">
                  <a:pos x="118" y="14"/>
                </a:cxn>
                <a:cxn ang="0">
                  <a:pos x="138" y="0"/>
                </a:cxn>
                <a:cxn ang="0">
                  <a:pos x="0" y="11"/>
                </a:cxn>
                <a:cxn ang="0">
                  <a:pos x="19" y="14"/>
                </a:cxn>
                <a:cxn ang="0">
                  <a:pos x="36" y="19"/>
                </a:cxn>
                <a:cxn ang="0">
                  <a:pos x="41" y="46"/>
                </a:cxn>
                <a:cxn ang="0">
                  <a:pos x="41" y="235"/>
                </a:cxn>
                <a:cxn ang="0">
                  <a:pos x="41" y="262"/>
                </a:cxn>
                <a:cxn ang="0">
                  <a:pos x="52" y="314"/>
                </a:cxn>
                <a:cxn ang="0">
                  <a:pos x="69" y="346"/>
                </a:cxn>
                <a:cxn ang="0">
                  <a:pos x="88" y="360"/>
                </a:cxn>
                <a:cxn ang="0">
                  <a:pos x="113" y="373"/>
                </a:cxn>
                <a:cxn ang="0">
                  <a:pos x="149" y="378"/>
                </a:cxn>
                <a:cxn ang="0">
                  <a:pos x="171" y="378"/>
                </a:cxn>
                <a:cxn ang="0">
                  <a:pos x="220" y="373"/>
                </a:cxn>
                <a:cxn ang="0">
                  <a:pos x="261" y="362"/>
                </a:cxn>
                <a:cxn ang="0">
                  <a:pos x="300" y="343"/>
                </a:cxn>
                <a:cxn ang="0">
                  <a:pos x="308" y="346"/>
                </a:cxn>
                <a:cxn ang="0">
                  <a:pos x="322" y="360"/>
                </a:cxn>
              </a:cxnLst>
              <a:rect l="0" t="0" r="r" b="b"/>
              <a:pathLst>
                <a:path w="396" h="378">
                  <a:moveTo>
                    <a:pt x="336" y="376"/>
                  </a:moveTo>
                  <a:lnTo>
                    <a:pt x="355" y="370"/>
                  </a:lnTo>
                  <a:lnTo>
                    <a:pt x="355" y="87"/>
                  </a:lnTo>
                  <a:lnTo>
                    <a:pt x="355" y="46"/>
                  </a:lnTo>
                  <a:lnTo>
                    <a:pt x="358" y="25"/>
                  </a:lnTo>
                  <a:lnTo>
                    <a:pt x="360" y="19"/>
                  </a:lnTo>
                  <a:lnTo>
                    <a:pt x="363" y="17"/>
                  </a:lnTo>
                  <a:lnTo>
                    <a:pt x="377" y="14"/>
                  </a:lnTo>
                  <a:lnTo>
                    <a:pt x="396" y="11"/>
                  </a:lnTo>
                  <a:lnTo>
                    <a:pt x="396" y="0"/>
                  </a:lnTo>
                  <a:lnTo>
                    <a:pt x="259" y="0"/>
                  </a:lnTo>
                  <a:lnTo>
                    <a:pt x="259" y="11"/>
                  </a:lnTo>
                  <a:lnTo>
                    <a:pt x="278" y="14"/>
                  </a:lnTo>
                  <a:lnTo>
                    <a:pt x="292" y="17"/>
                  </a:lnTo>
                  <a:lnTo>
                    <a:pt x="294" y="19"/>
                  </a:lnTo>
                  <a:lnTo>
                    <a:pt x="297" y="25"/>
                  </a:lnTo>
                  <a:lnTo>
                    <a:pt x="300" y="46"/>
                  </a:lnTo>
                  <a:lnTo>
                    <a:pt x="300" y="87"/>
                  </a:lnTo>
                  <a:lnTo>
                    <a:pt x="300" y="316"/>
                  </a:lnTo>
                  <a:lnTo>
                    <a:pt x="289" y="327"/>
                  </a:lnTo>
                  <a:lnTo>
                    <a:pt x="267" y="341"/>
                  </a:lnTo>
                  <a:lnTo>
                    <a:pt x="253" y="349"/>
                  </a:lnTo>
                  <a:lnTo>
                    <a:pt x="237" y="354"/>
                  </a:lnTo>
                  <a:lnTo>
                    <a:pt x="217" y="360"/>
                  </a:lnTo>
                  <a:lnTo>
                    <a:pt x="198" y="360"/>
                  </a:lnTo>
                  <a:lnTo>
                    <a:pt x="168" y="357"/>
                  </a:lnTo>
                  <a:lnTo>
                    <a:pt x="143" y="351"/>
                  </a:lnTo>
                  <a:lnTo>
                    <a:pt x="127" y="338"/>
                  </a:lnTo>
                  <a:lnTo>
                    <a:pt x="113" y="324"/>
                  </a:lnTo>
                  <a:lnTo>
                    <a:pt x="105" y="303"/>
                  </a:lnTo>
                  <a:lnTo>
                    <a:pt x="99" y="281"/>
                  </a:lnTo>
                  <a:lnTo>
                    <a:pt x="96" y="254"/>
                  </a:lnTo>
                  <a:lnTo>
                    <a:pt x="94" y="227"/>
                  </a:lnTo>
                  <a:lnTo>
                    <a:pt x="94" y="87"/>
                  </a:lnTo>
                  <a:lnTo>
                    <a:pt x="96" y="46"/>
                  </a:lnTo>
                  <a:lnTo>
                    <a:pt x="96" y="25"/>
                  </a:lnTo>
                  <a:lnTo>
                    <a:pt x="99" y="19"/>
                  </a:lnTo>
                  <a:lnTo>
                    <a:pt x="105" y="17"/>
                  </a:lnTo>
                  <a:lnTo>
                    <a:pt x="118" y="14"/>
                  </a:lnTo>
                  <a:lnTo>
                    <a:pt x="138" y="11"/>
                  </a:lnTo>
                  <a:lnTo>
                    <a:pt x="138" y="0"/>
                  </a:lnTo>
                  <a:lnTo>
                    <a:pt x="0" y="0"/>
                  </a:lnTo>
                  <a:lnTo>
                    <a:pt x="0" y="11"/>
                  </a:lnTo>
                  <a:lnTo>
                    <a:pt x="19" y="14"/>
                  </a:lnTo>
                  <a:lnTo>
                    <a:pt x="33" y="17"/>
                  </a:lnTo>
                  <a:lnTo>
                    <a:pt x="36" y="19"/>
                  </a:lnTo>
                  <a:lnTo>
                    <a:pt x="39" y="25"/>
                  </a:lnTo>
                  <a:lnTo>
                    <a:pt x="41" y="46"/>
                  </a:lnTo>
                  <a:lnTo>
                    <a:pt x="41" y="87"/>
                  </a:lnTo>
                  <a:lnTo>
                    <a:pt x="41" y="235"/>
                  </a:lnTo>
                  <a:lnTo>
                    <a:pt x="41" y="262"/>
                  </a:lnTo>
                  <a:lnTo>
                    <a:pt x="44" y="289"/>
                  </a:lnTo>
                  <a:lnTo>
                    <a:pt x="52" y="314"/>
                  </a:lnTo>
                  <a:lnTo>
                    <a:pt x="61" y="335"/>
                  </a:lnTo>
                  <a:lnTo>
                    <a:pt x="69" y="346"/>
                  </a:lnTo>
                  <a:lnTo>
                    <a:pt x="77" y="354"/>
                  </a:lnTo>
                  <a:lnTo>
                    <a:pt x="88" y="360"/>
                  </a:lnTo>
                  <a:lnTo>
                    <a:pt x="99" y="368"/>
                  </a:lnTo>
                  <a:lnTo>
                    <a:pt x="113" y="373"/>
                  </a:lnTo>
                  <a:lnTo>
                    <a:pt x="129" y="376"/>
                  </a:lnTo>
                  <a:lnTo>
                    <a:pt x="149" y="378"/>
                  </a:lnTo>
                  <a:lnTo>
                    <a:pt x="171" y="378"/>
                  </a:lnTo>
                  <a:lnTo>
                    <a:pt x="198" y="378"/>
                  </a:lnTo>
                  <a:lnTo>
                    <a:pt x="220" y="373"/>
                  </a:lnTo>
                  <a:lnTo>
                    <a:pt x="242" y="368"/>
                  </a:lnTo>
                  <a:lnTo>
                    <a:pt x="261" y="362"/>
                  </a:lnTo>
                  <a:lnTo>
                    <a:pt x="289" y="349"/>
                  </a:lnTo>
                  <a:lnTo>
                    <a:pt x="300" y="343"/>
                  </a:lnTo>
                  <a:lnTo>
                    <a:pt x="308" y="346"/>
                  </a:lnTo>
                  <a:lnTo>
                    <a:pt x="311" y="349"/>
                  </a:lnTo>
                  <a:lnTo>
                    <a:pt x="322" y="360"/>
                  </a:lnTo>
                  <a:lnTo>
                    <a:pt x="336" y="376"/>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0" name="Freeform 7"/>
            <p:cNvSpPr>
              <a:spLocks/>
            </p:cNvSpPr>
            <p:nvPr/>
          </p:nvSpPr>
          <p:spPr bwMode="auto">
            <a:xfrm>
              <a:off x="900" y="170"/>
              <a:ext cx="330" cy="370"/>
            </a:xfrm>
            <a:custGeom>
              <a:avLst/>
              <a:gdLst/>
              <a:ahLst/>
              <a:cxnLst>
                <a:cxn ang="0">
                  <a:pos x="86" y="370"/>
                </a:cxn>
                <a:cxn ang="0">
                  <a:pos x="245" y="370"/>
                </a:cxn>
                <a:cxn ang="0">
                  <a:pos x="245" y="360"/>
                </a:cxn>
                <a:cxn ang="0">
                  <a:pos x="223" y="357"/>
                </a:cxn>
                <a:cxn ang="0">
                  <a:pos x="223" y="357"/>
                </a:cxn>
                <a:cxn ang="0">
                  <a:pos x="204" y="354"/>
                </a:cxn>
                <a:cxn ang="0">
                  <a:pos x="198" y="351"/>
                </a:cxn>
                <a:cxn ang="0">
                  <a:pos x="196" y="343"/>
                </a:cxn>
                <a:cxn ang="0">
                  <a:pos x="193" y="335"/>
                </a:cxn>
                <a:cxn ang="0">
                  <a:pos x="193" y="322"/>
                </a:cxn>
                <a:cxn ang="0">
                  <a:pos x="190" y="284"/>
                </a:cxn>
                <a:cxn ang="0">
                  <a:pos x="190" y="17"/>
                </a:cxn>
                <a:cxn ang="0">
                  <a:pos x="220" y="17"/>
                </a:cxn>
                <a:cxn ang="0">
                  <a:pos x="220" y="17"/>
                </a:cxn>
                <a:cxn ang="0">
                  <a:pos x="248" y="17"/>
                </a:cxn>
                <a:cxn ang="0">
                  <a:pos x="267" y="19"/>
                </a:cxn>
                <a:cxn ang="0">
                  <a:pos x="284" y="22"/>
                </a:cxn>
                <a:cxn ang="0">
                  <a:pos x="295" y="27"/>
                </a:cxn>
                <a:cxn ang="0">
                  <a:pos x="300" y="38"/>
                </a:cxn>
                <a:cxn ang="0">
                  <a:pos x="306" y="49"/>
                </a:cxn>
                <a:cxn ang="0">
                  <a:pos x="317" y="89"/>
                </a:cxn>
                <a:cxn ang="0">
                  <a:pos x="330" y="89"/>
                </a:cxn>
                <a:cxn ang="0">
                  <a:pos x="330" y="89"/>
                </a:cxn>
                <a:cxn ang="0">
                  <a:pos x="328" y="49"/>
                </a:cxn>
                <a:cxn ang="0">
                  <a:pos x="325" y="0"/>
                </a:cxn>
                <a:cxn ang="0">
                  <a:pos x="6" y="0"/>
                </a:cxn>
                <a:cxn ang="0">
                  <a:pos x="6" y="0"/>
                </a:cxn>
                <a:cxn ang="0">
                  <a:pos x="3" y="49"/>
                </a:cxn>
                <a:cxn ang="0">
                  <a:pos x="0" y="89"/>
                </a:cxn>
                <a:cxn ang="0">
                  <a:pos x="14" y="89"/>
                </a:cxn>
                <a:cxn ang="0">
                  <a:pos x="14" y="89"/>
                </a:cxn>
                <a:cxn ang="0">
                  <a:pos x="22" y="49"/>
                </a:cxn>
                <a:cxn ang="0">
                  <a:pos x="28" y="38"/>
                </a:cxn>
                <a:cxn ang="0">
                  <a:pos x="36" y="27"/>
                </a:cxn>
                <a:cxn ang="0">
                  <a:pos x="47" y="22"/>
                </a:cxn>
                <a:cxn ang="0">
                  <a:pos x="61" y="19"/>
                </a:cxn>
                <a:cxn ang="0">
                  <a:pos x="83" y="17"/>
                </a:cxn>
                <a:cxn ang="0">
                  <a:pos x="108" y="17"/>
                </a:cxn>
                <a:cxn ang="0">
                  <a:pos x="138" y="17"/>
                </a:cxn>
                <a:cxn ang="0">
                  <a:pos x="138" y="284"/>
                </a:cxn>
                <a:cxn ang="0">
                  <a:pos x="138" y="284"/>
                </a:cxn>
                <a:cxn ang="0">
                  <a:pos x="138" y="322"/>
                </a:cxn>
                <a:cxn ang="0">
                  <a:pos x="138" y="335"/>
                </a:cxn>
                <a:cxn ang="0">
                  <a:pos x="135" y="343"/>
                </a:cxn>
                <a:cxn ang="0">
                  <a:pos x="130" y="351"/>
                </a:cxn>
                <a:cxn ang="0">
                  <a:pos x="124" y="354"/>
                </a:cxn>
                <a:cxn ang="0">
                  <a:pos x="108" y="357"/>
                </a:cxn>
                <a:cxn ang="0">
                  <a:pos x="86" y="360"/>
                </a:cxn>
                <a:cxn ang="0">
                  <a:pos x="86" y="370"/>
                </a:cxn>
              </a:cxnLst>
              <a:rect l="0" t="0" r="r" b="b"/>
              <a:pathLst>
                <a:path w="330" h="370">
                  <a:moveTo>
                    <a:pt x="86" y="370"/>
                  </a:moveTo>
                  <a:lnTo>
                    <a:pt x="245" y="370"/>
                  </a:lnTo>
                  <a:lnTo>
                    <a:pt x="245" y="360"/>
                  </a:lnTo>
                  <a:lnTo>
                    <a:pt x="223" y="357"/>
                  </a:lnTo>
                  <a:lnTo>
                    <a:pt x="204" y="354"/>
                  </a:lnTo>
                  <a:lnTo>
                    <a:pt x="198" y="351"/>
                  </a:lnTo>
                  <a:lnTo>
                    <a:pt x="196" y="343"/>
                  </a:lnTo>
                  <a:lnTo>
                    <a:pt x="193" y="335"/>
                  </a:lnTo>
                  <a:lnTo>
                    <a:pt x="193" y="322"/>
                  </a:lnTo>
                  <a:lnTo>
                    <a:pt x="190" y="284"/>
                  </a:lnTo>
                  <a:lnTo>
                    <a:pt x="190" y="17"/>
                  </a:lnTo>
                  <a:lnTo>
                    <a:pt x="220" y="17"/>
                  </a:lnTo>
                  <a:lnTo>
                    <a:pt x="248" y="17"/>
                  </a:lnTo>
                  <a:lnTo>
                    <a:pt x="267" y="19"/>
                  </a:lnTo>
                  <a:lnTo>
                    <a:pt x="284" y="22"/>
                  </a:lnTo>
                  <a:lnTo>
                    <a:pt x="295" y="27"/>
                  </a:lnTo>
                  <a:lnTo>
                    <a:pt x="300" y="38"/>
                  </a:lnTo>
                  <a:lnTo>
                    <a:pt x="306" y="49"/>
                  </a:lnTo>
                  <a:lnTo>
                    <a:pt x="317" y="89"/>
                  </a:lnTo>
                  <a:lnTo>
                    <a:pt x="330" y="89"/>
                  </a:lnTo>
                  <a:lnTo>
                    <a:pt x="328" y="49"/>
                  </a:lnTo>
                  <a:lnTo>
                    <a:pt x="325" y="0"/>
                  </a:lnTo>
                  <a:lnTo>
                    <a:pt x="6" y="0"/>
                  </a:lnTo>
                  <a:lnTo>
                    <a:pt x="3" y="49"/>
                  </a:lnTo>
                  <a:lnTo>
                    <a:pt x="0" y="89"/>
                  </a:lnTo>
                  <a:lnTo>
                    <a:pt x="14" y="89"/>
                  </a:lnTo>
                  <a:lnTo>
                    <a:pt x="22" y="49"/>
                  </a:lnTo>
                  <a:lnTo>
                    <a:pt x="28" y="38"/>
                  </a:lnTo>
                  <a:lnTo>
                    <a:pt x="36" y="27"/>
                  </a:lnTo>
                  <a:lnTo>
                    <a:pt x="47" y="22"/>
                  </a:lnTo>
                  <a:lnTo>
                    <a:pt x="61" y="19"/>
                  </a:lnTo>
                  <a:lnTo>
                    <a:pt x="83" y="17"/>
                  </a:lnTo>
                  <a:lnTo>
                    <a:pt x="108" y="17"/>
                  </a:lnTo>
                  <a:lnTo>
                    <a:pt x="138" y="17"/>
                  </a:lnTo>
                  <a:lnTo>
                    <a:pt x="138" y="284"/>
                  </a:lnTo>
                  <a:lnTo>
                    <a:pt x="138" y="322"/>
                  </a:lnTo>
                  <a:lnTo>
                    <a:pt x="138" y="335"/>
                  </a:lnTo>
                  <a:lnTo>
                    <a:pt x="135" y="343"/>
                  </a:lnTo>
                  <a:lnTo>
                    <a:pt x="130" y="351"/>
                  </a:lnTo>
                  <a:lnTo>
                    <a:pt x="124" y="354"/>
                  </a:lnTo>
                  <a:lnTo>
                    <a:pt x="108" y="357"/>
                  </a:lnTo>
                  <a:lnTo>
                    <a:pt x="86" y="360"/>
                  </a:lnTo>
                  <a:lnTo>
                    <a:pt x="86"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1" name="Freeform 6"/>
            <p:cNvSpPr>
              <a:spLocks/>
            </p:cNvSpPr>
            <p:nvPr/>
          </p:nvSpPr>
          <p:spPr bwMode="auto">
            <a:xfrm>
              <a:off x="1260" y="151"/>
              <a:ext cx="374" cy="386"/>
            </a:xfrm>
            <a:custGeom>
              <a:avLst/>
              <a:gdLst/>
              <a:ahLst/>
              <a:cxnLst>
                <a:cxn ang="0">
                  <a:pos x="341" y="305"/>
                </a:cxn>
                <a:cxn ang="0">
                  <a:pos x="343" y="254"/>
                </a:cxn>
                <a:cxn ang="0">
                  <a:pos x="352" y="246"/>
                </a:cxn>
                <a:cxn ang="0">
                  <a:pos x="374" y="230"/>
                </a:cxn>
                <a:cxn ang="0">
                  <a:pos x="228" y="243"/>
                </a:cxn>
                <a:cxn ang="0">
                  <a:pos x="250" y="246"/>
                </a:cxn>
                <a:cxn ang="0">
                  <a:pos x="280" y="251"/>
                </a:cxn>
                <a:cxn ang="0">
                  <a:pos x="286" y="265"/>
                </a:cxn>
                <a:cxn ang="0">
                  <a:pos x="288" y="319"/>
                </a:cxn>
                <a:cxn ang="0">
                  <a:pos x="288" y="362"/>
                </a:cxn>
                <a:cxn ang="0">
                  <a:pos x="222" y="368"/>
                </a:cxn>
                <a:cxn ang="0">
                  <a:pos x="200" y="368"/>
                </a:cxn>
                <a:cxn ang="0">
                  <a:pos x="165" y="359"/>
                </a:cxn>
                <a:cxn ang="0">
                  <a:pos x="134" y="346"/>
                </a:cxn>
                <a:cxn ang="0">
                  <a:pos x="110" y="324"/>
                </a:cxn>
                <a:cxn ang="0">
                  <a:pos x="90" y="297"/>
                </a:cxn>
                <a:cxn ang="0">
                  <a:pos x="68" y="254"/>
                </a:cxn>
                <a:cxn ang="0">
                  <a:pos x="60" y="184"/>
                </a:cxn>
                <a:cxn ang="0">
                  <a:pos x="63" y="146"/>
                </a:cxn>
                <a:cxn ang="0">
                  <a:pos x="85" y="84"/>
                </a:cxn>
                <a:cxn ang="0">
                  <a:pos x="112" y="52"/>
                </a:cxn>
                <a:cxn ang="0">
                  <a:pos x="148" y="30"/>
                </a:cxn>
                <a:cxn ang="0">
                  <a:pos x="211" y="19"/>
                </a:cxn>
                <a:cxn ang="0">
                  <a:pos x="231" y="19"/>
                </a:cxn>
                <a:cxn ang="0">
                  <a:pos x="258" y="25"/>
                </a:cxn>
                <a:cxn ang="0">
                  <a:pos x="288" y="41"/>
                </a:cxn>
                <a:cxn ang="0">
                  <a:pos x="310" y="70"/>
                </a:cxn>
                <a:cxn ang="0">
                  <a:pos x="324" y="108"/>
                </a:cxn>
                <a:cxn ang="0">
                  <a:pos x="338" y="106"/>
                </a:cxn>
                <a:cxn ang="0">
                  <a:pos x="330" y="22"/>
                </a:cxn>
                <a:cxn ang="0">
                  <a:pos x="288" y="8"/>
                </a:cxn>
                <a:cxn ang="0">
                  <a:pos x="214" y="0"/>
                </a:cxn>
                <a:cxn ang="0">
                  <a:pos x="178" y="3"/>
                </a:cxn>
                <a:cxn ang="0">
                  <a:pos x="107" y="22"/>
                </a:cxn>
                <a:cxn ang="0">
                  <a:pos x="74" y="41"/>
                </a:cxn>
                <a:cxn ang="0">
                  <a:pos x="44" y="68"/>
                </a:cxn>
                <a:cxn ang="0">
                  <a:pos x="22" y="100"/>
                </a:cxn>
                <a:cxn ang="0">
                  <a:pos x="5" y="143"/>
                </a:cxn>
                <a:cxn ang="0">
                  <a:pos x="0" y="195"/>
                </a:cxn>
                <a:cxn ang="0">
                  <a:pos x="2" y="219"/>
                </a:cxn>
                <a:cxn ang="0">
                  <a:pos x="11" y="265"/>
                </a:cxn>
                <a:cxn ang="0">
                  <a:pos x="27" y="303"/>
                </a:cxn>
                <a:cxn ang="0">
                  <a:pos x="52" y="332"/>
                </a:cxn>
                <a:cxn ang="0">
                  <a:pos x="82" y="354"/>
                </a:cxn>
                <a:cxn ang="0">
                  <a:pos x="115" y="370"/>
                </a:cxn>
                <a:cxn ang="0">
                  <a:pos x="176" y="384"/>
                </a:cxn>
                <a:cxn ang="0">
                  <a:pos x="217" y="386"/>
                </a:cxn>
                <a:cxn ang="0">
                  <a:pos x="297" y="378"/>
                </a:cxn>
                <a:cxn ang="0">
                  <a:pos x="343" y="365"/>
                </a:cxn>
                <a:cxn ang="0">
                  <a:pos x="341" y="305"/>
                </a:cxn>
              </a:cxnLst>
              <a:rect l="0" t="0" r="r" b="b"/>
              <a:pathLst>
                <a:path w="374" h="386">
                  <a:moveTo>
                    <a:pt x="341" y="305"/>
                  </a:moveTo>
                  <a:lnTo>
                    <a:pt x="341" y="305"/>
                  </a:lnTo>
                  <a:lnTo>
                    <a:pt x="343" y="273"/>
                  </a:lnTo>
                  <a:lnTo>
                    <a:pt x="343" y="254"/>
                  </a:lnTo>
                  <a:lnTo>
                    <a:pt x="346" y="246"/>
                  </a:lnTo>
                  <a:lnTo>
                    <a:pt x="352" y="246"/>
                  </a:lnTo>
                  <a:lnTo>
                    <a:pt x="374" y="243"/>
                  </a:lnTo>
                  <a:lnTo>
                    <a:pt x="374" y="230"/>
                  </a:lnTo>
                  <a:lnTo>
                    <a:pt x="228" y="230"/>
                  </a:lnTo>
                  <a:lnTo>
                    <a:pt x="228" y="243"/>
                  </a:lnTo>
                  <a:lnTo>
                    <a:pt x="250" y="246"/>
                  </a:lnTo>
                  <a:lnTo>
                    <a:pt x="272" y="249"/>
                  </a:lnTo>
                  <a:lnTo>
                    <a:pt x="280" y="251"/>
                  </a:lnTo>
                  <a:lnTo>
                    <a:pt x="283" y="257"/>
                  </a:lnTo>
                  <a:lnTo>
                    <a:pt x="286" y="265"/>
                  </a:lnTo>
                  <a:lnTo>
                    <a:pt x="288" y="278"/>
                  </a:lnTo>
                  <a:lnTo>
                    <a:pt x="288" y="319"/>
                  </a:lnTo>
                  <a:lnTo>
                    <a:pt x="288" y="362"/>
                  </a:lnTo>
                  <a:lnTo>
                    <a:pt x="255" y="368"/>
                  </a:lnTo>
                  <a:lnTo>
                    <a:pt x="222" y="368"/>
                  </a:lnTo>
                  <a:lnTo>
                    <a:pt x="200" y="368"/>
                  </a:lnTo>
                  <a:lnTo>
                    <a:pt x="184" y="365"/>
                  </a:lnTo>
                  <a:lnTo>
                    <a:pt x="165" y="359"/>
                  </a:lnTo>
                  <a:lnTo>
                    <a:pt x="148" y="354"/>
                  </a:lnTo>
                  <a:lnTo>
                    <a:pt x="134" y="346"/>
                  </a:lnTo>
                  <a:lnTo>
                    <a:pt x="121" y="335"/>
                  </a:lnTo>
                  <a:lnTo>
                    <a:pt x="110" y="324"/>
                  </a:lnTo>
                  <a:lnTo>
                    <a:pt x="99" y="311"/>
                  </a:lnTo>
                  <a:lnTo>
                    <a:pt x="90" y="297"/>
                  </a:lnTo>
                  <a:lnTo>
                    <a:pt x="82" y="284"/>
                  </a:lnTo>
                  <a:lnTo>
                    <a:pt x="68" y="254"/>
                  </a:lnTo>
                  <a:lnTo>
                    <a:pt x="63" y="219"/>
                  </a:lnTo>
                  <a:lnTo>
                    <a:pt x="60" y="184"/>
                  </a:lnTo>
                  <a:lnTo>
                    <a:pt x="63" y="146"/>
                  </a:lnTo>
                  <a:lnTo>
                    <a:pt x="71" y="114"/>
                  </a:lnTo>
                  <a:lnTo>
                    <a:pt x="85" y="84"/>
                  </a:lnTo>
                  <a:lnTo>
                    <a:pt x="101" y="62"/>
                  </a:lnTo>
                  <a:lnTo>
                    <a:pt x="112" y="52"/>
                  </a:lnTo>
                  <a:lnTo>
                    <a:pt x="123" y="43"/>
                  </a:lnTo>
                  <a:lnTo>
                    <a:pt x="148" y="30"/>
                  </a:lnTo>
                  <a:lnTo>
                    <a:pt x="178" y="22"/>
                  </a:lnTo>
                  <a:lnTo>
                    <a:pt x="211" y="19"/>
                  </a:lnTo>
                  <a:lnTo>
                    <a:pt x="231" y="19"/>
                  </a:lnTo>
                  <a:lnTo>
                    <a:pt x="244" y="22"/>
                  </a:lnTo>
                  <a:lnTo>
                    <a:pt x="258" y="25"/>
                  </a:lnTo>
                  <a:lnTo>
                    <a:pt x="269" y="30"/>
                  </a:lnTo>
                  <a:lnTo>
                    <a:pt x="288" y="41"/>
                  </a:lnTo>
                  <a:lnTo>
                    <a:pt x="302" y="54"/>
                  </a:lnTo>
                  <a:lnTo>
                    <a:pt x="310" y="70"/>
                  </a:lnTo>
                  <a:lnTo>
                    <a:pt x="319" y="84"/>
                  </a:lnTo>
                  <a:lnTo>
                    <a:pt x="324" y="108"/>
                  </a:lnTo>
                  <a:lnTo>
                    <a:pt x="338" y="106"/>
                  </a:lnTo>
                  <a:lnTo>
                    <a:pt x="330" y="22"/>
                  </a:lnTo>
                  <a:lnTo>
                    <a:pt x="313" y="16"/>
                  </a:lnTo>
                  <a:lnTo>
                    <a:pt x="288" y="8"/>
                  </a:lnTo>
                  <a:lnTo>
                    <a:pt x="253" y="3"/>
                  </a:lnTo>
                  <a:lnTo>
                    <a:pt x="214" y="0"/>
                  </a:lnTo>
                  <a:lnTo>
                    <a:pt x="178" y="3"/>
                  </a:lnTo>
                  <a:lnTo>
                    <a:pt x="143" y="8"/>
                  </a:lnTo>
                  <a:lnTo>
                    <a:pt x="107" y="22"/>
                  </a:lnTo>
                  <a:lnTo>
                    <a:pt x="90" y="30"/>
                  </a:lnTo>
                  <a:lnTo>
                    <a:pt x="74" y="41"/>
                  </a:lnTo>
                  <a:lnTo>
                    <a:pt x="57" y="52"/>
                  </a:lnTo>
                  <a:lnTo>
                    <a:pt x="44" y="68"/>
                  </a:lnTo>
                  <a:lnTo>
                    <a:pt x="33" y="84"/>
                  </a:lnTo>
                  <a:lnTo>
                    <a:pt x="22" y="100"/>
                  </a:lnTo>
                  <a:lnTo>
                    <a:pt x="13" y="122"/>
                  </a:lnTo>
                  <a:lnTo>
                    <a:pt x="5" y="143"/>
                  </a:lnTo>
                  <a:lnTo>
                    <a:pt x="2" y="168"/>
                  </a:lnTo>
                  <a:lnTo>
                    <a:pt x="0" y="195"/>
                  </a:lnTo>
                  <a:lnTo>
                    <a:pt x="2" y="219"/>
                  </a:lnTo>
                  <a:lnTo>
                    <a:pt x="5" y="243"/>
                  </a:lnTo>
                  <a:lnTo>
                    <a:pt x="11" y="265"/>
                  </a:lnTo>
                  <a:lnTo>
                    <a:pt x="19" y="284"/>
                  </a:lnTo>
                  <a:lnTo>
                    <a:pt x="27" y="303"/>
                  </a:lnTo>
                  <a:lnTo>
                    <a:pt x="38" y="319"/>
                  </a:lnTo>
                  <a:lnTo>
                    <a:pt x="52" y="332"/>
                  </a:lnTo>
                  <a:lnTo>
                    <a:pt x="66" y="343"/>
                  </a:lnTo>
                  <a:lnTo>
                    <a:pt x="82" y="354"/>
                  </a:lnTo>
                  <a:lnTo>
                    <a:pt x="99" y="365"/>
                  </a:lnTo>
                  <a:lnTo>
                    <a:pt x="115" y="370"/>
                  </a:lnTo>
                  <a:lnTo>
                    <a:pt x="134" y="376"/>
                  </a:lnTo>
                  <a:lnTo>
                    <a:pt x="176" y="384"/>
                  </a:lnTo>
                  <a:lnTo>
                    <a:pt x="217" y="386"/>
                  </a:lnTo>
                  <a:lnTo>
                    <a:pt x="261" y="384"/>
                  </a:lnTo>
                  <a:lnTo>
                    <a:pt x="297" y="378"/>
                  </a:lnTo>
                  <a:lnTo>
                    <a:pt x="324" y="370"/>
                  </a:lnTo>
                  <a:lnTo>
                    <a:pt x="343" y="365"/>
                  </a:lnTo>
                  <a:lnTo>
                    <a:pt x="341" y="305"/>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2" name="Freeform 5"/>
            <p:cNvSpPr>
              <a:spLocks/>
            </p:cNvSpPr>
            <p:nvPr/>
          </p:nvSpPr>
          <p:spPr bwMode="auto">
            <a:xfrm>
              <a:off x="1669" y="159"/>
              <a:ext cx="281" cy="370"/>
            </a:xfrm>
            <a:custGeom>
              <a:avLst/>
              <a:gdLst/>
              <a:ahLst/>
              <a:cxnLst>
                <a:cxn ang="0">
                  <a:pos x="262" y="370"/>
                </a:cxn>
                <a:cxn ang="0">
                  <a:pos x="273" y="324"/>
                </a:cxn>
                <a:cxn ang="0">
                  <a:pos x="264" y="276"/>
                </a:cxn>
                <a:cxn ang="0">
                  <a:pos x="256" y="306"/>
                </a:cxn>
                <a:cxn ang="0">
                  <a:pos x="242" y="333"/>
                </a:cxn>
                <a:cxn ang="0">
                  <a:pos x="212" y="349"/>
                </a:cxn>
                <a:cxn ang="0">
                  <a:pos x="157" y="354"/>
                </a:cxn>
                <a:cxn ang="0">
                  <a:pos x="127" y="351"/>
                </a:cxn>
                <a:cxn ang="0">
                  <a:pos x="97" y="187"/>
                </a:cxn>
                <a:cxn ang="0">
                  <a:pos x="146" y="187"/>
                </a:cxn>
                <a:cxn ang="0">
                  <a:pos x="190" y="189"/>
                </a:cxn>
                <a:cxn ang="0">
                  <a:pos x="201" y="195"/>
                </a:cxn>
                <a:cxn ang="0">
                  <a:pos x="207" y="227"/>
                </a:cxn>
                <a:cxn ang="0">
                  <a:pos x="223" y="127"/>
                </a:cxn>
                <a:cxn ang="0">
                  <a:pos x="204" y="146"/>
                </a:cxn>
                <a:cxn ang="0">
                  <a:pos x="201" y="160"/>
                </a:cxn>
                <a:cxn ang="0">
                  <a:pos x="190" y="168"/>
                </a:cxn>
                <a:cxn ang="0">
                  <a:pos x="146" y="170"/>
                </a:cxn>
                <a:cxn ang="0">
                  <a:pos x="97" y="17"/>
                </a:cxn>
                <a:cxn ang="0">
                  <a:pos x="143" y="17"/>
                </a:cxn>
                <a:cxn ang="0">
                  <a:pos x="190" y="19"/>
                </a:cxn>
                <a:cxn ang="0">
                  <a:pos x="215" y="27"/>
                </a:cxn>
                <a:cxn ang="0">
                  <a:pos x="229" y="49"/>
                </a:cxn>
                <a:cxn ang="0">
                  <a:pos x="251" y="81"/>
                </a:cxn>
                <a:cxn ang="0">
                  <a:pos x="248" y="44"/>
                </a:cxn>
                <a:cxn ang="0">
                  <a:pos x="0" y="0"/>
                </a:cxn>
                <a:cxn ang="0">
                  <a:pos x="20" y="14"/>
                </a:cxn>
                <a:cxn ang="0">
                  <a:pos x="33" y="17"/>
                </a:cxn>
                <a:cxn ang="0">
                  <a:pos x="39" y="25"/>
                </a:cxn>
                <a:cxn ang="0">
                  <a:pos x="42" y="87"/>
                </a:cxn>
                <a:cxn ang="0">
                  <a:pos x="42" y="284"/>
                </a:cxn>
                <a:cxn ang="0">
                  <a:pos x="39" y="343"/>
                </a:cxn>
                <a:cxn ang="0">
                  <a:pos x="33" y="354"/>
                </a:cxn>
                <a:cxn ang="0">
                  <a:pos x="0" y="360"/>
                </a:cxn>
              </a:cxnLst>
              <a:rect l="0" t="0" r="r" b="b"/>
              <a:pathLst>
                <a:path w="281" h="370">
                  <a:moveTo>
                    <a:pt x="0" y="370"/>
                  </a:moveTo>
                  <a:lnTo>
                    <a:pt x="262" y="370"/>
                  </a:lnTo>
                  <a:lnTo>
                    <a:pt x="273" y="324"/>
                  </a:lnTo>
                  <a:lnTo>
                    <a:pt x="281" y="276"/>
                  </a:lnTo>
                  <a:lnTo>
                    <a:pt x="264" y="276"/>
                  </a:lnTo>
                  <a:lnTo>
                    <a:pt x="256" y="306"/>
                  </a:lnTo>
                  <a:lnTo>
                    <a:pt x="251" y="319"/>
                  </a:lnTo>
                  <a:lnTo>
                    <a:pt x="242" y="333"/>
                  </a:lnTo>
                  <a:lnTo>
                    <a:pt x="229" y="341"/>
                  </a:lnTo>
                  <a:lnTo>
                    <a:pt x="212" y="349"/>
                  </a:lnTo>
                  <a:lnTo>
                    <a:pt x="187" y="354"/>
                  </a:lnTo>
                  <a:lnTo>
                    <a:pt x="157" y="354"/>
                  </a:lnTo>
                  <a:lnTo>
                    <a:pt x="127" y="351"/>
                  </a:lnTo>
                  <a:lnTo>
                    <a:pt x="97" y="346"/>
                  </a:lnTo>
                  <a:lnTo>
                    <a:pt x="97" y="187"/>
                  </a:lnTo>
                  <a:lnTo>
                    <a:pt x="146" y="187"/>
                  </a:lnTo>
                  <a:lnTo>
                    <a:pt x="174" y="187"/>
                  </a:lnTo>
                  <a:lnTo>
                    <a:pt x="190" y="189"/>
                  </a:lnTo>
                  <a:lnTo>
                    <a:pt x="196" y="192"/>
                  </a:lnTo>
                  <a:lnTo>
                    <a:pt x="201" y="195"/>
                  </a:lnTo>
                  <a:lnTo>
                    <a:pt x="204" y="208"/>
                  </a:lnTo>
                  <a:lnTo>
                    <a:pt x="207" y="227"/>
                  </a:lnTo>
                  <a:lnTo>
                    <a:pt x="223" y="227"/>
                  </a:lnTo>
                  <a:lnTo>
                    <a:pt x="223" y="127"/>
                  </a:lnTo>
                  <a:lnTo>
                    <a:pt x="207" y="127"/>
                  </a:lnTo>
                  <a:lnTo>
                    <a:pt x="204" y="146"/>
                  </a:lnTo>
                  <a:lnTo>
                    <a:pt x="201" y="160"/>
                  </a:lnTo>
                  <a:lnTo>
                    <a:pt x="196" y="165"/>
                  </a:lnTo>
                  <a:lnTo>
                    <a:pt x="190" y="168"/>
                  </a:lnTo>
                  <a:lnTo>
                    <a:pt x="174" y="170"/>
                  </a:lnTo>
                  <a:lnTo>
                    <a:pt x="146" y="170"/>
                  </a:lnTo>
                  <a:lnTo>
                    <a:pt x="97" y="170"/>
                  </a:lnTo>
                  <a:lnTo>
                    <a:pt x="97" y="17"/>
                  </a:lnTo>
                  <a:lnTo>
                    <a:pt x="143" y="17"/>
                  </a:lnTo>
                  <a:lnTo>
                    <a:pt x="168" y="17"/>
                  </a:lnTo>
                  <a:lnTo>
                    <a:pt x="190" y="19"/>
                  </a:lnTo>
                  <a:lnTo>
                    <a:pt x="204" y="22"/>
                  </a:lnTo>
                  <a:lnTo>
                    <a:pt x="215" y="27"/>
                  </a:lnTo>
                  <a:lnTo>
                    <a:pt x="223" y="35"/>
                  </a:lnTo>
                  <a:lnTo>
                    <a:pt x="229" y="49"/>
                  </a:lnTo>
                  <a:lnTo>
                    <a:pt x="237" y="84"/>
                  </a:lnTo>
                  <a:lnTo>
                    <a:pt x="251" y="81"/>
                  </a:lnTo>
                  <a:lnTo>
                    <a:pt x="248" y="44"/>
                  </a:lnTo>
                  <a:lnTo>
                    <a:pt x="245" y="0"/>
                  </a:lnTo>
                  <a:lnTo>
                    <a:pt x="0" y="0"/>
                  </a:lnTo>
                  <a:lnTo>
                    <a:pt x="0" y="11"/>
                  </a:lnTo>
                  <a:lnTo>
                    <a:pt x="20" y="14"/>
                  </a:lnTo>
                  <a:lnTo>
                    <a:pt x="33" y="17"/>
                  </a:lnTo>
                  <a:lnTo>
                    <a:pt x="36" y="19"/>
                  </a:lnTo>
                  <a:lnTo>
                    <a:pt x="39" y="25"/>
                  </a:lnTo>
                  <a:lnTo>
                    <a:pt x="42" y="46"/>
                  </a:lnTo>
                  <a:lnTo>
                    <a:pt x="42" y="87"/>
                  </a:lnTo>
                  <a:lnTo>
                    <a:pt x="42" y="284"/>
                  </a:lnTo>
                  <a:lnTo>
                    <a:pt x="42" y="322"/>
                  </a:lnTo>
                  <a:lnTo>
                    <a:pt x="39" y="343"/>
                  </a:lnTo>
                  <a:lnTo>
                    <a:pt x="36" y="351"/>
                  </a:lnTo>
                  <a:lnTo>
                    <a:pt x="33" y="354"/>
                  </a:lnTo>
                  <a:lnTo>
                    <a:pt x="20" y="357"/>
                  </a:lnTo>
                  <a:lnTo>
                    <a:pt x="0" y="360"/>
                  </a:lnTo>
                  <a:lnTo>
                    <a:pt x="0"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3" name="Freeform 4"/>
            <p:cNvSpPr>
              <a:spLocks noEditPoints="1"/>
            </p:cNvSpPr>
            <p:nvPr/>
          </p:nvSpPr>
          <p:spPr bwMode="auto">
            <a:xfrm>
              <a:off x="1994" y="159"/>
              <a:ext cx="335" cy="370"/>
            </a:xfrm>
            <a:custGeom>
              <a:avLst/>
              <a:gdLst/>
              <a:ahLst/>
              <a:cxnLst>
                <a:cxn ang="0">
                  <a:pos x="137" y="370"/>
                </a:cxn>
                <a:cxn ang="0">
                  <a:pos x="118" y="357"/>
                </a:cxn>
                <a:cxn ang="0">
                  <a:pos x="104" y="354"/>
                </a:cxn>
                <a:cxn ang="0">
                  <a:pos x="99" y="343"/>
                </a:cxn>
                <a:cxn ang="0">
                  <a:pos x="96" y="284"/>
                </a:cxn>
                <a:cxn ang="0">
                  <a:pos x="118" y="208"/>
                </a:cxn>
                <a:cxn ang="0">
                  <a:pos x="135" y="208"/>
                </a:cxn>
                <a:cxn ang="0">
                  <a:pos x="151" y="216"/>
                </a:cxn>
                <a:cxn ang="0">
                  <a:pos x="168" y="235"/>
                </a:cxn>
                <a:cxn ang="0">
                  <a:pos x="212" y="314"/>
                </a:cxn>
                <a:cxn ang="0">
                  <a:pos x="225" y="335"/>
                </a:cxn>
                <a:cxn ang="0">
                  <a:pos x="253" y="360"/>
                </a:cxn>
                <a:cxn ang="0">
                  <a:pos x="278" y="370"/>
                </a:cxn>
                <a:cxn ang="0">
                  <a:pos x="335" y="370"/>
                </a:cxn>
                <a:cxn ang="0">
                  <a:pos x="335" y="360"/>
                </a:cxn>
                <a:cxn ang="0">
                  <a:pos x="308" y="351"/>
                </a:cxn>
                <a:cxn ang="0">
                  <a:pos x="294" y="343"/>
                </a:cxn>
                <a:cxn ang="0">
                  <a:pos x="261" y="300"/>
                </a:cxn>
                <a:cxn ang="0">
                  <a:pos x="245" y="270"/>
                </a:cxn>
                <a:cxn ang="0">
                  <a:pos x="201" y="189"/>
                </a:cxn>
                <a:cxn ang="0">
                  <a:pos x="239" y="168"/>
                </a:cxn>
                <a:cxn ang="0">
                  <a:pos x="264" y="143"/>
                </a:cxn>
                <a:cxn ang="0">
                  <a:pos x="278" y="111"/>
                </a:cxn>
                <a:cxn ang="0">
                  <a:pos x="280" y="92"/>
                </a:cxn>
                <a:cxn ang="0">
                  <a:pos x="275" y="65"/>
                </a:cxn>
                <a:cxn ang="0">
                  <a:pos x="267" y="44"/>
                </a:cxn>
                <a:cxn ang="0">
                  <a:pos x="253" y="27"/>
                </a:cxn>
                <a:cxn ang="0">
                  <a:pos x="214" y="6"/>
                </a:cxn>
                <a:cxn ang="0">
                  <a:pos x="170" y="0"/>
                </a:cxn>
                <a:cxn ang="0">
                  <a:pos x="0" y="0"/>
                </a:cxn>
                <a:cxn ang="0">
                  <a:pos x="19" y="14"/>
                </a:cxn>
                <a:cxn ang="0">
                  <a:pos x="33" y="17"/>
                </a:cxn>
                <a:cxn ang="0">
                  <a:pos x="41" y="25"/>
                </a:cxn>
                <a:cxn ang="0">
                  <a:pos x="44" y="87"/>
                </a:cxn>
                <a:cxn ang="0">
                  <a:pos x="44" y="284"/>
                </a:cxn>
                <a:cxn ang="0">
                  <a:pos x="41" y="343"/>
                </a:cxn>
                <a:cxn ang="0">
                  <a:pos x="33" y="354"/>
                </a:cxn>
                <a:cxn ang="0">
                  <a:pos x="0" y="360"/>
                </a:cxn>
                <a:cxn ang="0">
                  <a:pos x="96" y="22"/>
                </a:cxn>
                <a:cxn ang="0">
                  <a:pos x="113" y="19"/>
                </a:cxn>
                <a:cxn ang="0">
                  <a:pos x="132" y="19"/>
                </a:cxn>
                <a:cxn ang="0">
                  <a:pos x="165" y="22"/>
                </a:cxn>
                <a:cxn ang="0">
                  <a:pos x="192" y="35"/>
                </a:cxn>
                <a:cxn ang="0">
                  <a:pos x="212" y="62"/>
                </a:cxn>
                <a:cxn ang="0">
                  <a:pos x="220" y="106"/>
                </a:cxn>
                <a:cxn ang="0">
                  <a:pos x="217" y="127"/>
                </a:cxn>
                <a:cxn ang="0">
                  <a:pos x="203" y="160"/>
                </a:cxn>
                <a:cxn ang="0">
                  <a:pos x="179" y="181"/>
                </a:cxn>
                <a:cxn ang="0">
                  <a:pos x="146" y="192"/>
                </a:cxn>
                <a:cxn ang="0">
                  <a:pos x="96" y="192"/>
                </a:cxn>
              </a:cxnLst>
              <a:rect l="0" t="0" r="r" b="b"/>
              <a:pathLst>
                <a:path w="335" h="370">
                  <a:moveTo>
                    <a:pt x="0" y="370"/>
                  </a:moveTo>
                  <a:lnTo>
                    <a:pt x="137" y="370"/>
                  </a:lnTo>
                  <a:lnTo>
                    <a:pt x="137" y="360"/>
                  </a:lnTo>
                  <a:lnTo>
                    <a:pt x="118" y="357"/>
                  </a:lnTo>
                  <a:lnTo>
                    <a:pt x="104" y="354"/>
                  </a:lnTo>
                  <a:lnTo>
                    <a:pt x="102" y="351"/>
                  </a:lnTo>
                  <a:lnTo>
                    <a:pt x="99" y="343"/>
                  </a:lnTo>
                  <a:lnTo>
                    <a:pt x="96" y="322"/>
                  </a:lnTo>
                  <a:lnTo>
                    <a:pt x="96" y="284"/>
                  </a:lnTo>
                  <a:lnTo>
                    <a:pt x="96" y="208"/>
                  </a:lnTo>
                  <a:lnTo>
                    <a:pt x="118" y="208"/>
                  </a:lnTo>
                  <a:lnTo>
                    <a:pt x="135" y="208"/>
                  </a:lnTo>
                  <a:lnTo>
                    <a:pt x="146" y="211"/>
                  </a:lnTo>
                  <a:lnTo>
                    <a:pt x="151" y="216"/>
                  </a:lnTo>
                  <a:lnTo>
                    <a:pt x="168" y="235"/>
                  </a:lnTo>
                  <a:lnTo>
                    <a:pt x="187" y="270"/>
                  </a:lnTo>
                  <a:lnTo>
                    <a:pt x="212" y="314"/>
                  </a:lnTo>
                  <a:lnTo>
                    <a:pt x="225" y="335"/>
                  </a:lnTo>
                  <a:lnTo>
                    <a:pt x="245" y="354"/>
                  </a:lnTo>
                  <a:lnTo>
                    <a:pt x="253" y="360"/>
                  </a:lnTo>
                  <a:lnTo>
                    <a:pt x="267" y="365"/>
                  </a:lnTo>
                  <a:lnTo>
                    <a:pt x="278" y="370"/>
                  </a:lnTo>
                  <a:lnTo>
                    <a:pt x="291" y="370"/>
                  </a:lnTo>
                  <a:lnTo>
                    <a:pt x="335" y="370"/>
                  </a:lnTo>
                  <a:lnTo>
                    <a:pt x="335" y="360"/>
                  </a:lnTo>
                  <a:lnTo>
                    <a:pt x="319" y="357"/>
                  </a:lnTo>
                  <a:lnTo>
                    <a:pt x="308" y="351"/>
                  </a:lnTo>
                  <a:lnTo>
                    <a:pt x="294" y="343"/>
                  </a:lnTo>
                  <a:lnTo>
                    <a:pt x="280" y="324"/>
                  </a:lnTo>
                  <a:lnTo>
                    <a:pt x="261" y="300"/>
                  </a:lnTo>
                  <a:lnTo>
                    <a:pt x="245" y="270"/>
                  </a:lnTo>
                  <a:lnTo>
                    <a:pt x="201" y="189"/>
                  </a:lnTo>
                  <a:lnTo>
                    <a:pt x="225" y="176"/>
                  </a:lnTo>
                  <a:lnTo>
                    <a:pt x="239" y="168"/>
                  </a:lnTo>
                  <a:lnTo>
                    <a:pt x="253" y="157"/>
                  </a:lnTo>
                  <a:lnTo>
                    <a:pt x="264" y="143"/>
                  </a:lnTo>
                  <a:lnTo>
                    <a:pt x="272" y="127"/>
                  </a:lnTo>
                  <a:lnTo>
                    <a:pt x="278" y="111"/>
                  </a:lnTo>
                  <a:lnTo>
                    <a:pt x="280" y="92"/>
                  </a:lnTo>
                  <a:lnTo>
                    <a:pt x="278" y="79"/>
                  </a:lnTo>
                  <a:lnTo>
                    <a:pt x="275" y="65"/>
                  </a:lnTo>
                  <a:lnTo>
                    <a:pt x="272" y="52"/>
                  </a:lnTo>
                  <a:lnTo>
                    <a:pt x="267" y="44"/>
                  </a:lnTo>
                  <a:lnTo>
                    <a:pt x="261" y="33"/>
                  </a:lnTo>
                  <a:lnTo>
                    <a:pt x="253" y="27"/>
                  </a:lnTo>
                  <a:lnTo>
                    <a:pt x="234" y="14"/>
                  </a:lnTo>
                  <a:lnTo>
                    <a:pt x="214" y="6"/>
                  </a:lnTo>
                  <a:lnTo>
                    <a:pt x="192" y="3"/>
                  </a:lnTo>
                  <a:lnTo>
                    <a:pt x="170" y="0"/>
                  </a:lnTo>
                  <a:lnTo>
                    <a:pt x="148" y="0"/>
                  </a:lnTo>
                  <a:lnTo>
                    <a:pt x="0" y="0"/>
                  </a:lnTo>
                  <a:lnTo>
                    <a:pt x="0" y="11"/>
                  </a:lnTo>
                  <a:lnTo>
                    <a:pt x="19" y="14"/>
                  </a:lnTo>
                  <a:lnTo>
                    <a:pt x="33" y="17"/>
                  </a:lnTo>
                  <a:lnTo>
                    <a:pt x="38" y="19"/>
                  </a:lnTo>
                  <a:lnTo>
                    <a:pt x="41" y="25"/>
                  </a:lnTo>
                  <a:lnTo>
                    <a:pt x="41" y="46"/>
                  </a:lnTo>
                  <a:lnTo>
                    <a:pt x="44" y="87"/>
                  </a:lnTo>
                  <a:lnTo>
                    <a:pt x="44" y="284"/>
                  </a:lnTo>
                  <a:lnTo>
                    <a:pt x="41" y="322"/>
                  </a:lnTo>
                  <a:lnTo>
                    <a:pt x="41" y="343"/>
                  </a:lnTo>
                  <a:lnTo>
                    <a:pt x="38" y="351"/>
                  </a:lnTo>
                  <a:lnTo>
                    <a:pt x="33" y="354"/>
                  </a:lnTo>
                  <a:lnTo>
                    <a:pt x="19" y="357"/>
                  </a:lnTo>
                  <a:lnTo>
                    <a:pt x="0" y="360"/>
                  </a:lnTo>
                  <a:lnTo>
                    <a:pt x="0" y="370"/>
                  </a:lnTo>
                  <a:close/>
                  <a:moveTo>
                    <a:pt x="96" y="22"/>
                  </a:moveTo>
                  <a:lnTo>
                    <a:pt x="96" y="22"/>
                  </a:lnTo>
                  <a:lnTo>
                    <a:pt x="113" y="19"/>
                  </a:lnTo>
                  <a:lnTo>
                    <a:pt x="132" y="19"/>
                  </a:lnTo>
                  <a:lnTo>
                    <a:pt x="148" y="19"/>
                  </a:lnTo>
                  <a:lnTo>
                    <a:pt x="165" y="22"/>
                  </a:lnTo>
                  <a:lnTo>
                    <a:pt x="179" y="27"/>
                  </a:lnTo>
                  <a:lnTo>
                    <a:pt x="192" y="35"/>
                  </a:lnTo>
                  <a:lnTo>
                    <a:pt x="203" y="49"/>
                  </a:lnTo>
                  <a:lnTo>
                    <a:pt x="212" y="62"/>
                  </a:lnTo>
                  <a:lnTo>
                    <a:pt x="217" y="81"/>
                  </a:lnTo>
                  <a:lnTo>
                    <a:pt x="220" y="106"/>
                  </a:lnTo>
                  <a:lnTo>
                    <a:pt x="217" y="127"/>
                  </a:lnTo>
                  <a:lnTo>
                    <a:pt x="212" y="146"/>
                  </a:lnTo>
                  <a:lnTo>
                    <a:pt x="203" y="160"/>
                  </a:lnTo>
                  <a:lnTo>
                    <a:pt x="192" y="173"/>
                  </a:lnTo>
                  <a:lnTo>
                    <a:pt x="179" y="181"/>
                  </a:lnTo>
                  <a:lnTo>
                    <a:pt x="162" y="187"/>
                  </a:lnTo>
                  <a:lnTo>
                    <a:pt x="146" y="192"/>
                  </a:lnTo>
                  <a:lnTo>
                    <a:pt x="129" y="192"/>
                  </a:lnTo>
                  <a:lnTo>
                    <a:pt x="96" y="192"/>
                  </a:lnTo>
                  <a:lnTo>
                    <a:pt x="96" y="22"/>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4" name="Freeform 3"/>
            <p:cNvSpPr>
              <a:spLocks/>
            </p:cNvSpPr>
            <p:nvPr/>
          </p:nvSpPr>
          <p:spPr bwMode="auto">
            <a:xfrm>
              <a:off x="2338" y="151"/>
              <a:ext cx="239" cy="386"/>
            </a:xfrm>
            <a:custGeom>
              <a:avLst/>
              <a:gdLst/>
              <a:ahLst/>
              <a:cxnLst>
                <a:cxn ang="0">
                  <a:pos x="115" y="149"/>
                </a:cxn>
                <a:cxn ang="0">
                  <a:pos x="77" y="119"/>
                </a:cxn>
                <a:cxn ang="0">
                  <a:pos x="66" y="100"/>
                </a:cxn>
                <a:cxn ang="0">
                  <a:pos x="60" y="79"/>
                </a:cxn>
                <a:cxn ang="0">
                  <a:pos x="63" y="65"/>
                </a:cxn>
                <a:cxn ang="0">
                  <a:pos x="71" y="43"/>
                </a:cxn>
                <a:cxn ang="0">
                  <a:pos x="88" y="27"/>
                </a:cxn>
                <a:cxn ang="0">
                  <a:pos x="110" y="19"/>
                </a:cxn>
                <a:cxn ang="0">
                  <a:pos x="123" y="19"/>
                </a:cxn>
                <a:cxn ang="0">
                  <a:pos x="162" y="27"/>
                </a:cxn>
                <a:cxn ang="0">
                  <a:pos x="184" y="46"/>
                </a:cxn>
                <a:cxn ang="0">
                  <a:pos x="198" y="70"/>
                </a:cxn>
                <a:cxn ang="0">
                  <a:pos x="217" y="95"/>
                </a:cxn>
                <a:cxn ang="0">
                  <a:pos x="214" y="57"/>
                </a:cxn>
                <a:cxn ang="0">
                  <a:pos x="211" y="16"/>
                </a:cxn>
                <a:cxn ang="0">
                  <a:pos x="178" y="6"/>
                </a:cxn>
                <a:cxn ang="0">
                  <a:pos x="132" y="0"/>
                </a:cxn>
                <a:cxn ang="0">
                  <a:pos x="110" y="0"/>
                </a:cxn>
                <a:cxn ang="0">
                  <a:pos x="68" y="11"/>
                </a:cxn>
                <a:cxn ang="0">
                  <a:pos x="35" y="35"/>
                </a:cxn>
                <a:cxn ang="0">
                  <a:pos x="16" y="73"/>
                </a:cxn>
                <a:cxn ang="0">
                  <a:pos x="13" y="97"/>
                </a:cxn>
                <a:cxn ang="0">
                  <a:pos x="19" y="127"/>
                </a:cxn>
                <a:cxn ang="0">
                  <a:pos x="33" y="154"/>
                </a:cxn>
                <a:cxn ang="0">
                  <a:pos x="52" y="176"/>
                </a:cxn>
                <a:cxn ang="0">
                  <a:pos x="112" y="211"/>
                </a:cxn>
                <a:cxn ang="0">
                  <a:pos x="143" y="227"/>
                </a:cxn>
                <a:cxn ang="0">
                  <a:pos x="170" y="246"/>
                </a:cxn>
                <a:cxn ang="0">
                  <a:pos x="187" y="270"/>
                </a:cxn>
                <a:cxn ang="0">
                  <a:pos x="192" y="300"/>
                </a:cxn>
                <a:cxn ang="0">
                  <a:pos x="192" y="314"/>
                </a:cxn>
                <a:cxn ang="0">
                  <a:pos x="181" y="341"/>
                </a:cxn>
                <a:cxn ang="0">
                  <a:pos x="162" y="357"/>
                </a:cxn>
                <a:cxn ang="0">
                  <a:pos x="137" y="368"/>
                </a:cxn>
                <a:cxn ang="0">
                  <a:pos x="123" y="368"/>
                </a:cxn>
                <a:cxn ang="0">
                  <a:pos x="74" y="357"/>
                </a:cxn>
                <a:cxn ang="0">
                  <a:pos x="44" y="330"/>
                </a:cxn>
                <a:cxn ang="0">
                  <a:pos x="27" y="295"/>
                </a:cxn>
                <a:cxn ang="0">
                  <a:pos x="19" y="262"/>
                </a:cxn>
                <a:cxn ang="0">
                  <a:pos x="0" y="265"/>
                </a:cxn>
                <a:cxn ang="0">
                  <a:pos x="19" y="365"/>
                </a:cxn>
                <a:cxn ang="0">
                  <a:pos x="33" y="373"/>
                </a:cxn>
                <a:cxn ang="0">
                  <a:pos x="77" y="384"/>
                </a:cxn>
                <a:cxn ang="0">
                  <a:pos x="107" y="386"/>
                </a:cxn>
                <a:cxn ang="0">
                  <a:pos x="154" y="381"/>
                </a:cxn>
                <a:cxn ang="0">
                  <a:pos x="198" y="362"/>
                </a:cxn>
                <a:cxn ang="0">
                  <a:pos x="228" y="330"/>
                </a:cxn>
                <a:cxn ang="0">
                  <a:pos x="239" y="295"/>
                </a:cxn>
                <a:cxn ang="0">
                  <a:pos x="239" y="281"/>
                </a:cxn>
                <a:cxn ang="0">
                  <a:pos x="231" y="238"/>
                </a:cxn>
                <a:cxn ang="0">
                  <a:pos x="211" y="208"/>
                </a:cxn>
                <a:cxn ang="0">
                  <a:pos x="181" y="184"/>
                </a:cxn>
                <a:cxn ang="0">
                  <a:pos x="115" y="149"/>
                </a:cxn>
              </a:cxnLst>
              <a:rect l="0" t="0" r="r" b="b"/>
              <a:pathLst>
                <a:path w="239" h="386">
                  <a:moveTo>
                    <a:pt x="115" y="149"/>
                  </a:moveTo>
                  <a:lnTo>
                    <a:pt x="115" y="149"/>
                  </a:lnTo>
                  <a:lnTo>
                    <a:pt x="93" y="135"/>
                  </a:lnTo>
                  <a:lnTo>
                    <a:pt x="77" y="119"/>
                  </a:lnTo>
                  <a:lnTo>
                    <a:pt x="71" y="111"/>
                  </a:lnTo>
                  <a:lnTo>
                    <a:pt x="66" y="100"/>
                  </a:lnTo>
                  <a:lnTo>
                    <a:pt x="63" y="92"/>
                  </a:lnTo>
                  <a:lnTo>
                    <a:pt x="60" y="79"/>
                  </a:lnTo>
                  <a:lnTo>
                    <a:pt x="63" y="65"/>
                  </a:lnTo>
                  <a:lnTo>
                    <a:pt x="66" y="54"/>
                  </a:lnTo>
                  <a:lnTo>
                    <a:pt x="71" y="43"/>
                  </a:lnTo>
                  <a:lnTo>
                    <a:pt x="79" y="35"/>
                  </a:lnTo>
                  <a:lnTo>
                    <a:pt x="88" y="27"/>
                  </a:lnTo>
                  <a:lnTo>
                    <a:pt x="99" y="22"/>
                  </a:lnTo>
                  <a:lnTo>
                    <a:pt x="110" y="19"/>
                  </a:lnTo>
                  <a:lnTo>
                    <a:pt x="123" y="19"/>
                  </a:lnTo>
                  <a:lnTo>
                    <a:pt x="145" y="19"/>
                  </a:lnTo>
                  <a:lnTo>
                    <a:pt x="162" y="27"/>
                  </a:lnTo>
                  <a:lnTo>
                    <a:pt x="176" y="35"/>
                  </a:lnTo>
                  <a:lnTo>
                    <a:pt x="184" y="46"/>
                  </a:lnTo>
                  <a:lnTo>
                    <a:pt x="192" y="57"/>
                  </a:lnTo>
                  <a:lnTo>
                    <a:pt x="198" y="70"/>
                  </a:lnTo>
                  <a:lnTo>
                    <a:pt x="203" y="95"/>
                  </a:lnTo>
                  <a:lnTo>
                    <a:pt x="217" y="95"/>
                  </a:lnTo>
                  <a:lnTo>
                    <a:pt x="214" y="57"/>
                  </a:lnTo>
                  <a:lnTo>
                    <a:pt x="211" y="16"/>
                  </a:lnTo>
                  <a:lnTo>
                    <a:pt x="198" y="11"/>
                  </a:lnTo>
                  <a:lnTo>
                    <a:pt x="178" y="6"/>
                  </a:lnTo>
                  <a:lnTo>
                    <a:pt x="156" y="0"/>
                  </a:lnTo>
                  <a:lnTo>
                    <a:pt x="132" y="0"/>
                  </a:lnTo>
                  <a:lnTo>
                    <a:pt x="110" y="0"/>
                  </a:lnTo>
                  <a:lnTo>
                    <a:pt x="88" y="6"/>
                  </a:lnTo>
                  <a:lnTo>
                    <a:pt x="68" y="11"/>
                  </a:lnTo>
                  <a:lnTo>
                    <a:pt x="49" y="22"/>
                  </a:lnTo>
                  <a:lnTo>
                    <a:pt x="35" y="35"/>
                  </a:lnTo>
                  <a:lnTo>
                    <a:pt x="24" y="52"/>
                  </a:lnTo>
                  <a:lnTo>
                    <a:pt x="16" y="73"/>
                  </a:lnTo>
                  <a:lnTo>
                    <a:pt x="13" y="97"/>
                  </a:lnTo>
                  <a:lnTo>
                    <a:pt x="13" y="111"/>
                  </a:lnTo>
                  <a:lnTo>
                    <a:pt x="19" y="127"/>
                  </a:lnTo>
                  <a:lnTo>
                    <a:pt x="24" y="141"/>
                  </a:lnTo>
                  <a:lnTo>
                    <a:pt x="33" y="154"/>
                  </a:lnTo>
                  <a:lnTo>
                    <a:pt x="41" y="165"/>
                  </a:lnTo>
                  <a:lnTo>
                    <a:pt x="52" y="176"/>
                  </a:lnTo>
                  <a:lnTo>
                    <a:pt x="77" y="192"/>
                  </a:lnTo>
                  <a:lnTo>
                    <a:pt x="112" y="211"/>
                  </a:lnTo>
                  <a:lnTo>
                    <a:pt x="143" y="227"/>
                  </a:lnTo>
                  <a:lnTo>
                    <a:pt x="156" y="235"/>
                  </a:lnTo>
                  <a:lnTo>
                    <a:pt x="170" y="246"/>
                  </a:lnTo>
                  <a:lnTo>
                    <a:pt x="178" y="259"/>
                  </a:lnTo>
                  <a:lnTo>
                    <a:pt x="187" y="270"/>
                  </a:lnTo>
                  <a:lnTo>
                    <a:pt x="189" y="284"/>
                  </a:lnTo>
                  <a:lnTo>
                    <a:pt x="192" y="300"/>
                  </a:lnTo>
                  <a:lnTo>
                    <a:pt x="192" y="314"/>
                  </a:lnTo>
                  <a:lnTo>
                    <a:pt x="187" y="330"/>
                  </a:lnTo>
                  <a:lnTo>
                    <a:pt x="181" y="341"/>
                  </a:lnTo>
                  <a:lnTo>
                    <a:pt x="173" y="351"/>
                  </a:lnTo>
                  <a:lnTo>
                    <a:pt x="162" y="357"/>
                  </a:lnTo>
                  <a:lnTo>
                    <a:pt x="151" y="365"/>
                  </a:lnTo>
                  <a:lnTo>
                    <a:pt x="137" y="368"/>
                  </a:lnTo>
                  <a:lnTo>
                    <a:pt x="123" y="368"/>
                  </a:lnTo>
                  <a:lnTo>
                    <a:pt x="96" y="365"/>
                  </a:lnTo>
                  <a:lnTo>
                    <a:pt x="74" y="357"/>
                  </a:lnTo>
                  <a:lnTo>
                    <a:pt x="57" y="346"/>
                  </a:lnTo>
                  <a:lnTo>
                    <a:pt x="44" y="330"/>
                  </a:lnTo>
                  <a:lnTo>
                    <a:pt x="33" y="314"/>
                  </a:lnTo>
                  <a:lnTo>
                    <a:pt x="27" y="295"/>
                  </a:lnTo>
                  <a:lnTo>
                    <a:pt x="22" y="278"/>
                  </a:lnTo>
                  <a:lnTo>
                    <a:pt x="19" y="262"/>
                  </a:lnTo>
                  <a:lnTo>
                    <a:pt x="0" y="265"/>
                  </a:lnTo>
                  <a:lnTo>
                    <a:pt x="8" y="322"/>
                  </a:lnTo>
                  <a:lnTo>
                    <a:pt x="19" y="365"/>
                  </a:lnTo>
                  <a:lnTo>
                    <a:pt x="33" y="373"/>
                  </a:lnTo>
                  <a:lnTo>
                    <a:pt x="52" y="378"/>
                  </a:lnTo>
                  <a:lnTo>
                    <a:pt x="77" y="384"/>
                  </a:lnTo>
                  <a:lnTo>
                    <a:pt x="107" y="386"/>
                  </a:lnTo>
                  <a:lnTo>
                    <a:pt x="132" y="386"/>
                  </a:lnTo>
                  <a:lnTo>
                    <a:pt x="154" y="381"/>
                  </a:lnTo>
                  <a:lnTo>
                    <a:pt x="176" y="373"/>
                  </a:lnTo>
                  <a:lnTo>
                    <a:pt x="198" y="362"/>
                  </a:lnTo>
                  <a:lnTo>
                    <a:pt x="214" y="349"/>
                  </a:lnTo>
                  <a:lnTo>
                    <a:pt x="228" y="330"/>
                  </a:lnTo>
                  <a:lnTo>
                    <a:pt x="236" y="308"/>
                  </a:lnTo>
                  <a:lnTo>
                    <a:pt x="239" y="295"/>
                  </a:lnTo>
                  <a:lnTo>
                    <a:pt x="239" y="281"/>
                  </a:lnTo>
                  <a:lnTo>
                    <a:pt x="236" y="259"/>
                  </a:lnTo>
                  <a:lnTo>
                    <a:pt x="231" y="238"/>
                  </a:lnTo>
                  <a:lnTo>
                    <a:pt x="222" y="222"/>
                  </a:lnTo>
                  <a:lnTo>
                    <a:pt x="211" y="208"/>
                  </a:lnTo>
                  <a:lnTo>
                    <a:pt x="198" y="195"/>
                  </a:lnTo>
                  <a:lnTo>
                    <a:pt x="181" y="184"/>
                  </a:lnTo>
                  <a:lnTo>
                    <a:pt x="148" y="165"/>
                  </a:lnTo>
                  <a:lnTo>
                    <a:pt x="115" y="149"/>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5" name="Freeform 2"/>
            <p:cNvSpPr>
              <a:spLocks noEditPoints="1"/>
            </p:cNvSpPr>
            <p:nvPr/>
          </p:nvSpPr>
          <p:spPr bwMode="auto">
            <a:xfrm>
              <a:off x="129" y="78"/>
              <a:ext cx="581" cy="646"/>
            </a:xfrm>
            <a:custGeom>
              <a:avLst/>
              <a:gdLst/>
              <a:ahLst/>
              <a:cxnLst>
                <a:cxn ang="0">
                  <a:pos x="259" y="254"/>
                </a:cxn>
                <a:cxn ang="0">
                  <a:pos x="333" y="397"/>
                </a:cxn>
                <a:cxn ang="0">
                  <a:pos x="377" y="470"/>
                </a:cxn>
                <a:cxn ang="0">
                  <a:pos x="471" y="581"/>
                </a:cxn>
                <a:cxn ang="0">
                  <a:pos x="523" y="619"/>
                </a:cxn>
                <a:cxn ang="0">
                  <a:pos x="572" y="632"/>
                </a:cxn>
                <a:cxn ang="0">
                  <a:pos x="567" y="646"/>
                </a:cxn>
                <a:cxn ang="0">
                  <a:pos x="523" y="643"/>
                </a:cxn>
                <a:cxn ang="0">
                  <a:pos x="460" y="616"/>
                </a:cxn>
                <a:cxn ang="0">
                  <a:pos x="366" y="538"/>
                </a:cxn>
                <a:cxn ang="0">
                  <a:pos x="281" y="416"/>
                </a:cxn>
                <a:cxn ang="0">
                  <a:pos x="209" y="281"/>
                </a:cxn>
                <a:cxn ang="0">
                  <a:pos x="190" y="260"/>
                </a:cxn>
                <a:cxn ang="0">
                  <a:pos x="171" y="254"/>
                </a:cxn>
                <a:cxn ang="0">
                  <a:pos x="110" y="251"/>
                </a:cxn>
                <a:cxn ang="0">
                  <a:pos x="110" y="384"/>
                </a:cxn>
                <a:cxn ang="0">
                  <a:pos x="113" y="422"/>
                </a:cxn>
                <a:cxn ang="0">
                  <a:pos x="130" y="438"/>
                </a:cxn>
                <a:cxn ang="0">
                  <a:pos x="163" y="451"/>
                </a:cxn>
                <a:cxn ang="0">
                  <a:pos x="22" y="438"/>
                </a:cxn>
                <a:cxn ang="0">
                  <a:pos x="39" y="435"/>
                </a:cxn>
                <a:cxn ang="0">
                  <a:pos x="50" y="422"/>
                </a:cxn>
                <a:cxn ang="0">
                  <a:pos x="53" y="346"/>
                </a:cxn>
                <a:cxn ang="0">
                  <a:pos x="53" y="68"/>
                </a:cxn>
                <a:cxn ang="0">
                  <a:pos x="50" y="30"/>
                </a:cxn>
                <a:cxn ang="0">
                  <a:pos x="33" y="14"/>
                </a:cxn>
                <a:cxn ang="0">
                  <a:pos x="0" y="0"/>
                </a:cxn>
                <a:cxn ang="0">
                  <a:pos x="187" y="0"/>
                </a:cxn>
                <a:cxn ang="0">
                  <a:pos x="278" y="17"/>
                </a:cxn>
                <a:cxn ang="0">
                  <a:pos x="317" y="46"/>
                </a:cxn>
                <a:cxn ang="0">
                  <a:pos x="336" y="98"/>
                </a:cxn>
                <a:cxn ang="0">
                  <a:pos x="336" y="141"/>
                </a:cxn>
                <a:cxn ang="0">
                  <a:pos x="314" y="189"/>
                </a:cxn>
                <a:cxn ang="0">
                  <a:pos x="273" y="224"/>
                </a:cxn>
                <a:cxn ang="0">
                  <a:pos x="256" y="238"/>
                </a:cxn>
                <a:cxn ang="0">
                  <a:pos x="110" y="238"/>
                </a:cxn>
                <a:cxn ang="0">
                  <a:pos x="187" y="235"/>
                </a:cxn>
                <a:cxn ang="0">
                  <a:pos x="242" y="211"/>
                </a:cxn>
                <a:cxn ang="0">
                  <a:pos x="270" y="160"/>
                </a:cxn>
                <a:cxn ang="0">
                  <a:pos x="270" y="108"/>
                </a:cxn>
                <a:cxn ang="0">
                  <a:pos x="242" y="49"/>
                </a:cxn>
                <a:cxn ang="0">
                  <a:pos x="182" y="22"/>
                </a:cxn>
                <a:cxn ang="0">
                  <a:pos x="132" y="19"/>
                </a:cxn>
              </a:cxnLst>
              <a:rect l="0" t="0" r="r" b="b"/>
              <a:pathLst>
                <a:path w="581" h="646">
                  <a:moveTo>
                    <a:pt x="256" y="238"/>
                  </a:moveTo>
                  <a:lnTo>
                    <a:pt x="256" y="238"/>
                  </a:lnTo>
                  <a:lnTo>
                    <a:pt x="259" y="254"/>
                  </a:lnTo>
                  <a:lnTo>
                    <a:pt x="267" y="273"/>
                  </a:lnTo>
                  <a:lnTo>
                    <a:pt x="289" y="319"/>
                  </a:lnTo>
                  <a:lnTo>
                    <a:pt x="333" y="397"/>
                  </a:lnTo>
                  <a:lnTo>
                    <a:pt x="352" y="432"/>
                  </a:lnTo>
                  <a:lnTo>
                    <a:pt x="377" y="470"/>
                  </a:lnTo>
                  <a:lnTo>
                    <a:pt x="405" y="508"/>
                  </a:lnTo>
                  <a:lnTo>
                    <a:pt x="438" y="546"/>
                  </a:lnTo>
                  <a:lnTo>
                    <a:pt x="471" y="581"/>
                  </a:lnTo>
                  <a:lnTo>
                    <a:pt x="487" y="597"/>
                  </a:lnTo>
                  <a:lnTo>
                    <a:pt x="504" y="611"/>
                  </a:lnTo>
                  <a:lnTo>
                    <a:pt x="523" y="619"/>
                  </a:lnTo>
                  <a:lnTo>
                    <a:pt x="539" y="627"/>
                  </a:lnTo>
                  <a:lnTo>
                    <a:pt x="556" y="632"/>
                  </a:lnTo>
                  <a:lnTo>
                    <a:pt x="572" y="632"/>
                  </a:lnTo>
                  <a:lnTo>
                    <a:pt x="581" y="632"/>
                  </a:lnTo>
                  <a:lnTo>
                    <a:pt x="581" y="646"/>
                  </a:lnTo>
                  <a:lnTo>
                    <a:pt x="567" y="646"/>
                  </a:lnTo>
                  <a:lnTo>
                    <a:pt x="545" y="646"/>
                  </a:lnTo>
                  <a:lnTo>
                    <a:pt x="523" y="643"/>
                  </a:lnTo>
                  <a:lnTo>
                    <a:pt x="501" y="635"/>
                  </a:lnTo>
                  <a:lnTo>
                    <a:pt x="482" y="627"/>
                  </a:lnTo>
                  <a:lnTo>
                    <a:pt x="460" y="616"/>
                  </a:lnTo>
                  <a:lnTo>
                    <a:pt x="440" y="603"/>
                  </a:lnTo>
                  <a:lnTo>
                    <a:pt x="402" y="573"/>
                  </a:lnTo>
                  <a:lnTo>
                    <a:pt x="366" y="538"/>
                  </a:lnTo>
                  <a:lnTo>
                    <a:pt x="333" y="497"/>
                  </a:lnTo>
                  <a:lnTo>
                    <a:pt x="306" y="457"/>
                  </a:lnTo>
                  <a:lnTo>
                    <a:pt x="281" y="416"/>
                  </a:lnTo>
                  <a:lnTo>
                    <a:pt x="242" y="349"/>
                  </a:lnTo>
                  <a:lnTo>
                    <a:pt x="209" y="281"/>
                  </a:lnTo>
                  <a:lnTo>
                    <a:pt x="201" y="268"/>
                  </a:lnTo>
                  <a:lnTo>
                    <a:pt x="190" y="260"/>
                  </a:lnTo>
                  <a:lnTo>
                    <a:pt x="179" y="254"/>
                  </a:lnTo>
                  <a:lnTo>
                    <a:pt x="171" y="254"/>
                  </a:lnTo>
                  <a:lnTo>
                    <a:pt x="149" y="251"/>
                  </a:lnTo>
                  <a:lnTo>
                    <a:pt x="110" y="251"/>
                  </a:lnTo>
                  <a:lnTo>
                    <a:pt x="110" y="346"/>
                  </a:lnTo>
                  <a:lnTo>
                    <a:pt x="110" y="384"/>
                  </a:lnTo>
                  <a:lnTo>
                    <a:pt x="110" y="405"/>
                  </a:lnTo>
                  <a:lnTo>
                    <a:pt x="113" y="422"/>
                  </a:lnTo>
                  <a:lnTo>
                    <a:pt x="116" y="430"/>
                  </a:lnTo>
                  <a:lnTo>
                    <a:pt x="121" y="435"/>
                  </a:lnTo>
                  <a:lnTo>
                    <a:pt x="130" y="438"/>
                  </a:lnTo>
                  <a:lnTo>
                    <a:pt x="138" y="438"/>
                  </a:lnTo>
                  <a:lnTo>
                    <a:pt x="163" y="441"/>
                  </a:lnTo>
                  <a:lnTo>
                    <a:pt x="163" y="451"/>
                  </a:lnTo>
                  <a:lnTo>
                    <a:pt x="0" y="451"/>
                  </a:lnTo>
                  <a:lnTo>
                    <a:pt x="0" y="441"/>
                  </a:lnTo>
                  <a:lnTo>
                    <a:pt x="22" y="438"/>
                  </a:lnTo>
                  <a:lnTo>
                    <a:pt x="33" y="438"/>
                  </a:lnTo>
                  <a:lnTo>
                    <a:pt x="39" y="435"/>
                  </a:lnTo>
                  <a:lnTo>
                    <a:pt x="44" y="430"/>
                  </a:lnTo>
                  <a:lnTo>
                    <a:pt x="50" y="422"/>
                  </a:lnTo>
                  <a:lnTo>
                    <a:pt x="53" y="405"/>
                  </a:lnTo>
                  <a:lnTo>
                    <a:pt x="53" y="384"/>
                  </a:lnTo>
                  <a:lnTo>
                    <a:pt x="53" y="346"/>
                  </a:lnTo>
                  <a:lnTo>
                    <a:pt x="53" y="106"/>
                  </a:lnTo>
                  <a:lnTo>
                    <a:pt x="53" y="68"/>
                  </a:lnTo>
                  <a:lnTo>
                    <a:pt x="53" y="46"/>
                  </a:lnTo>
                  <a:lnTo>
                    <a:pt x="50" y="30"/>
                  </a:lnTo>
                  <a:lnTo>
                    <a:pt x="44" y="22"/>
                  </a:lnTo>
                  <a:lnTo>
                    <a:pt x="39" y="17"/>
                  </a:lnTo>
                  <a:lnTo>
                    <a:pt x="33" y="14"/>
                  </a:lnTo>
                  <a:lnTo>
                    <a:pt x="22" y="14"/>
                  </a:lnTo>
                  <a:lnTo>
                    <a:pt x="0" y="11"/>
                  </a:lnTo>
                  <a:lnTo>
                    <a:pt x="0" y="0"/>
                  </a:lnTo>
                  <a:lnTo>
                    <a:pt x="110" y="0"/>
                  </a:lnTo>
                  <a:lnTo>
                    <a:pt x="187" y="0"/>
                  </a:lnTo>
                  <a:lnTo>
                    <a:pt x="226" y="3"/>
                  </a:lnTo>
                  <a:lnTo>
                    <a:pt x="262" y="11"/>
                  </a:lnTo>
                  <a:lnTo>
                    <a:pt x="278" y="17"/>
                  </a:lnTo>
                  <a:lnTo>
                    <a:pt x="292" y="25"/>
                  </a:lnTo>
                  <a:lnTo>
                    <a:pt x="306" y="33"/>
                  </a:lnTo>
                  <a:lnTo>
                    <a:pt x="317" y="46"/>
                  </a:lnTo>
                  <a:lnTo>
                    <a:pt x="325" y="60"/>
                  </a:lnTo>
                  <a:lnTo>
                    <a:pt x="333" y="76"/>
                  </a:lnTo>
                  <a:lnTo>
                    <a:pt x="336" y="98"/>
                  </a:lnTo>
                  <a:lnTo>
                    <a:pt x="339" y="122"/>
                  </a:lnTo>
                  <a:lnTo>
                    <a:pt x="336" y="141"/>
                  </a:lnTo>
                  <a:lnTo>
                    <a:pt x="333" y="157"/>
                  </a:lnTo>
                  <a:lnTo>
                    <a:pt x="325" y="173"/>
                  </a:lnTo>
                  <a:lnTo>
                    <a:pt x="314" y="189"/>
                  </a:lnTo>
                  <a:lnTo>
                    <a:pt x="303" y="203"/>
                  </a:lnTo>
                  <a:lnTo>
                    <a:pt x="286" y="214"/>
                  </a:lnTo>
                  <a:lnTo>
                    <a:pt x="273" y="224"/>
                  </a:lnTo>
                  <a:lnTo>
                    <a:pt x="256" y="233"/>
                  </a:lnTo>
                  <a:lnTo>
                    <a:pt x="256" y="238"/>
                  </a:lnTo>
                  <a:close/>
                  <a:moveTo>
                    <a:pt x="110" y="238"/>
                  </a:moveTo>
                  <a:lnTo>
                    <a:pt x="110" y="238"/>
                  </a:lnTo>
                  <a:lnTo>
                    <a:pt x="163" y="238"/>
                  </a:lnTo>
                  <a:lnTo>
                    <a:pt x="187" y="235"/>
                  </a:lnTo>
                  <a:lnTo>
                    <a:pt x="209" y="230"/>
                  </a:lnTo>
                  <a:lnTo>
                    <a:pt x="229" y="222"/>
                  </a:lnTo>
                  <a:lnTo>
                    <a:pt x="242" y="211"/>
                  </a:lnTo>
                  <a:lnTo>
                    <a:pt x="256" y="197"/>
                  </a:lnTo>
                  <a:lnTo>
                    <a:pt x="264" y="179"/>
                  </a:lnTo>
                  <a:lnTo>
                    <a:pt x="270" y="160"/>
                  </a:lnTo>
                  <a:lnTo>
                    <a:pt x="273" y="135"/>
                  </a:lnTo>
                  <a:lnTo>
                    <a:pt x="270" y="108"/>
                  </a:lnTo>
                  <a:lnTo>
                    <a:pt x="264" y="87"/>
                  </a:lnTo>
                  <a:lnTo>
                    <a:pt x="256" y="65"/>
                  </a:lnTo>
                  <a:lnTo>
                    <a:pt x="242" y="49"/>
                  </a:lnTo>
                  <a:lnTo>
                    <a:pt x="226" y="35"/>
                  </a:lnTo>
                  <a:lnTo>
                    <a:pt x="207" y="27"/>
                  </a:lnTo>
                  <a:lnTo>
                    <a:pt x="182" y="22"/>
                  </a:lnTo>
                  <a:lnTo>
                    <a:pt x="154" y="19"/>
                  </a:lnTo>
                  <a:lnTo>
                    <a:pt x="132" y="19"/>
                  </a:lnTo>
                  <a:lnTo>
                    <a:pt x="110" y="25"/>
                  </a:lnTo>
                  <a:lnTo>
                    <a:pt x="110" y="238"/>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 name="標題 55"/>
          <p:cNvSpPr>
            <a:spLocks noGrp="1"/>
          </p:cNvSpPr>
          <p:nvPr>
            <p:ph type="title"/>
          </p:nvPr>
        </p:nvSpPr>
        <p:spPr/>
        <p:txBody>
          <a:bodyPr/>
          <a:lstStyle/>
          <a:p>
            <a:r>
              <a:rPr lang="en-US" altLang="zh-TW" dirty="0" smtClean="0">
                <a:solidFill>
                  <a:schemeClr val="tx1"/>
                </a:solidFill>
                <a:latin typeface="+mj-ea"/>
              </a:rPr>
              <a:t>B. </a:t>
            </a:r>
            <a:r>
              <a:rPr lang="zh-TW" altLang="en-US" dirty="0" smtClean="0">
                <a:solidFill>
                  <a:schemeClr val="tx1"/>
                </a:solidFill>
                <a:latin typeface="+mj-ea"/>
              </a:rPr>
              <a:t>參與台灣學術與政策活動的回顧與展望</a:t>
            </a:r>
            <a:endParaRPr lang="zh-TW" altLang="en-US" dirty="0"/>
          </a:p>
        </p:txBody>
      </p:sp>
      <p:sp>
        <p:nvSpPr>
          <p:cNvPr id="57" name="文字版面配置區 56"/>
          <p:cNvSpPr>
            <a:spLocks noGrp="1"/>
          </p:cNvSpPr>
          <p:nvPr>
            <p:ph type="body" idx="1"/>
          </p:nvPr>
        </p:nvSpPr>
        <p:spPr>
          <a:xfrm>
            <a:off x="722313" y="2357430"/>
            <a:ext cx="7772400" cy="3571900"/>
          </a:xfrm>
        </p:spPr>
        <p:txBody>
          <a:bodyPr>
            <a:normAutofit fontScale="92500" lnSpcReduction="10000"/>
          </a:bodyPr>
          <a:lstStyle/>
          <a:p>
            <a:r>
              <a:rPr lang="en-US" altLang="zh-TW" dirty="0" smtClean="0">
                <a:solidFill>
                  <a:schemeClr val="tx1"/>
                </a:solidFill>
                <a:latin typeface="+mj-ea"/>
                <a:ea typeface="+mj-ea"/>
              </a:rPr>
              <a:t>2000</a:t>
            </a:r>
            <a:r>
              <a:rPr lang="zh-TW" altLang="en-US" dirty="0" smtClean="0">
                <a:solidFill>
                  <a:schemeClr val="tx1"/>
                </a:solidFill>
                <a:latin typeface="+mj-ea"/>
                <a:ea typeface="+mj-ea"/>
              </a:rPr>
              <a:t>年，陳水扁前總統開始執政，我的中文自傳也於</a:t>
            </a:r>
            <a:r>
              <a:rPr lang="en-US" altLang="zh-TW" dirty="0" smtClean="0">
                <a:solidFill>
                  <a:schemeClr val="tx1"/>
                </a:solidFill>
                <a:latin typeface="+mj-ea"/>
                <a:ea typeface="+mj-ea"/>
              </a:rPr>
              <a:t>2000</a:t>
            </a:r>
            <a:r>
              <a:rPr lang="zh-TW" altLang="en-US" dirty="0" smtClean="0">
                <a:solidFill>
                  <a:schemeClr val="tx1"/>
                </a:solidFill>
                <a:latin typeface="+mj-ea"/>
                <a:ea typeface="+mj-ea"/>
              </a:rPr>
              <a:t>年初出版並舉行盛大的新書發表會，此中文自傳對於我在</a:t>
            </a:r>
            <a:r>
              <a:rPr lang="en-US" altLang="zh-TW" dirty="0" smtClean="0">
                <a:solidFill>
                  <a:schemeClr val="tx1"/>
                </a:solidFill>
                <a:latin typeface="+mj-ea"/>
                <a:ea typeface="+mj-ea"/>
              </a:rPr>
              <a:t>2000</a:t>
            </a:r>
            <a:r>
              <a:rPr lang="zh-TW" altLang="en-US" dirty="0" smtClean="0">
                <a:solidFill>
                  <a:schemeClr val="tx1"/>
                </a:solidFill>
                <a:latin typeface="+mj-ea"/>
                <a:ea typeface="+mj-ea"/>
              </a:rPr>
              <a:t>年前台灣的教育及政策參與有詳細的回顧。我記得，當時台灣股票大跌，當時行政院秘書長魏啟林帶當時的行政院院長張俊雄到我住的旅館聽取我對股票市場的看法及建議。後來，陳前總統為外匯應用的議題叫我的學生余政道帶我到總統府討論相關議題，當時我的夫人曾純純也隨同參加。</a:t>
            </a:r>
            <a:endParaRPr lang="en-US" altLang="zh-TW" dirty="0" smtClean="0">
              <a:solidFill>
                <a:schemeClr val="tx1"/>
              </a:solidFill>
              <a:latin typeface="+mj-ea"/>
              <a:ea typeface="+mj-ea"/>
            </a:endParaRPr>
          </a:p>
          <a:p>
            <a:r>
              <a:rPr lang="en-US" altLang="zh-TW" dirty="0" smtClean="0">
                <a:solidFill>
                  <a:schemeClr val="tx1"/>
                </a:solidFill>
                <a:latin typeface="+mj-ea"/>
                <a:ea typeface="+mj-ea"/>
              </a:rPr>
              <a:t>2000</a:t>
            </a:r>
            <a:r>
              <a:rPr lang="zh-TW" altLang="en-US" dirty="0" smtClean="0">
                <a:solidFill>
                  <a:schemeClr val="tx1"/>
                </a:solidFill>
                <a:latin typeface="+mj-ea"/>
                <a:ea typeface="+mj-ea"/>
              </a:rPr>
              <a:t>年</a:t>
            </a:r>
            <a:r>
              <a:rPr lang="en-US" altLang="zh-TW" dirty="0" smtClean="0">
                <a:solidFill>
                  <a:schemeClr val="tx1"/>
                </a:solidFill>
                <a:latin typeface="+mj-ea"/>
                <a:ea typeface="+mj-ea"/>
              </a:rPr>
              <a:t>11</a:t>
            </a:r>
            <a:r>
              <a:rPr lang="zh-TW" altLang="en-US" dirty="0" smtClean="0">
                <a:solidFill>
                  <a:schemeClr val="tx1"/>
                </a:solidFill>
                <a:latin typeface="+mj-ea"/>
                <a:ea typeface="+mj-ea"/>
              </a:rPr>
              <a:t>月，與林蒼祥教授在台北凱悅飯店為銀行呆帳問題舉行財金高峰會議，當時美國重要參與者，大部分都是我邀請來台。其中包括</a:t>
            </a:r>
            <a:r>
              <a:rPr lang="en-US" altLang="zh-TW" dirty="0" smtClean="0">
                <a:solidFill>
                  <a:schemeClr val="tx1"/>
                </a:solidFill>
                <a:latin typeface="+mj-ea"/>
                <a:ea typeface="+mj-ea"/>
              </a:rPr>
              <a:t>president of Federal Reserve Bank of Chicago District and </a:t>
            </a:r>
            <a:r>
              <a:rPr lang="en-US" altLang="zh-TW" dirty="0" err="1" smtClean="0">
                <a:solidFill>
                  <a:schemeClr val="tx1"/>
                </a:solidFill>
                <a:latin typeface="+mj-ea"/>
                <a:ea typeface="+mj-ea"/>
              </a:rPr>
              <a:t>Minnisota</a:t>
            </a:r>
            <a:r>
              <a:rPr lang="en-US" altLang="zh-TW" dirty="0" smtClean="0">
                <a:solidFill>
                  <a:schemeClr val="tx1"/>
                </a:solidFill>
                <a:latin typeface="+mj-ea"/>
                <a:ea typeface="+mj-ea"/>
              </a:rPr>
              <a:t> District.</a:t>
            </a:r>
          </a:p>
          <a:p>
            <a:endParaRPr lang="zh-TW" altLang="en-US" dirty="0">
              <a:solidFill>
                <a:schemeClr val="tx1"/>
              </a:solidFill>
            </a:endParaRPr>
          </a:p>
        </p:txBody>
      </p:sp>
      <p:sp>
        <p:nvSpPr>
          <p:cNvPr id="4" name="投影片編號版面配置區 4"/>
          <p:cNvSpPr>
            <a:spLocks noGrp="1"/>
          </p:cNvSpPr>
          <p:nvPr>
            <p:ph type="sldNum" sz="quarter" idx="12"/>
          </p:nvPr>
        </p:nvSpPr>
        <p:spPr/>
        <p:txBody>
          <a:bodyPr/>
          <a:lstStyle/>
          <a:p>
            <a:fld id="{73DA0BB7-265A-403C-9275-D587AB510EDC}" type="slidenum">
              <a:rPr lang="zh-TW" altLang="en-US" smtClean="0"/>
              <a:pPr/>
              <a:t>7</a:t>
            </a:fld>
            <a:endParaRPr lang="zh-TW" altLang="en-US" dirty="0"/>
          </a:p>
        </p:txBody>
      </p:sp>
      <p:grpSp>
        <p:nvGrpSpPr>
          <p:cNvPr id="2" name="Group 1"/>
          <p:cNvGrpSpPr>
            <a:grpSpLocks noChangeAspect="1"/>
          </p:cNvGrpSpPr>
          <p:nvPr/>
        </p:nvGrpSpPr>
        <p:grpSpPr bwMode="auto">
          <a:xfrm>
            <a:off x="179512" y="332656"/>
            <a:ext cx="2286000" cy="790575"/>
            <a:chOff x="0" y="0"/>
            <a:chExt cx="3600" cy="1245"/>
          </a:xfrm>
        </p:grpSpPr>
        <p:sp>
          <p:nvSpPr>
            <p:cNvPr id="6" name="AutoShape 51"/>
            <p:cNvSpPr>
              <a:spLocks noChangeAspect="1" noChangeArrowheads="1" noTextEdit="1"/>
            </p:cNvSpPr>
            <p:nvPr/>
          </p:nvSpPr>
          <p:spPr bwMode="auto">
            <a:xfrm>
              <a:off x="0" y="0"/>
              <a:ext cx="3600" cy="1245"/>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7" name="Freeform 50"/>
            <p:cNvSpPr>
              <a:spLocks noEditPoints="1"/>
            </p:cNvSpPr>
            <p:nvPr/>
          </p:nvSpPr>
          <p:spPr bwMode="auto">
            <a:xfrm>
              <a:off x="850" y="743"/>
              <a:ext cx="99" cy="154"/>
            </a:xfrm>
            <a:custGeom>
              <a:avLst/>
              <a:gdLst/>
              <a:ahLst/>
              <a:cxnLst>
                <a:cxn ang="0">
                  <a:pos x="99" y="154"/>
                </a:cxn>
                <a:cxn ang="0">
                  <a:pos x="82" y="154"/>
                </a:cxn>
                <a:cxn ang="0">
                  <a:pos x="82" y="154"/>
                </a:cxn>
                <a:cxn ang="0">
                  <a:pos x="74" y="143"/>
                </a:cxn>
                <a:cxn ang="0">
                  <a:pos x="55" y="116"/>
                </a:cxn>
                <a:cxn ang="0">
                  <a:pos x="33" y="83"/>
                </a:cxn>
                <a:cxn ang="0">
                  <a:pos x="14" y="89"/>
                </a:cxn>
                <a:cxn ang="0">
                  <a:pos x="16" y="154"/>
                </a:cxn>
                <a:cxn ang="0">
                  <a:pos x="14" y="154"/>
                </a:cxn>
                <a:cxn ang="0">
                  <a:pos x="0" y="154"/>
                </a:cxn>
                <a:cxn ang="0">
                  <a:pos x="0" y="119"/>
                </a:cxn>
                <a:cxn ang="0">
                  <a:pos x="0" y="2"/>
                </a:cxn>
                <a:cxn ang="0">
                  <a:pos x="0" y="2"/>
                </a:cxn>
                <a:cxn ang="0">
                  <a:pos x="16" y="0"/>
                </a:cxn>
                <a:cxn ang="0">
                  <a:pos x="41" y="0"/>
                </a:cxn>
                <a:cxn ang="0">
                  <a:pos x="63" y="2"/>
                </a:cxn>
                <a:cxn ang="0">
                  <a:pos x="82" y="19"/>
                </a:cxn>
                <a:cxn ang="0">
                  <a:pos x="88" y="29"/>
                </a:cxn>
                <a:cxn ang="0">
                  <a:pos x="88" y="40"/>
                </a:cxn>
                <a:cxn ang="0">
                  <a:pos x="85" y="56"/>
                </a:cxn>
                <a:cxn ang="0">
                  <a:pos x="63" y="78"/>
                </a:cxn>
                <a:cxn ang="0">
                  <a:pos x="49" y="83"/>
                </a:cxn>
                <a:cxn ang="0">
                  <a:pos x="85" y="132"/>
                </a:cxn>
                <a:cxn ang="0">
                  <a:pos x="99" y="154"/>
                </a:cxn>
                <a:cxn ang="0">
                  <a:pos x="38" y="13"/>
                </a:cxn>
                <a:cxn ang="0">
                  <a:pos x="14" y="73"/>
                </a:cxn>
                <a:cxn ang="0">
                  <a:pos x="19" y="73"/>
                </a:cxn>
                <a:cxn ang="0">
                  <a:pos x="38" y="73"/>
                </a:cxn>
                <a:cxn ang="0">
                  <a:pos x="63" y="64"/>
                </a:cxn>
                <a:cxn ang="0">
                  <a:pos x="74" y="51"/>
                </a:cxn>
                <a:cxn ang="0">
                  <a:pos x="74" y="40"/>
                </a:cxn>
                <a:cxn ang="0">
                  <a:pos x="71" y="27"/>
                </a:cxn>
                <a:cxn ang="0">
                  <a:pos x="63" y="16"/>
                </a:cxn>
                <a:cxn ang="0">
                  <a:pos x="38" y="13"/>
                </a:cxn>
              </a:cxnLst>
              <a:rect l="0" t="0" r="r" b="b"/>
              <a:pathLst>
                <a:path w="99" h="154">
                  <a:moveTo>
                    <a:pt x="99" y="154"/>
                  </a:moveTo>
                  <a:lnTo>
                    <a:pt x="99" y="154"/>
                  </a:lnTo>
                  <a:lnTo>
                    <a:pt x="82" y="154"/>
                  </a:lnTo>
                  <a:lnTo>
                    <a:pt x="74" y="143"/>
                  </a:lnTo>
                  <a:lnTo>
                    <a:pt x="55" y="116"/>
                  </a:lnTo>
                  <a:lnTo>
                    <a:pt x="33" y="83"/>
                  </a:lnTo>
                  <a:lnTo>
                    <a:pt x="14" y="83"/>
                  </a:lnTo>
                  <a:lnTo>
                    <a:pt x="14" y="89"/>
                  </a:lnTo>
                  <a:lnTo>
                    <a:pt x="16" y="154"/>
                  </a:lnTo>
                  <a:lnTo>
                    <a:pt x="14" y="154"/>
                  </a:lnTo>
                  <a:lnTo>
                    <a:pt x="3" y="154"/>
                  </a:lnTo>
                  <a:lnTo>
                    <a:pt x="0" y="154"/>
                  </a:lnTo>
                  <a:lnTo>
                    <a:pt x="0" y="119"/>
                  </a:lnTo>
                  <a:lnTo>
                    <a:pt x="0" y="2"/>
                  </a:lnTo>
                  <a:lnTo>
                    <a:pt x="16" y="0"/>
                  </a:lnTo>
                  <a:lnTo>
                    <a:pt x="41" y="0"/>
                  </a:lnTo>
                  <a:lnTo>
                    <a:pt x="52" y="0"/>
                  </a:lnTo>
                  <a:lnTo>
                    <a:pt x="63" y="2"/>
                  </a:lnTo>
                  <a:lnTo>
                    <a:pt x="74" y="8"/>
                  </a:lnTo>
                  <a:lnTo>
                    <a:pt x="82" y="19"/>
                  </a:lnTo>
                  <a:lnTo>
                    <a:pt x="88" y="29"/>
                  </a:lnTo>
                  <a:lnTo>
                    <a:pt x="88" y="40"/>
                  </a:lnTo>
                  <a:lnTo>
                    <a:pt x="88" y="48"/>
                  </a:lnTo>
                  <a:lnTo>
                    <a:pt x="85" y="56"/>
                  </a:lnTo>
                  <a:lnTo>
                    <a:pt x="77" y="70"/>
                  </a:lnTo>
                  <a:lnTo>
                    <a:pt x="63" y="78"/>
                  </a:lnTo>
                  <a:lnTo>
                    <a:pt x="49" y="83"/>
                  </a:lnTo>
                  <a:lnTo>
                    <a:pt x="85" y="132"/>
                  </a:lnTo>
                  <a:lnTo>
                    <a:pt x="99" y="151"/>
                  </a:lnTo>
                  <a:lnTo>
                    <a:pt x="99" y="154"/>
                  </a:lnTo>
                  <a:close/>
                  <a:moveTo>
                    <a:pt x="38" y="13"/>
                  </a:moveTo>
                  <a:lnTo>
                    <a:pt x="38" y="13"/>
                  </a:lnTo>
                  <a:lnTo>
                    <a:pt x="14" y="13"/>
                  </a:lnTo>
                  <a:lnTo>
                    <a:pt x="14" y="73"/>
                  </a:lnTo>
                  <a:lnTo>
                    <a:pt x="19" y="73"/>
                  </a:lnTo>
                  <a:lnTo>
                    <a:pt x="38" y="73"/>
                  </a:lnTo>
                  <a:lnTo>
                    <a:pt x="55" y="70"/>
                  </a:lnTo>
                  <a:lnTo>
                    <a:pt x="63" y="64"/>
                  </a:lnTo>
                  <a:lnTo>
                    <a:pt x="69" y="59"/>
                  </a:lnTo>
                  <a:lnTo>
                    <a:pt x="74" y="51"/>
                  </a:lnTo>
                  <a:lnTo>
                    <a:pt x="74" y="40"/>
                  </a:lnTo>
                  <a:lnTo>
                    <a:pt x="74" y="32"/>
                  </a:lnTo>
                  <a:lnTo>
                    <a:pt x="71" y="27"/>
                  </a:lnTo>
                  <a:lnTo>
                    <a:pt x="69" y="21"/>
                  </a:lnTo>
                  <a:lnTo>
                    <a:pt x="63" y="16"/>
                  </a:lnTo>
                  <a:lnTo>
                    <a:pt x="52" y="13"/>
                  </a:lnTo>
                  <a:lnTo>
                    <a:pt x="38"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8" name="Freeform 49"/>
            <p:cNvSpPr>
              <a:spLocks/>
            </p:cNvSpPr>
            <p:nvPr/>
          </p:nvSpPr>
          <p:spPr bwMode="auto">
            <a:xfrm>
              <a:off x="971"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7" y="113"/>
                </a:cxn>
                <a:cxn ang="0">
                  <a:pos x="36" y="113"/>
                </a:cxn>
                <a:cxn ang="0">
                  <a:pos x="36" y="113"/>
                </a:cxn>
                <a:cxn ang="0">
                  <a:pos x="25" y="111"/>
                </a:cxn>
                <a:cxn ang="0">
                  <a:pos x="14" y="108"/>
                </a:cxn>
                <a:cxn ang="0">
                  <a:pos x="14" y="108"/>
                </a:cxn>
                <a:cxn ang="0">
                  <a:pos x="8" y="103"/>
                </a:cxn>
                <a:cxn ang="0">
                  <a:pos x="5" y="97"/>
                </a:cxn>
                <a:cxn ang="0">
                  <a:pos x="3" y="84"/>
                </a:cxn>
                <a:cxn ang="0">
                  <a:pos x="3" y="57"/>
                </a:cxn>
                <a:cxn ang="0">
                  <a:pos x="3" y="43"/>
                </a:cxn>
                <a:cxn ang="0">
                  <a:pos x="3" y="43"/>
                </a:cxn>
                <a:cxn ang="0">
                  <a:pos x="0" y="3"/>
                </a:cxn>
                <a:cxn ang="0">
                  <a:pos x="3" y="0"/>
                </a:cxn>
                <a:cxn ang="0">
                  <a:pos x="3" y="0"/>
                </a:cxn>
                <a:cxn ang="0">
                  <a:pos x="14" y="0"/>
                </a:cxn>
                <a:cxn ang="0">
                  <a:pos x="16" y="0"/>
                </a:cxn>
                <a:cxn ang="0">
                  <a:pos x="16" y="0"/>
                </a:cxn>
                <a:cxn ang="0">
                  <a:pos x="14" y="43"/>
                </a:cxn>
                <a:cxn ang="0">
                  <a:pos x="14" y="67"/>
                </a:cxn>
                <a:cxn ang="0">
                  <a:pos x="14" y="67"/>
                </a:cxn>
                <a:cxn ang="0">
                  <a:pos x="16" y="81"/>
                </a:cxn>
                <a:cxn ang="0">
                  <a:pos x="19" y="92"/>
                </a:cxn>
                <a:cxn ang="0">
                  <a:pos x="27" y="100"/>
                </a:cxn>
                <a:cxn ang="0">
                  <a:pos x="38" y="103"/>
                </a:cxn>
                <a:cxn ang="0">
                  <a:pos x="38" y="103"/>
                </a:cxn>
                <a:cxn ang="0">
                  <a:pos x="49" y="100"/>
                </a:cxn>
                <a:cxn ang="0">
                  <a:pos x="58" y="97"/>
                </a:cxn>
                <a:cxn ang="0">
                  <a:pos x="63" y="94"/>
                </a:cxn>
                <a:cxn ang="0">
                  <a:pos x="71" y="89"/>
                </a:cxn>
                <a:cxn ang="0">
                  <a:pos x="71" y="73"/>
                </a:cxn>
                <a:cxn ang="0">
                  <a:pos x="71" y="57"/>
                </a:cxn>
                <a:cxn ang="0">
                  <a:pos x="71" y="57"/>
                </a:cxn>
                <a:cxn ang="0">
                  <a:pos x="69"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7" y="113"/>
                  </a:lnTo>
                  <a:lnTo>
                    <a:pt x="36" y="113"/>
                  </a:lnTo>
                  <a:lnTo>
                    <a:pt x="25" y="111"/>
                  </a:lnTo>
                  <a:lnTo>
                    <a:pt x="14" y="108"/>
                  </a:lnTo>
                  <a:lnTo>
                    <a:pt x="8" y="103"/>
                  </a:lnTo>
                  <a:lnTo>
                    <a:pt x="5" y="97"/>
                  </a:lnTo>
                  <a:lnTo>
                    <a:pt x="3" y="84"/>
                  </a:lnTo>
                  <a:lnTo>
                    <a:pt x="3" y="57"/>
                  </a:lnTo>
                  <a:lnTo>
                    <a:pt x="3" y="43"/>
                  </a:lnTo>
                  <a:lnTo>
                    <a:pt x="0" y="3"/>
                  </a:lnTo>
                  <a:lnTo>
                    <a:pt x="3" y="0"/>
                  </a:lnTo>
                  <a:lnTo>
                    <a:pt x="14" y="0"/>
                  </a:lnTo>
                  <a:lnTo>
                    <a:pt x="16" y="0"/>
                  </a:lnTo>
                  <a:lnTo>
                    <a:pt x="14" y="43"/>
                  </a:lnTo>
                  <a:lnTo>
                    <a:pt x="14" y="67"/>
                  </a:lnTo>
                  <a:lnTo>
                    <a:pt x="16" y="81"/>
                  </a:lnTo>
                  <a:lnTo>
                    <a:pt x="19" y="92"/>
                  </a:lnTo>
                  <a:lnTo>
                    <a:pt x="27" y="100"/>
                  </a:lnTo>
                  <a:lnTo>
                    <a:pt x="38" y="103"/>
                  </a:lnTo>
                  <a:lnTo>
                    <a:pt x="49" y="100"/>
                  </a:lnTo>
                  <a:lnTo>
                    <a:pt x="58" y="97"/>
                  </a:lnTo>
                  <a:lnTo>
                    <a:pt x="63" y="94"/>
                  </a:lnTo>
                  <a:lnTo>
                    <a:pt x="71" y="89"/>
                  </a:lnTo>
                  <a:lnTo>
                    <a:pt x="71" y="73"/>
                  </a:lnTo>
                  <a:lnTo>
                    <a:pt x="71" y="57"/>
                  </a:lnTo>
                  <a:lnTo>
                    <a:pt x="69"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9" name="Freeform 48"/>
            <p:cNvSpPr>
              <a:spLocks/>
            </p:cNvSpPr>
            <p:nvPr/>
          </p:nvSpPr>
          <p:spPr bwMode="auto">
            <a:xfrm>
              <a:off x="1078" y="756"/>
              <a:ext cx="55" cy="143"/>
            </a:xfrm>
            <a:custGeom>
              <a:avLst/>
              <a:gdLst/>
              <a:ahLst/>
              <a:cxnLst>
                <a:cxn ang="0">
                  <a:pos x="55" y="41"/>
                </a:cxn>
                <a:cxn ang="0">
                  <a:pos x="55" y="41"/>
                </a:cxn>
                <a:cxn ang="0">
                  <a:pos x="55" y="41"/>
                </a:cxn>
                <a:cxn ang="0">
                  <a:pos x="30" y="41"/>
                </a:cxn>
                <a:cxn ang="0">
                  <a:pos x="30" y="111"/>
                </a:cxn>
                <a:cxn ang="0">
                  <a:pos x="30" y="111"/>
                </a:cxn>
                <a:cxn ang="0">
                  <a:pos x="33" y="124"/>
                </a:cxn>
                <a:cxn ang="0">
                  <a:pos x="36" y="130"/>
                </a:cxn>
                <a:cxn ang="0">
                  <a:pos x="44" y="130"/>
                </a:cxn>
                <a:cxn ang="0">
                  <a:pos x="44" y="130"/>
                </a:cxn>
                <a:cxn ang="0">
                  <a:pos x="55" y="127"/>
                </a:cxn>
                <a:cxn ang="0">
                  <a:pos x="55" y="130"/>
                </a:cxn>
                <a:cxn ang="0">
                  <a:pos x="55" y="130"/>
                </a:cxn>
                <a:cxn ang="0">
                  <a:pos x="55" y="138"/>
                </a:cxn>
                <a:cxn ang="0">
                  <a:pos x="52" y="141"/>
                </a:cxn>
                <a:cxn ang="0">
                  <a:pos x="52" y="141"/>
                </a:cxn>
                <a:cxn ang="0">
                  <a:pos x="41" y="143"/>
                </a:cxn>
                <a:cxn ang="0">
                  <a:pos x="41" y="143"/>
                </a:cxn>
                <a:cxn ang="0">
                  <a:pos x="30" y="141"/>
                </a:cxn>
                <a:cxn ang="0">
                  <a:pos x="25" y="138"/>
                </a:cxn>
                <a:cxn ang="0">
                  <a:pos x="22" y="133"/>
                </a:cxn>
                <a:cxn ang="0">
                  <a:pos x="19" y="122"/>
                </a:cxn>
                <a:cxn ang="0">
                  <a:pos x="19" y="108"/>
                </a:cxn>
                <a:cxn ang="0">
                  <a:pos x="19" y="108"/>
                </a:cxn>
                <a:cxn ang="0">
                  <a:pos x="19" y="62"/>
                </a:cxn>
                <a:cxn ang="0">
                  <a:pos x="19" y="41"/>
                </a:cxn>
                <a:cxn ang="0">
                  <a:pos x="19" y="41"/>
                </a:cxn>
                <a:cxn ang="0">
                  <a:pos x="3" y="41"/>
                </a:cxn>
                <a:cxn ang="0">
                  <a:pos x="0" y="41"/>
                </a:cxn>
                <a:cxn ang="0">
                  <a:pos x="0" y="41"/>
                </a:cxn>
                <a:cxn ang="0">
                  <a:pos x="0" y="30"/>
                </a:cxn>
                <a:cxn ang="0">
                  <a:pos x="3" y="30"/>
                </a:cxn>
                <a:cxn ang="0">
                  <a:pos x="3" y="30"/>
                </a:cxn>
                <a:cxn ang="0">
                  <a:pos x="19" y="30"/>
                </a:cxn>
                <a:cxn ang="0">
                  <a:pos x="19" y="30"/>
                </a:cxn>
                <a:cxn ang="0">
                  <a:pos x="19" y="30"/>
                </a:cxn>
                <a:cxn ang="0">
                  <a:pos x="17" y="3"/>
                </a:cxn>
                <a:cxn ang="0">
                  <a:pos x="19" y="3"/>
                </a:cxn>
                <a:cxn ang="0">
                  <a:pos x="19" y="3"/>
                </a:cxn>
                <a:cxn ang="0">
                  <a:pos x="30" y="0"/>
                </a:cxn>
                <a:cxn ang="0">
                  <a:pos x="33" y="0"/>
                </a:cxn>
                <a:cxn ang="0">
                  <a:pos x="33" y="0"/>
                </a:cxn>
                <a:cxn ang="0">
                  <a:pos x="30" y="30"/>
                </a:cxn>
                <a:cxn ang="0">
                  <a:pos x="30" y="30"/>
                </a:cxn>
                <a:cxn ang="0">
                  <a:pos x="55" y="30"/>
                </a:cxn>
                <a:cxn ang="0">
                  <a:pos x="55" y="30"/>
                </a:cxn>
                <a:cxn ang="0">
                  <a:pos x="55" y="30"/>
                </a:cxn>
                <a:cxn ang="0">
                  <a:pos x="55" y="41"/>
                </a:cxn>
                <a:cxn ang="0">
                  <a:pos x="55" y="41"/>
                </a:cxn>
              </a:cxnLst>
              <a:rect l="0" t="0" r="r" b="b"/>
              <a:pathLst>
                <a:path w="55" h="143">
                  <a:moveTo>
                    <a:pt x="55" y="41"/>
                  </a:moveTo>
                  <a:lnTo>
                    <a:pt x="55" y="41"/>
                  </a:lnTo>
                  <a:lnTo>
                    <a:pt x="30" y="41"/>
                  </a:lnTo>
                  <a:lnTo>
                    <a:pt x="30" y="111"/>
                  </a:lnTo>
                  <a:lnTo>
                    <a:pt x="33" y="124"/>
                  </a:lnTo>
                  <a:lnTo>
                    <a:pt x="36" y="130"/>
                  </a:lnTo>
                  <a:lnTo>
                    <a:pt x="44" y="130"/>
                  </a:lnTo>
                  <a:lnTo>
                    <a:pt x="55" y="127"/>
                  </a:lnTo>
                  <a:lnTo>
                    <a:pt x="55" y="130"/>
                  </a:lnTo>
                  <a:lnTo>
                    <a:pt x="55" y="138"/>
                  </a:lnTo>
                  <a:lnTo>
                    <a:pt x="52" y="141"/>
                  </a:lnTo>
                  <a:lnTo>
                    <a:pt x="41" y="143"/>
                  </a:lnTo>
                  <a:lnTo>
                    <a:pt x="30" y="141"/>
                  </a:lnTo>
                  <a:lnTo>
                    <a:pt x="25" y="138"/>
                  </a:lnTo>
                  <a:lnTo>
                    <a:pt x="22" y="133"/>
                  </a:lnTo>
                  <a:lnTo>
                    <a:pt x="19" y="122"/>
                  </a:lnTo>
                  <a:lnTo>
                    <a:pt x="19" y="108"/>
                  </a:lnTo>
                  <a:lnTo>
                    <a:pt x="19" y="62"/>
                  </a:lnTo>
                  <a:lnTo>
                    <a:pt x="19" y="41"/>
                  </a:lnTo>
                  <a:lnTo>
                    <a:pt x="3" y="41"/>
                  </a:lnTo>
                  <a:lnTo>
                    <a:pt x="0" y="41"/>
                  </a:lnTo>
                  <a:lnTo>
                    <a:pt x="0" y="30"/>
                  </a:lnTo>
                  <a:lnTo>
                    <a:pt x="3" y="30"/>
                  </a:lnTo>
                  <a:lnTo>
                    <a:pt x="19" y="30"/>
                  </a:lnTo>
                  <a:lnTo>
                    <a:pt x="17" y="3"/>
                  </a:lnTo>
                  <a:lnTo>
                    <a:pt x="19" y="3"/>
                  </a:lnTo>
                  <a:lnTo>
                    <a:pt x="30" y="0"/>
                  </a:lnTo>
                  <a:lnTo>
                    <a:pt x="33" y="0"/>
                  </a:lnTo>
                  <a:lnTo>
                    <a:pt x="30" y="30"/>
                  </a:lnTo>
                  <a:lnTo>
                    <a:pt x="55" y="30"/>
                  </a:lnTo>
                  <a:lnTo>
                    <a:pt x="55"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 name="Freeform 47"/>
            <p:cNvSpPr>
              <a:spLocks noEditPoints="1"/>
            </p:cNvSpPr>
            <p:nvPr/>
          </p:nvSpPr>
          <p:spPr bwMode="auto">
            <a:xfrm>
              <a:off x="1150" y="786"/>
              <a:ext cx="90" cy="165"/>
            </a:xfrm>
            <a:custGeom>
              <a:avLst/>
              <a:gdLst/>
              <a:ahLst/>
              <a:cxnLst>
                <a:cxn ang="0">
                  <a:pos x="90" y="11"/>
                </a:cxn>
                <a:cxn ang="0">
                  <a:pos x="68" y="11"/>
                </a:cxn>
                <a:cxn ang="0">
                  <a:pos x="74" y="16"/>
                </a:cxn>
                <a:cxn ang="0">
                  <a:pos x="82" y="30"/>
                </a:cxn>
                <a:cxn ang="0">
                  <a:pos x="82" y="40"/>
                </a:cxn>
                <a:cxn ang="0">
                  <a:pos x="79" y="54"/>
                </a:cxn>
                <a:cxn ang="0">
                  <a:pos x="60" y="73"/>
                </a:cxn>
                <a:cxn ang="0">
                  <a:pos x="44" y="76"/>
                </a:cxn>
                <a:cxn ang="0">
                  <a:pos x="33" y="76"/>
                </a:cxn>
                <a:cxn ang="0">
                  <a:pos x="46" y="92"/>
                </a:cxn>
                <a:cxn ang="0">
                  <a:pos x="60" y="97"/>
                </a:cxn>
                <a:cxn ang="0">
                  <a:pos x="79" y="108"/>
                </a:cxn>
                <a:cxn ang="0">
                  <a:pos x="88" y="119"/>
                </a:cxn>
                <a:cxn ang="0">
                  <a:pos x="88" y="130"/>
                </a:cxn>
                <a:cxn ang="0">
                  <a:pos x="85" y="146"/>
                </a:cxn>
                <a:cxn ang="0">
                  <a:pos x="74" y="157"/>
                </a:cxn>
                <a:cxn ang="0">
                  <a:pos x="44" y="165"/>
                </a:cxn>
                <a:cxn ang="0">
                  <a:pos x="30" y="165"/>
                </a:cxn>
                <a:cxn ang="0">
                  <a:pos x="11" y="151"/>
                </a:cxn>
                <a:cxn ang="0">
                  <a:pos x="2" y="140"/>
                </a:cxn>
                <a:cxn ang="0">
                  <a:pos x="0" y="130"/>
                </a:cxn>
                <a:cxn ang="0">
                  <a:pos x="8" y="111"/>
                </a:cxn>
                <a:cxn ang="0">
                  <a:pos x="22" y="97"/>
                </a:cxn>
                <a:cxn ang="0">
                  <a:pos x="11" y="94"/>
                </a:cxn>
                <a:cxn ang="0">
                  <a:pos x="11" y="92"/>
                </a:cxn>
                <a:cxn ang="0">
                  <a:pos x="22" y="73"/>
                </a:cxn>
                <a:cxn ang="0">
                  <a:pos x="13" y="65"/>
                </a:cxn>
                <a:cxn ang="0">
                  <a:pos x="5" y="54"/>
                </a:cxn>
                <a:cxn ang="0">
                  <a:pos x="2" y="40"/>
                </a:cxn>
                <a:cxn ang="0">
                  <a:pos x="11" y="13"/>
                </a:cxn>
                <a:cxn ang="0">
                  <a:pos x="33" y="0"/>
                </a:cxn>
                <a:cxn ang="0">
                  <a:pos x="49" y="0"/>
                </a:cxn>
                <a:cxn ang="0">
                  <a:pos x="74" y="0"/>
                </a:cxn>
                <a:cxn ang="0">
                  <a:pos x="85" y="0"/>
                </a:cxn>
                <a:cxn ang="0">
                  <a:pos x="90" y="0"/>
                </a:cxn>
                <a:cxn ang="0">
                  <a:pos x="90" y="3"/>
                </a:cxn>
                <a:cxn ang="0">
                  <a:pos x="90" y="11"/>
                </a:cxn>
                <a:cxn ang="0">
                  <a:pos x="52" y="108"/>
                </a:cxn>
                <a:cxn ang="0">
                  <a:pos x="30" y="100"/>
                </a:cxn>
                <a:cxn ang="0">
                  <a:pos x="16" y="121"/>
                </a:cxn>
                <a:cxn ang="0">
                  <a:pos x="13" y="130"/>
                </a:cxn>
                <a:cxn ang="0">
                  <a:pos x="24" y="148"/>
                </a:cxn>
                <a:cxn ang="0">
                  <a:pos x="44" y="154"/>
                </a:cxn>
                <a:cxn ang="0">
                  <a:pos x="55" y="154"/>
                </a:cxn>
                <a:cxn ang="0">
                  <a:pos x="71" y="140"/>
                </a:cxn>
                <a:cxn ang="0">
                  <a:pos x="74" y="130"/>
                </a:cxn>
                <a:cxn ang="0">
                  <a:pos x="68" y="113"/>
                </a:cxn>
                <a:cxn ang="0">
                  <a:pos x="52" y="108"/>
                </a:cxn>
                <a:cxn ang="0">
                  <a:pos x="44" y="11"/>
                </a:cxn>
                <a:cxn ang="0">
                  <a:pos x="33" y="13"/>
                </a:cxn>
                <a:cxn ang="0">
                  <a:pos x="19" y="27"/>
                </a:cxn>
                <a:cxn ang="0">
                  <a:pos x="16" y="40"/>
                </a:cxn>
                <a:cxn ang="0">
                  <a:pos x="24" y="59"/>
                </a:cxn>
                <a:cxn ang="0">
                  <a:pos x="44" y="67"/>
                </a:cxn>
                <a:cxn ang="0">
                  <a:pos x="55" y="65"/>
                </a:cxn>
                <a:cxn ang="0">
                  <a:pos x="68" y="49"/>
                </a:cxn>
                <a:cxn ang="0">
                  <a:pos x="68" y="38"/>
                </a:cxn>
                <a:cxn ang="0">
                  <a:pos x="63" y="19"/>
                </a:cxn>
                <a:cxn ang="0">
                  <a:pos x="44" y="11"/>
                </a:cxn>
              </a:cxnLst>
              <a:rect l="0" t="0" r="r" b="b"/>
              <a:pathLst>
                <a:path w="90" h="165">
                  <a:moveTo>
                    <a:pt x="90" y="11"/>
                  </a:moveTo>
                  <a:lnTo>
                    <a:pt x="90" y="11"/>
                  </a:lnTo>
                  <a:lnTo>
                    <a:pt x="68" y="11"/>
                  </a:lnTo>
                  <a:lnTo>
                    <a:pt x="74" y="16"/>
                  </a:lnTo>
                  <a:lnTo>
                    <a:pt x="79" y="24"/>
                  </a:lnTo>
                  <a:lnTo>
                    <a:pt x="82" y="30"/>
                  </a:lnTo>
                  <a:lnTo>
                    <a:pt x="82" y="40"/>
                  </a:lnTo>
                  <a:lnTo>
                    <a:pt x="82" y="49"/>
                  </a:lnTo>
                  <a:lnTo>
                    <a:pt x="79" y="54"/>
                  </a:lnTo>
                  <a:lnTo>
                    <a:pt x="71" y="67"/>
                  </a:lnTo>
                  <a:lnTo>
                    <a:pt x="60" y="73"/>
                  </a:lnTo>
                  <a:lnTo>
                    <a:pt x="44" y="76"/>
                  </a:lnTo>
                  <a:lnTo>
                    <a:pt x="33" y="76"/>
                  </a:lnTo>
                  <a:lnTo>
                    <a:pt x="27" y="86"/>
                  </a:lnTo>
                  <a:lnTo>
                    <a:pt x="46" y="92"/>
                  </a:lnTo>
                  <a:lnTo>
                    <a:pt x="60" y="97"/>
                  </a:lnTo>
                  <a:lnTo>
                    <a:pt x="74" y="103"/>
                  </a:lnTo>
                  <a:lnTo>
                    <a:pt x="79" y="108"/>
                  </a:lnTo>
                  <a:lnTo>
                    <a:pt x="85" y="113"/>
                  </a:lnTo>
                  <a:lnTo>
                    <a:pt x="88" y="119"/>
                  </a:lnTo>
                  <a:lnTo>
                    <a:pt x="88" y="130"/>
                  </a:lnTo>
                  <a:lnTo>
                    <a:pt x="88" y="138"/>
                  </a:lnTo>
                  <a:lnTo>
                    <a:pt x="85" y="146"/>
                  </a:lnTo>
                  <a:lnTo>
                    <a:pt x="79" y="151"/>
                  </a:lnTo>
                  <a:lnTo>
                    <a:pt x="74" y="157"/>
                  </a:lnTo>
                  <a:lnTo>
                    <a:pt x="60" y="162"/>
                  </a:lnTo>
                  <a:lnTo>
                    <a:pt x="44" y="165"/>
                  </a:lnTo>
                  <a:lnTo>
                    <a:pt x="30" y="165"/>
                  </a:lnTo>
                  <a:lnTo>
                    <a:pt x="16" y="157"/>
                  </a:lnTo>
                  <a:lnTo>
                    <a:pt x="11" y="151"/>
                  </a:lnTo>
                  <a:lnTo>
                    <a:pt x="5" y="146"/>
                  </a:lnTo>
                  <a:lnTo>
                    <a:pt x="2" y="140"/>
                  </a:lnTo>
                  <a:lnTo>
                    <a:pt x="0" y="130"/>
                  </a:lnTo>
                  <a:lnTo>
                    <a:pt x="2" y="121"/>
                  </a:lnTo>
                  <a:lnTo>
                    <a:pt x="8" y="111"/>
                  </a:lnTo>
                  <a:lnTo>
                    <a:pt x="13" y="105"/>
                  </a:lnTo>
                  <a:lnTo>
                    <a:pt x="22" y="97"/>
                  </a:lnTo>
                  <a:lnTo>
                    <a:pt x="11" y="94"/>
                  </a:lnTo>
                  <a:lnTo>
                    <a:pt x="11" y="92"/>
                  </a:lnTo>
                  <a:lnTo>
                    <a:pt x="22" y="73"/>
                  </a:lnTo>
                  <a:lnTo>
                    <a:pt x="13" y="65"/>
                  </a:lnTo>
                  <a:lnTo>
                    <a:pt x="11" y="59"/>
                  </a:lnTo>
                  <a:lnTo>
                    <a:pt x="5" y="54"/>
                  </a:lnTo>
                  <a:lnTo>
                    <a:pt x="2" y="40"/>
                  </a:lnTo>
                  <a:lnTo>
                    <a:pt x="5" y="24"/>
                  </a:lnTo>
                  <a:lnTo>
                    <a:pt x="11" y="13"/>
                  </a:lnTo>
                  <a:lnTo>
                    <a:pt x="22" y="5"/>
                  </a:lnTo>
                  <a:lnTo>
                    <a:pt x="33" y="0"/>
                  </a:lnTo>
                  <a:lnTo>
                    <a:pt x="49" y="0"/>
                  </a:lnTo>
                  <a:lnTo>
                    <a:pt x="74" y="0"/>
                  </a:lnTo>
                  <a:lnTo>
                    <a:pt x="85" y="0"/>
                  </a:lnTo>
                  <a:lnTo>
                    <a:pt x="90" y="0"/>
                  </a:lnTo>
                  <a:lnTo>
                    <a:pt x="90" y="3"/>
                  </a:lnTo>
                  <a:lnTo>
                    <a:pt x="90" y="11"/>
                  </a:lnTo>
                  <a:close/>
                  <a:moveTo>
                    <a:pt x="52" y="108"/>
                  </a:moveTo>
                  <a:lnTo>
                    <a:pt x="52" y="108"/>
                  </a:lnTo>
                  <a:lnTo>
                    <a:pt x="30" y="100"/>
                  </a:lnTo>
                  <a:lnTo>
                    <a:pt x="19" y="113"/>
                  </a:lnTo>
                  <a:lnTo>
                    <a:pt x="16" y="121"/>
                  </a:lnTo>
                  <a:lnTo>
                    <a:pt x="13" y="130"/>
                  </a:lnTo>
                  <a:lnTo>
                    <a:pt x="16" y="140"/>
                  </a:lnTo>
                  <a:lnTo>
                    <a:pt x="24" y="148"/>
                  </a:lnTo>
                  <a:lnTo>
                    <a:pt x="33" y="154"/>
                  </a:lnTo>
                  <a:lnTo>
                    <a:pt x="44" y="154"/>
                  </a:lnTo>
                  <a:lnTo>
                    <a:pt x="55" y="154"/>
                  </a:lnTo>
                  <a:lnTo>
                    <a:pt x="66" y="148"/>
                  </a:lnTo>
                  <a:lnTo>
                    <a:pt x="71" y="140"/>
                  </a:lnTo>
                  <a:lnTo>
                    <a:pt x="74" y="130"/>
                  </a:lnTo>
                  <a:lnTo>
                    <a:pt x="74" y="121"/>
                  </a:lnTo>
                  <a:lnTo>
                    <a:pt x="68" y="113"/>
                  </a:lnTo>
                  <a:lnTo>
                    <a:pt x="60" y="111"/>
                  </a:lnTo>
                  <a:lnTo>
                    <a:pt x="52" y="108"/>
                  </a:lnTo>
                  <a:close/>
                  <a:moveTo>
                    <a:pt x="44" y="11"/>
                  </a:moveTo>
                  <a:lnTo>
                    <a:pt x="44" y="11"/>
                  </a:lnTo>
                  <a:lnTo>
                    <a:pt x="33" y="13"/>
                  </a:lnTo>
                  <a:lnTo>
                    <a:pt x="24" y="19"/>
                  </a:lnTo>
                  <a:lnTo>
                    <a:pt x="19" y="27"/>
                  </a:lnTo>
                  <a:lnTo>
                    <a:pt x="16" y="40"/>
                  </a:lnTo>
                  <a:lnTo>
                    <a:pt x="19" y="51"/>
                  </a:lnTo>
                  <a:lnTo>
                    <a:pt x="24" y="59"/>
                  </a:lnTo>
                  <a:lnTo>
                    <a:pt x="33" y="65"/>
                  </a:lnTo>
                  <a:lnTo>
                    <a:pt x="44" y="67"/>
                  </a:lnTo>
                  <a:lnTo>
                    <a:pt x="55" y="65"/>
                  </a:lnTo>
                  <a:lnTo>
                    <a:pt x="63" y="59"/>
                  </a:lnTo>
                  <a:lnTo>
                    <a:pt x="68" y="49"/>
                  </a:lnTo>
                  <a:lnTo>
                    <a:pt x="68" y="38"/>
                  </a:lnTo>
                  <a:lnTo>
                    <a:pt x="68" y="27"/>
                  </a:lnTo>
                  <a:lnTo>
                    <a:pt x="63" y="19"/>
                  </a:lnTo>
                  <a:lnTo>
                    <a:pt x="55" y="13"/>
                  </a:lnTo>
                  <a:lnTo>
                    <a:pt x="44"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1" name="Freeform 46"/>
            <p:cNvSpPr>
              <a:spLocks noEditPoints="1"/>
            </p:cNvSpPr>
            <p:nvPr/>
          </p:nvSpPr>
          <p:spPr bwMode="auto">
            <a:xfrm>
              <a:off x="1260" y="783"/>
              <a:ext cx="90" cy="116"/>
            </a:xfrm>
            <a:custGeom>
              <a:avLst/>
              <a:gdLst/>
              <a:ahLst/>
              <a:cxnLst>
                <a:cxn ang="0">
                  <a:pos x="90" y="57"/>
                </a:cxn>
                <a:cxn ang="0">
                  <a:pos x="13" y="57"/>
                </a:cxn>
                <a:cxn ang="0">
                  <a:pos x="13" y="57"/>
                </a:cxn>
                <a:cxn ang="0">
                  <a:pos x="16" y="76"/>
                </a:cxn>
                <a:cxn ang="0">
                  <a:pos x="24" y="89"/>
                </a:cxn>
                <a:cxn ang="0">
                  <a:pos x="30" y="97"/>
                </a:cxn>
                <a:cxn ang="0">
                  <a:pos x="35" y="100"/>
                </a:cxn>
                <a:cxn ang="0">
                  <a:pos x="44" y="103"/>
                </a:cxn>
                <a:cxn ang="0">
                  <a:pos x="52" y="106"/>
                </a:cxn>
                <a:cxn ang="0">
                  <a:pos x="52" y="106"/>
                </a:cxn>
                <a:cxn ang="0">
                  <a:pos x="63" y="103"/>
                </a:cxn>
                <a:cxn ang="0">
                  <a:pos x="71" y="100"/>
                </a:cxn>
                <a:cxn ang="0">
                  <a:pos x="79" y="97"/>
                </a:cxn>
                <a:cxn ang="0">
                  <a:pos x="88" y="89"/>
                </a:cxn>
                <a:cxn ang="0">
                  <a:pos x="88" y="92"/>
                </a:cxn>
                <a:cxn ang="0">
                  <a:pos x="88" y="92"/>
                </a:cxn>
                <a:cxn ang="0">
                  <a:pos x="88" y="103"/>
                </a:cxn>
                <a:cxn ang="0">
                  <a:pos x="88" y="106"/>
                </a:cxn>
                <a:cxn ang="0">
                  <a:pos x="88" y="106"/>
                </a:cxn>
                <a:cxn ang="0">
                  <a:pos x="68" y="114"/>
                </a:cxn>
                <a:cxn ang="0">
                  <a:pos x="52" y="116"/>
                </a:cxn>
                <a:cxn ang="0">
                  <a:pos x="52" y="116"/>
                </a:cxn>
                <a:cxn ang="0">
                  <a:pos x="41" y="116"/>
                </a:cxn>
                <a:cxn ang="0">
                  <a:pos x="30" y="111"/>
                </a:cxn>
                <a:cxn ang="0">
                  <a:pos x="22" y="108"/>
                </a:cxn>
                <a:cxn ang="0">
                  <a:pos x="13" y="100"/>
                </a:cxn>
                <a:cxn ang="0">
                  <a:pos x="8" y="92"/>
                </a:cxn>
                <a:cxn ang="0">
                  <a:pos x="2" y="81"/>
                </a:cxn>
                <a:cxn ang="0">
                  <a:pos x="0" y="70"/>
                </a:cxn>
                <a:cxn ang="0">
                  <a:pos x="0" y="60"/>
                </a:cxn>
                <a:cxn ang="0">
                  <a:pos x="0" y="60"/>
                </a:cxn>
                <a:cxn ang="0">
                  <a:pos x="2" y="35"/>
                </a:cxn>
                <a:cxn ang="0">
                  <a:pos x="8" y="27"/>
                </a:cxn>
                <a:cxn ang="0">
                  <a:pos x="11" y="16"/>
                </a:cxn>
                <a:cxn ang="0">
                  <a:pos x="19" y="11"/>
                </a:cxn>
                <a:cxn ang="0">
                  <a:pos x="27" y="6"/>
                </a:cxn>
                <a:cxn ang="0">
                  <a:pos x="38" y="3"/>
                </a:cxn>
                <a:cxn ang="0">
                  <a:pos x="49" y="0"/>
                </a:cxn>
                <a:cxn ang="0">
                  <a:pos x="49" y="0"/>
                </a:cxn>
                <a:cxn ang="0">
                  <a:pos x="60" y="3"/>
                </a:cxn>
                <a:cxn ang="0">
                  <a:pos x="68" y="6"/>
                </a:cxn>
                <a:cxn ang="0">
                  <a:pos x="77" y="11"/>
                </a:cxn>
                <a:cxn ang="0">
                  <a:pos x="82" y="16"/>
                </a:cxn>
                <a:cxn ang="0">
                  <a:pos x="88" y="24"/>
                </a:cxn>
                <a:cxn ang="0">
                  <a:pos x="90" y="35"/>
                </a:cxn>
                <a:cxn ang="0">
                  <a:pos x="90" y="57"/>
                </a:cxn>
                <a:cxn ang="0">
                  <a:pos x="90" y="57"/>
                </a:cxn>
                <a:cxn ang="0">
                  <a:pos x="46" y="11"/>
                </a:cxn>
                <a:cxn ang="0">
                  <a:pos x="46" y="11"/>
                </a:cxn>
                <a:cxn ang="0">
                  <a:pos x="35" y="14"/>
                </a:cxn>
                <a:cxn ang="0">
                  <a:pos x="24" y="22"/>
                </a:cxn>
                <a:cxn ang="0">
                  <a:pos x="16" y="33"/>
                </a:cxn>
                <a:cxn ang="0">
                  <a:pos x="13" y="46"/>
                </a:cxn>
                <a:cxn ang="0">
                  <a:pos x="79" y="46"/>
                </a:cxn>
                <a:cxn ang="0">
                  <a:pos x="79" y="46"/>
                </a:cxn>
                <a:cxn ang="0">
                  <a:pos x="77" y="33"/>
                </a:cxn>
                <a:cxn ang="0">
                  <a:pos x="71" y="22"/>
                </a:cxn>
                <a:cxn ang="0">
                  <a:pos x="60" y="14"/>
                </a:cxn>
                <a:cxn ang="0">
                  <a:pos x="46" y="11"/>
                </a:cxn>
                <a:cxn ang="0">
                  <a:pos x="46" y="11"/>
                </a:cxn>
              </a:cxnLst>
              <a:rect l="0" t="0" r="r" b="b"/>
              <a:pathLst>
                <a:path w="90" h="116">
                  <a:moveTo>
                    <a:pt x="90" y="57"/>
                  </a:moveTo>
                  <a:lnTo>
                    <a:pt x="13" y="57"/>
                  </a:lnTo>
                  <a:lnTo>
                    <a:pt x="16" y="76"/>
                  </a:lnTo>
                  <a:lnTo>
                    <a:pt x="24" y="89"/>
                  </a:lnTo>
                  <a:lnTo>
                    <a:pt x="30" y="97"/>
                  </a:lnTo>
                  <a:lnTo>
                    <a:pt x="35" y="100"/>
                  </a:lnTo>
                  <a:lnTo>
                    <a:pt x="44" y="103"/>
                  </a:lnTo>
                  <a:lnTo>
                    <a:pt x="52" y="106"/>
                  </a:lnTo>
                  <a:lnTo>
                    <a:pt x="63" y="103"/>
                  </a:lnTo>
                  <a:lnTo>
                    <a:pt x="71" y="100"/>
                  </a:lnTo>
                  <a:lnTo>
                    <a:pt x="79" y="97"/>
                  </a:lnTo>
                  <a:lnTo>
                    <a:pt x="88" y="89"/>
                  </a:lnTo>
                  <a:lnTo>
                    <a:pt x="88" y="92"/>
                  </a:lnTo>
                  <a:lnTo>
                    <a:pt x="88" y="103"/>
                  </a:lnTo>
                  <a:lnTo>
                    <a:pt x="88" y="106"/>
                  </a:lnTo>
                  <a:lnTo>
                    <a:pt x="68" y="114"/>
                  </a:lnTo>
                  <a:lnTo>
                    <a:pt x="52" y="116"/>
                  </a:lnTo>
                  <a:lnTo>
                    <a:pt x="41" y="116"/>
                  </a:lnTo>
                  <a:lnTo>
                    <a:pt x="30" y="111"/>
                  </a:lnTo>
                  <a:lnTo>
                    <a:pt x="22" y="108"/>
                  </a:lnTo>
                  <a:lnTo>
                    <a:pt x="13" y="100"/>
                  </a:lnTo>
                  <a:lnTo>
                    <a:pt x="8" y="92"/>
                  </a:lnTo>
                  <a:lnTo>
                    <a:pt x="2" y="81"/>
                  </a:lnTo>
                  <a:lnTo>
                    <a:pt x="0" y="70"/>
                  </a:lnTo>
                  <a:lnTo>
                    <a:pt x="0" y="60"/>
                  </a:lnTo>
                  <a:lnTo>
                    <a:pt x="2" y="35"/>
                  </a:lnTo>
                  <a:lnTo>
                    <a:pt x="8" y="27"/>
                  </a:lnTo>
                  <a:lnTo>
                    <a:pt x="11" y="16"/>
                  </a:lnTo>
                  <a:lnTo>
                    <a:pt x="19" y="11"/>
                  </a:lnTo>
                  <a:lnTo>
                    <a:pt x="27" y="6"/>
                  </a:lnTo>
                  <a:lnTo>
                    <a:pt x="38" y="3"/>
                  </a:lnTo>
                  <a:lnTo>
                    <a:pt x="49" y="0"/>
                  </a:lnTo>
                  <a:lnTo>
                    <a:pt x="60" y="3"/>
                  </a:lnTo>
                  <a:lnTo>
                    <a:pt x="68" y="6"/>
                  </a:lnTo>
                  <a:lnTo>
                    <a:pt x="77" y="11"/>
                  </a:lnTo>
                  <a:lnTo>
                    <a:pt x="82" y="16"/>
                  </a:lnTo>
                  <a:lnTo>
                    <a:pt x="88" y="24"/>
                  </a:lnTo>
                  <a:lnTo>
                    <a:pt x="90" y="35"/>
                  </a:lnTo>
                  <a:lnTo>
                    <a:pt x="90" y="57"/>
                  </a:lnTo>
                  <a:close/>
                  <a:moveTo>
                    <a:pt x="46" y="11"/>
                  </a:moveTo>
                  <a:lnTo>
                    <a:pt x="46" y="11"/>
                  </a:lnTo>
                  <a:lnTo>
                    <a:pt x="35" y="14"/>
                  </a:lnTo>
                  <a:lnTo>
                    <a:pt x="24" y="22"/>
                  </a:lnTo>
                  <a:lnTo>
                    <a:pt x="16" y="33"/>
                  </a:lnTo>
                  <a:lnTo>
                    <a:pt x="13" y="46"/>
                  </a:lnTo>
                  <a:lnTo>
                    <a:pt x="79" y="46"/>
                  </a:lnTo>
                  <a:lnTo>
                    <a:pt x="77" y="33"/>
                  </a:lnTo>
                  <a:lnTo>
                    <a:pt x="71"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2" name="Freeform 45"/>
            <p:cNvSpPr>
              <a:spLocks/>
            </p:cNvSpPr>
            <p:nvPr/>
          </p:nvSpPr>
          <p:spPr bwMode="auto">
            <a:xfrm>
              <a:off x="1381" y="783"/>
              <a:ext cx="49" cy="114"/>
            </a:xfrm>
            <a:custGeom>
              <a:avLst/>
              <a:gdLst/>
              <a:ahLst/>
              <a:cxnLst>
                <a:cxn ang="0">
                  <a:pos x="46" y="16"/>
                </a:cxn>
                <a:cxn ang="0">
                  <a:pos x="44" y="16"/>
                </a:cxn>
                <a:cxn ang="0">
                  <a:pos x="44" y="16"/>
                </a:cxn>
                <a:cxn ang="0">
                  <a:pos x="35" y="14"/>
                </a:cxn>
                <a:cxn ang="0">
                  <a:pos x="35" y="14"/>
                </a:cxn>
                <a:cxn ang="0">
                  <a:pos x="30" y="16"/>
                </a:cxn>
                <a:cxn ang="0">
                  <a:pos x="24" y="19"/>
                </a:cxn>
                <a:cxn ang="0">
                  <a:pos x="22" y="24"/>
                </a:cxn>
                <a:cxn ang="0">
                  <a:pos x="19" y="30"/>
                </a:cxn>
                <a:cxn ang="0">
                  <a:pos x="16" y="43"/>
                </a:cxn>
                <a:cxn ang="0">
                  <a:pos x="16" y="57"/>
                </a:cxn>
                <a:cxn ang="0">
                  <a:pos x="16" y="57"/>
                </a:cxn>
                <a:cxn ang="0">
                  <a:pos x="16" y="114"/>
                </a:cxn>
                <a:cxn ang="0">
                  <a:pos x="16" y="114"/>
                </a:cxn>
                <a:cxn ang="0">
                  <a:pos x="16" y="114"/>
                </a:cxn>
                <a:cxn ang="0">
                  <a:pos x="2" y="114"/>
                </a:cxn>
                <a:cxn ang="0">
                  <a:pos x="2" y="114"/>
                </a:cxn>
                <a:cxn ang="0">
                  <a:pos x="2" y="108"/>
                </a:cxn>
                <a:cxn ang="0">
                  <a:pos x="2" y="108"/>
                </a:cxn>
                <a:cxn ang="0">
                  <a:pos x="2" y="84"/>
                </a:cxn>
                <a:cxn ang="0">
                  <a:pos x="2" y="57"/>
                </a:cxn>
                <a:cxn ang="0">
                  <a:pos x="2" y="57"/>
                </a:cxn>
                <a:cxn ang="0">
                  <a:pos x="0" y="6"/>
                </a:cxn>
                <a:cxn ang="0">
                  <a:pos x="2" y="6"/>
                </a:cxn>
                <a:cxn ang="0">
                  <a:pos x="2" y="6"/>
                </a:cxn>
                <a:cxn ang="0">
                  <a:pos x="13" y="3"/>
                </a:cxn>
                <a:cxn ang="0">
                  <a:pos x="16" y="3"/>
                </a:cxn>
                <a:cxn ang="0">
                  <a:pos x="16" y="3"/>
                </a:cxn>
                <a:cxn ang="0">
                  <a:pos x="16" y="22"/>
                </a:cxn>
                <a:cxn ang="0">
                  <a:pos x="16" y="22"/>
                </a:cxn>
                <a:cxn ang="0">
                  <a:pos x="19" y="14"/>
                </a:cxn>
                <a:cxn ang="0">
                  <a:pos x="24" y="6"/>
                </a:cxn>
                <a:cxn ang="0">
                  <a:pos x="30" y="3"/>
                </a:cxn>
                <a:cxn ang="0">
                  <a:pos x="38" y="0"/>
                </a:cxn>
                <a:cxn ang="0">
                  <a:pos x="38" y="0"/>
                </a:cxn>
                <a:cxn ang="0">
                  <a:pos x="46" y="3"/>
                </a:cxn>
                <a:cxn ang="0">
                  <a:pos x="49" y="6"/>
                </a:cxn>
                <a:cxn ang="0">
                  <a:pos x="49" y="6"/>
                </a:cxn>
                <a:cxn ang="0">
                  <a:pos x="46" y="16"/>
                </a:cxn>
                <a:cxn ang="0">
                  <a:pos x="46" y="16"/>
                </a:cxn>
              </a:cxnLst>
              <a:rect l="0" t="0" r="r" b="b"/>
              <a:pathLst>
                <a:path w="49" h="114">
                  <a:moveTo>
                    <a:pt x="46" y="16"/>
                  </a:moveTo>
                  <a:lnTo>
                    <a:pt x="44" y="16"/>
                  </a:lnTo>
                  <a:lnTo>
                    <a:pt x="35" y="14"/>
                  </a:lnTo>
                  <a:lnTo>
                    <a:pt x="30" y="16"/>
                  </a:lnTo>
                  <a:lnTo>
                    <a:pt x="24" y="19"/>
                  </a:lnTo>
                  <a:lnTo>
                    <a:pt x="22" y="24"/>
                  </a:lnTo>
                  <a:lnTo>
                    <a:pt x="19" y="30"/>
                  </a:lnTo>
                  <a:lnTo>
                    <a:pt x="16" y="43"/>
                  </a:lnTo>
                  <a:lnTo>
                    <a:pt x="16" y="57"/>
                  </a:lnTo>
                  <a:lnTo>
                    <a:pt x="16" y="114"/>
                  </a:lnTo>
                  <a:lnTo>
                    <a:pt x="2" y="114"/>
                  </a:lnTo>
                  <a:lnTo>
                    <a:pt x="2" y="108"/>
                  </a:lnTo>
                  <a:lnTo>
                    <a:pt x="2" y="84"/>
                  </a:lnTo>
                  <a:lnTo>
                    <a:pt x="2" y="57"/>
                  </a:lnTo>
                  <a:lnTo>
                    <a:pt x="0" y="6"/>
                  </a:lnTo>
                  <a:lnTo>
                    <a:pt x="2" y="6"/>
                  </a:lnTo>
                  <a:lnTo>
                    <a:pt x="13" y="3"/>
                  </a:lnTo>
                  <a:lnTo>
                    <a:pt x="16" y="3"/>
                  </a:lnTo>
                  <a:lnTo>
                    <a:pt x="16" y="22"/>
                  </a:lnTo>
                  <a:lnTo>
                    <a:pt x="19" y="14"/>
                  </a:lnTo>
                  <a:lnTo>
                    <a:pt x="24" y="6"/>
                  </a:lnTo>
                  <a:lnTo>
                    <a:pt x="30" y="3"/>
                  </a:lnTo>
                  <a:lnTo>
                    <a:pt x="38" y="0"/>
                  </a:lnTo>
                  <a:lnTo>
                    <a:pt x="46" y="3"/>
                  </a:lnTo>
                  <a:lnTo>
                    <a:pt x="49" y="6"/>
                  </a:lnTo>
                  <a:lnTo>
                    <a:pt x="46"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3" name="Freeform 44"/>
            <p:cNvSpPr>
              <a:spLocks/>
            </p:cNvSpPr>
            <p:nvPr/>
          </p:nvSpPr>
          <p:spPr bwMode="auto">
            <a:xfrm>
              <a:off x="1444" y="783"/>
              <a:ext cx="71" cy="116"/>
            </a:xfrm>
            <a:custGeom>
              <a:avLst/>
              <a:gdLst/>
              <a:ahLst/>
              <a:cxnLst>
                <a:cxn ang="0">
                  <a:pos x="33" y="116"/>
                </a:cxn>
                <a:cxn ang="0">
                  <a:pos x="33" y="116"/>
                </a:cxn>
                <a:cxn ang="0">
                  <a:pos x="16" y="114"/>
                </a:cxn>
                <a:cxn ang="0">
                  <a:pos x="3" y="108"/>
                </a:cxn>
                <a:cxn ang="0">
                  <a:pos x="0" y="106"/>
                </a:cxn>
                <a:cxn ang="0">
                  <a:pos x="0" y="106"/>
                </a:cxn>
                <a:cxn ang="0">
                  <a:pos x="3" y="95"/>
                </a:cxn>
                <a:cxn ang="0">
                  <a:pos x="3" y="92"/>
                </a:cxn>
                <a:cxn ang="0">
                  <a:pos x="3" y="92"/>
                </a:cxn>
                <a:cxn ang="0">
                  <a:pos x="16" y="103"/>
                </a:cxn>
                <a:cxn ang="0">
                  <a:pos x="25" y="106"/>
                </a:cxn>
                <a:cxn ang="0">
                  <a:pos x="33" y="106"/>
                </a:cxn>
                <a:cxn ang="0">
                  <a:pos x="33" y="106"/>
                </a:cxn>
                <a:cxn ang="0">
                  <a:pos x="41" y="106"/>
                </a:cxn>
                <a:cxn ang="0">
                  <a:pos x="52" y="100"/>
                </a:cxn>
                <a:cxn ang="0">
                  <a:pos x="58" y="95"/>
                </a:cxn>
                <a:cxn ang="0">
                  <a:pos x="60" y="84"/>
                </a:cxn>
                <a:cxn ang="0">
                  <a:pos x="60" y="84"/>
                </a:cxn>
                <a:cxn ang="0">
                  <a:pos x="58" y="76"/>
                </a:cxn>
                <a:cxn ang="0">
                  <a:pos x="49" y="68"/>
                </a:cxn>
                <a:cxn ang="0">
                  <a:pos x="41" y="65"/>
                </a:cxn>
                <a:cxn ang="0">
                  <a:pos x="30" y="62"/>
                </a:cxn>
                <a:cxn ang="0">
                  <a:pos x="19" y="60"/>
                </a:cxn>
                <a:cxn ang="0">
                  <a:pos x="11" y="54"/>
                </a:cxn>
                <a:cxn ang="0">
                  <a:pos x="3" y="46"/>
                </a:cxn>
                <a:cxn ang="0">
                  <a:pos x="0" y="33"/>
                </a:cxn>
                <a:cxn ang="0">
                  <a:pos x="0" y="33"/>
                </a:cxn>
                <a:cxn ang="0">
                  <a:pos x="3" y="24"/>
                </a:cxn>
                <a:cxn ang="0">
                  <a:pos x="5" y="16"/>
                </a:cxn>
                <a:cxn ang="0">
                  <a:pos x="14" y="8"/>
                </a:cxn>
                <a:cxn ang="0">
                  <a:pos x="25" y="3"/>
                </a:cxn>
                <a:cxn ang="0">
                  <a:pos x="38" y="0"/>
                </a:cxn>
                <a:cxn ang="0">
                  <a:pos x="38" y="0"/>
                </a:cxn>
                <a:cxn ang="0">
                  <a:pos x="52" y="3"/>
                </a:cxn>
                <a:cxn ang="0">
                  <a:pos x="66" y="8"/>
                </a:cxn>
                <a:cxn ang="0">
                  <a:pos x="66" y="8"/>
                </a:cxn>
                <a:cxn ang="0">
                  <a:pos x="66" y="8"/>
                </a:cxn>
                <a:cxn ang="0">
                  <a:pos x="66" y="22"/>
                </a:cxn>
                <a:cxn ang="0">
                  <a:pos x="66" y="22"/>
                </a:cxn>
                <a:cxn ang="0">
                  <a:pos x="66" y="22"/>
                </a:cxn>
                <a:cxn ang="0">
                  <a:pos x="52" y="14"/>
                </a:cxn>
                <a:cxn ang="0">
                  <a:pos x="38" y="14"/>
                </a:cxn>
                <a:cxn ang="0">
                  <a:pos x="38" y="14"/>
                </a:cxn>
                <a:cxn ang="0">
                  <a:pos x="30" y="14"/>
                </a:cxn>
                <a:cxn ang="0">
                  <a:pos x="22" y="16"/>
                </a:cxn>
                <a:cxn ang="0">
                  <a:pos x="16" y="22"/>
                </a:cxn>
                <a:cxn ang="0">
                  <a:pos x="14" y="30"/>
                </a:cxn>
                <a:cxn ang="0">
                  <a:pos x="14" y="30"/>
                </a:cxn>
                <a:cxn ang="0">
                  <a:pos x="16" y="41"/>
                </a:cxn>
                <a:cxn ang="0">
                  <a:pos x="22" y="46"/>
                </a:cxn>
                <a:cxn ang="0">
                  <a:pos x="44" y="52"/>
                </a:cxn>
                <a:cxn ang="0">
                  <a:pos x="55" y="57"/>
                </a:cxn>
                <a:cxn ang="0">
                  <a:pos x="63" y="62"/>
                </a:cxn>
                <a:cxn ang="0">
                  <a:pos x="69" y="70"/>
                </a:cxn>
                <a:cxn ang="0">
                  <a:pos x="71" y="84"/>
                </a:cxn>
                <a:cxn ang="0">
                  <a:pos x="71" y="84"/>
                </a:cxn>
                <a:cxn ang="0">
                  <a:pos x="71" y="92"/>
                </a:cxn>
                <a:cxn ang="0">
                  <a:pos x="69" y="97"/>
                </a:cxn>
                <a:cxn ang="0">
                  <a:pos x="66" y="106"/>
                </a:cxn>
                <a:cxn ang="0">
                  <a:pos x="60" y="108"/>
                </a:cxn>
                <a:cxn ang="0">
                  <a:pos x="47" y="114"/>
                </a:cxn>
                <a:cxn ang="0">
                  <a:pos x="33" y="116"/>
                </a:cxn>
                <a:cxn ang="0">
                  <a:pos x="33" y="116"/>
                </a:cxn>
              </a:cxnLst>
              <a:rect l="0" t="0" r="r" b="b"/>
              <a:pathLst>
                <a:path w="71" h="116">
                  <a:moveTo>
                    <a:pt x="33" y="116"/>
                  </a:moveTo>
                  <a:lnTo>
                    <a:pt x="33" y="116"/>
                  </a:lnTo>
                  <a:lnTo>
                    <a:pt x="16" y="114"/>
                  </a:lnTo>
                  <a:lnTo>
                    <a:pt x="3" y="108"/>
                  </a:lnTo>
                  <a:lnTo>
                    <a:pt x="0" y="106"/>
                  </a:lnTo>
                  <a:lnTo>
                    <a:pt x="3" y="95"/>
                  </a:lnTo>
                  <a:lnTo>
                    <a:pt x="3" y="92"/>
                  </a:lnTo>
                  <a:lnTo>
                    <a:pt x="16" y="103"/>
                  </a:lnTo>
                  <a:lnTo>
                    <a:pt x="25" y="106"/>
                  </a:lnTo>
                  <a:lnTo>
                    <a:pt x="33" y="106"/>
                  </a:lnTo>
                  <a:lnTo>
                    <a:pt x="41" y="106"/>
                  </a:lnTo>
                  <a:lnTo>
                    <a:pt x="52" y="100"/>
                  </a:lnTo>
                  <a:lnTo>
                    <a:pt x="58" y="95"/>
                  </a:lnTo>
                  <a:lnTo>
                    <a:pt x="60" y="84"/>
                  </a:lnTo>
                  <a:lnTo>
                    <a:pt x="58" y="76"/>
                  </a:lnTo>
                  <a:lnTo>
                    <a:pt x="49" y="68"/>
                  </a:lnTo>
                  <a:lnTo>
                    <a:pt x="41" y="65"/>
                  </a:lnTo>
                  <a:lnTo>
                    <a:pt x="30" y="62"/>
                  </a:lnTo>
                  <a:lnTo>
                    <a:pt x="19" y="60"/>
                  </a:lnTo>
                  <a:lnTo>
                    <a:pt x="11" y="54"/>
                  </a:lnTo>
                  <a:lnTo>
                    <a:pt x="3" y="46"/>
                  </a:lnTo>
                  <a:lnTo>
                    <a:pt x="0" y="33"/>
                  </a:lnTo>
                  <a:lnTo>
                    <a:pt x="3" y="24"/>
                  </a:lnTo>
                  <a:lnTo>
                    <a:pt x="5" y="16"/>
                  </a:lnTo>
                  <a:lnTo>
                    <a:pt x="14" y="8"/>
                  </a:lnTo>
                  <a:lnTo>
                    <a:pt x="25" y="3"/>
                  </a:lnTo>
                  <a:lnTo>
                    <a:pt x="38" y="0"/>
                  </a:lnTo>
                  <a:lnTo>
                    <a:pt x="52" y="3"/>
                  </a:lnTo>
                  <a:lnTo>
                    <a:pt x="66" y="8"/>
                  </a:lnTo>
                  <a:lnTo>
                    <a:pt x="66" y="22"/>
                  </a:lnTo>
                  <a:lnTo>
                    <a:pt x="52" y="14"/>
                  </a:lnTo>
                  <a:lnTo>
                    <a:pt x="38" y="14"/>
                  </a:lnTo>
                  <a:lnTo>
                    <a:pt x="30" y="14"/>
                  </a:lnTo>
                  <a:lnTo>
                    <a:pt x="22" y="16"/>
                  </a:lnTo>
                  <a:lnTo>
                    <a:pt x="16" y="22"/>
                  </a:lnTo>
                  <a:lnTo>
                    <a:pt x="14" y="30"/>
                  </a:lnTo>
                  <a:lnTo>
                    <a:pt x="16" y="41"/>
                  </a:lnTo>
                  <a:lnTo>
                    <a:pt x="22" y="46"/>
                  </a:lnTo>
                  <a:lnTo>
                    <a:pt x="44" y="52"/>
                  </a:lnTo>
                  <a:lnTo>
                    <a:pt x="55" y="57"/>
                  </a:lnTo>
                  <a:lnTo>
                    <a:pt x="63" y="62"/>
                  </a:lnTo>
                  <a:lnTo>
                    <a:pt x="69" y="70"/>
                  </a:lnTo>
                  <a:lnTo>
                    <a:pt x="71" y="84"/>
                  </a:lnTo>
                  <a:lnTo>
                    <a:pt x="71" y="92"/>
                  </a:lnTo>
                  <a:lnTo>
                    <a:pt x="69" y="97"/>
                  </a:lnTo>
                  <a:lnTo>
                    <a:pt x="66" y="106"/>
                  </a:lnTo>
                  <a:lnTo>
                    <a:pt x="60" y="108"/>
                  </a:lnTo>
                  <a:lnTo>
                    <a:pt x="47"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4" name="Freeform 43"/>
            <p:cNvSpPr>
              <a:spLocks noEditPoints="1"/>
            </p:cNvSpPr>
            <p:nvPr/>
          </p:nvSpPr>
          <p:spPr bwMode="auto">
            <a:xfrm>
              <a:off x="1617" y="743"/>
              <a:ext cx="96" cy="154"/>
            </a:xfrm>
            <a:custGeom>
              <a:avLst/>
              <a:gdLst/>
              <a:ahLst/>
              <a:cxnLst>
                <a:cxn ang="0">
                  <a:pos x="85" y="140"/>
                </a:cxn>
                <a:cxn ang="0">
                  <a:pos x="74" y="148"/>
                </a:cxn>
                <a:cxn ang="0">
                  <a:pos x="44" y="154"/>
                </a:cxn>
                <a:cxn ang="0">
                  <a:pos x="30" y="154"/>
                </a:cxn>
                <a:cxn ang="0">
                  <a:pos x="3" y="154"/>
                </a:cxn>
                <a:cxn ang="0">
                  <a:pos x="3" y="121"/>
                </a:cxn>
                <a:cxn ang="0">
                  <a:pos x="3" y="51"/>
                </a:cxn>
                <a:cxn ang="0">
                  <a:pos x="0" y="2"/>
                </a:cxn>
                <a:cxn ang="0">
                  <a:pos x="3" y="2"/>
                </a:cxn>
                <a:cxn ang="0">
                  <a:pos x="44" y="0"/>
                </a:cxn>
                <a:cxn ang="0">
                  <a:pos x="55" y="2"/>
                </a:cxn>
                <a:cxn ang="0">
                  <a:pos x="77" y="10"/>
                </a:cxn>
                <a:cxn ang="0">
                  <a:pos x="83" y="19"/>
                </a:cxn>
                <a:cxn ang="0">
                  <a:pos x="88" y="37"/>
                </a:cxn>
                <a:cxn ang="0">
                  <a:pos x="85" y="51"/>
                </a:cxn>
                <a:cxn ang="0">
                  <a:pos x="69" y="70"/>
                </a:cxn>
                <a:cxn ang="0">
                  <a:pos x="58" y="73"/>
                </a:cxn>
                <a:cxn ang="0">
                  <a:pos x="85" y="83"/>
                </a:cxn>
                <a:cxn ang="0">
                  <a:pos x="94" y="94"/>
                </a:cxn>
                <a:cxn ang="0">
                  <a:pos x="96" y="110"/>
                </a:cxn>
                <a:cxn ang="0">
                  <a:pos x="94" y="127"/>
                </a:cxn>
                <a:cxn ang="0">
                  <a:pos x="85" y="140"/>
                </a:cxn>
                <a:cxn ang="0">
                  <a:pos x="17" y="10"/>
                </a:cxn>
                <a:cxn ang="0">
                  <a:pos x="14" y="13"/>
                </a:cxn>
                <a:cxn ang="0">
                  <a:pos x="14" y="62"/>
                </a:cxn>
                <a:cxn ang="0">
                  <a:pos x="30" y="70"/>
                </a:cxn>
                <a:cxn ang="0">
                  <a:pos x="44" y="67"/>
                </a:cxn>
                <a:cxn ang="0">
                  <a:pos x="66" y="59"/>
                </a:cxn>
                <a:cxn ang="0">
                  <a:pos x="74" y="48"/>
                </a:cxn>
                <a:cxn ang="0">
                  <a:pos x="74" y="37"/>
                </a:cxn>
                <a:cxn ang="0">
                  <a:pos x="66" y="19"/>
                </a:cxn>
                <a:cxn ang="0">
                  <a:pos x="47" y="10"/>
                </a:cxn>
                <a:cxn ang="0">
                  <a:pos x="39" y="81"/>
                </a:cxn>
                <a:cxn ang="0">
                  <a:pos x="14" y="81"/>
                </a:cxn>
                <a:cxn ang="0">
                  <a:pos x="14" y="97"/>
                </a:cxn>
                <a:cxn ang="0">
                  <a:pos x="39" y="143"/>
                </a:cxn>
                <a:cxn ang="0">
                  <a:pos x="50" y="143"/>
                </a:cxn>
                <a:cxn ang="0">
                  <a:pos x="72" y="135"/>
                </a:cxn>
                <a:cxn ang="0">
                  <a:pos x="80" y="127"/>
                </a:cxn>
                <a:cxn ang="0">
                  <a:pos x="83" y="110"/>
                </a:cxn>
                <a:cxn ang="0">
                  <a:pos x="83" y="102"/>
                </a:cxn>
                <a:cxn ang="0">
                  <a:pos x="74" y="89"/>
                </a:cxn>
                <a:cxn ang="0">
                  <a:pos x="52" y="81"/>
                </a:cxn>
                <a:cxn ang="0">
                  <a:pos x="39" y="81"/>
                </a:cxn>
              </a:cxnLst>
              <a:rect l="0" t="0" r="r" b="b"/>
              <a:pathLst>
                <a:path w="96" h="154">
                  <a:moveTo>
                    <a:pt x="85" y="140"/>
                  </a:moveTo>
                  <a:lnTo>
                    <a:pt x="85" y="140"/>
                  </a:lnTo>
                  <a:lnTo>
                    <a:pt x="80" y="146"/>
                  </a:lnTo>
                  <a:lnTo>
                    <a:pt x="74" y="148"/>
                  </a:lnTo>
                  <a:lnTo>
                    <a:pt x="61" y="151"/>
                  </a:lnTo>
                  <a:lnTo>
                    <a:pt x="44" y="154"/>
                  </a:lnTo>
                  <a:lnTo>
                    <a:pt x="30" y="154"/>
                  </a:lnTo>
                  <a:lnTo>
                    <a:pt x="3" y="154"/>
                  </a:lnTo>
                  <a:lnTo>
                    <a:pt x="3" y="121"/>
                  </a:lnTo>
                  <a:lnTo>
                    <a:pt x="3" y="51"/>
                  </a:lnTo>
                  <a:lnTo>
                    <a:pt x="0" y="2"/>
                  </a:lnTo>
                  <a:lnTo>
                    <a:pt x="3" y="2"/>
                  </a:lnTo>
                  <a:lnTo>
                    <a:pt x="33" y="0"/>
                  </a:lnTo>
                  <a:lnTo>
                    <a:pt x="44" y="0"/>
                  </a:lnTo>
                  <a:lnTo>
                    <a:pt x="55" y="2"/>
                  </a:lnTo>
                  <a:lnTo>
                    <a:pt x="66" y="5"/>
                  </a:lnTo>
                  <a:lnTo>
                    <a:pt x="77" y="10"/>
                  </a:lnTo>
                  <a:lnTo>
                    <a:pt x="83" y="19"/>
                  </a:lnTo>
                  <a:lnTo>
                    <a:pt x="88" y="27"/>
                  </a:lnTo>
                  <a:lnTo>
                    <a:pt x="88" y="37"/>
                  </a:lnTo>
                  <a:lnTo>
                    <a:pt x="85" y="51"/>
                  </a:lnTo>
                  <a:lnTo>
                    <a:pt x="80" y="62"/>
                  </a:lnTo>
                  <a:lnTo>
                    <a:pt x="69" y="70"/>
                  </a:lnTo>
                  <a:lnTo>
                    <a:pt x="58" y="73"/>
                  </a:lnTo>
                  <a:lnTo>
                    <a:pt x="74" y="75"/>
                  </a:lnTo>
                  <a:lnTo>
                    <a:pt x="85" y="83"/>
                  </a:lnTo>
                  <a:lnTo>
                    <a:pt x="91" y="89"/>
                  </a:lnTo>
                  <a:lnTo>
                    <a:pt x="94" y="94"/>
                  </a:lnTo>
                  <a:lnTo>
                    <a:pt x="96" y="102"/>
                  </a:lnTo>
                  <a:lnTo>
                    <a:pt x="96" y="110"/>
                  </a:lnTo>
                  <a:lnTo>
                    <a:pt x="94" y="127"/>
                  </a:lnTo>
                  <a:lnTo>
                    <a:pt x="85" y="140"/>
                  </a:lnTo>
                  <a:close/>
                  <a:moveTo>
                    <a:pt x="47" y="10"/>
                  </a:moveTo>
                  <a:lnTo>
                    <a:pt x="17" y="10"/>
                  </a:lnTo>
                  <a:lnTo>
                    <a:pt x="14" y="13"/>
                  </a:lnTo>
                  <a:lnTo>
                    <a:pt x="14" y="62"/>
                  </a:lnTo>
                  <a:lnTo>
                    <a:pt x="14" y="70"/>
                  </a:lnTo>
                  <a:lnTo>
                    <a:pt x="30" y="70"/>
                  </a:lnTo>
                  <a:lnTo>
                    <a:pt x="44" y="67"/>
                  </a:lnTo>
                  <a:lnTo>
                    <a:pt x="61" y="64"/>
                  </a:lnTo>
                  <a:lnTo>
                    <a:pt x="66" y="59"/>
                  </a:lnTo>
                  <a:lnTo>
                    <a:pt x="72" y="54"/>
                  </a:lnTo>
                  <a:lnTo>
                    <a:pt x="74" y="48"/>
                  </a:lnTo>
                  <a:lnTo>
                    <a:pt x="74" y="37"/>
                  </a:lnTo>
                  <a:lnTo>
                    <a:pt x="72" y="27"/>
                  </a:lnTo>
                  <a:lnTo>
                    <a:pt x="66" y="19"/>
                  </a:lnTo>
                  <a:lnTo>
                    <a:pt x="58" y="13"/>
                  </a:lnTo>
                  <a:lnTo>
                    <a:pt x="47" y="10"/>
                  </a:lnTo>
                  <a:close/>
                  <a:moveTo>
                    <a:pt x="39" y="81"/>
                  </a:moveTo>
                  <a:lnTo>
                    <a:pt x="39" y="81"/>
                  </a:lnTo>
                  <a:lnTo>
                    <a:pt x="14" y="81"/>
                  </a:lnTo>
                  <a:lnTo>
                    <a:pt x="14" y="97"/>
                  </a:lnTo>
                  <a:lnTo>
                    <a:pt x="17" y="143"/>
                  </a:lnTo>
                  <a:lnTo>
                    <a:pt x="39" y="143"/>
                  </a:lnTo>
                  <a:lnTo>
                    <a:pt x="50" y="143"/>
                  </a:lnTo>
                  <a:lnTo>
                    <a:pt x="61" y="140"/>
                  </a:lnTo>
                  <a:lnTo>
                    <a:pt x="72" y="135"/>
                  </a:lnTo>
                  <a:lnTo>
                    <a:pt x="80" y="127"/>
                  </a:lnTo>
                  <a:lnTo>
                    <a:pt x="83" y="119"/>
                  </a:lnTo>
                  <a:lnTo>
                    <a:pt x="83" y="110"/>
                  </a:lnTo>
                  <a:lnTo>
                    <a:pt x="83" y="102"/>
                  </a:lnTo>
                  <a:lnTo>
                    <a:pt x="80" y="94"/>
                  </a:lnTo>
                  <a:lnTo>
                    <a:pt x="74" y="89"/>
                  </a:lnTo>
                  <a:lnTo>
                    <a:pt x="69" y="86"/>
                  </a:lnTo>
                  <a:lnTo>
                    <a:pt x="52" y="81"/>
                  </a:lnTo>
                  <a:lnTo>
                    <a:pt x="39"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5" name="Freeform 42"/>
            <p:cNvSpPr>
              <a:spLocks/>
            </p:cNvSpPr>
            <p:nvPr/>
          </p:nvSpPr>
          <p:spPr bwMode="auto">
            <a:xfrm>
              <a:off x="1744"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3"/>
                </a:cxn>
                <a:cxn ang="0">
                  <a:pos x="35" y="113"/>
                </a:cxn>
                <a:cxn ang="0">
                  <a:pos x="35" y="113"/>
                </a:cxn>
                <a:cxn ang="0">
                  <a:pos x="24" y="111"/>
                </a:cxn>
                <a:cxn ang="0">
                  <a:pos x="13" y="108"/>
                </a:cxn>
                <a:cxn ang="0">
                  <a:pos x="13" y="108"/>
                </a:cxn>
                <a:cxn ang="0">
                  <a:pos x="8"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3" y="43"/>
                </a:cxn>
                <a:cxn ang="0">
                  <a:pos x="13" y="67"/>
                </a:cxn>
                <a:cxn ang="0">
                  <a:pos x="13" y="67"/>
                </a:cxn>
                <a:cxn ang="0">
                  <a:pos x="16" y="81"/>
                </a:cxn>
                <a:cxn ang="0">
                  <a:pos x="19" y="92"/>
                </a:cxn>
                <a:cxn ang="0">
                  <a:pos x="27" y="100"/>
                </a:cxn>
                <a:cxn ang="0">
                  <a:pos x="38" y="103"/>
                </a:cxn>
                <a:cxn ang="0">
                  <a:pos x="38" y="103"/>
                </a:cxn>
                <a:cxn ang="0">
                  <a:pos x="49" y="100"/>
                </a:cxn>
                <a:cxn ang="0">
                  <a:pos x="57" y="97"/>
                </a:cxn>
                <a:cxn ang="0">
                  <a:pos x="63" y="94"/>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6" y="113"/>
                  </a:lnTo>
                  <a:lnTo>
                    <a:pt x="35" y="113"/>
                  </a:lnTo>
                  <a:lnTo>
                    <a:pt x="24" y="111"/>
                  </a:lnTo>
                  <a:lnTo>
                    <a:pt x="13" y="108"/>
                  </a:lnTo>
                  <a:lnTo>
                    <a:pt x="8" y="103"/>
                  </a:lnTo>
                  <a:lnTo>
                    <a:pt x="5" y="97"/>
                  </a:lnTo>
                  <a:lnTo>
                    <a:pt x="2" y="84"/>
                  </a:lnTo>
                  <a:lnTo>
                    <a:pt x="2" y="57"/>
                  </a:lnTo>
                  <a:lnTo>
                    <a:pt x="2" y="43"/>
                  </a:lnTo>
                  <a:lnTo>
                    <a:pt x="0" y="3"/>
                  </a:lnTo>
                  <a:lnTo>
                    <a:pt x="2" y="0"/>
                  </a:lnTo>
                  <a:lnTo>
                    <a:pt x="13" y="0"/>
                  </a:lnTo>
                  <a:lnTo>
                    <a:pt x="16" y="0"/>
                  </a:lnTo>
                  <a:lnTo>
                    <a:pt x="13" y="43"/>
                  </a:lnTo>
                  <a:lnTo>
                    <a:pt x="13" y="67"/>
                  </a:lnTo>
                  <a:lnTo>
                    <a:pt x="16" y="81"/>
                  </a:lnTo>
                  <a:lnTo>
                    <a:pt x="19" y="92"/>
                  </a:lnTo>
                  <a:lnTo>
                    <a:pt x="27" y="100"/>
                  </a:lnTo>
                  <a:lnTo>
                    <a:pt x="38" y="103"/>
                  </a:lnTo>
                  <a:lnTo>
                    <a:pt x="49" y="100"/>
                  </a:lnTo>
                  <a:lnTo>
                    <a:pt x="57" y="97"/>
                  </a:lnTo>
                  <a:lnTo>
                    <a:pt x="63" y="94"/>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6" name="Freeform 41"/>
            <p:cNvSpPr>
              <a:spLocks/>
            </p:cNvSpPr>
            <p:nvPr/>
          </p:nvSpPr>
          <p:spPr bwMode="auto">
            <a:xfrm>
              <a:off x="1859" y="783"/>
              <a:ext cx="72" cy="116"/>
            </a:xfrm>
            <a:custGeom>
              <a:avLst/>
              <a:gdLst/>
              <a:ahLst/>
              <a:cxnLst>
                <a:cxn ang="0">
                  <a:pos x="30" y="116"/>
                </a:cxn>
                <a:cxn ang="0">
                  <a:pos x="30" y="116"/>
                </a:cxn>
                <a:cxn ang="0">
                  <a:pos x="17" y="114"/>
                </a:cxn>
                <a:cxn ang="0">
                  <a:pos x="0" y="108"/>
                </a:cxn>
                <a:cxn ang="0">
                  <a:pos x="0" y="106"/>
                </a:cxn>
                <a:cxn ang="0">
                  <a:pos x="0" y="106"/>
                </a:cxn>
                <a:cxn ang="0">
                  <a:pos x="0" y="95"/>
                </a:cxn>
                <a:cxn ang="0">
                  <a:pos x="3" y="92"/>
                </a:cxn>
                <a:cxn ang="0">
                  <a:pos x="3" y="92"/>
                </a:cxn>
                <a:cxn ang="0">
                  <a:pos x="17" y="103"/>
                </a:cxn>
                <a:cxn ang="0">
                  <a:pos x="25" y="106"/>
                </a:cxn>
                <a:cxn ang="0">
                  <a:pos x="33" y="106"/>
                </a:cxn>
                <a:cxn ang="0">
                  <a:pos x="33" y="106"/>
                </a:cxn>
                <a:cxn ang="0">
                  <a:pos x="41" y="106"/>
                </a:cxn>
                <a:cxn ang="0">
                  <a:pos x="50" y="100"/>
                </a:cxn>
                <a:cxn ang="0">
                  <a:pos x="55" y="95"/>
                </a:cxn>
                <a:cxn ang="0">
                  <a:pos x="58" y="84"/>
                </a:cxn>
                <a:cxn ang="0">
                  <a:pos x="58" y="84"/>
                </a:cxn>
                <a:cxn ang="0">
                  <a:pos x="55" y="76"/>
                </a:cxn>
                <a:cxn ang="0">
                  <a:pos x="50" y="68"/>
                </a:cxn>
                <a:cxn ang="0">
                  <a:pos x="39" y="65"/>
                </a:cxn>
                <a:cxn ang="0">
                  <a:pos x="30" y="62"/>
                </a:cxn>
                <a:cxn ang="0">
                  <a:pos x="19" y="60"/>
                </a:cxn>
                <a:cxn ang="0">
                  <a:pos x="8" y="54"/>
                </a:cxn>
                <a:cxn ang="0">
                  <a:pos x="3" y="46"/>
                </a:cxn>
                <a:cxn ang="0">
                  <a:pos x="0" y="33"/>
                </a:cxn>
                <a:cxn ang="0">
                  <a:pos x="0" y="33"/>
                </a:cxn>
                <a:cxn ang="0">
                  <a:pos x="0" y="24"/>
                </a:cxn>
                <a:cxn ang="0">
                  <a:pos x="3" y="16"/>
                </a:cxn>
                <a:cxn ang="0">
                  <a:pos x="11" y="8"/>
                </a:cxn>
                <a:cxn ang="0">
                  <a:pos x="25" y="3"/>
                </a:cxn>
                <a:cxn ang="0">
                  <a:pos x="36" y="0"/>
                </a:cxn>
                <a:cxn ang="0">
                  <a:pos x="36" y="0"/>
                </a:cxn>
                <a:cxn ang="0">
                  <a:pos x="52" y="3"/>
                </a:cxn>
                <a:cxn ang="0">
                  <a:pos x="66" y="8"/>
                </a:cxn>
                <a:cxn ang="0">
                  <a:pos x="66" y="8"/>
                </a:cxn>
                <a:cxn ang="0">
                  <a:pos x="66" y="8"/>
                </a:cxn>
                <a:cxn ang="0">
                  <a:pos x="66" y="22"/>
                </a:cxn>
                <a:cxn ang="0">
                  <a:pos x="63" y="22"/>
                </a:cxn>
                <a:cxn ang="0">
                  <a:pos x="63" y="22"/>
                </a:cxn>
                <a:cxn ang="0">
                  <a:pos x="50" y="14"/>
                </a:cxn>
                <a:cxn ang="0">
                  <a:pos x="36" y="14"/>
                </a:cxn>
                <a:cxn ang="0">
                  <a:pos x="36" y="14"/>
                </a:cxn>
                <a:cxn ang="0">
                  <a:pos x="28" y="14"/>
                </a:cxn>
                <a:cxn ang="0">
                  <a:pos x="22" y="16"/>
                </a:cxn>
                <a:cxn ang="0">
                  <a:pos x="17" y="22"/>
                </a:cxn>
                <a:cxn ang="0">
                  <a:pos x="14" y="30"/>
                </a:cxn>
                <a:cxn ang="0">
                  <a:pos x="14" y="30"/>
                </a:cxn>
                <a:cxn ang="0">
                  <a:pos x="17" y="41"/>
                </a:cxn>
                <a:cxn ang="0">
                  <a:pos x="22" y="46"/>
                </a:cxn>
                <a:cxn ang="0">
                  <a:pos x="41" y="52"/>
                </a:cxn>
                <a:cxn ang="0">
                  <a:pos x="52" y="57"/>
                </a:cxn>
                <a:cxn ang="0">
                  <a:pos x="63" y="62"/>
                </a:cxn>
                <a:cxn ang="0">
                  <a:pos x="69" y="70"/>
                </a:cxn>
                <a:cxn ang="0">
                  <a:pos x="72" y="84"/>
                </a:cxn>
                <a:cxn ang="0">
                  <a:pos x="72" y="84"/>
                </a:cxn>
                <a:cxn ang="0">
                  <a:pos x="69" y="92"/>
                </a:cxn>
                <a:cxn ang="0">
                  <a:pos x="69" y="97"/>
                </a:cxn>
                <a:cxn ang="0">
                  <a:pos x="63" y="106"/>
                </a:cxn>
                <a:cxn ang="0">
                  <a:pos x="58" y="108"/>
                </a:cxn>
                <a:cxn ang="0">
                  <a:pos x="47" y="114"/>
                </a:cxn>
                <a:cxn ang="0">
                  <a:pos x="30" y="116"/>
                </a:cxn>
                <a:cxn ang="0">
                  <a:pos x="30" y="116"/>
                </a:cxn>
              </a:cxnLst>
              <a:rect l="0" t="0" r="r" b="b"/>
              <a:pathLst>
                <a:path w="72" h="116">
                  <a:moveTo>
                    <a:pt x="30" y="116"/>
                  </a:moveTo>
                  <a:lnTo>
                    <a:pt x="30" y="116"/>
                  </a:lnTo>
                  <a:lnTo>
                    <a:pt x="17" y="114"/>
                  </a:lnTo>
                  <a:lnTo>
                    <a:pt x="0" y="108"/>
                  </a:lnTo>
                  <a:lnTo>
                    <a:pt x="0" y="106"/>
                  </a:lnTo>
                  <a:lnTo>
                    <a:pt x="0" y="95"/>
                  </a:lnTo>
                  <a:lnTo>
                    <a:pt x="3" y="92"/>
                  </a:lnTo>
                  <a:lnTo>
                    <a:pt x="17" y="103"/>
                  </a:lnTo>
                  <a:lnTo>
                    <a:pt x="25" y="106"/>
                  </a:lnTo>
                  <a:lnTo>
                    <a:pt x="33" y="106"/>
                  </a:lnTo>
                  <a:lnTo>
                    <a:pt x="41" y="106"/>
                  </a:lnTo>
                  <a:lnTo>
                    <a:pt x="50" y="100"/>
                  </a:lnTo>
                  <a:lnTo>
                    <a:pt x="55" y="95"/>
                  </a:lnTo>
                  <a:lnTo>
                    <a:pt x="58" y="84"/>
                  </a:lnTo>
                  <a:lnTo>
                    <a:pt x="55" y="76"/>
                  </a:lnTo>
                  <a:lnTo>
                    <a:pt x="50" y="68"/>
                  </a:lnTo>
                  <a:lnTo>
                    <a:pt x="39" y="65"/>
                  </a:lnTo>
                  <a:lnTo>
                    <a:pt x="30" y="62"/>
                  </a:lnTo>
                  <a:lnTo>
                    <a:pt x="19" y="60"/>
                  </a:lnTo>
                  <a:lnTo>
                    <a:pt x="8" y="54"/>
                  </a:lnTo>
                  <a:lnTo>
                    <a:pt x="3" y="46"/>
                  </a:lnTo>
                  <a:lnTo>
                    <a:pt x="0" y="33"/>
                  </a:lnTo>
                  <a:lnTo>
                    <a:pt x="0" y="24"/>
                  </a:lnTo>
                  <a:lnTo>
                    <a:pt x="3" y="16"/>
                  </a:lnTo>
                  <a:lnTo>
                    <a:pt x="11" y="8"/>
                  </a:lnTo>
                  <a:lnTo>
                    <a:pt x="25" y="3"/>
                  </a:lnTo>
                  <a:lnTo>
                    <a:pt x="36" y="0"/>
                  </a:lnTo>
                  <a:lnTo>
                    <a:pt x="52" y="3"/>
                  </a:lnTo>
                  <a:lnTo>
                    <a:pt x="66" y="8"/>
                  </a:lnTo>
                  <a:lnTo>
                    <a:pt x="66" y="22"/>
                  </a:lnTo>
                  <a:lnTo>
                    <a:pt x="63" y="22"/>
                  </a:lnTo>
                  <a:lnTo>
                    <a:pt x="50" y="14"/>
                  </a:lnTo>
                  <a:lnTo>
                    <a:pt x="36" y="14"/>
                  </a:lnTo>
                  <a:lnTo>
                    <a:pt x="28" y="14"/>
                  </a:lnTo>
                  <a:lnTo>
                    <a:pt x="22" y="16"/>
                  </a:lnTo>
                  <a:lnTo>
                    <a:pt x="17" y="22"/>
                  </a:lnTo>
                  <a:lnTo>
                    <a:pt x="14" y="30"/>
                  </a:lnTo>
                  <a:lnTo>
                    <a:pt x="17" y="41"/>
                  </a:lnTo>
                  <a:lnTo>
                    <a:pt x="22" y="46"/>
                  </a:lnTo>
                  <a:lnTo>
                    <a:pt x="41" y="52"/>
                  </a:lnTo>
                  <a:lnTo>
                    <a:pt x="52" y="57"/>
                  </a:lnTo>
                  <a:lnTo>
                    <a:pt x="63" y="62"/>
                  </a:lnTo>
                  <a:lnTo>
                    <a:pt x="69" y="70"/>
                  </a:lnTo>
                  <a:lnTo>
                    <a:pt x="72" y="84"/>
                  </a:lnTo>
                  <a:lnTo>
                    <a:pt x="69" y="92"/>
                  </a:lnTo>
                  <a:lnTo>
                    <a:pt x="69" y="97"/>
                  </a:lnTo>
                  <a:lnTo>
                    <a:pt x="63" y="106"/>
                  </a:lnTo>
                  <a:lnTo>
                    <a:pt x="58" y="108"/>
                  </a:lnTo>
                  <a:lnTo>
                    <a:pt x="47"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7" name="Freeform 40"/>
            <p:cNvSpPr>
              <a:spLocks noEditPoints="1"/>
            </p:cNvSpPr>
            <p:nvPr/>
          </p:nvSpPr>
          <p:spPr bwMode="auto">
            <a:xfrm>
              <a:off x="1958" y="732"/>
              <a:ext cx="17" cy="165"/>
            </a:xfrm>
            <a:custGeom>
              <a:avLst/>
              <a:gdLst/>
              <a:ahLst/>
              <a:cxnLst>
                <a:cxn ang="0">
                  <a:pos x="17" y="16"/>
                </a:cxn>
                <a:cxn ang="0">
                  <a:pos x="17" y="19"/>
                </a:cxn>
                <a:cxn ang="0">
                  <a:pos x="17" y="19"/>
                </a:cxn>
                <a:cxn ang="0">
                  <a:pos x="3" y="19"/>
                </a:cxn>
                <a:cxn ang="0">
                  <a:pos x="0" y="16"/>
                </a:cxn>
                <a:cxn ang="0">
                  <a:pos x="0" y="16"/>
                </a:cxn>
                <a:cxn ang="0">
                  <a:pos x="0" y="5"/>
                </a:cxn>
                <a:cxn ang="0">
                  <a:pos x="3" y="3"/>
                </a:cxn>
                <a:cxn ang="0">
                  <a:pos x="3" y="3"/>
                </a:cxn>
                <a:cxn ang="0">
                  <a:pos x="17" y="0"/>
                </a:cxn>
                <a:cxn ang="0">
                  <a:pos x="17" y="3"/>
                </a:cxn>
                <a:cxn ang="0">
                  <a:pos x="17" y="3"/>
                </a:cxn>
                <a:cxn ang="0">
                  <a:pos x="17" y="16"/>
                </a:cxn>
                <a:cxn ang="0">
                  <a:pos x="17" y="16"/>
                </a:cxn>
                <a:cxn ang="0">
                  <a:pos x="17" y="165"/>
                </a:cxn>
                <a:cxn ang="0">
                  <a:pos x="17" y="165"/>
                </a:cxn>
                <a:cxn ang="0">
                  <a:pos x="6" y="165"/>
                </a:cxn>
                <a:cxn ang="0">
                  <a:pos x="3" y="165"/>
                </a:cxn>
                <a:cxn ang="0">
                  <a:pos x="3" y="165"/>
                </a:cxn>
                <a:cxn ang="0">
                  <a:pos x="3" y="138"/>
                </a:cxn>
                <a:cxn ang="0">
                  <a:pos x="3" y="138"/>
                </a:cxn>
                <a:cxn ang="0">
                  <a:pos x="3" y="97"/>
                </a:cxn>
                <a:cxn ang="0">
                  <a:pos x="3" y="57"/>
                </a:cxn>
                <a:cxn ang="0">
                  <a:pos x="3" y="57"/>
                </a:cxn>
                <a:cxn ang="0">
                  <a:pos x="3" y="57"/>
                </a:cxn>
                <a:cxn ang="0">
                  <a:pos x="17" y="54"/>
                </a:cxn>
                <a:cxn ang="0">
                  <a:pos x="17" y="54"/>
                </a:cxn>
                <a:cxn ang="0">
                  <a:pos x="17" y="54"/>
                </a:cxn>
                <a:cxn ang="0">
                  <a:pos x="17" y="78"/>
                </a:cxn>
                <a:cxn ang="0">
                  <a:pos x="17" y="78"/>
                </a:cxn>
                <a:cxn ang="0">
                  <a:pos x="17" y="165"/>
                </a:cxn>
                <a:cxn ang="0">
                  <a:pos x="17" y="165"/>
                </a:cxn>
              </a:cxnLst>
              <a:rect l="0" t="0" r="r" b="b"/>
              <a:pathLst>
                <a:path w="17" h="165">
                  <a:moveTo>
                    <a:pt x="17" y="16"/>
                  </a:moveTo>
                  <a:lnTo>
                    <a:pt x="17" y="19"/>
                  </a:lnTo>
                  <a:lnTo>
                    <a:pt x="3" y="19"/>
                  </a:lnTo>
                  <a:lnTo>
                    <a:pt x="0" y="16"/>
                  </a:lnTo>
                  <a:lnTo>
                    <a:pt x="0" y="5"/>
                  </a:lnTo>
                  <a:lnTo>
                    <a:pt x="3" y="3"/>
                  </a:lnTo>
                  <a:lnTo>
                    <a:pt x="17" y="0"/>
                  </a:lnTo>
                  <a:lnTo>
                    <a:pt x="17" y="3"/>
                  </a:lnTo>
                  <a:lnTo>
                    <a:pt x="17" y="16"/>
                  </a:lnTo>
                  <a:close/>
                  <a:moveTo>
                    <a:pt x="17" y="165"/>
                  </a:moveTo>
                  <a:lnTo>
                    <a:pt x="17" y="165"/>
                  </a:lnTo>
                  <a:lnTo>
                    <a:pt x="6" y="165"/>
                  </a:lnTo>
                  <a:lnTo>
                    <a:pt x="3" y="165"/>
                  </a:lnTo>
                  <a:lnTo>
                    <a:pt x="3" y="138"/>
                  </a:lnTo>
                  <a:lnTo>
                    <a:pt x="3" y="97"/>
                  </a:lnTo>
                  <a:lnTo>
                    <a:pt x="3" y="57"/>
                  </a:lnTo>
                  <a:lnTo>
                    <a:pt x="17" y="54"/>
                  </a:lnTo>
                  <a:lnTo>
                    <a:pt x="17" y="78"/>
                  </a:lnTo>
                  <a:lnTo>
                    <a:pt x="17"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8" name="Freeform 39"/>
            <p:cNvSpPr>
              <a:spLocks/>
            </p:cNvSpPr>
            <p:nvPr/>
          </p:nvSpPr>
          <p:spPr bwMode="auto">
            <a:xfrm>
              <a:off x="2010" y="783"/>
              <a:ext cx="86" cy="114"/>
            </a:xfrm>
            <a:custGeom>
              <a:avLst/>
              <a:gdLst/>
              <a:ahLst/>
              <a:cxnLst>
                <a:cxn ang="0">
                  <a:pos x="86" y="114"/>
                </a:cxn>
                <a:cxn ang="0">
                  <a:pos x="86" y="114"/>
                </a:cxn>
                <a:cxn ang="0">
                  <a:pos x="72" y="114"/>
                </a:cxn>
                <a:cxn ang="0">
                  <a:pos x="72" y="114"/>
                </a:cxn>
                <a:cxn ang="0">
                  <a:pos x="72" y="114"/>
                </a:cxn>
                <a:cxn ang="0">
                  <a:pos x="72" y="84"/>
                </a:cxn>
                <a:cxn ang="0">
                  <a:pos x="72" y="84"/>
                </a:cxn>
                <a:cxn ang="0">
                  <a:pos x="72" y="43"/>
                </a:cxn>
                <a:cxn ang="0">
                  <a:pos x="72" y="43"/>
                </a:cxn>
                <a:cxn ang="0">
                  <a:pos x="72" y="33"/>
                </a:cxn>
                <a:cxn ang="0">
                  <a:pos x="66" y="22"/>
                </a:cxn>
                <a:cxn ang="0">
                  <a:pos x="61" y="16"/>
                </a:cxn>
                <a:cxn ang="0">
                  <a:pos x="50" y="14"/>
                </a:cxn>
                <a:cxn ang="0">
                  <a:pos x="50" y="14"/>
                </a:cxn>
                <a:cxn ang="0">
                  <a:pos x="42" y="14"/>
                </a:cxn>
                <a:cxn ang="0">
                  <a:pos x="31" y="16"/>
                </a:cxn>
                <a:cxn ang="0">
                  <a:pos x="17" y="27"/>
                </a:cxn>
                <a:cxn ang="0">
                  <a:pos x="17" y="33"/>
                </a:cxn>
                <a:cxn ang="0">
                  <a:pos x="17" y="33"/>
                </a:cxn>
                <a:cxn ang="0">
                  <a:pos x="17" y="114"/>
                </a:cxn>
                <a:cxn ang="0">
                  <a:pos x="17" y="114"/>
                </a:cxn>
                <a:cxn ang="0">
                  <a:pos x="17" y="114"/>
                </a:cxn>
                <a:cxn ang="0">
                  <a:pos x="6" y="114"/>
                </a:cxn>
                <a:cxn ang="0">
                  <a:pos x="3" y="114"/>
                </a:cxn>
                <a:cxn ang="0">
                  <a:pos x="3" y="114"/>
                </a:cxn>
                <a:cxn ang="0">
                  <a:pos x="3" y="87"/>
                </a:cxn>
                <a:cxn ang="0">
                  <a:pos x="3" y="70"/>
                </a:cxn>
                <a:cxn ang="0">
                  <a:pos x="3" y="70"/>
                </a:cxn>
                <a:cxn ang="0">
                  <a:pos x="0" y="6"/>
                </a:cxn>
                <a:cxn ang="0">
                  <a:pos x="3" y="3"/>
                </a:cxn>
                <a:cxn ang="0">
                  <a:pos x="3" y="3"/>
                </a:cxn>
                <a:cxn ang="0">
                  <a:pos x="14" y="3"/>
                </a:cxn>
                <a:cxn ang="0">
                  <a:pos x="17" y="3"/>
                </a:cxn>
                <a:cxn ang="0">
                  <a:pos x="17" y="3"/>
                </a:cxn>
                <a:cxn ang="0">
                  <a:pos x="17" y="14"/>
                </a:cxn>
                <a:cxn ang="0">
                  <a:pos x="17" y="14"/>
                </a:cxn>
                <a:cxn ang="0">
                  <a:pos x="33" y="6"/>
                </a:cxn>
                <a:cxn ang="0">
                  <a:pos x="42" y="3"/>
                </a:cxn>
                <a:cxn ang="0">
                  <a:pos x="53" y="0"/>
                </a:cxn>
                <a:cxn ang="0">
                  <a:pos x="53" y="0"/>
                </a:cxn>
                <a:cxn ang="0">
                  <a:pos x="61" y="3"/>
                </a:cxn>
                <a:cxn ang="0">
                  <a:pos x="69" y="6"/>
                </a:cxn>
                <a:cxn ang="0">
                  <a:pos x="77" y="11"/>
                </a:cxn>
                <a:cxn ang="0">
                  <a:pos x="83" y="19"/>
                </a:cxn>
                <a:cxn ang="0">
                  <a:pos x="83" y="19"/>
                </a:cxn>
                <a:cxn ang="0">
                  <a:pos x="86" y="33"/>
                </a:cxn>
                <a:cxn ang="0">
                  <a:pos x="86" y="46"/>
                </a:cxn>
                <a:cxn ang="0">
                  <a:pos x="86" y="68"/>
                </a:cxn>
                <a:cxn ang="0">
                  <a:pos x="86" y="68"/>
                </a:cxn>
                <a:cxn ang="0">
                  <a:pos x="86" y="114"/>
                </a:cxn>
                <a:cxn ang="0">
                  <a:pos x="86" y="114"/>
                </a:cxn>
              </a:cxnLst>
              <a:rect l="0" t="0" r="r" b="b"/>
              <a:pathLst>
                <a:path w="86" h="114">
                  <a:moveTo>
                    <a:pt x="86" y="114"/>
                  </a:moveTo>
                  <a:lnTo>
                    <a:pt x="86" y="114"/>
                  </a:lnTo>
                  <a:lnTo>
                    <a:pt x="72" y="114"/>
                  </a:lnTo>
                  <a:lnTo>
                    <a:pt x="72" y="84"/>
                  </a:lnTo>
                  <a:lnTo>
                    <a:pt x="72" y="43"/>
                  </a:lnTo>
                  <a:lnTo>
                    <a:pt x="72" y="33"/>
                  </a:lnTo>
                  <a:lnTo>
                    <a:pt x="66" y="22"/>
                  </a:lnTo>
                  <a:lnTo>
                    <a:pt x="61" y="16"/>
                  </a:lnTo>
                  <a:lnTo>
                    <a:pt x="50" y="14"/>
                  </a:lnTo>
                  <a:lnTo>
                    <a:pt x="42" y="14"/>
                  </a:lnTo>
                  <a:lnTo>
                    <a:pt x="31" y="16"/>
                  </a:lnTo>
                  <a:lnTo>
                    <a:pt x="17" y="27"/>
                  </a:lnTo>
                  <a:lnTo>
                    <a:pt x="17" y="33"/>
                  </a:lnTo>
                  <a:lnTo>
                    <a:pt x="17" y="114"/>
                  </a:lnTo>
                  <a:lnTo>
                    <a:pt x="6" y="114"/>
                  </a:lnTo>
                  <a:lnTo>
                    <a:pt x="3" y="114"/>
                  </a:lnTo>
                  <a:lnTo>
                    <a:pt x="3" y="87"/>
                  </a:lnTo>
                  <a:lnTo>
                    <a:pt x="3" y="70"/>
                  </a:lnTo>
                  <a:lnTo>
                    <a:pt x="0" y="6"/>
                  </a:lnTo>
                  <a:lnTo>
                    <a:pt x="3" y="3"/>
                  </a:lnTo>
                  <a:lnTo>
                    <a:pt x="14" y="3"/>
                  </a:lnTo>
                  <a:lnTo>
                    <a:pt x="17" y="3"/>
                  </a:lnTo>
                  <a:lnTo>
                    <a:pt x="17" y="14"/>
                  </a:lnTo>
                  <a:lnTo>
                    <a:pt x="33" y="6"/>
                  </a:lnTo>
                  <a:lnTo>
                    <a:pt x="42" y="3"/>
                  </a:lnTo>
                  <a:lnTo>
                    <a:pt x="53" y="0"/>
                  </a:lnTo>
                  <a:lnTo>
                    <a:pt x="61" y="3"/>
                  </a:lnTo>
                  <a:lnTo>
                    <a:pt x="69" y="6"/>
                  </a:lnTo>
                  <a:lnTo>
                    <a:pt x="77" y="11"/>
                  </a:lnTo>
                  <a:lnTo>
                    <a:pt x="83" y="19"/>
                  </a:lnTo>
                  <a:lnTo>
                    <a:pt x="86" y="33"/>
                  </a:lnTo>
                  <a:lnTo>
                    <a:pt x="86" y="46"/>
                  </a:lnTo>
                  <a:lnTo>
                    <a:pt x="86" y="68"/>
                  </a:lnTo>
                  <a:lnTo>
                    <a:pt x="86"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9" name="Freeform 38"/>
            <p:cNvSpPr>
              <a:spLocks noEditPoints="1"/>
            </p:cNvSpPr>
            <p:nvPr/>
          </p:nvSpPr>
          <p:spPr bwMode="auto">
            <a:xfrm>
              <a:off x="2129" y="783"/>
              <a:ext cx="90" cy="116"/>
            </a:xfrm>
            <a:custGeom>
              <a:avLst/>
              <a:gdLst/>
              <a:ahLst/>
              <a:cxnLst>
                <a:cxn ang="0">
                  <a:pos x="90" y="57"/>
                </a:cxn>
                <a:cxn ang="0">
                  <a:pos x="11" y="57"/>
                </a:cxn>
                <a:cxn ang="0">
                  <a:pos x="11" y="57"/>
                </a:cxn>
                <a:cxn ang="0">
                  <a:pos x="13" y="76"/>
                </a:cxn>
                <a:cxn ang="0">
                  <a:pos x="22" y="89"/>
                </a:cxn>
                <a:cxn ang="0">
                  <a:pos x="27" y="97"/>
                </a:cxn>
                <a:cxn ang="0">
                  <a:pos x="35" y="100"/>
                </a:cxn>
                <a:cxn ang="0">
                  <a:pos x="44" y="103"/>
                </a:cxn>
                <a:cxn ang="0">
                  <a:pos x="52" y="106"/>
                </a:cxn>
                <a:cxn ang="0">
                  <a:pos x="52" y="106"/>
                </a:cxn>
                <a:cxn ang="0">
                  <a:pos x="60" y="103"/>
                </a:cxn>
                <a:cxn ang="0">
                  <a:pos x="71" y="100"/>
                </a:cxn>
                <a:cxn ang="0">
                  <a:pos x="77" y="97"/>
                </a:cxn>
                <a:cxn ang="0">
                  <a:pos x="85" y="89"/>
                </a:cxn>
                <a:cxn ang="0">
                  <a:pos x="88" y="92"/>
                </a:cxn>
                <a:cxn ang="0">
                  <a:pos x="88" y="92"/>
                </a:cxn>
                <a:cxn ang="0">
                  <a:pos x="85" y="103"/>
                </a:cxn>
                <a:cxn ang="0">
                  <a:pos x="85" y="106"/>
                </a:cxn>
                <a:cxn ang="0">
                  <a:pos x="85" y="106"/>
                </a:cxn>
                <a:cxn ang="0">
                  <a:pos x="68" y="114"/>
                </a:cxn>
                <a:cxn ang="0">
                  <a:pos x="49" y="116"/>
                </a:cxn>
                <a:cxn ang="0">
                  <a:pos x="49" y="116"/>
                </a:cxn>
                <a:cxn ang="0">
                  <a:pos x="38" y="116"/>
                </a:cxn>
                <a:cxn ang="0">
                  <a:pos x="27" y="111"/>
                </a:cxn>
                <a:cxn ang="0">
                  <a:pos x="19" y="108"/>
                </a:cxn>
                <a:cxn ang="0">
                  <a:pos x="11" y="100"/>
                </a:cxn>
                <a:cxn ang="0">
                  <a:pos x="5" y="92"/>
                </a:cxn>
                <a:cxn ang="0">
                  <a:pos x="2" y="81"/>
                </a:cxn>
                <a:cxn ang="0">
                  <a:pos x="0" y="70"/>
                </a:cxn>
                <a:cxn ang="0">
                  <a:pos x="0" y="60"/>
                </a:cxn>
                <a:cxn ang="0">
                  <a:pos x="0" y="60"/>
                </a:cxn>
                <a:cxn ang="0">
                  <a:pos x="2" y="35"/>
                </a:cxn>
                <a:cxn ang="0">
                  <a:pos x="5" y="27"/>
                </a:cxn>
                <a:cxn ang="0">
                  <a:pos x="11" y="16"/>
                </a:cxn>
                <a:cxn ang="0">
                  <a:pos x="16" y="11"/>
                </a:cxn>
                <a:cxn ang="0">
                  <a:pos x="27" y="6"/>
                </a:cxn>
                <a:cxn ang="0">
                  <a:pos x="35" y="3"/>
                </a:cxn>
                <a:cxn ang="0">
                  <a:pos x="46" y="0"/>
                </a:cxn>
                <a:cxn ang="0">
                  <a:pos x="46" y="0"/>
                </a:cxn>
                <a:cxn ang="0">
                  <a:pos x="57" y="3"/>
                </a:cxn>
                <a:cxn ang="0">
                  <a:pos x="68" y="6"/>
                </a:cxn>
                <a:cxn ang="0">
                  <a:pos x="74" y="11"/>
                </a:cxn>
                <a:cxn ang="0">
                  <a:pos x="79" y="16"/>
                </a:cxn>
                <a:cxn ang="0">
                  <a:pos x="85" y="24"/>
                </a:cxn>
                <a:cxn ang="0">
                  <a:pos x="88" y="35"/>
                </a:cxn>
                <a:cxn ang="0">
                  <a:pos x="90" y="57"/>
                </a:cxn>
                <a:cxn ang="0">
                  <a:pos x="90" y="57"/>
                </a:cxn>
                <a:cxn ang="0">
                  <a:pos x="46" y="11"/>
                </a:cxn>
                <a:cxn ang="0">
                  <a:pos x="46" y="11"/>
                </a:cxn>
                <a:cxn ang="0">
                  <a:pos x="33" y="14"/>
                </a:cxn>
                <a:cxn ang="0">
                  <a:pos x="22" y="22"/>
                </a:cxn>
                <a:cxn ang="0">
                  <a:pos x="16" y="33"/>
                </a:cxn>
                <a:cxn ang="0">
                  <a:pos x="13" y="46"/>
                </a:cxn>
                <a:cxn ang="0">
                  <a:pos x="77" y="46"/>
                </a:cxn>
                <a:cxn ang="0">
                  <a:pos x="77" y="46"/>
                </a:cxn>
                <a:cxn ang="0">
                  <a:pos x="74" y="33"/>
                </a:cxn>
                <a:cxn ang="0">
                  <a:pos x="68" y="22"/>
                </a:cxn>
                <a:cxn ang="0">
                  <a:pos x="60" y="14"/>
                </a:cxn>
                <a:cxn ang="0">
                  <a:pos x="46" y="11"/>
                </a:cxn>
                <a:cxn ang="0">
                  <a:pos x="46" y="11"/>
                </a:cxn>
              </a:cxnLst>
              <a:rect l="0" t="0" r="r" b="b"/>
              <a:pathLst>
                <a:path w="90" h="116">
                  <a:moveTo>
                    <a:pt x="90" y="57"/>
                  </a:moveTo>
                  <a:lnTo>
                    <a:pt x="11" y="57"/>
                  </a:lnTo>
                  <a:lnTo>
                    <a:pt x="13" y="76"/>
                  </a:lnTo>
                  <a:lnTo>
                    <a:pt x="22" y="89"/>
                  </a:lnTo>
                  <a:lnTo>
                    <a:pt x="27" y="97"/>
                  </a:lnTo>
                  <a:lnTo>
                    <a:pt x="35" y="100"/>
                  </a:lnTo>
                  <a:lnTo>
                    <a:pt x="44" y="103"/>
                  </a:lnTo>
                  <a:lnTo>
                    <a:pt x="52" y="106"/>
                  </a:lnTo>
                  <a:lnTo>
                    <a:pt x="60" y="103"/>
                  </a:lnTo>
                  <a:lnTo>
                    <a:pt x="71" y="100"/>
                  </a:lnTo>
                  <a:lnTo>
                    <a:pt x="77" y="97"/>
                  </a:lnTo>
                  <a:lnTo>
                    <a:pt x="85" y="89"/>
                  </a:lnTo>
                  <a:lnTo>
                    <a:pt x="88" y="92"/>
                  </a:lnTo>
                  <a:lnTo>
                    <a:pt x="85" y="103"/>
                  </a:lnTo>
                  <a:lnTo>
                    <a:pt x="85" y="106"/>
                  </a:lnTo>
                  <a:lnTo>
                    <a:pt x="68" y="114"/>
                  </a:lnTo>
                  <a:lnTo>
                    <a:pt x="49" y="116"/>
                  </a:lnTo>
                  <a:lnTo>
                    <a:pt x="38" y="116"/>
                  </a:lnTo>
                  <a:lnTo>
                    <a:pt x="27" y="111"/>
                  </a:lnTo>
                  <a:lnTo>
                    <a:pt x="19" y="108"/>
                  </a:lnTo>
                  <a:lnTo>
                    <a:pt x="11" y="100"/>
                  </a:lnTo>
                  <a:lnTo>
                    <a:pt x="5" y="92"/>
                  </a:lnTo>
                  <a:lnTo>
                    <a:pt x="2" y="81"/>
                  </a:lnTo>
                  <a:lnTo>
                    <a:pt x="0" y="70"/>
                  </a:lnTo>
                  <a:lnTo>
                    <a:pt x="0" y="60"/>
                  </a:lnTo>
                  <a:lnTo>
                    <a:pt x="2" y="35"/>
                  </a:lnTo>
                  <a:lnTo>
                    <a:pt x="5" y="27"/>
                  </a:lnTo>
                  <a:lnTo>
                    <a:pt x="11" y="16"/>
                  </a:lnTo>
                  <a:lnTo>
                    <a:pt x="16" y="11"/>
                  </a:lnTo>
                  <a:lnTo>
                    <a:pt x="27" y="6"/>
                  </a:lnTo>
                  <a:lnTo>
                    <a:pt x="35" y="3"/>
                  </a:lnTo>
                  <a:lnTo>
                    <a:pt x="46" y="0"/>
                  </a:lnTo>
                  <a:lnTo>
                    <a:pt x="57" y="3"/>
                  </a:lnTo>
                  <a:lnTo>
                    <a:pt x="68" y="6"/>
                  </a:lnTo>
                  <a:lnTo>
                    <a:pt x="74" y="11"/>
                  </a:lnTo>
                  <a:lnTo>
                    <a:pt x="79" y="16"/>
                  </a:lnTo>
                  <a:lnTo>
                    <a:pt x="85" y="24"/>
                  </a:lnTo>
                  <a:lnTo>
                    <a:pt x="88" y="35"/>
                  </a:lnTo>
                  <a:lnTo>
                    <a:pt x="90" y="57"/>
                  </a:lnTo>
                  <a:close/>
                  <a:moveTo>
                    <a:pt x="46" y="11"/>
                  </a:moveTo>
                  <a:lnTo>
                    <a:pt x="46" y="11"/>
                  </a:lnTo>
                  <a:lnTo>
                    <a:pt x="33" y="14"/>
                  </a:lnTo>
                  <a:lnTo>
                    <a:pt x="22" y="22"/>
                  </a:lnTo>
                  <a:lnTo>
                    <a:pt x="16" y="33"/>
                  </a:lnTo>
                  <a:lnTo>
                    <a:pt x="13" y="46"/>
                  </a:lnTo>
                  <a:lnTo>
                    <a:pt x="77" y="46"/>
                  </a:lnTo>
                  <a:lnTo>
                    <a:pt x="74" y="33"/>
                  </a:lnTo>
                  <a:lnTo>
                    <a:pt x="68"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37"/>
            <p:cNvSpPr>
              <a:spLocks/>
            </p:cNvSpPr>
            <p:nvPr/>
          </p:nvSpPr>
          <p:spPr bwMode="auto">
            <a:xfrm>
              <a:off x="2244" y="783"/>
              <a:ext cx="72" cy="116"/>
            </a:xfrm>
            <a:custGeom>
              <a:avLst/>
              <a:gdLst/>
              <a:ahLst/>
              <a:cxnLst>
                <a:cxn ang="0">
                  <a:pos x="30" y="116"/>
                </a:cxn>
                <a:cxn ang="0">
                  <a:pos x="30" y="116"/>
                </a:cxn>
                <a:cxn ang="0">
                  <a:pos x="14" y="114"/>
                </a:cxn>
                <a:cxn ang="0">
                  <a:pos x="0" y="108"/>
                </a:cxn>
                <a:cxn ang="0">
                  <a:pos x="0" y="106"/>
                </a:cxn>
                <a:cxn ang="0">
                  <a:pos x="0" y="106"/>
                </a:cxn>
                <a:cxn ang="0">
                  <a:pos x="0" y="95"/>
                </a:cxn>
                <a:cxn ang="0">
                  <a:pos x="3" y="92"/>
                </a:cxn>
                <a:cxn ang="0">
                  <a:pos x="3" y="92"/>
                </a:cxn>
                <a:cxn ang="0">
                  <a:pos x="17" y="103"/>
                </a:cxn>
                <a:cxn ang="0">
                  <a:pos x="22" y="106"/>
                </a:cxn>
                <a:cxn ang="0">
                  <a:pos x="30" y="106"/>
                </a:cxn>
                <a:cxn ang="0">
                  <a:pos x="30" y="106"/>
                </a:cxn>
                <a:cxn ang="0">
                  <a:pos x="41" y="106"/>
                </a:cxn>
                <a:cxn ang="0">
                  <a:pos x="50" y="100"/>
                </a:cxn>
                <a:cxn ang="0">
                  <a:pos x="55" y="95"/>
                </a:cxn>
                <a:cxn ang="0">
                  <a:pos x="58" y="84"/>
                </a:cxn>
                <a:cxn ang="0">
                  <a:pos x="58" y="84"/>
                </a:cxn>
                <a:cxn ang="0">
                  <a:pos x="55" y="76"/>
                </a:cxn>
                <a:cxn ang="0">
                  <a:pos x="50" y="68"/>
                </a:cxn>
                <a:cxn ang="0">
                  <a:pos x="39" y="65"/>
                </a:cxn>
                <a:cxn ang="0">
                  <a:pos x="28" y="62"/>
                </a:cxn>
                <a:cxn ang="0">
                  <a:pos x="17" y="60"/>
                </a:cxn>
                <a:cxn ang="0">
                  <a:pos x="8" y="54"/>
                </a:cxn>
                <a:cxn ang="0">
                  <a:pos x="3" y="46"/>
                </a:cxn>
                <a:cxn ang="0">
                  <a:pos x="0" y="33"/>
                </a:cxn>
                <a:cxn ang="0">
                  <a:pos x="0" y="33"/>
                </a:cxn>
                <a:cxn ang="0">
                  <a:pos x="0" y="24"/>
                </a:cxn>
                <a:cxn ang="0">
                  <a:pos x="3" y="16"/>
                </a:cxn>
                <a:cxn ang="0">
                  <a:pos x="11" y="8"/>
                </a:cxn>
                <a:cxn ang="0">
                  <a:pos x="22" y="3"/>
                </a:cxn>
                <a:cxn ang="0">
                  <a:pos x="36" y="0"/>
                </a:cxn>
                <a:cxn ang="0">
                  <a:pos x="36" y="0"/>
                </a:cxn>
                <a:cxn ang="0">
                  <a:pos x="50" y="3"/>
                </a:cxn>
                <a:cxn ang="0">
                  <a:pos x="63" y="8"/>
                </a:cxn>
                <a:cxn ang="0">
                  <a:pos x="66" y="8"/>
                </a:cxn>
                <a:cxn ang="0">
                  <a:pos x="66" y="8"/>
                </a:cxn>
                <a:cxn ang="0">
                  <a:pos x="63" y="22"/>
                </a:cxn>
                <a:cxn ang="0">
                  <a:pos x="63" y="22"/>
                </a:cxn>
                <a:cxn ang="0">
                  <a:pos x="63" y="22"/>
                </a:cxn>
                <a:cxn ang="0">
                  <a:pos x="50" y="14"/>
                </a:cxn>
                <a:cxn ang="0">
                  <a:pos x="36" y="14"/>
                </a:cxn>
                <a:cxn ang="0">
                  <a:pos x="36" y="14"/>
                </a:cxn>
                <a:cxn ang="0">
                  <a:pos x="28" y="14"/>
                </a:cxn>
                <a:cxn ang="0">
                  <a:pos x="19" y="16"/>
                </a:cxn>
                <a:cxn ang="0">
                  <a:pos x="14" y="22"/>
                </a:cxn>
                <a:cxn ang="0">
                  <a:pos x="11" y="30"/>
                </a:cxn>
                <a:cxn ang="0">
                  <a:pos x="11" y="30"/>
                </a:cxn>
                <a:cxn ang="0">
                  <a:pos x="14" y="41"/>
                </a:cxn>
                <a:cxn ang="0">
                  <a:pos x="22" y="46"/>
                </a:cxn>
                <a:cxn ang="0">
                  <a:pos x="41" y="52"/>
                </a:cxn>
                <a:cxn ang="0">
                  <a:pos x="52" y="57"/>
                </a:cxn>
                <a:cxn ang="0">
                  <a:pos x="61" y="62"/>
                </a:cxn>
                <a:cxn ang="0">
                  <a:pos x="69" y="70"/>
                </a:cxn>
                <a:cxn ang="0">
                  <a:pos x="72" y="84"/>
                </a:cxn>
                <a:cxn ang="0">
                  <a:pos x="72" y="84"/>
                </a:cxn>
                <a:cxn ang="0">
                  <a:pos x="69" y="92"/>
                </a:cxn>
                <a:cxn ang="0">
                  <a:pos x="66" y="97"/>
                </a:cxn>
                <a:cxn ang="0">
                  <a:pos x="63" y="106"/>
                </a:cxn>
                <a:cxn ang="0">
                  <a:pos x="58" y="108"/>
                </a:cxn>
                <a:cxn ang="0">
                  <a:pos x="44" y="114"/>
                </a:cxn>
                <a:cxn ang="0">
                  <a:pos x="30" y="116"/>
                </a:cxn>
                <a:cxn ang="0">
                  <a:pos x="30" y="116"/>
                </a:cxn>
              </a:cxnLst>
              <a:rect l="0" t="0" r="r" b="b"/>
              <a:pathLst>
                <a:path w="72" h="116">
                  <a:moveTo>
                    <a:pt x="30" y="116"/>
                  </a:moveTo>
                  <a:lnTo>
                    <a:pt x="30" y="116"/>
                  </a:lnTo>
                  <a:lnTo>
                    <a:pt x="14" y="114"/>
                  </a:lnTo>
                  <a:lnTo>
                    <a:pt x="0" y="108"/>
                  </a:lnTo>
                  <a:lnTo>
                    <a:pt x="0" y="106"/>
                  </a:lnTo>
                  <a:lnTo>
                    <a:pt x="0" y="95"/>
                  </a:lnTo>
                  <a:lnTo>
                    <a:pt x="3" y="92"/>
                  </a:lnTo>
                  <a:lnTo>
                    <a:pt x="17" y="103"/>
                  </a:lnTo>
                  <a:lnTo>
                    <a:pt x="22" y="106"/>
                  </a:lnTo>
                  <a:lnTo>
                    <a:pt x="30" y="106"/>
                  </a:lnTo>
                  <a:lnTo>
                    <a:pt x="41" y="106"/>
                  </a:lnTo>
                  <a:lnTo>
                    <a:pt x="50" y="100"/>
                  </a:lnTo>
                  <a:lnTo>
                    <a:pt x="55" y="95"/>
                  </a:lnTo>
                  <a:lnTo>
                    <a:pt x="58" y="84"/>
                  </a:lnTo>
                  <a:lnTo>
                    <a:pt x="55" y="76"/>
                  </a:lnTo>
                  <a:lnTo>
                    <a:pt x="50" y="68"/>
                  </a:lnTo>
                  <a:lnTo>
                    <a:pt x="39" y="65"/>
                  </a:lnTo>
                  <a:lnTo>
                    <a:pt x="28" y="62"/>
                  </a:lnTo>
                  <a:lnTo>
                    <a:pt x="17" y="60"/>
                  </a:lnTo>
                  <a:lnTo>
                    <a:pt x="8" y="54"/>
                  </a:lnTo>
                  <a:lnTo>
                    <a:pt x="3" y="46"/>
                  </a:lnTo>
                  <a:lnTo>
                    <a:pt x="0" y="33"/>
                  </a:lnTo>
                  <a:lnTo>
                    <a:pt x="0" y="24"/>
                  </a:lnTo>
                  <a:lnTo>
                    <a:pt x="3" y="16"/>
                  </a:lnTo>
                  <a:lnTo>
                    <a:pt x="11" y="8"/>
                  </a:lnTo>
                  <a:lnTo>
                    <a:pt x="22" y="3"/>
                  </a:lnTo>
                  <a:lnTo>
                    <a:pt x="36" y="0"/>
                  </a:lnTo>
                  <a:lnTo>
                    <a:pt x="50" y="3"/>
                  </a:lnTo>
                  <a:lnTo>
                    <a:pt x="63" y="8"/>
                  </a:lnTo>
                  <a:lnTo>
                    <a:pt x="66" y="8"/>
                  </a:lnTo>
                  <a:lnTo>
                    <a:pt x="63" y="22"/>
                  </a:lnTo>
                  <a:lnTo>
                    <a:pt x="50" y="14"/>
                  </a:lnTo>
                  <a:lnTo>
                    <a:pt x="36" y="14"/>
                  </a:lnTo>
                  <a:lnTo>
                    <a:pt x="28" y="14"/>
                  </a:lnTo>
                  <a:lnTo>
                    <a:pt x="19" y="16"/>
                  </a:lnTo>
                  <a:lnTo>
                    <a:pt x="14" y="22"/>
                  </a:lnTo>
                  <a:lnTo>
                    <a:pt x="11" y="30"/>
                  </a:lnTo>
                  <a:lnTo>
                    <a:pt x="14" y="41"/>
                  </a:lnTo>
                  <a:lnTo>
                    <a:pt x="22" y="46"/>
                  </a:lnTo>
                  <a:lnTo>
                    <a:pt x="41" y="52"/>
                  </a:lnTo>
                  <a:lnTo>
                    <a:pt x="52" y="57"/>
                  </a:lnTo>
                  <a:lnTo>
                    <a:pt x="61" y="62"/>
                  </a:lnTo>
                  <a:lnTo>
                    <a:pt x="69" y="70"/>
                  </a:lnTo>
                  <a:lnTo>
                    <a:pt x="72" y="84"/>
                  </a:lnTo>
                  <a:lnTo>
                    <a:pt x="69" y="92"/>
                  </a:lnTo>
                  <a:lnTo>
                    <a:pt x="66" y="97"/>
                  </a:lnTo>
                  <a:lnTo>
                    <a:pt x="63" y="106"/>
                  </a:lnTo>
                  <a:lnTo>
                    <a:pt x="58" y="108"/>
                  </a:lnTo>
                  <a:lnTo>
                    <a:pt x="44"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1" name="Freeform 36"/>
            <p:cNvSpPr>
              <a:spLocks/>
            </p:cNvSpPr>
            <p:nvPr/>
          </p:nvSpPr>
          <p:spPr bwMode="auto">
            <a:xfrm>
              <a:off x="2338" y="783"/>
              <a:ext cx="71" cy="116"/>
            </a:xfrm>
            <a:custGeom>
              <a:avLst/>
              <a:gdLst/>
              <a:ahLst/>
              <a:cxnLst>
                <a:cxn ang="0">
                  <a:pos x="33" y="116"/>
                </a:cxn>
                <a:cxn ang="0">
                  <a:pos x="33" y="116"/>
                </a:cxn>
                <a:cxn ang="0">
                  <a:pos x="16" y="114"/>
                </a:cxn>
                <a:cxn ang="0">
                  <a:pos x="0" y="108"/>
                </a:cxn>
                <a:cxn ang="0">
                  <a:pos x="0" y="106"/>
                </a:cxn>
                <a:cxn ang="0">
                  <a:pos x="0" y="106"/>
                </a:cxn>
                <a:cxn ang="0">
                  <a:pos x="2" y="95"/>
                </a:cxn>
                <a:cxn ang="0">
                  <a:pos x="2" y="92"/>
                </a:cxn>
                <a:cxn ang="0">
                  <a:pos x="2" y="92"/>
                </a:cxn>
                <a:cxn ang="0">
                  <a:pos x="16" y="103"/>
                </a:cxn>
                <a:cxn ang="0">
                  <a:pos x="24" y="106"/>
                </a:cxn>
                <a:cxn ang="0">
                  <a:pos x="33" y="106"/>
                </a:cxn>
                <a:cxn ang="0">
                  <a:pos x="33" y="106"/>
                </a:cxn>
                <a:cxn ang="0">
                  <a:pos x="41" y="106"/>
                </a:cxn>
                <a:cxn ang="0">
                  <a:pos x="49" y="100"/>
                </a:cxn>
                <a:cxn ang="0">
                  <a:pos x="57" y="95"/>
                </a:cxn>
                <a:cxn ang="0">
                  <a:pos x="57" y="84"/>
                </a:cxn>
                <a:cxn ang="0">
                  <a:pos x="57" y="84"/>
                </a:cxn>
                <a:cxn ang="0">
                  <a:pos x="55" y="76"/>
                </a:cxn>
                <a:cxn ang="0">
                  <a:pos x="49" y="68"/>
                </a:cxn>
                <a:cxn ang="0">
                  <a:pos x="41" y="65"/>
                </a:cxn>
                <a:cxn ang="0">
                  <a:pos x="30" y="62"/>
                </a:cxn>
                <a:cxn ang="0">
                  <a:pos x="19" y="60"/>
                </a:cxn>
                <a:cxn ang="0">
                  <a:pos x="11" y="54"/>
                </a:cxn>
                <a:cxn ang="0">
                  <a:pos x="2" y="46"/>
                </a:cxn>
                <a:cxn ang="0">
                  <a:pos x="0" y="33"/>
                </a:cxn>
                <a:cxn ang="0">
                  <a:pos x="0" y="33"/>
                </a:cxn>
                <a:cxn ang="0">
                  <a:pos x="2" y="24"/>
                </a:cxn>
                <a:cxn ang="0">
                  <a:pos x="2" y="16"/>
                </a:cxn>
                <a:cxn ang="0">
                  <a:pos x="13" y="8"/>
                </a:cxn>
                <a:cxn ang="0">
                  <a:pos x="24" y="3"/>
                </a:cxn>
                <a:cxn ang="0">
                  <a:pos x="38" y="0"/>
                </a:cxn>
                <a:cxn ang="0">
                  <a:pos x="38" y="0"/>
                </a:cxn>
                <a:cxn ang="0">
                  <a:pos x="52" y="3"/>
                </a:cxn>
                <a:cxn ang="0">
                  <a:pos x="66" y="8"/>
                </a:cxn>
                <a:cxn ang="0">
                  <a:pos x="66" y="8"/>
                </a:cxn>
                <a:cxn ang="0">
                  <a:pos x="66" y="8"/>
                </a:cxn>
                <a:cxn ang="0">
                  <a:pos x="66" y="22"/>
                </a:cxn>
                <a:cxn ang="0">
                  <a:pos x="63" y="22"/>
                </a:cxn>
                <a:cxn ang="0">
                  <a:pos x="63" y="22"/>
                </a:cxn>
                <a:cxn ang="0">
                  <a:pos x="52" y="14"/>
                </a:cxn>
                <a:cxn ang="0">
                  <a:pos x="38" y="14"/>
                </a:cxn>
                <a:cxn ang="0">
                  <a:pos x="38" y="14"/>
                </a:cxn>
                <a:cxn ang="0">
                  <a:pos x="30" y="14"/>
                </a:cxn>
                <a:cxn ang="0">
                  <a:pos x="22" y="16"/>
                </a:cxn>
                <a:cxn ang="0">
                  <a:pos x="16" y="22"/>
                </a:cxn>
                <a:cxn ang="0">
                  <a:pos x="13" y="30"/>
                </a:cxn>
                <a:cxn ang="0">
                  <a:pos x="13" y="30"/>
                </a:cxn>
                <a:cxn ang="0">
                  <a:pos x="16" y="41"/>
                </a:cxn>
                <a:cxn ang="0">
                  <a:pos x="22" y="46"/>
                </a:cxn>
                <a:cxn ang="0">
                  <a:pos x="44" y="52"/>
                </a:cxn>
                <a:cxn ang="0">
                  <a:pos x="52" y="57"/>
                </a:cxn>
                <a:cxn ang="0">
                  <a:pos x="63" y="62"/>
                </a:cxn>
                <a:cxn ang="0">
                  <a:pos x="68" y="70"/>
                </a:cxn>
                <a:cxn ang="0">
                  <a:pos x="71" y="84"/>
                </a:cxn>
                <a:cxn ang="0">
                  <a:pos x="71" y="84"/>
                </a:cxn>
                <a:cxn ang="0">
                  <a:pos x="71" y="92"/>
                </a:cxn>
                <a:cxn ang="0">
                  <a:pos x="68" y="97"/>
                </a:cxn>
                <a:cxn ang="0">
                  <a:pos x="63" y="106"/>
                </a:cxn>
                <a:cxn ang="0">
                  <a:pos x="60" y="108"/>
                </a:cxn>
                <a:cxn ang="0">
                  <a:pos x="46" y="114"/>
                </a:cxn>
                <a:cxn ang="0">
                  <a:pos x="33" y="116"/>
                </a:cxn>
                <a:cxn ang="0">
                  <a:pos x="33" y="116"/>
                </a:cxn>
              </a:cxnLst>
              <a:rect l="0" t="0" r="r" b="b"/>
              <a:pathLst>
                <a:path w="71" h="116">
                  <a:moveTo>
                    <a:pt x="33" y="116"/>
                  </a:moveTo>
                  <a:lnTo>
                    <a:pt x="33" y="116"/>
                  </a:lnTo>
                  <a:lnTo>
                    <a:pt x="16" y="114"/>
                  </a:lnTo>
                  <a:lnTo>
                    <a:pt x="0" y="108"/>
                  </a:lnTo>
                  <a:lnTo>
                    <a:pt x="0" y="106"/>
                  </a:lnTo>
                  <a:lnTo>
                    <a:pt x="2" y="95"/>
                  </a:lnTo>
                  <a:lnTo>
                    <a:pt x="2" y="92"/>
                  </a:lnTo>
                  <a:lnTo>
                    <a:pt x="16" y="103"/>
                  </a:lnTo>
                  <a:lnTo>
                    <a:pt x="24" y="106"/>
                  </a:lnTo>
                  <a:lnTo>
                    <a:pt x="33" y="106"/>
                  </a:lnTo>
                  <a:lnTo>
                    <a:pt x="41" y="106"/>
                  </a:lnTo>
                  <a:lnTo>
                    <a:pt x="49" y="100"/>
                  </a:lnTo>
                  <a:lnTo>
                    <a:pt x="57" y="95"/>
                  </a:lnTo>
                  <a:lnTo>
                    <a:pt x="57" y="84"/>
                  </a:lnTo>
                  <a:lnTo>
                    <a:pt x="55" y="76"/>
                  </a:lnTo>
                  <a:lnTo>
                    <a:pt x="49" y="68"/>
                  </a:lnTo>
                  <a:lnTo>
                    <a:pt x="41" y="65"/>
                  </a:lnTo>
                  <a:lnTo>
                    <a:pt x="30" y="62"/>
                  </a:lnTo>
                  <a:lnTo>
                    <a:pt x="19" y="60"/>
                  </a:lnTo>
                  <a:lnTo>
                    <a:pt x="11" y="54"/>
                  </a:lnTo>
                  <a:lnTo>
                    <a:pt x="2" y="46"/>
                  </a:lnTo>
                  <a:lnTo>
                    <a:pt x="0" y="33"/>
                  </a:lnTo>
                  <a:lnTo>
                    <a:pt x="2" y="24"/>
                  </a:lnTo>
                  <a:lnTo>
                    <a:pt x="2" y="16"/>
                  </a:lnTo>
                  <a:lnTo>
                    <a:pt x="13" y="8"/>
                  </a:lnTo>
                  <a:lnTo>
                    <a:pt x="24" y="3"/>
                  </a:lnTo>
                  <a:lnTo>
                    <a:pt x="38" y="0"/>
                  </a:lnTo>
                  <a:lnTo>
                    <a:pt x="52" y="3"/>
                  </a:lnTo>
                  <a:lnTo>
                    <a:pt x="66" y="8"/>
                  </a:lnTo>
                  <a:lnTo>
                    <a:pt x="66" y="22"/>
                  </a:lnTo>
                  <a:lnTo>
                    <a:pt x="63" y="22"/>
                  </a:lnTo>
                  <a:lnTo>
                    <a:pt x="52" y="14"/>
                  </a:lnTo>
                  <a:lnTo>
                    <a:pt x="38" y="14"/>
                  </a:lnTo>
                  <a:lnTo>
                    <a:pt x="30" y="14"/>
                  </a:lnTo>
                  <a:lnTo>
                    <a:pt x="22" y="16"/>
                  </a:lnTo>
                  <a:lnTo>
                    <a:pt x="16" y="22"/>
                  </a:lnTo>
                  <a:lnTo>
                    <a:pt x="13" y="30"/>
                  </a:lnTo>
                  <a:lnTo>
                    <a:pt x="16" y="41"/>
                  </a:lnTo>
                  <a:lnTo>
                    <a:pt x="22" y="46"/>
                  </a:lnTo>
                  <a:lnTo>
                    <a:pt x="44" y="52"/>
                  </a:lnTo>
                  <a:lnTo>
                    <a:pt x="52" y="57"/>
                  </a:lnTo>
                  <a:lnTo>
                    <a:pt x="63" y="62"/>
                  </a:lnTo>
                  <a:lnTo>
                    <a:pt x="68" y="70"/>
                  </a:lnTo>
                  <a:lnTo>
                    <a:pt x="71" y="84"/>
                  </a:lnTo>
                  <a:lnTo>
                    <a:pt x="71" y="92"/>
                  </a:lnTo>
                  <a:lnTo>
                    <a:pt x="68" y="97"/>
                  </a:lnTo>
                  <a:lnTo>
                    <a:pt x="63" y="106"/>
                  </a:lnTo>
                  <a:lnTo>
                    <a:pt x="60" y="108"/>
                  </a:lnTo>
                  <a:lnTo>
                    <a:pt x="46"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Freeform 35"/>
            <p:cNvSpPr>
              <a:spLocks/>
            </p:cNvSpPr>
            <p:nvPr/>
          </p:nvSpPr>
          <p:spPr bwMode="auto">
            <a:xfrm>
              <a:off x="2505" y="740"/>
              <a:ext cx="88" cy="159"/>
            </a:xfrm>
            <a:custGeom>
              <a:avLst/>
              <a:gdLst/>
              <a:ahLst/>
              <a:cxnLst>
                <a:cxn ang="0">
                  <a:pos x="83" y="132"/>
                </a:cxn>
                <a:cxn ang="0">
                  <a:pos x="66" y="154"/>
                </a:cxn>
                <a:cxn ang="0">
                  <a:pos x="39" y="159"/>
                </a:cxn>
                <a:cxn ang="0">
                  <a:pos x="20" y="157"/>
                </a:cxn>
                <a:cxn ang="0">
                  <a:pos x="3" y="149"/>
                </a:cxn>
                <a:cxn ang="0">
                  <a:pos x="3" y="132"/>
                </a:cxn>
                <a:cxn ang="0">
                  <a:pos x="3" y="132"/>
                </a:cxn>
                <a:cxn ang="0">
                  <a:pos x="20" y="146"/>
                </a:cxn>
                <a:cxn ang="0">
                  <a:pos x="39" y="149"/>
                </a:cxn>
                <a:cxn ang="0">
                  <a:pos x="53" y="146"/>
                </a:cxn>
                <a:cxn ang="0">
                  <a:pos x="72" y="130"/>
                </a:cxn>
                <a:cxn ang="0">
                  <a:pos x="75" y="116"/>
                </a:cxn>
                <a:cxn ang="0">
                  <a:pos x="72" y="105"/>
                </a:cxn>
                <a:cxn ang="0">
                  <a:pos x="50" y="89"/>
                </a:cxn>
                <a:cxn ang="0">
                  <a:pos x="25" y="76"/>
                </a:cxn>
                <a:cxn ang="0">
                  <a:pos x="3" y="57"/>
                </a:cxn>
                <a:cxn ang="0">
                  <a:pos x="0" y="40"/>
                </a:cxn>
                <a:cxn ang="0">
                  <a:pos x="3" y="30"/>
                </a:cxn>
                <a:cxn ang="0">
                  <a:pos x="9" y="16"/>
                </a:cxn>
                <a:cxn ang="0">
                  <a:pos x="31" y="3"/>
                </a:cxn>
                <a:cxn ang="0">
                  <a:pos x="47" y="0"/>
                </a:cxn>
                <a:cxn ang="0">
                  <a:pos x="80" y="11"/>
                </a:cxn>
                <a:cxn ang="0">
                  <a:pos x="80" y="22"/>
                </a:cxn>
                <a:cxn ang="0">
                  <a:pos x="80" y="24"/>
                </a:cxn>
                <a:cxn ang="0">
                  <a:pos x="47" y="13"/>
                </a:cxn>
                <a:cxn ang="0">
                  <a:pos x="33" y="13"/>
                </a:cxn>
                <a:cxn ang="0">
                  <a:pos x="17" y="27"/>
                </a:cxn>
                <a:cxn ang="0">
                  <a:pos x="14" y="40"/>
                </a:cxn>
                <a:cxn ang="0">
                  <a:pos x="17" y="51"/>
                </a:cxn>
                <a:cxn ang="0">
                  <a:pos x="36" y="67"/>
                </a:cxn>
                <a:cxn ang="0">
                  <a:pos x="64" y="78"/>
                </a:cxn>
                <a:cxn ang="0">
                  <a:pos x="83" y="100"/>
                </a:cxn>
                <a:cxn ang="0">
                  <a:pos x="88" y="116"/>
                </a:cxn>
                <a:cxn ang="0">
                  <a:pos x="83" y="132"/>
                </a:cxn>
              </a:cxnLst>
              <a:rect l="0" t="0" r="r" b="b"/>
              <a:pathLst>
                <a:path w="88" h="159">
                  <a:moveTo>
                    <a:pt x="83" y="132"/>
                  </a:moveTo>
                  <a:lnTo>
                    <a:pt x="83" y="132"/>
                  </a:lnTo>
                  <a:lnTo>
                    <a:pt x="77" y="146"/>
                  </a:lnTo>
                  <a:lnTo>
                    <a:pt x="66" y="154"/>
                  </a:lnTo>
                  <a:lnTo>
                    <a:pt x="53" y="159"/>
                  </a:lnTo>
                  <a:lnTo>
                    <a:pt x="39" y="159"/>
                  </a:lnTo>
                  <a:lnTo>
                    <a:pt x="20" y="157"/>
                  </a:lnTo>
                  <a:lnTo>
                    <a:pt x="11" y="154"/>
                  </a:lnTo>
                  <a:lnTo>
                    <a:pt x="3" y="149"/>
                  </a:lnTo>
                  <a:lnTo>
                    <a:pt x="0" y="146"/>
                  </a:lnTo>
                  <a:lnTo>
                    <a:pt x="3" y="132"/>
                  </a:lnTo>
                  <a:lnTo>
                    <a:pt x="11" y="140"/>
                  </a:lnTo>
                  <a:lnTo>
                    <a:pt x="20" y="146"/>
                  </a:lnTo>
                  <a:lnTo>
                    <a:pt x="31" y="149"/>
                  </a:lnTo>
                  <a:lnTo>
                    <a:pt x="39" y="149"/>
                  </a:lnTo>
                  <a:lnTo>
                    <a:pt x="53" y="146"/>
                  </a:lnTo>
                  <a:lnTo>
                    <a:pt x="64" y="140"/>
                  </a:lnTo>
                  <a:lnTo>
                    <a:pt x="72" y="130"/>
                  </a:lnTo>
                  <a:lnTo>
                    <a:pt x="75" y="116"/>
                  </a:lnTo>
                  <a:lnTo>
                    <a:pt x="72" y="111"/>
                  </a:lnTo>
                  <a:lnTo>
                    <a:pt x="72" y="105"/>
                  </a:lnTo>
                  <a:lnTo>
                    <a:pt x="64" y="95"/>
                  </a:lnTo>
                  <a:lnTo>
                    <a:pt x="50" y="89"/>
                  </a:lnTo>
                  <a:lnTo>
                    <a:pt x="36" y="81"/>
                  </a:lnTo>
                  <a:lnTo>
                    <a:pt x="25" y="76"/>
                  </a:lnTo>
                  <a:lnTo>
                    <a:pt x="11" y="67"/>
                  </a:lnTo>
                  <a:lnTo>
                    <a:pt x="3" y="57"/>
                  </a:lnTo>
                  <a:lnTo>
                    <a:pt x="0" y="49"/>
                  </a:lnTo>
                  <a:lnTo>
                    <a:pt x="0" y="40"/>
                  </a:lnTo>
                  <a:lnTo>
                    <a:pt x="3" y="30"/>
                  </a:lnTo>
                  <a:lnTo>
                    <a:pt x="6" y="22"/>
                  </a:lnTo>
                  <a:lnTo>
                    <a:pt x="9" y="16"/>
                  </a:lnTo>
                  <a:lnTo>
                    <a:pt x="14" y="11"/>
                  </a:lnTo>
                  <a:lnTo>
                    <a:pt x="31" y="3"/>
                  </a:lnTo>
                  <a:lnTo>
                    <a:pt x="47" y="0"/>
                  </a:lnTo>
                  <a:lnTo>
                    <a:pt x="64" y="3"/>
                  </a:lnTo>
                  <a:lnTo>
                    <a:pt x="80" y="11"/>
                  </a:lnTo>
                  <a:lnTo>
                    <a:pt x="83" y="11"/>
                  </a:lnTo>
                  <a:lnTo>
                    <a:pt x="80" y="22"/>
                  </a:lnTo>
                  <a:lnTo>
                    <a:pt x="80" y="24"/>
                  </a:lnTo>
                  <a:lnTo>
                    <a:pt x="64" y="16"/>
                  </a:lnTo>
                  <a:lnTo>
                    <a:pt x="47" y="13"/>
                  </a:lnTo>
                  <a:lnTo>
                    <a:pt x="33" y="13"/>
                  </a:lnTo>
                  <a:lnTo>
                    <a:pt x="25" y="19"/>
                  </a:lnTo>
                  <a:lnTo>
                    <a:pt x="17" y="27"/>
                  </a:lnTo>
                  <a:lnTo>
                    <a:pt x="14" y="40"/>
                  </a:lnTo>
                  <a:lnTo>
                    <a:pt x="14" y="46"/>
                  </a:lnTo>
                  <a:lnTo>
                    <a:pt x="17" y="51"/>
                  </a:lnTo>
                  <a:lnTo>
                    <a:pt x="25" y="59"/>
                  </a:lnTo>
                  <a:lnTo>
                    <a:pt x="36" y="67"/>
                  </a:lnTo>
                  <a:lnTo>
                    <a:pt x="50" y="73"/>
                  </a:lnTo>
                  <a:lnTo>
                    <a:pt x="64" y="78"/>
                  </a:lnTo>
                  <a:lnTo>
                    <a:pt x="75" y="86"/>
                  </a:lnTo>
                  <a:lnTo>
                    <a:pt x="83" y="100"/>
                  </a:lnTo>
                  <a:lnTo>
                    <a:pt x="86" y="108"/>
                  </a:lnTo>
                  <a:lnTo>
                    <a:pt x="88" y="116"/>
                  </a:lnTo>
                  <a:lnTo>
                    <a:pt x="83" y="1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3" name="Freeform 34"/>
            <p:cNvSpPr>
              <a:spLocks/>
            </p:cNvSpPr>
            <p:nvPr/>
          </p:nvSpPr>
          <p:spPr bwMode="auto">
            <a:xfrm>
              <a:off x="2621" y="783"/>
              <a:ext cx="80" cy="116"/>
            </a:xfrm>
            <a:custGeom>
              <a:avLst/>
              <a:gdLst/>
              <a:ahLst/>
              <a:cxnLst>
                <a:cxn ang="0">
                  <a:pos x="77" y="106"/>
                </a:cxn>
                <a:cxn ang="0">
                  <a:pos x="77" y="108"/>
                </a:cxn>
                <a:cxn ang="0">
                  <a:pos x="77" y="108"/>
                </a:cxn>
                <a:cxn ang="0">
                  <a:pos x="63" y="114"/>
                </a:cxn>
                <a:cxn ang="0">
                  <a:pos x="47" y="116"/>
                </a:cxn>
                <a:cxn ang="0">
                  <a:pos x="47" y="116"/>
                </a:cxn>
                <a:cxn ang="0">
                  <a:pos x="38" y="116"/>
                </a:cxn>
                <a:cxn ang="0">
                  <a:pos x="30" y="114"/>
                </a:cxn>
                <a:cxn ang="0">
                  <a:pos x="30" y="114"/>
                </a:cxn>
                <a:cxn ang="0">
                  <a:pos x="16" y="106"/>
                </a:cxn>
                <a:cxn ang="0">
                  <a:pos x="5" y="92"/>
                </a:cxn>
                <a:cxn ang="0">
                  <a:pos x="0" y="79"/>
                </a:cxn>
                <a:cxn ang="0">
                  <a:pos x="0" y="60"/>
                </a:cxn>
                <a:cxn ang="0">
                  <a:pos x="0" y="60"/>
                </a:cxn>
                <a:cxn ang="0">
                  <a:pos x="0" y="49"/>
                </a:cxn>
                <a:cxn ang="0">
                  <a:pos x="3" y="38"/>
                </a:cxn>
                <a:cxn ang="0">
                  <a:pos x="5" y="27"/>
                </a:cxn>
                <a:cxn ang="0">
                  <a:pos x="11" y="19"/>
                </a:cxn>
                <a:cxn ang="0">
                  <a:pos x="19" y="11"/>
                </a:cxn>
                <a:cxn ang="0">
                  <a:pos x="27" y="6"/>
                </a:cxn>
                <a:cxn ang="0">
                  <a:pos x="38" y="3"/>
                </a:cxn>
                <a:cxn ang="0">
                  <a:pos x="49" y="0"/>
                </a:cxn>
                <a:cxn ang="0">
                  <a:pos x="49" y="0"/>
                </a:cxn>
                <a:cxn ang="0">
                  <a:pos x="63" y="3"/>
                </a:cxn>
                <a:cxn ang="0">
                  <a:pos x="77" y="8"/>
                </a:cxn>
                <a:cxn ang="0">
                  <a:pos x="77" y="11"/>
                </a:cxn>
                <a:cxn ang="0">
                  <a:pos x="77" y="11"/>
                </a:cxn>
                <a:cxn ang="0">
                  <a:pos x="77" y="22"/>
                </a:cxn>
                <a:cxn ang="0">
                  <a:pos x="74" y="22"/>
                </a:cxn>
                <a:cxn ang="0">
                  <a:pos x="74" y="22"/>
                </a:cxn>
                <a:cxn ang="0">
                  <a:pos x="63" y="16"/>
                </a:cxn>
                <a:cxn ang="0">
                  <a:pos x="49" y="14"/>
                </a:cxn>
                <a:cxn ang="0">
                  <a:pos x="49" y="14"/>
                </a:cxn>
                <a:cxn ang="0">
                  <a:pos x="41" y="14"/>
                </a:cxn>
                <a:cxn ang="0">
                  <a:pos x="33" y="16"/>
                </a:cxn>
                <a:cxn ang="0">
                  <a:pos x="27" y="22"/>
                </a:cxn>
                <a:cxn ang="0">
                  <a:pos x="22" y="27"/>
                </a:cxn>
                <a:cxn ang="0">
                  <a:pos x="14" y="41"/>
                </a:cxn>
                <a:cxn ang="0">
                  <a:pos x="11" y="60"/>
                </a:cxn>
                <a:cxn ang="0">
                  <a:pos x="11" y="60"/>
                </a:cxn>
                <a:cxn ang="0">
                  <a:pos x="14" y="76"/>
                </a:cxn>
                <a:cxn ang="0">
                  <a:pos x="22" y="92"/>
                </a:cxn>
                <a:cxn ang="0">
                  <a:pos x="25" y="97"/>
                </a:cxn>
                <a:cxn ang="0">
                  <a:pos x="33" y="100"/>
                </a:cxn>
                <a:cxn ang="0">
                  <a:pos x="41" y="103"/>
                </a:cxn>
                <a:cxn ang="0">
                  <a:pos x="49" y="106"/>
                </a:cxn>
                <a:cxn ang="0">
                  <a:pos x="49" y="106"/>
                </a:cxn>
                <a:cxn ang="0">
                  <a:pos x="58" y="103"/>
                </a:cxn>
                <a:cxn ang="0">
                  <a:pos x="63" y="100"/>
                </a:cxn>
                <a:cxn ang="0">
                  <a:pos x="77" y="92"/>
                </a:cxn>
                <a:cxn ang="0">
                  <a:pos x="80" y="92"/>
                </a:cxn>
                <a:cxn ang="0">
                  <a:pos x="80" y="92"/>
                </a:cxn>
                <a:cxn ang="0">
                  <a:pos x="77" y="106"/>
                </a:cxn>
                <a:cxn ang="0">
                  <a:pos x="77" y="106"/>
                </a:cxn>
              </a:cxnLst>
              <a:rect l="0" t="0" r="r" b="b"/>
              <a:pathLst>
                <a:path w="80" h="116">
                  <a:moveTo>
                    <a:pt x="77" y="106"/>
                  </a:moveTo>
                  <a:lnTo>
                    <a:pt x="77" y="108"/>
                  </a:lnTo>
                  <a:lnTo>
                    <a:pt x="63" y="114"/>
                  </a:lnTo>
                  <a:lnTo>
                    <a:pt x="47" y="116"/>
                  </a:lnTo>
                  <a:lnTo>
                    <a:pt x="38" y="116"/>
                  </a:lnTo>
                  <a:lnTo>
                    <a:pt x="30" y="114"/>
                  </a:lnTo>
                  <a:lnTo>
                    <a:pt x="16" y="106"/>
                  </a:lnTo>
                  <a:lnTo>
                    <a:pt x="5" y="92"/>
                  </a:lnTo>
                  <a:lnTo>
                    <a:pt x="0" y="79"/>
                  </a:lnTo>
                  <a:lnTo>
                    <a:pt x="0" y="60"/>
                  </a:lnTo>
                  <a:lnTo>
                    <a:pt x="0" y="49"/>
                  </a:lnTo>
                  <a:lnTo>
                    <a:pt x="3" y="38"/>
                  </a:lnTo>
                  <a:lnTo>
                    <a:pt x="5" y="27"/>
                  </a:lnTo>
                  <a:lnTo>
                    <a:pt x="11" y="19"/>
                  </a:lnTo>
                  <a:lnTo>
                    <a:pt x="19" y="11"/>
                  </a:lnTo>
                  <a:lnTo>
                    <a:pt x="27" y="6"/>
                  </a:lnTo>
                  <a:lnTo>
                    <a:pt x="38" y="3"/>
                  </a:lnTo>
                  <a:lnTo>
                    <a:pt x="49" y="0"/>
                  </a:lnTo>
                  <a:lnTo>
                    <a:pt x="63" y="3"/>
                  </a:lnTo>
                  <a:lnTo>
                    <a:pt x="77" y="8"/>
                  </a:lnTo>
                  <a:lnTo>
                    <a:pt x="77" y="11"/>
                  </a:lnTo>
                  <a:lnTo>
                    <a:pt x="77" y="22"/>
                  </a:lnTo>
                  <a:lnTo>
                    <a:pt x="74" y="22"/>
                  </a:lnTo>
                  <a:lnTo>
                    <a:pt x="63" y="16"/>
                  </a:lnTo>
                  <a:lnTo>
                    <a:pt x="49" y="14"/>
                  </a:lnTo>
                  <a:lnTo>
                    <a:pt x="41" y="14"/>
                  </a:lnTo>
                  <a:lnTo>
                    <a:pt x="33" y="16"/>
                  </a:lnTo>
                  <a:lnTo>
                    <a:pt x="27" y="22"/>
                  </a:lnTo>
                  <a:lnTo>
                    <a:pt x="22" y="27"/>
                  </a:lnTo>
                  <a:lnTo>
                    <a:pt x="14" y="41"/>
                  </a:lnTo>
                  <a:lnTo>
                    <a:pt x="11" y="60"/>
                  </a:lnTo>
                  <a:lnTo>
                    <a:pt x="14" y="76"/>
                  </a:lnTo>
                  <a:lnTo>
                    <a:pt x="22" y="92"/>
                  </a:lnTo>
                  <a:lnTo>
                    <a:pt x="25" y="97"/>
                  </a:lnTo>
                  <a:lnTo>
                    <a:pt x="33" y="100"/>
                  </a:lnTo>
                  <a:lnTo>
                    <a:pt x="41" y="103"/>
                  </a:lnTo>
                  <a:lnTo>
                    <a:pt x="49" y="106"/>
                  </a:lnTo>
                  <a:lnTo>
                    <a:pt x="58" y="103"/>
                  </a:lnTo>
                  <a:lnTo>
                    <a:pt x="63" y="100"/>
                  </a:lnTo>
                  <a:lnTo>
                    <a:pt x="77" y="92"/>
                  </a:lnTo>
                  <a:lnTo>
                    <a:pt x="80" y="92"/>
                  </a:lnTo>
                  <a:lnTo>
                    <a:pt x="77"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4" name="Freeform 33"/>
            <p:cNvSpPr>
              <a:spLocks/>
            </p:cNvSpPr>
            <p:nvPr/>
          </p:nvSpPr>
          <p:spPr bwMode="auto">
            <a:xfrm>
              <a:off x="2723" y="726"/>
              <a:ext cx="85" cy="171"/>
            </a:xfrm>
            <a:custGeom>
              <a:avLst/>
              <a:gdLst/>
              <a:ahLst/>
              <a:cxnLst>
                <a:cxn ang="0">
                  <a:pos x="85" y="171"/>
                </a:cxn>
                <a:cxn ang="0">
                  <a:pos x="85" y="171"/>
                </a:cxn>
                <a:cxn ang="0">
                  <a:pos x="71" y="171"/>
                </a:cxn>
                <a:cxn ang="0">
                  <a:pos x="71" y="171"/>
                </a:cxn>
                <a:cxn ang="0">
                  <a:pos x="71" y="171"/>
                </a:cxn>
                <a:cxn ang="0">
                  <a:pos x="71" y="136"/>
                </a:cxn>
                <a:cxn ang="0">
                  <a:pos x="71" y="136"/>
                </a:cxn>
                <a:cxn ang="0">
                  <a:pos x="71" y="106"/>
                </a:cxn>
                <a:cxn ang="0">
                  <a:pos x="71" y="106"/>
                </a:cxn>
                <a:cxn ang="0">
                  <a:pos x="71" y="92"/>
                </a:cxn>
                <a:cxn ang="0">
                  <a:pos x="68" y="81"/>
                </a:cxn>
                <a:cxn ang="0">
                  <a:pos x="68" y="81"/>
                </a:cxn>
                <a:cxn ang="0">
                  <a:pos x="66" y="76"/>
                </a:cxn>
                <a:cxn ang="0">
                  <a:pos x="60" y="73"/>
                </a:cxn>
                <a:cxn ang="0">
                  <a:pos x="55" y="71"/>
                </a:cxn>
                <a:cxn ang="0">
                  <a:pos x="49" y="71"/>
                </a:cxn>
                <a:cxn ang="0">
                  <a:pos x="49" y="71"/>
                </a:cxn>
                <a:cxn ang="0">
                  <a:pos x="38" y="71"/>
                </a:cxn>
                <a:cxn ang="0">
                  <a:pos x="30" y="73"/>
                </a:cxn>
                <a:cxn ang="0">
                  <a:pos x="16" y="84"/>
                </a:cxn>
                <a:cxn ang="0">
                  <a:pos x="16" y="84"/>
                </a:cxn>
                <a:cxn ang="0">
                  <a:pos x="16" y="87"/>
                </a:cxn>
                <a:cxn ang="0">
                  <a:pos x="16" y="87"/>
                </a:cxn>
                <a:cxn ang="0">
                  <a:pos x="16" y="171"/>
                </a:cxn>
                <a:cxn ang="0">
                  <a:pos x="16" y="171"/>
                </a:cxn>
                <a:cxn ang="0">
                  <a:pos x="16" y="171"/>
                </a:cxn>
                <a:cxn ang="0">
                  <a:pos x="2" y="171"/>
                </a:cxn>
                <a:cxn ang="0">
                  <a:pos x="2" y="171"/>
                </a:cxn>
                <a:cxn ang="0">
                  <a:pos x="2" y="171"/>
                </a:cxn>
                <a:cxn ang="0">
                  <a:pos x="2" y="76"/>
                </a:cxn>
                <a:cxn ang="0">
                  <a:pos x="2" y="76"/>
                </a:cxn>
                <a:cxn ang="0">
                  <a:pos x="2" y="38"/>
                </a:cxn>
                <a:cxn ang="0">
                  <a:pos x="0" y="3"/>
                </a:cxn>
                <a:cxn ang="0">
                  <a:pos x="2" y="0"/>
                </a:cxn>
                <a:cxn ang="0">
                  <a:pos x="2" y="0"/>
                </a:cxn>
                <a:cxn ang="0">
                  <a:pos x="13" y="0"/>
                </a:cxn>
                <a:cxn ang="0">
                  <a:pos x="16" y="0"/>
                </a:cxn>
                <a:cxn ang="0">
                  <a:pos x="16" y="0"/>
                </a:cxn>
                <a:cxn ang="0">
                  <a:pos x="16" y="33"/>
                </a:cxn>
                <a:cxn ang="0">
                  <a:pos x="16" y="71"/>
                </a:cxn>
                <a:cxn ang="0">
                  <a:pos x="16" y="71"/>
                </a:cxn>
                <a:cxn ang="0">
                  <a:pos x="33" y="63"/>
                </a:cxn>
                <a:cxn ang="0">
                  <a:pos x="41" y="60"/>
                </a:cxn>
                <a:cxn ang="0">
                  <a:pos x="52" y="57"/>
                </a:cxn>
                <a:cxn ang="0">
                  <a:pos x="52" y="57"/>
                </a:cxn>
                <a:cxn ang="0">
                  <a:pos x="60" y="60"/>
                </a:cxn>
                <a:cxn ang="0">
                  <a:pos x="68" y="63"/>
                </a:cxn>
                <a:cxn ang="0">
                  <a:pos x="77" y="68"/>
                </a:cxn>
                <a:cxn ang="0">
                  <a:pos x="79" y="76"/>
                </a:cxn>
                <a:cxn ang="0">
                  <a:pos x="79" y="76"/>
                </a:cxn>
                <a:cxn ang="0">
                  <a:pos x="82" y="90"/>
                </a:cxn>
                <a:cxn ang="0">
                  <a:pos x="85" y="103"/>
                </a:cxn>
                <a:cxn ang="0">
                  <a:pos x="85" y="125"/>
                </a:cxn>
                <a:cxn ang="0">
                  <a:pos x="85" y="125"/>
                </a:cxn>
                <a:cxn ang="0">
                  <a:pos x="85" y="171"/>
                </a:cxn>
                <a:cxn ang="0">
                  <a:pos x="85" y="171"/>
                </a:cxn>
              </a:cxnLst>
              <a:rect l="0" t="0" r="r" b="b"/>
              <a:pathLst>
                <a:path w="85" h="171">
                  <a:moveTo>
                    <a:pt x="85" y="171"/>
                  </a:moveTo>
                  <a:lnTo>
                    <a:pt x="85" y="171"/>
                  </a:lnTo>
                  <a:lnTo>
                    <a:pt x="71" y="171"/>
                  </a:lnTo>
                  <a:lnTo>
                    <a:pt x="71" y="136"/>
                  </a:lnTo>
                  <a:lnTo>
                    <a:pt x="71" y="106"/>
                  </a:lnTo>
                  <a:lnTo>
                    <a:pt x="71" y="92"/>
                  </a:lnTo>
                  <a:lnTo>
                    <a:pt x="68" y="81"/>
                  </a:lnTo>
                  <a:lnTo>
                    <a:pt x="66" y="76"/>
                  </a:lnTo>
                  <a:lnTo>
                    <a:pt x="60" y="73"/>
                  </a:lnTo>
                  <a:lnTo>
                    <a:pt x="55" y="71"/>
                  </a:lnTo>
                  <a:lnTo>
                    <a:pt x="49" y="71"/>
                  </a:lnTo>
                  <a:lnTo>
                    <a:pt x="38" y="71"/>
                  </a:lnTo>
                  <a:lnTo>
                    <a:pt x="30" y="73"/>
                  </a:lnTo>
                  <a:lnTo>
                    <a:pt x="16" y="84"/>
                  </a:lnTo>
                  <a:lnTo>
                    <a:pt x="16" y="87"/>
                  </a:lnTo>
                  <a:lnTo>
                    <a:pt x="16" y="171"/>
                  </a:lnTo>
                  <a:lnTo>
                    <a:pt x="2" y="171"/>
                  </a:lnTo>
                  <a:lnTo>
                    <a:pt x="2" y="76"/>
                  </a:lnTo>
                  <a:lnTo>
                    <a:pt x="2" y="38"/>
                  </a:lnTo>
                  <a:lnTo>
                    <a:pt x="0" y="3"/>
                  </a:lnTo>
                  <a:lnTo>
                    <a:pt x="2" y="0"/>
                  </a:lnTo>
                  <a:lnTo>
                    <a:pt x="13" y="0"/>
                  </a:lnTo>
                  <a:lnTo>
                    <a:pt x="16" y="0"/>
                  </a:lnTo>
                  <a:lnTo>
                    <a:pt x="16" y="33"/>
                  </a:lnTo>
                  <a:lnTo>
                    <a:pt x="16" y="71"/>
                  </a:lnTo>
                  <a:lnTo>
                    <a:pt x="33" y="63"/>
                  </a:lnTo>
                  <a:lnTo>
                    <a:pt x="41" y="60"/>
                  </a:lnTo>
                  <a:lnTo>
                    <a:pt x="52" y="57"/>
                  </a:lnTo>
                  <a:lnTo>
                    <a:pt x="60" y="60"/>
                  </a:lnTo>
                  <a:lnTo>
                    <a:pt x="68" y="63"/>
                  </a:lnTo>
                  <a:lnTo>
                    <a:pt x="77" y="68"/>
                  </a:lnTo>
                  <a:lnTo>
                    <a:pt x="79" y="76"/>
                  </a:lnTo>
                  <a:lnTo>
                    <a:pt x="82" y="90"/>
                  </a:lnTo>
                  <a:lnTo>
                    <a:pt x="85" y="103"/>
                  </a:lnTo>
                  <a:lnTo>
                    <a:pt x="85" y="125"/>
                  </a:lnTo>
                  <a:lnTo>
                    <a:pt x="85"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5" name="Freeform 32"/>
            <p:cNvSpPr>
              <a:spLocks noEditPoints="1"/>
            </p:cNvSpPr>
            <p:nvPr/>
          </p:nvSpPr>
          <p:spPr bwMode="auto">
            <a:xfrm>
              <a:off x="2841" y="783"/>
              <a:ext cx="93" cy="116"/>
            </a:xfrm>
            <a:custGeom>
              <a:avLst/>
              <a:gdLst/>
              <a:ahLst/>
              <a:cxnLst>
                <a:cxn ang="0">
                  <a:pos x="47" y="116"/>
                </a:cxn>
                <a:cxn ang="0">
                  <a:pos x="25" y="111"/>
                </a:cxn>
                <a:cxn ang="0">
                  <a:pos x="11" y="100"/>
                </a:cxn>
                <a:cxn ang="0">
                  <a:pos x="3" y="81"/>
                </a:cxn>
                <a:cxn ang="0">
                  <a:pos x="0" y="57"/>
                </a:cxn>
                <a:cxn ang="0">
                  <a:pos x="5" y="24"/>
                </a:cxn>
                <a:cxn ang="0">
                  <a:pos x="16" y="11"/>
                </a:cxn>
                <a:cxn ang="0">
                  <a:pos x="36" y="3"/>
                </a:cxn>
                <a:cxn ang="0">
                  <a:pos x="47" y="0"/>
                </a:cxn>
                <a:cxn ang="0">
                  <a:pos x="69" y="6"/>
                </a:cxn>
                <a:cxn ang="0">
                  <a:pos x="82" y="19"/>
                </a:cxn>
                <a:cxn ang="0">
                  <a:pos x="91" y="35"/>
                </a:cxn>
                <a:cxn ang="0">
                  <a:pos x="93" y="60"/>
                </a:cxn>
                <a:cxn ang="0">
                  <a:pos x="88" y="92"/>
                </a:cxn>
                <a:cxn ang="0">
                  <a:pos x="74" y="106"/>
                </a:cxn>
                <a:cxn ang="0">
                  <a:pos x="58" y="116"/>
                </a:cxn>
                <a:cxn ang="0">
                  <a:pos x="47" y="116"/>
                </a:cxn>
                <a:cxn ang="0">
                  <a:pos x="47" y="11"/>
                </a:cxn>
                <a:cxn ang="0">
                  <a:pos x="30" y="16"/>
                </a:cxn>
                <a:cxn ang="0">
                  <a:pos x="19" y="24"/>
                </a:cxn>
                <a:cxn ang="0">
                  <a:pos x="14" y="57"/>
                </a:cxn>
                <a:cxn ang="0">
                  <a:pos x="14" y="76"/>
                </a:cxn>
                <a:cxn ang="0">
                  <a:pos x="25" y="97"/>
                </a:cxn>
                <a:cxn ang="0">
                  <a:pos x="38" y="103"/>
                </a:cxn>
                <a:cxn ang="0">
                  <a:pos x="47" y="106"/>
                </a:cxn>
                <a:cxn ang="0">
                  <a:pos x="63" y="100"/>
                </a:cxn>
                <a:cxn ang="0">
                  <a:pos x="71" y="92"/>
                </a:cxn>
                <a:cxn ang="0">
                  <a:pos x="80" y="60"/>
                </a:cxn>
                <a:cxn ang="0">
                  <a:pos x="77" y="43"/>
                </a:cxn>
                <a:cxn ang="0">
                  <a:pos x="69" y="22"/>
                </a:cxn>
                <a:cxn ang="0">
                  <a:pos x="55" y="14"/>
                </a:cxn>
                <a:cxn ang="0">
                  <a:pos x="47" y="11"/>
                </a:cxn>
              </a:cxnLst>
              <a:rect l="0" t="0" r="r" b="b"/>
              <a:pathLst>
                <a:path w="93" h="116">
                  <a:moveTo>
                    <a:pt x="47" y="116"/>
                  </a:moveTo>
                  <a:lnTo>
                    <a:pt x="47" y="116"/>
                  </a:lnTo>
                  <a:lnTo>
                    <a:pt x="33" y="116"/>
                  </a:lnTo>
                  <a:lnTo>
                    <a:pt x="25" y="111"/>
                  </a:lnTo>
                  <a:lnTo>
                    <a:pt x="16" y="106"/>
                  </a:lnTo>
                  <a:lnTo>
                    <a:pt x="11" y="100"/>
                  </a:lnTo>
                  <a:lnTo>
                    <a:pt x="5" y="92"/>
                  </a:lnTo>
                  <a:lnTo>
                    <a:pt x="3" y="81"/>
                  </a:lnTo>
                  <a:lnTo>
                    <a:pt x="0" y="57"/>
                  </a:lnTo>
                  <a:lnTo>
                    <a:pt x="3" y="35"/>
                  </a:lnTo>
                  <a:lnTo>
                    <a:pt x="5" y="24"/>
                  </a:lnTo>
                  <a:lnTo>
                    <a:pt x="11" y="16"/>
                  </a:lnTo>
                  <a:lnTo>
                    <a:pt x="16" y="11"/>
                  </a:lnTo>
                  <a:lnTo>
                    <a:pt x="25" y="6"/>
                  </a:lnTo>
                  <a:lnTo>
                    <a:pt x="36" y="3"/>
                  </a:lnTo>
                  <a:lnTo>
                    <a:pt x="47" y="0"/>
                  </a:lnTo>
                  <a:lnTo>
                    <a:pt x="58" y="3"/>
                  </a:lnTo>
                  <a:lnTo>
                    <a:pt x="69" y="6"/>
                  </a:lnTo>
                  <a:lnTo>
                    <a:pt x="77" y="11"/>
                  </a:lnTo>
                  <a:lnTo>
                    <a:pt x="82" y="19"/>
                  </a:lnTo>
                  <a:lnTo>
                    <a:pt x="88" y="27"/>
                  </a:lnTo>
                  <a:lnTo>
                    <a:pt x="91" y="35"/>
                  </a:lnTo>
                  <a:lnTo>
                    <a:pt x="93" y="60"/>
                  </a:lnTo>
                  <a:lnTo>
                    <a:pt x="91" y="81"/>
                  </a:lnTo>
                  <a:lnTo>
                    <a:pt x="88" y="92"/>
                  </a:lnTo>
                  <a:lnTo>
                    <a:pt x="82" y="100"/>
                  </a:lnTo>
                  <a:lnTo>
                    <a:pt x="74" y="106"/>
                  </a:lnTo>
                  <a:lnTo>
                    <a:pt x="66" y="111"/>
                  </a:lnTo>
                  <a:lnTo>
                    <a:pt x="58" y="116"/>
                  </a:lnTo>
                  <a:lnTo>
                    <a:pt x="47" y="116"/>
                  </a:lnTo>
                  <a:close/>
                  <a:moveTo>
                    <a:pt x="47" y="11"/>
                  </a:moveTo>
                  <a:lnTo>
                    <a:pt x="47" y="11"/>
                  </a:lnTo>
                  <a:lnTo>
                    <a:pt x="38" y="14"/>
                  </a:lnTo>
                  <a:lnTo>
                    <a:pt x="30" y="16"/>
                  </a:lnTo>
                  <a:lnTo>
                    <a:pt x="25" y="19"/>
                  </a:lnTo>
                  <a:lnTo>
                    <a:pt x="19" y="24"/>
                  </a:lnTo>
                  <a:lnTo>
                    <a:pt x="14" y="41"/>
                  </a:lnTo>
                  <a:lnTo>
                    <a:pt x="14" y="57"/>
                  </a:lnTo>
                  <a:lnTo>
                    <a:pt x="14" y="76"/>
                  </a:lnTo>
                  <a:lnTo>
                    <a:pt x="19" y="89"/>
                  </a:lnTo>
                  <a:lnTo>
                    <a:pt x="25" y="97"/>
                  </a:lnTo>
                  <a:lnTo>
                    <a:pt x="30" y="100"/>
                  </a:lnTo>
                  <a:lnTo>
                    <a:pt x="38" y="103"/>
                  </a:lnTo>
                  <a:lnTo>
                    <a:pt x="47" y="106"/>
                  </a:lnTo>
                  <a:lnTo>
                    <a:pt x="55" y="103"/>
                  </a:lnTo>
                  <a:lnTo>
                    <a:pt x="63" y="100"/>
                  </a:lnTo>
                  <a:lnTo>
                    <a:pt x="69" y="97"/>
                  </a:lnTo>
                  <a:lnTo>
                    <a:pt x="71" y="92"/>
                  </a:lnTo>
                  <a:lnTo>
                    <a:pt x="77" y="76"/>
                  </a:lnTo>
                  <a:lnTo>
                    <a:pt x="80" y="60"/>
                  </a:lnTo>
                  <a:lnTo>
                    <a:pt x="77" y="43"/>
                  </a:lnTo>
                  <a:lnTo>
                    <a:pt x="74" y="27"/>
                  </a:lnTo>
                  <a:lnTo>
                    <a:pt x="69" y="22"/>
                  </a:lnTo>
                  <a:lnTo>
                    <a:pt x="63" y="16"/>
                  </a:lnTo>
                  <a:lnTo>
                    <a:pt x="55"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6" name="Freeform 31"/>
            <p:cNvSpPr>
              <a:spLocks noEditPoints="1"/>
            </p:cNvSpPr>
            <p:nvPr/>
          </p:nvSpPr>
          <p:spPr bwMode="auto">
            <a:xfrm>
              <a:off x="2959" y="783"/>
              <a:ext cx="96" cy="116"/>
            </a:xfrm>
            <a:custGeom>
              <a:avLst/>
              <a:gdLst/>
              <a:ahLst/>
              <a:cxnLst>
                <a:cxn ang="0">
                  <a:pos x="50" y="116"/>
                </a:cxn>
                <a:cxn ang="0">
                  <a:pos x="28" y="111"/>
                </a:cxn>
                <a:cxn ang="0">
                  <a:pos x="11" y="100"/>
                </a:cxn>
                <a:cxn ang="0">
                  <a:pos x="3" y="81"/>
                </a:cxn>
                <a:cxn ang="0">
                  <a:pos x="0" y="57"/>
                </a:cxn>
                <a:cxn ang="0">
                  <a:pos x="8" y="24"/>
                </a:cxn>
                <a:cxn ang="0">
                  <a:pos x="19" y="11"/>
                </a:cxn>
                <a:cxn ang="0">
                  <a:pos x="39" y="3"/>
                </a:cxn>
                <a:cxn ang="0">
                  <a:pos x="50" y="0"/>
                </a:cxn>
                <a:cxn ang="0">
                  <a:pos x="72" y="6"/>
                </a:cxn>
                <a:cxn ang="0">
                  <a:pos x="85" y="19"/>
                </a:cxn>
                <a:cxn ang="0">
                  <a:pos x="94" y="35"/>
                </a:cxn>
                <a:cxn ang="0">
                  <a:pos x="96" y="60"/>
                </a:cxn>
                <a:cxn ang="0">
                  <a:pos x="91" y="92"/>
                </a:cxn>
                <a:cxn ang="0">
                  <a:pos x="77" y="106"/>
                </a:cxn>
                <a:cxn ang="0">
                  <a:pos x="61" y="116"/>
                </a:cxn>
                <a:cxn ang="0">
                  <a:pos x="50" y="116"/>
                </a:cxn>
                <a:cxn ang="0">
                  <a:pos x="50" y="11"/>
                </a:cxn>
                <a:cxn ang="0">
                  <a:pos x="33" y="16"/>
                </a:cxn>
                <a:cxn ang="0">
                  <a:pos x="22" y="24"/>
                </a:cxn>
                <a:cxn ang="0">
                  <a:pos x="14" y="57"/>
                </a:cxn>
                <a:cxn ang="0">
                  <a:pos x="17" y="76"/>
                </a:cxn>
                <a:cxn ang="0">
                  <a:pos x="28" y="97"/>
                </a:cxn>
                <a:cxn ang="0">
                  <a:pos x="41" y="103"/>
                </a:cxn>
                <a:cxn ang="0">
                  <a:pos x="50" y="106"/>
                </a:cxn>
                <a:cxn ang="0">
                  <a:pos x="66" y="100"/>
                </a:cxn>
                <a:cxn ang="0">
                  <a:pos x="74" y="92"/>
                </a:cxn>
                <a:cxn ang="0">
                  <a:pos x="83" y="60"/>
                </a:cxn>
                <a:cxn ang="0">
                  <a:pos x="80" y="43"/>
                </a:cxn>
                <a:cxn ang="0">
                  <a:pos x="72" y="22"/>
                </a:cxn>
                <a:cxn ang="0">
                  <a:pos x="58" y="14"/>
                </a:cxn>
                <a:cxn ang="0">
                  <a:pos x="50" y="11"/>
                </a:cxn>
              </a:cxnLst>
              <a:rect l="0" t="0" r="r" b="b"/>
              <a:pathLst>
                <a:path w="96" h="116">
                  <a:moveTo>
                    <a:pt x="50" y="116"/>
                  </a:moveTo>
                  <a:lnTo>
                    <a:pt x="50" y="116"/>
                  </a:lnTo>
                  <a:lnTo>
                    <a:pt x="36" y="116"/>
                  </a:lnTo>
                  <a:lnTo>
                    <a:pt x="28" y="111"/>
                  </a:lnTo>
                  <a:lnTo>
                    <a:pt x="19" y="106"/>
                  </a:lnTo>
                  <a:lnTo>
                    <a:pt x="11" y="100"/>
                  </a:lnTo>
                  <a:lnTo>
                    <a:pt x="8" y="92"/>
                  </a:lnTo>
                  <a:lnTo>
                    <a:pt x="3" y="81"/>
                  </a:lnTo>
                  <a:lnTo>
                    <a:pt x="0" y="57"/>
                  </a:lnTo>
                  <a:lnTo>
                    <a:pt x="3" y="35"/>
                  </a:lnTo>
                  <a:lnTo>
                    <a:pt x="8" y="24"/>
                  </a:lnTo>
                  <a:lnTo>
                    <a:pt x="14" y="16"/>
                  </a:lnTo>
                  <a:lnTo>
                    <a:pt x="19" y="11"/>
                  </a:lnTo>
                  <a:lnTo>
                    <a:pt x="28" y="6"/>
                  </a:lnTo>
                  <a:lnTo>
                    <a:pt x="39" y="3"/>
                  </a:lnTo>
                  <a:lnTo>
                    <a:pt x="50" y="0"/>
                  </a:lnTo>
                  <a:lnTo>
                    <a:pt x="61" y="3"/>
                  </a:lnTo>
                  <a:lnTo>
                    <a:pt x="72" y="6"/>
                  </a:lnTo>
                  <a:lnTo>
                    <a:pt x="80" y="11"/>
                  </a:lnTo>
                  <a:lnTo>
                    <a:pt x="85" y="19"/>
                  </a:lnTo>
                  <a:lnTo>
                    <a:pt x="91" y="27"/>
                  </a:lnTo>
                  <a:lnTo>
                    <a:pt x="94" y="35"/>
                  </a:lnTo>
                  <a:lnTo>
                    <a:pt x="96" y="60"/>
                  </a:lnTo>
                  <a:lnTo>
                    <a:pt x="94" y="81"/>
                  </a:lnTo>
                  <a:lnTo>
                    <a:pt x="91" y="92"/>
                  </a:lnTo>
                  <a:lnTo>
                    <a:pt x="85" y="100"/>
                  </a:lnTo>
                  <a:lnTo>
                    <a:pt x="77" y="106"/>
                  </a:lnTo>
                  <a:lnTo>
                    <a:pt x="69" y="111"/>
                  </a:lnTo>
                  <a:lnTo>
                    <a:pt x="61" y="116"/>
                  </a:lnTo>
                  <a:lnTo>
                    <a:pt x="50" y="116"/>
                  </a:lnTo>
                  <a:close/>
                  <a:moveTo>
                    <a:pt x="50" y="11"/>
                  </a:moveTo>
                  <a:lnTo>
                    <a:pt x="50" y="11"/>
                  </a:lnTo>
                  <a:lnTo>
                    <a:pt x="41" y="14"/>
                  </a:lnTo>
                  <a:lnTo>
                    <a:pt x="33" y="16"/>
                  </a:lnTo>
                  <a:lnTo>
                    <a:pt x="28" y="19"/>
                  </a:lnTo>
                  <a:lnTo>
                    <a:pt x="22" y="24"/>
                  </a:lnTo>
                  <a:lnTo>
                    <a:pt x="17" y="41"/>
                  </a:lnTo>
                  <a:lnTo>
                    <a:pt x="14" y="57"/>
                  </a:lnTo>
                  <a:lnTo>
                    <a:pt x="17" y="76"/>
                  </a:lnTo>
                  <a:lnTo>
                    <a:pt x="22" y="89"/>
                  </a:lnTo>
                  <a:lnTo>
                    <a:pt x="28" y="97"/>
                  </a:lnTo>
                  <a:lnTo>
                    <a:pt x="33" y="100"/>
                  </a:lnTo>
                  <a:lnTo>
                    <a:pt x="41" y="103"/>
                  </a:lnTo>
                  <a:lnTo>
                    <a:pt x="50" y="106"/>
                  </a:lnTo>
                  <a:lnTo>
                    <a:pt x="58" y="103"/>
                  </a:lnTo>
                  <a:lnTo>
                    <a:pt x="66" y="100"/>
                  </a:lnTo>
                  <a:lnTo>
                    <a:pt x="72" y="97"/>
                  </a:lnTo>
                  <a:lnTo>
                    <a:pt x="74" y="92"/>
                  </a:lnTo>
                  <a:lnTo>
                    <a:pt x="80" y="76"/>
                  </a:lnTo>
                  <a:lnTo>
                    <a:pt x="83" y="60"/>
                  </a:lnTo>
                  <a:lnTo>
                    <a:pt x="80" y="43"/>
                  </a:lnTo>
                  <a:lnTo>
                    <a:pt x="74" y="27"/>
                  </a:lnTo>
                  <a:lnTo>
                    <a:pt x="72" y="22"/>
                  </a:lnTo>
                  <a:lnTo>
                    <a:pt x="66" y="16"/>
                  </a:lnTo>
                  <a:lnTo>
                    <a:pt x="58" y="14"/>
                  </a:lnTo>
                  <a:lnTo>
                    <a:pt x="5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30"/>
            <p:cNvSpPr>
              <a:spLocks/>
            </p:cNvSpPr>
            <p:nvPr/>
          </p:nvSpPr>
          <p:spPr bwMode="auto">
            <a:xfrm>
              <a:off x="3086" y="726"/>
              <a:ext cx="16" cy="171"/>
            </a:xfrm>
            <a:custGeom>
              <a:avLst/>
              <a:gdLst/>
              <a:ahLst/>
              <a:cxnLst>
                <a:cxn ang="0">
                  <a:pos x="13" y="171"/>
                </a:cxn>
                <a:cxn ang="0">
                  <a:pos x="13" y="171"/>
                </a:cxn>
                <a:cxn ang="0">
                  <a:pos x="2" y="171"/>
                </a:cxn>
                <a:cxn ang="0">
                  <a:pos x="2" y="171"/>
                </a:cxn>
                <a:cxn ang="0">
                  <a:pos x="2" y="171"/>
                </a:cxn>
                <a:cxn ang="0">
                  <a:pos x="2" y="100"/>
                </a:cxn>
                <a:cxn ang="0">
                  <a:pos x="2" y="68"/>
                </a:cxn>
                <a:cxn ang="0">
                  <a:pos x="2" y="68"/>
                </a:cxn>
                <a:cxn ang="0">
                  <a:pos x="0" y="3"/>
                </a:cxn>
                <a:cxn ang="0">
                  <a:pos x="0" y="0"/>
                </a:cxn>
                <a:cxn ang="0">
                  <a:pos x="0" y="0"/>
                </a:cxn>
                <a:cxn ang="0">
                  <a:pos x="13" y="0"/>
                </a:cxn>
                <a:cxn ang="0">
                  <a:pos x="13" y="0"/>
                </a:cxn>
                <a:cxn ang="0">
                  <a:pos x="13" y="0"/>
                </a:cxn>
                <a:cxn ang="0">
                  <a:pos x="13" y="73"/>
                </a:cxn>
                <a:cxn ang="0">
                  <a:pos x="13" y="73"/>
                </a:cxn>
                <a:cxn ang="0">
                  <a:pos x="13" y="133"/>
                </a:cxn>
                <a:cxn ang="0">
                  <a:pos x="13" y="133"/>
                </a:cxn>
                <a:cxn ang="0">
                  <a:pos x="16" y="171"/>
                </a:cxn>
                <a:cxn ang="0">
                  <a:pos x="13" y="171"/>
                </a:cxn>
              </a:cxnLst>
              <a:rect l="0" t="0" r="r" b="b"/>
              <a:pathLst>
                <a:path w="16" h="171">
                  <a:moveTo>
                    <a:pt x="13" y="171"/>
                  </a:moveTo>
                  <a:lnTo>
                    <a:pt x="13" y="171"/>
                  </a:lnTo>
                  <a:lnTo>
                    <a:pt x="2" y="171"/>
                  </a:lnTo>
                  <a:lnTo>
                    <a:pt x="2" y="100"/>
                  </a:lnTo>
                  <a:lnTo>
                    <a:pt x="2" y="68"/>
                  </a:lnTo>
                  <a:lnTo>
                    <a:pt x="0" y="3"/>
                  </a:lnTo>
                  <a:lnTo>
                    <a:pt x="0" y="0"/>
                  </a:lnTo>
                  <a:lnTo>
                    <a:pt x="13" y="0"/>
                  </a:lnTo>
                  <a:lnTo>
                    <a:pt x="13" y="73"/>
                  </a:lnTo>
                  <a:lnTo>
                    <a:pt x="13" y="133"/>
                  </a:lnTo>
                  <a:lnTo>
                    <a:pt x="16" y="171"/>
                  </a:lnTo>
                  <a:lnTo>
                    <a:pt x="13"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8" name="Freeform 29"/>
            <p:cNvSpPr>
              <a:spLocks/>
            </p:cNvSpPr>
            <p:nvPr/>
          </p:nvSpPr>
          <p:spPr bwMode="auto">
            <a:xfrm>
              <a:off x="850" y="975"/>
              <a:ext cx="110" cy="154"/>
            </a:xfrm>
            <a:custGeom>
              <a:avLst/>
              <a:gdLst/>
              <a:ahLst/>
              <a:cxnLst>
                <a:cxn ang="0">
                  <a:pos x="107" y="154"/>
                </a:cxn>
                <a:cxn ang="0">
                  <a:pos x="107" y="154"/>
                </a:cxn>
                <a:cxn ang="0">
                  <a:pos x="91" y="154"/>
                </a:cxn>
                <a:cxn ang="0">
                  <a:pos x="88" y="154"/>
                </a:cxn>
                <a:cxn ang="0">
                  <a:pos x="88" y="154"/>
                </a:cxn>
                <a:cxn ang="0">
                  <a:pos x="49" y="84"/>
                </a:cxn>
                <a:cxn ang="0">
                  <a:pos x="11" y="13"/>
                </a:cxn>
                <a:cxn ang="0">
                  <a:pos x="11" y="13"/>
                </a:cxn>
                <a:cxn ang="0">
                  <a:pos x="14" y="84"/>
                </a:cxn>
                <a:cxn ang="0">
                  <a:pos x="14" y="84"/>
                </a:cxn>
                <a:cxn ang="0">
                  <a:pos x="14" y="154"/>
                </a:cxn>
                <a:cxn ang="0">
                  <a:pos x="14" y="154"/>
                </a:cxn>
                <a:cxn ang="0">
                  <a:pos x="8" y="154"/>
                </a:cxn>
                <a:cxn ang="0">
                  <a:pos x="8" y="154"/>
                </a:cxn>
                <a:cxn ang="0">
                  <a:pos x="3"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6" y="32"/>
                </a:cxn>
                <a:cxn ang="0">
                  <a:pos x="36" y="32"/>
                </a:cxn>
                <a:cxn ang="0">
                  <a:pos x="55" y="62"/>
                </a:cxn>
                <a:cxn ang="0">
                  <a:pos x="96" y="143"/>
                </a:cxn>
                <a:cxn ang="0">
                  <a:pos x="96" y="143"/>
                </a:cxn>
                <a:cxn ang="0">
                  <a:pos x="96" y="111"/>
                </a:cxn>
                <a:cxn ang="0">
                  <a:pos x="96" y="111"/>
                </a:cxn>
                <a:cxn ang="0">
                  <a:pos x="93"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1" y="154"/>
                  </a:lnTo>
                  <a:lnTo>
                    <a:pt x="88" y="154"/>
                  </a:lnTo>
                  <a:lnTo>
                    <a:pt x="49" y="84"/>
                  </a:lnTo>
                  <a:lnTo>
                    <a:pt x="11" y="13"/>
                  </a:lnTo>
                  <a:lnTo>
                    <a:pt x="14" y="84"/>
                  </a:lnTo>
                  <a:lnTo>
                    <a:pt x="14" y="154"/>
                  </a:lnTo>
                  <a:lnTo>
                    <a:pt x="8" y="154"/>
                  </a:lnTo>
                  <a:lnTo>
                    <a:pt x="3" y="154"/>
                  </a:lnTo>
                  <a:lnTo>
                    <a:pt x="0" y="154"/>
                  </a:lnTo>
                  <a:lnTo>
                    <a:pt x="0" y="113"/>
                  </a:lnTo>
                  <a:lnTo>
                    <a:pt x="0" y="3"/>
                  </a:lnTo>
                  <a:lnTo>
                    <a:pt x="19" y="0"/>
                  </a:lnTo>
                  <a:lnTo>
                    <a:pt x="19" y="3"/>
                  </a:lnTo>
                  <a:lnTo>
                    <a:pt x="36" y="32"/>
                  </a:lnTo>
                  <a:lnTo>
                    <a:pt x="55" y="62"/>
                  </a:lnTo>
                  <a:lnTo>
                    <a:pt x="96" y="143"/>
                  </a:lnTo>
                  <a:lnTo>
                    <a:pt x="96" y="111"/>
                  </a:lnTo>
                  <a:lnTo>
                    <a:pt x="93" y="3"/>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9" name="Freeform 28"/>
            <p:cNvSpPr>
              <a:spLocks noEditPoints="1"/>
            </p:cNvSpPr>
            <p:nvPr/>
          </p:nvSpPr>
          <p:spPr bwMode="auto">
            <a:xfrm>
              <a:off x="993" y="1015"/>
              <a:ext cx="91" cy="117"/>
            </a:xfrm>
            <a:custGeom>
              <a:avLst/>
              <a:gdLst/>
              <a:ahLst/>
              <a:cxnLst>
                <a:cxn ang="0">
                  <a:pos x="91" y="57"/>
                </a:cxn>
                <a:cxn ang="0">
                  <a:pos x="14" y="57"/>
                </a:cxn>
                <a:cxn ang="0">
                  <a:pos x="14" y="57"/>
                </a:cxn>
                <a:cxn ang="0">
                  <a:pos x="14" y="76"/>
                </a:cxn>
                <a:cxn ang="0">
                  <a:pos x="22" y="90"/>
                </a:cxn>
                <a:cxn ang="0">
                  <a:pos x="27" y="98"/>
                </a:cxn>
                <a:cxn ang="0">
                  <a:pos x="36" y="100"/>
                </a:cxn>
                <a:cxn ang="0">
                  <a:pos x="44" y="103"/>
                </a:cxn>
                <a:cxn ang="0">
                  <a:pos x="52" y="106"/>
                </a:cxn>
                <a:cxn ang="0">
                  <a:pos x="52" y="106"/>
                </a:cxn>
                <a:cxn ang="0">
                  <a:pos x="60" y="103"/>
                </a:cxn>
                <a:cxn ang="0">
                  <a:pos x="71" y="100"/>
                </a:cxn>
                <a:cxn ang="0">
                  <a:pos x="80" y="98"/>
                </a:cxn>
                <a:cxn ang="0">
                  <a:pos x="85" y="90"/>
                </a:cxn>
                <a:cxn ang="0">
                  <a:pos x="88" y="92"/>
                </a:cxn>
                <a:cxn ang="0">
                  <a:pos x="88" y="92"/>
                </a:cxn>
                <a:cxn ang="0">
                  <a:pos x="88" y="103"/>
                </a:cxn>
                <a:cxn ang="0">
                  <a:pos x="85" y="106"/>
                </a:cxn>
                <a:cxn ang="0">
                  <a:pos x="85" y="106"/>
                </a:cxn>
                <a:cxn ang="0">
                  <a:pos x="69" y="114"/>
                </a:cxn>
                <a:cxn ang="0">
                  <a:pos x="52" y="117"/>
                </a:cxn>
                <a:cxn ang="0">
                  <a:pos x="52" y="117"/>
                </a:cxn>
                <a:cxn ang="0">
                  <a:pos x="38" y="117"/>
                </a:cxn>
                <a:cxn ang="0">
                  <a:pos x="30" y="111"/>
                </a:cxn>
                <a:cxn ang="0">
                  <a:pos x="19" y="108"/>
                </a:cxn>
                <a:cxn ang="0">
                  <a:pos x="14" y="100"/>
                </a:cxn>
                <a:cxn ang="0">
                  <a:pos x="8" y="92"/>
                </a:cxn>
                <a:cxn ang="0">
                  <a:pos x="3" y="81"/>
                </a:cxn>
                <a:cxn ang="0">
                  <a:pos x="0" y="71"/>
                </a:cxn>
                <a:cxn ang="0">
                  <a:pos x="0" y="60"/>
                </a:cxn>
                <a:cxn ang="0">
                  <a:pos x="0" y="60"/>
                </a:cxn>
                <a:cxn ang="0">
                  <a:pos x="3" y="36"/>
                </a:cxn>
                <a:cxn ang="0">
                  <a:pos x="5" y="27"/>
                </a:cxn>
                <a:cxn ang="0">
                  <a:pos x="11" y="17"/>
                </a:cxn>
                <a:cxn ang="0">
                  <a:pos x="19" y="11"/>
                </a:cxn>
                <a:cxn ang="0">
                  <a:pos x="27" y="6"/>
                </a:cxn>
                <a:cxn ang="0">
                  <a:pos x="36" y="3"/>
                </a:cxn>
                <a:cxn ang="0">
                  <a:pos x="47" y="0"/>
                </a:cxn>
                <a:cxn ang="0">
                  <a:pos x="47" y="0"/>
                </a:cxn>
                <a:cxn ang="0">
                  <a:pos x="58" y="3"/>
                </a:cxn>
                <a:cxn ang="0">
                  <a:pos x="69" y="6"/>
                </a:cxn>
                <a:cxn ang="0">
                  <a:pos x="74" y="11"/>
                </a:cxn>
                <a:cxn ang="0">
                  <a:pos x="82" y="17"/>
                </a:cxn>
                <a:cxn ang="0">
                  <a:pos x="85" y="25"/>
                </a:cxn>
                <a:cxn ang="0">
                  <a:pos x="88" y="36"/>
                </a:cxn>
                <a:cxn ang="0">
                  <a:pos x="91" y="57"/>
                </a:cxn>
                <a:cxn ang="0">
                  <a:pos x="91" y="57"/>
                </a:cxn>
                <a:cxn ang="0">
                  <a:pos x="47" y="11"/>
                </a:cxn>
                <a:cxn ang="0">
                  <a:pos x="47" y="11"/>
                </a:cxn>
                <a:cxn ang="0">
                  <a:pos x="33" y="14"/>
                </a:cxn>
                <a:cxn ang="0">
                  <a:pos x="25" y="22"/>
                </a:cxn>
                <a:cxn ang="0">
                  <a:pos x="16" y="33"/>
                </a:cxn>
                <a:cxn ang="0">
                  <a:pos x="14" y="46"/>
                </a:cxn>
                <a:cxn ang="0">
                  <a:pos x="77" y="46"/>
                </a:cxn>
                <a:cxn ang="0">
                  <a:pos x="77" y="46"/>
                </a:cxn>
                <a:cxn ang="0">
                  <a:pos x="74" y="33"/>
                </a:cxn>
                <a:cxn ang="0">
                  <a:pos x="69" y="22"/>
                </a:cxn>
                <a:cxn ang="0">
                  <a:pos x="60" y="14"/>
                </a:cxn>
                <a:cxn ang="0">
                  <a:pos x="47" y="11"/>
                </a:cxn>
                <a:cxn ang="0">
                  <a:pos x="47" y="11"/>
                </a:cxn>
              </a:cxnLst>
              <a:rect l="0" t="0" r="r" b="b"/>
              <a:pathLst>
                <a:path w="91" h="117">
                  <a:moveTo>
                    <a:pt x="91" y="57"/>
                  </a:moveTo>
                  <a:lnTo>
                    <a:pt x="14" y="57"/>
                  </a:lnTo>
                  <a:lnTo>
                    <a:pt x="14" y="76"/>
                  </a:lnTo>
                  <a:lnTo>
                    <a:pt x="22" y="90"/>
                  </a:lnTo>
                  <a:lnTo>
                    <a:pt x="27" y="98"/>
                  </a:lnTo>
                  <a:lnTo>
                    <a:pt x="36" y="100"/>
                  </a:lnTo>
                  <a:lnTo>
                    <a:pt x="44" y="103"/>
                  </a:lnTo>
                  <a:lnTo>
                    <a:pt x="52" y="106"/>
                  </a:lnTo>
                  <a:lnTo>
                    <a:pt x="60" y="103"/>
                  </a:lnTo>
                  <a:lnTo>
                    <a:pt x="71" y="100"/>
                  </a:lnTo>
                  <a:lnTo>
                    <a:pt x="80" y="98"/>
                  </a:lnTo>
                  <a:lnTo>
                    <a:pt x="85" y="90"/>
                  </a:lnTo>
                  <a:lnTo>
                    <a:pt x="88" y="92"/>
                  </a:lnTo>
                  <a:lnTo>
                    <a:pt x="88" y="103"/>
                  </a:lnTo>
                  <a:lnTo>
                    <a:pt x="85" y="106"/>
                  </a:lnTo>
                  <a:lnTo>
                    <a:pt x="69" y="114"/>
                  </a:lnTo>
                  <a:lnTo>
                    <a:pt x="52" y="117"/>
                  </a:lnTo>
                  <a:lnTo>
                    <a:pt x="38" y="117"/>
                  </a:lnTo>
                  <a:lnTo>
                    <a:pt x="30" y="111"/>
                  </a:lnTo>
                  <a:lnTo>
                    <a:pt x="19" y="108"/>
                  </a:lnTo>
                  <a:lnTo>
                    <a:pt x="14" y="100"/>
                  </a:lnTo>
                  <a:lnTo>
                    <a:pt x="8" y="92"/>
                  </a:lnTo>
                  <a:lnTo>
                    <a:pt x="3" y="81"/>
                  </a:lnTo>
                  <a:lnTo>
                    <a:pt x="0" y="71"/>
                  </a:lnTo>
                  <a:lnTo>
                    <a:pt x="0" y="60"/>
                  </a:lnTo>
                  <a:lnTo>
                    <a:pt x="3" y="36"/>
                  </a:lnTo>
                  <a:lnTo>
                    <a:pt x="5" y="27"/>
                  </a:lnTo>
                  <a:lnTo>
                    <a:pt x="11" y="17"/>
                  </a:lnTo>
                  <a:lnTo>
                    <a:pt x="19" y="11"/>
                  </a:lnTo>
                  <a:lnTo>
                    <a:pt x="27" y="6"/>
                  </a:lnTo>
                  <a:lnTo>
                    <a:pt x="36" y="3"/>
                  </a:lnTo>
                  <a:lnTo>
                    <a:pt x="47" y="0"/>
                  </a:lnTo>
                  <a:lnTo>
                    <a:pt x="58" y="3"/>
                  </a:lnTo>
                  <a:lnTo>
                    <a:pt x="69" y="6"/>
                  </a:lnTo>
                  <a:lnTo>
                    <a:pt x="74" y="11"/>
                  </a:lnTo>
                  <a:lnTo>
                    <a:pt x="82" y="17"/>
                  </a:lnTo>
                  <a:lnTo>
                    <a:pt x="85" y="25"/>
                  </a:lnTo>
                  <a:lnTo>
                    <a:pt x="88" y="36"/>
                  </a:lnTo>
                  <a:lnTo>
                    <a:pt x="91" y="57"/>
                  </a:lnTo>
                  <a:close/>
                  <a:moveTo>
                    <a:pt x="47" y="11"/>
                  </a:moveTo>
                  <a:lnTo>
                    <a:pt x="47" y="11"/>
                  </a:lnTo>
                  <a:lnTo>
                    <a:pt x="33" y="14"/>
                  </a:lnTo>
                  <a:lnTo>
                    <a:pt x="25" y="22"/>
                  </a:lnTo>
                  <a:lnTo>
                    <a:pt x="16" y="33"/>
                  </a:lnTo>
                  <a:lnTo>
                    <a:pt x="14" y="46"/>
                  </a:lnTo>
                  <a:lnTo>
                    <a:pt x="77" y="46"/>
                  </a:lnTo>
                  <a:lnTo>
                    <a:pt x="74" y="33"/>
                  </a:lnTo>
                  <a:lnTo>
                    <a:pt x="69" y="22"/>
                  </a:lnTo>
                  <a:lnTo>
                    <a:pt x="60"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0" name="Freeform 27"/>
            <p:cNvSpPr>
              <a:spLocks/>
            </p:cNvSpPr>
            <p:nvPr/>
          </p:nvSpPr>
          <p:spPr bwMode="auto">
            <a:xfrm>
              <a:off x="1100" y="1018"/>
              <a:ext cx="146" cy="111"/>
            </a:xfrm>
            <a:custGeom>
              <a:avLst/>
              <a:gdLst/>
              <a:ahLst/>
              <a:cxnLst>
                <a:cxn ang="0">
                  <a:pos x="132" y="46"/>
                </a:cxn>
                <a:cxn ang="0">
                  <a:pos x="124" y="87"/>
                </a:cxn>
                <a:cxn ang="0">
                  <a:pos x="124" y="87"/>
                </a:cxn>
                <a:cxn ang="0">
                  <a:pos x="118" y="108"/>
                </a:cxn>
                <a:cxn ang="0">
                  <a:pos x="116" y="111"/>
                </a:cxn>
                <a:cxn ang="0">
                  <a:pos x="116" y="111"/>
                </a:cxn>
                <a:cxn ang="0">
                  <a:pos x="99" y="111"/>
                </a:cxn>
                <a:cxn ang="0">
                  <a:pos x="99" y="111"/>
                </a:cxn>
                <a:cxn ang="0">
                  <a:pos x="99" y="111"/>
                </a:cxn>
                <a:cxn ang="0">
                  <a:pos x="91" y="78"/>
                </a:cxn>
                <a:cxn ang="0">
                  <a:pos x="72" y="8"/>
                </a:cxn>
                <a:cxn ang="0">
                  <a:pos x="58" y="65"/>
                </a:cxn>
                <a:cxn ang="0">
                  <a:pos x="58" y="65"/>
                </a:cxn>
                <a:cxn ang="0">
                  <a:pos x="47"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7" y="3"/>
                </a:cxn>
                <a:cxn ang="0">
                  <a:pos x="17" y="3"/>
                </a:cxn>
                <a:cxn ang="0">
                  <a:pos x="22" y="33"/>
                </a:cxn>
                <a:cxn ang="0">
                  <a:pos x="39" y="103"/>
                </a:cxn>
                <a:cxn ang="0">
                  <a:pos x="58" y="30"/>
                </a:cxn>
                <a:cxn ang="0">
                  <a:pos x="58" y="30"/>
                </a:cxn>
                <a:cxn ang="0">
                  <a:pos x="63" y="3"/>
                </a:cxn>
                <a:cxn ang="0">
                  <a:pos x="63" y="0"/>
                </a:cxn>
                <a:cxn ang="0">
                  <a:pos x="63" y="0"/>
                </a:cxn>
                <a:cxn ang="0">
                  <a:pos x="83" y="0"/>
                </a:cxn>
                <a:cxn ang="0">
                  <a:pos x="83" y="3"/>
                </a:cxn>
                <a:cxn ang="0">
                  <a:pos x="83" y="3"/>
                </a:cxn>
                <a:cxn ang="0">
                  <a:pos x="110" y="100"/>
                </a:cxn>
                <a:cxn ang="0">
                  <a:pos x="124" y="43"/>
                </a:cxn>
                <a:cxn ang="0">
                  <a:pos x="124" y="43"/>
                </a:cxn>
                <a:cxn ang="0">
                  <a:pos x="129" y="14"/>
                </a:cxn>
                <a:cxn ang="0">
                  <a:pos x="129" y="14"/>
                </a:cxn>
                <a:cxn ang="0">
                  <a:pos x="132" y="3"/>
                </a:cxn>
                <a:cxn ang="0">
                  <a:pos x="132" y="0"/>
                </a:cxn>
                <a:cxn ang="0">
                  <a:pos x="132" y="0"/>
                </a:cxn>
                <a:cxn ang="0">
                  <a:pos x="138" y="0"/>
                </a:cxn>
                <a:cxn ang="0">
                  <a:pos x="138" y="0"/>
                </a:cxn>
                <a:cxn ang="0">
                  <a:pos x="143" y="0"/>
                </a:cxn>
                <a:cxn ang="0">
                  <a:pos x="146" y="3"/>
                </a:cxn>
                <a:cxn ang="0">
                  <a:pos x="146" y="3"/>
                </a:cxn>
                <a:cxn ang="0">
                  <a:pos x="132" y="46"/>
                </a:cxn>
                <a:cxn ang="0">
                  <a:pos x="132" y="46"/>
                </a:cxn>
              </a:cxnLst>
              <a:rect l="0" t="0" r="r" b="b"/>
              <a:pathLst>
                <a:path w="146" h="111">
                  <a:moveTo>
                    <a:pt x="132" y="46"/>
                  </a:moveTo>
                  <a:lnTo>
                    <a:pt x="124" y="87"/>
                  </a:lnTo>
                  <a:lnTo>
                    <a:pt x="118" y="108"/>
                  </a:lnTo>
                  <a:lnTo>
                    <a:pt x="116" y="111"/>
                  </a:lnTo>
                  <a:lnTo>
                    <a:pt x="99" y="111"/>
                  </a:lnTo>
                  <a:lnTo>
                    <a:pt x="91" y="78"/>
                  </a:lnTo>
                  <a:lnTo>
                    <a:pt x="72" y="8"/>
                  </a:lnTo>
                  <a:lnTo>
                    <a:pt x="58" y="65"/>
                  </a:lnTo>
                  <a:lnTo>
                    <a:pt x="47" y="111"/>
                  </a:lnTo>
                  <a:lnTo>
                    <a:pt x="30" y="111"/>
                  </a:lnTo>
                  <a:lnTo>
                    <a:pt x="22" y="78"/>
                  </a:lnTo>
                  <a:lnTo>
                    <a:pt x="0" y="3"/>
                  </a:lnTo>
                  <a:lnTo>
                    <a:pt x="3" y="0"/>
                  </a:lnTo>
                  <a:lnTo>
                    <a:pt x="14" y="0"/>
                  </a:lnTo>
                  <a:lnTo>
                    <a:pt x="17" y="3"/>
                  </a:lnTo>
                  <a:lnTo>
                    <a:pt x="22" y="33"/>
                  </a:lnTo>
                  <a:lnTo>
                    <a:pt x="39" y="103"/>
                  </a:lnTo>
                  <a:lnTo>
                    <a:pt x="58" y="30"/>
                  </a:lnTo>
                  <a:lnTo>
                    <a:pt x="63" y="3"/>
                  </a:lnTo>
                  <a:lnTo>
                    <a:pt x="63" y="0"/>
                  </a:lnTo>
                  <a:lnTo>
                    <a:pt x="83" y="0"/>
                  </a:lnTo>
                  <a:lnTo>
                    <a:pt x="83" y="3"/>
                  </a:lnTo>
                  <a:lnTo>
                    <a:pt x="110" y="100"/>
                  </a:lnTo>
                  <a:lnTo>
                    <a:pt x="124" y="43"/>
                  </a:lnTo>
                  <a:lnTo>
                    <a:pt x="129" y="14"/>
                  </a:lnTo>
                  <a:lnTo>
                    <a:pt x="132" y="3"/>
                  </a:lnTo>
                  <a:lnTo>
                    <a:pt x="132" y="0"/>
                  </a:lnTo>
                  <a:lnTo>
                    <a:pt x="138" y="0"/>
                  </a:lnTo>
                  <a:lnTo>
                    <a:pt x="143" y="0"/>
                  </a:lnTo>
                  <a:lnTo>
                    <a:pt x="146"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1" name="Freeform 26"/>
            <p:cNvSpPr>
              <a:spLocks noEditPoints="1"/>
            </p:cNvSpPr>
            <p:nvPr/>
          </p:nvSpPr>
          <p:spPr bwMode="auto">
            <a:xfrm>
              <a:off x="1262" y="1015"/>
              <a:ext cx="77" cy="117"/>
            </a:xfrm>
            <a:custGeom>
              <a:avLst/>
              <a:gdLst/>
              <a:ahLst/>
              <a:cxnLst>
                <a:cxn ang="0">
                  <a:pos x="77" y="114"/>
                </a:cxn>
                <a:cxn ang="0">
                  <a:pos x="64" y="114"/>
                </a:cxn>
                <a:cxn ang="0">
                  <a:pos x="64" y="106"/>
                </a:cxn>
                <a:cxn ang="0">
                  <a:pos x="33" y="117"/>
                </a:cxn>
                <a:cxn ang="0">
                  <a:pos x="20" y="114"/>
                </a:cxn>
                <a:cxn ang="0">
                  <a:pos x="3" y="95"/>
                </a:cxn>
                <a:cxn ang="0">
                  <a:pos x="0" y="81"/>
                </a:cxn>
                <a:cxn ang="0">
                  <a:pos x="6" y="60"/>
                </a:cxn>
                <a:cxn ang="0">
                  <a:pos x="22" y="49"/>
                </a:cxn>
                <a:cxn ang="0">
                  <a:pos x="64" y="38"/>
                </a:cxn>
                <a:cxn ang="0">
                  <a:pos x="64" y="36"/>
                </a:cxn>
                <a:cxn ang="0">
                  <a:pos x="58" y="17"/>
                </a:cxn>
                <a:cxn ang="0">
                  <a:pos x="42" y="11"/>
                </a:cxn>
                <a:cxn ang="0">
                  <a:pos x="25" y="14"/>
                </a:cxn>
                <a:cxn ang="0">
                  <a:pos x="11" y="19"/>
                </a:cxn>
                <a:cxn ang="0">
                  <a:pos x="11" y="9"/>
                </a:cxn>
                <a:cxn ang="0">
                  <a:pos x="14" y="9"/>
                </a:cxn>
                <a:cxn ang="0">
                  <a:pos x="44" y="0"/>
                </a:cxn>
                <a:cxn ang="0">
                  <a:pos x="53" y="0"/>
                </a:cxn>
                <a:cxn ang="0">
                  <a:pos x="69" y="9"/>
                </a:cxn>
                <a:cxn ang="0">
                  <a:pos x="75" y="19"/>
                </a:cxn>
                <a:cxn ang="0">
                  <a:pos x="77" y="33"/>
                </a:cxn>
                <a:cxn ang="0">
                  <a:pos x="77" y="71"/>
                </a:cxn>
                <a:cxn ang="0">
                  <a:pos x="77" y="84"/>
                </a:cxn>
                <a:cxn ang="0">
                  <a:pos x="77" y="114"/>
                </a:cxn>
                <a:cxn ang="0">
                  <a:pos x="64" y="49"/>
                </a:cxn>
                <a:cxn ang="0">
                  <a:pos x="31" y="57"/>
                </a:cxn>
                <a:cxn ang="0">
                  <a:pos x="20" y="65"/>
                </a:cxn>
                <a:cxn ang="0">
                  <a:pos x="14" y="81"/>
                </a:cxn>
                <a:cxn ang="0">
                  <a:pos x="14" y="92"/>
                </a:cxn>
                <a:cxn ang="0">
                  <a:pos x="28" y="103"/>
                </a:cxn>
                <a:cxn ang="0">
                  <a:pos x="36" y="106"/>
                </a:cxn>
                <a:cxn ang="0">
                  <a:pos x="64" y="95"/>
                </a:cxn>
              </a:cxnLst>
              <a:rect l="0" t="0" r="r" b="b"/>
              <a:pathLst>
                <a:path w="77" h="117">
                  <a:moveTo>
                    <a:pt x="77" y="114"/>
                  </a:moveTo>
                  <a:lnTo>
                    <a:pt x="77" y="114"/>
                  </a:lnTo>
                  <a:lnTo>
                    <a:pt x="66" y="114"/>
                  </a:lnTo>
                  <a:lnTo>
                    <a:pt x="64" y="114"/>
                  </a:lnTo>
                  <a:lnTo>
                    <a:pt x="64" y="106"/>
                  </a:lnTo>
                  <a:lnTo>
                    <a:pt x="50" y="114"/>
                  </a:lnTo>
                  <a:lnTo>
                    <a:pt x="33" y="117"/>
                  </a:lnTo>
                  <a:lnTo>
                    <a:pt x="20" y="114"/>
                  </a:lnTo>
                  <a:lnTo>
                    <a:pt x="9" y="106"/>
                  </a:lnTo>
                  <a:lnTo>
                    <a:pt x="3" y="95"/>
                  </a:lnTo>
                  <a:lnTo>
                    <a:pt x="0" y="81"/>
                  </a:lnTo>
                  <a:lnTo>
                    <a:pt x="3" y="71"/>
                  </a:lnTo>
                  <a:lnTo>
                    <a:pt x="6" y="60"/>
                  </a:lnTo>
                  <a:lnTo>
                    <a:pt x="14" y="52"/>
                  </a:lnTo>
                  <a:lnTo>
                    <a:pt x="22" y="49"/>
                  </a:lnTo>
                  <a:lnTo>
                    <a:pt x="44" y="44"/>
                  </a:lnTo>
                  <a:lnTo>
                    <a:pt x="64" y="38"/>
                  </a:lnTo>
                  <a:lnTo>
                    <a:pt x="64" y="36"/>
                  </a:lnTo>
                  <a:lnTo>
                    <a:pt x="64" y="25"/>
                  </a:lnTo>
                  <a:lnTo>
                    <a:pt x="58" y="17"/>
                  </a:lnTo>
                  <a:lnTo>
                    <a:pt x="50" y="14"/>
                  </a:lnTo>
                  <a:lnTo>
                    <a:pt x="42" y="11"/>
                  </a:lnTo>
                  <a:lnTo>
                    <a:pt x="25" y="14"/>
                  </a:lnTo>
                  <a:lnTo>
                    <a:pt x="14" y="19"/>
                  </a:lnTo>
                  <a:lnTo>
                    <a:pt x="11" y="19"/>
                  </a:lnTo>
                  <a:lnTo>
                    <a:pt x="11" y="9"/>
                  </a:lnTo>
                  <a:lnTo>
                    <a:pt x="14" y="9"/>
                  </a:lnTo>
                  <a:lnTo>
                    <a:pt x="28" y="3"/>
                  </a:lnTo>
                  <a:lnTo>
                    <a:pt x="44" y="0"/>
                  </a:lnTo>
                  <a:lnTo>
                    <a:pt x="53" y="0"/>
                  </a:lnTo>
                  <a:lnTo>
                    <a:pt x="61" y="6"/>
                  </a:lnTo>
                  <a:lnTo>
                    <a:pt x="69" y="9"/>
                  </a:lnTo>
                  <a:lnTo>
                    <a:pt x="75" y="19"/>
                  </a:lnTo>
                  <a:lnTo>
                    <a:pt x="77" y="25"/>
                  </a:lnTo>
                  <a:lnTo>
                    <a:pt x="77" y="33"/>
                  </a:lnTo>
                  <a:lnTo>
                    <a:pt x="77" y="71"/>
                  </a:lnTo>
                  <a:lnTo>
                    <a:pt x="77" y="84"/>
                  </a:lnTo>
                  <a:lnTo>
                    <a:pt x="77" y="111"/>
                  </a:lnTo>
                  <a:lnTo>
                    <a:pt x="77" y="114"/>
                  </a:lnTo>
                  <a:close/>
                  <a:moveTo>
                    <a:pt x="64" y="49"/>
                  </a:moveTo>
                  <a:lnTo>
                    <a:pt x="64" y="49"/>
                  </a:lnTo>
                  <a:lnTo>
                    <a:pt x="47" y="52"/>
                  </a:lnTo>
                  <a:lnTo>
                    <a:pt x="31" y="57"/>
                  </a:lnTo>
                  <a:lnTo>
                    <a:pt x="25" y="60"/>
                  </a:lnTo>
                  <a:lnTo>
                    <a:pt x="20" y="65"/>
                  </a:lnTo>
                  <a:lnTo>
                    <a:pt x="14" y="73"/>
                  </a:lnTo>
                  <a:lnTo>
                    <a:pt x="14" y="81"/>
                  </a:lnTo>
                  <a:lnTo>
                    <a:pt x="14" y="92"/>
                  </a:lnTo>
                  <a:lnTo>
                    <a:pt x="20" y="98"/>
                  </a:lnTo>
                  <a:lnTo>
                    <a:pt x="28" y="103"/>
                  </a:lnTo>
                  <a:lnTo>
                    <a:pt x="36" y="106"/>
                  </a:lnTo>
                  <a:lnTo>
                    <a:pt x="53" y="103"/>
                  </a:lnTo>
                  <a:lnTo>
                    <a:pt x="64" y="95"/>
                  </a:lnTo>
                  <a:lnTo>
                    <a:pt x="64"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2" name="Freeform 25"/>
            <p:cNvSpPr>
              <a:spLocks/>
            </p:cNvSpPr>
            <p:nvPr/>
          </p:nvSpPr>
          <p:spPr bwMode="auto">
            <a:xfrm>
              <a:off x="1375" y="1015"/>
              <a:ext cx="50" cy="114"/>
            </a:xfrm>
            <a:custGeom>
              <a:avLst/>
              <a:gdLst/>
              <a:ahLst/>
              <a:cxnLst>
                <a:cxn ang="0">
                  <a:pos x="47" y="17"/>
                </a:cxn>
                <a:cxn ang="0">
                  <a:pos x="44" y="17"/>
                </a:cxn>
                <a:cxn ang="0">
                  <a:pos x="44" y="17"/>
                </a:cxn>
                <a:cxn ang="0">
                  <a:pos x="36" y="14"/>
                </a:cxn>
                <a:cxn ang="0">
                  <a:pos x="36" y="14"/>
                </a:cxn>
                <a:cxn ang="0">
                  <a:pos x="30" y="17"/>
                </a:cxn>
                <a:cxn ang="0">
                  <a:pos x="25" y="19"/>
                </a:cxn>
                <a:cxn ang="0">
                  <a:pos x="22" y="25"/>
                </a:cxn>
                <a:cxn ang="0">
                  <a:pos x="19" y="30"/>
                </a:cxn>
                <a:cxn ang="0">
                  <a:pos x="17" y="44"/>
                </a:cxn>
                <a:cxn ang="0">
                  <a:pos x="17" y="57"/>
                </a:cxn>
                <a:cxn ang="0">
                  <a:pos x="17" y="57"/>
                </a:cxn>
                <a:cxn ang="0">
                  <a:pos x="17" y="114"/>
                </a:cxn>
                <a:cxn ang="0">
                  <a:pos x="17" y="114"/>
                </a:cxn>
                <a:cxn ang="0">
                  <a:pos x="17" y="114"/>
                </a:cxn>
                <a:cxn ang="0">
                  <a:pos x="3" y="114"/>
                </a:cxn>
                <a:cxn ang="0">
                  <a:pos x="3" y="114"/>
                </a:cxn>
                <a:cxn ang="0">
                  <a:pos x="3" y="108"/>
                </a:cxn>
                <a:cxn ang="0">
                  <a:pos x="3" y="108"/>
                </a:cxn>
                <a:cxn ang="0">
                  <a:pos x="3" y="84"/>
                </a:cxn>
                <a:cxn ang="0">
                  <a:pos x="3" y="57"/>
                </a:cxn>
                <a:cxn ang="0">
                  <a:pos x="3" y="57"/>
                </a:cxn>
                <a:cxn ang="0">
                  <a:pos x="0" y="6"/>
                </a:cxn>
                <a:cxn ang="0">
                  <a:pos x="3" y="6"/>
                </a:cxn>
                <a:cxn ang="0">
                  <a:pos x="3" y="6"/>
                </a:cxn>
                <a:cxn ang="0">
                  <a:pos x="14" y="3"/>
                </a:cxn>
                <a:cxn ang="0">
                  <a:pos x="17" y="3"/>
                </a:cxn>
                <a:cxn ang="0">
                  <a:pos x="17" y="3"/>
                </a:cxn>
                <a:cxn ang="0">
                  <a:pos x="17" y="22"/>
                </a:cxn>
                <a:cxn ang="0">
                  <a:pos x="17" y="22"/>
                </a:cxn>
                <a:cxn ang="0">
                  <a:pos x="19" y="14"/>
                </a:cxn>
                <a:cxn ang="0">
                  <a:pos x="25" y="6"/>
                </a:cxn>
                <a:cxn ang="0">
                  <a:pos x="30" y="3"/>
                </a:cxn>
                <a:cxn ang="0">
                  <a:pos x="39" y="0"/>
                </a:cxn>
                <a:cxn ang="0">
                  <a:pos x="39" y="0"/>
                </a:cxn>
                <a:cxn ang="0">
                  <a:pos x="47" y="3"/>
                </a:cxn>
                <a:cxn ang="0">
                  <a:pos x="50" y="6"/>
                </a:cxn>
                <a:cxn ang="0">
                  <a:pos x="50" y="6"/>
                </a:cxn>
                <a:cxn ang="0">
                  <a:pos x="47" y="17"/>
                </a:cxn>
                <a:cxn ang="0">
                  <a:pos x="47" y="17"/>
                </a:cxn>
              </a:cxnLst>
              <a:rect l="0" t="0" r="r" b="b"/>
              <a:pathLst>
                <a:path w="50" h="114">
                  <a:moveTo>
                    <a:pt x="47" y="17"/>
                  </a:moveTo>
                  <a:lnTo>
                    <a:pt x="44" y="17"/>
                  </a:lnTo>
                  <a:lnTo>
                    <a:pt x="36" y="14"/>
                  </a:lnTo>
                  <a:lnTo>
                    <a:pt x="30" y="17"/>
                  </a:lnTo>
                  <a:lnTo>
                    <a:pt x="25" y="19"/>
                  </a:lnTo>
                  <a:lnTo>
                    <a:pt x="22" y="25"/>
                  </a:lnTo>
                  <a:lnTo>
                    <a:pt x="19" y="30"/>
                  </a:lnTo>
                  <a:lnTo>
                    <a:pt x="17" y="44"/>
                  </a:lnTo>
                  <a:lnTo>
                    <a:pt x="17" y="57"/>
                  </a:lnTo>
                  <a:lnTo>
                    <a:pt x="17" y="114"/>
                  </a:lnTo>
                  <a:lnTo>
                    <a:pt x="3" y="114"/>
                  </a:lnTo>
                  <a:lnTo>
                    <a:pt x="3" y="108"/>
                  </a:lnTo>
                  <a:lnTo>
                    <a:pt x="3" y="84"/>
                  </a:lnTo>
                  <a:lnTo>
                    <a:pt x="3" y="57"/>
                  </a:lnTo>
                  <a:lnTo>
                    <a:pt x="0" y="6"/>
                  </a:lnTo>
                  <a:lnTo>
                    <a:pt x="3" y="6"/>
                  </a:lnTo>
                  <a:lnTo>
                    <a:pt x="14" y="3"/>
                  </a:lnTo>
                  <a:lnTo>
                    <a:pt x="17" y="3"/>
                  </a:lnTo>
                  <a:lnTo>
                    <a:pt x="17" y="22"/>
                  </a:lnTo>
                  <a:lnTo>
                    <a:pt x="19" y="14"/>
                  </a:lnTo>
                  <a:lnTo>
                    <a:pt x="25" y="6"/>
                  </a:lnTo>
                  <a:lnTo>
                    <a:pt x="30" y="3"/>
                  </a:lnTo>
                  <a:lnTo>
                    <a:pt x="39" y="0"/>
                  </a:lnTo>
                  <a:lnTo>
                    <a:pt x="47" y="3"/>
                  </a:lnTo>
                  <a:lnTo>
                    <a:pt x="50" y="6"/>
                  </a:lnTo>
                  <a:lnTo>
                    <a:pt x="47"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3" name="Freeform 24"/>
            <p:cNvSpPr>
              <a:spLocks/>
            </p:cNvSpPr>
            <p:nvPr/>
          </p:nvSpPr>
          <p:spPr bwMode="auto">
            <a:xfrm>
              <a:off x="1444" y="959"/>
              <a:ext cx="82" cy="170"/>
            </a:xfrm>
            <a:custGeom>
              <a:avLst/>
              <a:gdLst/>
              <a:ahLst/>
              <a:cxnLst>
                <a:cxn ang="0">
                  <a:pos x="80" y="170"/>
                </a:cxn>
                <a:cxn ang="0">
                  <a:pos x="80"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3" y="170"/>
                </a:cxn>
                <a:cxn ang="0">
                  <a:pos x="3" y="75"/>
                </a:cxn>
                <a:cxn ang="0">
                  <a:pos x="3" y="75"/>
                </a:cxn>
                <a:cxn ang="0">
                  <a:pos x="0" y="2"/>
                </a:cxn>
                <a:cxn ang="0">
                  <a:pos x="3" y="0"/>
                </a:cxn>
                <a:cxn ang="0">
                  <a:pos x="3" y="0"/>
                </a:cxn>
                <a:cxn ang="0">
                  <a:pos x="16" y="0"/>
                </a:cxn>
                <a:cxn ang="0">
                  <a:pos x="16" y="0"/>
                </a:cxn>
                <a:cxn ang="0">
                  <a:pos x="16" y="0"/>
                </a:cxn>
                <a:cxn ang="0">
                  <a:pos x="16" y="27"/>
                </a:cxn>
                <a:cxn ang="0">
                  <a:pos x="16" y="102"/>
                </a:cxn>
                <a:cxn ang="0">
                  <a:pos x="33" y="83"/>
                </a:cxn>
                <a:cxn ang="0">
                  <a:pos x="33" y="83"/>
                </a:cxn>
                <a:cxn ang="0">
                  <a:pos x="55" y="62"/>
                </a:cxn>
                <a:cxn ang="0">
                  <a:pos x="58"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80" y="170"/>
                </a:cxn>
              </a:cxnLst>
              <a:rect l="0" t="0" r="r" b="b"/>
              <a:pathLst>
                <a:path w="82" h="170">
                  <a:moveTo>
                    <a:pt x="80" y="170"/>
                  </a:moveTo>
                  <a:lnTo>
                    <a:pt x="80" y="170"/>
                  </a:lnTo>
                  <a:lnTo>
                    <a:pt x="74" y="170"/>
                  </a:lnTo>
                  <a:lnTo>
                    <a:pt x="66" y="170"/>
                  </a:lnTo>
                  <a:lnTo>
                    <a:pt x="63" y="170"/>
                  </a:lnTo>
                  <a:lnTo>
                    <a:pt x="16" y="105"/>
                  </a:lnTo>
                  <a:lnTo>
                    <a:pt x="16" y="110"/>
                  </a:lnTo>
                  <a:lnTo>
                    <a:pt x="16" y="154"/>
                  </a:lnTo>
                  <a:lnTo>
                    <a:pt x="16" y="170"/>
                  </a:lnTo>
                  <a:lnTo>
                    <a:pt x="5" y="170"/>
                  </a:lnTo>
                  <a:lnTo>
                    <a:pt x="3" y="170"/>
                  </a:lnTo>
                  <a:lnTo>
                    <a:pt x="3" y="75"/>
                  </a:lnTo>
                  <a:lnTo>
                    <a:pt x="0" y="2"/>
                  </a:lnTo>
                  <a:lnTo>
                    <a:pt x="3" y="0"/>
                  </a:lnTo>
                  <a:lnTo>
                    <a:pt x="16" y="0"/>
                  </a:lnTo>
                  <a:lnTo>
                    <a:pt x="16" y="27"/>
                  </a:lnTo>
                  <a:lnTo>
                    <a:pt x="16" y="102"/>
                  </a:lnTo>
                  <a:lnTo>
                    <a:pt x="33" y="83"/>
                  </a:lnTo>
                  <a:lnTo>
                    <a:pt x="55" y="62"/>
                  </a:lnTo>
                  <a:lnTo>
                    <a:pt x="58" y="59"/>
                  </a:lnTo>
                  <a:lnTo>
                    <a:pt x="71" y="59"/>
                  </a:lnTo>
                  <a:lnTo>
                    <a:pt x="71" y="62"/>
                  </a:lnTo>
                  <a:lnTo>
                    <a:pt x="52" y="83"/>
                  </a:lnTo>
                  <a:lnTo>
                    <a:pt x="30" y="102"/>
                  </a:lnTo>
                  <a:lnTo>
                    <a:pt x="49" y="129"/>
                  </a:lnTo>
                  <a:lnTo>
                    <a:pt x="66" y="151"/>
                  </a:lnTo>
                  <a:lnTo>
                    <a:pt x="82" y="167"/>
                  </a:lnTo>
                  <a:lnTo>
                    <a:pt x="80"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4" name="Freeform 23"/>
            <p:cNvSpPr>
              <a:spLocks noEditPoints="1"/>
            </p:cNvSpPr>
            <p:nvPr/>
          </p:nvSpPr>
          <p:spPr bwMode="auto">
            <a:xfrm>
              <a:off x="1609" y="1015"/>
              <a:ext cx="77" cy="117"/>
            </a:xfrm>
            <a:custGeom>
              <a:avLst/>
              <a:gdLst/>
              <a:ahLst/>
              <a:cxnLst>
                <a:cxn ang="0">
                  <a:pos x="77" y="114"/>
                </a:cxn>
                <a:cxn ang="0">
                  <a:pos x="63" y="114"/>
                </a:cxn>
                <a:cxn ang="0">
                  <a:pos x="63" y="106"/>
                </a:cxn>
                <a:cxn ang="0">
                  <a:pos x="33" y="117"/>
                </a:cxn>
                <a:cxn ang="0">
                  <a:pos x="19" y="114"/>
                </a:cxn>
                <a:cxn ang="0">
                  <a:pos x="3" y="95"/>
                </a:cxn>
                <a:cxn ang="0">
                  <a:pos x="0" y="81"/>
                </a:cxn>
                <a:cxn ang="0">
                  <a:pos x="5" y="60"/>
                </a:cxn>
                <a:cxn ang="0">
                  <a:pos x="22" y="49"/>
                </a:cxn>
                <a:cxn ang="0">
                  <a:pos x="63" y="38"/>
                </a:cxn>
                <a:cxn ang="0">
                  <a:pos x="63" y="36"/>
                </a:cxn>
                <a:cxn ang="0">
                  <a:pos x="58" y="17"/>
                </a:cxn>
                <a:cxn ang="0">
                  <a:pos x="41" y="11"/>
                </a:cxn>
                <a:cxn ang="0">
                  <a:pos x="25" y="14"/>
                </a:cxn>
                <a:cxn ang="0">
                  <a:pos x="11" y="19"/>
                </a:cxn>
                <a:cxn ang="0">
                  <a:pos x="11" y="9"/>
                </a:cxn>
                <a:cxn ang="0">
                  <a:pos x="14" y="9"/>
                </a:cxn>
                <a:cxn ang="0">
                  <a:pos x="44" y="0"/>
                </a:cxn>
                <a:cxn ang="0">
                  <a:pos x="52" y="0"/>
                </a:cxn>
                <a:cxn ang="0">
                  <a:pos x="69" y="9"/>
                </a:cxn>
                <a:cxn ang="0">
                  <a:pos x="74" y="19"/>
                </a:cxn>
                <a:cxn ang="0">
                  <a:pos x="77" y="33"/>
                </a:cxn>
                <a:cxn ang="0">
                  <a:pos x="77" y="71"/>
                </a:cxn>
                <a:cxn ang="0">
                  <a:pos x="77" y="84"/>
                </a:cxn>
                <a:cxn ang="0">
                  <a:pos x="77" y="114"/>
                </a:cxn>
                <a:cxn ang="0">
                  <a:pos x="63" y="49"/>
                </a:cxn>
                <a:cxn ang="0">
                  <a:pos x="30" y="57"/>
                </a:cxn>
                <a:cxn ang="0">
                  <a:pos x="19" y="65"/>
                </a:cxn>
                <a:cxn ang="0">
                  <a:pos x="14" y="81"/>
                </a:cxn>
                <a:cxn ang="0">
                  <a:pos x="14" y="92"/>
                </a:cxn>
                <a:cxn ang="0">
                  <a:pos x="27" y="103"/>
                </a:cxn>
                <a:cxn ang="0">
                  <a:pos x="36" y="106"/>
                </a:cxn>
                <a:cxn ang="0">
                  <a:pos x="63" y="95"/>
                </a:cxn>
              </a:cxnLst>
              <a:rect l="0" t="0" r="r" b="b"/>
              <a:pathLst>
                <a:path w="77" h="117">
                  <a:moveTo>
                    <a:pt x="77" y="114"/>
                  </a:moveTo>
                  <a:lnTo>
                    <a:pt x="77" y="114"/>
                  </a:lnTo>
                  <a:lnTo>
                    <a:pt x="66" y="114"/>
                  </a:lnTo>
                  <a:lnTo>
                    <a:pt x="63" y="114"/>
                  </a:lnTo>
                  <a:lnTo>
                    <a:pt x="63" y="106"/>
                  </a:lnTo>
                  <a:lnTo>
                    <a:pt x="49" y="114"/>
                  </a:lnTo>
                  <a:lnTo>
                    <a:pt x="33" y="117"/>
                  </a:lnTo>
                  <a:lnTo>
                    <a:pt x="19" y="114"/>
                  </a:lnTo>
                  <a:lnTo>
                    <a:pt x="8" y="106"/>
                  </a:lnTo>
                  <a:lnTo>
                    <a:pt x="3" y="95"/>
                  </a:lnTo>
                  <a:lnTo>
                    <a:pt x="0" y="81"/>
                  </a:lnTo>
                  <a:lnTo>
                    <a:pt x="0" y="71"/>
                  </a:lnTo>
                  <a:lnTo>
                    <a:pt x="5" y="60"/>
                  </a:lnTo>
                  <a:lnTo>
                    <a:pt x="14" y="52"/>
                  </a:lnTo>
                  <a:lnTo>
                    <a:pt x="22" y="49"/>
                  </a:lnTo>
                  <a:lnTo>
                    <a:pt x="41" y="44"/>
                  </a:lnTo>
                  <a:lnTo>
                    <a:pt x="63" y="38"/>
                  </a:lnTo>
                  <a:lnTo>
                    <a:pt x="63" y="36"/>
                  </a:lnTo>
                  <a:lnTo>
                    <a:pt x="63" y="25"/>
                  </a:lnTo>
                  <a:lnTo>
                    <a:pt x="58" y="17"/>
                  </a:lnTo>
                  <a:lnTo>
                    <a:pt x="49" y="14"/>
                  </a:lnTo>
                  <a:lnTo>
                    <a:pt x="41" y="11"/>
                  </a:lnTo>
                  <a:lnTo>
                    <a:pt x="25" y="14"/>
                  </a:lnTo>
                  <a:lnTo>
                    <a:pt x="14" y="19"/>
                  </a:lnTo>
                  <a:lnTo>
                    <a:pt x="11" y="19"/>
                  </a:lnTo>
                  <a:lnTo>
                    <a:pt x="11" y="9"/>
                  </a:lnTo>
                  <a:lnTo>
                    <a:pt x="14" y="9"/>
                  </a:lnTo>
                  <a:lnTo>
                    <a:pt x="27" y="3"/>
                  </a:lnTo>
                  <a:lnTo>
                    <a:pt x="44" y="0"/>
                  </a:lnTo>
                  <a:lnTo>
                    <a:pt x="52" y="0"/>
                  </a:lnTo>
                  <a:lnTo>
                    <a:pt x="60" y="6"/>
                  </a:lnTo>
                  <a:lnTo>
                    <a:pt x="69" y="9"/>
                  </a:lnTo>
                  <a:lnTo>
                    <a:pt x="74" y="19"/>
                  </a:lnTo>
                  <a:lnTo>
                    <a:pt x="77" y="25"/>
                  </a:lnTo>
                  <a:lnTo>
                    <a:pt x="77" y="33"/>
                  </a:lnTo>
                  <a:lnTo>
                    <a:pt x="77" y="71"/>
                  </a:lnTo>
                  <a:lnTo>
                    <a:pt x="77" y="84"/>
                  </a:lnTo>
                  <a:lnTo>
                    <a:pt x="77" y="111"/>
                  </a:lnTo>
                  <a:lnTo>
                    <a:pt x="77" y="114"/>
                  </a:lnTo>
                  <a:close/>
                  <a:moveTo>
                    <a:pt x="63" y="49"/>
                  </a:moveTo>
                  <a:lnTo>
                    <a:pt x="63" y="49"/>
                  </a:lnTo>
                  <a:lnTo>
                    <a:pt x="47" y="52"/>
                  </a:lnTo>
                  <a:lnTo>
                    <a:pt x="30" y="57"/>
                  </a:lnTo>
                  <a:lnTo>
                    <a:pt x="25" y="60"/>
                  </a:lnTo>
                  <a:lnTo>
                    <a:pt x="19" y="65"/>
                  </a:lnTo>
                  <a:lnTo>
                    <a:pt x="14" y="73"/>
                  </a:lnTo>
                  <a:lnTo>
                    <a:pt x="14" y="81"/>
                  </a:lnTo>
                  <a:lnTo>
                    <a:pt x="14" y="92"/>
                  </a:lnTo>
                  <a:lnTo>
                    <a:pt x="19" y="98"/>
                  </a:lnTo>
                  <a:lnTo>
                    <a:pt x="27" y="103"/>
                  </a:lnTo>
                  <a:lnTo>
                    <a:pt x="36" y="106"/>
                  </a:lnTo>
                  <a:lnTo>
                    <a:pt x="52" y="103"/>
                  </a:lnTo>
                  <a:lnTo>
                    <a:pt x="63" y="95"/>
                  </a:lnTo>
                  <a:lnTo>
                    <a:pt x="63"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5" name="Freeform 22"/>
            <p:cNvSpPr>
              <a:spLocks/>
            </p:cNvSpPr>
            <p:nvPr/>
          </p:nvSpPr>
          <p:spPr bwMode="auto">
            <a:xfrm>
              <a:off x="1724" y="1015"/>
              <a:ext cx="83" cy="114"/>
            </a:xfrm>
            <a:custGeom>
              <a:avLst/>
              <a:gdLst/>
              <a:ahLst/>
              <a:cxnLst>
                <a:cxn ang="0">
                  <a:pos x="83" y="114"/>
                </a:cxn>
                <a:cxn ang="0">
                  <a:pos x="83" y="114"/>
                </a:cxn>
                <a:cxn ang="0">
                  <a:pos x="69" y="114"/>
                </a:cxn>
                <a:cxn ang="0">
                  <a:pos x="69" y="114"/>
                </a:cxn>
                <a:cxn ang="0">
                  <a:pos x="69" y="114"/>
                </a:cxn>
                <a:cxn ang="0">
                  <a:pos x="69" y="84"/>
                </a:cxn>
                <a:cxn ang="0">
                  <a:pos x="69" y="84"/>
                </a:cxn>
                <a:cxn ang="0">
                  <a:pos x="69" y="44"/>
                </a:cxn>
                <a:cxn ang="0">
                  <a:pos x="69" y="44"/>
                </a:cxn>
                <a:cxn ang="0">
                  <a:pos x="69" y="33"/>
                </a:cxn>
                <a:cxn ang="0">
                  <a:pos x="66" y="22"/>
                </a:cxn>
                <a:cxn ang="0">
                  <a:pos x="58" y="17"/>
                </a:cxn>
                <a:cxn ang="0">
                  <a:pos x="47" y="14"/>
                </a:cxn>
                <a:cxn ang="0">
                  <a:pos x="47" y="14"/>
                </a:cxn>
                <a:cxn ang="0">
                  <a:pos x="39" y="14"/>
                </a:cxn>
                <a:cxn ang="0">
                  <a:pos x="28" y="17"/>
                </a:cxn>
                <a:cxn ang="0">
                  <a:pos x="14" y="27"/>
                </a:cxn>
                <a:cxn ang="0">
                  <a:pos x="14" y="33"/>
                </a:cxn>
                <a:cxn ang="0">
                  <a:pos x="14" y="33"/>
                </a:cxn>
                <a:cxn ang="0">
                  <a:pos x="14" y="114"/>
                </a:cxn>
                <a:cxn ang="0">
                  <a:pos x="14" y="114"/>
                </a:cxn>
                <a:cxn ang="0">
                  <a:pos x="14" y="114"/>
                </a:cxn>
                <a:cxn ang="0">
                  <a:pos x="3" y="114"/>
                </a:cxn>
                <a:cxn ang="0">
                  <a:pos x="0" y="114"/>
                </a:cxn>
                <a:cxn ang="0">
                  <a:pos x="0" y="114"/>
                </a:cxn>
                <a:cxn ang="0">
                  <a:pos x="0" y="87"/>
                </a:cxn>
                <a:cxn ang="0">
                  <a:pos x="0" y="71"/>
                </a:cxn>
                <a:cxn ang="0">
                  <a:pos x="0" y="71"/>
                </a:cxn>
                <a:cxn ang="0">
                  <a:pos x="0" y="6"/>
                </a:cxn>
                <a:cxn ang="0">
                  <a:pos x="0" y="3"/>
                </a:cxn>
                <a:cxn ang="0">
                  <a:pos x="0" y="3"/>
                </a:cxn>
                <a:cxn ang="0">
                  <a:pos x="11" y="3"/>
                </a:cxn>
                <a:cxn ang="0">
                  <a:pos x="14" y="3"/>
                </a:cxn>
                <a:cxn ang="0">
                  <a:pos x="14" y="3"/>
                </a:cxn>
                <a:cxn ang="0">
                  <a:pos x="14" y="14"/>
                </a:cxn>
                <a:cxn ang="0">
                  <a:pos x="14" y="14"/>
                </a:cxn>
                <a:cxn ang="0">
                  <a:pos x="31" y="6"/>
                </a:cxn>
                <a:cxn ang="0">
                  <a:pos x="42" y="3"/>
                </a:cxn>
                <a:cxn ang="0">
                  <a:pos x="50" y="0"/>
                </a:cxn>
                <a:cxn ang="0">
                  <a:pos x="50" y="0"/>
                </a:cxn>
                <a:cxn ang="0">
                  <a:pos x="61" y="3"/>
                </a:cxn>
                <a:cxn ang="0">
                  <a:pos x="66" y="6"/>
                </a:cxn>
                <a:cxn ang="0">
                  <a:pos x="75" y="11"/>
                </a:cxn>
                <a:cxn ang="0">
                  <a:pos x="80" y="19"/>
                </a:cxn>
                <a:cxn ang="0">
                  <a:pos x="80" y="19"/>
                </a:cxn>
                <a:cxn ang="0">
                  <a:pos x="83" y="33"/>
                </a:cxn>
                <a:cxn ang="0">
                  <a:pos x="83" y="46"/>
                </a:cxn>
                <a:cxn ang="0">
                  <a:pos x="83" y="68"/>
                </a:cxn>
                <a:cxn ang="0">
                  <a:pos x="83" y="68"/>
                </a:cxn>
                <a:cxn ang="0">
                  <a:pos x="83" y="114"/>
                </a:cxn>
                <a:cxn ang="0">
                  <a:pos x="83" y="114"/>
                </a:cxn>
              </a:cxnLst>
              <a:rect l="0" t="0" r="r" b="b"/>
              <a:pathLst>
                <a:path w="83" h="114">
                  <a:moveTo>
                    <a:pt x="83" y="114"/>
                  </a:moveTo>
                  <a:lnTo>
                    <a:pt x="83" y="114"/>
                  </a:lnTo>
                  <a:lnTo>
                    <a:pt x="69" y="114"/>
                  </a:lnTo>
                  <a:lnTo>
                    <a:pt x="69" y="84"/>
                  </a:lnTo>
                  <a:lnTo>
                    <a:pt x="69" y="44"/>
                  </a:lnTo>
                  <a:lnTo>
                    <a:pt x="69" y="33"/>
                  </a:lnTo>
                  <a:lnTo>
                    <a:pt x="66" y="22"/>
                  </a:lnTo>
                  <a:lnTo>
                    <a:pt x="58" y="17"/>
                  </a:lnTo>
                  <a:lnTo>
                    <a:pt x="47" y="14"/>
                  </a:lnTo>
                  <a:lnTo>
                    <a:pt x="39" y="14"/>
                  </a:lnTo>
                  <a:lnTo>
                    <a:pt x="28" y="17"/>
                  </a:lnTo>
                  <a:lnTo>
                    <a:pt x="14" y="27"/>
                  </a:lnTo>
                  <a:lnTo>
                    <a:pt x="14" y="33"/>
                  </a:lnTo>
                  <a:lnTo>
                    <a:pt x="14" y="114"/>
                  </a:lnTo>
                  <a:lnTo>
                    <a:pt x="3" y="114"/>
                  </a:lnTo>
                  <a:lnTo>
                    <a:pt x="0" y="114"/>
                  </a:lnTo>
                  <a:lnTo>
                    <a:pt x="0" y="87"/>
                  </a:lnTo>
                  <a:lnTo>
                    <a:pt x="0" y="71"/>
                  </a:lnTo>
                  <a:lnTo>
                    <a:pt x="0" y="6"/>
                  </a:lnTo>
                  <a:lnTo>
                    <a:pt x="0" y="3"/>
                  </a:lnTo>
                  <a:lnTo>
                    <a:pt x="11" y="3"/>
                  </a:lnTo>
                  <a:lnTo>
                    <a:pt x="14" y="3"/>
                  </a:lnTo>
                  <a:lnTo>
                    <a:pt x="14" y="14"/>
                  </a:lnTo>
                  <a:lnTo>
                    <a:pt x="31" y="6"/>
                  </a:lnTo>
                  <a:lnTo>
                    <a:pt x="42" y="3"/>
                  </a:lnTo>
                  <a:lnTo>
                    <a:pt x="50" y="0"/>
                  </a:lnTo>
                  <a:lnTo>
                    <a:pt x="61" y="3"/>
                  </a:lnTo>
                  <a:lnTo>
                    <a:pt x="66" y="6"/>
                  </a:lnTo>
                  <a:lnTo>
                    <a:pt x="75" y="11"/>
                  </a:lnTo>
                  <a:lnTo>
                    <a:pt x="80" y="19"/>
                  </a:lnTo>
                  <a:lnTo>
                    <a:pt x="83" y="33"/>
                  </a:lnTo>
                  <a:lnTo>
                    <a:pt x="83" y="46"/>
                  </a:lnTo>
                  <a:lnTo>
                    <a:pt x="83" y="68"/>
                  </a:lnTo>
                  <a:lnTo>
                    <a:pt x="83"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6" name="Freeform 21"/>
            <p:cNvSpPr>
              <a:spLocks noEditPoints="1"/>
            </p:cNvSpPr>
            <p:nvPr/>
          </p:nvSpPr>
          <p:spPr bwMode="auto">
            <a:xfrm>
              <a:off x="1840" y="959"/>
              <a:ext cx="91" cy="173"/>
            </a:xfrm>
            <a:custGeom>
              <a:avLst/>
              <a:gdLst/>
              <a:ahLst/>
              <a:cxnLst>
                <a:cxn ang="0">
                  <a:pos x="88" y="170"/>
                </a:cxn>
                <a:cxn ang="0">
                  <a:pos x="77" y="170"/>
                </a:cxn>
                <a:cxn ang="0">
                  <a:pos x="77" y="159"/>
                </a:cxn>
                <a:cxn ang="0">
                  <a:pos x="55" y="170"/>
                </a:cxn>
                <a:cxn ang="0">
                  <a:pos x="47" y="173"/>
                </a:cxn>
                <a:cxn ang="0">
                  <a:pos x="27" y="167"/>
                </a:cxn>
                <a:cxn ang="0">
                  <a:pos x="11" y="154"/>
                </a:cxn>
                <a:cxn ang="0">
                  <a:pos x="3" y="137"/>
                </a:cxn>
                <a:cxn ang="0">
                  <a:pos x="0" y="116"/>
                </a:cxn>
                <a:cxn ang="0">
                  <a:pos x="8" y="86"/>
                </a:cxn>
                <a:cxn ang="0">
                  <a:pos x="14" y="78"/>
                </a:cxn>
                <a:cxn ang="0">
                  <a:pos x="33" y="65"/>
                </a:cxn>
                <a:cxn ang="0">
                  <a:pos x="66" y="59"/>
                </a:cxn>
                <a:cxn ang="0">
                  <a:pos x="77" y="59"/>
                </a:cxn>
                <a:cxn ang="0">
                  <a:pos x="74" y="29"/>
                </a:cxn>
                <a:cxn ang="0">
                  <a:pos x="74" y="0"/>
                </a:cxn>
                <a:cxn ang="0">
                  <a:pos x="88" y="0"/>
                </a:cxn>
                <a:cxn ang="0">
                  <a:pos x="88" y="0"/>
                </a:cxn>
                <a:cxn ang="0">
                  <a:pos x="88" y="83"/>
                </a:cxn>
                <a:cxn ang="0">
                  <a:pos x="91" y="170"/>
                </a:cxn>
                <a:cxn ang="0">
                  <a:pos x="77" y="105"/>
                </a:cxn>
                <a:cxn ang="0">
                  <a:pos x="77" y="70"/>
                </a:cxn>
                <a:cxn ang="0">
                  <a:pos x="63" y="70"/>
                </a:cxn>
                <a:cxn ang="0">
                  <a:pos x="44" y="73"/>
                </a:cxn>
                <a:cxn ang="0">
                  <a:pos x="27" y="81"/>
                </a:cxn>
                <a:cxn ang="0">
                  <a:pos x="16" y="94"/>
                </a:cxn>
                <a:cxn ang="0">
                  <a:pos x="14" y="116"/>
                </a:cxn>
                <a:cxn ang="0">
                  <a:pos x="16" y="132"/>
                </a:cxn>
                <a:cxn ang="0">
                  <a:pos x="27" y="151"/>
                </a:cxn>
                <a:cxn ang="0">
                  <a:pos x="41" y="159"/>
                </a:cxn>
                <a:cxn ang="0">
                  <a:pos x="49" y="159"/>
                </a:cxn>
                <a:cxn ang="0">
                  <a:pos x="63" y="156"/>
                </a:cxn>
                <a:cxn ang="0">
                  <a:pos x="77" y="146"/>
                </a:cxn>
                <a:cxn ang="0">
                  <a:pos x="77" y="105"/>
                </a:cxn>
              </a:cxnLst>
              <a:rect l="0" t="0" r="r" b="b"/>
              <a:pathLst>
                <a:path w="91" h="173">
                  <a:moveTo>
                    <a:pt x="88" y="170"/>
                  </a:moveTo>
                  <a:lnTo>
                    <a:pt x="88" y="170"/>
                  </a:lnTo>
                  <a:lnTo>
                    <a:pt x="77" y="170"/>
                  </a:lnTo>
                  <a:lnTo>
                    <a:pt x="77" y="159"/>
                  </a:lnTo>
                  <a:lnTo>
                    <a:pt x="63" y="170"/>
                  </a:lnTo>
                  <a:lnTo>
                    <a:pt x="55" y="170"/>
                  </a:lnTo>
                  <a:lnTo>
                    <a:pt x="47" y="173"/>
                  </a:lnTo>
                  <a:lnTo>
                    <a:pt x="36" y="170"/>
                  </a:lnTo>
                  <a:lnTo>
                    <a:pt x="27" y="167"/>
                  </a:lnTo>
                  <a:lnTo>
                    <a:pt x="19" y="162"/>
                  </a:lnTo>
                  <a:lnTo>
                    <a:pt x="11" y="154"/>
                  </a:lnTo>
                  <a:lnTo>
                    <a:pt x="8" y="146"/>
                  </a:lnTo>
                  <a:lnTo>
                    <a:pt x="3" y="137"/>
                  </a:lnTo>
                  <a:lnTo>
                    <a:pt x="0" y="116"/>
                  </a:lnTo>
                  <a:lnTo>
                    <a:pt x="3" y="100"/>
                  </a:lnTo>
                  <a:lnTo>
                    <a:pt x="8" y="86"/>
                  </a:lnTo>
                  <a:lnTo>
                    <a:pt x="14" y="78"/>
                  </a:lnTo>
                  <a:lnTo>
                    <a:pt x="19" y="73"/>
                  </a:lnTo>
                  <a:lnTo>
                    <a:pt x="33" y="65"/>
                  </a:lnTo>
                  <a:lnTo>
                    <a:pt x="49" y="59"/>
                  </a:lnTo>
                  <a:lnTo>
                    <a:pt x="66" y="59"/>
                  </a:lnTo>
                  <a:lnTo>
                    <a:pt x="77" y="59"/>
                  </a:lnTo>
                  <a:lnTo>
                    <a:pt x="74" y="29"/>
                  </a:lnTo>
                  <a:lnTo>
                    <a:pt x="74" y="2"/>
                  </a:lnTo>
                  <a:lnTo>
                    <a:pt x="74" y="0"/>
                  </a:lnTo>
                  <a:lnTo>
                    <a:pt x="88" y="0"/>
                  </a:lnTo>
                  <a:lnTo>
                    <a:pt x="88" y="51"/>
                  </a:lnTo>
                  <a:lnTo>
                    <a:pt x="88" y="83"/>
                  </a:lnTo>
                  <a:lnTo>
                    <a:pt x="91" y="170"/>
                  </a:lnTo>
                  <a:lnTo>
                    <a:pt x="88" y="170"/>
                  </a:lnTo>
                  <a:close/>
                  <a:moveTo>
                    <a:pt x="77" y="105"/>
                  </a:moveTo>
                  <a:lnTo>
                    <a:pt x="77" y="105"/>
                  </a:lnTo>
                  <a:lnTo>
                    <a:pt x="77" y="70"/>
                  </a:lnTo>
                  <a:lnTo>
                    <a:pt x="63" y="70"/>
                  </a:lnTo>
                  <a:lnTo>
                    <a:pt x="44" y="73"/>
                  </a:lnTo>
                  <a:lnTo>
                    <a:pt x="36" y="75"/>
                  </a:lnTo>
                  <a:lnTo>
                    <a:pt x="27" y="81"/>
                  </a:lnTo>
                  <a:lnTo>
                    <a:pt x="22" y="86"/>
                  </a:lnTo>
                  <a:lnTo>
                    <a:pt x="16" y="94"/>
                  </a:lnTo>
                  <a:lnTo>
                    <a:pt x="14" y="105"/>
                  </a:lnTo>
                  <a:lnTo>
                    <a:pt x="14" y="116"/>
                  </a:lnTo>
                  <a:lnTo>
                    <a:pt x="16" y="132"/>
                  </a:lnTo>
                  <a:lnTo>
                    <a:pt x="22" y="146"/>
                  </a:lnTo>
                  <a:lnTo>
                    <a:pt x="27" y="151"/>
                  </a:lnTo>
                  <a:lnTo>
                    <a:pt x="33" y="156"/>
                  </a:lnTo>
                  <a:lnTo>
                    <a:pt x="41" y="159"/>
                  </a:lnTo>
                  <a:lnTo>
                    <a:pt x="49" y="159"/>
                  </a:lnTo>
                  <a:lnTo>
                    <a:pt x="58" y="159"/>
                  </a:lnTo>
                  <a:lnTo>
                    <a:pt x="63" y="156"/>
                  </a:lnTo>
                  <a:lnTo>
                    <a:pt x="71" y="151"/>
                  </a:lnTo>
                  <a:lnTo>
                    <a:pt x="77" y="146"/>
                  </a:lnTo>
                  <a:lnTo>
                    <a:pt x="77" y="10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7" name="Freeform 20"/>
            <p:cNvSpPr>
              <a:spLocks/>
            </p:cNvSpPr>
            <p:nvPr/>
          </p:nvSpPr>
          <p:spPr bwMode="auto">
            <a:xfrm>
              <a:off x="2041" y="975"/>
              <a:ext cx="110" cy="154"/>
            </a:xfrm>
            <a:custGeom>
              <a:avLst/>
              <a:gdLst/>
              <a:ahLst/>
              <a:cxnLst>
                <a:cxn ang="0">
                  <a:pos x="107" y="154"/>
                </a:cxn>
                <a:cxn ang="0">
                  <a:pos x="107" y="154"/>
                </a:cxn>
                <a:cxn ang="0">
                  <a:pos x="90" y="154"/>
                </a:cxn>
                <a:cxn ang="0">
                  <a:pos x="88" y="154"/>
                </a:cxn>
                <a:cxn ang="0">
                  <a:pos x="88" y="154"/>
                </a:cxn>
                <a:cxn ang="0">
                  <a:pos x="49" y="84"/>
                </a:cxn>
                <a:cxn ang="0">
                  <a:pos x="11" y="13"/>
                </a:cxn>
                <a:cxn ang="0">
                  <a:pos x="11" y="13"/>
                </a:cxn>
                <a:cxn ang="0">
                  <a:pos x="13" y="84"/>
                </a:cxn>
                <a:cxn ang="0">
                  <a:pos x="13" y="84"/>
                </a:cxn>
                <a:cxn ang="0">
                  <a:pos x="13" y="154"/>
                </a:cxn>
                <a:cxn ang="0">
                  <a:pos x="13" y="154"/>
                </a:cxn>
                <a:cxn ang="0">
                  <a:pos x="8" y="154"/>
                </a:cxn>
                <a:cxn ang="0">
                  <a:pos x="8" y="154"/>
                </a:cxn>
                <a:cxn ang="0">
                  <a:pos x="2"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5" y="32"/>
                </a:cxn>
                <a:cxn ang="0">
                  <a:pos x="35" y="32"/>
                </a:cxn>
                <a:cxn ang="0">
                  <a:pos x="55" y="62"/>
                </a:cxn>
                <a:cxn ang="0">
                  <a:pos x="96" y="143"/>
                </a:cxn>
                <a:cxn ang="0">
                  <a:pos x="96" y="143"/>
                </a:cxn>
                <a:cxn ang="0">
                  <a:pos x="96" y="111"/>
                </a:cxn>
                <a:cxn ang="0">
                  <a:pos x="96" y="111"/>
                </a:cxn>
                <a:cxn ang="0">
                  <a:pos x="96"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0" y="154"/>
                  </a:lnTo>
                  <a:lnTo>
                    <a:pt x="88" y="154"/>
                  </a:lnTo>
                  <a:lnTo>
                    <a:pt x="49" y="84"/>
                  </a:lnTo>
                  <a:lnTo>
                    <a:pt x="11" y="13"/>
                  </a:lnTo>
                  <a:lnTo>
                    <a:pt x="13" y="84"/>
                  </a:lnTo>
                  <a:lnTo>
                    <a:pt x="13" y="154"/>
                  </a:lnTo>
                  <a:lnTo>
                    <a:pt x="8" y="154"/>
                  </a:lnTo>
                  <a:lnTo>
                    <a:pt x="2" y="154"/>
                  </a:lnTo>
                  <a:lnTo>
                    <a:pt x="0" y="154"/>
                  </a:lnTo>
                  <a:lnTo>
                    <a:pt x="0" y="113"/>
                  </a:lnTo>
                  <a:lnTo>
                    <a:pt x="0" y="3"/>
                  </a:lnTo>
                  <a:lnTo>
                    <a:pt x="19" y="0"/>
                  </a:lnTo>
                  <a:lnTo>
                    <a:pt x="19" y="3"/>
                  </a:lnTo>
                  <a:lnTo>
                    <a:pt x="35" y="32"/>
                  </a:lnTo>
                  <a:lnTo>
                    <a:pt x="55" y="62"/>
                  </a:lnTo>
                  <a:lnTo>
                    <a:pt x="96" y="143"/>
                  </a:lnTo>
                  <a:lnTo>
                    <a:pt x="96" y="111"/>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8" name="Freeform 19"/>
            <p:cNvSpPr>
              <a:spLocks noEditPoints="1"/>
            </p:cNvSpPr>
            <p:nvPr/>
          </p:nvSpPr>
          <p:spPr bwMode="auto">
            <a:xfrm>
              <a:off x="2184" y="1015"/>
              <a:ext cx="93" cy="117"/>
            </a:xfrm>
            <a:custGeom>
              <a:avLst/>
              <a:gdLst/>
              <a:ahLst/>
              <a:cxnLst>
                <a:cxn ang="0">
                  <a:pos x="90" y="57"/>
                </a:cxn>
                <a:cxn ang="0">
                  <a:pos x="13" y="57"/>
                </a:cxn>
                <a:cxn ang="0">
                  <a:pos x="13" y="57"/>
                </a:cxn>
                <a:cxn ang="0">
                  <a:pos x="16" y="76"/>
                </a:cxn>
                <a:cxn ang="0">
                  <a:pos x="24" y="90"/>
                </a:cxn>
                <a:cxn ang="0">
                  <a:pos x="30" y="98"/>
                </a:cxn>
                <a:cxn ang="0">
                  <a:pos x="35" y="100"/>
                </a:cxn>
                <a:cxn ang="0">
                  <a:pos x="44" y="103"/>
                </a:cxn>
                <a:cxn ang="0">
                  <a:pos x="55" y="106"/>
                </a:cxn>
                <a:cxn ang="0">
                  <a:pos x="55" y="106"/>
                </a:cxn>
                <a:cxn ang="0">
                  <a:pos x="63" y="103"/>
                </a:cxn>
                <a:cxn ang="0">
                  <a:pos x="71" y="100"/>
                </a:cxn>
                <a:cxn ang="0">
                  <a:pos x="79" y="98"/>
                </a:cxn>
                <a:cxn ang="0">
                  <a:pos x="88" y="90"/>
                </a:cxn>
                <a:cxn ang="0">
                  <a:pos x="88" y="92"/>
                </a:cxn>
                <a:cxn ang="0">
                  <a:pos x="88" y="92"/>
                </a:cxn>
                <a:cxn ang="0">
                  <a:pos x="88" y="103"/>
                </a:cxn>
                <a:cxn ang="0">
                  <a:pos x="88" y="106"/>
                </a:cxn>
                <a:cxn ang="0">
                  <a:pos x="88" y="106"/>
                </a:cxn>
                <a:cxn ang="0">
                  <a:pos x="71" y="114"/>
                </a:cxn>
                <a:cxn ang="0">
                  <a:pos x="52" y="117"/>
                </a:cxn>
                <a:cxn ang="0">
                  <a:pos x="52" y="117"/>
                </a:cxn>
                <a:cxn ang="0">
                  <a:pos x="41" y="117"/>
                </a:cxn>
                <a:cxn ang="0">
                  <a:pos x="30" y="111"/>
                </a:cxn>
                <a:cxn ang="0">
                  <a:pos x="22" y="108"/>
                </a:cxn>
                <a:cxn ang="0">
                  <a:pos x="13" y="100"/>
                </a:cxn>
                <a:cxn ang="0">
                  <a:pos x="8" y="92"/>
                </a:cxn>
                <a:cxn ang="0">
                  <a:pos x="5" y="81"/>
                </a:cxn>
                <a:cxn ang="0">
                  <a:pos x="2" y="71"/>
                </a:cxn>
                <a:cxn ang="0">
                  <a:pos x="0" y="60"/>
                </a:cxn>
                <a:cxn ang="0">
                  <a:pos x="0" y="60"/>
                </a:cxn>
                <a:cxn ang="0">
                  <a:pos x="2" y="36"/>
                </a:cxn>
                <a:cxn ang="0">
                  <a:pos x="8" y="27"/>
                </a:cxn>
                <a:cxn ang="0">
                  <a:pos x="13" y="17"/>
                </a:cxn>
                <a:cxn ang="0">
                  <a:pos x="19" y="11"/>
                </a:cxn>
                <a:cxn ang="0">
                  <a:pos x="27" y="6"/>
                </a:cxn>
                <a:cxn ang="0">
                  <a:pos x="38" y="3"/>
                </a:cxn>
                <a:cxn ang="0">
                  <a:pos x="49" y="0"/>
                </a:cxn>
                <a:cxn ang="0">
                  <a:pos x="49" y="0"/>
                </a:cxn>
                <a:cxn ang="0">
                  <a:pos x="60" y="3"/>
                </a:cxn>
                <a:cxn ang="0">
                  <a:pos x="68" y="6"/>
                </a:cxn>
                <a:cxn ang="0">
                  <a:pos x="77" y="11"/>
                </a:cxn>
                <a:cxn ang="0">
                  <a:pos x="82" y="17"/>
                </a:cxn>
                <a:cxn ang="0">
                  <a:pos x="88" y="25"/>
                </a:cxn>
                <a:cxn ang="0">
                  <a:pos x="90" y="36"/>
                </a:cxn>
                <a:cxn ang="0">
                  <a:pos x="93" y="57"/>
                </a:cxn>
                <a:cxn ang="0">
                  <a:pos x="90" y="57"/>
                </a:cxn>
                <a:cxn ang="0">
                  <a:pos x="49" y="11"/>
                </a:cxn>
                <a:cxn ang="0">
                  <a:pos x="49" y="11"/>
                </a:cxn>
                <a:cxn ang="0">
                  <a:pos x="35" y="14"/>
                </a:cxn>
                <a:cxn ang="0">
                  <a:pos x="24" y="22"/>
                </a:cxn>
                <a:cxn ang="0">
                  <a:pos x="19" y="33"/>
                </a:cxn>
                <a:cxn ang="0">
                  <a:pos x="13" y="46"/>
                </a:cxn>
                <a:cxn ang="0">
                  <a:pos x="79" y="46"/>
                </a:cxn>
                <a:cxn ang="0">
                  <a:pos x="79" y="46"/>
                </a:cxn>
                <a:cxn ang="0">
                  <a:pos x="77" y="33"/>
                </a:cxn>
                <a:cxn ang="0">
                  <a:pos x="71" y="22"/>
                </a:cxn>
                <a:cxn ang="0">
                  <a:pos x="60" y="14"/>
                </a:cxn>
                <a:cxn ang="0">
                  <a:pos x="49" y="11"/>
                </a:cxn>
                <a:cxn ang="0">
                  <a:pos x="49" y="11"/>
                </a:cxn>
              </a:cxnLst>
              <a:rect l="0" t="0" r="r" b="b"/>
              <a:pathLst>
                <a:path w="93" h="117">
                  <a:moveTo>
                    <a:pt x="90" y="57"/>
                  </a:moveTo>
                  <a:lnTo>
                    <a:pt x="13" y="57"/>
                  </a:lnTo>
                  <a:lnTo>
                    <a:pt x="16" y="76"/>
                  </a:lnTo>
                  <a:lnTo>
                    <a:pt x="24" y="90"/>
                  </a:lnTo>
                  <a:lnTo>
                    <a:pt x="30" y="98"/>
                  </a:lnTo>
                  <a:lnTo>
                    <a:pt x="35" y="100"/>
                  </a:lnTo>
                  <a:lnTo>
                    <a:pt x="44" y="103"/>
                  </a:lnTo>
                  <a:lnTo>
                    <a:pt x="55" y="106"/>
                  </a:lnTo>
                  <a:lnTo>
                    <a:pt x="63" y="103"/>
                  </a:lnTo>
                  <a:lnTo>
                    <a:pt x="71" y="100"/>
                  </a:lnTo>
                  <a:lnTo>
                    <a:pt x="79" y="98"/>
                  </a:lnTo>
                  <a:lnTo>
                    <a:pt x="88" y="90"/>
                  </a:lnTo>
                  <a:lnTo>
                    <a:pt x="88" y="92"/>
                  </a:lnTo>
                  <a:lnTo>
                    <a:pt x="88" y="103"/>
                  </a:lnTo>
                  <a:lnTo>
                    <a:pt x="88" y="106"/>
                  </a:lnTo>
                  <a:lnTo>
                    <a:pt x="71" y="114"/>
                  </a:lnTo>
                  <a:lnTo>
                    <a:pt x="52" y="117"/>
                  </a:lnTo>
                  <a:lnTo>
                    <a:pt x="41" y="117"/>
                  </a:lnTo>
                  <a:lnTo>
                    <a:pt x="30" y="111"/>
                  </a:lnTo>
                  <a:lnTo>
                    <a:pt x="22" y="108"/>
                  </a:lnTo>
                  <a:lnTo>
                    <a:pt x="13" y="100"/>
                  </a:lnTo>
                  <a:lnTo>
                    <a:pt x="8" y="92"/>
                  </a:lnTo>
                  <a:lnTo>
                    <a:pt x="5" y="81"/>
                  </a:lnTo>
                  <a:lnTo>
                    <a:pt x="2" y="71"/>
                  </a:lnTo>
                  <a:lnTo>
                    <a:pt x="0" y="60"/>
                  </a:lnTo>
                  <a:lnTo>
                    <a:pt x="2" y="36"/>
                  </a:lnTo>
                  <a:lnTo>
                    <a:pt x="8" y="27"/>
                  </a:lnTo>
                  <a:lnTo>
                    <a:pt x="13" y="17"/>
                  </a:lnTo>
                  <a:lnTo>
                    <a:pt x="19" y="11"/>
                  </a:lnTo>
                  <a:lnTo>
                    <a:pt x="27" y="6"/>
                  </a:lnTo>
                  <a:lnTo>
                    <a:pt x="38" y="3"/>
                  </a:lnTo>
                  <a:lnTo>
                    <a:pt x="49" y="0"/>
                  </a:lnTo>
                  <a:lnTo>
                    <a:pt x="60" y="3"/>
                  </a:lnTo>
                  <a:lnTo>
                    <a:pt x="68" y="6"/>
                  </a:lnTo>
                  <a:lnTo>
                    <a:pt x="77" y="11"/>
                  </a:lnTo>
                  <a:lnTo>
                    <a:pt x="82" y="17"/>
                  </a:lnTo>
                  <a:lnTo>
                    <a:pt x="88" y="25"/>
                  </a:lnTo>
                  <a:lnTo>
                    <a:pt x="90" y="36"/>
                  </a:lnTo>
                  <a:lnTo>
                    <a:pt x="93" y="57"/>
                  </a:lnTo>
                  <a:lnTo>
                    <a:pt x="90" y="57"/>
                  </a:lnTo>
                  <a:close/>
                  <a:moveTo>
                    <a:pt x="49" y="11"/>
                  </a:moveTo>
                  <a:lnTo>
                    <a:pt x="49" y="11"/>
                  </a:lnTo>
                  <a:lnTo>
                    <a:pt x="35" y="14"/>
                  </a:lnTo>
                  <a:lnTo>
                    <a:pt x="24" y="22"/>
                  </a:lnTo>
                  <a:lnTo>
                    <a:pt x="19" y="33"/>
                  </a:lnTo>
                  <a:lnTo>
                    <a:pt x="13" y="46"/>
                  </a:lnTo>
                  <a:lnTo>
                    <a:pt x="79" y="46"/>
                  </a:lnTo>
                  <a:lnTo>
                    <a:pt x="77" y="33"/>
                  </a:lnTo>
                  <a:lnTo>
                    <a:pt x="71" y="22"/>
                  </a:lnTo>
                  <a:lnTo>
                    <a:pt x="60" y="14"/>
                  </a:lnTo>
                  <a:lnTo>
                    <a:pt x="49"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9" name="Freeform 18"/>
            <p:cNvSpPr>
              <a:spLocks/>
            </p:cNvSpPr>
            <p:nvPr/>
          </p:nvSpPr>
          <p:spPr bwMode="auto">
            <a:xfrm>
              <a:off x="2294" y="1018"/>
              <a:ext cx="145" cy="111"/>
            </a:xfrm>
            <a:custGeom>
              <a:avLst/>
              <a:gdLst/>
              <a:ahLst/>
              <a:cxnLst>
                <a:cxn ang="0">
                  <a:pos x="132" y="46"/>
                </a:cxn>
                <a:cxn ang="0">
                  <a:pos x="123" y="87"/>
                </a:cxn>
                <a:cxn ang="0">
                  <a:pos x="123" y="87"/>
                </a:cxn>
                <a:cxn ang="0">
                  <a:pos x="118" y="108"/>
                </a:cxn>
                <a:cxn ang="0">
                  <a:pos x="115" y="111"/>
                </a:cxn>
                <a:cxn ang="0">
                  <a:pos x="115" y="111"/>
                </a:cxn>
                <a:cxn ang="0">
                  <a:pos x="99" y="111"/>
                </a:cxn>
                <a:cxn ang="0">
                  <a:pos x="99" y="111"/>
                </a:cxn>
                <a:cxn ang="0">
                  <a:pos x="99" y="111"/>
                </a:cxn>
                <a:cxn ang="0">
                  <a:pos x="90" y="78"/>
                </a:cxn>
                <a:cxn ang="0">
                  <a:pos x="71" y="8"/>
                </a:cxn>
                <a:cxn ang="0">
                  <a:pos x="57" y="65"/>
                </a:cxn>
                <a:cxn ang="0">
                  <a:pos x="57" y="65"/>
                </a:cxn>
                <a:cxn ang="0">
                  <a:pos x="46" y="111"/>
                </a:cxn>
                <a:cxn ang="0">
                  <a:pos x="46" y="111"/>
                </a:cxn>
                <a:cxn ang="0">
                  <a:pos x="46" y="111"/>
                </a:cxn>
                <a:cxn ang="0">
                  <a:pos x="30" y="111"/>
                </a:cxn>
                <a:cxn ang="0">
                  <a:pos x="30" y="111"/>
                </a:cxn>
                <a:cxn ang="0">
                  <a:pos x="30" y="111"/>
                </a:cxn>
                <a:cxn ang="0">
                  <a:pos x="22" y="78"/>
                </a:cxn>
                <a:cxn ang="0">
                  <a:pos x="22" y="78"/>
                </a:cxn>
                <a:cxn ang="0">
                  <a:pos x="0" y="3"/>
                </a:cxn>
                <a:cxn ang="0">
                  <a:pos x="2" y="0"/>
                </a:cxn>
                <a:cxn ang="0">
                  <a:pos x="2" y="0"/>
                </a:cxn>
                <a:cxn ang="0">
                  <a:pos x="13" y="0"/>
                </a:cxn>
                <a:cxn ang="0">
                  <a:pos x="16" y="3"/>
                </a:cxn>
                <a:cxn ang="0">
                  <a:pos x="16" y="3"/>
                </a:cxn>
                <a:cxn ang="0">
                  <a:pos x="22" y="33"/>
                </a:cxn>
                <a:cxn ang="0">
                  <a:pos x="38" y="103"/>
                </a:cxn>
                <a:cxn ang="0">
                  <a:pos x="57" y="30"/>
                </a:cxn>
                <a:cxn ang="0">
                  <a:pos x="57" y="30"/>
                </a:cxn>
                <a:cxn ang="0">
                  <a:pos x="63" y="3"/>
                </a:cxn>
                <a:cxn ang="0">
                  <a:pos x="63" y="0"/>
                </a:cxn>
                <a:cxn ang="0">
                  <a:pos x="63" y="0"/>
                </a:cxn>
                <a:cxn ang="0">
                  <a:pos x="82" y="0"/>
                </a:cxn>
                <a:cxn ang="0">
                  <a:pos x="82" y="3"/>
                </a:cxn>
                <a:cxn ang="0">
                  <a:pos x="82" y="3"/>
                </a:cxn>
                <a:cxn ang="0">
                  <a:pos x="110" y="100"/>
                </a:cxn>
                <a:cxn ang="0">
                  <a:pos x="123" y="43"/>
                </a:cxn>
                <a:cxn ang="0">
                  <a:pos x="123" y="43"/>
                </a:cxn>
                <a:cxn ang="0">
                  <a:pos x="129" y="14"/>
                </a:cxn>
                <a:cxn ang="0">
                  <a:pos x="129" y="14"/>
                </a:cxn>
                <a:cxn ang="0">
                  <a:pos x="132" y="3"/>
                </a:cxn>
                <a:cxn ang="0">
                  <a:pos x="132" y="0"/>
                </a:cxn>
                <a:cxn ang="0">
                  <a:pos x="132" y="0"/>
                </a:cxn>
                <a:cxn ang="0">
                  <a:pos x="137" y="0"/>
                </a:cxn>
                <a:cxn ang="0">
                  <a:pos x="137" y="0"/>
                </a:cxn>
                <a:cxn ang="0">
                  <a:pos x="143" y="0"/>
                </a:cxn>
                <a:cxn ang="0">
                  <a:pos x="145" y="3"/>
                </a:cxn>
                <a:cxn ang="0">
                  <a:pos x="145" y="3"/>
                </a:cxn>
                <a:cxn ang="0">
                  <a:pos x="132" y="46"/>
                </a:cxn>
                <a:cxn ang="0">
                  <a:pos x="132" y="46"/>
                </a:cxn>
              </a:cxnLst>
              <a:rect l="0" t="0" r="r" b="b"/>
              <a:pathLst>
                <a:path w="145" h="111">
                  <a:moveTo>
                    <a:pt x="132" y="46"/>
                  </a:moveTo>
                  <a:lnTo>
                    <a:pt x="123" y="87"/>
                  </a:lnTo>
                  <a:lnTo>
                    <a:pt x="118" y="108"/>
                  </a:lnTo>
                  <a:lnTo>
                    <a:pt x="115" y="111"/>
                  </a:lnTo>
                  <a:lnTo>
                    <a:pt x="99" y="111"/>
                  </a:lnTo>
                  <a:lnTo>
                    <a:pt x="90" y="78"/>
                  </a:lnTo>
                  <a:lnTo>
                    <a:pt x="71" y="8"/>
                  </a:lnTo>
                  <a:lnTo>
                    <a:pt x="57" y="65"/>
                  </a:lnTo>
                  <a:lnTo>
                    <a:pt x="46" y="111"/>
                  </a:lnTo>
                  <a:lnTo>
                    <a:pt x="30" y="111"/>
                  </a:lnTo>
                  <a:lnTo>
                    <a:pt x="22" y="78"/>
                  </a:lnTo>
                  <a:lnTo>
                    <a:pt x="0" y="3"/>
                  </a:lnTo>
                  <a:lnTo>
                    <a:pt x="2" y="0"/>
                  </a:lnTo>
                  <a:lnTo>
                    <a:pt x="13" y="0"/>
                  </a:lnTo>
                  <a:lnTo>
                    <a:pt x="16" y="3"/>
                  </a:lnTo>
                  <a:lnTo>
                    <a:pt x="22" y="33"/>
                  </a:lnTo>
                  <a:lnTo>
                    <a:pt x="38" y="103"/>
                  </a:lnTo>
                  <a:lnTo>
                    <a:pt x="57" y="30"/>
                  </a:lnTo>
                  <a:lnTo>
                    <a:pt x="63" y="3"/>
                  </a:lnTo>
                  <a:lnTo>
                    <a:pt x="63" y="0"/>
                  </a:lnTo>
                  <a:lnTo>
                    <a:pt x="82" y="0"/>
                  </a:lnTo>
                  <a:lnTo>
                    <a:pt x="82" y="3"/>
                  </a:lnTo>
                  <a:lnTo>
                    <a:pt x="110" y="100"/>
                  </a:lnTo>
                  <a:lnTo>
                    <a:pt x="123" y="43"/>
                  </a:lnTo>
                  <a:lnTo>
                    <a:pt x="129" y="14"/>
                  </a:lnTo>
                  <a:lnTo>
                    <a:pt x="132" y="3"/>
                  </a:lnTo>
                  <a:lnTo>
                    <a:pt x="132" y="0"/>
                  </a:lnTo>
                  <a:lnTo>
                    <a:pt x="137" y="0"/>
                  </a:lnTo>
                  <a:lnTo>
                    <a:pt x="143" y="0"/>
                  </a:lnTo>
                  <a:lnTo>
                    <a:pt x="145"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0" name="Freeform 17"/>
            <p:cNvSpPr>
              <a:spLocks noEditPoints="1"/>
            </p:cNvSpPr>
            <p:nvPr/>
          </p:nvSpPr>
          <p:spPr bwMode="auto">
            <a:xfrm>
              <a:off x="2536" y="975"/>
              <a:ext cx="96" cy="154"/>
            </a:xfrm>
            <a:custGeom>
              <a:avLst/>
              <a:gdLst/>
              <a:ahLst/>
              <a:cxnLst>
                <a:cxn ang="0">
                  <a:pos x="85" y="140"/>
                </a:cxn>
                <a:cxn ang="0">
                  <a:pos x="74" y="148"/>
                </a:cxn>
                <a:cxn ang="0">
                  <a:pos x="44" y="154"/>
                </a:cxn>
                <a:cxn ang="0">
                  <a:pos x="30" y="154"/>
                </a:cxn>
                <a:cxn ang="0">
                  <a:pos x="2" y="154"/>
                </a:cxn>
                <a:cxn ang="0">
                  <a:pos x="2" y="121"/>
                </a:cxn>
                <a:cxn ang="0">
                  <a:pos x="2" y="51"/>
                </a:cxn>
                <a:cxn ang="0">
                  <a:pos x="0" y="3"/>
                </a:cxn>
                <a:cxn ang="0">
                  <a:pos x="2" y="3"/>
                </a:cxn>
                <a:cxn ang="0">
                  <a:pos x="44" y="0"/>
                </a:cxn>
                <a:cxn ang="0">
                  <a:pos x="55" y="3"/>
                </a:cxn>
                <a:cxn ang="0">
                  <a:pos x="77" y="11"/>
                </a:cxn>
                <a:cxn ang="0">
                  <a:pos x="82" y="19"/>
                </a:cxn>
                <a:cxn ang="0">
                  <a:pos x="88" y="38"/>
                </a:cxn>
                <a:cxn ang="0">
                  <a:pos x="85" y="51"/>
                </a:cxn>
                <a:cxn ang="0">
                  <a:pos x="68" y="70"/>
                </a:cxn>
                <a:cxn ang="0">
                  <a:pos x="57" y="73"/>
                </a:cxn>
                <a:cxn ang="0">
                  <a:pos x="85" y="84"/>
                </a:cxn>
                <a:cxn ang="0">
                  <a:pos x="93" y="94"/>
                </a:cxn>
                <a:cxn ang="0">
                  <a:pos x="96" y="111"/>
                </a:cxn>
                <a:cxn ang="0">
                  <a:pos x="93" y="127"/>
                </a:cxn>
                <a:cxn ang="0">
                  <a:pos x="85" y="140"/>
                </a:cxn>
                <a:cxn ang="0">
                  <a:pos x="16" y="11"/>
                </a:cxn>
                <a:cxn ang="0">
                  <a:pos x="13" y="13"/>
                </a:cxn>
                <a:cxn ang="0">
                  <a:pos x="13" y="62"/>
                </a:cxn>
                <a:cxn ang="0">
                  <a:pos x="30" y="70"/>
                </a:cxn>
                <a:cxn ang="0">
                  <a:pos x="44" y="67"/>
                </a:cxn>
                <a:cxn ang="0">
                  <a:pos x="66" y="59"/>
                </a:cxn>
                <a:cxn ang="0">
                  <a:pos x="74" y="49"/>
                </a:cxn>
                <a:cxn ang="0">
                  <a:pos x="74" y="38"/>
                </a:cxn>
                <a:cxn ang="0">
                  <a:pos x="66" y="19"/>
                </a:cxn>
                <a:cxn ang="0">
                  <a:pos x="46" y="11"/>
                </a:cxn>
                <a:cxn ang="0">
                  <a:pos x="35" y="81"/>
                </a:cxn>
                <a:cxn ang="0">
                  <a:pos x="13" y="81"/>
                </a:cxn>
                <a:cxn ang="0">
                  <a:pos x="13" y="97"/>
                </a:cxn>
                <a:cxn ang="0">
                  <a:pos x="38" y="143"/>
                </a:cxn>
                <a:cxn ang="0">
                  <a:pos x="49" y="143"/>
                </a:cxn>
                <a:cxn ang="0">
                  <a:pos x="71" y="135"/>
                </a:cxn>
                <a:cxn ang="0">
                  <a:pos x="79" y="127"/>
                </a:cxn>
                <a:cxn ang="0">
                  <a:pos x="82" y="111"/>
                </a:cxn>
                <a:cxn ang="0">
                  <a:pos x="82" y="103"/>
                </a:cxn>
                <a:cxn ang="0">
                  <a:pos x="74" y="89"/>
                </a:cxn>
                <a:cxn ang="0">
                  <a:pos x="52" y="81"/>
                </a:cxn>
                <a:cxn ang="0">
                  <a:pos x="35" y="81"/>
                </a:cxn>
              </a:cxnLst>
              <a:rect l="0" t="0" r="r" b="b"/>
              <a:pathLst>
                <a:path w="96" h="154">
                  <a:moveTo>
                    <a:pt x="85" y="140"/>
                  </a:moveTo>
                  <a:lnTo>
                    <a:pt x="85" y="140"/>
                  </a:lnTo>
                  <a:lnTo>
                    <a:pt x="79" y="146"/>
                  </a:lnTo>
                  <a:lnTo>
                    <a:pt x="74" y="148"/>
                  </a:lnTo>
                  <a:lnTo>
                    <a:pt x="60" y="151"/>
                  </a:lnTo>
                  <a:lnTo>
                    <a:pt x="44" y="154"/>
                  </a:lnTo>
                  <a:lnTo>
                    <a:pt x="30" y="154"/>
                  </a:lnTo>
                  <a:lnTo>
                    <a:pt x="2" y="154"/>
                  </a:lnTo>
                  <a:lnTo>
                    <a:pt x="2" y="121"/>
                  </a:lnTo>
                  <a:lnTo>
                    <a:pt x="2" y="51"/>
                  </a:lnTo>
                  <a:lnTo>
                    <a:pt x="0" y="3"/>
                  </a:lnTo>
                  <a:lnTo>
                    <a:pt x="2" y="3"/>
                  </a:lnTo>
                  <a:lnTo>
                    <a:pt x="33" y="0"/>
                  </a:lnTo>
                  <a:lnTo>
                    <a:pt x="44" y="0"/>
                  </a:lnTo>
                  <a:lnTo>
                    <a:pt x="55" y="3"/>
                  </a:lnTo>
                  <a:lnTo>
                    <a:pt x="66" y="5"/>
                  </a:lnTo>
                  <a:lnTo>
                    <a:pt x="77" y="11"/>
                  </a:lnTo>
                  <a:lnTo>
                    <a:pt x="82" y="19"/>
                  </a:lnTo>
                  <a:lnTo>
                    <a:pt x="88" y="27"/>
                  </a:lnTo>
                  <a:lnTo>
                    <a:pt x="88" y="38"/>
                  </a:lnTo>
                  <a:lnTo>
                    <a:pt x="85" y="51"/>
                  </a:lnTo>
                  <a:lnTo>
                    <a:pt x="79" y="62"/>
                  </a:lnTo>
                  <a:lnTo>
                    <a:pt x="68" y="70"/>
                  </a:lnTo>
                  <a:lnTo>
                    <a:pt x="57" y="73"/>
                  </a:lnTo>
                  <a:lnTo>
                    <a:pt x="74" y="76"/>
                  </a:lnTo>
                  <a:lnTo>
                    <a:pt x="85" y="84"/>
                  </a:lnTo>
                  <a:lnTo>
                    <a:pt x="90" y="89"/>
                  </a:lnTo>
                  <a:lnTo>
                    <a:pt x="93" y="94"/>
                  </a:lnTo>
                  <a:lnTo>
                    <a:pt x="96" y="103"/>
                  </a:lnTo>
                  <a:lnTo>
                    <a:pt x="96" y="111"/>
                  </a:lnTo>
                  <a:lnTo>
                    <a:pt x="93" y="127"/>
                  </a:lnTo>
                  <a:lnTo>
                    <a:pt x="85" y="140"/>
                  </a:lnTo>
                  <a:close/>
                  <a:moveTo>
                    <a:pt x="46" y="11"/>
                  </a:moveTo>
                  <a:lnTo>
                    <a:pt x="16" y="11"/>
                  </a:lnTo>
                  <a:lnTo>
                    <a:pt x="13" y="13"/>
                  </a:lnTo>
                  <a:lnTo>
                    <a:pt x="13" y="62"/>
                  </a:lnTo>
                  <a:lnTo>
                    <a:pt x="13" y="70"/>
                  </a:lnTo>
                  <a:lnTo>
                    <a:pt x="30" y="70"/>
                  </a:lnTo>
                  <a:lnTo>
                    <a:pt x="44" y="67"/>
                  </a:lnTo>
                  <a:lnTo>
                    <a:pt x="60" y="65"/>
                  </a:lnTo>
                  <a:lnTo>
                    <a:pt x="66" y="59"/>
                  </a:lnTo>
                  <a:lnTo>
                    <a:pt x="71" y="54"/>
                  </a:lnTo>
                  <a:lnTo>
                    <a:pt x="74" y="49"/>
                  </a:lnTo>
                  <a:lnTo>
                    <a:pt x="74" y="38"/>
                  </a:lnTo>
                  <a:lnTo>
                    <a:pt x="71" y="27"/>
                  </a:lnTo>
                  <a:lnTo>
                    <a:pt x="66" y="19"/>
                  </a:lnTo>
                  <a:lnTo>
                    <a:pt x="57" y="13"/>
                  </a:lnTo>
                  <a:lnTo>
                    <a:pt x="46" y="11"/>
                  </a:lnTo>
                  <a:close/>
                  <a:moveTo>
                    <a:pt x="35" y="81"/>
                  </a:moveTo>
                  <a:lnTo>
                    <a:pt x="35" y="81"/>
                  </a:lnTo>
                  <a:lnTo>
                    <a:pt x="13" y="81"/>
                  </a:lnTo>
                  <a:lnTo>
                    <a:pt x="13" y="97"/>
                  </a:lnTo>
                  <a:lnTo>
                    <a:pt x="16" y="143"/>
                  </a:lnTo>
                  <a:lnTo>
                    <a:pt x="38" y="143"/>
                  </a:lnTo>
                  <a:lnTo>
                    <a:pt x="49" y="143"/>
                  </a:lnTo>
                  <a:lnTo>
                    <a:pt x="60" y="140"/>
                  </a:lnTo>
                  <a:lnTo>
                    <a:pt x="71" y="135"/>
                  </a:lnTo>
                  <a:lnTo>
                    <a:pt x="79" y="127"/>
                  </a:lnTo>
                  <a:lnTo>
                    <a:pt x="82" y="119"/>
                  </a:lnTo>
                  <a:lnTo>
                    <a:pt x="82" y="111"/>
                  </a:lnTo>
                  <a:lnTo>
                    <a:pt x="82" y="103"/>
                  </a:lnTo>
                  <a:lnTo>
                    <a:pt x="79" y="94"/>
                  </a:lnTo>
                  <a:lnTo>
                    <a:pt x="74" y="89"/>
                  </a:lnTo>
                  <a:lnTo>
                    <a:pt x="68" y="86"/>
                  </a:lnTo>
                  <a:lnTo>
                    <a:pt x="52" y="81"/>
                  </a:lnTo>
                  <a:lnTo>
                    <a:pt x="35"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1" name="Freeform 16"/>
            <p:cNvSpPr>
              <a:spLocks/>
            </p:cNvSpPr>
            <p:nvPr/>
          </p:nvSpPr>
          <p:spPr bwMode="auto">
            <a:xfrm>
              <a:off x="2665" y="1015"/>
              <a:ext cx="47" cy="114"/>
            </a:xfrm>
            <a:custGeom>
              <a:avLst/>
              <a:gdLst/>
              <a:ahLst/>
              <a:cxnLst>
                <a:cxn ang="0">
                  <a:pos x="44" y="17"/>
                </a:cxn>
                <a:cxn ang="0">
                  <a:pos x="44" y="17"/>
                </a:cxn>
                <a:cxn ang="0">
                  <a:pos x="44" y="17"/>
                </a:cxn>
                <a:cxn ang="0">
                  <a:pos x="36" y="14"/>
                </a:cxn>
                <a:cxn ang="0">
                  <a:pos x="36" y="14"/>
                </a:cxn>
                <a:cxn ang="0">
                  <a:pos x="27" y="17"/>
                </a:cxn>
                <a:cxn ang="0">
                  <a:pos x="22" y="19"/>
                </a:cxn>
                <a:cxn ang="0">
                  <a:pos x="19" y="25"/>
                </a:cxn>
                <a:cxn ang="0">
                  <a:pos x="16" y="30"/>
                </a:cxn>
                <a:cxn ang="0">
                  <a:pos x="14" y="44"/>
                </a:cxn>
                <a:cxn ang="0">
                  <a:pos x="14" y="57"/>
                </a:cxn>
                <a:cxn ang="0">
                  <a:pos x="14" y="57"/>
                </a:cxn>
                <a:cxn ang="0">
                  <a:pos x="16" y="114"/>
                </a:cxn>
                <a:cxn ang="0">
                  <a:pos x="14" y="114"/>
                </a:cxn>
                <a:cxn ang="0">
                  <a:pos x="14" y="114"/>
                </a:cxn>
                <a:cxn ang="0">
                  <a:pos x="3" y="114"/>
                </a:cxn>
                <a:cxn ang="0">
                  <a:pos x="0" y="114"/>
                </a:cxn>
                <a:cxn ang="0">
                  <a:pos x="0" y="108"/>
                </a:cxn>
                <a:cxn ang="0">
                  <a:pos x="0" y="108"/>
                </a:cxn>
                <a:cxn ang="0">
                  <a:pos x="0" y="84"/>
                </a:cxn>
                <a:cxn ang="0">
                  <a:pos x="0" y="57"/>
                </a:cxn>
                <a:cxn ang="0">
                  <a:pos x="0" y="57"/>
                </a:cxn>
                <a:cxn ang="0">
                  <a:pos x="0" y="6"/>
                </a:cxn>
                <a:cxn ang="0">
                  <a:pos x="0" y="6"/>
                </a:cxn>
                <a:cxn ang="0">
                  <a:pos x="0" y="6"/>
                </a:cxn>
                <a:cxn ang="0">
                  <a:pos x="14" y="3"/>
                </a:cxn>
                <a:cxn ang="0">
                  <a:pos x="14" y="3"/>
                </a:cxn>
                <a:cxn ang="0">
                  <a:pos x="14" y="3"/>
                </a:cxn>
                <a:cxn ang="0">
                  <a:pos x="14" y="22"/>
                </a:cxn>
                <a:cxn ang="0">
                  <a:pos x="14" y="22"/>
                </a:cxn>
                <a:cxn ang="0">
                  <a:pos x="16" y="14"/>
                </a:cxn>
                <a:cxn ang="0">
                  <a:pos x="22" y="6"/>
                </a:cxn>
                <a:cxn ang="0">
                  <a:pos x="27" y="3"/>
                </a:cxn>
                <a:cxn ang="0">
                  <a:pos x="36" y="0"/>
                </a:cxn>
                <a:cxn ang="0">
                  <a:pos x="36" y="0"/>
                </a:cxn>
                <a:cxn ang="0">
                  <a:pos x="47" y="3"/>
                </a:cxn>
                <a:cxn ang="0">
                  <a:pos x="47" y="6"/>
                </a:cxn>
                <a:cxn ang="0">
                  <a:pos x="47" y="6"/>
                </a:cxn>
                <a:cxn ang="0">
                  <a:pos x="44" y="17"/>
                </a:cxn>
                <a:cxn ang="0">
                  <a:pos x="44" y="17"/>
                </a:cxn>
              </a:cxnLst>
              <a:rect l="0" t="0" r="r" b="b"/>
              <a:pathLst>
                <a:path w="47" h="114">
                  <a:moveTo>
                    <a:pt x="44" y="17"/>
                  </a:moveTo>
                  <a:lnTo>
                    <a:pt x="44" y="17"/>
                  </a:lnTo>
                  <a:lnTo>
                    <a:pt x="36" y="14"/>
                  </a:lnTo>
                  <a:lnTo>
                    <a:pt x="27" y="17"/>
                  </a:lnTo>
                  <a:lnTo>
                    <a:pt x="22" y="19"/>
                  </a:lnTo>
                  <a:lnTo>
                    <a:pt x="19" y="25"/>
                  </a:lnTo>
                  <a:lnTo>
                    <a:pt x="16" y="30"/>
                  </a:lnTo>
                  <a:lnTo>
                    <a:pt x="14" y="44"/>
                  </a:lnTo>
                  <a:lnTo>
                    <a:pt x="14" y="57"/>
                  </a:lnTo>
                  <a:lnTo>
                    <a:pt x="16" y="114"/>
                  </a:lnTo>
                  <a:lnTo>
                    <a:pt x="14" y="114"/>
                  </a:lnTo>
                  <a:lnTo>
                    <a:pt x="3" y="114"/>
                  </a:lnTo>
                  <a:lnTo>
                    <a:pt x="0" y="114"/>
                  </a:lnTo>
                  <a:lnTo>
                    <a:pt x="0" y="108"/>
                  </a:lnTo>
                  <a:lnTo>
                    <a:pt x="0" y="84"/>
                  </a:lnTo>
                  <a:lnTo>
                    <a:pt x="0" y="57"/>
                  </a:lnTo>
                  <a:lnTo>
                    <a:pt x="0" y="6"/>
                  </a:lnTo>
                  <a:lnTo>
                    <a:pt x="14" y="3"/>
                  </a:lnTo>
                  <a:lnTo>
                    <a:pt x="14" y="22"/>
                  </a:lnTo>
                  <a:lnTo>
                    <a:pt x="16" y="14"/>
                  </a:lnTo>
                  <a:lnTo>
                    <a:pt x="22" y="6"/>
                  </a:lnTo>
                  <a:lnTo>
                    <a:pt x="27" y="3"/>
                  </a:lnTo>
                  <a:lnTo>
                    <a:pt x="36" y="0"/>
                  </a:lnTo>
                  <a:lnTo>
                    <a:pt x="47" y="3"/>
                  </a:lnTo>
                  <a:lnTo>
                    <a:pt x="47" y="6"/>
                  </a:lnTo>
                  <a:lnTo>
                    <a:pt x="44"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2" name="Freeform 15"/>
            <p:cNvSpPr>
              <a:spLocks/>
            </p:cNvSpPr>
            <p:nvPr/>
          </p:nvSpPr>
          <p:spPr bwMode="auto">
            <a:xfrm>
              <a:off x="2734" y="1018"/>
              <a:ext cx="85" cy="114"/>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4"/>
                </a:cxn>
                <a:cxn ang="0">
                  <a:pos x="35" y="114"/>
                </a:cxn>
                <a:cxn ang="0">
                  <a:pos x="35" y="114"/>
                </a:cxn>
                <a:cxn ang="0">
                  <a:pos x="24" y="111"/>
                </a:cxn>
                <a:cxn ang="0">
                  <a:pos x="13" y="108"/>
                </a:cxn>
                <a:cxn ang="0">
                  <a:pos x="13" y="108"/>
                </a:cxn>
                <a:cxn ang="0">
                  <a:pos x="11"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6" y="43"/>
                </a:cxn>
                <a:cxn ang="0">
                  <a:pos x="16" y="68"/>
                </a:cxn>
                <a:cxn ang="0">
                  <a:pos x="16" y="68"/>
                </a:cxn>
                <a:cxn ang="0">
                  <a:pos x="16" y="81"/>
                </a:cxn>
                <a:cxn ang="0">
                  <a:pos x="19" y="92"/>
                </a:cxn>
                <a:cxn ang="0">
                  <a:pos x="27" y="100"/>
                </a:cxn>
                <a:cxn ang="0">
                  <a:pos x="41" y="103"/>
                </a:cxn>
                <a:cxn ang="0">
                  <a:pos x="41" y="103"/>
                </a:cxn>
                <a:cxn ang="0">
                  <a:pos x="49" y="100"/>
                </a:cxn>
                <a:cxn ang="0">
                  <a:pos x="57" y="97"/>
                </a:cxn>
                <a:cxn ang="0">
                  <a:pos x="63" y="95"/>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4">
                  <a:moveTo>
                    <a:pt x="82" y="111"/>
                  </a:moveTo>
                  <a:lnTo>
                    <a:pt x="71" y="111"/>
                  </a:lnTo>
                  <a:lnTo>
                    <a:pt x="71" y="100"/>
                  </a:lnTo>
                  <a:lnTo>
                    <a:pt x="63" y="105"/>
                  </a:lnTo>
                  <a:lnTo>
                    <a:pt x="55" y="111"/>
                  </a:lnTo>
                  <a:lnTo>
                    <a:pt x="46" y="114"/>
                  </a:lnTo>
                  <a:lnTo>
                    <a:pt x="35" y="114"/>
                  </a:lnTo>
                  <a:lnTo>
                    <a:pt x="24" y="111"/>
                  </a:lnTo>
                  <a:lnTo>
                    <a:pt x="13" y="108"/>
                  </a:lnTo>
                  <a:lnTo>
                    <a:pt x="11" y="103"/>
                  </a:lnTo>
                  <a:lnTo>
                    <a:pt x="5" y="97"/>
                  </a:lnTo>
                  <a:lnTo>
                    <a:pt x="2" y="84"/>
                  </a:lnTo>
                  <a:lnTo>
                    <a:pt x="2" y="57"/>
                  </a:lnTo>
                  <a:lnTo>
                    <a:pt x="2" y="43"/>
                  </a:lnTo>
                  <a:lnTo>
                    <a:pt x="0" y="3"/>
                  </a:lnTo>
                  <a:lnTo>
                    <a:pt x="2" y="0"/>
                  </a:lnTo>
                  <a:lnTo>
                    <a:pt x="13" y="0"/>
                  </a:lnTo>
                  <a:lnTo>
                    <a:pt x="16" y="0"/>
                  </a:lnTo>
                  <a:lnTo>
                    <a:pt x="16" y="43"/>
                  </a:lnTo>
                  <a:lnTo>
                    <a:pt x="16" y="68"/>
                  </a:lnTo>
                  <a:lnTo>
                    <a:pt x="16" y="81"/>
                  </a:lnTo>
                  <a:lnTo>
                    <a:pt x="19" y="92"/>
                  </a:lnTo>
                  <a:lnTo>
                    <a:pt x="27" y="100"/>
                  </a:lnTo>
                  <a:lnTo>
                    <a:pt x="41" y="103"/>
                  </a:lnTo>
                  <a:lnTo>
                    <a:pt x="49" y="100"/>
                  </a:lnTo>
                  <a:lnTo>
                    <a:pt x="57" y="97"/>
                  </a:lnTo>
                  <a:lnTo>
                    <a:pt x="63" y="95"/>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3" name="Freeform 14"/>
            <p:cNvSpPr>
              <a:spLocks/>
            </p:cNvSpPr>
            <p:nvPr/>
          </p:nvSpPr>
          <p:spPr bwMode="auto">
            <a:xfrm>
              <a:off x="2855" y="1015"/>
              <a:ext cx="85" cy="114"/>
            </a:xfrm>
            <a:custGeom>
              <a:avLst/>
              <a:gdLst/>
              <a:ahLst/>
              <a:cxnLst>
                <a:cxn ang="0">
                  <a:pos x="85" y="114"/>
                </a:cxn>
                <a:cxn ang="0">
                  <a:pos x="85" y="114"/>
                </a:cxn>
                <a:cxn ang="0">
                  <a:pos x="71" y="114"/>
                </a:cxn>
                <a:cxn ang="0">
                  <a:pos x="71" y="114"/>
                </a:cxn>
                <a:cxn ang="0">
                  <a:pos x="71" y="114"/>
                </a:cxn>
                <a:cxn ang="0">
                  <a:pos x="71" y="84"/>
                </a:cxn>
                <a:cxn ang="0">
                  <a:pos x="71" y="84"/>
                </a:cxn>
                <a:cxn ang="0">
                  <a:pos x="71" y="44"/>
                </a:cxn>
                <a:cxn ang="0">
                  <a:pos x="71" y="44"/>
                </a:cxn>
                <a:cxn ang="0">
                  <a:pos x="71" y="33"/>
                </a:cxn>
                <a:cxn ang="0">
                  <a:pos x="68" y="22"/>
                </a:cxn>
                <a:cxn ang="0">
                  <a:pos x="60" y="17"/>
                </a:cxn>
                <a:cxn ang="0">
                  <a:pos x="49" y="14"/>
                </a:cxn>
                <a:cxn ang="0">
                  <a:pos x="49" y="14"/>
                </a:cxn>
                <a:cxn ang="0">
                  <a:pos x="41" y="14"/>
                </a:cxn>
                <a:cxn ang="0">
                  <a:pos x="30" y="17"/>
                </a:cxn>
                <a:cxn ang="0">
                  <a:pos x="16" y="27"/>
                </a:cxn>
                <a:cxn ang="0">
                  <a:pos x="16" y="33"/>
                </a:cxn>
                <a:cxn ang="0">
                  <a:pos x="16" y="33"/>
                </a:cxn>
                <a:cxn ang="0">
                  <a:pos x="16" y="114"/>
                </a:cxn>
                <a:cxn ang="0">
                  <a:pos x="16" y="114"/>
                </a:cxn>
                <a:cxn ang="0">
                  <a:pos x="16" y="114"/>
                </a:cxn>
                <a:cxn ang="0">
                  <a:pos x="5" y="114"/>
                </a:cxn>
                <a:cxn ang="0">
                  <a:pos x="2" y="114"/>
                </a:cxn>
                <a:cxn ang="0">
                  <a:pos x="2" y="114"/>
                </a:cxn>
                <a:cxn ang="0">
                  <a:pos x="2" y="87"/>
                </a:cxn>
                <a:cxn ang="0">
                  <a:pos x="2" y="71"/>
                </a:cxn>
                <a:cxn ang="0">
                  <a:pos x="2" y="71"/>
                </a:cxn>
                <a:cxn ang="0">
                  <a:pos x="2" y="38"/>
                </a:cxn>
                <a:cxn ang="0">
                  <a:pos x="0" y="6"/>
                </a:cxn>
                <a:cxn ang="0">
                  <a:pos x="2" y="3"/>
                </a:cxn>
                <a:cxn ang="0">
                  <a:pos x="2" y="3"/>
                </a:cxn>
                <a:cxn ang="0">
                  <a:pos x="13" y="3"/>
                </a:cxn>
                <a:cxn ang="0">
                  <a:pos x="16" y="3"/>
                </a:cxn>
                <a:cxn ang="0">
                  <a:pos x="16" y="3"/>
                </a:cxn>
                <a:cxn ang="0">
                  <a:pos x="16" y="14"/>
                </a:cxn>
                <a:cxn ang="0">
                  <a:pos x="16" y="14"/>
                </a:cxn>
                <a:cxn ang="0">
                  <a:pos x="33" y="6"/>
                </a:cxn>
                <a:cxn ang="0">
                  <a:pos x="41" y="3"/>
                </a:cxn>
                <a:cxn ang="0">
                  <a:pos x="52" y="0"/>
                </a:cxn>
                <a:cxn ang="0">
                  <a:pos x="52" y="0"/>
                </a:cxn>
                <a:cxn ang="0">
                  <a:pos x="60" y="3"/>
                </a:cxn>
                <a:cxn ang="0">
                  <a:pos x="68" y="6"/>
                </a:cxn>
                <a:cxn ang="0">
                  <a:pos x="77" y="11"/>
                </a:cxn>
                <a:cxn ang="0">
                  <a:pos x="82" y="19"/>
                </a:cxn>
                <a:cxn ang="0">
                  <a:pos x="82" y="19"/>
                </a:cxn>
                <a:cxn ang="0">
                  <a:pos x="85" y="33"/>
                </a:cxn>
                <a:cxn ang="0">
                  <a:pos x="85" y="46"/>
                </a:cxn>
                <a:cxn ang="0">
                  <a:pos x="85" y="68"/>
                </a:cxn>
                <a:cxn ang="0">
                  <a:pos x="85" y="68"/>
                </a:cxn>
                <a:cxn ang="0">
                  <a:pos x="85" y="114"/>
                </a:cxn>
                <a:cxn ang="0">
                  <a:pos x="85" y="114"/>
                </a:cxn>
              </a:cxnLst>
              <a:rect l="0" t="0" r="r" b="b"/>
              <a:pathLst>
                <a:path w="85" h="114">
                  <a:moveTo>
                    <a:pt x="85" y="114"/>
                  </a:moveTo>
                  <a:lnTo>
                    <a:pt x="85" y="114"/>
                  </a:lnTo>
                  <a:lnTo>
                    <a:pt x="71" y="114"/>
                  </a:lnTo>
                  <a:lnTo>
                    <a:pt x="71" y="84"/>
                  </a:lnTo>
                  <a:lnTo>
                    <a:pt x="71" y="44"/>
                  </a:lnTo>
                  <a:lnTo>
                    <a:pt x="71" y="33"/>
                  </a:lnTo>
                  <a:lnTo>
                    <a:pt x="68" y="22"/>
                  </a:lnTo>
                  <a:lnTo>
                    <a:pt x="60" y="17"/>
                  </a:lnTo>
                  <a:lnTo>
                    <a:pt x="49" y="14"/>
                  </a:lnTo>
                  <a:lnTo>
                    <a:pt x="41" y="14"/>
                  </a:lnTo>
                  <a:lnTo>
                    <a:pt x="30" y="17"/>
                  </a:lnTo>
                  <a:lnTo>
                    <a:pt x="16" y="27"/>
                  </a:lnTo>
                  <a:lnTo>
                    <a:pt x="16" y="33"/>
                  </a:lnTo>
                  <a:lnTo>
                    <a:pt x="16" y="114"/>
                  </a:lnTo>
                  <a:lnTo>
                    <a:pt x="5" y="114"/>
                  </a:lnTo>
                  <a:lnTo>
                    <a:pt x="2" y="114"/>
                  </a:lnTo>
                  <a:lnTo>
                    <a:pt x="2" y="87"/>
                  </a:lnTo>
                  <a:lnTo>
                    <a:pt x="2" y="71"/>
                  </a:lnTo>
                  <a:lnTo>
                    <a:pt x="2" y="38"/>
                  </a:lnTo>
                  <a:lnTo>
                    <a:pt x="0" y="6"/>
                  </a:lnTo>
                  <a:lnTo>
                    <a:pt x="2" y="3"/>
                  </a:lnTo>
                  <a:lnTo>
                    <a:pt x="13" y="3"/>
                  </a:lnTo>
                  <a:lnTo>
                    <a:pt x="16" y="3"/>
                  </a:lnTo>
                  <a:lnTo>
                    <a:pt x="16" y="14"/>
                  </a:lnTo>
                  <a:lnTo>
                    <a:pt x="33" y="6"/>
                  </a:lnTo>
                  <a:lnTo>
                    <a:pt x="41" y="3"/>
                  </a:lnTo>
                  <a:lnTo>
                    <a:pt x="52" y="0"/>
                  </a:lnTo>
                  <a:lnTo>
                    <a:pt x="60" y="3"/>
                  </a:lnTo>
                  <a:lnTo>
                    <a:pt x="68" y="6"/>
                  </a:lnTo>
                  <a:lnTo>
                    <a:pt x="77" y="11"/>
                  </a:lnTo>
                  <a:lnTo>
                    <a:pt x="82" y="19"/>
                  </a:lnTo>
                  <a:lnTo>
                    <a:pt x="85" y="33"/>
                  </a:lnTo>
                  <a:lnTo>
                    <a:pt x="85" y="46"/>
                  </a:lnTo>
                  <a:lnTo>
                    <a:pt x="85" y="68"/>
                  </a:lnTo>
                  <a:lnTo>
                    <a:pt x="85"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4" name="Freeform 13"/>
            <p:cNvSpPr>
              <a:spLocks/>
            </p:cNvSpPr>
            <p:nvPr/>
          </p:nvSpPr>
          <p:spPr bwMode="auto">
            <a:xfrm>
              <a:off x="2973" y="1015"/>
              <a:ext cx="71" cy="117"/>
            </a:xfrm>
            <a:custGeom>
              <a:avLst/>
              <a:gdLst/>
              <a:ahLst/>
              <a:cxnLst>
                <a:cxn ang="0">
                  <a:pos x="30" y="117"/>
                </a:cxn>
                <a:cxn ang="0">
                  <a:pos x="30" y="117"/>
                </a:cxn>
                <a:cxn ang="0">
                  <a:pos x="14" y="114"/>
                </a:cxn>
                <a:cxn ang="0">
                  <a:pos x="0" y="108"/>
                </a:cxn>
                <a:cxn ang="0">
                  <a:pos x="0" y="106"/>
                </a:cxn>
                <a:cxn ang="0">
                  <a:pos x="0" y="106"/>
                </a:cxn>
                <a:cxn ang="0">
                  <a:pos x="0" y="95"/>
                </a:cxn>
                <a:cxn ang="0">
                  <a:pos x="3" y="92"/>
                </a:cxn>
                <a:cxn ang="0">
                  <a:pos x="3" y="92"/>
                </a:cxn>
                <a:cxn ang="0">
                  <a:pos x="16" y="103"/>
                </a:cxn>
                <a:cxn ang="0">
                  <a:pos x="22" y="106"/>
                </a:cxn>
                <a:cxn ang="0">
                  <a:pos x="30" y="106"/>
                </a:cxn>
                <a:cxn ang="0">
                  <a:pos x="30" y="106"/>
                </a:cxn>
                <a:cxn ang="0">
                  <a:pos x="41" y="106"/>
                </a:cxn>
                <a:cxn ang="0">
                  <a:pos x="49" y="100"/>
                </a:cxn>
                <a:cxn ang="0">
                  <a:pos x="55" y="95"/>
                </a:cxn>
                <a:cxn ang="0">
                  <a:pos x="58" y="84"/>
                </a:cxn>
                <a:cxn ang="0">
                  <a:pos x="58" y="84"/>
                </a:cxn>
                <a:cxn ang="0">
                  <a:pos x="55" y="76"/>
                </a:cxn>
                <a:cxn ang="0">
                  <a:pos x="49" y="68"/>
                </a:cxn>
                <a:cxn ang="0">
                  <a:pos x="38" y="65"/>
                </a:cxn>
                <a:cxn ang="0">
                  <a:pos x="27" y="63"/>
                </a:cxn>
                <a:cxn ang="0">
                  <a:pos x="19" y="60"/>
                </a:cxn>
                <a:cxn ang="0">
                  <a:pos x="8" y="54"/>
                </a:cxn>
                <a:cxn ang="0">
                  <a:pos x="3" y="46"/>
                </a:cxn>
                <a:cxn ang="0">
                  <a:pos x="0" y="33"/>
                </a:cxn>
                <a:cxn ang="0">
                  <a:pos x="0" y="33"/>
                </a:cxn>
                <a:cxn ang="0">
                  <a:pos x="0" y="25"/>
                </a:cxn>
                <a:cxn ang="0">
                  <a:pos x="3" y="17"/>
                </a:cxn>
                <a:cxn ang="0">
                  <a:pos x="11" y="9"/>
                </a:cxn>
                <a:cxn ang="0">
                  <a:pos x="25" y="3"/>
                </a:cxn>
                <a:cxn ang="0">
                  <a:pos x="36" y="0"/>
                </a:cxn>
                <a:cxn ang="0">
                  <a:pos x="36" y="0"/>
                </a:cxn>
                <a:cxn ang="0">
                  <a:pos x="52" y="3"/>
                </a:cxn>
                <a:cxn ang="0">
                  <a:pos x="66" y="9"/>
                </a:cxn>
                <a:cxn ang="0">
                  <a:pos x="66" y="9"/>
                </a:cxn>
                <a:cxn ang="0">
                  <a:pos x="66" y="9"/>
                </a:cxn>
                <a:cxn ang="0">
                  <a:pos x="63" y="22"/>
                </a:cxn>
                <a:cxn ang="0">
                  <a:pos x="63" y="22"/>
                </a:cxn>
                <a:cxn ang="0">
                  <a:pos x="63" y="22"/>
                </a:cxn>
                <a:cxn ang="0">
                  <a:pos x="49" y="14"/>
                </a:cxn>
                <a:cxn ang="0">
                  <a:pos x="36" y="14"/>
                </a:cxn>
                <a:cxn ang="0">
                  <a:pos x="36" y="14"/>
                </a:cxn>
                <a:cxn ang="0">
                  <a:pos x="27" y="14"/>
                </a:cxn>
                <a:cxn ang="0">
                  <a:pos x="19" y="17"/>
                </a:cxn>
                <a:cxn ang="0">
                  <a:pos x="14" y="22"/>
                </a:cxn>
                <a:cxn ang="0">
                  <a:pos x="14" y="30"/>
                </a:cxn>
                <a:cxn ang="0">
                  <a:pos x="14" y="30"/>
                </a:cxn>
                <a:cxn ang="0">
                  <a:pos x="16" y="41"/>
                </a:cxn>
                <a:cxn ang="0">
                  <a:pos x="22" y="46"/>
                </a:cxn>
                <a:cxn ang="0">
                  <a:pos x="41" y="52"/>
                </a:cxn>
                <a:cxn ang="0">
                  <a:pos x="52" y="57"/>
                </a:cxn>
                <a:cxn ang="0">
                  <a:pos x="60" y="63"/>
                </a:cxn>
                <a:cxn ang="0">
                  <a:pos x="69" y="71"/>
                </a:cxn>
                <a:cxn ang="0">
                  <a:pos x="71" y="84"/>
                </a:cxn>
                <a:cxn ang="0">
                  <a:pos x="71" y="84"/>
                </a:cxn>
                <a:cxn ang="0">
                  <a:pos x="69" y="92"/>
                </a:cxn>
                <a:cxn ang="0">
                  <a:pos x="66" y="98"/>
                </a:cxn>
                <a:cxn ang="0">
                  <a:pos x="63" y="106"/>
                </a:cxn>
                <a:cxn ang="0">
                  <a:pos x="58" y="108"/>
                </a:cxn>
                <a:cxn ang="0">
                  <a:pos x="47" y="114"/>
                </a:cxn>
                <a:cxn ang="0">
                  <a:pos x="30" y="117"/>
                </a:cxn>
                <a:cxn ang="0">
                  <a:pos x="30" y="117"/>
                </a:cxn>
              </a:cxnLst>
              <a:rect l="0" t="0" r="r" b="b"/>
              <a:pathLst>
                <a:path w="71" h="117">
                  <a:moveTo>
                    <a:pt x="30" y="117"/>
                  </a:moveTo>
                  <a:lnTo>
                    <a:pt x="30" y="117"/>
                  </a:lnTo>
                  <a:lnTo>
                    <a:pt x="14" y="114"/>
                  </a:lnTo>
                  <a:lnTo>
                    <a:pt x="0" y="108"/>
                  </a:lnTo>
                  <a:lnTo>
                    <a:pt x="0" y="106"/>
                  </a:lnTo>
                  <a:lnTo>
                    <a:pt x="0" y="95"/>
                  </a:lnTo>
                  <a:lnTo>
                    <a:pt x="3" y="92"/>
                  </a:lnTo>
                  <a:lnTo>
                    <a:pt x="16" y="103"/>
                  </a:lnTo>
                  <a:lnTo>
                    <a:pt x="22" y="106"/>
                  </a:lnTo>
                  <a:lnTo>
                    <a:pt x="30" y="106"/>
                  </a:lnTo>
                  <a:lnTo>
                    <a:pt x="41" y="106"/>
                  </a:lnTo>
                  <a:lnTo>
                    <a:pt x="49" y="100"/>
                  </a:lnTo>
                  <a:lnTo>
                    <a:pt x="55" y="95"/>
                  </a:lnTo>
                  <a:lnTo>
                    <a:pt x="58" y="84"/>
                  </a:lnTo>
                  <a:lnTo>
                    <a:pt x="55" y="76"/>
                  </a:lnTo>
                  <a:lnTo>
                    <a:pt x="49" y="68"/>
                  </a:lnTo>
                  <a:lnTo>
                    <a:pt x="38" y="65"/>
                  </a:lnTo>
                  <a:lnTo>
                    <a:pt x="27" y="63"/>
                  </a:lnTo>
                  <a:lnTo>
                    <a:pt x="19" y="60"/>
                  </a:lnTo>
                  <a:lnTo>
                    <a:pt x="8" y="54"/>
                  </a:lnTo>
                  <a:lnTo>
                    <a:pt x="3" y="46"/>
                  </a:lnTo>
                  <a:lnTo>
                    <a:pt x="0" y="33"/>
                  </a:lnTo>
                  <a:lnTo>
                    <a:pt x="0" y="25"/>
                  </a:lnTo>
                  <a:lnTo>
                    <a:pt x="3" y="17"/>
                  </a:lnTo>
                  <a:lnTo>
                    <a:pt x="11" y="9"/>
                  </a:lnTo>
                  <a:lnTo>
                    <a:pt x="25" y="3"/>
                  </a:lnTo>
                  <a:lnTo>
                    <a:pt x="36" y="0"/>
                  </a:lnTo>
                  <a:lnTo>
                    <a:pt x="52" y="3"/>
                  </a:lnTo>
                  <a:lnTo>
                    <a:pt x="66" y="9"/>
                  </a:lnTo>
                  <a:lnTo>
                    <a:pt x="63" y="22"/>
                  </a:lnTo>
                  <a:lnTo>
                    <a:pt x="49" y="14"/>
                  </a:lnTo>
                  <a:lnTo>
                    <a:pt x="36" y="14"/>
                  </a:lnTo>
                  <a:lnTo>
                    <a:pt x="27" y="14"/>
                  </a:lnTo>
                  <a:lnTo>
                    <a:pt x="19" y="17"/>
                  </a:lnTo>
                  <a:lnTo>
                    <a:pt x="14" y="22"/>
                  </a:lnTo>
                  <a:lnTo>
                    <a:pt x="14" y="30"/>
                  </a:lnTo>
                  <a:lnTo>
                    <a:pt x="16" y="41"/>
                  </a:lnTo>
                  <a:lnTo>
                    <a:pt x="22" y="46"/>
                  </a:lnTo>
                  <a:lnTo>
                    <a:pt x="41" y="52"/>
                  </a:lnTo>
                  <a:lnTo>
                    <a:pt x="52" y="57"/>
                  </a:lnTo>
                  <a:lnTo>
                    <a:pt x="60" y="63"/>
                  </a:lnTo>
                  <a:lnTo>
                    <a:pt x="69" y="71"/>
                  </a:lnTo>
                  <a:lnTo>
                    <a:pt x="71" y="84"/>
                  </a:lnTo>
                  <a:lnTo>
                    <a:pt x="69" y="92"/>
                  </a:lnTo>
                  <a:lnTo>
                    <a:pt x="66" y="98"/>
                  </a:lnTo>
                  <a:lnTo>
                    <a:pt x="63" y="106"/>
                  </a:lnTo>
                  <a:lnTo>
                    <a:pt x="58" y="108"/>
                  </a:lnTo>
                  <a:lnTo>
                    <a:pt x="47" y="114"/>
                  </a:lnTo>
                  <a:lnTo>
                    <a:pt x="30" y="1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5" name="Freeform 12"/>
            <p:cNvSpPr>
              <a:spLocks/>
            </p:cNvSpPr>
            <p:nvPr/>
          </p:nvSpPr>
          <p:spPr bwMode="auto">
            <a:xfrm>
              <a:off x="3061" y="1018"/>
              <a:ext cx="146" cy="111"/>
            </a:xfrm>
            <a:custGeom>
              <a:avLst/>
              <a:gdLst/>
              <a:ahLst/>
              <a:cxnLst>
                <a:cxn ang="0">
                  <a:pos x="135" y="46"/>
                </a:cxn>
                <a:cxn ang="0">
                  <a:pos x="124" y="87"/>
                </a:cxn>
                <a:cxn ang="0">
                  <a:pos x="124" y="87"/>
                </a:cxn>
                <a:cxn ang="0">
                  <a:pos x="118" y="108"/>
                </a:cxn>
                <a:cxn ang="0">
                  <a:pos x="115" y="111"/>
                </a:cxn>
                <a:cxn ang="0">
                  <a:pos x="115" y="111"/>
                </a:cxn>
                <a:cxn ang="0">
                  <a:pos x="99" y="111"/>
                </a:cxn>
                <a:cxn ang="0">
                  <a:pos x="99" y="111"/>
                </a:cxn>
                <a:cxn ang="0">
                  <a:pos x="99" y="111"/>
                </a:cxn>
                <a:cxn ang="0">
                  <a:pos x="91" y="78"/>
                </a:cxn>
                <a:cxn ang="0">
                  <a:pos x="71" y="8"/>
                </a:cxn>
                <a:cxn ang="0">
                  <a:pos x="58" y="65"/>
                </a:cxn>
                <a:cxn ang="0">
                  <a:pos x="58" y="65"/>
                </a:cxn>
                <a:cxn ang="0">
                  <a:pos x="49"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6" y="3"/>
                </a:cxn>
                <a:cxn ang="0">
                  <a:pos x="16" y="3"/>
                </a:cxn>
                <a:cxn ang="0">
                  <a:pos x="22" y="33"/>
                </a:cxn>
                <a:cxn ang="0">
                  <a:pos x="38" y="103"/>
                </a:cxn>
                <a:cxn ang="0">
                  <a:pos x="58" y="30"/>
                </a:cxn>
                <a:cxn ang="0">
                  <a:pos x="58" y="30"/>
                </a:cxn>
                <a:cxn ang="0">
                  <a:pos x="63" y="3"/>
                </a:cxn>
                <a:cxn ang="0">
                  <a:pos x="63" y="0"/>
                </a:cxn>
                <a:cxn ang="0">
                  <a:pos x="63" y="0"/>
                </a:cxn>
                <a:cxn ang="0">
                  <a:pos x="82" y="0"/>
                </a:cxn>
                <a:cxn ang="0">
                  <a:pos x="82" y="3"/>
                </a:cxn>
                <a:cxn ang="0">
                  <a:pos x="82" y="3"/>
                </a:cxn>
                <a:cxn ang="0">
                  <a:pos x="110" y="100"/>
                </a:cxn>
                <a:cxn ang="0">
                  <a:pos x="124" y="43"/>
                </a:cxn>
                <a:cxn ang="0">
                  <a:pos x="124" y="43"/>
                </a:cxn>
                <a:cxn ang="0">
                  <a:pos x="129" y="14"/>
                </a:cxn>
                <a:cxn ang="0">
                  <a:pos x="129" y="14"/>
                </a:cxn>
                <a:cxn ang="0">
                  <a:pos x="132" y="3"/>
                </a:cxn>
                <a:cxn ang="0">
                  <a:pos x="132" y="0"/>
                </a:cxn>
                <a:cxn ang="0">
                  <a:pos x="132" y="0"/>
                </a:cxn>
                <a:cxn ang="0">
                  <a:pos x="140" y="0"/>
                </a:cxn>
                <a:cxn ang="0">
                  <a:pos x="140" y="0"/>
                </a:cxn>
                <a:cxn ang="0">
                  <a:pos x="143" y="0"/>
                </a:cxn>
                <a:cxn ang="0">
                  <a:pos x="146" y="3"/>
                </a:cxn>
                <a:cxn ang="0">
                  <a:pos x="146" y="3"/>
                </a:cxn>
                <a:cxn ang="0">
                  <a:pos x="135" y="46"/>
                </a:cxn>
                <a:cxn ang="0">
                  <a:pos x="135" y="46"/>
                </a:cxn>
              </a:cxnLst>
              <a:rect l="0" t="0" r="r" b="b"/>
              <a:pathLst>
                <a:path w="146" h="111">
                  <a:moveTo>
                    <a:pt x="135" y="46"/>
                  </a:moveTo>
                  <a:lnTo>
                    <a:pt x="124" y="87"/>
                  </a:lnTo>
                  <a:lnTo>
                    <a:pt x="118" y="108"/>
                  </a:lnTo>
                  <a:lnTo>
                    <a:pt x="115" y="111"/>
                  </a:lnTo>
                  <a:lnTo>
                    <a:pt x="99" y="111"/>
                  </a:lnTo>
                  <a:lnTo>
                    <a:pt x="91" y="78"/>
                  </a:lnTo>
                  <a:lnTo>
                    <a:pt x="71" y="8"/>
                  </a:lnTo>
                  <a:lnTo>
                    <a:pt x="58" y="65"/>
                  </a:lnTo>
                  <a:lnTo>
                    <a:pt x="49" y="111"/>
                  </a:lnTo>
                  <a:lnTo>
                    <a:pt x="47" y="111"/>
                  </a:lnTo>
                  <a:lnTo>
                    <a:pt x="30" y="111"/>
                  </a:lnTo>
                  <a:lnTo>
                    <a:pt x="22" y="78"/>
                  </a:lnTo>
                  <a:lnTo>
                    <a:pt x="0" y="3"/>
                  </a:lnTo>
                  <a:lnTo>
                    <a:pt x="3" y="0"/>
                  </a:lnTo>
                  <a:lnTo>
                    <a:pt x="14" y="0"/>
                  </a:lnTo>
                  <a:lnTo>
                    <a:pt x="16" y="3"/>
                  </a:lnTo>
                  <a:lnTo>
                    <a:pt x="22" y="33"/>
                  </a:lnTo>
                  <a:lnTo>
                    <a:pt x="38" y="103"/>
                  </a:lnTo>
                  <a:lnTo>
                    <a:pt x="58" y="30"/>
                  </a:lnTo>
                  <a:lnTo>
                    <a:pt x="63" y="3"/>
                  </a:lnTo>
                  <a:lnTo>
                    <a:pt x="63" y="0"/>
                  </a:lnTo>
                  <a:lnTo>
                    <a:pt x="82" y="0"/>
                  </a:lnTo>
                  <a:lnTo>
                    <a:pt x="82" y="3"/>
                  </a:lnTo>
                  <a:lnTo>
                    <a:pt x="110" y="100"/>
                  </a:lnTo>
                  <a:lnTo>
                    <a:pt x="124" y="43"/>
                  </a:lnTo>
                  <a:lnTo>
                    <a:pt x="129" y="14"/>
                  </a:lnTo>
                  <a:lnTo>
                    <a:pt x="132" y="3"/>
                  </a:lnTo>
                  <a:lnTo>
                    <a:pt x="132" y="0"/>
                  </a:lnTo>
                  <a:lnTo>
                    <a:pt x="140" y="0"/>
                  </a:lnTo>
                  <a:lnTo>
                    <a:pt x="143" y="0"/>
                  </a:lnTo>
                  <a:lnTo>
                    <a:pt x="146" y="3"/>
                  </a:lnTo>
                  <a:lnTo>
                    <a:pt x="135"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6" name="Freeform 11"/>
            <p:cNvSpPr>
              <a:spLocks noEditPoints="1"/>
            </p:cNvSpPr>
            <p:nvPr/>
          </p:nvSpPr>
          <p:spPr bwMode="auto">
            <a:xfrm>
              <a:off x="3229" y="964"/>
              <a:ext cx="19" cy="165"/>
            </a:xfrm>
            <a:custGeom>
              <a:avLst/>
              <a:gdLst/>
              <a:ahLst/>
              <a:cxnLst>
                <a:cxn ang="0">
                  <a:pos x="16" y="16"/>
                </a:cxn>
                <a:cxn ang="0">
                  <a:pos x="16" y="19"/>
                </a:cxn>
                <a:cxn ang="0">
                  <a:pos x="16" y="19"/>
                </a:cxn>
                <a:cxn ang="0">
                  <a:pos x="2" y="19"/>
                </a:cxn>
                <a:cxn ang="0">
                  <a:pos x="0" y="16"/>
                </a:cxn>
                <a:cxn ang="0">
                  <a:pos x="0" y="16"/>
                </a:cxn>
                <a:cxn ang="0">
                  <a:pos x="0" y="6"/>
                </a:cxn>
                <a:cxn ang="0">
                  <a:pos x="2" y="3"/>
                </a:cxn>
                <a:cxn ang="0">
                  <a:pos x="2" y="3"/>
                </a:cxn>
                <a:cxn ang="0">
                  <a:pos x="16" y="0"/>
                </a:cxn>
                <a:cxn ang="0">
                  <a:pos x="16" y="3"/>
                </a:cxn>
                <a:cxn ang="0">
                  <a:pos x="16" y="3"/>
                </a:cxn>
                <a:cxn ang="0">
                  <a:pos x="16" y="16"/>
                </a:cxn>
                <a:cxn ang="0">
                  <a:pos x="16" y="16"/>
                </a:cxn>
                <a:cxn ang="0">
                  <a:pos x="16" y="165"/>
                </a:cxn>
                <a:cxn ang="0">
                  <a:pos x="16" y="165"/>
                </a:cxn>
                <a:cxn ang="0">
                  <a:pos x="5" y="165"/>
                </a:cxn>
                <a:cxn ang="0">
                  <a:pos x="2" y="165"/>
                </a:cxn>
                <a:cxn ang="0">
                  <a:pos x="2" y="165"/>
                </a:cxn>
                <a:cxn ang="0">
                  <a:pos x="2" y="138"/>
                </a:cxn>
                <a:cxn ang="0">
                  <a:pos x="2" y="138"/>
                </a:cxn>
                <a:cxn ang="0">
                  <a:pos x="2" y="97"/>
                </a:cxn>
                <a:cxn ang="0">
                  <a:pos x="2" y="57"/>
                </a:cxn>
                <a:cxn ang="0">
                  <a:pos x="2" y="57"/>
                </a:cxn>
                <a:cxn ang="0">
                  <a:pos x="2" y="57"/>
                </a:cxn>
                <a:cxn ang="0">
                  <a:pos x="16" y="54"/>
                </a:cxn>
                <a:cxn ang="0">
                  <a:pos x="16" y="54"/>
                </a:cxn>
                <a:cxn ang="0">
                  <a:pos x="16" y="54"/>
                </a:cxn>
                <a:cxn ang="0">
                  <a:pos x="16" y="78"/>
                </a:cxn>
                <a:cxn ang="0">
                  <a:pos x="16" y="78"/>
                </a:cxn>
                <a:cxn ang="0">
                  <a:pos x="19" y="165"/>
                </a:cxn>
                <a:cxn ang="0">
                  <a:pos x="16" y="165"/>
                </a:cxn>
              </a:cxnLst>
              <a:rect l="0" t="0" r="r" b="b"/>
              <a:pathLst>
                <a:path w="19" h="165">
                  <a:moveTo>
                    <a:pt x="16" y="16"/>
                  </a:moveTo>
                  <a:lnTo>
                    <a:pt x="16" y="19"/>
                  </a:lnTo>
                  <a:lnTo>
                    <a:pt x="2" y="19"/>
                  </a:lnTo>
                  <a:lnTo>
                    <a:pt x="0" y="16"/>
                  </a:lnTo>
                  <a:lnTo>
                    <a:pt x="0" y="6"/>
                  </a:lnTo>
                  <a:lnTo>
                    <a:pt x="2" y="3"/>
                  </a:lnTo>
                  <a:lnTo>
                    <a:pt x="16" y="0"/>
                  </a:lnTo>
                  <a:lnTo>
                    <a:pt x="16" y="3"/>
                  </a:lnTo>
                  <a:lnTo>
                    <a:pt x="16" y="16"/>
                  </a:lnTo>
                  <a:close/>
                  <a:moveTo>
                    <a:pt x="16" y="165"/>
                  </a:moveTo>
                  <a:lnTo>
                    <a:pt x="16" y="165"/>
                  </a:lnTo>
                  <a:lnTo>
                    <a:pt x="5" y="165"/>
                  </a:lnTo>
                  <a:lnTo>
                    <a:pt x="2" y="165"/>
                  </a:lnTo>
                  <a:lnTo>
                    <a:pt x="2" y="138"/>
                  </a:lnTo>
                  <a:lnTo>
                    <a:pt x="2" y="97"/>
                  </a:lnTo>
                  <a:lnTo>
                    <a:pt x="2" y="57"/>
                  </a:lnTo>
                  <a:lnTo>
                    <a:pt x="16" y="54"/>
                  </a:lnTo>
                  <a:lnTo>
                    <a:pt x="16" y="78"/>
                  </a:lnTo>
                  <a:lnTo>
                    <a:pt x="19" y="165"/>
                  </a:lnTo>
                  <a:lnTo>
                    <a:pt x="16"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7" name="Freeform 10"/>
            <p:cNvSpPr>
              <a:spLocks/>
            </p:cNvSpPr>
            <p:nvPr/>
          </p:nvSpPr>
          <p:spPr bwMode="auto">
            <a:xfrm>
              <a:off x="3278" y="1015"/>
              <a:ext cx="80" cy="117"/>
            </a:xfrm>
            <a:custGeom>
              <a:avLst/>
              <a:gdLst/>
              <a:ahLst/>
              <a:cxnLst>
                <a:cxn ang="0">
                  <a:pos x="80" y="106"/>
                </a:cxn>
                <a:cxn ang="0">
                  <a:pos x="77" y="108"/>
                </a:cxn>
                <a:cxn ang="0">
                  <a:pos x="77" y="108"/>
                </a:cxn>
                <a:cxn ang="0">
                  <a:pos x="63" y="114"/>
                </a:cxn>
                <a:cxn ang="0">
                  <a:pos x="50" y="117"/>
                </a:cxn>
                <a:cxn ang="0">
                  <a:pos x="50" y="117"/>
                </a:cxn>
                <a:cxn ang="0">
                  <a:pos x="39" y="117"/>
                </a:cxn>
                <a:cxn ang="0">
                  <a:pos x="30" y="114"/>
                </a:cxn>
                <a:cxn ang="0">
                  <a:pos x="30" y="114"/>
                </a:cxn>
                <a:cxn ang="0">
                  <a:pos x="17" y="106"/>
                </a:cxn>
                <a:cxn ang="0">
                  <a:pos x="8" y="92"/>
                </a:cxn>
                <a:cxn ang="0">
                  <a:pos x="3" y="79"/>
                </a:cxn>
                <a:cxn ang="0">
                  <a:pos x="0" y="60"/>
                </a:cxn>
                <a:cxn ang="0">
                  <a:pos x="0" y="60"/>
                </a:cxn>
                <a:cxn ang="0">
                  <a:pos x="0" y="49"/>
                </a:cxn>
                <a:cxn ang="0">
                  <a:pos x="3" y="38"/>
                </a:cxn>
                <a:cxn ang="0">
                  <a:pos x="8" y="27"/>
                </a:cxn>
                <a:cxn ang="0">
                  <a:pos x="14" y="19"/>
                </a:cxn>
                <a:cxn ang="0">
                  <a:pos x="19" y="11"/>
                </a:cxn>
                <a:cxn ang="0">
                  <a:pos x="30" y="6"/>
                </a:cxn>
                <a:cxn ang="0">
                  <a:pos x="39" y="3"/>
                </a:cxn>
                <a:cxn ang="0">
                  <a:pos x="52" y="0"/>
                </a:cxn>
                <a:cxn ang="0">
                  <a:pos x="52" y="0"/>
                </a:cxn>
                <a:cxn ang="0">
                  <a:pos x="66" y="3"/>
                </a:cxn>
                <a:cxn ang="0">
                  <a:pos x="77" y="9"/>
                </a:cxn>
                <a:cxn ang="0">
                  <a:pos x="80" y="11"/>
                </a:cxn>
                <a:cxn ang="0">
                  <a:pos x="80" y="11"/>
                </a:cxn>
                <a:cxn ang="0">
                  <a:pos x="77" y="22"/>
                </a:cxn>
                <a:cxn ang="0">
                  <a:pos x="77" y="22"/>
                </a:cxn>
                <a:cxn ang="0">
                  <a:pos x="77" y="22"/>
                </a:cxn>
                <a:cxn ang="0">
                  <a:pos x="63" y="17"/>
                </a:cxn>
                <a:cxn ang="0">
                  <a:pos x="52" y="14"/>
                </a:cxn>
                <a:cxn ang="0">
                  <a:pos x="52" y="14"/>
                </a:cxn>
                <a:cxn ang="0">
                  <a:pos x="41" y="14"/>
                </a:cxn>
                <a:cxn ang="0">
                  <a:pos x="36" y="17"/>
                </a:cxn>
                <a:cxn ang="0">
                  <a:pos x="28" y="22"/>
                </a:cxn>
                <a:cxn ang="0">
                  <a:pos x="22" y="27"/>
                </a:cxn>
                <a:cxn ang="0">
                  <a:pos x="17" y="41"/>
                </a:cxn>
                <a:cxn ang="0">
                  <a:pos x="14" y="60"/>
                </a:cxn>
                <a:cxn ang="0">
                  <a:pos x="14" y="60"/>
                </a:cxn>
                <a:cxn ang="0">
                  <a:pos x="17" y="76"/>
                </a:cxn>
                <a:cxn ang="0">
                  <a:pos x="22" y="92"/>
                </a:cxn>
                <a:cxn ang="0">
                  <a:pos x="28" y="98"/>
                </a:cxn>
                <a:cxn ang="0">
                  <a:pos x="33" y="100"/>
                </a:cxn>
                <a:cxn ang="0">
                  <a:pos x="41" y="103"/>
                </a:cxn>
                <a:cxn ang="0">
                  <a:pos x="50" y="106"/>
                </a:cxn>
                <a:cxn ang="0">
                  <a:pos x="50" y="106"/>
                </a:cxn>
                <a:cxn ang="0">
                  <a:pos x="58" y="103"/>
                </a:cxn>
                <a:cxn ang="0">
                  <a:pos x="66" y="100"/>
                </a:cxn>
                <a:cxn ang="0">
                  <a:pos x="80" y="92"/>
                </a:cxn>
                <a:cxn ang="0">
                  <a:pos x="80" y="92"/>
                </a:cxn>
                <a:cxn ang="0">
                  <a:pos x="80" y="92"/>
                </a:cxn>
                <a:cxn ang="0">
                  <a:pos x="80" y="106"/>
                </a:cxn>
                <a:cxn ang="0">
                  <a:pos x="80" y="106"/>
                </a:cxn>
              </a:cxnLst>
              <a:rect l="0" t="0" r="r" b="b"/>
              <a:pathLst>
                <a:path w="80" h="117">
                  <a:moveTo>
                    <a:pt x="80" y="106"/>
                  </a:moveTo>
                  <a:lnTo>
                    <a:pt x="77" y="108"/>
                  </a:lnTo>
                  <a:lnTo>
                    <a:pt x="63" y="114"/>
                  </a:lnTo>
                  <a:lnTo>
                    <a:pt x="50" y="117"/>
                  </a:lnTo>
                  <a:lnTo>
                    <a:pt x="39" y="117"/>
                  </a:lnTo>
                  <a:lnTo>
                    <a:pt x="30" y="114"/>
                  </a:lnTo>
                  <a:lnTo>
                    <a:pt x="17" y="106"/>
                  </a:lnTo>
                  <a:lnTo>
                    <a:pt x="8" y="92"/>
                  </a:lnTo>
                  <a:lnTo>
                    <a:pt x="3" y="79"/>
                  </a:lnTo>
                  <a:lnTo>
                    <a:pt x="0" y="60"/>
                  </a:lnTo>
                  <a:lnTo>
                    <a:pt x="0" y="49"/>
                  </a:lnTo>
                  <a:lnTo>
                    <a:pt x="3" y="38"/>
                  </a:lnTo>
                  <a:lnTo>
                    <a:pt x="8" y="27"/>
                  </a:lnTo>
                  <a:lnTo>
                    <a:pt x="14" y="19"/>
                  </a:lnTo>
                  <a:lnTo>
                    <a:pt x="19" y="11"/>
                  </a:lnTo>
                  <a:lnTo>
                    <a:pt x="30" y="6"/>
                  </a:lnTo>
                  <a:lnTo>
                    <a:pt x="39" y="3"/>
                  </a:lnTo>
                  <a:lnTo>
                    <a:pt x="52" y="0"/>
                  </a:lnTo>
                  <a:lnTo>
                    <a:pt x="66" y="3"/>
                  </a:lnTo>
                  <a:lnTo>
                    <a:pt x="77" y="9"/>
                  </a:lnTo>
                  <a:lnTo>
                    <a:pt x="80" y="11"/>
                  </a:lnTo>
                  <a:lnTo>
                    <a:pt x="77" y="22"/>
                  </a:lnTo>
                  <a:lnTo>
                    <a:pt x="63" y="17"/>
                  </a:lnTo>
                  <a:lnTo>
                    <a:pt x="52" y="14"/>
                  </a:lnTo>
                  <a:lnTo>
                    <a:pt x="41" y="14"/>
                  </a:lnTo>
                  <a:lnTo>
                    <a:pt x="36" y="17"/>
                  </a:lnTo>
                  <a:lnTo>
                    <a:pt x="28" y="22"/>
                  </a:lnTo>
                  <a:lnTo>
                    <a:pt x="22" y="27"/>
                  </a:lnTo>
                  <a:lnTo>
                    <a:pt x="17" y="41"/>
                  </a:lnTo>
                  <a:lnTo>
                    <a:pt x="14" y="60"/>
                  </a:lnTo>
                  <a:lnTo>
                    <a:pt x="17" y="76"/>
                  </a:lnTo>
                  <a:lnTo>
                    <a:pt x="22" y="92"/>
                  </a:lnTo>
                  <a:lnTo>
                    <a:pt x="28" y="98"/>
                  </a:lnTo>
                  <a:lnTo>
                    <a:pt x="33" y="100"/>
                  </a:lnTo>
                  <a:lnTo>
                    <a:pt x="41" y="103"/>
                  </a:lnTo>
                  <a:lnTo>
                    <a:pt x="50" y="106"/>
                  </a:lnTo>
                  <a:lnTo>
                    <a:pt x="58" y="103"/>
                  </a:lnTo>
                  <a:lnTo>
                    <a:pt x="66" y="100"/>
                  </a:lnTo>
                  <a:lnTo>
                    <a:pt x="80" y="92"/>
                  </a:lnTo>
                  <a:lnTo>
                    <a:pt x="80"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8" name="Freeform 9"/>
            <p:cNvSpPr>
              <a:spLocks/>
            </p:cNvSpPr>
            <p:nvPr/>
          </p:nvSpPr>
          <p:spPr bwMode="auto">
            <a:xfrm>
              <a:off x="3383" y="959"/>
              <a:ext cx="82" cy="170"/>
            </a:xfrm>
            <a:custGeom>
              <a:avLst/>
              <a:gdLst/>
              <a:ahLst/>
              <a:cxnLst>
                <a:cxn ang="0">
                  <a:pos x="79" y="170"/>
                </a:cxn>
                <a:cxn ang="0">
                  <a:pos x="79"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2" y="170"/>
                </a:cxn>
                <a:cxn ang="0">
                  <a:pos x="2" y="75"/>
                </a:cxn>
                <a:cxn ang="0">
                  <a:pos x="2" y="75"/>
                </a:cxn>
                <a:cxn ang="0">
                  <a:pos x="0" y="2"/>
                </a:cxn>
                <a:cxn ang="0">
                  <a:pos x="2" y="0"/>
                </a:cxn>
                <a:cxn ang="0">
                  <a:pos x="2" y="0"/>
                </a:cxn>
                <a:cxn ang="0">
                  <a:pos x="16" y="0"/>
                </a:cxn>
                <a:cxn ang="0">
                  <a:pos x="16" y="0"/>
                </a:cxn>
                <a:cxn ang="0">
                  <a:pos x="16" y="0"/>
                </a:cxn>
                <a:cxn ang="0">
                  <a:pos x="16" y="27"/>
                </a:cxn>
                <a:cxn ang="0">
                  <a:pos x="16" y="102"/>
                </a:cxn>
                <a:cxn ang="0">
                  <a:pos x="33" y="83"/>
                </a:cxn>
                <a:cxn ang="0">
                  <a:pos x="33" y="83"/>
                </a:cxn>
                <a:cxn ang="0">
                  <a:pos x="55" y="62"/>
                </a:cxn>
                <a:cxn ang="0">
                  <a:pos x="57"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79" y="170"/>
                </a:cxn>
              </a:cxnLst>
              <a:rect l="0" t="0" r="r" b="b"/>
              <a:pathLst>
                <a:path w="82" h="170">
                  <a:moveTo>
                    <a:pt x="79" y="170"/>
                  </a:moveTo>
                  <a:lnTo>
                    <a:pt x="79" y="170"/>
                  </a:lnTo>
                  <a:lnTo>
                    <a:pt x="74" y="170"/>
                  </a:lnTo>
                  <a:lnTo>
                    <a:pt x="66" y="170"/>
                  </a:lnTo>
                  <a:lnTo>
                    <a:pt x="63" y="170"/>
                  </a:lnTo>
                  <a:lnTo>
                    <a:pt x="16" y="105"/>
                  </a:lnTo>
                  <a:lnTo>
                    <a:pt x="16" y="110"/>
                  </a:lnTo>
                  <a:lnTo>
                    <a:pt x="16" y="154"/>
                  </a:lnTo>
                  <a:lnTo>
                    <a:pt x="16" y="170"/>
                  </a:lnTo>
                  <a:lnTo>
                    <a:pt x="5" y="170"/>
                  </a:lnTo>
                  <a:lnTo>
                    <a:pt x="2" y="170"/>
                  </a:lnTo>
                  <a:lnTo>
                    <a:pt x="2" y="75"/>
                  </a:lnTo>
                  <a:lnTo>
                    <a:pt x="0" y="2"/>
                  </a:lnTo>
                  <a:lnTo>
                    <a:pt x="2" y="0"/>
                  </a:lnTo>
                  <a:lnTo>
                    <a:pt x="16" y="0"/>
                  </a:lnTo>
                  <a:lnTo>
                    <a:pt x="16" y="27"/>
                  </a:lnTo>
                  <a:lnTo>
                    <a:pt x="16" y="102"/>
                  </a:lnTo>
                  <a:lnTo>
                    <a:pt x="33" y="83"/>
                  </a:lnTo>
                  <a:lnTo>
                    <a:pt x="55" y="62"/>
                  </a:lnTo>
                  <a:lnTo>
                    <a:pt x="57" y="59"/>
                  </a:lnTo>
                  <a:lnTo>
                    <a:pt x="71" y="59"/>
                  </a:lnTo>
                  <a:lnTo>
                    <a:pt x="71" y="62"/>
                  </a:lnTo>
                  <a:lnTo>
                    <a:pt x="52" y="83"/>
                  </a:lnTo>
                  <a:lnTo>
                    <a:pt x="30" y="102"/>
                  </a:lnTo>
                  <a:lnTo>
                    <a:pt x="49" y="129"/>
                  </a:lnTo>
                  <a:lnTo>
                    <a:pt x="66" y="151"/>
                  </a:lnTo>
                  <a:lnTo>
                    <a:pt x="82" y="167"/>
                  </a:lnTo>
                  <a:lnTo>
                    <a:pt x="79"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9" name="Freeform 8"/>
            <p:cNvSpPr>
              <a:spLocks/>
            </p:cNvSpPr>
            <p:nvPr/>
          </p:nvSpPr>
          <p:spPr bwMode="auto">
            <a:xfrm>
              <a:off x="517" y="159"/>
              <a:ext cx="396" cy="378"/>
            </a:xfrm>
            <a:custGeom>
              <a:avLst/>
              <a:gdLst/>
              <a:ahLst/>
              <a:cxnLst>
                <a:cxn ang="0">
                  <a:pos x="355" y="370"/>
                </a:cxn>
                <a:cxn ang="0">
                  <a:pos x="355" y="87"/>
                </a:cxn>
                <a:cxn ang="0">
                  <a:pos x="358" y="25"/>
                </a:cxn>
                <a:cxn ang="0">
                  <a:pos x="363" y="17"/>
                </a:cxn>
                <a:cxn ang="0">
                  <a:pos x="396" y="11"/>
                </a:cxn>
                <a:cxn ang="0">
                  <a:pos x="259" y="0"/>
                </a:cxn>
                <a:cxn ang="0">
                  <a:pos x="278" y="14"/>
                </a:cxn>
                <a:cxn ang="0">
                  <a:pos x="292" y="17"/>
                </a:cxn>
                <a:cxn ang="0">
                  <a:pos x="297" y="25"/>
                </a:cxn>
                <a:cxn ang="0">
                  <a:pos x="300" y="87"/>
                </a:cxn>
                <a:cxn ang="0">
                  <a:pos x="300" y="316"/>
                </a:cxn>
                <a:cxn ang="0">
                  <a:pos x="267" y="341"/>
                </a:cxn>
                <a:cxn ang="0">
                  <a:pos x="237" y="354"/>
                </a:cxn>
                <a:cxn ang="0">
                  <a:pos x="198" y="360"/>
                </a:cxn>
                <a:cxn ang="0">
                  <a:pos x="168" y="357"/>
                </a:cxn>
                <a:cxn ang="0">
                  <a:pos x="127" y="338"/>
                </a:cxn>
                <a:cxn ang="0">
                  <a:pos x="105" y="303"/>
                </a:cxn>
                <a:cxn ang="0">
                  <a:pos x="96" y="254"/>
                </a:cxn>
                <a:cxn ang="0">
                  <a:pos x="94" y="87"/>
                </a:cxn>
                <a:cxn ang="0">
                  <a:pos x="96" y="46"/>
                </a:cxn>
                <a:cxn ang="0">
                  <a:pos x="99" y="19"/>
                </a:cxn>
                <a:cxn ang="0">
                  <a:pos x="118" y="14"/>
                </a:cxn>
                <a:cxn ang="0">
                  <a:pos x="138" y="0"/>
                </a:cxn>
                <a:cxn ang="0">
                  <a:pos x="0" y="11"/>
                </a:cxn>
                <a:cxn ang="0">
                  <a:pos x="19" y="14"/>
                </a:cxn>
                <a:cxn ang="0">
                  <a:pos x="36" y="19"/>
                </a:cxn>
                <a:cxn ang="0">
                  <a:pos x="41" y="46"/>
                </a:cxn>
                <a:cxn ang="0">
                  <a:pos x="41" y="235"/>
                </a:cxn>
                <a:cxn ang="0">
                  <a:pos x="41" y="262"/>
                </a:cxn>
                <a:cxn ang="0">
                  <a:pos x="52" y="314"/>
                </a:cxn>
                <a:cxn ang="0">
                  <a:pos x="69" y="346"/>
                </a:cxn>
                <a:cxn ang="0">
                  <a:pos x="88" y="360"/>
                </a:cxn>
                <a:cxn ang="0">
                  <a:pos x="113" y="373"/>
                </a:cxn>
                <a:cxn ang="0">
                  <a:pos x="149" y="378"/>
                </a:cxn>
                <a:cxn ang="0">
                  <a:pos x="171" y="378"/>
                </a:cxn>
                <a:cxn ang="0">
                  <a:pos x="220" y="373"/>
                </a:cxn>
                <a:cxn ang="0">
                  <a:pos x="261" y="362"/>
                </a:cxn>
                <a:cxn ang="0">
                  <a:pos x="300" y="343"/>
                </a:cxn>
                <a:cxn ang="0">
                  <a:pos x="308" y="346"/>
                </a:cxn>
                <a:cxn ang="0">
                  <a:pos x="322" y="360"/>
                </a:cxn>
              </a:cxnLst>
              <a:rect l="0" t="0" r="r" b="b"/>
              <a:pathLst>
                <a:path w="396" h="378">
                  <a:moveTo>
                    <a:pt x="336" y="376"/>
                  </a:moveTo>
                  <a:lnTo>
                    <a:pt x="355" y="370"/>
                  </a:lnTo>
                  <a:lnTo>
                    <a:pt x="355" y="87"/>
                  </a:lnTo>
                  <a:lnTo>
                    <a:pt x="355" y="46"/>
                  </a:lnTo>
                  <a:lnTo>
                    <a:pt x="358" y="25"/>
                  </a:lnTo>
                  <a:lnTo>
                    <a:pt x="360" y="19"/>
                  </a:lnTo>
                  <a:lnTo>
                    <a:pt x="363" y="17"/>
                  </a:lnTo>
                  <a:lnTo>
                    <a:pt x="377" y="14"/>
                  </a:lnTo>
                  <a:lnTo>
                    <a:pt x="396" y="11"/>
                  </a:lnTo>
                  <a:lnTo>
                    <a:pt x="396" y="0"/>
                  </a:lnTo>
                  <a:lnTo>
                    <a:pt x="259" y="0"/>
                  </a:lnTo>
                  <a:lnTo>
                    <a:pt x="259" y="11"/>
                  </a:lnTo>
                  <a:lnTo>
                    <a:pt x="278" y="14"/>
                  </a:lnTo>
                  <a:lnTo>
                    <a:pt x="292" y="17"/>
                  </a:lnTo>
                  <a:lnTo>
                    <a:pt x="294" y="19"/>
                  </a:lnTo>
                  <a:lnTo>
                    <a:pt x="297" y="25"/>
                  </a:lnTo>
                  <a:lnTo>
                    <a:pt x="300" y="46"/>
                  </a:lnTo>
                  <a:lnTo>
                    <a:pt x="300" y="87"/>
                  </a:lnTo>
                  <a:lnTo>
                    <a:pt x="300" y="316"/>
                  </a:lnTo>
                  <a:lnTo>
                    <a:pt x="289" y="327"/>
                  </a:lnTo>
                  <a:lnTo>
                    <a:pt x="267" y="341"/>
                  </a:lnTo>
                  <a:lnTo>
                    <a:pt x="253" y="349"/>
                  </a:lnTo>
                  <a:lnTo>
                    <a:pt x="237" y="354"/>
                  </a:lnTo>
                  <a:lnTo>
                    <a:pt x="217" y="360"/>
                  </a:lnTo>
                  <a:lnTo>
                    <a:pt x="198" y="360"/>
                  </a:lnTo>
                  <a:lnTo>
                    <a:pt x="168" y="357"/>
                  </a:lnTo>
                  <a:lnTo>
                    <a:pt x="143" y="351"/>
                  </a:lnTo>
                  <a:lnTo>
                    <a:pt x="127" y="338"/>
                  </a:lnTo>
                  <a:lnTo>
                    <a:pt x="113" y="324"/>
                  </a:lnTo>
                  <a:lnTo>
                    <a:pt x="105" y="303"/>
                  </a:lnTo>
                  <a:lnTo>
                    <a:pt x="99" y="281"/>
                  </a:lnTo>
                  <a:lnTo>
                    <a:pt x="96" y="254"/>
                  </a:lnTo>
                  <a:lnTo>
                    <a:pt x="94" y="227"/>
                  </a:lnTo>
                  <a:lnTo>
                    <a:pt x="94" y="87"/>
                  </a:lnTo>
                  <a:lnTo>
                    <a:pt x="96" y="46"/>
                  </a:lnTo>
                  <a:lnTo>
                    <a:pt x="96" y="25"/>
                  </a:lnTo>
                  <a:lnTo>
                    <a:pt x="99" y="19"/>
                  </a:lnTo>
                  <a:lnTo>
                    <a:pt x="105" y="17"/>
                  </a:lnTo>
                  <a:lnTo>
                    <a:pt x="118" y="14"/>
                  </a:lnTo>
                  <a:lnTo>
                    <a:pt x="138" y="11"/>
                  </a:lnTo>
                  <a:lnTo>
                    <a:pt x="138" y="0"/>
                  </a:lnTo>
                  <a:lnTo>
                    <a:pt x="0" y="0"/>
                  </a:lnTo>
                  <a:lnTo>
                    <a:pt x="0" y="11"/>
                  </a:lnTo>
                  <a:lnTo>
                    <a:pt x="19" y="14"/>
                  </a:lnTo>
                  <a:lnTo>
                    <a:pt x="33" y="17"/>
                  </a:lnTo>
                  <a:lnTo>
                    <a:pt x="36" y="19"/>
                  </a:lnTo>
                  <a:lnTo>
                    <a:pt x="39" y="25"/>
                  </a:lnTo>
                  <a:lnTo>
                    <a:pt x="41" y="46"/>
                  </a:lnTo>
                  <a:lnTo>
                    <a:pt x="41" y="87"/>
                  </a:lnTo>
                  <a:lnTo>
                    <a:pt x="41" y="235"/>
                  </a:lnTo>
                  <a:lnTo>
                    <a:pt x="41" y="262"/>
                  </a:lnTo>
                  <a:lnTo>
                    <a:pt x="44" y="289"/>
                  </a:lnTo>
                  <a:lnTo>
                    <a:pt x="52" y="314"/>
                  </a:lnTo>
                  <a:lnTo>
                    <a:pt x="61" y="335"/>
                  </a:lnTo>
                  <a:lnTo>
                    <a:pt x="69" y="346"/>
                  </a:lnTo>
                  <a:lnTo>
                    <a:pt x="77" y="354"/>
                  </a:lnTo>
                  <a:lnTo>
                    <a:pt x="88" y="360"/>
                  </a:lnTo>
                  <a:lnTo>
                    <a:pt x="99" y="368"/>
                  </a:lnTo>
                  <a:lnTo>
                    <a:pt x="113" y="373"/>
                  </a:lnTo>
                  <a:lnTo>
                    <a:pt x="129" y="376"/>
                  </a:lnTo>
                  <a:lnTo>
                    <a:pt x="149" y="378"/>
                  </a:lnTo>
                  <a:lnTo>
                    <a:pt x="171" y="378"/>
                  </a:lnTo>
                  <a:lnTo>
                    <a:pt x="198" y="378"/>
                  </a:lnTo>
                  <a:lnTo>
                    <a:pt x="220" y="373"/>
                  </a:lnTo>
                  <a:lnTo>
                    <a:pt x="242" y="368"/>
                  </a:lnTo>
                  <a:lnTo>
                    <a:pt x="261" y="362"/>
                  </a:lnTo>
                  <a:lnTo>
                    <a:pt x="289" y="349"/>
                  </a:lnTo>
                  <a:lnTo>
                    <a:pt x="300" y="343"/>
                  </a:lnTo>
                  <a:lnTo>
                    <a:pt x="308" y="346"/>
                  </a:lnTo>
                  <a:lnTo>
                    <a:pt x="311" y="349"/>
                  </a:lnTo>
                  <a:lnTo>
                    <a:pt x="322" y="360"/>
                  </a:lnTo>
                  <a:lnTo>
                    <a:pt x="336" y="376"/>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0" name="Freeform 7"/>
            <p:cNvSpPr>
              <a:spLocks/>
            </p:cNvSpPr>
            <p:nvPr/>
          </p:nvSpPr>
          <p:spPr bwMode="auto">
            <a:xfrm>
              <a:off x="900" y="170"/>
              <a:ext cx="330" cy="370"/>
            </a:xfrm>
            <a:custGeom>
              <a:avLst/>
              <a:gdLst/>
              <a:ahLst/>
              <a:cxnLst>
                <a:cxn ang="0">
                  <a:pos x="86" y="370"/>
                </a:cxn>
                <a:cxn ang="0">
                  <a:pos x="245" y="370"/>
                </a:cxn>
                <a:cxn ang="0">
                  <a:pos x="245" y="360"/>
                </a:cxn>
                <a:cxn ang="0">
                  <a:pos x="223" y="357"/>
                </a:cxn>
                <a:cxn ang="0">
                  <a:pos x="223" y="357"/>
                </a:cxn>
                <a:cxn ang="0">
                  <a:pos x="204" y="354"/>
                </a:cxn>
                <a:cxn ang="0">
                  <a:pos x="198" y="351"/>
                </a:cxn>
                <a:cxn ang="0">
                  <a:pos x="196" y="343"/>
                </a:cxn>
                <a:cxn ang="0">
                  <a:pos x="193" y="335"/>
                </a:cxn>
                <a:cxn ang="0">
                  <a:pos x="193" y="322"/>
                </a:cxn>
                <a:cxn ang="0">
                  <a:pos x="190" y="284"/>
                </a:cxn>
                <a:cxn ang="0">
                  <a:pos x="190" y="17"/>
                </a:cxn>
                <a:cxn ang="0">
                  <a:pos x="220" y="17"/>
                </a:cxn>
                <a:cxn ang="0">
                  <a:pos x="220" y="17"/>
                </a:cxn>
                <a:cxn ang="0">
                  <a:pos x="248" y="17"/>
                </a:cxn>
                <a:cxn ang="0">
                  <a:pos x="267" y="19"/>
                </a:cxn>
                <a:cxn ang="0">
                  <a:pos x="284" y="22"/>
                </a:cxn>
                <a:cxn ang="0">
                  <a:pos x="295" y="27"/>
                </a:cxn>
                <a:cxn ang="0">
                  <a:pos x="300" y="38"/>
                </a:cxn>
                <a:cxn ang="0">
                  <a:pos x="306" y="49"/>
                </a:cxn>
                <a:cxn ang="0">
                  <a:pos x="317" y="89"/>
                </a:cxn>
                <a:cxn ang="0">
                  <a:pos x="330" y="89"/>
                </a:cxn>
                <a:cxn ang="0">
                  <a:pos x="330" y="89"/>
                </a:cxn>
                <a:cxn ang="0">
                  <a:pos x="328" y="49"/>
                </a:cxn>
                <a:cxn ang="0">
                  <a:pos x="325" y="0"/>
                </a:cxn>
                <a:cxn ang="0">
                  <a:pos x="6" y="0"/>
                </a:cxn>
                <a:cxn ang="0">
                  <a:pos x="6" y="0"/>
                </a:cxn>
                <a:cxn ang="0">
                  <a:pos x="3" y="49"/>
                </a:cxn>
                <a:cxn ang="0">
                  <a:pos x="0" y="89"/>
                </a:cxn>
                <a:cxn ang="0">
                  <a:pos x="14" y="89"/>
                </a:cxn>
                <a:cxn ang="0">
                  <a:pos x="14" y="89"/>
                </a:cxn>
                <a:cxn ang="0">
                  <a:pos x="22" y="49"/>
                </a:cxn>
                <a:cxn ang="0">
                  <a:pos x="28" y="38"/>
                </a:cxn>
                <a:cxn ang="0">
                  <a:pos x="36" y="27"/>
                </a:cxn>
                <a:cxn ang="0">
                  <a:pos x="47" y="22"/>
                </a:cxn>
                <a:cxn ang="0">
                  <a:pos x="61" y="19"/>
                </a:cxn>
                <a:cxn ang="0">
                  <a:pos x="83" y="17"/>
                </a:cxn>
                <a:cxn ang="0">
                  <a:pos x="108" y="17"/>
                </a:cxn>
                <a:cxn ang="0">
                  <a:pos x="138" y="17"/>
                </a:cxn>
                <a:cxn ang="0">
                  <a:pos x="138" y="284"/>
                </a:cxn>
                <a:cxn ang="0">
                  <a:pos x="138" y="284"/>
                </a:cxn>
                <a:cxn ang="0">
                  <a:pos x="138" y="322"/>
                </a:cxn>
                <a:cxn ang="0">
                  <a:pos x="138" y="335"/>
                </a:cxn>
                <a:cxn ang="0">
                  <a:pos x="135" y="343"/>
                </a:cxn>
                <a:cxn ang="0">
                  <a:pos x="130" y="351"/>
                </a:cxn>
                <a:cxn ang="0">
                  <a:pos x="124" y="354"/>
                </a:cxn>
                <a:cxn ang="0">
                  <a:pos x="108" y="357"/>
                </a:cxn>
                <a:cxn ang="0">
                  <a:pos x="86" y="360"/>
                </a:cxn>
                <a:cxn ang="0">
                  <a:pos x="86" y="370"/>
                </a:cxn>
              </a:cxnLst>
              <a:rect l="0" t="0" r="r" b="b"/>
              <a:pathLst>
                <a:path w="330" h="370">
                  <a:moveTo>
                    <a:pt x="86" y="370"/>
                  </a:moveTo>
                  <a:lnTo>
                    <a:pt x="245" y="370"/>
                  </a:lnTo>
                  <a:lnTo>
                    <a:pt x="245" y="360"/>
                  </a:lnTo>
                  <a:lnTo>
                    <a:pt x="223" y="357"/>
                  </a:lnTo>
                  <a:lnTo>
                    <a:pt x="204" y="354"/>
                  </a:lnTo>
                  <a:lnTo>
                    <a:pt x="198" y="351"/>
                  </a:lnTo>
                  <a:lnTo>
                    <a:pt x="196" y="343"/>
                  </a:lnTo>
                  <a:lnTo>
                    <a:pt x="193" y="335"/>
                  </a:lnTo>
                  <a:lnTo>
                    <a:pt x="193" y="322"/>
                  </a:lnTo>
                  <a:lnTo>
                    <a:pt x="190" y="284"/>
                  </a:lnTo>
                  <a:lnTo>
                    <a:pt x="190" y="17"/>
                  </a:lnTo>
                  <a:lnTo>
                    <a:pt x="220" y="17"/>
                  </a:lnTo>
                  <a:lnTo>
                    <a:pt x="248" y="17"/>
                  </a:lnTo>
                  <a:lnTo>
                    <a:pt x="267" y="19"/>
                  </a:lnTo>
                  <a:lnTo>
                    <a:pt x="284" y="22"/>
                  </a:lnTo>
                  <a:lnTo>
                    <a:pt x="295" y="27"/>
                  </a:lnTo>
                  <a:lnTo>
                    <a:pt x="300" y="38"/>
                  </a:lnTo>
                  <a:lnTo>
                    <a:pt x="306" y="49"/>
                  </a:lnTo>
                  <a:lnTo>
                    <a:pt x="317" y="89"/>
                  </a:lnTo>
                  <a:lnTo>
                    <a:pt x="330" y="89"/>
                  </a:lnTo>
                  <a:lnTo>
                    <a:pt x="328" y="49"/>
                  </a:lnTo>
                  <a:lnTo>
                    <a:pt x="325" y="0"/>
                  </a:lnTo>
                  <a:lnTo>
                    <a:pt x="6" y="0"/>
                  </a:lnTo>
                  <a:lnTo>
                    <a:pt x="3" y="49"/>
                  </a:lnTo>
                  <a:lnTo>
                    <a:pt x="0" y="89"/>
                  </a:lnTo>
                  <a:lnTo>
                    <a:pt x="14" y="89"/>
                  </a:lnTo>
                  <a:lnTo>
                    <a:pt x="22" y="49"/>
                  </a:lnTo>
                  <a:lnTo>
                    <a:pt x="28" y="38"/>
                  </a:lnTo>
                  <a:lnTo>
                    <a:pt x="36" y="27"/>
                  </a:lnTo>
                  <a:lnTo>
                    <a:pt x="47" y="22"/>
                  </a:lnTo>
                  <a:lnTo>
                    <a:pt x="61" y="19"/>
                  </a:lnTo>
                  <a:lnTo>
                    <a:pt x="83" y="17"/>
                  </a:lnTo>
                  <a:lnTo>
                    <a:pt x="108" y="17"/>
                  </a:lnTo>
                  <a:lnTo>
                    <a:pt x="138" y="17"/>
                  </a:lnTo>
                  <a:lnTo>
                    <a:pt x="138" y="284"/>
                  </a:lnTo>
                  <a:lnTo>
                    <a:pt x="138" y="322"/>
                  </a:lnTo>
                  <a:lnTo>
                    <a:pt x="138" y="335"/>
                  </a:lnTo>
                  <a:lnTo>
                    <a:pt x="135" y="343"/>
                  </a:lnTo>
                  <a:lnTo>
                    <a:pt x="130" y="351"/>
                  </a:lnTo>
                  <a:lnTo>
                    <a:pt x="124" y="354"/>
                  </a:lnTo>
                  <a:lnTo>
                    <a:pt x="108" y="357"/>
                  </a:lnTo>
                  <a:lnTo>
                    <a:pt x="86" y="360"/>
                  </a:lnTo>
                  <a:lnTo>
                    <a:pt x="86"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1" name="Freeform 6"/>
            <p:cNvSpPr>
              <a:spLocks/>
            </p:cNvSpPr>
            <p:nvPr/>
          </p:nvSpPr>
          <p:spPr bwMode="auto">
            <a:xfrm>
              <a:off x="1260" y="151"/>
              <a:ext cx="374" cy="386"/>
            </a:xfrm>
            <a:custGeom>
              <a:avLst/>
              <a:gdLst/>
              <a:ahLst/>
              <a:cxnLst>
                <a:cxn ang="0">
                  <a:pos x="341" y="305"/>
                </a:cxn>
                <a:cxn ang="0">
                  <a:pos x="343" y="254"/>
                </a:cxn>
                <a:cxn ang="0">
                  <a:pos x="352" y="246"/>
                </a:cxn>
                <a:cxn ang="0">
                  <a:pos x="374" y="230"/>
                </a:cxn>
                <a:cxn ang="0">
                  <a:pos x="228" y="243"/>
                </a:cxn>
                <a:cxn ang="0">
                  <a:pos x="250" y="246"/>
                </a:cxn>
                <a:cxn ang="0">
                  <a:pos x="280" y="251"/>
                </a:cxn>
                <a:cxn ang="0">
                  <a:pos x="286" y="265"/>
                </a:cxn>
                <a:cxn ang="0">
                  <a:pos x="288" y="319"/>
                </a:cxn>
                <a:cxn ang="0">
                  <a:pos x="288" y="362"/>
                </a:cxn>
                <a:cxn ang="0">
                  <a:pos x="222" y="368"/>
                </a:cxn>
                <a:cxn ang="0">
                  <a:pos x="200" y="368"/>
                </a:cxn>
                <a:cxn ang="0">
                  <a:pos x="165" y="359"/>
                </a:cxn>
                <a:cxn ang="0">
                  <a:pos x="134" y="346"/>
                </a:cxn>
                <a:cxn ang="0">
                  <a:pos x="110" y="324"/>
                </a:cxn>
                <a:cxn ang="0">
                  <a:pos x="90" y="297"/>
                </a:cxn>
                <a:cxn ang="0">
                  <a:pos x="68" y="254"/>
                </a:cxn>
                <a:cxn ang="0">
                  <a:pos x="60" y="184"/>
                </a:cxn>
                <a:cxn ang="0">
                  <a:pos x="63" y="146"/>
                </a:cxn>
                <a:cxn ang="0">
                  <a:pos x="85" y="84"/>
                </a:cxn>
                <a:cxn ang="0">
                  <a:pos x="112" y="52"/>
                </a:cxn>
                <a:cxn ang="0">
                  <a:pos x="148" y="30"/>
                </a:cxn>
                <a:cxn ang="0">
                  <a:pos x="211" y="19"/>
                </a:cxn>
                <a:cxn ang="0">
                  <a:pos x="231" y="19"/>
                </a:cxn>
                <a:cxn ang="0">
                  <a:pos x="258" y="25"/>
                </a:cxn>
                <a:cxn ang="0">
                  <a:pos x="288" y="41"/>
                </a:cxn>
                <a:cxn ang="0">
                  <a:pos x="310" y="70"/>
                </a:cxn>
                <a:cxn ang="0">
                  <a:pos x="324" y="108"/>
                </a:cxn>
                <a:cxn ang="0">
                  <a:pos x="338" y="106"/>
                </a:cxn>
                <a:cxn ang="0">
                  <a:pos x="330" y="22"/>
                </a:cxn>
                <a:cxn ang="0">
                  <a:pos x="288" y="8"/>
                </a:cxn>
                <a:cxn ang="0">
                  <a:pos x="214" y="0"/>
                </a:cxn>
                <a:cxn ang="0">
                  <a:pos x="178" y="3"/>
                </a:cxn>
                <a:cxn ang="0">
                  <a:pos x="107" y="22"/>
                </a:cxn>
                <a:cxn ang="0">
                  <a:pos x="74" y="41"/>
                </a:cxn>
                <a:cxn ang="0">
                  <a:pos x="44" y="68"/>
                </a:cxn>
                <a:cxn ang="0">
                  <a:pos x="22" y="100"/>
                </a:cxn>
                <a:cxn ang="0">
                  <a:pos x="5" y="143"/>
                </a:cxn>
                <a:cxn ang="0">
                  <a:pos x="0" y="195"/>
                </a:cxn>
                <a:cxn ang="0">
                  <a:pos x="2" y="219"/>
                </a:cxn>
                <a:cxn ang="0">
                  <a:pos x="11" y="265"/>
                </a:cxn>
                <a:cxn ang="0">
                  <a:pos x="27" y="303"/>
                </a:cxn>
                <a:cxn ang="0">
                  <a:pos x="52" y="332"/>
                </a:cxn>
                <a:cxn ang="0">
                  <a:pos x="82" y="354"/>
                </a:cxn>
                <a:cxn ang="0">
                  <a:pos x="115" y="370"/>
                </a:cxn>
                <a:cxn ang="0">
                  <a:pos x="176" y="384"/>
                </a:cxn>
                <a:cxn ang="0">
                  <a:pos x="217" y="386"/>
                </a:cxn>
                <a:cxn ang="0">
                  <a:pos x="297" y="378"/>
                </a:cxn>
                <a:cxn ang="0">
                  <a:pos x="343" y="365"/>
                </a:cxn>
                <a:cxn ang="0">
                  <a:pos x="341" y="305"/>
                </a:cxn>
              </a:cxnLst>
              <a:rect l="0" t="0" r="r" b="b"/>
              <a:pathLst>
                <a:path w="374" h="386">
                  <a:moveTo>
                    <a:pt x="341" y="305"/>
                  </a:moveTo>
                  <a:lnTo>
                    <a:pt x="341" y="305"/>
                  </a:lnTo>
                  <a:lnTo>
                    <a:pt x="343" y="273"/>
                  </a:lnTo>
                  <a:lnTo>
                    <a:pt x="343" y="254"/>
                  </a:lnTo>
                  <a:lnTo>
                    <a:pt x="346" y="246"/>
                  </a:lnTo>
                  <a:lnTo>
                    <a:pt x="352" y="246"/>
                  </a:lnTo>
                  <a:lnTo>
                    <a:pt x="374" y="243"/>
                  </a:lnTo>
                  <a:lnTo>
                    <a:pt x="374" y="230"/>
                  </a:lnTo>
                  <a:lnTo>
                    <a:pt x="228" y="230"/>
                  </a:lnTo>
                  <a:lnTo>
                    <a:pt x="228" y="243"/>
                  </a:lnTo>
                  <a:lnTo>
                    <a:pt x="250" y="246"/>
                  </a:lnTo>
                  <a:lnTo>
                    <a:pt x="272" y="249"/>
                  </a:lnTo>
                  <a:lnTo>
                    <a:pt x="280" y="251"/>
                  </a:lnTo>
                  <a:lnTo>
                    <a:pt x="283" y="257"/>
                  </a:lnTo>
                  <a:lnTo>
                    <a:pt x="286" y="265"/>
                  </a:lnTo>
                  <a:lnTo>
                    <a:pt x="288" y="278"/>
                  </a:lnTo>
                  <a:lnTo>
                    <a:pt x="288" y="319"/>
                  </a:lnTo>
                  <a:lnTo>
                    <a:pt x="288" y="362"/>
                  </a:lnTo>
                  <a:lnTo>
                    <a:pt x="255" y="368"/>
                  </a:lnTo>
                  <a:lnTo>
                    <a:pt x="222" y="368"/>
                  </a:lnTo>
                  <a:lnTo>
                    <a:pt x="200" y="368"/>
                  </a:lnTo>
                  <a:lnTo>
                    <a:pt x="184" y="365"/>
                  </a:lnTo>
                  <a:lnTo>
                    <a:pt x="165" y="359"/>
                  </a:lnTo>
                  <a:lnTo>
                    <a:pt x="148" y="354"/>
                  </a:lnTo>
                  <a:lnTo>
                    <a:pt x="134" y="346"/>
                  </a:lnTo>
                  <a:lnTo>
                    <a:pt x="121" y="335"/>
                  </a:lnTo>
                  <a:lnTo>
                    <a:pt x="110" y="324"/>
                  </a:lnTo>
                  <a:lnTo>
                    <a:pt x="99" y="311"/>
                  </a:lnTo>
                  <a:lnTo>
                    <a:pt x="90" y="297"/>
                  </a:lnTo>
                  <a:lnTo>
                    <a:pt x="82" y="284"/>
                  </a:lnTo>
                  <a:lnTo>
                    <a:pt x="68" y="254"/>
                  </a:lnTo>
                  <a:lnTo>
                    <a:pt x="63" y="219"/>
                  </a:lnTo>
                  <a:lnTo>
                    <a:pt x="60" y="184"/>
                  </a:lnTo>
                  <a:lnTo>
                    <a:pt x="63" y="146"/>
                  </a:lnTo>
                  <a:lnTo>
                    <a:pt x="71" y="114"/>
                  </a:lnTo>
                  <a:lnTo>
                    <a:pt x="85" y="84"/>
                  </a:lnTo>
                  <a:lnTo>
                    <a:pt x="101" y="62"/>
                  </a:lnTo>
                  <a:lnTo>
                    <a:pt x="112" y="52"/>
                  </a:lnTo>
                  <a:lnTo>
                    <a:pt x="123" y="43"/>
                  </a:lnTo>
                  <a:lnTo>
                    <a:pt x="148" y="30"/>
                  </a:lnTo>
                  <a:lnTo>
                    <a:pt x="178" y="22"/>
                  </a:lnTo>
                  <a:lnTo>
                    <a:pt x="211" y="19"/>
                  </a:lnTo>
                  <a:lnTo>
                    <a:pt x="231" y="19"/>
                  </a:lnTo>
                  <a:lnTo>
                    <a:pt x="244" y="22"/>
                  </a:lnTo>
                  <a:lnTo>
                    <a:pt x="258" y="25"/>
                  </a:lnTo>
                  <a:lnTo>
                    <a:pt x="269" y="30"/>
                  </a:lnTo>
                  <a:lnTo>
                    <a:pt x="288" y="41"/>
                  </a:lnTo>
                  <a:lnTo>
                    <a:pt x="302" y="54"/>
                  </a:lnTo>
                  <a:lnTo>
                    <a:pt x="310" y="70"/>
                  </a:lnTo>
                  <a:lnTo>
                    <a:pt x="319" y="84"/>
                  </a:lnTo>
                  <a:lnTo>
                    <a:pt x="324" y="108"/>
                  </a:lnTo>
                  <a:lnTo>
                    <a:pt x="338" y="106"/>
                  </a:lnTo>
                  <a:lnTo>
                    <a:pt x="330" y="22"/>
                  </a:lnTo>
                  <a:lnTo>
                    <a:pt x="313" y="16"/>
                  </a:lnTo>
                  <a:lnTo>
                    <a:pt x="288" y="8"/>
                  </a:lnTo>
                  <a:lnTo>
                    <a:pt x="253" y="3"/>
                  </a:lnTo>
                  <a:lnTo>
                    <a:pt x="214" y="0"/>
                  </a:lnTo>
                  <a:lnTo>
                    <a:pt x="178" y="3"/>
                  </a:lnTo>
                  <a:lnTo>
                    <a:pt x="143" y="8"/>
                  </a:lnTo>
                  <a:lnTo>
                    <a:pt x="107" y="22"/>
                  </a:lnTo>
                  <a:lnTo>
                    <a:pt x="90" y="30"/>
                  </a:lnTo>
                  <a:lnTo>
                    <a:pt x="74" y="41"/>
                  </a:lnTo>
                  <a:lnTo>
                    <a:pt x="57" y="52"/>
                  </a:lnTo>
                  <a:lnTo>
                    <a:pt x="44" y="68"/>
                  </a:lnTo>
                  <a:lnTo>
                    <a:pt x="33" y="84"/>
                  </a:lnTo>
                  <a:lnTo>
                    <a:pt x="22" y="100"/>
                  </a:lnTo>
                  <a:lnTo>
                    <a:pt x="13" y="122"/>
                  </a:lnTo>
                  <a:lnTo>
                    <a:pt x="5" y="143"/>
                  </a:lnTo>
                  <a:lnTo>
                    <a:pt x="2" y="168"/>
                  </a:lnTo>
                  <a:lnTo>
                    <a:pt x="0" y="195"/>
                  </a:lnTo>
                  <a:lnTo>
                    <a:pt x="2" y="219"/>
                  </a:lnTo>
                  <a:lnTo>
                    <a:pt x="5" y="243"/>
                  </a:lnTo>
                  <a:lnTo>
                    <a:pt x="11" y="265"/>
                  </a:lnTo>
                  <a:lnTo>
                    <a:pt x="19" y="284"/>
                  </a:lnTo>
                  <a:lnTo>
                    <a:pt x="27" y="303"/>
                  </a:lnTo>
                  <a:lnTo>
                    <a:pt x="38" y="319"/>
                  </a:lnTo>
                  <a:lnTo>
                    <a:pt x="52" y="332"/>
                  </a:lnTo>
                  <a:lnTo>
                    <a:pt x="66" y="343"/>
                  </a:lnTo>
                  <a:lnTo>
                    <a:pt x="82" y="354"/>
                  </a:lnTo>
                  <a:lnTo>
                    <a:pt x="99" y="365"/>
                  </a:lnTo>
                  <a:lnTo>
                    <a:pt x="115" y="370"/>
                  </a:lnTo>
                  <a:lnTo>
                    <a:pt x="134" y="376"/>
                  </a:lnTo>
                  <a:lnTo>
                    <a:pt x="176" y="384"/>
                  </a:lnTo>
                  <a:lnTo>
                    <a:pt x="217" y="386"/>
                  </a:lnTo>
                  <a:lnTo>
                    <a:pt x="261" y="384"/>
                  </a:lnTo>
                  <a:lnTo>
                    <a:pt x="297" y="378"/>
                  </a:lnTo>
                  <a:lnTo>
                    <a:pt x="324" y="370"/>
                  </a:lnTo>
                  <a:lnTo>
                    <a:pt x="343" y="365"/>
                  </a:lnTo>
                  <a:lnTo>
                    <a:pt x="341" y="305"/>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2" name="Freeform 5"/>
            <p:cNvSpPr>
              <a:spLocks/>
            </p:cNvSpPr>
            <p:nvPr/>
          </p:nvSpPr>
          <p:spPr bwMode="auto">
            <a:xfrm>
              <a:off x="1669" y="159"/>
              <a:ext cx="281" cy="370"/>
            </a:xfrm>
            <a:custGeom>
              <a:avLst/>
              <a:gdLst/>
              <a:ahLst/>
              <a:cxnLst>
                <a:cxn ang="0">
                  <a:pos x="262" y="370"/>
                </a:cxn>
                <a:cxn ang="0">
                  <a:pos x="273" y="324"/>
                </a:cxn>
                <a:cxn ang="0">
                  <a:pos x="264" y="276"/>
                </a:cxn>
                <a:cxn ang="0">
                  <a:pos x="256" y="306"/>
                </a:cxn>
                <a:cxn ang="0">
                  <a:pos x="242" y="333"/>
                </a:cxn>
                <a:cxn ang="0">
                  <a:pos x="212" y="349"/>
                </a:cxn>
                <a:cxn ang="0">
                  <a:pos x="157" y="354"/>
                </a:cxn>
                <a:cxn ang="0">
                  <a:pos x="127" y="351"/>
                </a:cxn>
                <a:cxn ang="0">
                  <a:pos x="97" y="187"/>
                </a:cxn>
                <a:cxn ang="0">
                  <a:pos x="146" y="187"/>
                </a:cxn>
                <a:cxn ang="0">
                  <a:pos x="190" y="189"/>
                </a:cxn>
                <a:cxn ang="0">
                  <a:pos x="201" y="195"/>
                </a:cxn>
                <a:cxn ang="0">
                  <a:pos x="207" y="227"/>
                </a:cxn>
                <a:cxn ang="0">
                  <a:pos x="223" y="127"/>
                </a:cxn>
                <a:cxn ang="0">
                  <a:pos x="204" y="146"/>
                </a:cxn>
                <a:cxn ang="0">
                  <a:pos x="201" y="160"/>
                </a:cxn>
                <a:cxn ang="0">
                  <a:pos x="190" y="168"/>
                </a:cxn>
                <a:cxn ang="0">
                  <a:pos x="146" y="170"/>
                </a:cxn>
                <a:cxn ang="0">
                  <a:pos x="97" y="17"/>
                </a:cxn>
                <a:cxn ang="0">
                  <a:pos x="143" y="17"/>
                </a:cxn>
                <a:cxn ang="0">
                  <a:pos x="190" y="19"/>
                </a:cxn>
                <a:cxn ang="0">
                  <a:pos x="215" y="27"/>
                </a:cxn>
                <a:cxn ang="0">
                  <a:pos x="229" y="49"/>
                </a:cxn>
                <a:cxn ang="0">
                  <a:pos x="251" y="81"/>
                </a:cxn>
                <a:cxn ang="0">
                  <a:pos x="248" y="44"/>
                </a:cxn>
                <a:cxn ang="0">
                  <a:pos x="0" y="0"/>
                </a:cxn>
                <a:cxn ang="0">
                  <a:pos x="20" y="14"/>
                </a:cxn>
                <a:cxn ang="0">
                  <a:pos x="33" y="17"/>
                </a:cxn>
                <a:cxn ang="0">
                  <a:pos x="39" y="25"/>
                </a:cxn>
                <a:cxn ang="0">
                  <a:pos x="42" y="87"/>
                </a:cxn>
                <a:cxn ang="0">
                  <a:pos x="42" y="284"/>
                </a:cxn>
                <a:cxn ang="0">
                  <a:pos x="39" y="343"/>
                </a:cxn>
                <a:cxn ang="0">
                  <a:pos x="33" y="354"/>
                </a:cxn>
                <a:cxn ang="0">
                  <a:pos x="0" y="360"/>
                </a:cxn>
              </a:cxnLst>
              <a:rect l="0" t="0" r="r" b="b"/>
              <a:pathLst>
                <a:path w="281" h="370">
                  <a:moveTo>
                    <a:pt x="0" y="370"/>
                  </a:moveTo>
                  <a:lnTo>
                    <a:pt x="262" y="370"/>
                  </a:lnTo>
                  <a:lnTo>
                    <a:pt x="273" y="324"/>
                  </a:lnTo>
                  <a:lnTo>
                    <a:pt x="281" y="276"/>
                  </a:lnTo>
                  <a:lnTo>
                    <a:pt x="264" y="276"/>
                  </a:lnTo>
                  <a:lnTo>
                    <a:pt x="256" y="306"/>
                  </a:lnTo>
                  <a:lnTo>
                    <a:pt x="251" y="319"/>
                  </a:lnTo>
                  <a:lnTo>
                    <a:pt x="242" y="333"/>
                  </a:lnTo>
                  <a:lnTo>
                    <a:pt x="229" y="341"/>
                  </a:lnTo>
                  <a:lnTo>
                    <a:pt x="212" y="349"/>
                  </a:lnTo>
                  <a:lnTo>
                    <a:pt x="187" y="354"/>
                  </a:lnTo>
                  <a:lnTo>
                    <a:pt x="157" y="354"/>
                  </a:lnTo>
                  <a:lnTo>
                    <a:pt x="127" y="351"/>
                  </a:lnTo>
                  <a:lnTo>
                    <a:pt x="97" y="346"/>
                  </a:lnTo>
                  <a:lnTo>
                    <a:pt x="97" y="187"/>
                  </a:lnTo>
                  <a:lnTo>
                    <a:pt x="146" y="187"/>
                  </a:lnTo>
                  <a:lnTo>
                    <a:pt x="174" y="187"/>
                  </a:lnTo>
                  <a:lnTo>
                    <a:pt x="190" y="189"/>
                  </a:lnTo>
                  <a:lnTo>
                    <a:pt x="196" y="192"/>
                  </a:lnTo>
                  <a:lnTo>
                    <a:pt x="201" y="195"/>
                  </a:lnTo>
                  <a:lnTo>
                    <a:pt x="204" y="208"/>
                  </a:lnTo>
                  <a:lnTo>
                    <a:pt x="207" y="227"/>
                  </a:lnTo>
                  <a:lnTo>
                    <a:pt x="223" y="227"/>
                  </a:lnTo>
                  <a:lnTo>
                    <a:pt x="223" y="127"/>
                  </a:lnTo>
                  <a:lnTo>
                    <a:pt x="207" y="127"/>
                  </a:lnTo>
                  <a:lnTo>
                    <a:pt x="204" y="146"/>
                  </a:lnTo>
                  <a:lnTo>
                    <a:pt x="201" y="160"/>
                  </a:lnTo>
                  <a:lnTo>
                    <a:pt x="196" y="165"/>
                  </a:lnTo>
                  <a:lnTo>
                    <a:pt x="190" y="168"/>
                  </a:lnTo>
                  <a:lnTo>
                    <a:pt x="174" y="170"/>
                  </a:lnTo>
                  <a:lnTo>
                    <a:pt x="146" y="170"/>
                  </a:lnTo>
                  <a:lnTo>
                    <a:pt x="97" y="170"/>
                  </a:lnTo>
                  <a:lnTo>
                    <a:pt x="97" y="17"/>
                  </a:lnTo>
                  <a:lnTo>
                    <a:pt x="143" y="17"/>
                  </a:lnTo>
                  <a:lnTo>
                    <a:pt x="168" y="17"/>
                  </a:lnTo>
                  <a:lnTo>
                    <a:pt x="190" y="19"/>
                  </a:lnTo>
                  <a:lnTo>
                    <a:pt x="204" y="22"/>
                  </a:lnTo>
                  <a:lnTo>
                    <a:pt x="215" y="27"/>
                  </a:lnTo>
                  <a:lnTo>
                    <a:pt x="223" y="35"/>
                  </a:lnTo>
                  <a:lnTo>
                    <a:pt x="229" y="49"/>
                  </a:lnTo>
                  <a:lnTo>
                    <a:pt x="237" y="84"/>
                  </a:lnTo>
                  <a:lnTo>
                    <a:pt x="251" y="81"/>
                  </a:lnTo>
                  <a:lnTo>
                    <a:pt x="248" y="44"/>
                  </a:lnTo>
                  <a:lnTo>
                    <a:pt x="245" y="0"/>
                  </a:lnTo>
                  <a:lnTo>
                    <a:pt x="0" y="0"/>
                  </a:lnTo>
                  <a:lnTo>
                    <a:pt x="0" y="11"/>
                  </a:lnTo>
                  <a:lnTo>
                    <a:pt x="20" y="14"/>
                  </a:lnTo>
                  <a:lnTo>
                    <a:pt x="33" y="17"/>
                  </a:lnTo>
                  <a:lnTo>
                    <a:pt x="36" y="19"/>
                  </a:lnTo>
                  <a:lnTo>
                    <a:pt x="39" y="25"/>
                  </a:lnTo>
                  <a:lnTo>
                    <a:pt x="42" y="46"/>
                  </a:lnTo>
                  <a:lnTo>
                    <a:pt x="42" y="87"/>
                  </a:lnTo>
                  <a:lnTo>
                    <a:pt x="42" y="284"/>
                  </a:lnTo>
                  <a:lnTo>
                    <a:pt x="42" y="322"/>
                  </a:lnTo>
                  <a:lnTo>
                    <a:pt x="39" y="343"/>
                  </a:lnTo>
                  <a:lnTo>
                    <a:pt x="36" y="351"/>
                  </a:lnTo>
                  <a:lnTo>
                    <a:pt x="33" y="354"/>
                  </a:lnTo>
                  <a:lnTo>
                    <a:pt x="20" y="357"/>
                  </a:lnTo>
                  <a:lnTo>
                    <a:pt x="0" y="360"/>
                  </a:lnTo>
                  <a:lnTo>
                    <a:pt x="0"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3" name="Freeform 4"/>
            <p:cNvSpPr>
              <a:spLocks noEditPoints="1"/>
            </p:cNvSpPr>
            <p:nvPr/>
          </p:nvSpPr>
          <p:spPr bwMode="auto">
            <a:xfrm>
              <a:off x="1994" y="159"/>
              <a:ext cx="335" cy="370"/>
            </a:xfrm>
            <a:custGeom>
              <a:avLst/>
              <a:gdLst/>
              <a:ahLst/>
              <a:cxnLst>
                <a:cxn ang="0">
                  <a:pos x="137" y="370"/>
                </a:cxn>
                <a:cxn ang="0">
                  <a:pos x="118" y="357"/>
                </a:cxn>
                <a:cxn ang="0">
                  <a:pos x="104" y="354"/>
                </a:cxn>
                <a:cxn ang="0">
                  <a:pos x="99" y="343"/>
                </a:cxn>
                <a:cxn ang="0">
                  <a:pos x="96" y="284"/>
                </a:cxn>
                <a:cxn ang="0">
                  <a:pos x="118" y="208"/>
                </a:cxn>
                <a:cxn ang="0">
                  <a:pos x="135" y="208"/>
                </a:cxn>
                <a:cxn ang="0">
                  <a:pos x="151" y="216"/>
                </a:cxn>
                <a:cxn ang="0">
                  <a:pos x="168" y="235"/>
                </a:cxn>
                <a:cxn ang="0">
                  <a:pos x="212" y="314"/>
                </a:cxn>
                <a:cxn ang="0">
                  <a:pos x="225" y="335"/>
                </a:cxn>
                <a:cxn ang="0">
                  <a:pos x="253" y="360"/>
                </a:cxn>
                <a:cxn ang="0">
                  <a:pos x="278" y="370"/>
                </a:cxn>
                <a:cxn ang="0">
                  <a:pos x="335" y="370"/>
                </a:cxn>
                <a:cxn ang="0">
                  <a:pos x="335" y="360"/>
                </a:cxn>
                <a:cxn ang="0">
                  <a:pos x="308" y="351"/>
                </a:cxn>
                <a:cxn ang="0">
                  <a:pos x="294" y="343"/>
                </a:cxn>
                <a:cxn ang="0">
                  <a:pos x="261" y="300"/>
                </a:cxn>
                <a:cxn ang="0">
                  <a:pos x="245" y="270"/>
                </a:cxn>
                <a:cxn ang="0">
                  <a:pos x="201" y="189"/>
                </a:cxn>
                <a:cxn ang="0">
                  <a:pos x="239" y="168"/>
                </a:cxn>
                <a:cxn ang="0">
                  <a:pos x="264" y="143"/>
                </a:cxn>
                <a:cxn ang="0">
                  <a:pos x="278" y="111"/>
                </a:cxn>
                <a:cxn ang="0">
                  <a:pos x="280" y="92"/>
                </a:cxn>
                <a:cxn ang="0">
                  <a:pos x="275" y="65"/>
                </a:cxn>
                <a:cxn ang="0">
                  <a:pos x="267" y="44"/>
                </a:cxn>
                <a:cxn ang="0">
                  <a:pos x="253" y="27"/>
                </a:cxn>
                <a:cxn ang="0">
                  <a:pos x="214" y="6"/>
                </a:cxn>
                <a:cxn ang="0">
                  <a:pos x="170" y="0"/>
                </a:cxn>
                <a:cxn ang="0">
                  <a:pos x="0" y="0"/>
                </a:cxn>
                <a:cxn ang="0">
                  <a:pos x="19" y="14"/>
                </a:cxn>
                <a:cxn ang="0">
                  <a:pos x="33" y="17"/>
                </a:cxn>
                <a:cxn ang="0">
                  <a:pos x="41" y="25"/>
                </a:cxn>
                <a:cxn ang="0">
                  <a:pos x="44" y="87"/>
                </a:cxn>
                <a:cxn ang="0">
                  <a:pos x="44" y="284"/>
                </a:cxn>
                <a:cxn ang="0">
                  <a:pos x="41" y="343"/>
                </a:cxn>
                <a:cxn ang="0">
                  <a:pos x="33" y="354"/>
                </a:cxn>
                <a:cxn ang="0">
                  <a:pos x="0" y="360"/>
                </a:cxn>
                <a:cxn ang="0">
                  <a:pos x="96" y="22"/>
                </a:cxn>
                <a:cxn ang="0">
                  <a:pos x="113" y="19"/>
                </a:cxn>
                <a:cxn ang="0">
                  <a:pos x="132" y="19"/>
                </a:cxn>
                <a:cxn ang="0">
                  <a:pos x="165" y="22"/>
                </a:cxn>
                <a:cxn ang="0">
                  <a:pos x="192" y="35"/>
                </a:cxn>
                <a:cxn ang="0">
                  <a:pos x="212" y="62"/>
                </a:cxn>
                <a:cxn ang="0">
                  <a:pos x="220" y="106"/>
                </a:cxn>
                <a:cxn ang="0">
                  <a:pos x="217" y="127"/>
                </a:cxn>
                <a:cxn ang="0">
                  <a:pos x="203" y="160"/>
                </a:cxn>
                <a:cxn ang="0">
                  <a:pos x="179" y="181"/>
                </a:cxn>
                <a:cxn ang="0">
                  <a:pos x="146" y="192"/>
                </a:cxn>
                <a:cxn ang="0">
                  <a:pos x="96" y="192"/>
                </a:cxn>
              </a:cxnLst>
              <a:rect l="0" t="0" r="r" b="b"/>
              <a:pathLst>
                <a:path w="335" h="370">
                  <a:moveTo>
                    <a:pt x="0" y="370"/>
                  </a:moveTo>
                  <a:lnTo>
                    <a:pt x="137" y="370"/>
                  </a:lnTo>
                  <a:lnTo>
                    <a:pt x="137" y="360"/>
                  </a:lnTo>
                  <a:lnTo>
                    <a:pt x="118" y="357"/>
                  </a:lnTo>
                  <a:lnTo>
                    <a:pt x="104" y="354"/>
                  </a:lnTo>
                  <a:lnTo>
                    <a:pt x="102" y="351"/>
                  </a:lnTo>
                  <a:lnTo>
                    <a:pt x="99" y="343"/>
                  </a:lnTo>
                  <a:lnTo>
                    <a:pt x="96" y="322"/>
                  </a:lnTo>
                  <a:lnTo>
                    <a:pt x="96" y="284"/>
                  </a:lnTo>
                  <a:lnTo>
                    <a:pt x="96" y="208"/>
                  </a:lnTo>
                  <a:lnTo>
                    <a:pt x="118" y="208"/>
                  </a:lnTo>
                  <a:lnTo>
                    <a:pt x="135" y="208"/>
                  </a:lnTo>
                  <a:lnTo>
                    <a:pt x="146" y="211"/>
                  </a:lnTo>
                  <a:lnTo>
                    <a:pt x="151" y="216"/>
                  </a:lnTo>
                  <a:lnTo>
                    <a:pt x="168" y="235"/>
                  </a:lnTo>
                  <a:lnTo>
                    <a:pt x="187" y="270"/>
                  </a:lnTo>
                  <a:lnTo>
                    <a:pt x="212" y="314"/>
                  </a:lnTo>
                  <a:lnTo>
                    <a:pt x="225" y="335"/>
                  </a:lnTo>
                  <a:lnTo>
                    <a:pt x="245" y="354"/>
                  </a:lnTo>
                  <a:lnTo>
                    <a:pt x="253" y="360"/>
                  </a:lnTo>
                  <a:lnTo>
                    <a:pt x="267" y="365"/>
                  </a:lnTo>
                  <a:lnTo>
                    <a:pt x="278" y="370"/>
                  </a:lnTo>
                  <a:lnTo>
                    <a:pt x="291" y="370"/>
                  </a:lnTo>
                  <a:lnTo>
                    <a:pt x="335" y="370"/>
                  </a:lnTo>
                  <a:lnTo>
                    <a:pt x="335" y="360"/>
                  </a:lnTo>
                  <a:lnTo>
                    <a:pt x="319" y="357"/>
                  </a:lnTo>
                  <a:lnTo>
                    <a:pt x="308" y="351"/>
                  </a:lnTo>
                  <a:lnTo>
                    <a:pt x="294" y="343"/>
                  </a:lnTo>
                  <a:lnTo>
                    <a:pt x="280" y="324"/>
                  </a:lnTo>
                  <a:lnTo>
                    <a:pt x="261" y="300"/>
                  </a:lnTo>
                  <a:lnTo>
                    <a:pt x="245" y="270"/>
                  </a:lnTo>
                  <a:lnTo>
                    <a:pt x="201" y="189"/>
                  </a:lnTo>
                  <a:lnTo>
                    <a:pt x="225" y="176"/>
                  </a:lnTo>
                  <a:lnTo>
                    <a:pt x="239" y="168"/>
                  </a:lnTo>
                  <a:lnTo>
                    <a:pt x="253" y="157"/>
                  </a:lnTo>
                  <a:lnTo>
                    <a:pt x="264" y="143"/>
                  </a:lnTo>
                  <a:lnTo>
                    <a:pt x="272" y="127"/>
                  </a:lnTo>
                  <a:lnTo>
                    <a:pt x="278" y="111"/>
                  </a:lnTo>
                  <a:lnTo>
                    <a:pt x="280" y="92"/>
                  </a:lnTo>
                  <a:lnTo>
                    <a:pt x="278" y="79"/>
                  </a:lnTo>
                  <a:lnTo>
                    <a:pt x="275" y="65"/>
                  </a:lnTo>
                  <a:lnTo>
                    <a:pt x="272" y="52"/>
                  </a:lnTo>
                  <a:lnTo>
                    <a:pt x="267" y="44"/>
                  </a:lnTo>
                  <a:lnTo>
                    <a:pt x="261" y="33"/>
                  </a:lnTo>
                  <a:lnTo>
                    <a:pt x="253" y="27"/>
                  </a:lnTo>
                  <a:lnTo>
                    <a:pt x="234" y="14"/>
                  </a:lnTo>
                  <a:lnTo>
                    <a:pt x="214" y="6"/>
                  </a:lnTo>
                  <a:lnTo>
                    <a:pt x="192" y="3"/>
                  </a:lnTo>
                  <a:lnTo>
                    <a:pt x="170" y="0"/>
                  </a:lnTo>
                  <a:lnTo>
                    <a:pt x="148" y="0"/>
                  </a:lnTo>
                  <a:lnTo>
                    <a:pt x="0" y="0"/>
                  </a:lnTo>
                  <a:lnTo>
                    <a:pt x="0" y="11"/>
                  </a:lnTo>
                  <a:lnTo>
                    <a:pt x="19" y="14"/>
                  </a:lnTo>
                  <a:lnTo>
                    <a:pt x="33" y="17"/>
                  </a:lnTo>
                  <a:lnTo>
                    <a:pt x="38" y="19"/>
                  </a:lnTo>
                  <a:lnTo>
                    <a:pt x="41" y="25"/>
                  </a:lnTo>
                  <a:lnTo>
                    <a:pt x="41" y="46"/>
                  </a:lnTo>
                  <a:lnTo>
                    <a:pt x="44" y="87"/>
                  </a:lnTo>
                  <a:lnTo>
                    <a:pt x="44" y="284"/>
                  </a:lnTo>
                  <a:lnTo>
                    <a:pt x="41" y="322"/>
                  </a:lnTo>
                  <a:lnTo>
                    <a:pt x="41" y="343"/>
                  </a:lnTo>
                  <a:lnTo>
                    <a:pt x="38" y="351"/>
                  </a:lnTo>
                  <a:lnTo>
                    <a:pt x="33" y="354"/>
                  </a:lnTo>
                  <a:lnTo>
                    <a:pt x="19" y="357"/>
                  </a:lnTo>
                  <a:lnTo>
                    <a:pt x="0" y="360"/>
                  </a:lnTo>
                  <a:lnTo>
                    <a:pt x="0" y="370"/>
                  </a:lnTo>
                  <a:close/>
                  <a:moveTo>
                    <a:pt x="96" y="22"/>
                  </a:moveTo>
                  <a:lnTo>
                    <a:pt x="96" y="22"/>
                  </a:lnTo>
                  <a:lnTo>
                    <a:pt x="113" y="19"/>
                  </a:lnTo>
                  <a:lnTo>
                    <a:pt x="132" y="19"/>
                  </a:lnTo>
                  <a:lnTo>
                    <a:pt x="148" y="19"/>
                  </a:lnTo>
                  <a:lnTo>
                    <a:pt x="165" y="22"/>
                  </a:lnTo>
                  <a:lnTo>
                    <a:pt x="179" y="27"/>
                  </a:lnTo>
                  <a:lnTo>
                    <a:pt x="192" y="35"/>
                  </a:lnTo>
                  <a:lnTo>
                    <a:pt x="203" y="49"/>
                  </a:lnTo>
                  <a:lnTo>
                    <a:pt x="212" y="62"/>
                  </a:lnTo>
                  <a:lnTo>
                    <a:pt x="217" y="81"/>
                  </a:lnTo>
                  <a:lnTo>
                    <a:pt x="220" y="106"/>
                  </a:lnTo>
                  <a:lnTo>
                    <a:pt x="217" y="127"/>
                  </a:lnTo>
                  <a:lnTo>
                    <a:pt x="212" y="146"/>
                  </a:lnTo>
                  <a:lnTo>
                    <a:pt x="203" y="160"/>
                  </a:lnTo>
                  <a:lnTo>
                    <a:pt x="192" y="173"/>
                  </a:lnTo>
                  <a:lnTo>
                    <a:pt x="179" y="181"/>
                  </a:lnTo>
                  <a:lnTo>
                    <a:pt x="162" y="187"/>
                  </a:lnTo>
                  <a:lnTo>
                    <a:pt x="146" y="192"/>
                  </a:lnTo>
                  <a:lnTo>
                    <a:pt x="129" y="192"/>
                  </a:lnTo>
                  <a:lnTo>
                    <a:pt x="96" y="192"/>
                  </a:lnTo>
                  <a:lnTo>
                    <a:pt x="96" y="22"/>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4" name="Freeform 3"/>
            <p:cNvSpPr>
              <a:spLocks/>
            </p:cNvSpPr>
            <p:nvPr/>
          </p:nvSpPr>
          <p:spPr bwMode="auto">
            <a:xfrm>
              <a:off x="2338" y="151"/>
              <a:ext cx="239" cy="386"/>
            </a:xfrm>
            <a:custGeom>
              <a:avLst/>
              <a:gdLst/>
              <a:ahLst/>
              <a:cxnLst>
                <a:cxn ang="0">
                  <a:pos x="115" y="149"/>
                </a:cxn>
                <a:cxn ang="0">
                  <a:pos x="77" y="119"/>
                </a:cxn>
                <a:cxn ang="0">
                  <a:pos x="66" y="100"/>
                </a:cxn>
                <a:cxn ang="0">
                  <a:pos x="60" y="79"/>
                </a:cxn>
                <a:cxn ang="0">
                  <a:pos x="63" y="65"/>
                </a:cxn>
                <a:cxn ang="0">
                  <a:pos x="71" y="43"/>
                </a:cxn>
                <a:cxn ang="0">
                  <a:pos x="88" y="27"/>
                </a:cxn>
                <a:cxn ang="0">
                  <a:pos x="110" y="19"/>
                </a:cxn>
                <a:cxn ang="0">
                  <a:pos x="123" y="19"/>
                </a:cxn>
                <a:cxn ang="0">
                  <a:pos x="162" y="27"/>
                </a:cxn>
                <a:cxn ang="0">
                  <a:pos x="184" y="46"/>
                </a:cxn>
                <a:cxn ang="0">
                  <a:pos x="198" y="70"/>
                </a:cxn>
                <a:cxn ang="0">
                  <a:pos x="217" y="95"/>
                </a:cxn>
                <a:cxn ang="0">
                  <a:pos x="214" y="57"/>
                </a:cxn>
                <a:cxn ang="0">
                  <a:pos x="211" y="16"/>
                </a:cxn>
                <a:cxn ang="0">
                  <a:pos x="178" y="6"/>
                </a:cxn>
                <a:cxn ang="0">
                  <a:pos x="132" y="0"/>
                </a:cxn>
                <a:cxn ang="0">
                  <a:pos x="110" y="0"/>
                </a:cxn>
                <a:cxn ang="0">
                  <a:pos x="68" y="11"/>
                </a:cxn>
                <a:cxn ang="0">
                  <a:pos x="35" y="35"/>
                </a:cxn>
                <a:cxn ang="0">
                  <a:pos x="16" y="73"/>
                </a:cxn>
                <a:cxn ang="0">
                  <a:pos x="13" y="97"/>
                </a:cxn>
                <a:cxn ang="0">
                  <a:pos x="19" y="127"/>
                </a:cxn>
                <a:cxn ang="0">
                  <a:pos x="33" y="154"/>
                </a:cxn>
                <a:cxn ang="0">
                  <a:pos x="52" y="176"/>
                </a:cxn>
                <a:cxn ang="0">
                  <a:pos x="112" y="211"/>
                </a:cxn>
                <a:cxn ang="0">
                  <a:pos x="143" y="227"/>
                </a:cxn>
                <a:cxn ang="0">
                  <a:pos x="170" y="246"/>
                </a:cxn>
                <a:cxn ang="0">
                  <a:pos x="187" y="270"/>
                </a:cxn>
                <a:cxn ang="0">
                  <a:pos x="192" y="300"/>
                </a:cxn>
                <a:cxn ang="0">
                  <a:pos x="192" y="314"/>
                </a:cxn>
                <a:cxn ang="0">
                  <a:pos x="181" y="341"/>
                </a:cxn>
                <a:cxn ang="0">
                  <a:pos x="162" y="357"/>
                </a:cxn>
                <a:cxn ang="0">
                  <a:pos x="137" y="368"/>
                </a:cxn>
                <a:cxn ang="0">
                  <a:pos x="123" y="368"/>
                </a:cxn>
                <a:cxn ang="0">
                  <a:pos x="74" y="357"/>
                </a:cxn>
                <a:cxn ang="0">
                  <a:pos x="44" y="330"/>
                </a:cxn>
                <a:cxn ang="0">
                  <a:pos x="27" y="295"/>
                </a:cxn>
                <a:cxn ang="0">
                  <a:pos x="19" y="262"/>
                </a:cxn>
                <a:cxn ang="0">
                  <a:pos x="0" y="265"/>
                </a:cxn>
                <a:cxn ang="0">
                  <a:pos x="19" y="365"/>
                </a:cxn>
                <a:cxn ang="0">
                  <a:pos x="33" y="373"/>
                </a:cxn>
                <a:cxn ang="0">
                  <a:pos x="77" y="384"/>
                </a:cxn>
                <a:cxn ang="0">
                  <a:pos x="107" y="386"/>
                </a:cxn>
                <a:cxn ang="0">
                  <a:pos x="154" y="381"/>
                </a:cxn>
                <a:cxn ang="0">
                  <a:pos x="198" y="362"/>
                </a:cxn>
                <a:cxn ang="0">
                  <a:pos x="228" y="330"/>
                </a:cxn>
                <a:cxn ang="0">
                  <a:pos x="239" y="295"/>
                </a:cxn>
                <a:cxn ang="0">
                  <a:pos x="239" y="281"/>
                </a:cxn>
                <a:cxn ang="0">
                  <a:pos x="231" y="238"/>
                </a:cxn>
                <a:cxn ang="0">
                  <a:pos x="211" y="208"/>
                </a:cxn>
                <a:cxn ang="0">
                  <a:pos x="181" y="184"/>
                </a:cxn>
                <a:cxn ang="0">
                  <a:pos x="115" y="149"/>
                </a:cxn>
              </a:cxnLst>
              <a:rect l="0" t="0" r="r" b="b"/>
              <a:pathLst>
                <a:path w="239" h="386">
                  <a:moveTo>
                    <a:pt x="115" y="149"/>
                  </a:moveTo>
                  <a:lnTo>
                    <a:pt x="115" y="149"/>
                  </a:lnTo>
                  <a:lnTo>
                    <a:pt x="93" y="135"/>
                  </a:lnTo>
                  <a:lnTo>
                    <a:pt x="77" y="119"/>
                  </a:lnTo>
                  <a:lnTo>
                    <a:pt x="71" y="111"/>
                  </a:lnTo>
                  <a:lnTo>
                    <a:pt x="66" y="100"/>
                  </a:lnTo>
                  <a:lnTo>
                    <a:pt x="63" y="92"/>
                  </a:lnTo>
                  <a:lnTo>
                    <a:pt x="60" y="79"/>
                  </a:lnTo>
                  <a:lnTo>
                    <a:pt x="63" y="65"/>
                  </a:lnTo>
                  <a:lnTo>
                    <a:pt x="66" y="54"/>
                  </a:lnTo>
                  <a:lnTo>
                    <a:pt x="71" y="43"/>
                  </a:lnTo>
                  <a:lnTo>
                    <a:pt x="79" y="35"/>
                  </a:lnTo>
                  <a:lnTo>
                    <a:pt x="88" y="27"/>
                  </a:lnTo>
                  <a:lnTo>
                    <a:pt x="99" y="22"/>
                  </a:lnTo>
                  <a:lnTo>
                    <a:pt x="110" y="19"/>
                  </a:lnTo>
                  <a:lnTo>
                    <a:pt x="123" y="19"/>
                  </a:lnTo>
                  <a:lnTo>
                    <a:pt x="145" y="19"/>
                  </a:lnTo>
                  <a:lnTo>
                    <a:pt x="162" y="27"/>
                  </a:lnTo>
                  <a:lnTo>
                    <a:pt x="176" y="35"/>
                  </a:lnTo>
                  <a:lnTo>
                    <a:pt x="184" y="46"/>
                  </a:lnTo>
                  <a:lnTo>
                    <a:pt x="192" y="57"/>
                  </a:lnTo>
                  <a:lnTo>
                    <a:pt x="198" y="70"/>
                  </a:lnTo>
                  <a:lnTo>
                    <a:pt x="203" y="95"/>
                  </a:lnTo>
                  <a:lnTo>
                    <a:pt x="217" y="95"/>
                  </a:lnTo>
                  <a:lnTo>
                    <a:pt x="214" y="57"/>
                  </a:lnTo>
                  <a:lnTo>
                    <a:pt x="211" y="16"/>
                  </a:lnTo>
                  <a:lnTo>
                    <a:pt x="198" y="11"/>
                  </a:lnTo>
                  <a:lnTo>
                    <a:pt x="178" y="6"/>
                  </a:lnTo>
                  <a:lnTo>
                    <a:pt x="156" y="0"/>
                  </a:lnTo>
                  <a:lnTo>
                    <a:pt x="132" y="0"/>
                  </a:lnTo>
                  <a:lnTo>
                    <a:pt x="110" y="0"/>
                  </a:lnTo>
                  <a:lnTo>
                    <a:pt x="88" y="6"/>
                  </a:lnTo>
                  <a:lnTo>
                    <a:pt x="68" y="11"/>
                  </a:lnTo>
                  <a:lnTo>
                    <a:pt x="49" y="22"/>
                  </a:lnTo>
                  <a:lnTo>
                    <a:pt x="35" y="35"/>
                  </a:lnTo>
                  <a:lnTo>
                    <a:pt x="24" y="52"/>
                  </a:lnTo>
                  <a:lnTo>
                    <a:pt x="16" y="73"/>
                  </a:lnTo>
                  <a:lnTo>
                    <a:pt x="13" y="97"/>
                  </a:lnTo>
                  <a:lnTo>
                    <a:pt x="13" y="111"/>
                  </a:lnTo>
                  <a:lnTo>
                    <a:pt x="19" y="127"/>
                  </a:lnTo>
                  <a:lnTo>
                    <a:pt x="24" y="141"/>
                  </a:lnTo>
                  <a:lnTo>
                    <a:pt x="33" y="154"/>
                  </a:lnTo>
                  <a:lnTo>
                    <a:pt x="41" y="165"/>
                  </a:lnTo>
                  <a:lnTo>
                    <a:pt x="52" y="176"/>
                  </a:lnTo>
                  <a:lnTo>
                    <a:pt x="77" y="192"/>
                  </a:lnTo>
                  <a:lnTo>
                    <a:pt x="112" y="211"/>
                  </a:lnTo>
                  <a:lnTo>
                    <a:pt x="143" y="227"/>
                  </a:lnTo>
                  <a:lnTo>
                    <a:pt x="156" y="235"/>
                  </a:lnTo>
                  <a:lnTo>
                    <a:pt x="170" y="246"/>
                  </a:lnTo>
                  <a:lnTo>
                    <a:pt x="178" y="259"/>
                  </a:lnTo>
                  <a:lnTo>
                    <a:pt x="187" y="270"/>
                  </a:lnTo>
                  <a:lnTo>
                    <a:pt x="189" y="284"/>
                  </a:lnTo>
                  <a:lnTo>
                    <a:pt x="192" y="300"/>
                  </a:lnTo>
                  <a:lnTo>
                    <a:pt x="192" y="314"/>
                  </a:lnTo>
                  <a:lnTo>
                    <a:pt x="187" y="330"/>
                  </a:lnTo>
                  <a:lnTo>
                    <a:pt x="181" y="341"/>
                  </a:lnTo>
                  <a:lnTo>
                    <a:pt x="173" y="351"/>
                  </a:lnTo>
                  <a:lnTo>
                    <a:pt x="162" y="357"/>
                  </a:lnTo>
                  <a:lnTo>
                    <a:pt x="151" y="365"/>
                  </a:lnTo>
                  <a:lnTo>
                    <a:pt x="137" y="368"/>
                  </a:lnTo>
                  <a:lnTo>
                    <a:pt x="123" y="368"/>
                  </a:lnTo>
                  <a:lnTo>
                    <a:pt x="96" y="365"/>
                  </a:lnTo>
                  <a:lnTo>
                    <a:pt x="74" y="357"/>
                  </a:lnTo>
                  <a:lnTo>
                    <a:pt x="57" y="346"/>
                  </a:lnTo>
                  <a:lnTo>
                    <a:pt x="44" y="330"/>
                  </a:lnTo>
                  <a:lnTo>
                    <a:pt x="33" y="314"/>
                  </a:lnTo>
                  <a:lnTo>
                    <a:pt x="27" y="295"/>
                  </a:lnTo>
                  <a:lnTo>
                    <a:pt x="22" y="278"/>
                  </a:lnTo>
                  <a:lnTo>
                    <a:pt x="19" y="262"/>
                  </a:lnTo>
                  <a:lnTo>
                    <a:pt x="0" y="265"/>
                  </a:lnTo>
                  <a:lnTo>
                    <a:pt x="8" y="322"/>
                  </a:lnTo>
                  <a:lnTo>
                    <a:pt x="19" y="365"/>
                  </a:lnTo>
                  <a:lnTo>
                    <a:pt x="33" y="373"/>
                  </a:lnTo>
                  <a:lnTo>
                    <a:pt x="52" y="378"/>
                  </a:lnTo>
                  <a:lnTo>
                    <a:pt x="77" y="384"/>
                  </a:lnTo>
                  <a:lnTo>
                    <a:pt x="107" y="386"/>
                  </a:lnTo>
                  <a:lnTo>
                    <a:pt x="132" y="386"/>
                  </a:lnTo>
                  <a:lnTo>
                    <a:pt x="154" y="381"/>
                  </a:lnTo>
                  <a:lnTo>
                    <a:pt x="176" y="373"/>
                  </a:lnTo>
                  <a:lnTo>
                    <a:pt x="198" y="362"/>
                  </a:lnTo>
                  <a:lnTo>
                    <a:pt x="214" y="349"/>
                  </a:lnTo>
                  <a:lnTo>
                    <a:pt x="228" y="330"/>
                  </a:lnTo>
                  <a:lnTo>
                    <a:pt x="236" y="308"/>
                  </a:lnTo>
                  <a:lnTo>
                    <a:pt x="239" y="295"/>
                  </a:lnTo>
                  <a:lnTo>
                    <a:pt x="239" y="281"/>
                  </a:lnTo>
                  <a:lnTo>
                    <a:pt x="236" y="259"/>
                  </a:lnTo>
                  <a:lnTo>
                    <a:pt x="231" y="238"/>
                  </a:lnTo>
                  <a:lnTo>
                    <a:pt x="222" y="222"/>
                  </a:lnTo>
                  <a:lnTo>
                    <a:pt x="211" y="208"/>
                  </a:lnTo>
                  <a:lnTo>
                    <a:pt x="198" y="195"/>
                  </a:lnTo>
                  <a:lnTo>
                    <a:pt x="181" y="184"/>
                  </a:lnTo>
                  <a:lnTo>
                    <a:pt x="148" y="165"/>
                  </a:lnTo>
                  <a:lnTo>
                    <a:pt x="115" y="149"/>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5" name="Freeform 2"/>
            <p:cNvSpPr>
              <a:spLocks noEditPoints="1"/>
            </p:cNvSpPr>
            <p:nvPr/>
          </p:nvSpPr>
          <p:spPr bwMode="auto">
            <a:xfrm>
              <a:off x="129" y="78"/>
              <a:ext cx="581" cy="646"/>
            </a:xfrm>
            <a:custGeom>
              <a:avLst/>
              <a:gdLst/>
              <a:ahLst/>
              <a:cxnLst>
                <a:cxn ang="0">
                  <a:pos x="259" y="254"/>
                </a:cxn>
                <a:cxn ang="0">
                  <a:pos x="333" y="397"/>
                </a:cxn>
                <a:cxn ang="0">
                  <a:pos x="377" y="470"/>
                </a:cxn>
                <a:cxn ang="0">
                  <a:pos x="471" y="581"/>
                </a:cxn>
                <a:cxn ang="0">
                  <a:pos x="523" y="619"/>
                </a:cxn>
                <a:cxn ang="0">
                  <a:pos x="572" y="632"/>
                </a:cxn>
                <a:cxn ang="0">
                  <a:pos x="567" y="646"/>
                </a:cxn>
                <a:cxn ang="0">
                  <a:pos x="523" y="643"/>
                </a:cxn>
                <a:cxn ang="0">
                  <a:pos x="460" y="616"/>
                </a:cxn>
                <a:cxn ang="0">
                  <a:pos x="366" y="538"/>
                </a:cxn>
                <a:cxn ang="0">
                  <a:pos x="281" y="416"/>
                </a:cxn>
                <a:cxn ang="0">
                  <a:pos x="209" y="281"/>
                </a:cxn>
                <a:cxn ang="0">
                  <a:pos x="190" y="260"/>
                </a:cxn>
                <a:cxn ang="0">
                  <a:pos x="171" y="254"/>
                </a:cxn>
                <a:cxn ang="0">
                  <a:pos x="110" y="251"/>
                </a:cxn>
                <a:cxn ang="0">
                  <a:pos x="110" y="384"/>
                </a:cxn>
                <a:cxn ang="0">
                  <a:pos x="113" y="422"/>
                </a:cxn>
                <a:cxn ang="0">
                  <a:pos x="130" y="438"/>
                </a:cxn>
                <a:cxn ang="0">
                  <a:pos x="163" y="451"/>
                </a:cxn>
                <a:cxn ang="0">
                  <a:pos x="22" y="438"/>
                </a:cxn>
                <a:cxn ang="0">
                  <a:pos x="39" y="435"/>
                </a:cxn>
                <a:cxn ang="0">
                  <a:pos x="50" y="422"/>
                </a:cxn>
                <a:cxn ang="0">
                  <a:pos x="53" y="346"/>
                </a:cxn>
                <a:cxn ang="0">
                  <a:pos x="53" y="68"/>
                </a:cxn>
                <a:cxn ang="0">
                  <a:pos x="50" y="30"/>
                </a:cxn>
                <a:cxn ang="0">
                  <a:pos x="33" y="14"/>
                </a:cxn>
                <a:cxn ang="0">
                  <a:pos x="0" y="0"/>
                </a:cxn>
                <a:cxn ang="0">
                  <a:pos x="187" y="0"/>
                </a:cxn>
                <a:cxn ang="0">
                  <a:pos x="278" y="17"/>
                </a:cxn>
                <a:cxn ang="0">
                  <a:pos x="317" y="46"/>
                </a:cxn>
                <a:cxn ang="0">
                  <a:pos x="336" y="98"/>
                </a:cxn>
                <a:cxn ang="0">
                  <a:pos x="336" y="141"/>
                </a:cxn>
                <a:cxn ang="0">
                  <a:pos x="314" y="189"/>
                </a:cxn>
                <a:cxn ang="0">
                  <a:pos x="273" y="224"/>
                </a:cxn>
                <a:cxn ang="0">
                  <a:pos x="256" y="238"/>
                </a:cxn>
                <a:cxn ang="0">
                  <a:pos x="110" y="238"/>
                </a:cxn>
                <a:cxn ang="0">
                  <a:pos x="187" y="235"/>
                </a:cxn>
                <a:cxn ang="0">
                  <a:pos x="242" y="211"/>
                </a:cxn>
                <a:cxn ang="0">
                  <a:pos x="270" y="160"/>
                </a:cxn>
                <a:cxn ang="0">
                  <a:pos x="270" y="108"/>
                </a:cxn>
                <a:cxn ang="0">
                  <a:pos x="242" y="49"/>
                </a:cxn>
                <a:cxn ang="0">
                  <a:pos x="182" y="22"/>
                </a:cxn>
                <a:cxn ang="0">
                  <a:pos x="132" y="19"/>
                </a:cxn>
              </a:cxnLst>
              <a:rect l="0" t="0" r="r" b="b"/>
              <a:pathLst>
                <a:path w="581" h="646">
                  <a:moveTo>
                    <a:pt x="256" y="238"/>
                  </a:moveTo>
                  <a:lnTo>
                    <a:pt x="256" y="238"/>
                  </a:lnTo>
                  <a:lnTo>
                    <a:pt x="259" y="254"/>
                  </a:lnTo>
                  <a:lnTo>
                    <a:pt x="267" y="273"/>
                  </a:lnTo>
                  <a:lnTo>
                    <a:pt x="289" y="319"/>
                  </a:lnTo>
                  <a:lnTo>
                    <a:pt x="333" y="397"/>
                  </a:lnTo>
                  <a:lnTo>
                    <a:pt x="352" y="432"/>
                  </a:lnTo>
                  <a:lnTo>
                    <a:pt x="377" y="470"/>
                  </a:lnTo>
                  <a:lnTo>
                    <a:pt x="405" y="508"/>
                  </a:lnTo>
                  <a:lnTo>
                    <a:pt x="438" y="546"/>
                  </a:lnTo>
                  <a:lnTo>
                    <a:pt x="471" y="581"/>
                  </a:lnTo>
                  <a:lnTo>
                    <a:pt x="487" y="597"/>
                  </a:lnTo>
                  <a:lnTo>
                    <a:pt x="504" y="611"/>
                  </a:lnTo>
                  <a:lnTo>
                    <a:pt x="523" y="619"/>
                  </a:lnTo>
                  <a:lnTo>
                    <a:pt x="539" y="627"/>
                  </a:lnTo>
                  <a:lnTo>
                    <a:pt x="556" y="632"/>
                  </a:lnTo>
                  <a:lnTo>
                    <a:pt x="572" y="632"/>
                  </a:lnTo>
                  <a:lnTo>
                    <a:pt x="581" y="632"/>
                  </a:lnTo>
                  <a:lnTo>
                    <a:pt x="581" y="646"/>
                  </a:lnTo>
                  <a:lnTo>
                    <a:pt x="567" y="646"/>
                  </a:lnTo>
                  <a:lnTo>
                    <a:pt x="545" y="646"/>
                  </a:lnTo>
                  <a:lnTo>
                    <a:pt x="523" y="643"/>
                  </a:lnTo>
                  <a:lnTo>
                    <a:pt x="501" y="635"/>
                  </a:lnTo>
                  <a:lnTo>
                    <a:pt x="482" y="627"/>
                  </a:lnTo>
                  <a:lnTo>
                    <a:pt x="460" y="616"/>
                  </a:lnTo>
                  <a:lnTo>
                    <a:pt x="440" y="603"/>
                  </a:lnTo>
                  <a:lnTo>
                    <a:pt x="402" y="573"/>
                  </a:lnTo>
                  <a:lnTo>
                    <a:pt x="366" y="538"/>
                  </a:lnTo>
                  <a:lnTo>
                    <a:pt x="333" y="497"/>
                  </a:lnTo>
                  <a:lnTo>
                    <a:pt x="306" y="457"/>
                  </a:lnTo>
                  <a:lnTo>
                    <a:pt x="281" y="416"/>
                  </a:lnTo>
                  <a:lnTo>
                    <a:pt x="242" y="349"/>
                  </a:lnTo>
                  <a:lnTo>
                    <a:pt x="209" y="281"/>
                  </a:lnTo>
                  <a:lnTo>
                    <a:pt x="201" y="268"/>
                  </a:lnTo>
                  <a:lnTo>
                    <a:pt x="190" y="260"/>
                  </a:lnTo>
                  <a:lnTo>
                    <a:pt x="179" y="254"/>
                  </a:lnTo>
                  <a:lnTo>
                    <a:pt x="171" y="254"/>
                  </a:lnTo>
                  <a:lnTo>
                    <a:pt x="149" y="251"/>
                  </a:lnTo>
                  <a:lnTo>
                    <a:pt x="110" y="251"/>
                  </a:lnTo>
                  <a:lnTo>
                    <a:pt x="110" y="346"/>
                  </a:lnTo>
                  <a:lnTo>
                    <a:pt x="110" y="384"/>
                  </a:lnTo>
                  <a:lnTo>
                    <a:pt x="110" y="405"/>
                  </a:lnTo>
                  <a:lnTo>
                    <a:pt x="113" y="422"/>
                  </a:lnTo>
                  <a:lnTo>
                    <a:pt x="116" y="430"/>
                  </a:lnTo>
                  <a:lnTo>
                    <a:pt x="121" y="435"/>
                  </a:lnTo>
                  <a:lnTo>
                    <a:pt x="130" y="438"/>
                  </a:lnTo>
                  <a:lnTo>
                    <a:pt x="138" y="438"/>
                  </a:lnTo>
                  <a:lnTo>
                    <a:pt x="163" y="441"/>
                  </a:lnTo>
                  <a:lnTo>
                    <a:pt x="163" y="451"/>
                  </a:lnTo>
                  <a:lnTo>
                    <a:pt x="0" y="451"/>
                  </a:lnTo>
                  <a:lnTo>
                    <a:pt x="0" y="441"/>
                  </a:lnTo>
                  <a:lnTo>
                    <a:pt x="22" y="438"/>
                  </a:lnTo>
                  <a:lnTo>
                    <a:pt x="33" y="438"/>
                  </a:lnTo>
                  <a:lnTo>
                    <a:pt x="39" y="435"/>
                  </a:lnTo>
                  <a:lnTo>
                    <a:pt x="44" y="430"/>
                  </a:lnTo>
                  <a:lnTo>
                    <a:pt x="50" y="422"/>
                  </a:lnTo>
                  <a:lnTo>
                    <a:pt x="53" y="405"/>
                  </a:lnTo>
                  <a:lnTo>
                    <a:pt x="53" y="384"/>
                  </a:lnTo>
                  <a:lnTo>
                    <a:pt x="53" y="346"/>
                  </a:lnTo>
                  <a:lnTo>
                    <a:pt x="53" y="106"/>
                  </a:lnTo>
                  <a:lnTo>
                    <a:pt x="53" y="68"/>
                  </a:lnTo>
                  <a:lnTo>
                    <a:pt x="53" y="46"/>
                  </a:lnTo>
                  <a:lnTo>
                    <a:pt x="50" y="30"/>
                  </a:lnTo>
                  <a:lnTo>
                    <a:pt x="44" y="22"/>
                  </a:lnTo>
                  <a:lnTo>
                    <a:pt x="39" y="17"/>
                  </a:lnTo>
                  <a:lnTo>
                    <a:pt x="33" y="14"/>
                  </a:lnTo>
                  <a:lnTo>
                    <a:pt x="22" y="14"/>
                  </a:lnTo>
                  <a:lnTo>
                    <a:pt x="0" y="11"/>
                  </a:lnTo>
                  <a:lnTo>
                    <a:pt x="0" y="0"/>
                  </a:lnTo>
                  <a:lnTo>
                    <a:pt x="110" y="0"/>
                  </a:lnTo>
                  <a:lnTo>
                    <a:pt x="187" y="0"/>
                  </a:lnTo>
                  <a:lnTo>
                    <a:pt x="226" y="3"/>
                  </a:lnTo>
                  <a:lnTo>
                    <a:pt x="262" y="11"/>
                  </a:lnTo>
                  <a:lnTo>
                    <a:pt x="278" y="17"/>
                  </a:lnTo>
                  <a:lnTo>
                    <a:pt x="292" y="25"/>
                  </a:lnTo>
                  <a:lnTo>
                    <a:pt x="306" y="33"/>
                  </a:lnTo>
                  <a:lnTo>
                    <a:pt x="317" y="46"/>
                  </a:lnTo>
                  <a:lnTo>
                    <a:pt x="325" y="60"/>
                  </a:lnTo>
                  <a:lnTo>
                    <a:pt x="333" y="76"/>
                  </a:lnTo>
                  <a:lnTo>
                    <a:pt x="336" y="98"/>
                  </a:lnTo>
                  <a:lnTo>
                    <a:pt x="339" y="122"/>
                  </a:lnTo>
                  <a:lnTo>
                    <a:pt x="336" y="141"/>
                  </a:lnTo>
                  <a:lnTo>
                    <a:pt x="333" y="157"/>
                  </a:lnTo>
                  <a:lnTo>
                    <a:pt x="325" y="173"/>
                  </a:lnTo>
                  <a:lnTo>
                    <a:pt x="314" y="189"/>
                  </a:lnTo>
                  <a:lnTo>
                    <a:pt x="303" y="203"/>
                  </a:lnTo>
                  <a:lnTo>
                    <a:pt x="286" y="214"/>
                  </a:lnTo>
                  <a:lnTo>
                    <a:pt x="273" y="224"/>
                  </a:lnTo>
                  <a:lnTo>
                    <a:pt x="256" y="233"/>
                  </a:lnTo>
                  <a:lnTo>
                    <a:pt x="256" y="238"/>
                  </a:lnTo>
                  <a:close/>
                  <a:moveTo>
                    <a:pt x="110" y="238"/>
                  </a:moveTo>
                  <a:lnTo>
                    <a:pt x="110" y="238"/>
                  </a:lnTo>
                  <a:lnTo>
                    <a:pt x="163" y="238"/>
                  </a:lnTo>
                  <a:lnTo>
                    <a:pt x="187" y="235"/>
                  </a:lnTo>
                  <a:lnTo>
                    <a:pt x="209" y="230"/>
                  </a:lnTo>
                  <a:lnTo>
                    <a:pt x="229" y="222"/>
                  </a:lnTo>
                  <a:lnTo>
                    <a:pt x="242" y="211"/>
                  </a:lnTo>
                  <a:lnTo>
                    <a:pt x="256" y="197"/>
                  </a:lnTo>
                  <a:lnTo>
                    <a:pt x="264" y="179"/>
                  </a:lnTo>
                  <a:lnTo>
                    <a:pt x="270" y="160"/>
                  </a:lnTo>
                  <a:lnTo>
                    <a:pt x="273" y="135"/>
                  </a:lnTo>
                  <a:lnTo>
                    <a:pt x="270" y="108"/>
                  </a:lnTo>
                  <a:lnTo>
                    <a:pt x="264" y="87"/>
                  </a:lnTo>
                  <a:lnTo>
                    <a:pt x="256" y="65"/>
                  </a:lnTo>
                  <a:lnTo>
                    <a:pt x="242" y="49"/>
                  </a:lnTo>
                  <a:lnTo>
                    <a:pt x="226" y="35"/>
                  </a:lnTo>
                  <a:lnTo>
                    <a:pt x="207" y="27"/>
                  </a:lnTo>
                  <a:lnTo>
                    <a:pt x="182" y="22"/>
                  </a:lnTo>
                  <a:lnTo>
                    <a:pt x="154" y="19"/>
                  </a:lnTo>
                  <a:lnTo>
                    <a:pt x="132" y="19"/>
                  </a:lnTo>
                  <a:lnTo>
                    <a:pt x="110" y="25"/>
                  </a:lnTo>
                  <a:lnTo>
                    <a:pt x="110" y="238"/>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 name="標題 55"/>
          <p:cNvSpPr>
            <a:spLocks noGrp="1"/>
          </p:cNvSpPr>
          <p:nvPr>
            <p:ph type="title"/>
          </p:nvPr>
        </p:nvSpPr>
        <p:spPr/>
        <p:txBody>
          <a:bodyPr/>
          <a:lstStyle/>
          <a:p>
            <a:r>
              <a:rPr lang="en-US" altLang="zh-TW" dirty="0" smtClean="0">
                <a:solidFill>
                  <a:schemeClr val="tx1"/>
                </a:solidFill>
                <a:latin typeface="+mj-ea"/>
              </a:rPr>
              <a:t>C.</a:t>
            </a:r>
            <a:r>
              <a:rPr lang="zh-TW" altLang="en-US" dirty="0" smtClean="0">
                <a:solidFill>
                  <a:schemeClr val="tx1"/>
                </a:solidFill>
                <a:latin typeface="+mj-ea"/>
              </a:rPr>
              <a:t> 參與大陸學術與政策活動的回顧與展望</a:t>
            </a:r>
            <a:endParaRPr lang="zh-TW" altLang="en-US" dirty="0"/>
          </a:p>
        </p:txBody>
      </p:sp>
      <p:sp>
        <p:nvSpPr>
          <p:cNvPr id="57" name="文字版面配置區 56"/>
          <p:cNvSpPr>
            <a:spLocks noGrp="1"/>
          </p:cNvSpPr>
          <p:nvPr>
            <p:ph type="body" idx="1"/>
          </p:nvPr>
        </p:nvSpPr>
        <p:spPr>
          <a:xfrm>
            <a:off x="642910" y="2547938"/>
            <a:ext cx="7772400" cy="3238516"/>
          </a:xfrm>
        </p:spPr>
        <p:txBody>
          <a:bodyPr>
            <a:normAutofit fontScale="92500" lnSpcReduction="10000"/>
          </a:bodyPr>
          <a:lstStyle/>
          <a:p>
            <a:r>
              <a:rPr lang="en-US" altLang="zh-TW" dirty="0" smtClean="0">
                <a:solidFill>
                  <a:schemeClr val="tx1"/>
                </a:solidFill>
                <a:latin typeface="+mj-ea"/>
                <a:ea typeface="+mj-ea"/>
              </a:rPr>
              <a:t>1982</a:t>
            </a:r>
            <a:r>
              <a:rPr lang="zh-TW" altLang="en-US" dirty="0" smtClean="0">
                <a:solidFill>
                  <a:schemeClr val="tx1"/>
                </a:solidFill>
                <a:latin typeface="+mj-ea"/>
                <a:ea typeface="+mj-ea"/>
              </a:rPr>
              <a:t>年，接受武漢大學邀請，到武漢對財經教授及中國銀行武漢分行講授公司理財與股票市場。</a:t>
            </a:r>
            <a:r>
              <a:rPr lang="en-US" altLang="zh-TW" dirty="0" smtClean="0">
                <a:solidFill>
                  <a:schemeClr val="tx1"/>
                </a:solidFill>
                <a:latin typeface="+mj-ea"/>
                <a:ea typeface="+mj-ea"/>
              </a:rPr>
              <a:t>1982</a:t>
            </a:r>
            <a:r>
              <a:rPr lang="zh-TW" altLang="en-US" dirty="0" smtClean="0">
                <a:solidFill>
                  <a:schemeClr val="tx1"/>
                </a:solidFill>
                <a:latin typeface="+mj-ea"/>
                <a:ea typeface="+mj-ea"/>
              </a:rPr>
              <a:t>及</a:t>
            </a:r>
            <a:r>
              <a:rPr lang="en-US" altLang="zh-TW" dirty="0" smtClean="0">
                <a:solidFill>
                  <a:schemeClr val="tx1"/>
                </a:solidFill>
                <a:latin typeface="+mj-ea"/>
                <a:ea typeface="+mj-ea"/>
              </a:rPr>
              <a:t>1983</a:t>
            </a:r>
            <a:r>
              <a:rPr lang="zh-TW" altLang="en-US" dirty="0" smtClean="0">
                <a:solidFill>
                  <a:schemeClr val="tx1"/>
                </a:solidFill>
                <a:latin typeface="+mj-ea"/>
                <a:ea typeface="+mj-ea"/>
              </a:rPr>
              <a:t>年，</a:t>
            </a:r>
            <a:r>
              <a:rPr lang="zh-TW" altLang="en-US" dirty="0" smtClean="0">
                <a:solidFill>
                  <a:schemeClr val="tx1"/>
                </a:solidFill>
                <a:latin typeface="+mj-ea"/>
                <a:ea typeface="+mj-ea"/>
              </a:rPr>
              <a:t>我到大連美國培訓中心講學，後來，繼續代表</a:t>
            </a:r>
            <a:r>
              <a:rPr lang="en-US" altLang="zh-TW" dirty="0" smtClean="0">
                <a:solidFill>
                  <a:schemeClr val="tx1"/>
                </a:solidFill>
                <a:latin typeface="+mj-ea"/>
                <a:ea typeface="+mj-ea"/>
              </a:rPr>
              <a:t>IMF</a:t>
            </a:r>
            <a:r>
              <a:rPr lang="zh-TW" altLang="en-US" dirty="0" smtClean="0">
                <a:solidFill>
                  <a:schemeClr val="tx1"/>
                </a:solidFill>
                <a:latin typeface="+mj-ea"/>
                <a:ea typeface="+mj-ea"/>
              </a:rPr>
              <a:t>及</a:t>
            </a:r>
            <a:r>
              <a:rPr lang="en-US" altLang="zh-TW" dirty="0" smtClean="0">
                <a:solidFill>
                  <a:schemeClr val="tx1"/>
                </a:solidFill>
                <a:latin typeface="+mj-ea"/>
                <a:ea typeface="+mj-ea"/>
              </a:rPr>
              <a:t>World Bank</a:t>
            </a:r>
            <a:r>
              <a:rPr lang="zh-TW" altLang="en-US" dirty="0" smtClean="0">
                <a:solidFill>
                  <a:schemeClr val="tx1"/>
                </a:solidFill>
                <a:latin typeface="+mj-ea"/>
                <a:ea typeface="+mj-ea"/>
              </a:rPr>
              <a:t>到大陸對官員及高級經理人員講課。</a:t>
            </a:r>
            <a:r>
              <a:rPr lang="en-US" altLang="zh-TW" dirty="0" smtClean="0">
                <a:solidFill>
                  <a:schemeClr val="tx1"/>
                </a:solidFill>
                <a:latin typeface="+mj-ea"/>
                <a:ea typeface="+mj-ea"/>
              </a:rPr>
              <a:t>1999</a:t>
            </a:r>
            <a:r>
              <a:rPr lang="zh-TW" altLang="en-US" dirty="0" smtClean="0">
                <a:solidFill>
                  <a:schemeClr val="tx1"/>
                </a:solidFill>
                <a:latin typeface="+mj-ea"/>
                <a:ea typeface="+mj-ea"/>
              </a:rPr>
              <a:t>年，我受中國國務院的邀請，到北京講學一星期，主要題目是</a:t>
            </a:r>
            <a:r>
              <a:rPr lang="en-US" altLang="zh-TW" dirty="0" smtClean="0">
                <a:solidFill>
                  <a:schemeClr val="tx1"/>
                </a:solidFill>
                <a:latin typeface="+mj-ea"/>
                <a:ea typeface="+mj-ea"/>
              </a:rPr>
              <a:t>1998</a:t>
            </a:r>
            <a:r>
              <a:rPr lang="zh-TW" altLang="en-US" dirty="0" smtClean="0">
                <a:solidFill>
                  <a:schemeClr val="tx1"/>
                </a:solidFill>
                <a:latin typeface="+mj-ea"/>
                <a:ea typeface="+mj-ea"/>
              </a:rPr>
              <a:t>亞洲金融風暴對中國及亞洲其他國家可能引發的影響，講學後，國務院陪我及</a:t>
            </a:r>
            <a:r>
              <a:rPr lang="zh-TW" altLang="en-US" dirty="0" smtClean="0">
                <a:solidFill>
                  <a:schemeClr val="tx1"/>
                </a:solidFill>
                <a:latin typeface="+mj-ea"/>
                <a:ea typeface="+mj-ea"/>
              </a:rPr>
              <a:t>游博龍和石</a:t>
            </a:r>
            <a:r>
              <a:rPr lang="zh-TW" altLang="en-US" dirty="0" smtClean="0">
                <a:solidFill>
                  <a:schemeClr val="tx1"/>
                </a:solidFill>
                <a:latin typeface="+mj-ea"/>
                <a:ea typeface="+mj-ea"/>
              </a:rPr>
              <a:t>勇到成都及拉薩旅遊。</a:t>
            </a:r>
            <a:r>
              <a:rPr lang="en-US" altLang="zh-TW" dirty="0" smtClean="0">
                <a:solidFill>
                  <a:schemeClr val="tx1"/>
                </a:solidFill>
                <a:latin typeface="+mj-ea"/>
                <a:ea typeface="+mj-ea"/>
              </a:rPr>
              <a:t>2010</a:t>
            </a:r>
            <a:r>
              <a:rPr lang="zh-TW" altLang="en-US" dirty="0" smtClean="0">
                <a:solidFill>
                  <a:schemeClr val="tx1"/>
                </a:solidFill>
                <a:latin typeface="+mj-ea"/>
                <a:ea typeface="+mj-ea"/>
              </a:rPr>
              <a:t>年，我主辦的亞太財經會議在中科院的管理學院召開，除學者及政府官員外，我在美國培養的幾個博士生，石勇、左小蕾、張光平也</a:t>
            </a:r>
            <a:r>
              <a:rPr lang="zh-TW" altLang="en-US" dirty="0" smtClean="0">
                <a:solidFill>
                  <a:schemeClr val="tx1"/>
                </a:solidFill>
                <a:latin typeface="+mj-ea"/>
                <a:ea typeface="+mj-ea"/>
              </a:rPr>
              <a:t>參與此會議。</a:t>
            </a:r>
            <a:endParaRPr lang="en-US" altLang="zh-TW" dirty="0" smtClean="0">
              <a:solidFill>
                <a:schemeClr val="tx1"/>
              </a:solidFill>
              <a:latin typeface="+mj-ea"/>
              <a:ea typeface="+mj-ea"/>
            </a:endParaRPr>
          </a:p>
          <a:p>
            <a:endParaRPr lang="en-US" altLang="zh-TW" dirty="0" smtClean="0">
              <a:solidFill>
                <a:schemeClr val="tx1"/>
              </a:solidFill>
              <a:latin typeface="+mj-ea"/>
              <a:ea typeface="+mj-ea"/>
            </a:endParaRPr>
          </a:p>
          <a:p>
            <a:endParaRPr lang="zh-TW" altLang="en-US" dirty="0">
              <a:solidFill>
                <a:schemeClr val="tx1"/>
              </a:solidFill>
              <a:latin typeface="+mj-ea"/>
              <a:ea typeface="+mj-ea"/>
            </a:endParaRPr>
          </a:p>
        </p:txBody>
      </p:sp>
      <p:sp>
        <p:nvSpPr>
          <p:cNvPr id="4" name="投影片編號版面配置區 4"/>
          <p:cNvSpPr>
            <a:spLocks noGrp="1"/>
          </p:cNvSpPr>
          <p:nvPr>
            <p:ph type="sldNum" sz="quarter" idx="12"/>
          </p:nvPr>
        </p:nvSpPr>
        <p:spPr/>
        <p:txBody>
          <a:bodyPr/>
          <a:lstStyle/>
          <a:p>
            <a:fld id="{73DA0BB7-265A-403C-9275-D587AB510EDC}" type="slidenum">
              <a:rPr lang="zh-TW" altLang="en-US" smtClean="0"/>
              <a:pPr/>
              <a:t>8</a:t>
            </a:fld>
            <a:endParaRPr lang="zh-TW" altLang="en-US" dirty="0"/>
          </a:p>
        </p:txBody>
      </p:sp>
      <p:grpSp>
        <p:nvGrpSpPr>
          <p:cNvPr id="2" name="Group 1"/>
          <p:cNvGrpSpPr>
            <a:grpSpLocks noChangeAspect="1"/>
          </p:cNvGrpSpPr>
          <p:nvPr/>
        </p:nvGrpSpPr>
        <p:grpSpPr bwMode="auto">
          <a:xfrm>
            <a:off x="179512" y="332656"/>
            <a:ext cx="2286000" cy="790575"/>
            <a:chOff x="0" y="0"/>
            <a:chExt cx="3600" cy="1245"/>
          </a:xfrm>
        </p:grpSpPr>
        <p:sp>
          <p:nvSpPr>
            <p:cNvPr id="6" name="AutoShape 51"/>
            <p:cNvSpPr>
              <a:spLocks noChangeAspect="1" noChangeArrowheads="1" noTextEdit="1"/>
            </p:cNvSpPr>
            <p:nvPr/>
          </p:nvSpPr>
          <p:spPr bwMode="auto">
            <a:xfrm>
              <a:off x="0" y="0"/>
              <a:ext cx="3600" cy="1245"/>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7" name="Freeform 50"/>
            <p:cNvSpPr>
              <a:spLocks noEditPoints="1"/>
            </p:cNvSpPr>
            <p:nvPr/>
          </p:nvSpPr>
          <p:spPr bwMode="auto">
            <a:xfrm>
              <a:off x="850" y="743"/>
              <a:ext cx="99" cy="154"/>
            </a:xfrm>
            <a:custGeom>
              <a:avLst/>
              <a:gdLst/>
              <a:ahLst/>
              <a:cxnLst>
                <a:cxn ang="0">
                  <a:pos x="99" y="154"/>
                </a:cxn>
                <a:cxn ang="0">
                  <a:pos x="82" y="154"/>
                </a:cxn>
                <a:cxn ang="0">
                  <a:pos x="82" y="154"/>
                </a:cxn>
                <a:cxn ang="0">
                  <a:pos x="74" y="143"/>
                </a:cxn>
                <a:cxn ang="0">
                  <a:pos x="55" y="116"/>
                </a:cxn>
                <a:cxn ang="0">
                  <a:pos x="33" y="83"/>
                </a:cxn>
                <a:cxn ang="0">
                  <a:pos x="14" y="89"/>
                </a:cxn>
                <a:cxn ang="0">
                  <a:pos x="16" y="154"/>
                </a:cxn>
                <a:cxn ang="0">
                  <a:pos x="14" y="154"/>
                </a:cxn>
                <a:cxn ang="0">
                  <a:pos x="0" y="154"/>
                </a:cxn>
                <a:cxn ang="0">
                  <a:pos x="0" y="119"/>
                </a:cxn>
                <a:cxn ang="0">
                  <a:pos x="0" y="2"/>
                </a:cxn>
                <a:cxn ang="0">
                  <a:pos x="0" y="2"/>
                </a:cxn>
                <a:cxn ang="0">
                  <a:pos x="16" y="0"/>
                </a:cxn>
                <a:cxn ang="0">
                  <a:pos x="41" y="0"/>
                </a:cxn>
                <a:cxn ang="0">
                  <a:pos x="63" y="2"/>
                </a:cxn>
                <a:cxn ang="0">
                  <a:pos x="82" y="19"/>
                </a:cxn>
                <a:cxn ang="0">
                  <a:pos x="88" y="29"/>
                </a:cxn>
                <a:cxn ang="0">
                  <a:pos x="88" y="40"/>
                </a:cxn>
                <a:cxn ang="0">
                  <a:pos x="85" y="56"/>
                </a:cxn>
                <a:cxn ang="0">
                  <a:pos x="63" y="78"/>
                </a:cxn>
                <a:cxn ang="0">
                  <a:pos x="49" y="83"/>
                </a:cxn>
                <a:cxn ang="0">
                  <a:pos x="85" y="132"/>
                </a:cxn>
                <a:cxn ang="0">
                  <a:pos x="99" y="154"/>
                </a:cxn>
                <a:cxn ang="0">
                  <a:pos x="38" y="13"/>
                </a:cxn>
                <a:cxn ang="0">
                  <a:pos x="14" y="73"/>
                </a:cxn>
                <a:cxn ang="0">
                  <a:pos x="19" y="73"/>
                </a:cxn>
                <a:cxn ang="0">
                  <a:pos x="38" y="73"/>
                </a:cxn>
                <a:cxn ang="0">
                  <a:pos x="63" y="64"/>
                </a:cxn>
                <a:cxn ang="0">
                  <a:pos x="74" y="51"/>
                </a:cxn>
                <a:cxn ang="0">
                  <a:pos x="74" y="40"/>
                </a:cxn>
                <a:cxn ang="0">
                  <a:pos x="71" y="27"/>
                </a:cxn>
                <a:cxn ang="0">
                  <a:pos x="63" y="16"/>
                </a:cxn>
                <a:cxn ang="0">
                  <a:pos x="38" y="13"/>
                </a:cxn>
              </a:cxnLst>
              <a:rect l="0" t="0" r="r" b="b"/>
              <a:pathLst>
                <a:path w="99" h="154">
                  <a:moveTo>
                    <a:pt x="99" y="154"/>
                  </a:moveTo>
                  <a:lnTo>
                    <a:pt x="99" y="154"/>
                  </a:lnTo>
                  <a:lnTo>
                    <a:pt x="82" y="154"/>
                  </a:lnTo>
                  <a:lnTo>
                    <a:pt x="74" y="143"/>
                  </a:lnTo>
                  <a:lnTo>
                    <a:pt x="55" y="116"/>
                  </a:lnTo>
                  <a:lnTo>
                    <a:pt x="33" y="83"/>
                  </a:lnTo>
                  <a:lnTo>
                    <a:pt x="14" y="83"/>
                  </a:lnTo>
                  <a:lnTo>
                    <a:pt x="14" y="89"/>
                  </a:lnTo>
                  <a:lnTo>
                    <a:pt x="16" y="154"/>
                  </a:lnTo>
                  <a:lnTo>
                    <a:pt x="14" y="154"/>
                  </a:lnTo>
                  <a:lnTo>
                    <a:pt x="3" y="154"/>
                  </a:lnTo>
                  <a:lnTo>
                    <a:pt x="0" y="154"/>
                  </a:lnTo>
                  <a:lnTo>
                    <a:pt x="0" y="119"/>
                  </a:lnTo>
                  <a:lnTo>
                    <a:pt x="0" y="2"/>
                  </a:lnTo>
                  <a:lnTo>
                    <a:pt x="16" y="0"/>
                  </a:lnTo>
                  <a:lnTo>
                    <a:pt x="41" y="0"/>
                  </a:lnTo>
                  <a:lnTo>
                    <a:pt x="52" y="0"/>
                  </a:lnTo>
                  <a:lnTo>
                    <a:pt x="63" y="2"/>
                  </a:lnTo>
                  <a:lnTo>
                    <a:pt x="74" y="8"/>
                  </a:lnTo>
                  <a:lnTo>
                    <a:pt x="82" y="19"/>
                  </a:lnTo>
                  <a:lnTo>
                    <a:pt x="88" y="29"/>
                  </a:lnTo>
                  <a:lnTo>
                    <a:pt x="88" y="40"/>
                  </a:lnTo>
                  <a:lnTo>
                    <a:pt x="88" y="48"/>
                  </a:lnTo>
                  <a:lnTo>
                    <a:pt x="85" y="56"/>
                  </a:lnTo>
                  <a:lnTo>
                    <a:pt x="77" y="70"/>
                  </a:lnTo>
                  <a:lnTo>
                    <a:pt x="63" y="78"/>
                  </a:lnTo>
                  <a:lnTo>
                    <a:pt x="49" y="83"/>
                  </a:lnTo>
                  <a:lnTo>
                    <a:pt x="85" y="132"/>
                  </a:lnTo>
                  <a:lnTo>
                    <a:pt x="99" y="151"/>
                  </a:lnTo>
                  <a:lnTo>
                    <a:pt x="99" y="154"/>
                  </a:lnTo>
                  <a:close/>
                  <a:moveTo>
                    <a:pt x="38" y="13"/>
                  </a:moveTo>
                  <a:lnTo>
                    <a:pt x="38" y="13"/>
                  </a:lnTo>
                  <a:lnTo>
                    <a:pt x="14" y="13"/>
                  </a:lnTo>
                  <a:lnTo>
                    <a:pt x="14" y="73"/>
                  </a:lnTo>
                  <a:lnTo>
                    <a:pt x="19" y="73"/>
                  </a:lnTo>
                  <a:lnTo>
                    <a:pt x="38" y="73"/>
                  </a:lnTo>
                  <a:lnTo>
                    <a:pt x="55" y="70"/>
                  </a:lnTo>
                  <a:lnTo>
                    <a:pt x="63" y="64"/>
                  </a:lnTo>
                  <a:lnTo>
                    <a:pt x="69" y="59"/>
                  </a:lnTo>
                  <a:lnTo>
                    <a:pt x="74" y="51"/>
                  </a:lnTo>
                  <a:lnTo>
                    <a:pt x="74" y="40"/>
                  </a:lnTo>
                  <a:lnTo>
                    <a:pt x="74" y="32"/>
                  </a:lnTo>
                  <a:lnTo>
                    <a:pt x="71" y="27"/>
                  </a:lnTo>
                  <a:lnTo>
                    <a:pt x="69" y="21"/>
                  </a:lnTo>
                  <a:lnTo>
                    <a:pt x="63" y="16"/>
                  </a:lnTo>
                  <a:lnTo>
                    <a:pt x="52" y="13"/>
                  </a:lnTo>
                  <a:lnTo>
                    <a:pt x="38"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8" name="Freeform 49"/>
            <p:cNvSpPr>
              <a:spLocks/>
            </p:cNvSpPr>
            <p:nvPr/>
          </p:nvSpPr>
          <p:spPr bwMode="auto">
            <a:xfrm>
              <a:off x="971"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7" y="113"/>
                </a:cxn>
                <a:cxn ang="0">
                  <a:pos x="36" y="113"/>
                </a:cxn>
                <a:cxn ang="0">
                  <a:pos x="36" y="113"/>
                </a:cxn>
                <a:cxn ang="0">
                  <a:pos x="25" y="111"/>
                </a:cxn>
                <a:cxn ang="0">
                  <a:pos x="14" y="108"/>
                </a:cxn>
                <a:cxn ang="0">
                  <a:pos x="14" y="108"/>
                </a:cxn>
                <a:cxn ang="0">
                  <a:pos x="8" y="103"/>
                </a:cxn>
                <a:cxn ang="0">
                  <a:pos x="5" y="97"/>
                </a:cxn>
                <a:cxn ang="0">
                  <a:pos x="3" y="84"/>
                </a:cxn>
                <a:cxn ang="0">
                  <a:pos x="3" y="57"/>
                </a:cxn>
                <a:cxn ang="0">
                  <a:pos x="3" y="43"/>
                </a:cxn>
                <a:cxn ang="0">
                  <a:pos x="3" y="43"/>
                </a:cxn>
                <a:cxn ang="0">
                  <a:pos x="0" y="3"/>
                </a:cxn>
                <a:cxn ang="0">
                  <a:pos x="3" y="0"/>
                </a:cxn>
                <a:cxn ang="0">
                  <a:pos x="3" y="0"/>
                </a:cxn>
                <a:cxn ang="0">
                  <a:pos x="14" y="0"/>
                </a:cxn>
                <a:cxn ang="0">
                  <a:pos x="16" y="0"/>
                </a:cxn>
                <a:cxn ang="0">
                  <a:pos x="16" y="0"/>
                </a:cxn>
                <a:cxn ang="0">
                  <a:pos x="14" y="43"/>
                </a:cxn>
                <a:cxn ang="0">
                  <a:pos x="14" y="67"/>
                </a:cxn>
                <a:cxn ang="0">
                  <a:pos x="14" y="67"/>
                </a:cxn>
                <a:cxn ang="0">
                  <a:pos x="16" y="81"/>
                </a:cxn>
                <a:cxn ang="0">
                  <a:pos x="19" y="92"/>
                </a:cxn>
                <a:cxn ang="0">
                  <a:pos x="27" y="100"/>
                </a:cxn>
                <a:cxn ang="0">
                  <a:pos x="38" y="103"/>
                </a:cxn>
                <a:cxn ang="0">
                  <a:pos x="38" y="103"/>
                </a:cxn>
                <a:cxn ang="0">
                  <a:pos x="49" y="100"/>
                </a:cxn>
                <a:cxn ang="0">
                  <a:pos x="58" y="97"/>
                </a:cxn>
                <a:cxn ang="0">
                  <a:pos x="63" y="94"/>
                </a:cxn>
                <a:cxn ang="0">
                  <a:pos x="71" y="89"/>
                </a:cxn>
                <a:cxn ang="0">
                  <a:pos x="71" y="73"/>
                </a:cxn>
                <a:cxn ang="0">
                  <a:pos x="71" y="57"/>
                </a:cxn>
                <a:cxn ang="0">
                  <a:pos x="71" y="57"/>
                </a:cxn>
                <a:cxn ang="0">
                  <a:pos x="69"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7" y="113"/>
                  </a:lnTo>
                  <a:lnTo>
                    <a:pt x="36" y="113"/>
                  </a:lnTo>
                  <a:lnTo>
                    <a:pt x="25" y="111"/>
                  </a:lnTo>
                  <a:lnTo>
                    <a:pt x="14" y="108"/>
                  </a:lnTo>
                  <a:lnTo>
                    <a:pt x="8" y="103"/>
                  </a:lnTo>
                  <a:lnTo>
                    <a:pt x="5" y="97"/>
                  </a:lnTo>
                  <a:lnTo>
                    <a:pt x="3" y="84"/>
                  </a:lnTo>
                  <a:lnTo>
                    <a:pt x="3" y="57"/>
                  </a:lnTo>
                  <a:lnTo>
                    <a:pt x="3" y="43"/>
                  </a:lnTo>
                  <a:lnTo>
                    <a:pt x="0" y="3"/>
                  </a:lnTo>
                  <a:lnTo>
                    <a:pt x="3" y="0"/>
                  </a:lnTo>
                  <a:lnTo>
                    <a:pt x="14" y="0"/>
                  </a:lnTo>
                  <a:lnTo>
                    <a:pt x="16" y="0"/>
                  </a:lnTo>
                  <a:lnTo>
                    <a:pt x="14" y="43"/>
                  </a:lnTo>
                  <a:lnTo>
                    <a:pt x="14" y="67"/>
                  </a:lnTo>
                  <a:lnTo>
                    <a:pt x="16" y="81"/>
                  </a:lnTo>
                  <a:lnTo>
                    <a:pt x="19" y="92"/>
                  </a:lnTo>
                  <a:lnTo>
                    <a:pt x="27" y="100"/>
                  </a:lnTo>
                  <a:lnTo>
                    <a:pt x="38" y="103"/>
                  </a:lnTo>
                  <a:lnTo>
                    <a:pt x="49" y="100"/>
                  </a:lnTo>
                  <a:lnTo>
                    <a:pt x="58" y="97"/>
                  </a:lnTo>
                  <a:lnTo>
                    <a:pt x="63" y="94"/>
                  </a:lnTo>
                  <a:lnTo>
                    <a:pt x="71" y="89"/>
                  </a:lnTo>
                  <a:lnTo>
                    <a:pt x="71" y="73"/>
                  </a:lnTo>
                  <a:lnTo>
                    <a:pt x="71" y="57"/>
                  </a:lnTo>
                  <a:lnTo>
                    <a:pt x="69"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9" name="Freeform 48"/>
            <p:cNvSpPr>
              <a:spLocks/>
            </p:cNvSpPr>
            <p:nvPr/>
          </p:nvSpPr>
          <p:spPr bwMode="auto">
            <a:xfrm>
              <a:off x="1078" y="756"/>
              <a:ext cx="55" cy="143"/>
            </a:xfrm>
            <a:custGeom>
              <a:avLst/>
              <a:gdLst/>
              <a:ahLst/>
              <a:cxnLst>
                <a:cxn ang="0">
                  <a:pos x="55" y="41"/>
                </a:cxn>
                <a:cxn ang="0">
                  <a:pos x="55" y="41"/>
                </a:cxn>
                <a:cxn ang="0">
                  <a:pos x="55" y="41"/>
                </a:cxn>
                <a:cxn ang="0">
                  <a:pos x="30" y="41"/>
                </a:cxn>
                <a:cxn ang="0">
                  <a:pos x="30" y="111"/>
                </a:cxn>
                <a:cxn ang="0">
                  <a:pos x="30" y="111"/>
                </a:cxn>
                <a:cxn ang="0">
                  <a:pos x="33" y="124"/>
                </a:cxn>
                <a:cxn ang="0">
                  <a:pos x="36" y="130"/>
                </a:cxn>
                <a:cxn ang="0">
                  <a:pos x="44" y="130"/>
                </a:cxn>
                <a:cxn ang="0">
                  <a:pos x="44" y="130"/>
                </a:cxn>
                <a:cxn ang="0">
                  <a:pos x="55" y="127"/>
                </a:cxn>
                <a:cxn ang="0">
                  <a:pos x="55" y="130"/>
                </a:cxn>
                <a:cxn ang="0">
                  <a:pos x="55" y="130"/>
                </a:cxn>
                <a:cxn ang="0">
                  <a:pos x="55" y="138"/>
                </a:cxn>
                <a:cxn ang="0">
                  <a:pos x="52" y="141"/>
                </a:cxn>
                <a:cxn ang="0">
                  <a:pos x="52" y="141"/>
                </a:cxn>
                <a:cxn ang="0">
                  <a:pos x="41" y="143"/>
                </a:cxn>
                <a:cxn ang="0">
                  <a:pos x="41" y="143"/>
                </a:cxn>
                <a:cxn ang="0">
                  <a:pos x="30" y="141"/>
                </a:cxn>
                <a:cxn ang="0">
                  <a:pos x="25" y="138"/>
                </a:cxn>
                <a:cxn ang="0">
                  <a:pos x="22" y="133"/>
                </a:cxn>
                <a:cxn ang="0">
                  <a:pos x="19" y="122"/>
                </a:cxn>
                <a:cxn ang="0">
                  <a:pos x="19" y="108"/>
                </a:cxn>
                <a:cxn ang="0">
                  <a:pos x="19" y="108"/>
                </a:cxn>
                <a:cxn ang="0">
                  <a:pos x="19" y="62"/>
                </a:cxn>
                <a:cxn ang="0">
                  <a:pos x="19" y="41"/>
                </a:cxn>
                <a:cxn ang="0">
                  <a:pos x="19" y="41"/>
                </a:cxn>
                <a:cxn ang="0">
                  <a:pos x="3" y="41"/>
                </a:cxn>
                <a:cxn ang="0">
                  <a:pos x="0" y="41"/>
                </a:cxn>
                <a:cxn ang="0">
                  <a:pos x="0" y="41"/>
                </a:cxn>
                <a:cxn ang="0">
                  <a:pos x="0" y="30"/>
                </a:cxn>
                <a:cxn ang="0">
                  <a:pos x="3" y="30"/>
                </a:cxn>
                <a:cxn ang="0">
                  <a:pos x="3" y="30"/>
                </a:cxn>
                <a:cxn ang="0">
                  <a:pos x="19" y="30"/>
                </a:cxn>
                <a:cxn ang="0">
                  <a:pos x="19" y="30"/>
                </a:cxn>
                <a:cxn ang="0">
                  <a:pos x="19" y="30"/>
                </a:cxn>
                <a:cxn ang="0">
                  <a:pos x="17" y="3"/>
                </a:cxn>
                <a:cxn ang="0">
                  <a:pos x="19" y="3"/>
                </a:cxn>
                <a:cxn ang="0">
                  <a:pos x="19" y="3"/>
                </a:cxn>
                <a:cxn ang="0">
                  <a:pos x="30" y="0"/>
                </a:cxn>
                <a:cxn ang="0">
                  <a:pos x="33" y="0"/>
                </a:cxn>
                <a:cxn ang="0">
                  <a:pos x="33" y="0"/>
                </a:cxn>
                <a:cxn ang="0">
                  <a:pos x="30" y="30"/>
                </a:cxn>
                <a:cxn ang="0">
                  <a:pos x="30" y="30"/>
                </a:cxn>
                <a:cxn ang="0">
                  <a:pos x="55" y="30"/>
                </a:cxn>
                <a:cxn ang="0">
                  <a:pos x="55" y="30"/>
                </a:cxn>
                <a:cxn ang="0">
                  <a:pos x="55" y="30"/>
                </a:cxn>
                <a:cxn ang="0">
                  <a:pos x="55" y="41"/>
                </a:cxn>
                <a:cxn ang="0">
                  <a:pos x="55" y="41"/>
                </a:cxn>
              </a:cxnLst>
              <a:rect l="0" t="0" r="r" b="b"/>
              <a:pathLst>
                <a:path w="55" h="143">
                  <a:moveTo>
                    <a:pt x="55" y="41"/>
                  </a:moveTo>
                  <a:lnTo>
                    <a:pt x="55" y="41"/>
                  </a:lnTo>
                  <a:lnTo>
                    <a:pt x="30" y="41"/>
                  </a:lnTo>
                  <a:lnTo>
                    <a:pt x="30" y="111"/>
                  </a:lnTo>
                  <a:lnTo>
                    <a:pt x="33" y="124"/>
                  </a:lnTo>
                  <a:lnTo>
                    <a:pt x="36" y="130"/>
                  </a:lnTo>
                  <a:lnTo>
                    <a:pt x="44" y="130"/>
                  </a:lnTo>
                  <a:lnTo>
                    <a:pt x="55" y="127"/>
                  </a:lnTo>
                  <a:lnTo>
                    <a:pt x="55" y="130"/>
                  </a:lnTo>
                  <a:lnTo>
                    <a:pt x="55" y="138"/>
                  </a:lnTo>
                  <a:lnTo>
                    <a:pt x="52" y="141"/>
                  </a:lnTo>
                  <a:lnTo>
                    <a:pt x="41" y="143"/>
                  </a:lnTo>
                  <a:lnTo>
                    <a:pt x="30" y="141"/>
                  </a:lnTo>
                  <a:lnTo>
                    <a:pt x="25" y="138"/>
                  </a:lnTo>
                  <a:lnTo>
                    <a:pt x="22" y="133"/>
                  </a:lnTo>
                  <a:lnTo>
                    <a:pt x="19" y="122"/>
                  </a:lnTo>
                  <a:lnTo>
                    <a:pt x="19" y="108"/>
                  </a:lnTo>
                  <a:lnTo>
                    <a:pt x="19" y="62"/>
                  </a:lnTo>
                  <a:lnTo>
                    <a:pt x="19" y="41"/>
                  </a:lnTo>
                  <a:lnTo>
                    <a:pt x="3" y="41"/>
                  </a:lnTo>
                  <a:lnTo>
                    <a:pt x="0" y="41"/>
                  </a:lnTo>
                  <a:lnTo>
                    <a:pt x="0" y="30"/>
                  </a:lnTo>
                  <a:lnTo>
                    <a:pt x="3" y="30"/>
                  </a:lnTo>
                  <a:lnTo>
                    <a:pt x="19" y="30"/>
                  </a:lnTo>
                  <a:lnTo>
                    <a:pt x="17" y="3"/>
                  </a:lnTo>
                  <a:lnTo>
                    <a:pt x="19" y="3"/>
                  </a:lnTo>
                  <a:lnTo>
                    <a:pt x="30" y="0"/>
                  </a:lnTo>
                  <a:lnTo>
                    <a:pt x="33" y="0"/>
                  </a:lnTo>
                  <a:lnTo>
                    <a:pt x="30" y="30"/>
                  </a:lnTo>
                  <a:lnTo>
                    <a:pt x="55" y="30"/>
                  </a:lnTo>
                  <a:lnTo>
                    <a:pt x="55"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 name="Freeform 47"/>
            <p:cNvSpPr>
              <a:spLocks noEditPoints="1"/>
            </p:cNvSpPr>
            <p:nvPr/>
          </p:nvSpPr>
          <p:spPr bwMode="auto">
            <a:xfrm>
              <a:off x="1150" y="786"/>
              <a:ext cx="90" cy="165"/>
            </a:xfrm>
            <a:custGeom>
              <a:avLst/>
              <a:gdLst/>
              <a:ahLst/>
              <a:cxnLst>
                <a:cxn ang="0">
                  <a:pos x="90" y="11"/>
                </a:cxn>
                <a:cxn ang="0">
                  <a:pos x="68" y="11"/>
                </a:cxn>
                <a:cxn ang="0">
                  <a:pos x="74" y="16"/>
                </a:cxn>
                <a:cxn ang="0">
                  <a:pos x="82" y="30"/>
                </a:cxn>
                <a:cxn ang="0">
                  <a:pos x="82" y="40"/>
                </a:cxn>
                <a:cxn ang="0">
                  <a:pos x="79" y="54"/>
                </a:cxn>
                <a:cxn ang="0">
                  <a:pos x="60" y="73"/>
                </a:cxn>
                <a:cxn ang="0">
                  <a:pos x="44" y="76"/>
                </a:cxn>
                <a:cxn ang="0">
                  <a:pos x="33" y="76"/>
                </a:cxn>
                <a:cxn ang="0">
                  <a:pos x="46" y="92"/>
                </a:cxn>
                <a:cxn ang="0">
                  <a:pos x="60" y="97"/>
                </a:cxn>
                <a:cxn ang="0">
                  <a:pos x="79" y="108"/>
                </a:cxn>
                <a:cxn ang="0">
                  <a:pos x="88" y="119"/>
                </a:cxn>
                <a:cxn ang="0">
                  <a:pos x="88" y="130"/>
                </a:cxn>
                <a:cxn ang="0">
                  <a:pos x="85" y="146"/>
                </a:cxn>
                <a:cxn ang="0">
                  <a:pos x="74" y="157"/>
                </a:cxn>
                <a:cxn ang="0">
                  <a:pos x="44" y="165"/>
                </a:cxn>
                <a:cxn ang="0">
                  <a:pos x="30" y="165"/>
                </a:cxn>
                <a:cxn ang="0">
                  <a:pos x="11" y="151"/>
                </a:cxn>
                <a:cxn ang="0">
                  <a:pos x="2" y="140"/>
                </a:cxn>
                <a:cxn ang="0">
                  <a:pos x="0" y="130"/>
                </a:cxn>
                <a:cxn ang="0">
                  <a:pos x="8" y="111"/>
                </a:cxn>
                <a:cxn ang="0">
                  <a:pos x="22" y="97"/>
                </a:cxn>
                <a:cxn ang="0">
                  <a:pos x="11" y="94"/>
                </a:cxn>
                <a:cxn ang="0">
                  <a:pos x="11" y="92"/>
                </a:cxn>
                <a:cxn ang="0">
                  <a:pos x="22" y="73"/>
                </a:cxn>
                <a:cxn ang="0">
                  <a:pos x="13" y="65"/>
                </a:cxn>
                <a:cxn ang="0">
                  <a:pos x="5" y="54"/>
                </a:cxn>
                <a:cxn ang="0">
                  <a:pos x="2" y="40"/>
                </a:cxn>
                <a:cxn ang="0">
                  <a:pos x="11" y="13"/>
                </a:cxn>
                <a:cxn ang="0">
                  <a:pos x="33" y="0"/>
                </a:cxn>
                <a:cxn ang="0">
                  <a:pos x="49" y="0"/>
                </a:cxn>
                <a:cxn ang="0">
                  <a:pos x="74" y="0"/>
                </a:cxn>
                <a:cxn ang="0">
                  <a:pos x="85" y="0"/>
                </a:cxn>
                <a:cxn ang="0">
                  <a:pos x="90" y="0"/>
                </a:cxn>
                <a:cxn ang="0">
                  <a:pos x="90" y="3"/>
                </a:cxn>
                <a:cxn ang="0">
                  <a:pos x="90" y="11"/>
                </a:cxn>
                <a:cxn ang="0">
                  <a:pos x="52" y="108"/>
                </a:cxn>
                <a:cxn ang="0">
                  <a:pos x="30" y="100"/>
                </a:cxn>
                <a:cxn ang="0">
                  <a:pos x="16" y="121"/>
                </a:cxn>
                <a:cxn ang="0">
                  <a:pos x="13" y="130"/>
                </a:cxn>
                <a:cxn ang="0">
                  <a:pos x="24" y="148"/>
                </a:cxn>
                <a:cxn ang="0">
                  <a:pos x="44" y="154"/>
                </a:cxn>
                <a:cxn ang="0">
                  <a:pos x="55" y="154"/>
                </a:cxn>
                <a:cxn ang="0">
                  <a:pos x="71" y="140"/>
                </a:cxn>
                <a:cxn ang="0">
                  <a:pos x="74" y="130"/>
                </a:cxn>
                <a:cxn ang="0">
                  <a:pos x="68" y="113"/>
                </a:cxn>
                <a:cxn ang="0">
                  <a:pos x="52" y="108"/>
                </a:cxn>
                <a:cxn ang="0">
                  <a:pos x="44" y="11"/>
                </a:cxn>
                <a:cxn ang="0">
                  <a:pos x="33" y="13"/>
                </a:cxn>
                <a:cxn ang="0">
                  <a:pos x="19" y="27"/>
                </a:cxn>
                <a:cxn ang="0">
                  <a:pos x="16" y="40"/>
                </a:cxn>
                <a:cxn ang="0">
                  <a:pos x="24" y="59"/>
                </a:cxn>
                <a:cxn ang="0">
                  <a:pos x="44" y="67"/>
                </a:cxn>
                <a:cxn ang="0">
                  <a:pos x="55" y="65"/>
                </a:cxn>
                <a:cxn ang="0">
                  <a:pos x="68" y="49"/>
                </a:cxn>
                <a:cxn ang="0">
                  <a:pos x="68" y="38"/>
                </a:cxn>
                <a:cxn ang="0">
                  <a:pos x="63" y="19"/>
                </a:cxn>
                <a:cxn ang="0">
                  <a:pos x="44" y="11"/>
                </a:cxn>
              </a:cxnLst>
              <a:rect l="0" t="0" r="r" b="b"/>
              <a:pathLst>
                <a:path w="90" h="165">
                  <a:moveTo>
                    <a:pt x="90" y="11"/>
                  </a:moveTo>
                  <a:lnTo>
                    <a:pt x="90" y="11"/>
                  </a:lnTo>
                  <a:lnTo>
                    <a:pt x="68" y="11"/>
                  </a:lnTo>
                  <a:lnTo>
                    <a:pt x="74" y="16"/>
                  </a:lnTo>
                  <a:lnTo>
                    <a:pt x="79" y="24"/>
                  </a:lnTo>
                  <a:lnTo>
                    <a:pt x="82" y="30"/>
                  </a:lnTo>
                  <a:lnTo>
                    <a:pt x="82" y="40"/>
                  </a:lnTo>
                  <a:lnTo>
                    <a:pt x="82" y="49"/>
                  </a:lnTo>
                  <a:lnTo>
                    <a:pt x="79" y="54"/>
                  </a:lnTo>
                  <a:lnTo>
                    <a:pt x="71" y="67"/>
                  </a:lnTo>
                  <a:lnTo>
                    <a:pt x="60" y="73"/>
                  </a:lnTo>
                  <a:lnTo>
                    <a:pt x="44" y="76"/>
                  </a:lnTo>
                  <a:lnTo>
                    <a:pt x="33" y="76"/>
                  </a:lnTo>
                  <a:lnTo>
                    <a:pt x="27" y="86"/>
                  </a:lnTo>
                  <a:lnTo>
                    <a:pt x="46" y="92"/>
                  </a:lnTo>
                  <a:lnTo>
                    <a:pt x="60" y="97"/>
                  </a:lnTo>
                  <a:lnTo>
                    <a:pt x="74" y="103"/>
                  </a:lnTo>
                  <a:lnTo>
                    <a:pt x="79" y="108"/>
                  </a:lnTo>
                  <a:lnTo>
                    <a:pt x="85" y="113"/>
                  </a:lnTo>
                  <a:lnTo>
                    <a:pt x="88" y="119"/>
                  </a:lnTo>
                  <a:lnTo>
                    <a:pt x="88" y="130"/>
                  </a:lnTo>
                  <a:lnTo>
                    <a:pt x="88" y="138"/>
                  </a:lnTo>
                  <a:lnTo>
                    <a:pt x="85" y="146"/>
                  </a:lnTo>
                  <a:lnTo>
                    <a:pt x="79" y="151"/>
                  </a:lnTo>
                  <a:lnTo>
                    <a:pt x="74" y="157"/>
                  </a:lnTo>
                  <a:lnTo>
                    <a:pt x="60" y="162"/>
                  </a:lnTo>
                  <a:lnTo>
                    <a:pt x="44" y="165"/>
                  </a:lnTo>
                  <a:lnTo>
                    <a:pt x="30" y="165"/>
                  </a:lnTo>
                  <a:lnTo>
                    <a:pt x="16" y="157"/>
                  </a:lnTo>
                  <a:lnTo>
                    <a:pt x="11" y="151"/>
                  </a:lnTo>
                  <a:lnTo>
                    <a:pt x="5" y="146"/>
                  </a:lnTo>
                  <a:lnTo>
                    <a:pt x="2" y="140"/>
                  </a:lnTo>
                  <a:lnTo>
                    <a:pt x="0" y="130"/>
                  </a:lnTo>
                  <a:lnTo>
                    <a:pt x="2" y="121"/>
                  </a:lnTo>
                  <a:lnTo>
                    <a:pt x="8" y="111"/>
                  </a:lnTo>
                  <a:lnTo>
                    <a:pt x="13" y="105"/>
                  </a:lnTo>
                  <a:lnTo>
                    <a:pt x="22" y="97"/>
                  </a:lnTo>
                  <a:lnTo>
                    <a:pt x="11" y="94"/>
                  </a:lnTo>
                  <a:lnTo>
                    <a:pt x="11" y="92"/>
                  </a:lnTo>
                  <a:lnTo>
                    <a:pt x="22" y="73"/>
                  </a:lnTo>
                  <a:lnTo>
                    <a:pt x="13" y="65"/>
                  </a:lnTo>
                  <a:lnTo>
                    <a:pt x="11" y="59"/>
                  </a:lnTo>
                  <a:lnTo>
                    <a:pt x="5" y="54"/>
                  </a:lnTo>
                  <a:lnTo>
                    <a:pt x="2" y="40"/>
                  </a:lnTo>
                  <a:lnTo>
                    <a:pt x="5" y="24"/>
                  </a:lnTo>
                  <a:lnTo>
                    <a:pt x="11" y="13"/>
                  </a:lnTo>
                  <a:lnTo>
                    <a:pt x="22" y="5"/>
                  </a:lnTo>
                  <a:lnTo>
                    <a:pt x="33" y="0"/>
                  </a:lnTo>
                  <a:lnTo>
                    <a:pt x="49" y="0"/>
                  </a:lnTo>
                  <a:lnTo>
                    <a:pt x="74" y="0"/>
                  </a:lnTo>
                  <a:lnTo>
                    <a:pt x="85" y="0"/>
                  </a:lnTo>
                  <a:lnTo>
                    <a:pt x="90" y="0"/>
                  </a:lnTo>
                  <a:lnTo>
                    <a:pt x="90" y="3"/>
                  </a:lnTo>
                  <a:lnTo>
                    <a:pt x="90" y="11"/>
                  </a:lnTo>
                  <a:close/>
                  <a:moveTo>
                    <a:pt x="52" y="108"/>
                  </a:moveTo>
                  <a:lnTo>
                    <a:pt x="52" y="108"/>
                  </a:lnTo>
                  <a:lnTo>
                    <a:pt x="30" y="100"/>
                  </a:lnTo>
                  <a:lnTo>
                    <a:pt x="19" y="113"/>
                  </a:lnTo>
                  <a:lnTo>
                    <a:pt x="16" y="121"/>
                  </a:lnTo>
                  <a:lnTo>
                    <a:pt x="13" y="130"/>
                  </a:lnTo>
                  <a:lnTo>
                    <a:pt x="16" y="140"/>
                  </a:lnTo>
                  <a:lnTo>
                    <a:pt x="24" y="148"/>
                  </a:lnTo>
                  <a:lnTo>
                    <a:pt x="33" y="154"/>
                  </a:lnTo>
                  <a:lnTo>
                    <a:pt x="44" y="154"/>
                  </a:lnTo>
                  <a:lnTo>
                    <a:pt x="55" y="154"/>
                  </a:lnTo>
                  <a:lnTo>
                    <a:pt x="66" y="148"/>
                  </a:lnTo>
                  <a:lnTo>
                    <a:pt x="71" y="140"/>
                  </a:lnTo>
                  <a:lnTo>
                    <a:pt x="74" y="130"/>
                  </a:lnTo>
                  <a:lnTo>
                    <a:pt x="74" y="121"/>
                  </a:lnTo>
                  <a:lnTo>
                    <a:pt x="68" y="113"/>
                  </a:lnTo>
                  <a:lnTo>
                    <a:pt x="60" y="111"/>
                  </a:lnTo>
                  <a:lnTo>
                    <a:pt x="52" y="108"/>
                  </a:lnTo>
                  <a:close/>
                  <a:moveTo>
                    <a:pt x="44" y="11"/>
                  </a:moveTo>
                  <a:lnTo>
                    <a:pt x="44" y="11"/>
                  </a:lnTo>
                  <a:lnTo>
                    <a:pt x="33" y="13"/>
                  </a:lnTo>
                  <a:lnTo>
                    <a:pt x="24" y="19"/>
                  </a:lnTo>
                  <a:lnTo>
                    <a:pt x="19" y="27"/>
                  </a:lnTo>
                  <a:lnTo>
                    <a:pt x="16" y="40"/>
                  </a:lnTo>
                  <a:lnTo>
                    <a:pt x="19" y="51"/>
                  </a:lnTo>
                  <a:lnTo>
                    <a:pt x="24" y="59"/>
                  </a:lnTo>
                  <a:lnTo>
                    <a:pt x="33" y="65"/>
                  </a:lnTo>
                  <a:lnTo>
                    <a:pt x="44" y="67"/>
                  </a:lnTo>
                  <a:lnTo>
                    <a:pt x="55" y="65"/>
                  </a:lnTo>
                  <a:lnTo>
                    <a:pt x="63" y="59"/>
                  </a:lnTo>
                  <a:lnTo>
                    <a:pt x="68" y="49"/>
                  </a:lnTo>
                  <a:lnTo>
                    <a:pt x="68" y="38"/>
                  </a:lnTo>
                  <a:lnTo>
                    <a:pt x="68" y="27"/>
                  </a:lnTo>
                  <a:lnTo>
                    <a:pt x="63" y="19"/>
                  </a:lnTo>
                  <a:lnTo>
                    <a:pt x="55" y="13"/>
                  </a:lnTo>
                  <a:lnTo>
                    <a:pt x="44"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1" name="Freeform 46"/>
            <p:cNvSpPr>
              <a:spLocks noEditPoints="1"/>
            </p:cNvSpPr>
            <p:nvPr/>
          </p:nvSpPr>
          <p:spPr bwMode="auto">
            <a:xfrm>
              <a:off x="1260" y="783"/>
              <a:ext cx="90" cy="116"/>
            </a:xfrm>
            <a:custGeom>
              <a:avLst/>
              <a:gdLst/>
              <a:ahLst/>
              <a:cxnLst>
                <a:cxn ang="0">
                  <a:pos x="90" y="57"/>
                </a:cxn>
                <a:cxn ang="0">
                  <a:pos x="13" y="57"/>
                </a:cxn>
                <a:cxn ang="0">
                  <a:pos x="13" y="57"/>
                </a:cxn>
                <a:cxn ang="0">
                  <a:pos x="16" y="76"/>
                </a:cxn>
                <a:cxn ang="0">
                  <a:pos x="24" y="89"/>
                </a:cxn>
                <a:cxn ang="0">
                  <a:pos x="30" y="97"/>
                </a:cxn>
                <a:cxn ang="0">
                  <a:pos x="35" y="100"/>
                </a:cxn>
                <a:cxn ang="0">
                  <a:pos x="44" y="103"/>
                </a:cxn>
                <a:cxn ang="0">
                  <a:pos x="52" y="106"/>
                </a:cxn>
                <a:cxn ang="0">
                  <a:pos x="52" y="106"/>
                </a:cxn>
                <a:cxn ang="0">
                  <a:pos x="63" y="103"/>
                </a:cxn>
                <a:cxn ang="0">
                  <a:pos x="71" y="100"/>
                </a:cxn>
                <a:cxn ang="0">
                  <a:pos x="79" y="97"/>
                </a:cxn>
                <a:cxn ang="0">
                  <a:pos x="88" y="89"/>
                </a:cxn>
                <a:cxn ang="0">
                  <a:pos x="88" y="92"/>
                </a:cxn>
                <a:cxn ang="0">
                  <a:pos x="88" y="92"/>
                </a:cxn>
                <a:cxn ang="0">
                  <a:pos x="88" y="103"/>
                </a:cxn>
                <a:cxn ang="0">
                  <a:pos x="88" y="106"/>
                </a:cxn>
                <a:cxn ang="0">
                  <a:pos x="88" y="106"/>
                </a:cxn>
                <a:cxn ang="0">
                  <a:pos x="68" y="114"/>
                </a:cxn>
                <a:cxn ang="0">
                  <a:pos x="52" y="116"/>
                </a:cxn>
                <a:cxn ang="0">
                  <a:pos x="52" y="116"/>
                </a:cxn>
                <a:cxn ang="0">
                  <a:pos x="41" y="116"/>
                </a:cxn>
                <a:cxn ang="0">
                  <a:pos x="30" y="111"/>
                </a:cxn>
                <a:cxn ang="0">
                  <a:pos x="22" y="108"/>
                </a:cxn>
                <a:cxn ang="0">
                  <a:pos x="13" y="100"/>
                </a:cxn>
                <a:cxn ang="0">
                  <a:pos x="8" y="92"/>
                </a:cxn>
                <a:cxn ang="0">
                  <a:pos x="2" y="81"/>
                </a:cxn>
                <a:cxn ang="0">
                  <a:pos x="0" y="70"/>
                </a:cxn>
                <a:cxn ang="0">
                  <a:pos x="0" y="60"/>
                </a:cxn>
                <a:cxn ang="0">
                  <a:pos x="0" y="60"/>
                </a:cxn>
                <a:cxn ang="0">
                  <a:pos x="2" y="35"/>
                </a:cxn>
                <a:cxn ang="0">
                  <a:pos x="8" y="27"/>
                </a:cxn>
                <a:cxn ang="0">
                  <a:pos x="11" y="16"/>
                </a:cxn>
                <a:cxn ang="0">
                  <a:pos x="19" y="11"/>
                </a:cxn>
                <a:cxn ang="0">
                  <a:pos x="27" y="6"/>
                </a:cxn>
                <a:cxn ang="0">
                  <a:pos x="38" y="3"/>
                </a:cxn>
                <a:cxn ang="0">
                  <a:pos x="49" y="0"/>
                </a:cxn>
                <a:cxn ang="0">
                  <a:pos x="49" y="0"/>
                </a:cxn>
                <a:cxn ang="0">
                  <a:pos x="60" y="3"/>
                </a:cxn>
                <a:cxn ang="0">
                  <a:pos x="68" y="6"/>
                </a:cxn>
                <a:cxn ang="0">
                  <a:pos x="77" y="11"/>
                </a:cxn>
                <a:cxn ang="0">
                  <a:pos x="82" y="16"/>
                </a:cxn>
                <a:cxn ang="0">
                  <a:pos x="88" y="24"/>
                </a:cxn>
                <a:cxn ang="0">
                  <a:pos x="90" y="35"/>
                </a:cxn>
                <a:cxn ang="0">
                  <a:pos x="90" y="57"/>
                </a:cxn>
                <a:cxn ang="0">
                  <a:pos x="90" y="57"/>
                </a:cxn>
                <a:cxn ang="0">
                  <a:pos x="46" y="11"/>
                </a:cxn>
                <a:cxn ang="0">
                  <a:pos x="46" y="11"/>
                </a:cxn>
                <a:cxn ang="0">
                  <a:pos x="35" y="14"/>
                </a:cxn>
                <a:cxn ang="0">
                  <a:pos x="24" y="22"/>
                </a:cxn>
                <a:cxn ang="0">
                  <a:pos x="16" y="33"/>
                </a:cxn>
                <a:cxn ang="0">
                  <a:pos x="13" y="46"/>
                </a:cxn>
                <a:cxn ang="0">
                  <a:pos x="79" y="46"/>
                </a:cxn>
                <a:cxn ang="0">
                  <a:pos x="79" y="46"/>
                </a:cxn>
                <a:cxn ang="0">
                  <a:pos x="77" y="33"/>
                </a:cxn>
                <a:cxn ang="0">
                  <a:pos x="71" y="22"/>
                </a:cxn>
                <a:cxn ang="0">
                  <a:pos x="60" y="14"/>
                </a:cxn>
                <a:cxn ang="0">
                  <a:pos x="46" y="11"/>
                </a:cxn>
                <a:cxn ang="0">
                  <a:pos x="46" y="11"/>
                </a:cxn>
              </a:cxnLst>
              <a:rect l="0" t="0" r="r" b="b"/>
              <a:pathLst>
                <a:path w="90" h="116">
                  <a:moveTo>
                    <a:pt x="90" y="57"/>
                  </a:moveTo>
                  <a:lnTo>
                    <a:pt x="13" y="57"/>
                  </a:lnTo>
                  <a:lnTo>
                    <a:pt x="16" y="76"/>
                  </a:lnTo>
                  <a:lnTo>
                    <a:pt x="24" y="89"/>
                  </a:lnTo>
                  <a:lnTo>
                    <a:pt x="30" y="97"/>
                  </a:lnTo>
                  <a:lnTo>
                    <a:pt x="35" y="100"/>
                  </a:lnTo>
                  <a:lnTo>
                    <a:pt x="44" y="103"/>
                  </a:lnTo>
                  <a:lnTo>
                    <a:pt x="52" y="106"/>
                  </a:lnTo>
                  <a:lnTo>
                    <a:pt x="63" y="103"/>
                  </a:lnTo>
                  <a:lnTo>
                    <a:pt x="71" y="100"/>
                  </a:lnTo>
                  <a:lnTo>
                    <a:pt x="79" y="97"/>
                  </a:lnTo>
                  <a:lnTo>
                    <a:pt x="88" y="89"/>
                  </a:lnTo>
                  <a:lnTo>
                    <a:pt x="88" y="92"/>
                  </a:lnTo>
                  <a:lnTo>
                    <a:pt x="88" y="103"/>
                  </a:lnTo>
                  <a:lnTo>
                    <a:pt x="88" y="106"/>
                  </a:lnTo>
                  <a:lnTo>
                    <a:pt x="68" y="114"/>
                  </a:lnTo>
                  <a:lnTo>
                    <a:pt x="52" y="116"/>
                  </a:lnTo>
                  <a:lnTo>
                    <a:pt x="41" y="116"/>
                  </a:lnTo>
                  <a:lnTo>
                    <a:pt x="30" y="111"/>
                  </a:lnTo>
                  <a:lnTo>
                    <a:pt x="22" y="108"/>
                  </a:lnTo>
                  <a:lnTo>
                    <a:pt x="13" y="100"/>
                  </a:lnTo>
                  <a:lnTo>
                    <a:pt x="8" y="92"/>
                  </a:lnTo>
                  <a:lnTo>
                    <a:pt x="2" y="81"/>
                  </a:lnTo>
                  <a:lnTo>
                    <a:pt x="0" y="70"/>
                  </a:lnTo>
                  <a:lnTo>
                    <a:pt x="0" y="60"/>
                  </a:lnTo>
                  <a:lnTo>
                    <a:pt x="2" y="35"/>
                  </a:lnTo>
                  <a:lnTo>
                    <a:pt x="8" y="27"/>
                  </a:lnTo>
                  <a:lnTo>
                    <a:pt x="11" y="16"/>
                  </a:lnTo>
                  <a:lnTo>
                    <a:pt x="19" y="11"/>
                  </a:lnTo>
                  <a:lnTo>
                    <a:pt x="27" y="6"/>
                  </a:lnTo>
                  <a:lnTo>
                    <a:pt x="38" y="3"/>
                  </a:lnTo>
                  <a:lnTo>
                    <a:pt x="49" y="0"/>
                  </a:lnTo>
                  <a:lnTo>
                    <a:pt x="60" y="3"/>
                  </a:lnTo>
                  <a:lnTo>
                    <a:pt x="68" y="6"/>
                  </a:lnTo>
                  <a:lnTo>
                    <a:pt x="77" y="11"/>
                  </a:lnTo>
                  <a:lnTo>
                    <a:pt x="82" y="16"/>
                  </a:lnTo>
                  <a:lnTo>
                    <a:pt x="88" y="24"/>
                  </a:lnTo>
                  <a:lnTo>
                    <a:pt x="90" y="35"/>
                  </a:lnTo>
                  <a:lnTo>
                    <a:pt x="90" y="57"/>
                  </a:lnTo>
                  <a:close/>
                  <a:moveTo>
                    <a:pt x="46" y="11"/>
                  </a:moveTo>
                  <a:lnTo>
                    <a:pt x="46" y="11"/>
                  </a:lnTo>
                  <a:lnTo>
                    <a:pt x="35" y="14"/>
                  </a:lnTo>
                  <a:lnTo>
                    <a:pt x="24" y="22"/>
                  </a:lnTo>
                  <a:lnTo>
                    <a:pt x="16" y="33"/>
                  </a:lnTo>
                  <a:lnTo>
                    <a:pt x="13" y="46"/>
                  </a:lnTo>
                  <a:lnTo>
                    <a:pt x="79" y="46"/>
                  </a:lnTo>
                  <a:lnTo>
                    <a:pt x="77" y="33"/>
                  </a:lnTo>
                  <a:lnTo>
                    <a:pt x="71"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2" name="Freeform 45"/>
            <p:cNvSpPr>
              <a:spLocks/>
            </p:cNvSpPr>
            <p:nvPr/>
          </p:nvSpPr>
          <p:spPr bwMode="auto">
            <a:xfrm>
              <a:off x="1381" y="783"/>
              <a:ext cx="49" cy="114"/>
            </a:xfrm>
            <a:custGeom>
              <a:avLst/>
              <a:gdLst/>
              <a:ahLst/>
              <a:cxnLst>
                <a:cxn ang="0">
                  <a:pos x="46" y="16"/>
                </a:cxn>
                <a:cxn ang="0">
                  <a:pos x="44" y="16"/>
                </a:cxn>
                <a:cxn ang="0">
                  <a:pos x="44" y="16"/>
                </a:cxn>
                <a:cxn ang="0">
                  <a:pos x="35" y="14"/>
                </a:cxn>
                <a:cxn ang="0">
                  <a:pos x="35" y="14"/>
                </a:cxn>
                <a:cxn ang="0">
                  <a:pos x="30" y="16"/>
                </a:cxn>
                <a:cxn ang="0">
                  <a:pos x="24" y="19"/>
                </a:cxn>
                <a:cxn ang="0">
                  <a:pos x="22" y="24"/>
                </a:cxn>
                <a:cxn ang="0">
                  <a:pos x="19" y="30"/>
                </a:cxn>
                <a:cxn ang="0">
                  <a:pos x="16" y="43"/>
                </a:cxn>
                <a:cxn ang="0">
                  <a:pos x="16" y="57"/>
                </a:cxn>
                <a:cxn ang="0">
                  <a:pos x="16" y="57"/>
                </a:cxn>
                <a:cxn ang="0">
                  <a:pos x="16" y="114"/>
                </a:cxn>
                <a:cxn ang="0">
                  <a:pos x="16" y="114"/>
                </a:cxn>
                <a:cxn ang="0">
                  <a:pos x="16" y="114"/>
                </a:cxn>
                <a:cxn ang="0">
                  <a:pos x="2" y="114"/>
                </a:cxn>
                <a:cxn ang="0">
                  <a:pos x="2" y="114"/>
                </a:cxn>
                <a:cxn ang="0">
                  <a:pos x="2" y="108"/>
                </a:cxn>
                <a:cxn ang="0">
                  <a:pos x="2" y="108"/>
                </a:cxn>
                <a:cxn ang="0">
                  <a:pos x="2" y="84"/>
                </a:cxn>
                <a:cxn ang="0">
                  <a:pos x="2" y="57"/>
                </a:cxn>
                <a:cxn ang="0">
                  <a:pos x="2" y="57"/>
                </a:cxn>
                <a:cxn ang="0">
                  <a:pos x="0" y="6"/>
                </a:cxn>
                <a:cxn ang="0">
                  <a:pos x="2" y="6"/>
                </a:cxn>
                <a:cxn ang="0">
                  <a:pos x="2" y="6"/>
                </a:cxn>
                <a:cxn ang="0">
                  <a:pos x="13" y="3"/>
                </a:cxn>
                <a:cxn ang="0">
                  <a:pos x="16" y="3"/>
                </a:cxn>
                <a:cxn ang="0">
                  <a:pos x="16" y="3"/>
                </a:cxn>
                <a:cxn ang="0">
                  <a:pos x="16" y="22"/>
                </a:cxn>
                <a:cxn ang="0">
                  <a:pos x="16" y="22"/>
                </a:cxn>
                <a:cxn ang="0">
                  <a:pos x="19" y="14"/>
                </a:cxn>
                <a:cxn ang="0">
                  <a:pos x="24" y="6"/>
                </a:cxn>
                <a:cxn ang="0">
                  <a:pos x="30" y="3"/>
                </a:cxn>
                <a:cxn ang="0">
                  <a:pos x="38" y="0"/>
                </a:cxn>
                <a:cxn ang="0">
                  <a:pos x="38" y="0"/>
                </a:cxn>
                <a:cxn ang="0">
                  <a:pos x="46" y="3"/>
                </a:cxn>
                <a:cxn ang="0">
                  <a:pos x="49" y="6"/>
                </a:cxn>
                <a:cxn ang="0">
                  <a:pos x="49" y="6"/>
                </a:cxn>
                <a:cxn ang="0">
                  <a:pos x="46" y="16"/>
                </a:cxn>
                <a:cxn ang="0">
                  <a:pos x="46" y="16"/>
                </a:cxn>
              </a:cxnLst>
              <a:rect l="0" t="0" r="r" b="b"/>
              <a:pathLst>
                <a:path w="49" h="114">
                  <a:moveTo>
                    <a:pt x="46" y="16"/>
                  </a:moveTo>
                  <a:lnTo>
                    <a:pt x="44" y="16"/>
                  </a:lnTo>
                  <a:lnTo>
                    <a:pt x="35" y="14"/>
                  </a:lnTo>
                  <a:lnTo>
                    <a:pt x="30" y="16"/>
                  </a:lnTo>
                  <a:lnTo>
                    <a:pt x="24" y="19"/>
                  </a:lnTo>
                  <a:lnTo>
                    <a:pt x="22" y="24"/>
                  </a:lnTo>
                  <a:lnTo>
                    <a:pt x="19" y="30"/>
                  </a:lnTo>
                  <a:lnTo>
                    <a:pt x="16" y="43"/>
                  </a:lnTo>
                  <a:lnTo>
                    <a:pt x="16" y="57"/>
                  </a:lnTo>
                  <a:lnTo>
                    <a:pt x="16" y="114"/>
                  </a:lnTo>
                  <a:lnTo>
                    <a:pt x="2" y="114"/>
                  </a:lnTo>
                  <a:lnTo>
                    <a:pt x="2" y="108"/>
                  </a:lnTo>
                  <a:lnTo>
                    <a:pt x="2" y="84"/>
                  </a:lnTo>
                  <a:lnTo>
                    <a:pt x="2" y="57"/>
                  </a:lnTo>
                  <a:lnTo>
                    <a:pt x="0" y="6"/>
                  </a:lnTo>
                  <a:lnTo>
                    <a:pt x="2" y="6"/>
                  </a:lnTo>
                  <a:lnTo>
                    <a:pt x="13" y="3"/>
                  </a:lnTo>
                  <a:lnTo>
                    <a:pt x="16" y="3"/>
                  </a:lnTo>
                  <a:lnTo>
                    <a:pt x="16" y="22"/>
                  </a:lnTo>
                  <a:lnTo>
                    <a:pt x="19" y="14"/>
                  </a:lnTo>
                  <a:lnTo>
                    <a:pt x="24" y="6"/>
                  </a:lnTo>
                  <a:lnTo>
                    <a:pt x="30" y="3"/>
                  </a:lnTo>
                  <a:lnTo>
                    <a:pt x="38" y="0"/>
                  </a:lnTo>
                  <a:lnTo>
                    <a:pt x="46" y="3"/>
                  </a:lnTo>
                  <a:lnTo>
                    <a:pt x="49" y="6"/>
                  </a:lnTo>
                  <a:lnTo>
                    <a:pt x="46"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3" name="Freeform 44"/>
            <p:cNvSpPr>
              <a:spLocks/>
            </p:cNvSpPr>
            <p:nvPr/>
          </p:nvSpPr>
          <p:spPr bwMode="auto">
            <a:xfrm>
              <a:off x="1444" y="783"/>
              <a:ext cx="71" cy="116"/>
            </a:xfrm>
            <a:custGeom>
              <a:avLst/>
              <a:gdLst/>
              <a:ahLst/>
              <a:cxnLst>
                <a:cxn ang="0">
                  <a:pos x="33" y="116"/>
                </a:cxn>
                <a:cxn ang="0">
                  <a:pos x="33" y="116"/>
                </a:cxn>
                <a:cxn ang="0">
                  <a:pos x="16" y="114"/>
                </a:cxn>
                <a:cxn ang="0">
                  <a:pos x="3" y="108"/>
                </a:cxn>
                <a:cxn ang="0">
                  <a:pos x="0" y="106"/>
                </a:cxn>
                <a:cxn ang="0">
                  <a:pos x="0" y="106"/>
                </a:cxn>
                <a:cxn ang="0">
                  <a:pos x="3" y="95"/>
                </a:cxn>
                <a:cxn ang="0">
                  <a:pos x="3" y="92"/>
                </a:cxn>
                <a:cxn ang="0">
                  <a:pos x="3" y="92"/>
                </a:cxn>
                <a:cxn ang="0">
                  <a:pos x="16" y="103"/>
                </a:cxn>
                <a:cxn ang="0">
                  <a:pos x="25" y="106"/>
                </a:cxn>
                <a:cxn ang="0">
                  <a:pos x="33" y="106"/>
                </a:cxn>
                <a:cxn ang="0">
                  <a:pos x="33" y="106"/>
                </a:cxn>
                <a:cxn ang="0">
                  <a:pos x="41" y="106"/>
                </a:cxn>
                <a:cxn ang="0">
                  <a:pos x="52" y="100"/>
                </a:cxn>
                <a:cxn ang="0">
                  <a:pos x="58" y="95"/>
                </a:cxn>
                <a:cxn ang="0">
                  <a:pos x="60" y="84"/>
                </a:cxn>
                <a:cxn ang="0">
                  <a:pos x="60" y="84"/>
                </a:cxn>
                <a:cxn ang="0">
                  <a:pos x="58" y="76"/>
                </a:cxn>
                <a:cxn ang="0">
                  <a:pos x="49" y="68"/>
                </a:cxn>
                <a:cxn ang="0">
                  <a:pos x="41" y="65"/>
                </a:cxn>
                <a:cxn ang="0">
                  <a:pos x="30" y="62"/>
                </a:cxn>
                <a:cxn ang="0">
                  <a:pos x="19" y="60"/>
                </a:cxn>
                <a:cxn ang="0">
                  <a:pos x="11" y="54"/>
                </a:cxn>
                <a:cxn ang="0">
                  <a:pos x="3" y="46"/>
                </a:cxn>
                <a:cxn ang="0">
                  <a:pos x="0" y="33"/>
                </a:cxn>
                <a:cxn ang="0">
                  <a:pos x="0" y="33"/>
                </a:cxn>
                <a:cxn ang="0">
                  <a:pos x="3" y="24"/>
                </a:cxn>
                <a:cxn ang="0">
                  <a:pos x="5" y="16"/>
                </a:cxn>
                <a:cxn ang="0">
                  <a:pos x="14" y="8"/>
                </a:cxn>
                <a:cxn ang="0">
                  <a:pos x="25" y="3"/>
                </a:cxn>
                <a:cxn ang="0">
                  <a:pos x="38" y="0"/>
                </a:cxn>
                <a:cxn ang="0">
                  <a:pos x="38" y="0"/>
                </a:cxn>
                <a:cxn ang="0">
                  <a:pos x="52" y="3"/>
                </a:cxn>
                <a:cxn ang="0">
                  <a:pos x="66" y="8"/>
                </a:cxn>
                <a:cxn ang="0">
                  <a:pos x="66" y="8"/>
                </a:cxn>
                <a:cxn ang="0">
                  <a:pos x="66" y="8"/>
                </a:cxn>
                <a:cxn ang="0">
                  <a:pos x="66" y="22"/>
                </a:cxn>
                <a:cxn ang="0">
                  <a:pos x="66" y="22"/>
                </a:cxn>
                <a:cxn ang="0">
                  <a:pos x="66" y="22"/>
                </a:cxn>
                <a:cxn ang="0">
                  <a:pos x="52" y="14"/>
                </a:cxn>
                <a:cxn ang="0">
                  <a:pos x="38" y="14"/>
                </a:cxn>
                <a:cxn ang="0">
                  <a:pos x="38" y="14"/>
                </a:cxn>
                <a:cxn ang="0">
                  <a:pos x="30" y="14"/>
                </a:cxn>
                <a:cxn ang="0">
                  <a:pos x="22" y="16"/>
                </a:cxn>
                <a:cxn ang="0">
                  <a:pos x="16" y="22"/>
                </a:cxn>
                <a:cxn ang="0">
                  <a:pos x="14" y="30"/>
                </a:cxn>
                <a:cxn ang="0">
                  <a:pos x="14" y="30"/>
                </a:cxn>
                <a:cxn ang="0">
                  <a:pos x="16" y="41"/>
                </a:cxn>
                <a:cxn ang="0">
                  <a:pos x="22" y="46"/>
                </a:cxn>
                <a:cxn ang="0">
                  <a:pos x="44" y="52"/>
                </a:cxn>
                <a:cxn ang="0">
                  <a:pos x="55" y="57"/>
                </a:cxn>
                <a:cxn ang="0">
                  <a:pos x="63" y="62"/>
                </a:cxn>
                <a:cxn ang="0">
                  <a:pos x="69" y="70"/>
                </a:cxn>
                <a:cxn ang="0">
                  <a:pos x="71" y="84"/>
                </a:cxn>
                <a:cxn ang="0">
                  <a:pos x="71" y="84"/>
                </a:cxn>
                <a:cxn ang="0">
                  <a:pos x="71" y="92"/>
                </a:cxn>
                <a:cxn ang="0">
                  <a:pos x="69" y="97"/>
                </a:cxn>
                <a:cxn ang="0">
                  <a:pos x="66" y="106"/>
                </a:cxn>
                <a:cxn ang="0">
                  <a:pos x="60" y="108"/>
                </a:cxn>
                <a:cxn ang="0">
                  <a:pos x="47" y="114"/>
                </a:cxn>
                <a:cxn ang="0">
                  <a:pos x="33" y="116"/>
                </a:cxn>
                <a:cxn ang="0">
                  <a:pos x="33" y="116"/>
                </a:cxn>
              </a:cxnLst>
              <a:rect l="0" t="0" r="r" b="b"/>
              <a:pathLst>
                <a:path w="71" h="116">
                  <a:moveTo>
                    <a:pt x="33" y="116"/>
                  </a:moveTo>
                  <a:lnTo>
                    <a:pt x="33" y="116"/>
                  </a:lnTo>
                  <a:lnTo>
                    <a:pt x="16" y="114"/>
                  </a:lnTo>
                  <a:lnTo>
                    <a:pt x="3" y="108"/>
                  </a:lnTo>
                  <a:lnTo>
                    <a:pt x="0" y="106"/>
                  </a:lnTo>
                  <a:lnTo>
                    <a:pt x="3" y="95"/>
                  </a:lnTo>
                  <a:lnTo>
                    <a:pt x="3" y="92"/>
                  </a:lnTo>
                  <a:lnTo>
                    <a:pt x="16" y="103"/>
                  </a:lnTo>
                  <a:lnTo>
                    <a:pt x="25" y="106"/>
                  </a:lnTo>
                  <a:lnTo>
                    <a:pt x="33" y="106"/>
                  </a:lnTo>
                  <a:lnTo>
                    <a:pt x="41" y="106"/>
                  </a:lnTo>
                  <a:lnTo>
                    <a:pt x="52" y="100"/>
                  </a:lnTo>
                  <a:lnTo>
                    <a:pt x="58" y="95"/>
                  </a:lnTo>
                  <a:lnTo>
                    <a:pt x="60" y="84"/>
                  </a:lnTo>
                  <a:lnTo>
                    <a:pt x="58" y="76"/>
                  </a:lnTo>
                  <a:lnTo>
                    <a:pt x="49" y="68"/>
                  </a:lnTo>
                  <a:lnTo>
                    <a:pt x="41" y="65"/>
                  </a:lnTo>
                  <a:lnTo>
                    <a:pt x="30" y="62"/>
                  </a:lnTo>
                  <a:lnTo>
                    <a:pt x="19" y="60"/>
                  </a:lnTo>
                  <a:lnTo>
                    <a:pt x="11" y="54"/>
                  </a:lnTo>
                  <a:lnTo>
                    <a:pt x="3" y="46"/>
                  </a:lnTo>
                  <a:lnTo>
                    <a:pt x="0" y="33"/>
                  </a:lnTo>
                  <a:lnTo>
                    <a:pt x="3" y="24"/>
                  </a:lnTo>
                  <a:lnTo>
                    <a:pt x="5" y="16"/>
                  </a:lnTo>
                  <a:lnTo>
                    <a:pt x="14" y="8"/>
                  </a:lnTo>
                  <a:lnTo>
                    <a:pt x="25" y="3"/>
                  </a:lnTo>
                  <a:lnTo>
                    <a:pt x="38" y="0"/>
                  </a:lnTo>
                  <a:lnTo>
                    <a:pt x="52" y="3"/>
                  </a:lnTo>
                  <a:lnTo>
                    <a:pt x="66" y="8"/>
                  </a:lnTo>
                  <a:lnTo>
                    <a:pt x="66" y="22"/>
                  </a:lnTo>
                  <a:lnTo>
                    <a:pt x="52" y="14"/>
                  </a:lnTo>
                  <a:lnTo>
                    <a:pt x="38" y="14"/>
                  </a:lnTo>
                  <a:lnTo>
                    <a:pt x="30" y="14"/>
                  </a:lnTo>
                  <a:lnTo>
                    <a:pt x="22" y="16"/>
                  </a:lnTo>
                  <a:lnTo>
                    <a:pt x="16" y="22"/>
                  </a:lnTo>
                  <a:lnTo>
                    <a:pt x="14" y="30"/>
                  </a:lnTo>
                  <a:lnTo>
                    <a:pt x="16" y="41"/>
                  </a:lnTo>
                  <a:lnTo>
                    <a:pt x="22" y="46"/>
                  </a:lnTo>
                  <a:lnTo>
                    <a:pt x="44" y="52"/>
                  </a:lnTo>
                  <a:lnTo>
                    <a:pt x="55" y="57"/>
                  </a:lnTo>
                  <a:lnTo>
                    <a:pt x="63" y="62"/>
                  </a:lnTo>
                  <a:lnTo>
                    <a:pt x="69" y="70"/>
                  </a:lnTo>
                  <a:lnTo>
                    <a:pt x="71" y="84"/>
                  </a:lnTo>
                  <a:lnTo>
                    <a:pt x="71" y="92"/>
                  </a:lnTo>
                  <a:lnTo>
                    <a:pt x="69" y="97"/>
                  </a:lnTo>
                  <a:lnTo>
                    <a:pt x="66" y="106"/>
                  </a:lnTo>
                  <a:lnTo>
                    <a:pt x="60" y="108"/>
                  </a:lnTo>
                  <a:lnTo>
                    <a:pt x="47"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4" name="Freeform 43"/>
            <p:cNvSpPr>
              <a:spLocks noEditPoints="1"/>
            </p:cNvSpPr>
            <p:nvPr/>
          </p:nvSpPr>
          <p:spPr bwMode="auto">
            <a:xfrm>
              <a:off x="1617" y="743"/>
              <a:ext cx="96" cy="154"/>
            </a:xfrm>
            <a:custGeom>
              <a:avLst/>
              <a:gdLst/>
              <a:ahLst/>
              <a:cxnLst>
                <a:cxn ang="0">
                  <a:pos x="85" y="140"/>
                </a:cxn>
                <a:cxn ang="0">
                  <a:pos x="74" y="148"/>
                </a:cxn>
                <a:cxn ang="0">
                  <a:pos x="44" y="154"/>
                </a:cxn>
                <a:cxn ang="0">
                  <a:pos x="30" y="154"/>
                </a:cxn>
                <a:cxn ang="0">
                  <a:pos x="3" y="154"/>
                </a:cxn>
                <a:cxn ang="0">
                  <a:pos x="3" y="121"/>
                </a:cxn>
                <a:cxn ang="0">
                  <a:pos x="3" y="51"/>
                </a:cxn>
                <a:cxn ang="0">
                  <a:pos x="0" y="2"/>
                </a:cxn>
                <a:cxn ang="0">
                  <a:pos x="3" y="2"/>
                </a:cxn>
                <a:cxn ang="0">
                  <a:pos x="44" y="0"/>
                </a:cxn>
                <a:cxn ang="0">
                  <a:pos x="55" y="2"/>
                </a:cxn>
                <a:cxn ang="0">
                  <a:pos x="77" y="10"/>
                </a:cxn>
                <a:cxn ang="0">
                  <a:pos x="83" y="19"/>
                </a:cxn>
                <a:cxn ang="0">
                  <a:pos x="88" y="37"/>
                </a:cxn>
                <a:cxn ang="0">
                  <a:pos x="85" y="51"/>
                </a:cxn>
                <a:cxn ang="0">
                  <a:pos x="69" y="70"/>
                </a:cxn>
                <a:cxn ang="0">
                  <a:pos x="58" y="73"/>
                </a:cxn>
                <a:cxn ang="0">
                  <a:pos x="85" y="83"/>
                </a:cxn>
                <a:cxn ang="0">
                  <a:pos x="94" y="94"/>
                </a:cxn>
                <a:cxn ang="0">
                  <a:pos x="96" y="110"/>
                </a:cxn>
                <a:cxn ang="0">
                  <a:pos x="94" y="127"/>
                </a:cxn>
                <a:cxn ang="0">
                  <a:pos x="85" y="140"/>
                </a:cxn>
                <a:cxn ang="0">
                  <a:pos x="17" y="10"/>
                </a:cxn>
                <a:cxn ang="0">
                  <a:pos x="14" y="13"/>
                </a:cxn>
                <a:cxn ang="0">
                  <a:pos x="14" y="62"/>
                </a:cxn>
                <a:cxn ang="0">
                  <a:pos x="30" y="70"/>
                </a:cxn>
                <a:cxn ang="0">
                  <a:pos x="44" y="67"/>
                </a:cxn>
                <a:cxn ang="0">
                  <a:pos x="66" y="59"/>
                </a:cxn>
                <a:cxn ang="0">
                  <a:pos x="74" y="48"/>
                </a:cxn>
                <a:cxn ang="0">
                  <a:pos x="74" y="37"/>
                </a:cxn>
                <a:cxn ang="0">
                  <a:pos x="66" y="19"/>
                </a:cxn>
                <a:cxn ang="0">
                  <a:pos x="47" y="10"/>
                </a:cxn>
                <a:cxn ang="0">
                  <a:pos x="39" y="81"/>
                </a:cxn>
                <a:cxn ang="0">
                  <a:pos x="14" y="81"/>
                </a:cxn>
                <a:cxn ang="0">
                  <a:pos x="14" y="97"/>
                </a:cxn>
                <a:cxn ang="0">
                  <a:pos x="39" y="143"/>
                </a:cxn>
                <a:cxn ang="0">
                  <a:pos x="50" y="143"/>
                </a:cxn>
                <a:cxn ang="0">
                  <a:pos x="72" y="135"/>
                </a:cxn>
                <a:cxn ang="0">
                  <a:pos x="80" y="127"/>
                </a:cxn>
                <a:cxn ang="0">
                  <a:pos x="83" y="110"/>
                </a:cxn>
                <a:cxn ang="0">
                  <a:pos x="83" y="102"/>
                </a:cxn>
                <a:cxn ang="0">
                  <a:pos x="74" y="89"/>
                </a:cxn>
                <a:cxn ang="0">
                  <a:pos x="52" y="81"/>
                </a:cxn>
                <a:cxn ang="0">
                  <a:pos x="39" y="81"/>
                </a:cxn>
              </a:cxnLst>
              <a:rect l="0" t="0" r="r" b="b"/>
              <a:pathLst>
                <a:path w="96" h="154">
                  <a:moveTo>
                    <a:pt x="85" y="140"/>
                  </a:moveTo>
                  <a:lnTo>
                    <a:pt x="85" y="140"/>
                  </a:lnTo>
                  <a:lnTo>
                    <a:pt x="80" y="146"/>
                  </a:lnTo>
                  <a:lnTo>
                    <a:pt x="74" y="148"/>
                  </a:lnTo>
                  <a:lnTo>
                    <a:pt x="61" y="151"/>
                  </a:lnTo>
                  <a:lnTo>
                    <a:pt x="44" y="154"/>
                  </a:lnTo>
                  <a:lnTo>
                    <a:pt x="30" y="154"/>
                  </a:lnTo>
                  <a:lnTo>
                    <a:pt x="3" y="154"/>
                  </a:lnTo>
                  <a:lnTo>
                    <a:pt x="3" y="121"/>
                  </a:lnTo>
                  <a:lnTo>
                    <a:pt x="3" y="51"/>
                  </a:lnTo>
                  <a:lnTo>
                    <a:pt x="0" y="2"/>
                  </a:lnTo>
                  <a:lnTo>
                    <a:pt x="3" y="2"/>
                  </a:lnTo>
                  <a:lnTo>
                    <a:pt x="33" y="0"/>
                  </a:lnTo>
                  <a:lnTo>
                    <a:pt x="44" y="0"/>
                  </a:lnTo>
                  <a:lnTo>
                    <a:pt x="55" y="2"/>
                  </a:lnTo>
                  <a:lnTo>
                    <a:pt x="66" y="5"/>
                  </a:lnTo>
                  <a:lnTo>
                    <a:pt x="77" y="10"/>
                  </a:lnTo>
                  <a:lnTo>
                    <a:pt x="83" y="19"/>
                  </a:lnTo>
                  <a:lnTo>
                    <a:pt x="88" y="27"/>
                  </a:lnTo>
                  <a:lnTo>
                    <a:pt x="88" y="37"/>
                  </a:lnTo>
                  <a:lnTo>
                    <a:pt x="85" y="51"/>
                  </a:lnTo>
                  <a:lnTo>
                    <a:pt x="80" y="62"/>
                  </a:lnTo>
                  <a:lnTo>
                    <a:pt x="69" y="70"/>
                  </a:lnTo>
                  <a:lnTo>
                    <a:pt x="58" y="73"/>
                  </a:lnTo>
                  <a:lnTo>
                    <a:pt x="74" y="75"/>
                  </a:lnTo>
                  <a:lnTo>
                    <a:pt x="85" y="83"/>
                  </a:lnTo>
                  <a:lnTo>
                    <a:pt x="91" y="89"/>
                  </a:lnTo>
                  <a:lnTo>
                    <a:pt x="94" y="94"/>
                  </a:lnTo>
                  <a:lnTo>
                    <a:pt x="96" y="102"/>
                  </a:lnTo>
                  <a:lnTo>
                    <a:pt x="96" y="110"/>
                  </a:lnTo>
                  <a:lnTo>
                    <a:pt x="94" y="127"/>
                  </a:lnTo>
                  <a:lnTo>
                    <a:pt x="85" y="140"/>
                  </a:lnTo>
                  <a:close/>
                  <a:moveTo>
                    <a:pt x="47" y="10"/>
                  </a:moveTo>
                  <a:lnTo>
                    <a:pt x="17" y="10"/>
                  </a:lnTo>
                  <a:lnTo>
                    <a:pt x="14" y="13"/>
                  </a:lnTo>
                  <a:lnTo>
                    <a:pt x="14" y="62"/>
                  </a:lnTo>
                  <a:lnTo>
                    <a:pt x="14" y="70"/>
                  </a:lnTo>
                  <a:lnTo>
                    <a:pt x="30" y="70"/>
                  </a:lnTo>
                  <a:lnTo>
                    <a:pt x="44" y="67"/>
                  </a:lnTo>
                  <a:lnTo>
                    <a:pt x="61" y="64"/>
                  </a:lnTo>
                  <a:lnTo>
                    <a:pt x="66" y="59"/>
                  </a:lnTo>
                  <a:lnTo>
                    <a:pt x="72" y="54"/>
                  </a:lnTo>
                  <a:lnTo>
                    <a:pt x="74" y="48"/>
                  </a:lnTo>
                  <a:lnTo>
                    <a:pt x="74" y="37"/>
                  </a:lnTo>
                  <a:lnTo>
                    <a:pt x="72" y="27"/>
                  </a:lnTo>
                  <a:lnTo>
                    <a:pt x="66" y="19"/>
                  </a:lnTo>
                  <a:lnTo>
                    <a:pt x="58" y="13"/>
                  </a:lnTo>
                  <a:lnTo>
                    <a:pt x="47" y="10"/>
                  </a:lnTo>
                  <a:close/>
                  <a:moveTo>
                    <a:pt x="39" y="81"/>
                  </a:moveTo>
                  <a:lnTo>
                    <a:pt x="39" y="81"/>
                  </a:lnTo>
                  <a:lnTo>
                    <a:pt x="14" y="81"/>
                  </a:lnTo>
                  <a:lnTo>
                    <a:pt x="14" y="97"/>
                  </a:lnTo>
                  <a:lnTo>
                    <a:pt x="17" y="143"/>
                  </a:lnTo>
                  <a:lnTo>
                    <a:pt x="39" y="143"/>
                  </a:lnTo>
                  <a:lnTo>
                    <a:pt x="50" y="143"/>
                  </a:lnTo>
                  <a:lnTo>
                    <a:pt x="61" y="140"/>
                  </a:lnTo>
                  <a:lnTo>
                    <a:pt x="72" y="135"/>
                  </a:lnTo>
                  <a:lnTo>
                    <a:pt x="80" y="127"/>
                  </a:lnTo>
                  <a:lnTo>
                    <a:pt x="83" y="119"/>
                  </a:lnTo>
                  <a:lnTo>
                    <a:pt x="83" y="110"/>
                  </a:lnTo>
                  <a:lnTo>
                    <a:pt x="83" y="102"/>
                  </a:lnTo>
                  <a:lnTo>
                    <a:pt x="80" y="94"/>
                  </a:lnTo>
                  <a:lnTo>
                    <a:pt x="74" y="89"/>
                  </a:lnTo>
                  <a:lnTo>
                    <a:pt x="69" y="86"/>
                  </a:lnTo>
                  <a:lnTo>
                    <a:pt x="52" y="81"/>
                  </a:lnTo>
                  <a:lnTo>
                    <a:pt x="39"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5" name="Freeform 42"/>
            <p:cNvSpPr>
              <a:spLocks/>
            </p:cNvSpPr>
            <p:nvPr/>
          </p:nvSpPr>
          <p:spPr bwMode="auto">
            <a:xfrm>
              <a:off x="1744"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3"/>
                </a:cxn>
                <a:cxn ang="0">
                  <a:pos x="35" y="113"/>
                </a:cxn>
                <a:cxn ang="0">
                  <a:pos x="35" y="113"/>
                </a:cxn>
                <a:cxn ang="0">
                  <a:pos x="24" y="111"/>
                </a:cxn>
                <a:cxn ang="0">
                  <a:pos x="13" y="108"/>
                </a:cxn>
                <a:cxn ang="0">
                  <a:pos x="13" y="108"/>
                </a:cxn>
                <a:cxn ang="0">
                  <a:pos x="8"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3" y="43"/>
                </a:cxn>
                <a:cxn ang="0">
                  <a:pos x="13" y="67"/>
                </a:cxn>
                <a:cxn ang="0">
                  <a:pos x="13" y="67"/>
                </a:cxn>
                <a:cxn ang="0">
                  <a:pos x="16" y="81"/>
                </a:cxn>
                <a:cxn ang="0">
                  <a:pos x="19" y="92"/>
                </a:cxn>
                <a:cxn ang="0">
                  <a:pos x="27" y="100"/>
                </a:cxn>
                <a:cxn ang="0">
                  <a:pos x="38" y="103"/>
                </a:cxn>
                <a:cxn ang="0">
                  <a:pos x="38" y="103"/>
                </a:cxn>
                <a:cxn ang="0">
                  <a:pos x="49" y="100"/>
                </a:cxn>
                <a:cxn ang="0">
                  <a:pos x="57" y="97"/>
                </a:cxn>
                <a:cxn ang="0">
                  <a:pos x="63" y="94"/>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6" y="113"/>
                  </a:lnTo>
                  <a:lnTo>
                    <a:pt x="35" y="113"/>
                  </a:lnTo>
                  <a:lnTo>
                    <a:pt x="24" y="111"/>
                  </a:lnTo>
                  <a:lnTo>
                    <a:pt x="13" y="108"/>
                  </a:lnTo>
                  <a:lnTo>
                    <a:pt x="8" y="103"/>
                  </a:lnTo>
                  <a:lnTo>
                    <a:pt x="5" y="97"/>
                  </a:lnTo>
                  <a:lnTo>
                    <a:pt x="2" y="84"/>
                  </a:lnTo>
                  <a:lnTo>
                    <a:pt x="2" y="57"/>
                  </a:lnTo>
                  <a:lnTo>
                    <a:pt x="2" y="43"/>
                  </a:lnTo>
                  <a:lnTo>
                    <a:pt x="0" y="3"/>
                  </a:lnTo>
                  <a:lnTo>
                    <a:pt x="2" y="0"/>
                  </a:lnTo>
                  <a:lnTo>
                    <a:pt x="13" y="0"/>
                  </a:lnTo>
                  <a:lnTo>
                    <a:pt x="16" y="0"/>
                  </a:lnTo>
                  <a:lnTo>
                    <a:pt x="13" y="43"/>
                  </a:lnTo>
                  <a:lnTo>
                    <a:pt x="13" y="67"/>
                  </a:lnTo>
                  <a:lnTo>
                    <a:pt x="16" y="81"/>
                  </a:lnTo>
                  <a:lnTo>
                    <a:pt x="19" y="92"/>
                  </a:lnTo>
                  <a:lnTo>
                    <a:pt x="27" y="100"/>
                  </a:lnTo>
                  <a:lnTo>
                    <a:pt x="38" y="103"/>
                  </a:lnTo>
                  <a:lnTo>
                    <a:pt x="49" y="100"/>
                  </a:lnTo>
                  <a:lnTo>
                    <a:pt x="57" y="97"/>
                  </a:lnTo>
                  <a:lnTo>
                    <a:pt x="63" y="94"/>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6" name="Freeform 41"/>
            <p:cNvSpPr>
              <a:spLocks/>
            </p:cNvSpPr>
            <p:nvPr/>
          </p:nvSpPr>
          <p:spPr bwMode="auto">
            <a:xfrm>
              <a:off x="1859" y="783"/>
              <a:ext cx="72" cy="116"/>
            </a:xfrm>
            <a:custGeom>
              <a:avLst/>
              <a:gdLst/>
              <a:ahLst/>
              <a:cxnLst>
                <a:cxn ang="0">
                  <a:pos x="30" y="116"/>
                </a:cxn>
                <a:cxn ang="0">
                  <a:pos x="30" y="116"/>
                </a:cxn>
                <a:cxn ang="0">
                  <a:pos x="17" y="114"/>
                </a:cxn>
                <a:cxn ang="0">
                  <a:pos x="0" y="108"/>
                </a:cxn>
                <a:cxn ang="0">
                  <a:pos x="0" y="106"/>
                </a:cxn>
                <a:cxn ang="0">
                  <a:pos x="0" y="106"/>
                </a:cxn>
                <a:cxn ang="0">
                  <a:pos x="0" y="95"/>
                </a:cxn>
                <a:cxn ang="0">
                  <a:pos x="3" y="92"/>
                </a:cxn>
                <a:cxn ang="0">
                  <a:pos x="3" y="92"/>
                </a:cxn>
                <a:cxn ang="0">
                  <a:pos x="17" y="103"/>
                </a:cxn>
                <a:cxn ang="0">
                  <a:pos x="25" y="106"/>
                </a:cxn>
                <a:cxn ang="0">
                  <a:pos x="33" y="106"/>
                </a:cxn>
                <a:cxn ang="0">
                  <a:pos x="33" y="106"/>
                </a:cxn>
                <a:cxn ang="0">
                  <a:pos x="41" y="106"/>
                </a:cxn>
                <a:cxn ang="0">
                  <a:pos x="50" y="100"/>
                </a:cxn>
                <a:cxn ang="0">
                  <a:pos x="55" y="95"/>
                </a:cxn>
                <a:cxn ang="0">
                  <a:pos x="58" y="84"/>
                </a:cxn>
                <a:cxn ang="0">
                  <a:pos x="58" y="84"/>
                </a:cxn>
                <a:cxn ang="0">
                  <a:pos x="55" y="76"/>
                </a:cxn>
                <a:cxn ang="0">
                  <a:pos x="50" y="68"/>
                </a:cxn>
                <a:cxn ang="0">
                  <a:pos x="39" y="65"/>
                </a:cxn>
                <a:cxn ang="0">
                  <a:pos x="30" y="62"/>
                </a:cxn>
                <a:cxn ang="0">
                  <a:pos x="19" y="60"/>
                </a:cxn>
                <a:cxn ang="0">
                  <a:pos x="8" y="54"/>
                </a:cxn>
                <a:cxn ang="0">
                  <a:pos x="3" y="46"/>
                </a:cxn>
                <a:cxn ang="0">
                  <a:pos x="0" y="33"/>
                </a:cxn>
                <a:cxn ang="0">
                  <a:pos x="0" y="33"/>
                </a:cxn>
                <a:cxn ang="0">
                  <a:pos x="0" y="24"/>
                </a:cxn>
                <a:cxn ang="0">
                  <a:pos x="3" y="16"/>
                </a:cxn>
                <a:cxn ang="0">
                  <a:pos x="11" y="8"/>
                </a:cxn>
                <a:cxn ang="0">
                  <a:pos x="25" y="3"/>
                </a:cxn>
                <a:cxn ang="0">
                  <a:pos x="36" y="0"/>
                </a:cxn>
                <a:cxn ang="0">
                  <a:pos x="36" y="0"/>
                </a:cxn>
                <a:cxn ang="0">
                  <a:pos x="52" y="3"/>
                </a:cxn>
                <a:cxn ang="0">
                  <a:pos x="66" y="8"/>
                </a:cxn>
                <a:cxn ang="0">
                  <a:pos x="66" y="8"/>
                </a:cxn>
                <a:cxn ang="0">
                  <a:pos x="66" y="8"/>
                </a:cxn>
                <a:cxn ang="0">
                  <a:pos x="66" y="22"/>
                </a:cxn>
                <a:cxn ang="0">
                  <a:pos x="63" y="22"/>
                </a:cxn>
                <a:cxn ang="0">
                  <a:pos x="63" y="22"/>
                </a:cxn>
                <a:cxn ang="0">
                  <a:pos x="50" y="14"/>
                </a:cxn>
                <a:cxn ang="0">
                  <a:pos x="36" y="14"/>
                </a:cxn>
                <a:cxn ang="0">
                  <a:pos x="36" y="14"/>
                </a:cxn>
                <a:cxn ang="0">
                  <a:pos x="28" y="14"/>
                </a:cxn>
                <a:cxn ang="0">
                  <a:pos x="22" y="16"/>
                </a:cxn>
                <a:cxn ang="0">
                  <a:pos x="17" y="22"/>
                </a:cxn>
                <a:cxn ang="0">
                  <a:pos x="14" y="30"/>
                </a:cxn>
                <a:cxn ang="0">
                  <a:pos x="14" y="30"/>
                </a:cxn>
                <a:cxn ang="0">
                  <a:pos x="17" y="41"/>
                </a:cxn>
                <a:cxn ang="0">
                  <a:pos x="22" y="46"/>
                </a:cxn>
                <a:cxn ang="0">
                  <a:pos x="41" y="52"/>
                </a:cxn>
                <a:cxn ang="0">
                  <a:pos x="52" y="57"/>
                </a:cxn>
                <a:cxn ang="0">
                  <a:pos x="63" y="62"/>
                </a:cxn>
                <a:cxn ang="0">
                  <a:pos x="69" y="70"/>
                </a:cxn>
                <a:cxn ang="0">
                  <a:pos x="72" y="84"/>
                </a:cxn>
                <a:cxn ang="0">
                  <a:pos x="72" y="84"/>
                </a:cxn>
                <a:cxn ang="0">
                  <a:pos x="69" y="92"/>
                </a:cxn>
                <a:cxn ang="0">
                  <a:pos x="69" y="97"/>
                </a:cxn>
                <a:cxn ang="0">
                  <a:pos x="63" y="106"/>
                </a:cxn>
                <a:cxn ang="0">
                  <a:pos x="58" y="108"/>
                </a:cxn>
                <a:cxn ang="0">
                  <a:pos x="47" y="114"/>
                </a:cxn>
                <a:cxn ang="0">
                  <a:pos x="30" y="116"/>
                </a:cxn>
                <a:cxn ang="0">
                  <a:pos x="30" y="116"/>
                </a:cxn>
              </a:cxnLst>
              <a:rect l="0" t="0" r="r" b="b"/>
              <a:pathLst>
                <a:path w="72" h="116">
                  <a:moveTo>
                    <a:pt x="30" y="116"/>
                  </a:moveTo>
                  <a:lnTo>
                    <a:pt x="30" y="116"/>
                  </a:lnTo>
                  <a:lnTo>
                    <a:pt x="17" y="114"/>
                  </a:lnTo>
                  <a:lnTo>
                    <a:pt x="0" y="108"/>
                  </a:lnTo>
                  <a:lnTo>
                    <a:pt x="0" y="106"/>
                  </a:lnTo>
                  <a:lnTo>
                    <a:pt x="0" y="95"/>
                  </a:lnTo>
                  <a:lnTo>
                    <a:pt x="3" y="92"/>
                  </a:lnTo>
                  <a:lnTo>
                    <a:pt x="17" y="103"/>
                  </a:lnTo>
                  <a:lnTo>
                    <a:pt x="25" y="106"/>
                  </a:lnTo>
                  <a:lnTo>
                    <a:pt x="33" y="106"/>
                  </a:lnTo>
                  <a:lnTo>
                    <a:pt x="41" y="106"/>
                  </a:lnTo>
                  <a:lnTo>
                    <a:pt x="50" y="100"/>
                  </a:lnTo>
                  <a:lnTo>
                    <a:pt x="55" y="95"/>
                  </a:lnTo>
                  <a:lnTo>
                    <a:pt x="58" y="84"/>
                  </a:lnTo>
                  <a:lnTo>
                    <a:pt x="55" y="76"/>
                  </a:lnTo>
                  <a:lnTo>
                    <a:pt x="50" y="68"/>
                  </a:lnTo>
                  <a:lnTo>
                    <a:pt x="39" y="65"/>
                  </a:lnTo>
                  <a:lnTo>
                    <a:pt x="30" y="62"/>
                  </a:lnTo>
                  <a:lnTo>
                    <a:pt x="19" y="60"/>
                  </a:lnTo>
                  <a:lnTo>
                    <a:pt x="8" y="54"/>
                  </a:lnTo>
                  <a:lnTo>
                    <a:pt x="3" y="46"/>
                  </a:lnTo>
                  <a:lnTo>
                    <a:pt x="0" y="33"/>
                  </a:lnTo>
                  <a:lnTo>
                    <a:pt x="0" y="24"/>
                  </a:lnTo>
                  <a:lnTo>
                    <a:pt x="3" y="16"/>
                  </a:lnTo>
                  <a:lnTo>
                    <a:pt x="11" y="8"/>
                  </a:lnTo>
                  <a:lnTo>
                    <a:pt x="25" y="3"/>
                  </a:lnTo>
                  <a:lnTo>
                    <a:pt x="36" y="0"/>
                  </a:lnTo>
                  <a:lnTo>
                    <a:pt x="52" y="3"/>
                  </a:lnTo>
                  <a:lnTo>
                    <a:pt x="66" y="8"/>
                  </a:lnTo>
                  <a:lnTo>
                    <a:pt x="66" y="22"/>
                  </a:lnTo>
                  <a:lnTo>
                    <a:pt x="63" y="22"/>
                  </a:lnTo>
                  <a:lnTo>
                    <a:pt x="50" y="14"/>
                  </a:lnTo>
                  <a:lnTo>
                    <a:pt x="36" y="14"/>
                  </a:lnTo>
                  <a:lnTo>
                    <a:pt x="28" y="14"/>
                  </a:lnTo>
                  <a:lnTo>
                    <a:pt x="22" y="16"/>
                  </a:lnTo>
                  <a:lnTo>
                    <a:pt x="17" y="22"/>
                  </a:lnTo>
                  <a:lnTo>
                    <a:pt x="14" y="30"/>
                  </a:lnTo>
                  <a:lnTo>
                    <a:pt x="17" y="41"/>
                  </a:lnTo>
                  <a:lnTo>
                    <a:pt x="22" y="46"/>
                  </a:lnTo>
                  <a:lnTo>
                    <a:pt x="41" y="52"/>
                  </a:lnTo>
                  <a:lnTo>
                    <a:pt x="52" y="57"/>
                  </a:lnTo>
                  <a:lnTo>
                    <a:pt x="63" y="62"/>
                  </a:lnTo>
                  <a:lnTo>
                    <a:pt x="69" y="70"/>
                  </a:lnTo>
                  <a:lnTo>
                    <a:pt x="72" y="84"/>
                  </a:lnTo>
                  <a:lnTo>
                    <a:pt x="69" y="92"/>
                  </a:lnTo>
                  <a:lnTo>
                    <a:pt x="69" y="97"/>
                  </a:lnTo>
                  <a:lnTo>
                    <a:pt x="63" y="106"/>
                  </a:lnTo>
                  <a:lnTo>
                    <a:pt x="58" y="108"/>
                  </a:lnTo>
                  <a:lnTo>
                    <a:pt x="47"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7" name="Freeform 40"/>
            <p:cNvSpPr>
              <a:spLocks noEditPoints="1"/>
            </p:cNvSpPr>
            <p:nvPr/>
          </p:nvSpPr>
          <p:spPr bwMode="auto">
            <a:xfrm>
              <a:off x="1958" y="732"/>
              <a:ext cx="17" cy="165"/>
            </a:xfrm>
            <a:custGeom>
              <a:avLst/>
              <a:gdLst/>
              <a:ahLst/>
              <a:cxnLst>
                <a:cxn ang="0">
                  <a:pos x="17" y="16"/>
                </a:cxn>
                <a:cxn ang="0">
                  <a:pos x="17" y="19"/>
                </a:cxn>
                <a:cxn ang="0">
                  <a:pos x="17" y="19"/>
                </a:cxn>
                <a:cxn ang="0">
                  <a:pos x="3" y="19"/>
                </a:cxn>
                <a:cxn ang="0">
                  <a:pos x="0" y="16"/>
                </a:cxn>
                <a:cxn ang="0">
                  <a:pos x="0" y="16"/>
                </a:cxn>
                <a:cxn ang="0">
                  <a:pos x="0" y="5"/>
                </a:cxn>
                <a:cxn ang="0">
                  <a:pos x="3" y="3"/>
                </a:cxn>
                <a:cxn ang="0">
                  <a:pos x="3" y="3"/>
                </a:cxn>
                <a:cxn ang="0">
                  <a:pos x="17" y="0"/>
                </a:cxn>
                <a:cxn ang="0">
                  <a:pos x="17" y="3"/>
                </a:cxn>
                <a:cxn ang="0">
                  <a:pos x="17" y="3"/>
                </a:cxn>
                <a:cxn ang="0">
                  <a:pos x="17" y="16"/>
                </a:cxn>
                <a:cxn ang="0">
                  <a:pos x="17" y="16"/>
                </a:cxn>
                <a:cxn ang="0">
                  <a:pos x="17" y="165"/>
                </a:cxn>
                <a:cxn ang="0">
                  <a:pos x="17" y="165"/>
                </a:cxn>
                <a:cxn ang="0">
                  <a:pos x="6" y="165"/>
                </a:cxn>
                <a:cxn ang="0">
                  <a:pos x="3" y="165"/>
                </a:cxn>
                <a:cxn ang="0">
                  <a:pos x="3" y="165"/>
                </a:cxn>
                <a:cxn ang="0">
                  <a:pos x="3" y="138"/>
                </a:cxn>
                <a:cxn ang="0">
                  <a:pos x="3" y="138"/>
                </a:cxn>
                <a:cxn ang="0">
                  <a:pos x="3" y="97"/>
                </a:cxn>
                <a:cxn ang="0">
                  <a:pos x="3" y="57"/>
                </a:cxn>
                <a:cxn ang="0">
                  <a:pos x="3" y="57"/>
                </a:cxn>
                <a:cxn ang="0">
                  <a:pos x="3" y="57"/>
                </a:cxn>
                <a:cxn ang="0">
                  <a:pos x="17" y="54"/>
                </a:cxn>
                <a:cxn ang="0">
                  <a:pos x="17" y="54"/>
                </a:cxn>
                <a:cxn ang="0">
                  <a:pos x="17" y="54"/>
                </a:cxn>
                <a:cxn ang="0">
                  <a:pos x="17" y="78"/>
                </a:cxn>
                <a:cxn ang="0">
                  <a:pos x="17" y="78"/>
                </a:cxn>
                <a:cxn ang="0">
                  <a:pos x="17" y="165"/>
                </a:cxn>
                <a:cxn ang="0">
                  <a:pos x="17" y="165"/>
                </a:cxn>
              </a:cxnLst>
              <a:rect l="0" t="0" r="r" b="b"/>
              <a:pathLst>
                <a:path w="17" h="165">
                  <a:moveTo>
                    <a:pt x="17" y="16"/>
                  </a:moveTo>
                  <a:lnTo>
                    <a:pt x="17" y="19"/>
                  </a:lnTo>
                  <a:lnTo>
                    <a:pt x="3" y="19"/>
                  </a:lnTo>
                  <a:lnTo>
                    <a:pt x="0" y="16"/>
                  </a:lnTo>
                  <a:lnTo>
                    <a:pt x="0" y="5"/>
                  </a:lnTo>
                  <a:lnTo>
                    <a:pt x="3" y="3"/>
                  </a:lnTo>
                  <a:lnTo>
                    <a:pt x="17" y="0"/>
                  </a:lnTo>
                  <a:lnTo>
                    <a:pt x="17" y="3"/>
                  </a:lnTo>
                  <a:lnTo>
                    <a:pt x="17" y="16"/>
                  </a:lnTo>
                  <a:close/>
                  <a:moveTo>
                    <a:pt x="17" y="165"/>
                  </a:moveTo>
                  <a:lnTo>
                    <a:pt x="17" y="165"/>
                  </a:lnTo>
                  <a:lnTo>
                    <a:pt x="6" y="165"/>
                  </a:lnTo>
                  <a:lnTo>
                    <a:pt x="3" y="165"/>
                  </a:lnTo>
                  <a:lnTo>
                    <a:pt x="3" y="138"/>
                  </a:lnTo>
                  <a:lnTo>
                    <a:pt x="3" y="97"/>
                  </a:lnTo>
                  <a:lnTo>
                    <a:pt x="3" y="57"/>
                  </a:lnTo>
                  <a:lnTo>
                    <a:pt x="17" y="54"/>
                  </a:lnTo>
                  <a:lnTo>
                    <a:pt x="17" y="78"/>
                  </a:lnTo>
                  <a:lnTo>
                    <a:pt x="17"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8" name="Freeform 39"/>
            <p:cNvSpPr>
              <a:spLocks/>
            </p:cNvSpPr>
            <p:nvPr/>
          </p:nvSpPr>
          <p:spPr bwMode="auto">
            <a:xfrm>
              <a:off x="2010" y="783"/>
              <a:ext cx="86" cy="114"/>
            </a:xfrm>
            <a:custGeom>
              <a:avLst/>
              <a:gdLst/>
              <a:ahLst/>
              <a:cxnLst>
                <a:cxn ang="0">
                  <a:pos x="86" y="114"/>
                </a:cxn>
                <a:cxn ang="0">
                  <a:pos x="86" y="114"/>
                </a:cxn>
                <a:cxn ang="0">
                  <a:pos x="72" y="114"/>
                </a:cxn>
                <a:cxn ang="0">
                  <a:pos x="72" y="114"/>
                </a:cxn>
                <a:cxn ang="0">
                  <a:pos x="72" y="114"/>
                </a:cxn>
                <a:cxn ang="0">
                  <a:pos x="72" y="84"/>
                </a:cxn>
                <a:cxn ang="0">
                  <a:pos x="72" y="84"/>
                </a:cxn>
                <a:cxn ang="0">
                  <a:pos x="72" y="43"/>
                </a:cxn>
                <a:cxn ang="0">
                  <a:pos x="72" y="43"/>
                </a:cxn>
                <a:cxn ang="0">
                  <a:pos x="72" y="33"/>
                </a:cxn>
                <a:cxn ang="0">
                  <a:pos x="66" y="22"/>
                </a:cxn>
                <a:cxn ang="0">
                  <a:pos x="61" y="16"/>
                </a:cxn>
                <a:cxn ang="0">
                  <a:pos x="50" y="14"/>
                </a:cxn>
                <a:cxn ang="0">
                  <a:pos x="50" y="14"/>
                </a:cxn>
                <a:cxn ang="0">
                  <a:pos x="42" y="14"/>
                </a:cxn>
                <a:cxn ang="0">
                  <a:pos x="31" y="16"/>
                </a:cxn>
                <a:cxn ang="0">
                  <a:pos x="17" y="27"/>
                </a:cxn>
                <a:cxn ang="0">
                  <a:pos x="17" y="33"/>
                </a:cxn>
                <a:cxn ang="0">
                  <a:pos x="17" y="33"/>
                </a:cxn>
                <a:cxn ang="0">
                  <a:pos x="17" y="114"/>
                </a:cxn>
                <a:cxn ang="0">
                  <a:pos x="17" y="114"/>
                </a:cxn>
                <a:cxn ang="0">
                  <a:pos x="17" y="114"/>
                </a:cxn>
                <a:cxn ang="0">
                  <a:pos x="6" y="114"/>
                </a:cxn>
                <a:cxn ang="0">
                  <a:pos x="3" y="114"/>
                </a:cxn>
                <a:cxn ang="0">
                  <a:pos x="3" y="114"/>
                </a:cxn>
                <a:cxn ang="0">
                  <a:pos x="3" y="87"/>
                </a:cxn>
                <a:cxn ang="0">
                  <a:pos x="3" y="70"/>
                </a:cxn>
                <a:cxn ang="0">
                  <a:pos x="3" y="70"/>
                </a:cxn>
                <a:cxn ang="0">
                  <a:pos x="0" y="6"/>
                </a:cxn>
                <a:cxn ang="0">
                  <a:pos x="3" y="3"/>
                </a:cxn>
                <a:cxn ang="0">
                  <a:pos x="3" y="3"/>
                </a:cxn>
                <a:cxn ang="0">
                  <a:pos x="14" y="3"/>
                </a:cxn>
                <a:cxn ang="0">
                  <a:pos x="17" y="3"/>
                </a:cxn>
                <a:cxn ang="0">
                  <a:pos x="17" y="3"/>
                </a:cxn>
                <a:cxn ang="0">
                  <a:pos x="17" y="14"/>
                </a:cxn>
                <a:cxn ang="0">
                  <a:pos x="17" y="14"/>
                </a:cxn>
                <a:cxn ang="0">
                  <a:pos x="33" y="6"/>
                </a:cxn>
                <a:cxn ang="0">
                  <a:pos x="42" y="3"/>
                </a:cxn>
                <a:cxn ang="0">
                  <a:pos x="53" y="0"/>
                </a:cxn>
                <a:cxn ang="0">
                  <a:pos x="53" y="0"/>
                </a:cxn>
                <a:cxn ang="0">
                  <a:pos x="61" y="3"/>
                </a:cxn>
                <a:cxn ang="0">
                  <a:pos x="69" y="6"/>
                </a:cxn>
                <a:cxn ang="0">
                  <a:pos x="77" y="11"/>
                </a:cxn>
                <a:cxn ang="0">
                  <a:pos x="83" y="19"/>
                </a:cxn>
                <a:cxn ang="0">
                  <a:pos x="83" y="19"/>
                </a:cxn>
                <a:cxn ang="0">
                  <a:pos x="86" y="33"/>
                </a:cxn>
                <a:cxn ang="0">
                  <a:pos x="86" y="46"/>
                </a:cxn>
                <a:cxn ang="0">
                  <a:pos x="86" y="68"/>
                </a:cxn>
                <a:cxn ang="0">
                  <a:pos x="86" y="68"/>
                </a:cxn>
                <a:cxn ang="0">
                  <a:pos x="86" y="114"/>
                </a:cxn>
                <a:cxn ang="0">
                  <a:pos x="86" y="114"/>
                </a:cxn>
              </a:cxnLst>
              <a:rect l="0" t="0" r="r" b="b"/>
              <a:pathLst>
                <a:path w="86" h="114">
                  <a:moveTo>
                    <a:pt x="86" y="114"/>
                  </a:moveTo>
                  <a:lnTo>
                    <a:pt x="86" y="114"/>
                  </a:lnTo>
                  <a:lnTo>
                    <a:pt x="72" y="114"/>
                  </a:lnTo>
                  <a:lnTo>
                    <a:pt x="72" y="84"/>
                  </a:lnTo>
                  <a:lnTo>
                    <a:pt x="72" y="43"/>
                  </a:lnTo>
                  <a:lnTo>
                    <a:pt x="72" y="33"/>
                  </a:lnTo>
                  <a:lnTo>
                    <a:pt x="66" y="22"/>
                  </a:lnTo>
                  <a:lnTo>
                    <a:pt x="61" y="16"/>
                  </a:lnTo>
                  <a:lnTo>
                    <a:pt x="50" y="14"/>
                  </a:lnTo>
                  <a:lnTo>
                    <a:pt x="42" y="14"/>
                  </a:lnTo>
                  <a:lnTo>
                    <a:pt x="31" y="16"/>
                  </a:lnTo>
                  <a:lnTo>
                    <a:pt x="17" y="27"/>
                  </a:lnTo>
                  <a:lnTo>
                    <a:pt x="17" y="33"/>
                  </a:lnTo>
                  <a:lnTo>
                    <a:pt x="17" y="114"/>
                  </a:lnTo>
                  <a:lnTo>
                    <a:pt x="6" y="114"/>
                  </a:lnTo>
                  <a:lnTo>
                    <a:pt x="3" y="114"/>
                  </a:lnTo>
                  <a:lnTo>
                    <a:pt x="3" y="87"/>
                  </a:lnTo>
                  <a:lnTo>
                    <a:pt x="3" y="70"/>
                  </a:lnTo>
                  <a:lnTo>
                    <a:pt x="0" y="6"/>
                  </a:lnTo>
                  <a:lnTo>
                    <a:pt x="3" y="3"/>
                  </a:lnTo>
                  <a:lnTo>
                    <a:pt x="14" y="3"/>
                  </a:lnTo>
                  <a:lnTo>
                    <a:pt x="17" y="3"/>
                  </a:lnTo>
                  <a:lnTo>
                    <a:pt x="17" y="14"/>
                  </a:lnTo>
                  <a:lnTo>
                    <a:pt x="33" y="6"/>
                  </a:lnTo>
                  <a:lnTo>
                    <a:pt x="42" y="3"/>
                  </a:lnTo>
                  <a:lnTo>
                    <a:pt x="53" y="0"/>
                  </a:lnTo>
                  <a:lnTo>
                    <a:pt x="61" y="3"/>
                  </a:lnTo>
                  <a:lnTo>
                    <a:pt x="69" y="6"/>
                  </a:lnTo>
                  <a:lnTo>
                    <a:pt x="77" y="11"/>
                  </a:lnTo>
                  <a:lnTo>
                    <a:pt x="83" y="19"/>
                  </a:lnTo>
                  <a:lnTo>
                    <a:pt x="86" y="33"/>
                  </a:lnTo>
                  <a:lnTo>
                    <a:pt x="86" y="46"/>
                  </a:lnTo>
                  <a:lnTo>
                    <a:pt x="86" y="68"/>
                  </a:lnTo>
                  <a:lnTo>
                    <a:pt x="86"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9" name="Freeform 38"/>
            <p:cNvSpPr>
              <a:spLocks noEditPoints="1"/>
            </p:cNvSpPr>
            <p:nvPr/>
          </p:nvSpPr>
          <p:spPr bwMode="auto">
            <a:xfrm>
              <a:off x="2129" y="783"/>
              <a:ext cx="90" cy="116"/>
            </a:xfrm>
            <a:custGeom>
              <a:avLst/>
              <a:gdLst/>
              <a:ahLst/>
              <a:cxnLst>
                <a:cxn ang="0">
                  <a:pos x="90" y="57"/>
                </a:cxn>
                <a:cxn ang="0">
                  <a:pos x="11" y="57"/>
                </a:cxn>
                <a:cxn ang="0">
                  <a:pos x="11" y="57"/>
                </a:cxn>
                <a:cxn ang="0">
                  <a:pos x="13" y="76"/>
                </a:cxn>
                <a:cxn ang="0">
                  <a:pos x="22" y="89"/>
                </a:cxn>
                <a:cxn ang="0">
                  <a:pos x="27" y="97"/>
                </a:cxn>
                <a:cxn ang="0">
                  <a:pos x="35" y="100"/>
                </a:cxn>
                <a:cxn ang="0">
                  <a:pos x="44" y="103"/>
                </a:cxn>
                <a:cxn ang="0">
                  <a:pos x="52" y="106"/>
                </a:cxn>
                <a:cxn ang="0">
                  <a:pos x="52" y="106"/>
                </a:cxn>
                <a:cxn ang="0">
                  <a:pos x="60" y="103"/>
                </a:cxn>
                <a:cxn ang="0">
                  <a:pos x="71" y="100"/>
                </a:cxn>
                <a:cxn ang="0">
                  <a:pos x="77" y="97"/>
                </a:cxn>
                <a:cxn ang="0">
                  <a:pos x="85" y="89"/>
                </a:cxn>
                <a:cxn ang="0">
                  <a:pos x="88" y="92"/>
                </a:cxn>
                <a:cxn ang="0">
                  <a:pos x="88" y="92"/>
                </a:cxn>
                <a:cxn ang="0">
                  <a:pos x="85" y="103"/>
                </a:cxn>
                <a:cxn ang="0">
                  <a:pos x="85" y="106"/>
                </a:cxn>
                <a:cxn ang="0">
                  <a:pos x="85" y="106"/>
                </a:cxn>
                <a:cxn ang="0">
                  <a:pos x="68" y="114"/>
                </a:cxn>
                <a:cxn ang="0">
                  <a:pos x="49" y="116"/>
                </a:cxn>
                <a:cxn ang="0">
                  <a:pos x="49" y="116"/>
                </a:cxn>
                <a:cxn ang="0">
                  <a:pos x="38" y="116"/>
                </a:cxn>
                <a:cxn ang="0">
                  <a:pos x="27" y="111"/>
                </a:cxn>
                <a:cxn ang="0">
                  <a:pos x="19" y="108"/>
                </a:cxn>
                <a:cxn ang="0">
                  <a:pos x="11" y="100"/>
                </a:cxn>
                <a:cxn ang="0">
                  <a:pos x="5" y="92"/>
                </a:cxn>
                <a:cxn ang="0">
                  <a:pos x="2" y="81"/>
                </a:cxn>
                <a:cxn ang="0">
                  <a:pos x="0" y="70"/>
                </a:cxn>
                <a:cxn ang="0">
                  <a:pos x="0" y="60"/>
                </a:cxn>
                <a:cxn ang="0">
                  <a:pos x="0" y="60"/>
                </a:cxn>
                <a:cxn ang="0">
                  <a:pos x="2" y="35"/>
                </a:cxn>
                <a:cxn ang="0">
                  <a:pos x="5" y="27"/>
                </a:cxn>
                <a:cxn ang="0">
                  <a:pos x="11" y="16"/>
                </a:cxn>
                <a:cxn ang="0">
                  <a:pos x="16" y="11"/>
                </a:cxn>
                <a:cxn ang="0">
                  <a:pos x="27" y="6"/>
                </a:cxn>
                <a:cxn ang="0">
                  <a:pos x="35" y="3"/>
                </a:cxn>
                <a:cxn ang="0">
                  <a:pos x="46" y="0"/>
                </a:cxn>
                <a:cxn ang="0">
                  <a:pos x="46" y="0"/>
                </a:cxn>
                <a:cxn ang="0">
                  <a:pos x="57" y="3"/>
                </a:cxn>
                <a:cxn ang="0">
                  <a:pos x="68" y="6"/>
                </a:cxn>
                <a:cxn ang="0">
                  <a:pos x="74" y="11"/>
                </a:cxn>
                <a:cxn ang="0">
                  <a:pos x="79" y="16"/>
                </a:cxn>
                <a:cxn ang="0">
                  <a:pos x="85" y="24"/>
                </a:cxn>
                <a:cxn ang="0">
                  <a:pos x="88" y="35"/>
                </a:cxn>
                <a:cxn ang="0">
                  <a:pos x="90" y="57"/>
                </a:cxn>
                <a:cxn ang="0">
                  <a:pos x="90" y="57"/>
                </a:cxn>
                <a:cxn ang="0">
                  <a:pos x="46" y="11"/>
                </a:cxn>
                <a:cxn ang="0">
                  <a:pos x="46" y="11"/>
                </a:cxn>
                <a:cxn ang="0">
                  <a:pos x="33" y="14"/>
                </a:cxn>
                <a:cxn ang="0">
                  <a:pos x="22" y="22"/>
                </a:cxn>
                <a:cxn ang="0">
                  <a:pos x="16" y="33"/>
                </a:cxn>
                <a:cxn ang="0">
                  <a:pos x="13" y="46"/>
                </a:cxn>
                <a:cxn ang="0">
                  <a:pos x="77" y="46"/>
                </a:cxn>
                <a:cxn ang="0">
                  <a:pos x="77" y="46"/>
                </a:cxn>
                <a:cxn ang="0">
                  <a:pos x="74" y="33"/>
                </a:cxn>
                <a:cxn ang="0">
                  <a:pos x="68" y="22"/>
                </a:cxn>
                <a:cxn ang="0">
                  <a:pos x="60" y="14"/>
                </a:cxn>
                <a:cxn ang="0">
                  <a:pos x="46" y="11"/>
                </a:cxn>
                <a:cxn ang="0">
                  <a:pos x="46" y="11"/>
                </a:cxn>
              </a:cxnLst>
              <a:rect l="0" t="0" r="r" b="b"/>
              <a:pathLst>
                <a:path w="90" h="116">
                  <a:moveTo>
                    <a:pt x="90" y="57"/>
                  </a:moveTo>
                  <a:lnTo>
                    <a:pt x="11" y="57"/>
                  </a:lnTo>
                  <a:lnTo>
                    <a:pt x="13" y="76"/>
                  </a:lnTo>
                  <a:lnTo>
                    <a:pt x="22" y="89"/>
                  </a:lnTo>
                  <a:lnTo>
                    <a:pt x="27" y="97"/>
                  </a:lnTo>
                  <a:lnTo>
                    <a:pt x="35" y="100"/>
                  </a:lnTo>
                  <a:lnTo>
                    <a:pt x="44" y="103"/>
                  </a:lnTo>
                  <a:lnTo>
                    <a:pt x="52" y="106"/>
                  </a:lnTo>
                  <a:lnTo>
                    <a:pt x="60" y="103"/>
                  </a:lnTo>
                  <a:lnTo>
                    <a:pt x="71" y="100"/>
                  </a:lnTo>
                  <a:lnTo>
                    <a:pt x="77" y="97"/>
                  </a:lnTo>
                  <a:lnTo>
                    <a:pt x="85" y="89"/>
                  </a:lnTo>
                  <a:lnTo>
                    <a:pt x="88" y="92"/>
                  </a:lnTo>
                  <a:lnTo>
                    <a:pt x="85" y="103"/>
                  </a:lnTo>
                  <a:lnTo>
                    <a:pt x="85" y="106"/>
                  </a:lnTo>
                  <a:lnTo>
                    <a:pt x="68" y="114"/>
                  </a:lnTo>
                  <a:lnTo>
                    <a:pt x="49" y="116"/>
                  </a:lnTo>
                  <a:lnTo>
                    <a:pt x="38" y="116"/>
                  </a:lnTo>
                  <a:lnTo>
                    <a:pt x="27" y="111"/>
                  </a:lnTo>
                  <a:lnTo>
                    <a:pt x="19" y="108"/>
                  </a:lnTo>
                  <a:lnTo>
                    <a:pt x="11" y="100"/>
                  </a:lnTo>
                  <a:lnTo>
                    <a:pt x="5" y="92"/>
                  </a:lnTo>
                  <a:lnTo>
                    <a:pt x="2" y="81"/>
                  </a:lnTo>
                  <a:lnTo>
                    <a:pt x="0" y="70"/>
                  </a:lnTo>
                  <a:lnTo>
                    <a:pt x="0" y="60"/>
                  </a:lnTo>
                  <a:lnTo>
                    <a:pt x="2" y="35"/>
                  </a:lnTo>
                  <a:lnTo>
                    <a:pt x="5" y="27"/>
                  </a:lnTo>
                  <a:lnTo>
                    <a:pt x="11" y="16"/>
                  </a:lnTo>
                  <a:lnTo>
                    <a:pt x="16" y="11"/>
                  </a:lnTo>
                  <a:lnTo>
                    <a:pt x="27" y="6"/>
                  </a:lnTo>
                  <a:lnTo>
                    <a:pt x="35" y="3"/>
                  </a:lnTo>
                  <a:lnTo>
                    <a:pt x="46" y="0"/>
                  </a:lnTo>
                  <a:lnTo>
                    <a:pt x="57" y="3"/>
                  </a:lnTo>
                  <a:lnTo>
                    <a:pt x="68" y="6"/>
                  </a:lnTo>
                  <a:lnTo>
                    <a:pt x="74" y="11"/>
                  </a:lnTo>
                  <a:lnTo>
                    <a:pt x="79" y="16"/>
                  </a:lnTo>
                  <a:lnTo>
                    <a:pt x="85" y="24"/>
                  </a:lnTo>
                  <a:lnTo>
                    <a:pt x="88" y="35"/>
                  </a:lnTo>
                  <a:lnTo>
                    <a:pt x="90" y="57"/>
                  </a:lnTo>
                  <a:close/>
                  <a:moveTo>
                    <a:pt x="46" y="11"/>
                  </a:moveTo>
                  <a:lnTo>
                    <a:pt x="46" y="11"/>
                  </a:lnTo>
                  <a:lnTo>
                    <a:pt x="33" y="14"/>
                  </a:lnTo>
                  <a:lnTo>
                    <a:pt x="22" y="22"/>
                  </a:lnTo>
                  <a:lnTo>
                    <a:pt x="16" y="33"/>
                  </a:lnTo>
                  <a:lnTo>
                    <a:pt x="13" y="46"/>
                  </a:lnTo>
                  <a:lnTo>
                    <a:pt x="77" y="46"/>
                  </a:lnTo>
                  <a:lnTo>
                    <a:pt x="74" y="33"/>
                  </a:lnTo>
                  <a:lnTo>
                    <a:pt x="68"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37"/>
            <p:cNvSpPr>
              <a:spLocks/>
            </p:cNvSpPr>
            <p:nvPr/>
          </p:nvSpPr>
          <p:spPr bwMode="auto">
            <a:xfrm>
              <a:off x="2244" y="783"/>
              <a:ext cx="72" cy="116"/>
            </a:xfrm>
            <a:custGeom>
              <a:avLst/>
              <a:gdLst/>
              <a:ahLst/>
              <a:cxnLst>
                <a:cxn ang="0">
                  <a:pos x="30" y="116"/>
                </a:cxn>
                <a:cxn ang="0">
                  <a:pos x="30" y="116"/>
                </a:cxn>
                <a:cxn ang="0">
                  <a:pos x="14" y="114"/>
                </a:cxn>
                <a:cxn ang="0">
                  <a:pos x="0" y="108"/>
                </a:cxn>
                <a:cxn ang="0">
                  <a:pos x="0" y="106"/>
                </a:cxn>
                <a:cxn ang="0">
                  <a:pos x="0" y="106"/>
                </a:cxn>
                <a:cxn ang="0">
                  <a:pos x="0" y="95"/>
                </a:cxn>
                <a:cxn ang="0">
                  <a:pos x="3" y="92"/>
                </a:cxn>
                <a:cxn ang="0">
                  <a:pos x="3" y="92"/>
                </a:cxn>
                <a:cxn ang="0">
                  <a:pos x="17" y="103"/>
                </a:cxn>
                <a:cxn ang="0">
                  <a:pos x="22" y="106"/>
                </a:cxn>
                <a:cxn ang="0">
                  <a:pos x="30" y="106"/>
                </a:cxn>
                <a:cxn ang="0">
                  <a:pos x="30" y="106"/>
                </a:cxn>
                <a:cxn ang="0">
                  <a:pos x="41" y="106"/>
                </a:cxn>
                <a:cxn ang="0">
                  <a:pos x="50" y="100"/>
                </a:cxn>
                <a:cxn ang="0">
                  <a:pos x="55" y="95"/>
                </a:cxn>
                <a:cxn ang="0">
                  <a:pos x="58" y="84"/>
                </a:cxn>
                <a:cxn ang="0">
                  <a:pos x="58" y="84"/>
                </a:cxn>
                <a:cxn ang="0">
                  <a:pos x="55" y="76"/>
                </a:cxn>
                <a:cxn ang="0">
                  <a:pos x="50" y="68"/>
                </a:cxn>
                <a:cxn ang="0">
                  <a:pos x="39" y="65"/>
                </a:cxn>
                <a:cxn ang="0">
                  <a:pos x="28" y="62"/>
                </a:cxn>
                <a:cxn ang="0">
                  <a:pos x="17" y="60"/>
                </a:cxn>
                <a:cxn ang="0">
                  <a:pos x="8" y="54"/>
                </a:cxn>
                <a:cxn ang="0">
                  <a:pos x="3" y="46"/>
                </a:cxn>
                <a:cxn ang="0">
                  <a:pos x="0" y="33"/>
                </a:cxn>
                <a:cxn ang="0">
                  <a:pos x="0" y="33"/>
                </a:cxn>
                <a:cxn ang="0">
                  <a:pos x="0" y="24"/>
                </a:cxn>
                <a:cxn ang="0">
                  <a:pos x="3" y="16"/>
                </a:cxn>
                <a:cxn ang="0">
                  <a:pos x="11" y="8"/>
                </a:cxn>
                <a:cxn ang="0">
                  <a:pos x="22" y="3"/>
                </a:cxn>
                <a:cxn ang="0">
                  <a:pos x="36" y="0"/>
                </a:cxn>
                <a:cxn ang="0">
                  <a:pos x="36" y="0"/>
                </a:cxn>
                <a:cxn ang="0">
                  <a:pos x="50" y="3"/>
                </a:cxn>
                <a:cxn ang="0">
                  <a:pos x="63" y="8"/>
                </a:cxn>
                <a:cxn ang="0">
                  <a:pos x="66" y="8"/>
                </a:cxn>
                <a:cxn ang="0">
                  <a:pos x="66" y="8"/>
                </a:cxn>
                <a:cxn ang="0">
                  <a:pos x="63" y="22"/>
                </a:cxn>
                <a:cxn ang="0">
                  <a:pos x="63" y="22"/>
                </a:cxn>
                <a:cxn ang="0">
                  <a:pos x="63" y="22"/>
                </a:cxn>
                <a:cxn ang="0">
                  <a:pos x="50" y="14"/>
                </a:cxn>
                <a:cxn ang="0">
                  <a:pos x="36" y="14"/>
                </a:cxn>
                <a:cxn ang="0">
                  <a:pos x="36" y="14"/>
                </a:cxn>
                <a:cxn ang="0">
                  <a:pos x="28" y="14"/>
                </a:cxn>
                <a:cxn ang="0">
                  <a:pos x="19" y="16"/>
                </a:cxn>
                <a:cxn ang="0">
                  <a:pos x="14" y="22"/>
                </a:cxn>
                <a:cxn ang="0">
                  <a:pos x="11" y="30"/>
                </a:cxn>
                <a:cxn ang="0">
                  <a:pos x="11" y="30"/>
                </a:cxn>
                <a:cxn ang="0">
                  <a:pos x="14" y="41"/>
                </a:cxn>
                <a:cxn ang="0">
                  <a:pos x="22" y="46"/>
                </a:cxn>
                <a:cxn ang="0">
                  <a:pos x="41" y="52"/>
                </a:cxn>
                <a:cxn ang="0">
                  <a:pos x="52" y="57"/>
                </a:cxn>
                <a:cxn ang="0">
                  <a:pos x="61" y="62"/>
                </a:cxn>
                <a:cxn ang="0">
                  <a:pos x="69" y="70"/>
                </a:cxn>
                <a:cxn ang="0">
                  <a:pos x="72" y="84"/>
                </a:cxn>
                <a:cxn ang="0">
                  <a:pos x="72" y="84"/>
                </a:cxn>
                <a:cxn ang="0">
                  <a:pos x="69" y="92"/>
                </a:cxn>
                <a:cxn ang="0">
                  <a:pos x="66" y="97"/>
                </a:cxn>
                <a:cxn ang="0">
                  <a:pos x="63" y="106"/>
                </a:cxn>
                <a:cxn ang="0">
                  <a:pos x="58" y="108"/>
                </a:cxn>
                <a:cxn ang="0">
                  <a:pos x="44" y="114"/>
                </a:cxn>
                <a:cxn ang="0">
                  <a:pos x="30" y="116"/>
                </a:cxn>
                <a:cxn ang="0">
                  <a:pos x="30" y="116"/>
                </a:cxn>
              </a:cxnLst>
              <a:rect l="0" t="0" r="r" b="b"/>
              <a:pathLst>
                <a:path w="72" h="116">
                  <a:moveTo>
                    <a:pt x="30" y="116"/>
                  </a:moveTo>
                  <a:lnTo>
                    <a:pt x="30" y="116"/>
                  </a:lnTo>
                  <a:lnTo>
                    <a:pt x="14" y="114"/>
                  </a:lnTo>
                  <a:lnTo>
                    <a:pt x="0" y="108"/>
                  </a:lnTo>
                  <a:lnTo>
                    <a:pt x="0" y="106"/>
                  </a:lnTo>
                  <a:lnTo>
                    <a:pt x="0" y="95"/>
                  </a:lnTo>
                  <a:lnTo>
                    <a:pt x="3" y="92"/>
                  </a:lnTo>
                  <a:lnTo>
                    <a:pt x="17" y="103"/>
                  </a:lnTo>
                  <a:lnTo>
                    <a:pt x="22" y="106"/>
                  </a:lnTo>
                  <a:lnTo>
                    <a:pt x="30" y="106"/>
                  </a:lnTo>
                  <a:lnTo>
                    <a:pt x="41" y="106"/>
                  </a:lnTo>
                  <a:lnTo>
                    <a:pt x="50" y="100"/>
                  </a:lnTo>
                  <a:lnTo>
                    <a:pt x="55" y="95"/>
                  </a:lnTo>
                  <a:lnTo>
                    <a:pt x="58" y="84"/>
                  </a:lnTo>
                  <a:lnTo>
                    <a:pt x="55" y="76"/>
                  </a:lnTo>
                  <a:lnTo>
                    <a:pt x="50" y="68"/>
                  </a:lnTo>
                  <a:lnTo>
                    <a:pt x="39" y="65"/>
                  </a:lnTo>
                  <a:lnTo>
                    <a:pt x="28" y="62"/>
                  </a:lnTo>
                  <a:lnTo>
                    <a:pt x="17" y="60"/>
                  </a:lnTo>
                  <a:lnTo>
                    <a:pt x="8" y="54"/>
                  </a:lnTo>
                  <a:lnTo>
                    <a:pt x="3" y="46"/>
                  </a:lnTo>
                  <a:lnTo>
                    <a:pt x="0" y="33"/>
                  </a:lnTo>
                  <a:lnTo>
                    <a:pt x="0" y="24"/>
                  </a:lnTo>
                  <a:lnTo>
                    <a:pt x="3" y="16"/>
                  </a:lnTo>
                  <a:lnTo>
                    <a:pt x="11" y="8"/>
                  </a:lnTo>
                  <a:lnTo>
                    <a:pt x="22" y="3"/>
                  </a:lnTo>
                  <a:lnTo>
                    <a:pt x="36" y="0"/>
                  </a:lnTo>
                  <a:lnTo>
                    <a:pt x="50" y="3"/>
                  </a:lnTo>
                  <a:lnTo>
                    <a:pt x="63" y="8"/>
                  </a:lnTo>
                  <a:lnTo>
                    <a:pt x="66" y="8"/>
                  </a:lnTo>
                  <a:lnTo>
                    <a:pt x="63" y="22"/>
                  </a:lnTo>
                  <a:lnTo>
                    <a:pt x="50" y="14"/>
                  </a:lnTo>
                  <a:lnTo>
                    <a:pt x="36" y="14"/>
                  </a:lnTo>
                  <a:lnTo>
                    <a:pt x="28" y="14"/>
                  </a:lnTo>
                  <a:lnTo>
                    <a:pt x="19" y="16"/>
                  </a:lnTo>
                  <a:lnTo>
                    <a:pt x="14" y="22"/>
                  </a:lnTo>
                  <a:lnTo>
                    <a:pt x="11" y="30"/>
                  </a:lnTo>
                  <a:lnTo>
                    <a:pt x="14" y="41"/>
                  </a:lnTo>
                  <a:lnTo>
                    <a:pt x="22" y="46"/>
                  </a:lnTo>
                  <a:lnTo>
                    <a:pt x="41" y="52"/>
                  </a:lnTo>
                  <a:lnTo>
                    <a:pt x="52" y="57"/>
                  </a:lnTo>
                  <a:lnTo>
                    <a:pt x="61" y="62"/>
                  </a:lnTo>
                  <a:lnTo>
                    <a:pt x="69" y="70"/>
                  </a:lnTo>
                  <a:lnTo>
                    <a:pt x="72" y="84"/>
                  </a:lnTo>
                  <a:lnTo>
                    <a:pt x="69" y="92"/>
                  </a:lnTo>
                  <a:lnTo>
                    <a:pt x="66" y="97"/>
                  </a:lnTo>
                  <a:lnTo>
                    <a:pt x="63" y="106"/>
                  </a:lnTo>
                  <a:lnTo>
                    <a:pt x="58" y="108"/>
                  </a:lnTo>
                  <a:lnTo>
                    <a:pt x="44"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1" name="Freeform 36"/>
            <p:cNvSpPr>
              <a:spLocks/>
            </p:cNvSpPr>
            <p:nvPr/>
          </p:nvSpPr>
          <p:spPr bwMode="auto">
            <a:xfrm>
              <a:off x="2338" y="783"/>
              <a:ext cx="71" cy="116"/>
            </a:xfrm>
            <a:custGeom>
              <a:avLst/>
              <a:gdLst/>
              <a:ahLst/>
              <a:cxnLst>
                <a:cxn ang="0">
                  <a:pos x="33" y="116"/>
                </a:cxn>
                <a:cxn ang="0">
                  <a:pos x="33" y="116"/>
                </a:cxn>
                <a:cxn ang="0">
                  <a:pos x="16" y="114"/>
                </a:cxn>
                <a:cxn ang="0">
                  <a:pos x="0" y="108"/>
                </a:cxn>
                <a:cxn ang="0">
                  <a:pos x="0" y="106"/>
                </a:cxn>
                <a:cxn ang="0">
                  <a:pos x="0" y="106"/>
                </a:cxn>
                <a:cxn ang="0">
                  <a:pos x="2" y="95"/>
                </a:cxn>
                <a:cxn ang="0">
                  <a:pos x="2" y="92"/>
                </a:cxn>
                <a:cxn ang="0">
                  <a:pos x="2" y="92"/>
                </a:cxn>
                <a:cxn ang="0">
                  <a:pos x="16" y="103"/>
                </a:cxn>
                <a:cxn ang="0">
                  <a:pos x="24" y="106"/>
                </a:cxn>
                <a:cxn ang="0">
                  <a:pos x="33" y="106"/>
                </a:cxn>
                <a:cxn ang="0">
                  <a:pos x="33" y="106"/>
                </a:cxn>
                <a:cxn ang="0">
                  <a:pos x="41" y="106"/>
                </a:cxn>
                <a:cxn ang="0">
                  <a:pos x="49" y="100"/>
                </a:cxn>
                <a:cxn ang="0">
                  <a:pos x="57" y="95"/>
                </a:cxn>
                <a:cxn ang="0">
                  <a:pos x="57" y="84"/>
                </a:cxn>
                <a:cxn ang="0">
                  <a:pos x="57" y="84"/>
                </a:cxn>
                <a:cxn ang="0">
                  <a:pos x="55" y="76"/>
                </a:cxn>
                <a:cxn ang="0">
                  <a:pos x="49" y="68"/>
                </a:cxn>
                <a:cxn ang="0">
                  <a:pos x="41" y="65"/>
                </a:cxn>
                <a:cxn ang="0">
                  <a:pos x="30" y="62"/>
                </a:cxn>
                <a:cxn ang="0">
                  <a:pos x="19" y="60"/>
                </a:cxn>
                <a:cxn ang="0">
                  <a:pos x="11" y="54"/>
                </a:cxn>
                <a:cxn ang="0">
                  <a:pos x="2" y="46"/>
                </a:cxn>
                <a:cxn ang="0">
                  <a:pos x="0" y="33"/>
                </a:cxn>
                <a:cxn ang="0">
                  <a:pos x="0" y="33"/>
                </a:cxn>
                <a:cxn ang="0">
                  <a:pos x="2" y="24"/>
                </a:cxn>
                <a:cxn ang="0">
                  <a:pos x="2" y="16"/>
                </a:cxn>
                <a:cxn ang="0">
                  <a:pos x="13" y="8"/>
                </a:cxn>
                <a:cxn ang="0">
                  <a:pos x="24" y="3"/>
                </a:cxn>
                <a:cxn ang="0">
                  <a:pos x="38" y="0"/>
                </a:cxn>
                <a:cxn ang="0">
                  <a:pos x="38" y="0"/>
                </a:cxn>
                <a:cxn ang="0">
                  <a:pos x="52" y="3"/>
                </a:cxn>
                <a:cxn ang="0">
                  <a:pos x="66" y="8"/>
                </a:cxn>
                <a:cxn ang="0">
                  <a:pos x="66" y="8"/>
                </a:cxn>
                <a:cxn ang="0">
                  <a:pos x="66" y="8"/>
                </a:cxn>
                <a:cxn ang="0">
                  <a:pos x="66" y="22"/>
                </a:cxn>
                <a:cxn ang="0">
                  <a:pos x="63" y="22"/>
                </a:cxn>
                <a:cxn ang="0">
                  <a:pos x="63" y="22"/>
                </a:cxn>
                <a:cxn ang="0">
                  <a:pos x="52" y="14"/>
                </a:cxn>
                <a:cxn ang="0">
                  <a:pos x="38" y="14"/>
                </a:cxn>
                <a:cxn ang="0">
                  <a:pos x="38" y="14"/>
                </a:cxn>
                <a:cxn ang="0">
                  <a:pos x="30" y="14"/>
                </a:cxn>
                <a:cxn ang="0">
                  <a:pos x="22" y="16"/>
                </a:cxn>
                <a:cxn ang="0">
                  <a:pos x="16" y="22"/>
                </a:cxn>
                <a:cxn ang="0">
                  <a:pos x="13" y="30"/>
                </a:cxn>
                <a:cxn ang="0">
                  <a:pos x="13" y="30"/>
                </a:cxn>
                <a:cxn ang="0">
                  <a:pos x="16" y="41"/>
                </a:cxn>
                <a:cxn ang="0">
                  <a:pos x="22" y="46"/>
                </a:cxn>
                <a:cxn ang="0">
                  <a:pos x="44" y="52"/>
                </a:cxn>
                <a:cxn ang="0">
                  <a:pos x="52" y="57"/>
                </a:cxn>
                <a:cxn ang="0">
                  <a:pos x="63" y="62"/>
                </a:cxn>
                <a:cxn ang="0">
                  <a:pos x="68" y="70"/>
                </a:cxn>
                <a:cxn ang="0">
                  <a:pos x="71" y="84"/>
                </a:cxn>
                <a:cxn ang="0">
                  <a:pos x="71" y="84"/>
                </a:cxn>
                <a:cxn ang="0">
                  <a:pos x="71" y="92"/>
                </a:cxn>
                <a:cxn ang="0">
                  <a:pos x="68" y="97"/>
                </a:cxn>
                <a:cxn ang="0">
                  <a:pos x="63" y="106"/>
                </a:cxn>
                <a:cxn ang="0">
                  <a:pos x="60" y="108"/>
                </a:cxn>
                <a:cxn ang="0">
                  <a:pos x="46" y="114"/>
                </a:cxn>
                <a:cxn ang="0">
                  <a:pos x="33" y="116"/>
                </a:cxn>
                <a:cxn ang="0">
                  <a:pos x="33" y="116"/>
                </a:cxn>
              </a:cxnLst>
              <a:rect l="0" t="0" r="r" b="b"/>
              <a:pathLst>
                <a:path w="71" h="116">
                  <a:moveTo>
                    <a:pt x="33" y="116"/>
                  </a:moveTo>
                  <a:lnTo>
                    <a:pt x="33" y="116"/>
                  </a:lnTo>
                  <a:lnTo>
                    <a:pt x="16" y="114"/>
                  </a:lnTo>
                  <a:lnTo>
                    <a:pt x="0" y="108"/>
                  </a:lnTo>
                  <a:lnTo>
                    <a:pt x="0" y="106"/>
                  </a:lnTo>
                  <a:lnTo>
                    <a:pt x="2" y="95"/>
                  </a:lnTo>
                  <a:lnTo>
                    <a:pt x="2" y="92"/>
                  </a:lnTo>
                  <a:lnTo>
                    <a:pt x="16" y="103"/>
                  </a:lnTo>
                  <a:lnTo>
                    <a:pt x="24" y="106"/>
                  </a:lnTo>
                  <a:lnTo>
                    <a:pt x="33" y="106"/>
                  </a:lnTo>
                  <a:lnTo>
                    <a:pt x="41" y="106"/>
                  </a:lnTo>
                  <a:lnTo>
                    <a:pt x="49" y="100"/>
                  </a:lnTo>
                  <a:lnTo>
                    <a:pt x="57" y="95"/>
                  </a:lnTo>
                  <a:lnTo>
                    <a:pt x="57" y="84"/>
                  </a:lnTo>
                  <a:lnTo>
                    <a:pt x="55" y="76"/>
                  </a:lnTo>
                  <a:lnTo>
                    <a:pt x="49" y="68"/>
                  </a:lnTo>
                  <a:lnTo>
                    <a:pt x="41" y="65"/>
                  </a:lnTo>
                  <a:lnTo>
                    <a:pt x="30" y="62"/>
                  </a:lnTo>
                  <a:lnTo>
                    <a:pt x="19" y="60"/>
                  </a:lnTo>
                  <a:lnTo>
                    <a:pt x="11" y="54"/>
                  </a:lnTo>
                  <a:lnTo>
                    <a:pt x="2" y="46"/>
                  </a:lnTo>
                  <a:lnTo>
                    <a:pt x="0" y="33"/>
                  </a:lnTo>
                  <a:lnTo>
                    <a:pt x="2" y="24"/>
                  </a:lnTo>
                  <a:lnTo>
                    <a:pt x="2" y="16"/>
                  </a:lnTo>
                  <a:lnTo>
                    <a:pt x="13" y="8"/>
                  </a:lnTo>
                  <a:lnTo>
                    <a:pt x="24" y="3"/>
                  </a:lnTo>
                  <a:lnTo>
                    <a:pt x="38" y="0"/>
                  </a:lnTo>
                  <a:lnTo>
                    <a:pt x="52" y="3"/>
                  </a:lnTo>
                  <a:lnTo>
                    <a:pt x="66" y="8"/>
                  </a:lnTo>
                  <a:lnTo>
                    <a:pt x="66" y="22"/>
                  </a:lnTo>
                  <a:lnTo>
                    <a:pt x="63" y="22"/>
                  </a:lnTo>
                  <a:lnTo>
                    <a:pt x="52" y="14"/>
                  </a:lnTo>
                  <a:lnTo>
                    <a:pt x="38" y="14"/>
                  </a:lnTo>
                  <a:lnTo>
                    <a:pt x="30" y="14"/>
                  </a:lnTo>
                  <a:lnTo>
                    <a:pt x="22" y="16"/>
                  </a:lnTo>
                  <a:lnTo>
                    <a:pt x="16" y="22"/>
                  </a:lnTo>
                  <a:lnTo>
                    <a:pt x="13" y="30"/>
                  </a:lnTo>
                  <a:lnTo>
                    <a:pt x="16" y="41"/>
                  </a:lnTo>
                  <a:lnTo>
                    <a:pt x="22" y="46"/>
                  </a:lnTo>
                  <a:lnTo>
                    <a:pt x="44" y="52"/>
                  </a:lnTo>
                  <a:lnTo>
                    <a:pt x="52" y="57"/>
                  </a:lnTo>
                  <a:lnTo>
                    <a:pt x="63" y="62"/>
                  </a:lnTo>
                  <a:lnTo>
                    <a:pt x="68" y="70"/>
                  </a:lnTo>
                  <a:lnTo>
                    <a:pt x="71" y="84"/>
                  </a:lnTo>
                  <a:lnTo>
                    <a:pt x="71" y="92"/>
                  </a:lnTo>
                  <a:lnTo>
                    <a:pt x="68" y="97"/>
                  </a:lnTo>
                  <a:lnTo>
                    <a:pt x="63" y="106"/>
                  </a:lnTo>
                  <a:lnTo>
                    <a:pt x="60" y="108"/>
                  </a:lnTo>
                  <a:lnTo>
                    <a:pt x="46"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Freeform 35"/>
            <p:cNvSpPr>
              <a:spLocks/>
            </p:cNvSpPr>
            <p:nvPr/>
          </p:nvSpPr>
          <p:spPr bwMode="auto">
            <a:xfrm>
              <a:off x="2505" y="740"/>
              <a:ext cx="88" cy="159"/>
            </a:xfrm>
            <a:custGeom>
              <a:avLst/>
              <a:gdLst/>
              <a:ahLst/>
              <a:cxnLst>
                <a:cxn ang="0">
                  <a:pos x="83" y="132"/>
                </a:cxn>
                <a:cxn ang="0">
                  <a:pos x="66" y="154"/>
                </a:cxn>
                <a:cxn ang="0">
                  <a:pos x="39" y="159"/>
                </a:cxn>
                <a:cxn ang="0">
                  <a:pos x="20" y="157"/>
                </a:cxn>
                <a:cxn ang="0">
                  <a:pos x="3" y="149"/>
                </a:cxn>
                <a:cxn ang="0">
                  <a:pos x="3" y="132"/>
                </a:cxn>
                <a:cxn ang="0">
                  <a:pos x="3" y="132"/>
                </a:cxn>
                <a:cxn ang="0">
                  <a:pos x="20" y="146"/>
                </a:cxn>
                <a:cxn ang="0">
                  <a:pos x="39" y="149"/>
                </a:cxn>
                <a:cxn ang="0">
                  <a:pos x="53" y="146"/>
                </a:cxn>
                <a:cxn ang="0">
                  <a:pos x="72" y="130"/>
                </a:cxn>
                <a:cxn ang="0">
                  <a:pos x="75" y="116"/>
                </a:cxn>
                <a:cxn ang="0">
                  <a:pos x="72" y="105"/>
                </a:cxn>
                <a:cxn ang="0">
                  <a:pos x="50" y="89"/>
                </a:cxn>
                <a:cxn ang="0">
                  <a:pos x="25" y="76"/>
                </a:cxn>
                <a:cxn ang="0">
                  <a:pos x="3" y="57"/>
                </a:cxn>
                <a:cxn ang="0">
                  <a:pos x="0" y="40"/>
                </a:cxn>
                <a:cxn ang="0">
                  <a:pos x="3" y="30"/>
                </a:cxn>
                <a:cxn ang="0">
                  <a:pos x="9" y="16"/>
                </a:cxn>
                <a:cxn ang="0">
                  <a:pos x="31" y="3"/>
                </a:cxn>
                <a:cxn ang="0">
                  <a:pos x="47" y="0"/>
                </a:cxn>
                <a:cxn ang="0">
                  <a:pos x="80" y="11"/>
                </a:cxn>
                <a:cxn ang="0">
                  <a:pos x="80" y="22"/>
                </a:cxn>
                <a:cxn ang="0">
                  <a:pos x="80" y="24"/>
                </a:cxn>
                <a:cxn ang="0">
                  <a:pos x="47" y="13"/>
                </a:cxn>
                <a:cxn ang="0">
                  <a:pos x="33" y="13"/>
                </a:cxn>
                <a:cxn ang="0">
                  <a:pos x="17" y="27"/>
                </a:cxn>
                <a:cxn ang="0">
                  <a:pos x="14" y="40"/>
                </a:cxn>
                <a:cxn ang="0">
                  <a:pos x="17" y="51"/>
                </a:cxn>
                <a:cxn ang="0">
                  <a:pos x="36" y="67"/>
                </a:cxn>
                <a:cxn ang="0">
                  <a:pos x="64" y="78"/>
                </a:cxn>
                <a:cxn ang="0">
                  <a:pos x="83" y="100"/>
                </a:cxn>
                <a:cxn ang="0">
                  <a:pos x="88" y="116"/>
                </a:cxn>
                <a:cxn ang="0">
                  <a:pos x="83" y="132"/>
                </a:cxn>
              </a:cxnLst>
              <a:rect l="0" t="0" r="r" b="b"/>
              <a:pathLst>
                <a:path w="88" h="159">
                  <a:moveTo>
                    <a:pt x="83" y="132"/>
                  </a:moveTo>
                  <a:lnTo>
                    <a:pt x="83" y="132"/>
                  </a:lnTo>
                  <a:lnTo>
                    <a:pt x="77" y="146"/>
                  </a:lnTo>
                  <a:lnTo>
                    <a:pt x="66" y="154"/>
                  </a:lnTo>
                  <a:lnTo>
                    <a:pt x="53" y="159"/>
                  </a:lnTo>
                  <a:lnTo>
                    <a:pt x="39" y="159"/>
                  </a:lnTo>
                  <a:lnTo>
                    <a:pt x="20" y="157"/>
                  </a:lnTo>
                  <a:lnTo>
                    <a:pt x="11" y="154"/>
                  </a:lnTo>
                  <a:lnTo>
                    <a:pt x="3" y="149"/>
                  </a:lnTo>
                  <a:lnTo>
                    <a:pt x="0" y="146"/>
                  </a:lnTo>
                  <a:lnTo>
                    <a:pt x="3" y="132"/>
                  </a:lnTo>
                  <a:lnTo>
                    <a:pt x="11" y="140"/>
                  </a:lnTo>
                  <a:lnTo>
                    <a:pt x="20" y="146"/>
                  </a:lnTo>
                  <a:lnTo>
                    <a:pt x="31" y="149"/>
                  </a:lnTo>
                  <a:lnTo>
                    <a:pt x="39" y="149"/>
                  </a:lnTo>
                  <a:lnTo>
                    <a:pt x="53" y="146"/>
                  </a:lnTo>
                  <a:lnTo>
                    <a:pt x="64" y="140"/>
                  </a:lnTo>
                  <a:lnTo>
                    <a:pt x="72" y="130"/>
                  </a:lnTo>
                  <a:lnTo>
                    <a:pt x="75" y="116"/>
                  </a:lnTo>
                  <a:lnTo>
                    <a:pt x="72" y="111"/>
                  </a:lnTo>
                  <a:lnTo>
                    <a:pt x="72" y="105"/>
                  </a:lnTo>
                  <a:lnTo>
                    <a:pt x="64" y="95"/>
                  </a:lnTo>
                  <a:lnTo>
                    <a:pt x="50" y="89"/>
                  </a:lnTo>
                  <a:lnTo>
                    <a:pt x="36" y="81"/>
                  </a:lnTo>
                  <a:lnTo>
                    <a:pt x="25" y="76"/>
                  </a:lnTo>
                  <a:lnTo>
                    <a:pt x="11" y="67"/>
                  </a:lnTo>
                  <a:lnTo>
                    <a:pt x="3" y="57"/>
                  </a:lnTo>
                  <a:lnTo>
                    <a:pt x="0" y="49"/>
                  </a:lnTo>
                  <a:lnTo>
                    <a:pt x="0" y="40"/>
                  </a:lnTo>
                  <a:lnTo>
                    <a:pt x="3" y="30"/>
                  </a:lnTo>
                  <a:lnTo>
                    <a:pt x="6" y="22"/>
                  </a:lnTo>
                  <a:lnTo>
                    <a:pt x="9" y="16"/>
                  </a:lnTo>
                  <a:lnTo>
                    <a:pt x="14" y="11"/>
                  </a:lnTo>
                  <a:lnTo>
                    <a:pt x="31" y="3"/>
                  </a:lnTo>
                  <a:lnTo>
                    <a:pt x="47" y="0"/>
                  </a:lnTo>
                  <a:lnTo>
                    <a:pt x="64" y="3"/>
                  </a:lnTo>
                  <a:lnTo>
                    <a:pt x="80" y="11"/>
                  </a:lnTo>
                  <a:lnTo>
                    <a:pt x="83" y="11"/>
                  </a:lnTo>
                  <a:lnTo>
                    <a:pt x="80" y="22"/>
                  </a:lnTo>
                  <a:lnTo>
                    <a:pt x="80" y="24"/>
                  </a:lnTo>
                  <a:lnTo>
                    <a:pt x="64" y="16"/>
                  </a:lnTo>
                  <a:lnTo>
                    <a:pt x="47" y="13"/>
                  </a:lnTo>
                  <a:lnTo>
                    <a:pt x="33" y="13"/>
                  </a:lnTo>
                  <a:lnTo>
                    <a:pt x="25" y="19"/>
                  </a:lnTo>
                  <a:lnTo>
                    <a:pt x="17" y="27"/>
                  </a:lnTo>
                  <a:lnTo>
                    <a:pt x="14" y="40"/>
                  </a:lnTo>
                  <a:lnTo>
                    <a:pt x="14" y="46"/>
                  </a:lnTo>
                  <a:lnTo>
                    <a:pt x="17" y="51"/>
                  </a:lnTo>
                  <a:lnTo>
                    <a:pt x="25" y="59"/>
                  </a:lnTo>
                  <a:lnTo>
                    <a:pt x="36" y="67"/>
                  </a:lnTo>
                  <a:lnTo>
                    <a:pt x="50" y="73"/>
                  </a:lnTo>
                  <a:lnTo>
                    <a:pt x="64" y="78"/>
                  </a:lnTo>
                  <a:lnTo>
                    <a:pt x="75" y="86"/>
                  </a:lnTo>
                  <a:lnTo>
                    <a:pt x="83" y="100"/>
                  </a:lnTo>
                  <a:lnTo>
                    <a:pt x="86" y="108"/>
                  </a:lnTo>
                  <a:lnTo>
                    <a:pt x="88" y="116"/>
                  </a:lnTo>
                  <a:lnTo>
                    <a:pt x="83" y="1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3" name="Freeform 34"/>
            <p:cNvSpPr>
              <a:spLocks/>
            </p:cNvSpPr>
            <p:nvPr/>
          </p:nvSpPr>
          <p:spPr bwMode="auto">
            <a:xfrm>
              <a:off x="2621" y="783"/>
              <a:ext cx="80" cy="116"/>
            </a:xfrm>
            <a:custGeom>
              <a:avLst/>
              <a:gdLst/>
              <a:ahLst/>
              <a:cxnLst>
                <a:cxn ang="0">
                  <a:pos x="77" y="106"/>
                </a:cxn>
                <a:cxn ang="0">
                  <a:pos x="77" y="108"/>
                </a:cxn>
                <a:cxn ang="0">
                  <a:pos x="77" y="108"/>
                </a:cxn>
                <a:cxn ang="0">
                  <a:pos x="63" y="114"/>
                </a:cxn>
                <a:cxn ang="0">
                  <a:pos x="47" y="116"/>
                </a:cxn>
                <a:cxn ang="0">
                  <a:pos x="47" y="116"/>
                </a:cxn>
                <a:cxn ang="0">
                  <a:pos x="38" y="116"/>
                </a:cxn>
                <a:cxn ang="0">
                  <a:pos x="30" y="114"/>
                </a:cxn>
                <a:cxn ang="0">
                  <a:pos x="30" y="114"/>
                </a:cxn>
                <a:cxn ang="0">
                  <a:pos x="16" y="106"/>
                </a:cxn>
                <a:cxn ang="0">
                  <a:pos x="5" y="92"/>
                </a:cxn>
                <a:cxn ang="0">
                  <a:pos x="0" y="79"/>
                </a:cxn>
                <a:cxn ang="0">
                  <a:pos x="0" y="60"/>
                </a:cxn>
                <a:cxn ang="0">
                  <a:pos x="0" y="60"/>
                </a:cxn>
                <a:cxn ang="0">
                  <a:pos x="0" y="49"/>
                </a:cxn>
                <a:cxn ang="0">
                  <a:pos x="3" y="38"/>
                </a:cxn>
                <a:cxn ang="0">
                  <a:pos x="5" y="27"/>
                </a:cxn>
                <a:cxn ang="0">
                  <a:pos x="11" y="19"/>
                </a:cxn>
                <a:cxn ang="0">
                  <a:pos x="19" y="11"/>
                </a:cxn>
                <a:cxn ang="0">
                  <a:pos x="27" y="6"/>
                </a:cxn>
                <a:cxn ang="0">
                  <a:pos x="38" y="3"/>
                </a:cxn>
                <a:cxn ang="0">
                  <a:pos x="49" y="0"/>
                </a:cxn>
                <a:cxn ang="0">
                  <a:pos x="49" y="0"/>
                </a:cxn>
                <a:cxn ang="0">
                  <a:pos x="63" y="3"/>
                </a:cxn>
                <a:cxn ang="0">
                  <a:pos x="77" y="8"/>
                </a:cxn>
                <a:cxn ang="0">
                  <a:pos x="77" y="11"/>
                </a:cxn>
                <a:cxn ang="0">
                  <a:pos x="77" y="11"/>
                </a:cxn>
                <a:cxn ang="0">
                  <a:pos x="77" y="22"/>
                </a:cxn>
                <a:cxn ang="0">
                  <a:pos x="74" y="22"/>
                </a:cxn>
                <a:cxn ang="0">
                  <a:pos x="74" y="22"/>
                </a:cxn>
                <a:cxn ang="0">
                  <a:pos x="63" y="16"/>
                </a:cxn>
                <a:cxn ang="0">
                  <a:pos x="49" y="14"/>
                </a:cxn>
                <a:cxn ang="0">
                  <a:pos x="49" y="14"/>
                </a:cxn>
                <a:cxn ang="0">
                  <a:pos x="41" y="14"/>
                </a:cxn>
                <a:cxn ang="0">
                  <a:pos x="33" y="16"/>
                </a:cxn>
                <a:cxn ang="0">
                  <a:pos x="27" y="22"/>
                </a:cxn>
                <a:cxn ang="0">
                  <a:pos x="22" y="27"/>
                </a:cxn>
                <a:cxn ang="0">
                  <a:pos x="14" y="41"/>
                </a:cxn>
                <a:cxn ang="0">
                  <a:pos x="11" y="60"/>
                </a:cxn>
                <a:cxn ang="0">
                  <a:pos x="11" y="60"/>
                </a:cxn>
                <a:cxn ang="0">
                  <a:pos x="14" y="76"/>
                </a:cxn>
                <a:cxn ang="0">
                  <a:pos x="22" y="92"/>
                </a:cxn>
                <a:cxn ang="0">
                  <a:pos x="25" y="97"/>
                </a:cxn>
                <a:cxn ang="0">
                  <a:pos x="33" y="100"/>
                </a:cxn>
                <a:cxn ang="0">
                  <a:pos x="41" y="103"/>
                </a:cxn>
                <a:cxn ang="0">
                  <a:pos x="49" y="106"/>
                </a:cxn>
                <a:cxn ang="0">
                  <a:pos x="49" y="106"/>
                </a:cxn>
                <a:cxn ang="0">
                  <a:pos x="58" y="103"/>
                </a:cxn>
                <a:cxn ang="0">
                  <a:pos x="63" y="100"/>
                </a:cxn>
                <a:cxn ang="0">
                  <a:pos x="77" y="92"/>
                </a:cxn>
                <a:cxn ang="0">
                  <a:pos x="80" y="92"/>
                </a:cxn>
                <a:cxn ang="0">
                  <a:pos x="80" y="92"/>
                </a:cxn>
                <a:cxn ang="0">
                  <a:pos x="77" y="106"/>
                </a:cxn>
                <a:cxn ang="0">
                  <a:pos x="77" y="106"/>
                </a:cxn>
              </a:cxnLst>
              <a:rect l="0" t="0" r="r" b="b"/>
              <a:pathLst>
                <a:path w="80" h="116">
                  <a:moveTo>
                    <a:pt x="77" y="106"/>
                  </a:moveTo>
                  <a:lnTo>
                    <a:pt x="77" y="108"/>
                  </a:lnTo>
                  <a:lnTo>
                    <a:pt x="63" y="114"/>
                  </a:lnTo>
                  <a:lnTo>
                    <a:pt x="47" y="116"/>
                  </a:lnTo>
                  <a:lnTo>
                    <a:pt x="38" y="116"/>
                  </a:lnTo>
                  <a:lnTo>
                    <a:pt x="30" y="114"/>
                  </a:lnTo>
                  <a:lnTo>
                    <a:pt x="16" y="106"/>
                  </a:lnTo>
                  <a:lnTo>
                    <a:pt x="5" y="92"/>
                  </a:lnTo>
                  <a:lnTo>
                    <a:pt x="0" y="79"/>
                  </a:lnTo>
                  <a:lnTo>
                    <a:pt x="0" y="60"/>
                  </a:lnTo>
                  <a:lnTo>
                    <a:pt x="0" y="49"/>
                  </a:lnTo>
                  <a:lnTo>
                    <a:pt x="3" y="38"/>
                  </a:lnTo>
                  <a:lnTo>
                    <a:pt x="5" y="27"/>
                  </a:lnTo>
                  <a:lnTo>
                    <a:pt x="11" y="19"/>
                  </a:lnTo>
                  <a:lnTo>
                    <a:pt x="19" y="11"/>
                  </a:lnTo>
                  <a:lnTo>
                    <a:pt x="27" y="6"/>
                  </a:lnTo>
                  <a:lnTo>
                    <a:pt x="38" y="3"/>
                  </a:lnTo>
                  <a:lnTo>
                    <a:pt x="49" y="0"/>
                  </a:lnTo>
                  <a:lnTo>
                    <a:pt x="63" y="3"/>
                  </a:lnTo>
                  <a:lnTo>
                    <a:pt x="77" y="8"/>
                  </a:lnTo>
                  <a:lnTo>
                    <a:pt x="77" y="11"/>
                  </a:lnTo>
                  <a:lnTo>
                    <a:pt x="77" y="22"/>
                  </a:lnTo>
                  <a:lnTo>
                    <a:pt x="74" y="22"/>
                  </a:lnTo>
                  <a:lnTo>
                    <a:pt x="63" y="16"/>
                  </a:lnTo>
                  <a:lnTo>
                    <a:pt x="49" y="14"/>
                  </a:lnTo>
                  <a:lnTo>
                    <a:pt x="41" y="14"/>
                  </a:lnTo>
                  <a:lnTo>
                    <a:pt x="33" y="16"/>
                  </a:lnTo>
                  <a:lnTo>
                    <a:pt x="27" y="22"/>
                  </a:lnTo>
                  <a:lnTo>
                    <a:pt x="22" y="27"/>
                  </a:lnTo>
                  <a:lnTo>
                    <a:pt x="14" y="41"/>
                  </a:lnTo>
                  <a:lnTo>
                    <a:pt x="11" y="60"/>
                  </a:lnTo>
                  <a:lnTo>
                    <a:pt x="14" y="76"/>
                  </a:lnTo>
                  <a:lnTo>
                    <a:pt x="22" y="92"/>
                  </a:lnTo>
                  <a:lnTo>
                    <a:pt x="25" y="97"/>
                  </a:lnTo>
                  <a:lnTo>
                    <a:pt x="33" y="100"/>
                  </a:lnTo>
                  <a:lnTo>
                    <a:pt x="41" y="103"/>
                  </a:lnTo>
                  <a:lnTo>
                    <a:pt x="49" y="106"/>
                  </a:lnTo>
                  <a:lnTo>
                    <a:pt x="58" y="103"/>
                  </a:lnTo>
                  <a:lnTo>
                    <a:pt x="63" y="100"/>
                  </a:lnTo>
                  <a:lnTo>
                    <a:pt x="77" y="92"/>
                  </a:lnTo>
                  <a:lnTo>
                    <a:pt x="80" y="92"/>
                  </a:lnTo>
                  <a:lnTo>
                    <a:pt x="77"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4" name="Freeform 33"/>
            <p:cNvSpPr>
              <a:spLocks/>
            </p:cNvSpPr>
            <p:nvPr/>
          </p:nvSpPr>
          <p:spPr bwMode="auto">
            <a:xfrm>
              <a:off x="2723" y="726"/>
              <a:ext cx="85" cy="171"/>
            </a:xfrm>
            <a:custGeom>
              <a:avLst/>
              <a:gdLst/>
              <a:ahLst/>
              <a:cxnLst>
                <a:cxn ang="0">
                  <a:pos x="85" y="171"/>
                </a:cxn>
                <a:cxn ang="0">
                  <a:pos x="85" y="171"/>
                </a:cxn>
                <a:cxn ang="0">
                  <a:pos x="71" y="171"/>
                </a:cxn>
                <a:cxn ang="0">
                  <a:pos x="71" y="171"/>
                </a:cxn>
                <a:cxn ang="0">
                  <a:pos x="71" y="171"/>
                </a:cxn>
                <a:cxn ang="0">
                  <a:pos x="71" y="136"/>
                </a:cxn>
                <a:cxn ang="0">
                  <a:pos x="71" y="136"/>
                </a:cxn>
                <a:cxn ang="0">
                  <a:pos x="71" y="106"/>
                </a:cxn>
                <a:cxn ang="0">
                  <a:pos x="71" y="106"/>
                </a:cxn>
                <a:cxn ang="0">
                  <a:pos x="71" y="92"/>
                </a:cxn>
                <a:cxn ang="0">
                  <a:pos x="68" y="81"/>
                </a:cxn>
                <a:cxn ang="0">
                  <a:pos x="68" y="81"/>
                </a:cxn>
                <a:cxn ang="0">
                  <a:pos x="66" y="76"/>
                </a:cxn>
                <a:cxn ang="0">
                  <a:pos x="60" y="73"/>
                </a:cxn>
                <a:cxn ang="0">
                  <a:pos x="55" y="71"/>
                </a:cxn>
                <a:cxn ang="0">
                  <a:pos x="49" y="71"/>
                </a:cxn>
                <a:cxn ang="0">
                  <a:pos x="49" y="71"/>
                </a:cxn>
                <a:cxn ang="0">
                  <a:pos x="38" y="71"/>
                </a:cxn>
                <a:cxn ang="0">
                  <a:pos x="30" y="73"/>
                </a:cxn>
                <a:cxn ang="0">
                  <a:pos x="16" y="84"/>
                </a:cxn>
                <a:cxn ang="0">
                  <a:pos x="16" y="84"/>
                </a:cxn>
                <a:cxn ang="0">
                  <a:pos x="16" y="87"/>
                </a:cxn>
                <a:cxn ang="0">
                  <a:pos x="16" y="87"/>
                </a:cxn>
                <a:cxn ang="0">
                  <a:pos x="16" y="171"/>
                </a:cxn>
                <a:cxn ang="0">
                  <a:pos x="16" y="171"/>
                </a:cxn>
                <a:cxn ang="0">
                  <a:pos x="16" y="171"/>
                </a:cxn>
                <a:cxn ang="0">
                  <a:pos x="2" y="171"/>
                </a:cxn>
                <a:cxn ang="0">
                  <a:pos x="2" y="171"/>
                </a:cxn>
                <a:cxn ang="0">
                  <a:pos x="2" y="171"/>
                </a:cxn>
                <a:cxn ang="0">
                  <a:pos x="2" y="76"/>
                </a:cxn>
                <a:cxn ang="0">
                  <a:pos x="2" y="76"/>
                </a:cxn>
                <a:cxn ang="0">
                  <a:pos x="2" y="38"/>
                </a:cxn>
                <a:cxn ang="0">
                  <a:pos x="0" y="3"/>
                </a:cxn>
                <a:cxn ang="0">
                  <a:pos x="2" y="0"/>
                </a:cxn>
                <a:cxn ang="0">
                  <a:pos x="2" y="0"/>
                </a:cxn>
                <a:cxn ang="0">
                  <a:pos x="13" y="0"/>
                </a:cxn>
                <a:cxn ang="0">
                  <a:pos x="16" y="0"/>
                </a:cxn>
                <a:cxn ang="0">
                  <a:pos x="16" y="0"/>
                </a:cxn>
                <a:cxn ang="0">
                  <a:pos x="16" y="33"/>
                </a:cxn>
                <a:cxn ang="0">
                  <a:pos x="16" y="71"/>
                </a:cxn>
                <a:cxn ang="0">
                  <a:pos x="16" y="71"/>
                </a:cxn>
                <a:cxn ang="0">
                  <a:pos x="33" y="63"/>
                </a:cxn>
                <a:cxn ang="0">
                  <a:pos x="41" y="60"/>
                </a:cxn>
                <a:cxn ang="0">
                  <a:pos x="52" y="57"/>
                </a:cxn>
                <a:cxn ang="0">
                  <a:pos x="52" y="57"/>
                </a:cxn>
                <a:cxn ang="0">
                  <a:pos x="60" y="60"/>
                </a:cxn>
                <a:cxn ang="0">
                  <a:pos x="68" y="63"/>
                </a:cxn>
                <a:cxn ang="0">
                  <a:pos x="77" y="68"/>
                </a:cxn>
                <a:cxn ang="0">
                  <a:pos x="79" y="76"/>
                </a:cxn>
                <a:cxn ang="0">
                  <a:pos x="79" y="76"/>
                </a:cxn>
                <a:cxn ang="0">
                  <a:pos x="82" y="90"/>
                </a:cxn>
                <a:cxn ang="0">
                  <a:pos x="85" y="103"/>
                </a:cxn>
                <a:cxn ang="0">
                  <a:pos x="85" y="125"/>
                </a:cxn>
                <a:cxn ang="0">
                  <a:pos x="85" y="125"/>
                </a:cxn>
                <a:cxn ang="0">
                  <a:pos x="85" y="171"/>
                </a:cxn>
                <a:cxn ang="0">
                  <a:pos x="85" y="171"/>
                </a:cxn>
              </a:cxnLst>
              <a:rect l="0" t="0" r="r" b="b"/>
              <a:pathLst>
                <a:path w="85" h="171">
                  <a:moveTo>
                    <a:pt x="85" y="171"/>
                  </a:moveTo>
                  <a:lnTo>
                    <a:pt x="85" y="171"/>
                  </a:lnTo>
                  <a:lnTo>
                    <a:pt x="71" y="171"/>
                  </a:lnTo>
                  <a:lnTo>
                    <a:pt x="71" y="136"/>
                  </a:lnTo>
                  <a:lnTo>
                    <a:pt x="71" y="106"/>
                  </a:lnTo>
                  <a:lnTo>
                    <a:pt x="71" y="92"/>
                  </a:lnTo>
                  <a:lnTo>
                    <a:pt x="68" y="81"/>
                  </a:lnTo>
                  <a:lnTo>
                    <a:pt x="66" y="76"/>
                  </a:lnTo>
                  <a:lnTo>
                    <a:pt x="60" y="73"/>
                  </a:lnTo>
                  <a:lnTo>
                    <a:pt x="55" y="71"/>
                  </a:lnTo>
                  <a:lnTo>
                    <a:pt x="49" y="71"/>
                  </a:lnTo>
                  <a:lnTo>
                    <a:pt x="38" y="71"/>
                  </a:lnTo>
                  <a:lnTo>
                    <a:pt x="30" y="73"/>
                  </a:lnTo>
                  <a:lnTo>
                    <a:pt x="16" y="84"/>
                  </a:lnTo>
                  <a:lnTo>
                    <a:pt x="16" y="87"/>
                  </a:lnTo>
                  <a:lnTo>
                    <a:pt x="16" y="171"/>
                  </a:lnTo>
                  <a:lnTo>
                    <a:pt x="2" y="171"/>
                  </a:lnTo>
                  <a:lnTo>
                    <a:pt x="2" y="76"/>
                  </a:lnTo>
                  <a:lnTo>
                    <a:pt x="2" y="38"/>
                  </a:lnTo>
                  <a:lnTo>
                    <a:pt x="0" y="3"/>
                  </a:lnTo>
                  <a:lnTo>
                    <a:pt x="2" y="0"/>
                  </a:lnTo>
                  <a:lnTo>
                    <a:pt x="13" y="0"/>
                  </a:lnTo>
                  <a:lnTo>
                    <a:pt x="16" y="0"/>
                  </a:lnTo>
                  <a:lnTo>
                    <a:pt x="16" y="33"/>
                  </a:lnTo>
                  <a:lnTo>
                    <a:pt x="16" y="71"/>
                  </a:lnTo>
                  <a:lnTo>
                    <a:pt x="33" y="63"/>
                  </a:lnTo>
                  <a:lnTo>
                    <a:pt x="41" y="60"/>
                  </a:lnTo>
                  <a:lnTo>
                    <a:pt x="52" y="57"/>
                  </a:lnTo>
                  <a:lnTo>
                    <a:pt x="60" y="60"/>
                  </a:lnTo>
                  <a:lnTo>
                    <a:pt x="68" y="63"/>
                  </a:lnTo>
                  <a:lnTo>
                    <a:pt x="77" y="68"/>
                  </a:lnTo>
                  <a:lnTo>
                    <a:pt x="79" y="76"/>
                  </a:lnTo>
                  <a:lnTo>
                    <a:pt x="82" y="90"/>
                  </a:lnTo>
                  <a:lnTo>
                    <a:pt x="85" y="103"/>
                  </a:lnTo>
                  <a:lnTo>
                    <a:pt x="85" y="125"/>
                  </a:lnTo>
                  <a:lnTo>
                    <a:pt x="85"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5" name="Freeform 32"/>
            <p:cNvSpPr>
              <a:spLocks noEditPoints="1"/>
            </p:cNvSpPr>
            <p:nvPr/>
          </p:nvSpPr>
          <p:spPr bwMode="auto">
            <a:xfrm>
              <a:off x="2841" y="783"/>
              <a:ext cx="93" cy="116"/>
            </a:xfrm>
            <a:custGeom>
              <a:avLst/>
              <a:gdLst/>
              <a:ahLst/>
              <a:cxnLst>
                <a:cxn ang="0">
                  <a:pos x="47" y="116"/>
                </a:cxn>
                <a:cxn ang="0">
                  <a:pos x="25" y="111"/>
                </a:cxn>
                <a:cxn ang="0">
                  <a:pos x="11" y="100"/>
                </a:cxn>
                <a:cxn ang="0">
                  <a:pos x="3" y="81"/>
                </a:cxn>
                <a:cxn ang="0">
                  <a:pos x="0" y="57"/>
                </a:cxn>
                <a:cxn ang="0">
                  <a:pos x="5" y="24"/>
                </a:cxn>
                <a:cxn ang="0">
                  <a:pos x="16" y="11"/>
                </a:cxn>
                <a:cxn ang="0">
                  <a:pos x="36" y="3"/>
                </a:cxn>
                <a:cxn ang="0">
                  <a:pos x="47" y="0"/>
                </a:cxn>
                <a:cxn ang="0">
                  <a:pos x="69" y="6"/>
                </a:cxn>
                <a:cxn ang="0">
                  <a:pos x="82" y="19"/>
                </a:cxn>
                <a:cxn ang="0">
                  <a:pos x="91" y="35"/>
                </a:cxn>
                <a:cxn ang="0">
                  <a:pos x="93" y="60"/>
                </a:cxn>
                <a:cxn ang="0">
                  <a:pos x="88" y="92"/>
                </a:cxn>
                <a:cxn ang="0">
                  <a:pos x="74" y="106"/>
                </a:cxn>
                <a:cxn ang="0">
                  <a:pos x="58" y="116"/>
                </a:cxn>
                <a:cxn ang="0">
                  <a:pos x="47" y="116"/>
                </a:cxn>
                <a:cxn ang="0">
                  <a:pos x="47" y="11"/>
                </a:cxn>
                <a:cxn ang="0">
                  <a:pos x="30" y="16"/>
                </a:cxn>
                <a:cxn ang="0">
                  <a:pos x="19" y="24"/>
                </a:cxn>
                <a:cxn ang="0">
                  <a:pos x="14" y="57"/>
                </a:cxn>
                <a:cxn ang="0">
                  <a:pos x="14" y="76"/>
                </a:cxn>
                <a:cxn ang="0">
                  <a:pos x="25" y="97"/>
                </a:cxn>
                <a:cxn ang="0">
                  <a:pos x="38" y="103"/>
                </a:cxn>
                <a:cxn ang="0">
                  <a:pos x="47" y="106"/>
                </a:cxn>
                <a:cxn ang="0">
                  <a:pos x="63" y="100"/>
                </a:cxn>
                <a:cxn ang="0">
                  <a:pos x="71" y="92"/>
                </a:cxn>
                <a:cxn ang="0">
                  <a:pos x="80" y="60"/>
                </a:cxn>
                <a:cxn ang="0">
                  <a:pos x="77" y="43"/>
                </a:cxn>
                <a:cxn ang="0">
                  <a:pos x="69" y="22"/>
                </a:cxn>
                <a:cxn ang="0">
                  <a:pos x="55" y="14"/>
                </a:cxn>
                <a:cxn ang="0">
                  <a:pos x="47" y="11"/>
                </a:cxn>
              </a:cxnLst>
              <a:rect l="0" t="0" r="r" b="b"/>
              <a:pathLst>
                <a:path w="93" h="116">
                  <a:moveTo>
                    <a:pt x="47" y="116"/>
                  </a:moveTo>
                  <a:lnTo>
                    <a:pt x="47" y="116"/>
                  </a:lnTo>
                  <a:lnTo>
                    <a:pt x="33" y="116"/>
                  </a:lnTo>
                  <a:lnTo>
                    <a:pt x="25" y="111"/>
                  </a:lnTo>
                  <a:lnTo>
                    <a:pt x="16" y="106"/>
                  </a:lnTo>
                  <a:lnTo>
                    <a:pt x="11" y="100"/>
                  </a:lnTo>
                  <a:lnTo>
                    <a:pt x="5" y="92"/>
                  </a:lnTo>
                  <a:lnTo>
                    <a:pt x="3" y="81"/>
                  </a:lnTo>
                  <a:lnTo>
                    <a:pt x="0" y="57"/>
                  </a:lnTo>
                  <a:lnTo>
                    <a:pt x="3" y="35"/>
                  </a:lnTo>
                  <a:lnTo>
                    <a:pt x="5" y="24"/>
                  </a:lnTo>
                  <a:lnTo>
                    <a:pt x="11" y="16"/>
                  </a:lnTo>
                  <a:lnTo>
                    <a:pt x="16" y="11"/>
                  </a:lnTo>
                  <a:lnTo>
                    <a:pt x="25" y="6"/>
                  </a:lnTo>
                  <a:lnTo>
                    <a:pt x="36" y="3"/>
                  </a:lnTo>
                  <a:lnTo>
                    <a:pt x="47" y="0"/>
                  </a:lnTo>
                  <a:lnTo>
                    <a:pt x="58" y="3"/>
                  </a:lnTo>
                  <a:lnTo>
                    <a:pt x="69" y="6"/>
                  </a:lnTo>
                  <a:lnTo>
                    <a:pt x="77" y="11"/>
                  </a:lnTo>
                  <a:lnTo>
                    <a:pt x="82" y="19"/>
                  </a:lnTo>
                  <a:lnTo>
                    <a:pt x="88" y="27"/>
                  </a:lnTo>
                  <a:lnTo>
                    <a:pt x="91" y="35"/>
                  </a:lnTo>
                  <a:lnTo>
                    <a:pt x="93" y="60"/>
                  </a:lnTo>
                  <a:lnTo>
                    <a:pt x="91" y="81"/>
                  </a:lnTo>
                  <a:lnTo>
                    <a:pt x="88" y="92"/>
                  </a:lnTo>
                  <a:lnTo>
                    <a:pt x="82" y="100"/>
                  </a:lnTo>
                  <a:lnTo>
                    <a:pt x="74" y="106"/>
                  </a:lnTo>
                  <a:lnTo>
                    <a:pt x="66" y="111"/>
                  </a:lnTo>
                  <a:lnTo>
                    <a:pt x="58" y="116"/>
                  </a:lnTo>
                  <a:lnTo>
                    <a:pt x="47" y="116"/>
                  </a:lnTo>
                  <a:close/>
                  <a:moveTo>
                    <a:pt x="47" y="11"/>
                  </a:moveTo>
                  <a:lnTo>
                    <a:pt x="47" y="11"/>
                  </a:lnTo>
                  <a:lnTo>
                    <a:pt x="38" y="14"/>
                  </a:lnTo>
                  <a:lnTo>
                    <a:pt x="30" y="16"/>
                  </a:lnTo>
                  <a:lnTo>
                    <a:pt x="25" y="19"/>
                  </a:lnTo>
                  <a:lnTo>
                    <a:pt x="19" y="24"/>
                  </a:lnTo>
                  <a:lnTo>
                    <a:pt x="14" y="41"/>
                  </a:lnTo>
                  <a:lnTo>
                    <a:pt x="14" y="57"/>
                  </a:lnTo>
                  <a:lnTo>
                    <a:pt x="14" y="76"/>
                  </a:lnTo>
                  <a:lnTo>
                    <a:pt x="19" y="89"/>
                  </a:lnTo>
                  <a:lnTo>
                    <a:pt x="25" y="97"/>
                  </a:lnTo>
                  <a:lnTo>
                    <a:pt x="30" y="100"/>
                  </a:lnTo>
                  <a:lnTo>
                    <a:pt x="38" y="103"/>
                  </a:lnTo>
                  <a:lnTo>
                    <a:pt x="47" y="106"/>
                  </a:lnTo>
                  <a:lnTo>
                    <a:pt x="55" y="103"/>
                  </a:lnTo>
                  <a:lnTo>
                    <a:pt x="63" y="100"/>
                  </a:lnTo>
                  <a:lnTo>
                    <a:pt x="69" y="97"/>
                  </a:lnTo>
                  <a:lnTo>
                    <a:pt x="71" y="92"/>
                  </a:lnTo>
                  <a:lnTo>
                    <a:pt x="77" y="76"/>
                  </a:lnTo>
                  <a:lnTo>
                    <a:pt x="80" y="60"/>
                  </a:lnTo>
                  <a:lnTo>
                    <a:pt x="77" y="43"/>
                  </a:lnTo>
                  <a:lnTo>
                    <a:pt x="74" y="27"/>
                  </a:lnTo>
                  <a:lnTo>
                    <a:pt x="69" y="22"/>
                  </a:lnTo>
                  <a:lnTo>
                    <a:pt x="63" y="16"/>
                  </a:lnTo>
                  <a:lnTo>
                    <a:pt x="55"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6" name="Freeform 31"/>
            <p:cNvSpPr>
              <a:spLocks noEditPoints="1"/>
            </p:cNvSpPr>
            <p:nvPr/>
          </p:nvSpPr>
          <p:spPr bwMode="auto">
            <a:xfrm>
              <a:off x="2959" y="783"/>
              <a:ext cx="96" cy="116"/>
            </a:xfrm>
            <a:custGeom>
              <a:avLst/>
              <a:gdLst/>
              <a:ahLst/>
              <a:cxnLst>
                <a:cxn ang="0">
                  <a:pos x="50" y="116"/>
                </a:cxn>
                <a:cxn ang="0">
                  <a:pos x="28" y="111"/>
                </a:cxn>
                <a:cxn ang="0">
                  <a:pos x="11" y="100"/>
                </a:cxn>
                <a:cxn ang="0">
                  <a:pos x="3" y="81"/>
                </a:cxn>
                <a:cxn ang="0">
                  <a:pos x="0" y="57"/>
                </a:cxn>
                <a:cxn ang="0">
                  <a:pos x="8" y="24"/>
                </a:cxn>
                <a:cxn ang="0">
                  <a:pos x="19" y="11"/>
                </a:cxn>
                <a:cxn ang="0">
                  <a:pos x="39" y="3"/>
                </a:cxn>
                <a:cxn ang="0">
                  <a:pos x="50" y="0"/>
                </a:cxn>
                <a:cxn ang="0">
                  <a:pos x="72" y="6"/>
                </a:cxn>
                <a:cxn ang="0">
                  <a:pos x="85" y="19"/>
                </a:cxn>
                <a:cxn ang="0">
                  <a:pos x="94" y="35"/>
                </a:cxn>
                <a:cxn ang="0">
                  <a:pos x="96" y="60"/>
                </a:cxn>
                <a:cxn ang="0">
                  <a:pos x="91" y="92"/>
                </a:cxn>
                <a:cxn ang="0">
                  <a:pos x="77" y="106"/>
                </a:cxn>
                <a:cxn ang="0">
                  <a:pos x="61" y="116"/>
                </a:cxn>
                <a:cxn ang="0">
                  <a:pos x="50" y="116"/>
                </a:cxn>
                <a:cxn ang="0">
                  <a:pos x="50" y="11"/>
                </a:cxn>
                <a:cxn ang="0">
                  <a:pos x="33" y="16"/>
                </a:cxn>
                <a:cxn ang="0">
                  <a:pos x="22" y="24"/>
                </a:cxn>
                <a:cxn ang="0">
                  <a:pos x="14" y="57"/>
                </a:cxn>
                <a:cxn ang="0">
                  <a:pos x="17" y="76"/>
                </a:cxn>
                <a:cxn ang="0">
                  <a:pos x="28" y="97"/>
                </a:cxn>
                <a:cxn ang="0">
                  <a:pos x="41" y="103"/>
                </a:cxn>
                <a:cxn ang="0">
                  <a:pos x="50" y="106"/>
                </a:cxn>
                <a:cxn ang="0">
                  <a:pos x="66" y="100"/>
                </a:cxn>
                <a:cxn ang="0">
                  <a:pos x="74" y="92"/>
                </a:cxn>
                <a:cxn ang="0">
                  <a:pos x="83" y="60"/>
                </a:cxn>
                <a:cxn ang="0">
                  <a:pos x="80" y="43"/>
                </a:cxn>
                <a:cxn ang="0">
                  <a:pos x="72" y="22"/>
                </a:cxn>
                <a:cxn ang="0">
                  <a:pos x="58" y="14"/>
                </a:cxn>
                <a:cxn ang="0">
                  <a:pos x="50" y="11"/>
                </a:cxn>
              </a:cxnLst>
              <a:rect l="0" t="0" r="r" b="b"/>
              <a:pathLst>
                <a:path w="96" h="116">
                  <a:moveTo>
                    <a:pt x="50" y="116"/>
                  </a:moveTo>
                  <a:lnTo>
                    <a:pt x="50" y="116"/>
                  </a:lnTo>
                  <a:lnTo>
                    <a:pt x="36" y="116"/>
                  </a:lnTo>
                  <a:lnTo>
                    <a:pt x="28" y="111"/>
                  </a:lnTo>
                  <a:lnTo>
                    <a:pt x="19" y="106"/>
                  </a:lnTo>
                  <a:lnTo>
                    <a:pt x="11" y="100"/>
                  </a:lnTo>
                  <a:lnTo>
                    <a:pt x="8" y="92"/>
                  </a:lnTo>
                  <a:lnTo>
                    <a:pt x="3" y="81"/>
                  </a:lnTo>
                  <a:lnTo>
                    <a:pt x="0" y="57"/>
                  </a:lnTo>
                  <a:lnTo>
                    <a:pt x="3" y="35"/>
                  </a:lnTo>
                  <a:lnTo>
                    <a:pt x="8" y="24"/>
                  </a:lnTo>
                  <a:lnTo>
                    <a:pt x="14" y="16"/>
                  </a:lnTo>
                  <a:lnTo>
                    <a:pt x="19" y="11"/>
                  </a:lnTo>
                  <a:lnTo>
                    <a:pt x="28" y="6"/>
                  </a:lnTo>
                  <a:lnTo>
                    <a:pt x="39" y="3"/>
                  </a:lnTo>
                  <a:lnTo>
                    <a:pt x="50" y="0"/>
                  </a:lnTo>
                  <a:lnTo>
                    <a:pt x="61" y="3"/>
                  </a:lnTo>
                  <a:lnTo>
                    <a:pt x="72" y="6"/>
                  </a:lnTo>
                  <a:lnTo>
                    <a:pt x="80" y="11"/>
                  </a:lnTo>
                  <a:lnTo>
                    <a:pt x="85" y="19"/>
                  </a:lnTo>
                  <a:lnTo>
                    <a:pt x="91" y="27"/>
                  </a:lnTo>
                  <a:lnTo>
                    <a:pt x="94" y="35"/>
                  </a:lnTo>
                  <a:lnTo>
                    <a:pt x="96" y="60"/>
                  </a:lnTo>
                  <a:lnTo>
                    <a:pt x="94" y="81"/>
                  </a:lnTo>
                  <a:lnTo>
                    <a:pt x="91" y="92"/>
                  </a:lnTo>
                  <a:lnTo>
                    <a:pt x="85" y="100"/>
                  </a:lnTo>
                  <a:lnTo>
                    <a:pt x="77" y="106"/>
                  </a:lnTo>
                  <a:lnTo>
                    <a:pt x="69" y="111"/>
                  </a:lnTo>
                  <a:lnTo>
                    <a:pt x="61" y="116"/>
                  </a:lnTo>
                  <a:lnTo>
                    <a:pt x="50" y="116"/>
                  </a:lnTo>
                  <a:close/>
                  <a:moveTo>
                    <a:pt x="50" y="11"/>
                  </a:moveTo>
                  <a:lnTo>
                    <a:pt x="50" y="11"/>
                  </a:lnTo>
                  <a:lnTo>
                    <a:pt x="41" y="14"/>
                  </a:lnTo>
                  <a:lnTo>
                    <a:pt x="33" y="16"/>
                  </a:lnTo>
                  <a:lnTo>
                    <a:pt x="28" y="19"/>
                  </a:lnTo>
                  <a:lnTo>
                    <a:pt x="22" y="24"/>
                  </a:lnTo>
                  <a:lnTo>
                    <a:pt x="17" y="41"/>
                  </a:lnTo>
                  <a:lnTo>
                    <a:pt x="14" y="57"/>
                  </a:lnTo>
                  <a:lnTo>
                    <a:pt x="17" y="76"/>
                  </a:lnTo>
                  <a:lnTo>
                    <a:pt x="22" y="89"/>
                  </a:lnTo>
                  <a:lnTo>
                    <a:pt x="28" y="97"/>
                  </a:lnTo>
                  <a:lnTo>
                    <a:pt x="33" y="100"/>
                  </a:lnTo>
                  <a:lnTo>
                    <a:pt x="41" y="103"/>
                  </a:lnTo>
                  <a:lnTo>
                    <a:pt x="50" y="106"/>
                  </a:lnTo>
                  <a:lnTo>
                    <a:pt x="58" y="103"/>
                  </a:lnTo>
                  <a:lnTo>
                    <a:pt x="66" y="100"/>
                  </a:lnTo>
                  <a:lnTo>
                    <a:pt x="72" y="97"/>
                  </a:lnTo>
                  <a:lnTo>
                    <a:pt x="74" y="92"/>
                  </a:lnTo>
                  <a:lnTo>
                    <a:pt x="80" y="76"/>
                  </a:lnTo>
                  <a:lnTo>
                    <a:pt x="83" y="60"/>
                  </a:lnTo>
                  <a:lnTo>
                    <a:pt x="80" y="43"/>
                  </a:lnTo>
                  <a:lnTo>
                    <a:pt x="74" y="27"/>
                  </a:lnTo>
                  <a:lnTo>
                    <a:pt x="72" y="22"/>
                  </a:lnTo>
                  <a:lnTo>
                    <a:pt x="66" y="16"/>
                  </a:lnTo>
                  <a:lnTo>
                    <a:pt x="58" y="14"/>
                  </a:lnTo>
                  <a:lnTo>
                    <a:pt x="5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30"/>
            <p:cNvSpPr>
              <a:spLocks/>
            </p:cNvSpPr>
            <p:nvPr/>
          </p:nvSpPr>
          <p:spPr bwMode="auto">
            <a:xfrm>
              <a:off x="3086" y="726"/>
              <a:ext cx="16" cy="171"/>
            </a:xfrm>
            <a:custGeom>
              <a:avLst/>
              <a:gdLst/>
              <a:ahLst/>
              <a:cxnLst>
                <a:cxn ang="0">
                  <a:pos x="13" y="171"/>
                </a:cxn>
                <a:cxn ang="0">
                  <a:pos x="13" y="171"/>
                </a:cxn>
                <a:cxn ang="0">
                  <a:pos x="2" y="171"/>
                </a:cxn>
                <a:cxn ang="0">
                  <a:pos x="2" y="171"/>
                </a:cxn>
                <a:cxn ang="0">
                  <a:pos x="2" y="171"/>
                </a:cxn>
                <a:cxn ang="0">
                  <a:pos x="2" y="100"/>
                </a:cxn>
                <a:cxn ang="0">
                  <a:pos x="2" y="68"/>
                </a:cxn>
                <a:cxn ang="0">
                  <a:pos x="2" y="68"/>
                </a:cxn>
                <a:cxn ang="0">
                  <a:pos x="0" y="3"/>
                </a:cxn>
                <a:cxn ang="0">
                  <a:pos x="0" y="0"/>
                </a:cxn>
                <a:cxn ang="0">
                  <a:pos x="0" y="0"/>
                </a:cxn>
                <a:cxn ang="0">
                  <a:pos x="13" y="0"/>
                </a:cxn>
                <a:cxn ang="0">
                  <a:pos x="13" y="0"/>
                </a:cxn>
                <a:cxn ang="0">
                  <a:pos x="13" y="0"/>
                </a:cxn>
                <a:cxn ang="0">
                  <a:pos x="13" y="73"/>
                </a:cxn>
                <a:cxn ang="0">
                  <a:pos x="13" y="73"/>
                </a:cxn>
                <a:cxn ang="0">
                  <a:pos x="13" y="133"/>
                </a:cxn>
                <a:cxn ang="0">
                  <a:pos x="13" y="133"/>
                </a:cxn>
                <a:cxn ang="0">
                  <a:pos x="16" y="171"/>
                </a:cxn>
                <a:cxn ang="0">
                  <a:pos x="13" y="171"/>
                </a:cxn>
              </a:cxnLst>
              <a:rect l="0" t="0" r="r" b="b"/>
              <a:pathLst>
                <a:path w="16" h="171">
                  <a:moveTo>
                    <a:pt x="13" y="171"/>
                  </a:moveTo>
                  <a:lnTo>
                    <a:pt x="13" y="171"/>
                  </a:lnTo>
                  <a:lnTo>
                    <a:pt x="2" y="171"/>
                  </a:lnTo>
                  <a:lnTo>
                    <a:pt x="2" y="100"/>
                  </a:lnTo>
                  <a:lnTo>
                    <a:pt x="2" y="68"/>
                  </a:lnTo>
                  <a:lnTo>
                    <a:pt x="0" y="3"/>
                  </a:lnTo>
                  <a:lnTo>
                    <a:pt x="0" y="0"/>
                  </a:lnTo>
                  <a:lnTo>
                    <a:pt x="13" y="0"/>
                  </a:lnTo>
                  <a:lnTo>
                    <a:pt x="13" y="73"/>
                  </a:lnTo>
                  <a:lnTo>
                    <a:pt x="13" y="133"/>
                  </a:lnTo>
                  <a:lnTo>
                    <a:pt x="16" y="171"/>
                  </a:lnTo>
                  <a:lnTo>
                    <a:pt x="13"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8" name="Freeform 29"/>
            <p:cNvSpPr>
              <a:spLocks/>
            </p:cNvSpPr>
            <p:nvPr/>
          </p:nvSpPr>
          <p:spPr bwMode="auto">
            <a:xfrm>
              <a:off x="850" y="975"/>
              <a:ext cx="110" cy="154"/>
            </a:xfrm>
            <a:custGeom>
              <a:avLst/>
              <a:gdLst/>
              <a:ahLst/>
              <a:cxnLst>
                <a:cxn ang="0">
                  <a:pos x="107" y="154"/>
                </a:cxn>
                <a:cxn ang="0">
                  <a:pos x="107" y="154"/>
                </a:cxn>
                <a:cxn ang="0">
                  <a:pos x="91" y="154"/>
                </a:cxn>
                <a:cxn ang="0">
                  <a:pos x="88" y="154"/>
                </a:cxn>
                <a:cxn ang="0">
                  <a:pos x="88" y="154"/>
                </a:cxn>
                <a:cxn ang="0">
                  <a:pos x="49" y="84"/>
                </a:cxn>
                <a:cxn ang="0">
                  <a:pos x="11" y="13"/>
                </a:cxn>
                <a:cxn ang="0">
                  <a:pos x="11" y="13"/>
                </a:cxn>
                <a:cxn ang="0">
                  <a:pos x="14" y="84"/>
                </a:cxn>
                <a:cxn ang="0">
                  <a:pos x="14" y="84"/>
                </a:cxn>
                <a:cxn ang="0">
                  <a:pos x="14" y="154"/>
                </a:cxn>
                <a:cxn ang="0">
                  <a:pos x="14" y="154"/>
                </a:cxn>
                <a:cxn ang="0">
                  <a:pos x="8" y="154"/>
                </a:cxn>
                <a:cxn ang="0">
                  <a:pos x="8" y="154"/>
                </a:cxn>
                <a:cxn ang="0">
                  <a:pos x="3"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6" y="32"/>
                </a:cxn>
                <a:cxn ang="0">
                  <a:pos x="36" y="32"/>
                </a:cxn>
                <a:cxn ang="0">
                  <a:pos x="55" y="62"/>
                </a:cxn>
                <a:cxn ang="0">
                  <a:pos x="96" y="143"/>
                </a:cxn>
                <a:cxn ang="0">
                  <a:pos x="96" y="143"/>
                </a:cxn>
                <a:cxn ang="0">
                  <a:pos x="96" y="111"/>
                </a:cxn>
                <a:cxn ang="0">
                  <a:pos x="96" y="111"/>
                </a:cxn>
                <a:cxn ang="0">
                  <a:pos x="93"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1" y="154"/>
                  </a:lnTo>
                  <a:lnTo>
                    <a:pt x="88" y="154"/>
                  </a:lnTo>
                  <a:lnTo>
                    <a:pt x="49" y="84"/>
                  </a:lnTo>
                  <a:lnTo>
                    <a:pt x="11" y="13"/>
                  </a:lnTo>
                  <a:lnTo>
                    <a:pt x="14" y="84"/>
                  </a:lnTo>
                  <a:lnTo>
                    <a:pt x="14" y="154"/>
                  </a:lnTo>
                  <a:lnTo>
                    <a:pt x="8" y="154"/>
                  </a:lnTo>
                  <a:lnTo>
                    <a:pt x="3" y="154"/>
                  </a:lnTo>
                  <a:lnTo>
                    <a:pt x="0" y="154"/>
                  </a:lnTo>
                  <a:lnTo>
                    <a:pt x="0" y="113"/>
                  </a:lnTo>
                  <a:lnTo>
                    <a:pt x="0" y="3"/>
                  </a:lnTo>
                  <a:lnTo>
                    <a:pt x="19" y="0"/>
                  </a:lnTo>
                  <a:lnTo>
                    <a:pt x="19" y="3"/>
                  </a:lnTo>
                  <a:lnTo>
                    <a:pt x="36" y="32"/>
                  </a:lnTo>
                  <a:lnTo>
                    <a:pt x="55" y="62"/>
                  </a:lnTo>
                  <a:lnTo>
                    <a:pt x="96" y="143"/>
                  </a:lnTo>
                  <a:lnTo>
                    <a:pt x="96" y="111"/>
                  </a:lnTo>
                  <a:lnTo>
                    <a:pt x="93" y="3"/>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9" name="Freeform 28"/>
            <p:cNvSpPr>
              <a:spLocks noEditPoints="1"/>
            </p:cNvSpPr>
            <p:nvPr/>
          </p:nvSpPr>
          <p:spPr bwMode="auto">
            <a:xfrm>
              <a:off x="993" y="1015"/>
              <a:ext cx="91" cy="117"/>
            </a:xfrm>
            <a:custGeom>
              <a:avLst/>
              <a:gdLst/>
              <a:ahLst/>
              <a:cxnLst>
                <a:cxn ang="0">
                  <a:pos x="91" y="57"/>
                </a:cxn>
                <a:cxn ang="0">
                  <a:pos x="14" y="57"/>
                </a:cxn>
                <a:cxn ang="0">
                  <a:pos x="14" y="57"/>
                </a:cxn>
                <a:cxn ang="0">
                  <a:pos x="14" y="76"/>
                </a:cxn>
                <a:cxn ang="0">
                  <a:pos x="22" y="90"/>
                </a:cxn>
                <a:cxn ang="0">
                  <a:pos x="27" y="98"/>
                </a:cxn>
                <a:cxn ang="0">
                  <a:pos x="36" y="100"/>
                </a:cxn>
                <a:cxn ang="0">
                  <a:pos x="44" y="103"/>
                </a:cxn>
                <a:cxn ang="0">
                  <a:pos x="52" y="106"/>
                </a:cxn>
                <a:cxn ang="0">
                  <a:pos x="52" y="106"/>
                </a:cxn>
                <a:cxn ang="0">
                  <a:pos x="60" y="103"/>
                </a:cxn>
                <a:cxn ang="0">
                  <a:pos x="71" y="100"/>
                </a:cxn>
                <a:cxn ang="0">
                  <a:pos x="80" y="98"/>
                </a:cxn>
                <a:cxn ang="0">
                  <a:pos x="85" y="90"/>
                </a:cxn>
                <a:cxn ang="0">
                  <a:pos x="88" y="92"/>
                </a:cxn>
                <a:cxn ang="0">
                  <a:pos x="88" y="92"/>
                </a:cxn>
                <a:cxn ang="0">
                  <a:pos x="88" y="103"/>
                </a:cxn>
                <a:cxn ang="0">
                  <a:pos x="85" y="106"/>
                </a:cxn>
                <a:cxn ang="0">
                  <a:pos x="85" y="106"/>
                </a:cxn>
                <a:cxn ang="0">
                  <a:pos x="69" y="114"/>
                </a:cxn>
                <a:cxn ang="0">
                  <a:pos x="52" y="117"/>
                </a:cxn>
                <a:cxn ang="0">
                  <a:pos x="52" y="117"/>
                </a:cxn>
                <a:cxn ang="0">
                  <a:pos x="38" y="117"/>
                </a:cxn>
                <a:cxn ang="0">
                  <a:pos x="30" y="111"/>
                </a:cxn>
                <a:cxn ang="0">
                  <a:pos x="19" y="108"/>
                </a:cxn>
                <a:cxn ang="0">
                  <a:pos x="14" y="100"/>
                </a:cxn>
                <a:cxn ang="0">
                  <a:pos x="8" y="92"/>
                </a:cxn>
                <a:cxn ang="0">
                  <a:pos x="3" y="81"/>
                </a:cxn>
                <a:cxn ang="0">
                  <a:pos x="0" y="71"/>
                </a:cxn>
                <a:cxn ang="0">
                  <a:pos x="0" y="60"/>
                </a:cxn>
                <a:cxn ang="0">
                  <a:pos x="0" y="60"/>
                </a:cxn>
                <a:cxn ang="0">
                  <a:pos x="3" y="36"/>
                </a:cxn>
                <a:cxn ang="0">
                  <a:pos x="5" y="27"/>
                </a:cxn>
                <a:cxn ang="0">
                  <a:pos x="11" y="17"/>
                </a:cxn>
                <a:cxn ang="0">
                  <a:pos x="19" y="11"/>
                </a:cxn>
                <a:cxn ang="0">
                  <a:pos x="27" y="6"/>
                </a:cxn>
                <a:cxn ang="0">
                  <a:pos x="36" y="3"/>
                </a:cxn>
                <a:cxn ang="0">
                  <a:pos x="47" y="0"/>
                </a:cxn>
                <a:cxn ang="0">
                  <a:pos x="47" y="0"/>
                </a:cxn>
                <a:cxn ang="0">
                  <a:pos x="58" y="3"/>
                </a:cxn>
                <a:cxn ang="0">
                  <a:pos x="69" y="6"/>
                </a:cxn>
                <a:cxn ang="0">
                  <a:pos x="74" y="11"/>
                </a:cxn>
                <a:cxn ang="0">
                  <a:pos x="82" y="17"/>
                </a:cxn>
                <a:cxn ang="0">
                  <a:pos x="85" y="25"/>
                </a:cxn>
                <a:cxn ang="0">
                  <a:pos x="88" y="36"/>
                </a:cxn>
                <a:cxn ang="0">
                  <a:pos x="91" y="57"/>
                </a:cxn>
                <a:cxn ang="0">
                  <a:pos x="91" y="57"/>
                </a:cxn>
                <a:cxn ang="0">
                  <a:pos x="47" y="11"/>
                </a:cxn>
                <a:cxn ang="0">
                  <a:pos x="47" y="11"/>
                </a:cxn>
                <a:cxn ang="0">
                  <a:pos x="33" y="14"/>
                </a:cxn>
                <a:cxn ang="0">
                  <a:pos x="25" y="22"/>
                </a:cxn>
                <a:cxn ang="0">
                  <a:pos x="16" y="33"/>
                </a:cxn>
                <a:cxn ang="0">
                  <a:pos x="14" y="46"/>
                </a:cxn>
                <a:cxn ang="0">
                  <a:pos x="77" y="46"/>
                </a:cxn>
                <a:cxn ang="0">
                  <a:pos x="77" y="46"/>
                </a:cxn>
                <a:cxn ang="0">
                  <a:pos x="74" y="33"/>
                </a:cxn>
                <a:cxn ang="0">
                  <a:pos x="69" y="22"/>
                </a:cxn>
                <a:cxn ang="0">
                  <a:pos x="60" y="14"/>
                </a:cxn>
                <a:cxn ang="0">
                  <a:pos x="47" y="11"/>
                </a:cxn>
                <a:cxn ang="0">
                  <a:pos x="47" y="11"/>
                </a:cxn>
              </a:cxnLst>
              <a:rect l="0" t="0" r="r" b="b"/>
              <a:pathLst>
                <a:path w="91" h="117">
                  <a:moveTo>
                    <a:pt x="91" y="57"/>
                  </a:moveTo>
                  <a:lnTo>
                    <a:pt x="14" y="57"/>
                  </a:lnTo>
                  <a:lnTo>
                    <a:pt x="14" y="76"/>
                  </a:lnTo>
                  <a:lnTo>
                    <a:pt x="22" y="90"/>
                  </a:lnTo>
                  <a:lnTo>
                    <a:pt x="27" y="98"/>
                  </a:lnTo>
                  <a:lnTo>
                    <a:pt x="36" y="100"/>
                  </a:lnTo>
                  <a:lnTo>
                    <a:pt x="44" y="103"/>
                  </a:lnTo>
                  <a:lnTo>
                    <a:pt x="52" y="106"/>
                  </a:lnTo>
                  <a:lnTo>
                    <a:pt x="60" y="103"/>
                  </a:lnTo>
                  <a:lnTo>
                    <a:pt x="71" y="100"/>
                  </a:lnTo>
                  <a:lnTo>
                    <a:pt x="80" y="98"/>
                  </a:lnTo>
                  <a:lnTo>
                    <a:pt x="85" y="90"/>
                  </a:lnTo>
                  <a:lnTo>
                    <a:pt x="88" y="92"/>
                  </a:lnTo>
                  <a:lnTo>
                    <a:pt x="88" y="103"/>
                  </a:lnTo>
                  <a:lnTo>
                    <a:pt x="85" y="106"/>
                  </a:lnTo>
                  <a:lnTo>
                    <a:pt x="69" y="114"/>
                  </a:lnTo>
                  <a:lnTo>
                    <a:pt x="52" y="117"/>
                  </a:lnTo>
                  <a:lnTo>
                    <a:pt x="38" y="117"/>
                  </a:lnTo>
                  <a:lnTo>
                    <a:pt x="30" y="111"/>
                  </a:lnTo>
                  <a:lnTo>
                    <a:pt x="19" y="108"/>
                  </a:lnTo>
                  <a:lnTo>
                    <a:pt x="14" y="100"/>
                  </a:lnTo>
                  <a:lnTo>
                    <a:pt x="8" y="92"/>
                  </a:lnTo>
                  <a:lnTo>
                    <a:pt x="3" y="81"/>
                  </a:lnTo>
                  <a:lnTo>
                    <a:pt x="0" y="71"/>
                  </a:lnTo>
                  <a:lnTo>
                    <a:pt x="0" y="60"/>
                  </a:lnTo>
                  <a:lnTo>
                    <a:pt x="3" y="36"/>
                  </a:lnTo>
                  <a:lnTo>
                    <a:pt x="5" y="27"/>
                  </a:lnTo>
                  <a:lnTo>
                    <a:pt x="11" y="17"/>
                  </a:lnTo>
                  <a:lnTo>
                    <a:pt x="19" y="11"/>
                  </a:lnTo>
                  <a:lnTo>
                    <a:pt x="27" y="6"/>
                  </a:lnTo>
                  <a:lnTo>
                    <a:pt x="36" y="3"/>
                  </a:lnTo>
                  <a:lnTo>
                    <a:pt x="47" y="0"/>
                  </a:lnTo>
                  <a:lnTo>
                    <a:pt x="58" y="3"/>
                  </a:lnTo>
                  <a:lnTo>
                    <a:pt x="69" y="6"/>
                  </a:lnTo>
                  <a:lnTo>
                    <a:pt x="74" y="11"/>
                  </a:lnTo>
                  <a:lnTo>
                    <a:pt x="82" y="17"/>
                  </a:lnTo>
                  <a:lnTo>
                    <a:pt x="85" y="25"/>
                  </a:lnTo>
                  <a:lnTo>
                    <a:pt x="88" y="36"/>
                  </a:lnTo>
                  <a:lnTo>
                    <a:pt x="91" y="57"/>
                  </a:lnTo>
                  <a:close/>
                  <a:moveTo>
                    <a:pt x="47" y="11"/>
                  </a:moveTo>
                  <a:lnTo>
                    <a:pt x="47" y="11"/>
                  </a:lnTo>
                  <a:lnTo>
                    <a:pt x="33" y="14"/>
                  </a:lnTo>
                  <a:lnTo>
                    <a:pt x="25" y="22"/>
                  </a:lnTo>
                  <a:lnTo>
                    <a:pt x="16" y="33"/>
                  </a:lnTo>
                  <a:lnTo>
                    <a:pt x="14" y="46"/>
                  </a:lnTo>
                  <a:lnTo>
                    <a:pt x="77" y="46"/>
                  </a:lnTo>
                  <a:lnTo>
                    <a:pt x="74" y="33"/>
                  </a:lnTo>
                  <a:lnTo>
                    <a:pt x="69" y="22"/>
                  </a:lnTo>
                  <a:lnTo>
                    <a:pt x="60"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0" name="Freeform 27"/>
            <p:cNvSpPr>
              <a:spLocks/>
            </p:cNvSpPr>
            <p:nvPr/>
          </p:nvSpPr>
          <p:spPr bwMode="auto">
            <a:xfrm>
              <a:off x="1100" y="1018"/>
              <a:ext cx="146" cy="111"/>
            </a:xfrm>
            <a:custGeom>
              <a:avLst/>
              <a:gdLst/>
              <a:ahLst/>
              <a:cxnLst>
                <a:cxn ang="0">
                  <a:pos x="132" y="46"/>
                </a:cxn>
                <a:cxn ang="0">
                  <a:pos x="124" y="87"/>
                </a:cxn>
                <a:cxn ang="0">
                  <a:pos x="124" y="87"/>
                </a:cxn>
                <a:cxn ang="0">
                  <a:pos x="118" y="108"/>
                </a:cxn>
                <a:cxn ang="0">
                  <a:pos x="116" y="111"/>
                </a:cxn>
                <a:cxn ang="0">
                  <a:pos x="116" y="111"/>
                </a:cxn>
                <a:cxn ang="0">
                  <a:pos x="99" y="111"/>
                </a:cxn>
                <a:cxn ang="0">
                  <a:pos x="99" y="111"/>
                </a:cxn>
                <a:cxn ang="0">
                  <a:pos x="99" y="111"/>
                </a:cxn>
                <a:cxn ang="0">
                  <a:pos x="91" y="78"/>
                </a:cxn>
                <a:cxn ang="0">
                  <a:pos x="72" y="8"/>
                </a:cxn>
                <a:cxn ang="0">
                  <a:pos x="58" y="65"/>
                </a:cxn>
                <a:cxn ang="0">
                  <a:pos x="58" y="65"/>
                </a:cxn>
                <a:cxn ang="0">
                  <a:pos x="47"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7" y="3"/>
                </a:cxn>
                <a:cxn ang="0">
                  <a:pos x="17" y="3"/>
                </a:cxn>
                <a:cxn ang="0">
                  <a:pos x="22" y="33"/>
                </a:cxn>
                <a:cxn ang="0">
                  <a:pos x="39" y="103"/>
                </a:cxn>
                <a:cxn ang="0">
                  <a:pos x="58" y="30"/>
                </a:cxn>
                <a:cxn ang="0">
                  <a:pos x="58" y="30"/>
                </a:cxn>
                <a:cxn ang="0">
                  <a:pos x="63" y="3"/>
                </a:cxn>
                <a:cxn ang="0">
                  <a:pos x="63" y="0"/>
                </a:cxn>
                <a:cxn ang="0">
                  <a:pos x="63" y="0"/>
                </a:cxn>
                <a:cxn ang="0">
                  <a:pos x="83" y="0"/>
                </a:cxn>
                <a:cxn ang="0">
                  <a:pos x="83" y="3"/>
                </a:cxn>
                <a:cxn ang="0">
                  <a:pos x="83" y="3"/>
                </a:cxn>
                <a:cxn ang="0">
                  <a:pos x="110" y="100"/>
                </a:cxn>
                <a:cxn ang="0">
                  <a:pos x="124" y="43"/>
                </a:cxn>
                <a:cxn ang="0">
                  <a:pos x="124" y="43"/>
                </a:cxn>
                <a:cxn ang="0">
                  <a:pos x="129" y="14"/>
                </a:cxn>
                <a:cxn ang="0">
                  <a:pos x="129" y="14"/>
                </a:cxn>
                <a:cxn ang="0">
                  <a:pos x="132" y="3"/>
                </a:cxn>
                <a:cxn ang="0">
                  <a:pos x="132" y="0"/>
                </a:cxn>
                <a:cxn ang="0">
                  <a:pos x="132" y="0"/>
                </a:cxn>
                <a:cxn ang="0">
                  <a:pos x="138" y="0"/>
                </a:cxn>
                <a:cxn ang="0">
                  <a:pos x="138" y="0"/>
                </a:cxn>
                <a:cxn ang="0">
                  <a:pos x="143" y="0"/>
                </a:cxn>
                <a:cxn ang="0">
                  <a:pos x="146" y="3"/>
                </a:cxn>
                <a:cxn ang="0">
                  <a:pos x="146" y="3"/>
                </a:cxn>
                <a:cxn ang="0">
                  <a:pos x="132" y="46"/>
                </a:cxn>
                <a:cxn ang="0">
                  <a:pos x="132" y="46"/>
                </a:cxn>
              </a:cxnLst>
              <a:rect l="0" t="0" r="r" b="b"/>
              <a:pathLst>
                <a:path w="146" h="111">
                  <a:moveTo>
                    <a:pt x="132" y="46"/>
                  </a:moveTo>
                  <a:lnTo>
                    <a:pt x="124" y="87"/>
                  </a:lnTo>
                  <a:lnTo>
                    <a:pt x="118" y="108"/>
                  </a:lnTo>
                  <a:lnTo>
                    <a:pt x="116" y="111"/>
                  </a:lnTo>
                  <a:lnTo>
                    <a:pt x="99" y="111"/>
                  </a:lnTo>
                  <a:lnTo>
                    <a:pt x="91" y="78"/>
                  </a:lnTo>
                  <a:lnTo>
                    <a:pt x="72" y="8"/>
                  </a:lnTo>
                  <a:lnTo>
                    <a:pt x="58" y="65"/>
                  </a:lnTo>
                  <a:lnTo>
                    <a:pt x="47" y="111"/>
                  </a:lnTo>
                  <a:lnTo>
                    <a:pt x="30" y="111"/>
                  </a:lnTo>
                  <a:lnTo>
                    <a:pt x="22" y="78"/>
                  </a:lnTo>
                  <a:lnTo>
                    <a:pt x="0" y="3"/>
                  </a:lnTo>
                  <a:lnTo>
                    <a:pt x="3" y="0"/>
                  </a:lnTo>
                  <a:lnTo>
                    <a:pt x="14" y="0"/>
                  </a:lnTo>
                  <a:lnTo>
                    <a:pt x="17" y="3"/>
                  </a:lnTo>
                  <a:lnTo>
                    <a:pt x="22" y="33"/>
                  </a:lnTo>
                  <a:lnTo>
                    <a:pt x="39" y="103"/>
                  </a:lnTo>
                  <a:lnTo>
                    <a:pt x="58" y="30"/>
                  </a:lnTo>
                  <a:lnTo>
                    <a:pt x="63" y="3"/>
                  </a:lnTo>
                  <a:lnTo>
                    <a:pt x="63" y="0"/>
                  </a:lnTo>
                  <a:lnTo>
                    <a:pt x="83" y="0"/>
                  </a:lnTo>
                  <a:lnTo>
                    <a:pt x="83" y="3"/>
                  </a:lnTo>
                  <a:lnTo>
                    <a:pt x="110" y="100"/>
                  </a:lnTo>
                  <a:lnTo>
                    <a:pt x="124" y="43"/>
                  </a:lnTo>
                  <a:lnTo>
                    <a:pt x="129" y="14"/>
                  </a:lnTo>
                  <a:lnTo>
                    <a:pt x="132" y="3"/>
                  </a:lnTo>
                  <a:lnTo>
                    <a:pt x="132" y="0"/>
                  </a:lnTo>
                  <a:lnTo>
                    <a:pt x="138" y="0"/>
                  </a:lnTo>
                  <a:lnTo>
                    <a:pt x="143" y="0"/>
                  </a:lnTo>
                  <a:lnTo>
                    <a:pt x="146"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1" name="Freeform 26"/>
            <p:cNvSpPr>
              <a:spLocks noEditPoints="1"/>
            </p:cNvSpPr>
            <p:nvPr/>
          </p:nvSpPr>
          <p:spPr bwMode="auto">
            <a:xfrm>
              <a:off x="1262" y="1015"/>
              <a:ext cx="77" cy="117"/>
            </a:xfrm>
            <a:custGeom>
              <a:avLst/>
              <a:gdLst/>
              <a:ahLst/>
              <a:cxnLst>
                <a:cxn ang="0">
                  <a:pos x="77" y="114"/>
                </a:cxn>
                <a:cxn ang="0">
                  <a:pos x="64" y="114"/>
                </a:cxn>
                <a:cxn ang="0">
                  <a:pos x="64" y="106"/>
                </a:cxn>
                <a:cxn ang="0">
                  <a:pos x="33" y="117"/>
                </a:cxn>
                <a:cxn ang="0">
                  <a:pos x="20" y="114"/>
                </a:cxn>
                <a:cxn ang="0">
                  <a:pos x="3" y="95"/>
                </a:cxn>
                <a:cxn ang="0">
                  <a:pos x="0" y="81"/>
                </a:cxn>
                <a:cxn ang="0">
                  <a:pos x="6" y="60"/>
                </a:cxn>
                <a:cxn ang="0">
                  <a:pos x="22" y="49"/>
                </a:cxn>
                <a:cxn ang="0">
                  <a:pos x="64" y="38"/>
                </a:cxn>
                <a:cxn ang="0">
                  <a:pos x="64" y="36"/>
                </a:cxn>
                <a:cxn ang="0">
                  <a:pos x="58" y="17"/>
                </a:cxn>
                <a:cxn ang="0">
                  <a:pos x="42" y="11"/>
                </a:cxn>
                <a:cxn ang="0">
                  <a:pos x="25" y="14"/>
                </a:cxn>
                <a:cxn ang="0">
                  <a:pos x="11" y="19"/>
                </a:cxn>
                <a:cxn ang="0">
                  <a:pos x="11" y="9"/>
                </a:cxn>
                <a:cxn ang="0">
                  <a:pos x="14" y="9"/>
                </a:cxn>
                <a:cxn ang="0">
                  <a:pos x="44" y="0"/>
                </a:cxn>
                <a:cxn ang="0">
                  <a:pos x="53" y="0"/>
                </a:cxn>
                <a:cxn ang="0">
                  <a:pos x="69" y="9"/>
                </a:cxn>
                <a:cxn ang="0">
                  <a:pos x="75" y="19"/>
                </a:cxn>
                <a:cxn ang="0">
                  <a:pos x="77" y="33"/>
                </a:cxn>
                <a:cxn ang="0">
                  <a:pos x="77" y="71"/>
                </a:cxn>
                <a:cxn ang="0">
                  <a:pos x="77" y="84"/>
                </a:cxn>
                <a:cxn ang="0">
                  <a:pos x="77" y="114"/>
                </a:cxn>
                <a:cxn ang="0">
                  <a:pos x="64" y="49"/>
                </a:cxn>
                <a:cxn ang="0">
                  <a:pos x="31" y="57"/>
                </a:cxn>
                <a:cxn ang="0">
                  <a:pos x="20" y="65"/>
                </a:cxn>
                <a:cxn ang="0">
                  <a:pos x="14" y="81"/>
                </a:cxn>
                <a:cxn ang="0">
                  <a:pos x="14" y="92"/>
                </a:cxn>
                <a:cxn ang="0">
                  <a:pos x="28" y="103"/>
                </a:cxn>
                <a:cxn ang="0">
                  <a:pos x="36" y="106"/>
                </a:cxn>
                <a:cxn ang="0">
                  <a:pos x="64" y="95"/>
                </a:cxn>
              </a:cxnLst>
              <a:rect l="0" t="0" r="r" b="b"/>
              <a:pathLst>
                <a:path w="77" h="117">
                  <a:moveTo>
                    <a:pt x="77" y="114"/>
                  </a:moveTo>
                  <a:lnTo>
                    <a:pt x="77" y="114"/>
                  </a:lnTo>
                  <a:lnTo>
                    <a:pt x="66" y="114"/>
                  </a:lnTo>
                  <a:lnTo>
                    <a:pt x="64" y="114"/>
                  </a:lnTo>
                  <a:lnTo>
                    <a:pt x="64" y="106"/>
                  </a:lnTo>
                  <a:lnTo>
                    <a:pt x="50" y="114"/>
                  </a:lnTo>
                  <a:lnTo>
                    <a:pt x="33" y="117"/>
                  </a:lnTo>
                  <a:lnTo>
                    <a:pt x="20" y="114"/>
                  </a:lnTo>
                  <a:lnTo>
                    <a:pt x="9" y="106"/>
                  </a:lnTo>
                  <a:lnTo>
                    <a:pt x="3" y="95"/>
                  </a:lnTo>
                  <a:lnTo>
                    <a:pt x="0" y="81"/>
                  </a:lnTo>
                  <a:lnTo>
                    <a:pt x="3" y="71"/>
                  </a:lnTo>
                  <a:lnTo>
                    <a:pt x="6" y="60"/>
                  </a:lnTo>
                  <a:lnTo>
                    <a:pt x="14" y="52"/>
                  </a:lnTo>
                  <a:lnTo>
                    <a:pt x="22" y="49"/>
                  </a:lnTo>
                  <a:lnTo>
                    <a:pt x="44" y="44"/>
                  </a:lnTo>
                  <a:lnTo>
                    <a:pt x="64" y="38"/>
                  </a:lnTo>
                  <a:lnTo>
                    <a:pt x="64" y="36"/>
                  </a:lnTo>
                  <a:lnTo>
                    <a:pt x="64" y="25"/>
                  </a:lnTo>
                  <a:lnTo>
                    <a:pt x="58" y="17"/>
                  </a:lnTo>
                  <a:lnTo>
                    <a:pt x="50" y="14"/>
                  </a:lnTo>
                  <a:lnTo>
                    <a:pt x="42" y="11"/>
                  </a:lnTo>
                  <a:lnTo>
                    <a:pt x="25" y="14"/>
                  </a:lnTo>
                  <a:lnTo>
                    <a:pt x="14" y="19"/>
                  </a:lnTo>
                  <a:lnTo>
                    <a:pt x="11" y="19"/>
                  </a:lnTo>
                  <a:lnTo>
                    <a:pt x="11" y="9"/>
                  </a:lnTo>
                  <a:lnTo>
                    <a:pt x="14" y="9"/>
                  </a:lnTo>
                  <a:lnTo>
                    <a:pt x="28" y="3"/>
                  </a:lnTo>
                  <a:lnTo>
                    <a:pt x="44" y="0"/>
                  </a:lnTo>
                  <a:lnTo>
                    <a:pt x="53" y="0"/>
                  </a:lnTo>
                  <a:lnTo>
                    <a:pt x="61" y="6"/>
                  </a:lnTo>
                  <a:lnTo>
                    <a:pt x="69" y="9"/>
                  </a:lnTo>
                  <a:lnTo>
                    <a:pt x="75" y="19"/>
                  </a:lnTo>
                  <a:lnTo>
                    <a:pt x="77" y="25"/>
                  </a:lnTo>
                  <a:lnTo>
                    <a:pt x="77" y="33"/>
                  </a:lnTo>
                  <a:lnTo>
                    <a:pt x="77" y="71"/>
                  </a:lnTo>
                  <a:lnTo>
                    <a:pt x="77" y="84"/>
                  </a:lnTo>
                  <a:lnTo>
                    <a:pt x="77" y="111"/>
                  </a:lnTo>
                  <a:lnTo>
                    <a:pt x="77" y="114"/>
                  </a:lnTo>
                  <a:close/>
                  <a:moveTo>
                    <a:pt x="64" y="49"/>
                  </a:moveTo>
                  <a:lnTo>
                    <a:pt x="64" y="49"/>
                  </a:lnTo>
                  <a:lnTo>
                    <a:pt x="47" y="52"/>
                  </a:lnTo>
                  <a:lnTo>
                    <a:pt x="31" y="57"/>
                  </a:lnTo>
                  <a:lnTo>
                    <a:pt x="25" y="60"/>
                  </a:lnTo>
                  <a:lnTo>
                    <a:pt x="20" y="65"/>
                  </a:lnTo>
                  <a:lnTo>
                    <a:pt x="14" y="73"/>
                  </a:lnTo>
                  <a:lnTo>
                    <a:pt x="14" y="81"/>
                  </a:lnTo>
                  <a:lnTo>
                    <a:pt x="14" y="92"/>
                  </a:lnTo>
                  <a:lnTo>
                    <a:pt x="20" y="98"/>
                  </a:lnTo>
                  <a:lnTo>
                    <a:pt x="28" y="103"/>
                  </a:lnTo>
                  <a:lnTo>
                    <a:pt x="36" y="106"/>
                  </a:lnTo>
                  <a:lnTo>
                    <a:pt x="53" y="103"/>
                  </a:lnTo>
                  <a:lnTo>
                    <a:pt x="64" y="95"/>
                  </a:lnTo>
                  <a:lnTo>
                    <a:pt x="64"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2" name="Freeform 25"/>
            <p:cNvSpPr>
              <a:spLocks/>
            </p:cNvSpPr>
            <p:nvPr/>
          </p:nvSpPr>
          <p:spPr bwMode="auto">
            <a:xfrm>
              <a:off x="1375" y="1015"/>
              <a:ext cx="50" cy="114"/>
            </a:xfrm>
            <a:custGeom>
              <a:avLst/>
              <a:gdLst/>
              <a:ahLst/>
              <a:cxnLst>
                <a:cxn ang="0">
                  <a:pos x="47" y="17"/>
                </a:cxn>
                <a:cxn ang="0">
                  <a:pos x="44" y="17"/>
                </a:cxn>
                <a:cxn ang="0">
                  <a:pos x="44" y="17"/>
                </a:cxn>
                <a:cxn ang="0">
                  <a:pos x="36" y="14"/>
                </a:cxn>
                <a:cxn ang="0">
                  <a:pos x="36" y="14"/>
                </a:cxn>
                <a:cxn ang="0">
                  <a:pos x="30" y="17"/>
                </a:cxn>
                <a:cxn ang="0">
                  <a:pos x="25" y="19"/>
                </a:cxn>
                <a:cxn ang="0">
                  <a:pos x="22" y="25"/>
                </a:cxn>
                <a:cxn ang="0">
                  <a:pos x="19" y="30"/>
                </a:cxn>
                <a:cxn ang="0">
                  <a:pos x="17" y="44"/>
                </a:cxn>
                <a:cxn ang="0">
                  <a:pos x="17" y="57"/>
                </a:cxn>
                <a:cxn ang="0">
                  <a:pos x="17" y="57"/>
                </a:cxn>
                <a:cxn ang="0">
                  <a:pos x="17" y="114"/>
                </a:cxn>
                <a:cxn ang="0">
                  <a:pos x="17" y="114"/>
                </a:cxn>
                <a:cxn ang="0">
                  <a:pos x="17" y="114"/>
                </a:cxn>
                <a:cxn ang="0">
                  <a:pos x="3" y="114"/>
                </a:cxn>
                <a:cxn ang="0">
                  <a:pos x="3" y="114"/>
                </a:cxn>
                <a:cxn ang="0">
                  <a:pos x="3" y="108"/>
                </a:cxn>
                <a:cxn ang="0">
                  <a:pos x="3" y="108"/>
                </a:cxn>
                <a:cxn ang="0">
                  <a:pos x="3" y="84"/>
                </a:cxn>
                <a:cxn ang="0">
                  <a:pos x="3" y="57"/>
                </a:cxn>
                <a:cxn ang="0">
                  <a:pos x="3" y="57"/>
                </a:cxn>
                <a:cxn ang="0">
                  <a:pos x="0" y="6"/>
                </a:cxn>
                <a:cxn ang="0">
                  <a:pos x="3" y="6"/>
                </a:cxn>
                <a:cxn ang="0">
                  <a:pos x="3" y="6"/>
                </a:cxn>
                <a:cxn ang="0">
                  <a:pos x="14" y="3"/>
                </a:cxn>
                <a:cxn ang="0">
                  <a:pos x="17" y="3"/>
                </a:cxn>
                <a:cxn ang="0">
                  <a:pos x="17" y="3"/>
                </a:cxn>
                <a:cxn ang="0">
                  <a:pos x="17" y="22"/>
                </a:cxn>
                <a:cxn ang="0">
                  <a:pos x="17" y="22"/>
                </a:cxn>
                <a:cxn ang="0">
                  <a:pos x="19" y="14"/>
                </a:cxn>
                <a:cxn ang="0">
                  <a:pos x="25" y="6"/>
                </a:cxn>
                <a:cxn ang="0">
                  <a:pos x="30" y="3"/>
                </a:cxn>
                <a:cxn ang="0">
                  <a:pos x="39" y="0"/>
                </a:cxn>
                <a:cxn ang="0">
                  <a:pos x="39" y="0"/>
                </a:cxn>
                <a:cxn ang="0">
                  <a:pos x="47" y="3"/>
                </a:cxn>
                <a:cxn ang="0">
                  <a:pos x="50" y="6"/>
                </a:cxn>
                <a:cxn ang="0">
                  <a:pos x="50" y="6"/>
                </a:cxn>
                <a:cxn ang="0">
                  <a:pos x="47" y="17"/>
                </a:cxn>
                <a:cxn ang="0">
                  <a:pos x="47" y="17"/>
                </a:cxn>
              </a:cxnLst>
              <a:rect l="0" t="0" r="r" b="b"/>
              <a:pathLst>
                <a:path w="50" h="114">
                  <a:moveTo>
                    <a:pt x="47" y="17"/>
                  </a:moveTo>
                  <a:lnTo>
                    <a:pt x="44" y="17"/>
                  </a:lnTo>
                  <a:lnTo>
                    <a:pt x="36" y="14"/>
                  </a:lnTo>
                  <a:lnTo>
                    <a:pt x="30" y="17"/>
                  </a:lnTo>
                  <a:lnTo>
                    <a:pt x="25" y="19"/>
                  </a:lnTo>
                  <a:lnTo>
                    <a:pt x="22" y="25"/>
                  </a:lnTo>
                  <a:lnTo>
                    <a:pt x="19" y="30"/>
                  </a:lnTo>
                  <a:lnTo>
                    <a:pt x="17" y="44"/>
                  </a:lnTo>
                  <a:lnTo>
                    <a:pt x="17" y="57"/>
                  </a:lnTo>
                  <a:lnTo>
                    <a:pt x="17" y="114"/>
                  </a:lnTo>
                  <a:lnTo>
                    <a:pt x="3" y="114"/>
                  </a:lnTo>
                  <a:lnTo>
                    <a:pt x="3" y="108"/>
                  </a:lnTo>
                  <a:lnTo>
                    <a:pt x="3" y="84"/>
                  </a:lnTo>
                  <a:lnTo>
                    <a:pt x="3" y="57"/>
                  </a:lnTo>
                  <a:lnTo>
                    <a:pt x="0" y="6"/>
                  </a:lnTo>
                  <a:lnTo>
                    <a:pt x="3" y="6"/>
                  </a:lnTo>
                  <a:lnTo>
                    <a:pt x="14" y="3"/>
                  </a:lnTo>
                  <a:lnTo>
                    <a:pt x="17" y="3"/>
                  </a:lnTo>
                  <a:lnTo>
                    <a:pt x="17" y="22"/>
                  </a:lnTo>
                  <a:lnTo>
                    <a:pt x="19" y="14"/>
                  </a:lnTo>
                  <a:lnTo>
                    <a:pt x="25" y="6"/>
                  </a:lnTo>
                  <a:lnTo>
                    <a:pt x="30" y="3"/>
                  </a:lnTo>
                  <a:lnTo>
                    <a:pt x="39" y="0"/>
                  </a:lnTo>
                  <a:lnTo>
                    <a:pt x="47" y="3"/>
                  </a:lnTo>
                  <a:lnTo>
                    <a:pt x="50" y="6"/>
                  </a:lnTo>
                  <a:lnTo>
                    <a:pt x="47"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3" name="Freeform 24"/>
            <p:cNvSpPr>
              <a:spLocks/>
            </p:cNvSpPr>
            <p:nvPr/>
          </p:nvSpPr>
          <p:spPr bwMode="auto">
            <a:xfrm>
              <a:off x="1444" y="959"/>
              <a:ext cx="82" cy="170"/>
            </a:xfrm>
            <a:custGeom>
              <a:avLst/>
              <a:gdLst/>
              <a:ahLst/>
              <a:cxnLst>
                <a:cxn ang="0">
                  <a:pos x="80" y="170"/>
                </a:cxn>
                <a:cxn ang="0">
                  <a:pos x="80"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3" y="170"/>
                </a:cxn>
                <a:cxn ang="0">
                  <a:pos x="3" y="75"/>
                </a:cxn>
                <a:cxn ang="0">
                  <a:pos x="3" y="75"/>
                </a:cxn>
                <a:cxn ang="0">
                  <a:pos x="0" y="2"/>
                </a:cxn>
                <a:cxn ang="0">
                  <a:pos x="3" y="0"/>
                </a:cxn>
                <a:cxn ang="0">
                  <a:pos x="3" y="0"/>
                </a:cxn>
                <a:cxn ang="0">
                  <a:pos x="16" y="0"/>
                </a:cxn>
                <a:cxn ang="0">
                  <a:pos x="16" y="0"/>
                </a:cxn>
                <a:cxn ang="0">
                  <a:pos x="16" y="0"/>
                </a:cxn>
                <a:cxn ang="0">
                  <a:pos x="16" y="27"/>
                </a:cxn>
                <a:cxn ang="0">
                  <a:pos x="16" y="102"/>
                </a:cxn>
                <a:cxn ang="0">
                  <a:pos x="33" y="83"/>
                </a:cxn>
                <a:cxn ang="0">
                  <a:pos x="33" y="83"/>
                </a:cxn>
                <a:cxn ang="0">
                  <a:pos x="55" y="62"/>
                </a:cxn>
                <a:cxn ang="0">
                  <a:pos x="58"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80" y="170"/>
                </a:cxn>
              </a:cxnLst>
              <a:rect l="0" t="0" r="r" b="b"/>
              <a:pathLst>
                <a:path w="82" h="170">
                  <a:moveTo>
                    <a:pt x="80" y="170"/>
                  </a:moveTo>
                  <a:lnTo>
                    <a:pt x="80" y="170"/>
                  </a:lnTo>
                  <a:lnTo>
                    <a:pt x="74" y="170"/>
                  </a:lnTo>
                  <a:lnTo>
                    <a:pt x="66" y="170"/>
                  </a:lnTo>
                  <a:lnTo>
                    <a:pt x="63" y="170"/>
                  </a:lnTo>
                  <a:lnTo>
                    <a:pt x="16" y="105"/>
                  </a:lnTo>
                  <a:lnTo>
                    <a:pt x="16" y="110"/>
                  </a:lnTo>
                  <a:lnTo>
                    <a:pt x="16" y="154"/>
                  </a:lnTo>
                  <a:lnTo>
                    <a:pt x="16" y="170"/>
                  </a:lnTo>
                  <a:lnTo>
                    <a:pt x="5" y="170"/>
                  </a:lnTo>
                  <a:lnTo>
                    <a:pt x="3" y="170"/>
                  </a:lnTo>
                  <a:lnTo>
                    <a:pt x="3" y="75"/>
                  </a:lnTo>
                  <a:lnTo>
                    <a:pt x="0" y="2"/>
                  </a:lnTo>
                  <a:lnTo>
                    <a:pt x="3" y="0"/>
                  </a:lnTo>
                  <a:lnTo>
                    <a:pt x="16" y="0"/>
                  </a:lnTo>
                  <a:lnTo>
                    <a:pt x="16" y="27"/>
                  </a:lnTo>
                  <a:lnTo>
                    <a:pt x="16" y="102"/>
                  </a:lnTo>
                  <a:lnTo>
                    <a:pt x="33" y="83"/>
                  </a:lnTo>
                  <a:lnTo>
                    <a:pt x="55" y="62"/>
                  </a:lnTo>
                  <a:lnTo>
                    <a:pt x="58" y="59"/>
                  </a:lnTo>
                  <a:lnTo>
                    <a:pt x="71" y="59"/>
                  </a:lnTo>
                  <a:lnTo>
                    <a:pt x="71" y="62"/>
                  </a:lnTo>
                  <a:lnTo>
                    <a:pt x="52" y="83"/>
                  </a:lnTo>
                  <a:lnTo>
                    <a:pt x="30" y="102"/>
                  </a:lnTo>
                  <a:lnTo>
                    <a:pt x="49" y="129"/>
                  </a:lnTo>
                  <a:lnTo>
                    <a:pt x="66" y="151"/>
                  </a:lnTo>
                  <a:lnTo>
                    <a:pt x="82" y="167"/>
                  </a:lnTo>
                  <a:lnTo>
                    <a:pt x="80"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4" name="Freeform 23"/>
            <p:cNvSpPr>
              <a:spLocks noEditPoints="1"/>
            </p:cNvSpPr>
            <p:nvPr/>
          </p:nvSpPr>
          <p:spPr bwMode="auto">
            <a:xfrm>
              <a:off x="1609" y="1015"/>
              <a:ext cx="77" cy="117"/>
            </a:xfrm>
            <a:custGeom>
              <a:avLst/>
              <a:gdLst/>
              <a:ahLst/>
              <a:cxnLst>
                <a:cxn ang="0">
                  <a:pos x="77" y="114"/>
                </a:cxn>
                <a:cxn ang="0">
                  <a:pos x="63" y="114"/>
                </a:cxn>
                <a:cxn ang="0">
                  <a:pos x="63" y="106"/>
                </a:cxn>
                <a:cxn ang="0">
                  <a:pos x="33" y="117"/>
                </a:cxn>
                <a:cxn ang="0">
                  <a:pos x="19" y="114"/>
                </a:cxn>
                <a:cxn ang="0">
                  <a:pos x="3" y="95"/>
                </a:cxn>
                <a:cxn ang="0">
                  <a:pos x="0" y="81"/>
                </a:cxn>
                <a:cxn ang="0">
                  <a:pos x="5" y="60"/>
                </a:cxn>
                <a:cxn ang="0">
                  <a:pos x="22" y="49"/>
                </a:cxn>
                <a:cxn ang="0">
                  <a:pos x="63" y="38"/>
                </a:cxn>
                <a:cxn ang="0">
                  <a:pos x="63" y="36"/>
                </a:cxn>
                <a:cxn ang="0">
                  <a:pos x="58" y="17"/>
                </a:cxn>
                <a:cxn ang="0">
                  <a:pos x="41" y="11"/>
                </a:cxn>
                <a:cxn ang="0">
                  <a:pos x="25" y="14"/>
                </a:cxn>
                <a:cxn ang="0">
                  <a:pos x="11" y="19"/>
                </a:cxn>
                <a:cxn ang="0">
                  <a:pos x="11" y="9"/>
                </a:cxn>
                <a:cxn ang="0">
                  <a:pos x="14" y="9"/>
                </a:cxn>
                <a:cxn ang="0">
                  <a:pos x="44" y="0"/>
                </a:cxn>
                <a:cxn ang="0">
                  <a:pos x="52" y="0"/>
                </a:cxn>
                <a:cxn ang="0">
                  <a:pos x="69" y="9"/>
                </a:cxn>
                <a:cxn ang="0">
                  <a:pos x="74" y="19"/>
                </a:cxn>
                <a:cxn ang="0">
                  <a:pos x="77" y="33"/>
                </a:cxn>
                <a:cxn ang="0">
                  <a:pos x="77" y="71"/>
                </a:cxn>
                <a:cxn ang="0">
                  <a:pos x="77" y="84"/>
                </a:cxn>
                <a:cxn ang="0">
                  <a:pos x="77" y="114"/>
                </a:cxn>
                <a:cxn ang="0">
                  <a:pos x="63" y="49"/>
                </a:cxn>
                <a:cxn ang="0">
                  <a:pos x="30" y="57"/>
                </a:cxn>
                <a:cxn ang="0">
                  <a:pos x="19" y="65"/>
                </a:cxn>
                <a:cxn ang="0">
                  <a:pos x="14" y="81"/>
                </a:cxn>
                <a:cxn ang="0">
                  <a:pos x="14" y="92"/>
                </a:cxn>
                <a:cxn ang="0">
                  <a:pos x="27" y="103"/>
                </a:cxn>
                <a:cxn ang="0">
                  <a:pos x="36" y="106"/>
                </a:cxn>
                <a:cxn ang="0">
                  <a:pos x="63" y="95"/>
                </a:cxn>
              </a:cxnLst>
              <a:rect l="0" t="0" r="r" b="b"/>
              <a:pathLst>
                <a:path w="77" h="117">
                  <a:moveTo>
                    <a:pt x="77" y="114"/>
                  </a:moveTo>
                  <a:lnTo>
                    <a:pt x="77" y="114"/>
                  </a:lnTo>
                  <a:lnTo>
                    <a:pt x="66" y="114"/>
                  </a:lnTo>
                  <a:lnTo>
                    <a:pt x="63" y="114"/>
                  </a:lnTo>
                  <a:lnTo>
                    <a:pt x="63" y="106"/>
                  </a:lnTo>
                  <a:lnTo>
                    <a:pt x="49" y="114"/>
                  </a:lnTo>
                  <a:lnTo>
                    <a:pt x="33" y="117"/>
                  </a:lnTo>
                  <a:lnTo>
                    <a:pt x="19" y="114"/>
                  </a:lnTo>
                  <a:lnTo>
                    <a:pt x="8" y="106"/>
                  </a:lnTo>
                  <a:lnTo>
                    <a:pt x="3" y="95"/>
                  </a:lnTo>
                  <a:lnTo>
                    <a:pt x="0" y="81"/>
                  </a:lnTo>
                  <a:lnTo>
                    <a:pt x="0" y="71"/>
                  </a:lnTo>
                  <a:lnTo>
                    <a:pt x="5" y="60"/>
                  </a:lnTo>
                  <a:lnTo>
                    <a:pt x="14" y="52"/>
                  </a:lnTo>
                  <a:lnTo>
                    <a:pt x="22" y="49"/>
                  </a:lnTo>
                  <a:lnTo>
                    <a:pt x="41" y="44"/>
                  </a:lnTo>
                  <a:lnTo>
                    <a:pt x="63" y="38"/>
                  </a:lnTo>
                  <a:lnTo>
                    <a:pt x="63" y="36"/>
                  </a:lnTo>
                  <a:lnTo>
                    <a:pt x="63" y="25"/>
                  </a:lnTo>
                  <a:lnTo>
                    <a:pt x="58" y="17"/>
                  </a:lnTo>
                  <a:lnTo>
                    <a:pt x="49" y="14"/>
                  </a:lnTo>
                  <a:lnTo>
                    <a:pt x="41" y="11"/>
                  </a:lnTo>
                  <a:lnTo>
                    <a:pt x="25" y="14"/>
                  </a:lnTo>
                  <a:lnTo>
                    <a:pt x="14" y="19"/>
                  </a:lnTo>
                  <a:lnTo>
                    <a:pt x="11" y="19"/>
                  </a:lnTo>
                  <a:lnTo>
                    <a:pt x="11" y="9"/>
                  </a:lnTo>
                  <a:lnTo>
                    <a:pt x="14" y="9"/>
                  </a:lnTo>
                  <a:lnTo>
                    <a:pt x="27" y="3"/>
                  </a:lnTo>
                  <a:lnTo>
                    <a:pt x="44" y="0"/>
                  </a:lnTo>
                  <a:lnTo>
                    <a:pt x="52" y="0"/>
                  </a:lnTo>
                  <a:lnTo>
                    <a:pt x="60" y="6"/>
                  </a:lnTo>
                  <a:lnTo>
                    <a:pt x="69" y="9"/>
                  </a:lnTo>
                  <a:lnTo>
                    <a:pt x="74" y="19"/>
                  </a:lnTo>
                  <a:lnTo>
                    <a:pt x="77" y="25"/>
                  </a:lnTo>
                  <a:lnTo>
                    <a:pt x="77" y="33"/>
                  </a:lnTo>
                  <a:lnTo>
                    <a:pt x="77" y="71"/>
                  </a:lnTo>
                  <a:lnTo>
                    <a:pt x="77" y="84"/>
                  </a:lnTo>
                  <a:lnTo>
                    <a:pt x="77" y="111"/>
                  </a:lnTo>
                  <a:lnTo>
                    <a:pt x="77" y="114"/>
                  </a:lnTo>
                  <a:close/>
                  <a:moveTo>
                    <a:pt x="63" y="49"/>
                  </a:moveTo>
                  <a:lnTo>
                    <a:pt x="63" y="49"/>
                  </a:lnTo>
                  <a:lnTo>
                    <a:pt x="47" y="52"/>
                  </a:lnTo>
                  <a:lnTo>
                    <a:pt x="30" y="57"/>
                  </a:lnTo>
                  <a:lnTo>
                    <a:pt x="25" y="60"/>
                  </a:lnTo>
                  <a:lnTo>
                    <a:pt x="19" y="65"/>
                  </a:lnTo>
                  <a:lnTo>
                    <a:pt x="14" y="73"/>
                  </a:lnTo>
                  <a:lnTo>
                    <a:pt x="14" y="81"/>
                  </a:lnTo>
                  <a:lnTo>
                    <a:pt x="14" y="92"/>
                  </a:lnTo>
                  <a:lnTo>
                    <a:pt x="19" y="98"/>
                  </a:lnTo>
                  <a:lnTo>
                    <a:pt x="27" y="103"/>
                  </a:lnTo>
                  <a:lnTo>
                    <a:pt x="36" y="106"/>
                  </a:lnTo>
                  <a:lnTo>
                    <a:pt x="52" y="103"/>
                  </a:lnTo>
                  <a:lnTo>
                    <a:pt x="63" y="95"/>
                  </a:lnTo>
                  <a:lnTo>
                    <a:pt x="63"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5" name="Freeform 22"/>
            <p:cNvSpPr>
              <a:spLocks/>
            </p:cNvSpPr>
            <p:nvPr/>
          </p:nvSpPr>
          <p:spPr bwMode="auto">
            <a:xfrm>
              <a:off x="1724" y="1015"/>
              <a:ext cx="83" cy="114"/>
            </a:xfrm>
            <a:custGeom>
              <a:avLst/>
              <a:gdLst/>
              <a:ahLst/>
              <a:cxnLst>
                <a:cxn ang="0">
                  <a:pos x="83" y="114"/>
                </a:cxn>
                <a:cxn ang="0">
                  <a:pos x="83" y="114"/>
                </a:cxn>
                <a:cxn ang="0">
                  <a:pos x="69" y="114"/>
                </a:cxn>
                <a:cxn ang="0">
                  <a:pos x="69" y="114"/>
                </a:cxn>
                <a:cxn ang="0">
                  <a:pos x="69" y="114"/>
                </a:cxn>
                <a:cxn ang="0">
                  <a:pos x="69" y="84"/>
                </a:cxn>
                <a:cxn ang="0">
                  <a:pos x="69" y="84"/>
                </a:cxn>
                <a:cxn ang="0">
                  <a:pos x="69" y="44"/>
                </a:cxn>
                <a:cxn ang="0">
                  <a:pos x="69" y="44"/>
                </a:cxn>
                <a:cxn ang="0">
                  <a:pos x="69" y="33"/>
                </a:cxn>
                <a:cxn ang="0">
                  <a:pos x="66" y="22"/>
                </a:cxn>
                <a:cxn ang="0">
                  <a:pos x="58" y="17"/>
                </a:cxn>
                <a:cxn ang="0">
                  <a:pos x="47" y="14"/>
                </a:cxn>
                <a:cxn ang="0">
                  <a:pos x="47" y="14"/>
                </a:cxn>
                <a:cxn ang="0">
                  <a:pos x="39" y="14"/>
                </a:cxn>
                <a:cxn ang="0">
                  <a:pos x="28" y="17"/>
                </a:cxn>
                <a:cxn ang="0">
                  <a:pos x="14" y="27"/>
                </a:cxn>
                <a:cxn ang="0">
                  <a:pos x="14" y="33"/>
                </a:cxn>
                <a:cxn ang="0">
                  <a:pos x="14" y="33"/>
                </a:cxn>
                <a:cxn ang="0">
                  <a:pos x="14" y="114"/>
                </a:cxn>
                <a:cxn ang="0">
                  <a:pos x="14" y="114"/>
                </a:cxn>
                <a:cxn ang="0">
                  <a:pos x="14" y="114"/>
                </a:cxn>
                <a:cxn ang="0">
                  <a:pos x="3" y="114"/>
                </a:cxn>
                <a:cxn ang="0">
                  <a:pos x="0" y="114"/>
                </a:cxn>
                <a:cxn ang="0">
                  <a:pos x="0" y="114"/>
                </a:cxn>
                <a:cxn ang="0">
                  <a:pos x="0" y="87"/>
                </a:cxn>
                <a:cxn ang="0">
                  <a:pos x="0" y="71"/>
                </a:cxn>
                <a:cxn ang="0">
                  <a:pos x="0" y="71"/>
                </a:cxn>
                <a:cxn ang="0">
                  <a:pos x="0" y="6"/>
                </a:cxn>
                <a:cxn ang="0">
                  <a:pos x="0" y="3"/>
                </a:cxn>
                <a:cxn ang="0">
                  <a:pos x="0" y="3"/>
                </a:cxn>
                <a:cxn ang="0">
                  <a:pos x="11" y="3"/>
                </a:cxn>
                <a:cxn ang="0">
                  <a:pos x="14" y="3"/>
                </a:cxn>
                <a:cxn ang="0">
                  <a:pos x="14" y="3"/>
                </a:cxn>
                <a:cxn ang="0">
                  <a:pos x="14" y="14"/>
                </a:cxn>
                <a:cxn ang="0">
                  <a:pos x="14" y="14"/>
                </a:cxn>
                <a:cxn ang="0">
                  <a:pos x="31" y="6"/>
                </a:cxn>
                <a:cxn ang="0">
                  <a:pos x="42" y="3"/>
                </a:cxn>
                <a:cxn ang="0">
                  <a:pos x="50" y="0"/>
                </a:cxn>
                <a:cxn ang="0">
                  <a:pos x="50" y="0"/>
                </a:cxn>
                <a:cxn ang="0">
                  <a:pos x="61" y="3"/>
                </a:cxn>
                <a:cxn ang="0">
                  <a:pos x="66" y="6"/>
                </a:cxn>
                <a:cxn ang="0">
                  <a:pos x="75" y="11"/>
                </a:cxn>
                <a:cxn ang="0">
                  <a:pos x="80" y="19"/>
                </a:cxn>
                <a:cxn ang="0">
                  <a:pos x="80" y="19"/>
                </a:cxn>
                <a:cxn ang="0">
                  <a:pos x="83" y="33"/>
                </a:cxn>
                <a:cxn ang="0">
                  <a:pos x="83" y="46"/>
                </a:cxn>
                <a:cxn ang="0">
                  <a:pos x="83" y="68"/>
                </a:cxn>
                <a:cxn ang="0">
                  <a:pos x="83" y="68"/>
                </a:cxn>
                <a:cxn ang="0">
                  <a:pos x="83" y="114"/>
                </a:cxn>
                <a:cxn ang="0">
                  <a:pos x="83" y="114"/>
                </a:cxn>
              </a:cxnLst>
              <a:rect l="0" t="0" r="r" b="b"/>
              <a:pathLst>
                <a:path w="83" h="114">
                  <a:moveTo>
                    <a:pt x="83" y="114"/>
                  </a:moveTo>
                  <a:lnTo>
                    <a:pt x="83" y="114"/>
                  </a:lnTo>
                  <a:lnTo>
                    <a:pt x="69" y="114"/>
                  </a:lnTo>
                  <a:lnTo>
                    <a:pt x="69" y="84"/>
                  </a:lnTo>
                  <a:lnTo>
                    <a:pt x="69" y="44"/>
                  </a:lnTo>
                  <a:lnTo>
                    <a:pt x="69" y="33"/>
                  </a:lnTo>
                  <a:lnTo>
                    <a:pt x="66" y="22"/>
                  </a:lnTo>
                  <a:lnTo>
                    <a:pt x="58" y="17"/>
                  </a:lnTo>
                  <a:lnTo>
                    <a:pt x="47" y="14"/>
                  </a:lnTo>
                  <a:lnTo>
                    <a:pt x="39" y="14"/>
                  </a:lnTo>
                  <a:lnTo>
                    <a:pt x="28" y="17"/>
                  </a:lnTo>
                  <a:lnTo>
                    <a:pt x="14" y="27"/>
                  </a:lnTo>
                  <a:lnTo>
                    <a:pt x="14" y="33"/>
                  </a:lnTo>
                  <a:lnTo>
                    <a:pt x="14" y="114"/>
                  </a:lnTo>
                  <a:lnTo>
                    <a:pt x="3" y="114"/>
                  </a:lnTo>
                  <a:lnTo>
                    <a:pt x="0" y="114"/>
                  </a:lnTo>
                  <a:lnTo>
                    <a:pt x="0" y="87"/>
                  </a:lnTo>
                  <a:lnTo>
                    <a:pt x="0" y="71"/>
                  </a:lnTo>
                  <a:lnTo>
                    <a:pt x="0" y="6"/>
                  </a:lnTo>
                  <a:lnTo>
                    <a:pt x="0" y="3"/>
                  </a:lnTo>
                  <a:lnTo>
                    <a:pt x="11" y="3"/>
                  </a:lnTo>
                  <a:lnTo>
                    <a:pt x="14" y="3"/>
                  </a:lnTo>
                  <a:lnTo>
                    <a:pt x="14" y="14"/>
                  </a:lnTo>
                  <a:lnTo>
                    <a:pt x="31" y="6"/>
                  </a:lnTo>
                  <a:lnTo>
                    <a:pt x="42" y="3"/>
                  </a:lnTo>
                  <a:lnTo>
                    <a:pt x="50" y="0"/>
                  </a:lnTo>
                  <a:lnTo>
                    <a:pt x="61" y="3"/>
                  </a:lnTo>
                  <a:lnTo>
                    <a:pt x="66" y="6"/>
                  </a:lnTo>
                  <a:lnTo>
                    <a:pt x="75" y="11"/>
                  </a:lnTo>
                  <a:lnTo>
                    <a:pt x="80" y="19"/>
                  </a:lnTo>
                  <a:lnTo>
                    <a:pt x="83" y="33"/>
                  </a:lnTo>
                  <a:lnTo>
                    <a:pt x="83" y="46"/>
                  </a:lnTo>
                  <a:lnTo>
                    <a:pt x="83" y="68"/>
                  </a:lnTo>
                  <a:lnTo>
                    <a:pt x="83"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6" name="Freeform 21"/>
            <p:cNvSpPr>
              <a:spLocks noEditPoints="1"/>
            </p:cNvSpPr>
            <p:nvPr/>
          </p:nvSpPr>
          <p:spPr bwMode="auto">
            <a:xfrm>
              <a:off x="1840" y="959"/>
              <a:ext cx="91" cy="173"/>
            </a:xfrm>
            <a:custGeom>
              <a:avLst/>
              <a:gdLst/>
              <a:ahLst/>
              <a:cxnLst>
                <a:cxn ang="0">
                  <a:pos x="88" y="170"/>
                </a:cxn>
                <a:cxn ang="0">
                  <a:pos x="77" y="170"/>
                </a:cxn>
                <a:cxn ang="0">
                  <a:pos x="77" y="159"/>
                </a:cxn>
                <a:cxn ang="0">
                  <a:pos x="55" y="170"/>
                </a:cxn>
                <a:cxn ang="0">
                  <a:pos x="47" y="173"/>
                </a:cxn>
                <a:cxn ang="0">
                  <a:pos x="27" y="167"/>
                </a:cxn>
                <a:cxn ang="0">
                  <a:pos x="11" y="154"/>
                </a:cxn>
                <a:cxn ang="0">
                  <a:pos x="3" y="137"/>
                </a:cxn>
                <a:cxn ang="0">
                  <a:pos x="0" y="116"/>
                </a:cxn>
                <a:cxn ang="0">
                  <a:pos x="8" y="86"/>
                </a:cxn>
                <a:cxn ang="0">
                  <a:pos x="14" y="78"/>
                </a:cxn>
                <a:cxn ang="0">
                  <a:pos x="33" y="65"/>
                </a:cxn>
                <a:cxn ang="0">
                  <a:pos x="66" y="59"/>
                </a:cxn>
                <a:cxn ang="0">
                  <a:pos x="77" y="59"/>
                </a:cxn>
                <a:cxn ang="0">
                  <a:pos x="74" y="29"/>
                </a:cxn>
                <a:cxn ang="0">
                  <a:pos x="74" y="0"/>
                </a:cxn>
                <a:cxn ang="0">
                  <a:pos x="88" y="0"/>
                </a:cxn>
                <a:cxn ang="0">
                  <a:pos x="88" y="0"/>
                </a:cxn>
                <a:cxn ang="0">
                  <a:pos x="88" y="83"/>
                </a:cxn>
                <a:cxn ang="0">
                  <a:pos x="91" y="170"/>
                </a:cxn>
                <a:cxn ang="0">
                  <a:pos x="77" y="105"/>
                </a:cxn>
                <a:cxn ang="0">
                  <a:pos x="77" y="70"/>
                </a:cxn>
                <a:cxn ang="0">
                  <a:pos x="63" y="70"/>
                </a:cxn>
                <a:cxn ang="0">
                  <a:pos x="44" y="73"/>
                </a:cxn>
                <a:cxn ang="0">
                  <a:pos x="27" y="81"/>
                </a:cxn>
                <a:cxn ang="0">
                  <a:pos x="16" y="94"/>
                </a:cxn>
                <a:cxn ang="0">
                  <a:pos x="14" y="116"/>
                </a:cxn>
                <a:cxn ang="0">
                  <a:pos x="16" y="132"/>
                </a:cxn>
                <a:cxn ang="0">
                  <a:pos x="27" y="151"/>
                </a:cxn>
                <a:cxn ang="0">
                  <a:pos x="41" y="159"/>
                </a:cxn>
                <a:cxn ang="0">
                  <a:pos x="49" y="159"/>
                </a:cxn>
                <a:cxn ang="0">
                  <a:pos x="63" y="156"/>
                </a:cxn>
                <a:cxn ang="0">
                  <a:pos x="77" y="146"/>
                </a:cxn>
                <a:cxn ang="0">
                  <a:pos x="77" y="105"/>
                </a:cxn>
              </a:cxnLst>
              <a:rect l="0" t="0" r="r" b="b"/>
              <a:pathLst>
                <a:path w="91" h="173">
                  <a:moveTo>
                    <a:pt x="88" y="170"/>
                  </a:moveTo>
                  <a:lnTo>
                    <a:pt x="88" y="170"/>
                  </a:lnTo>
                  <a:lnTo>
                    <a:pt x="77" y="170"/>
                  </a:lnTo>
                  <a:lnTo>
                    <a:pt x="77" y="159"/>
                  </a:lnTo>
                  <a:lnTo>
                    <a:pt x="63" y="170"/>
                  </a:lnTo>
                  <a:lnTo>
                    <a:pt x="55" y="170"/>
                  </a:lnTo>
                  <a:lnTo>
                    <a:pt x="47" y="173"/>
                  </a:lnTo>
                  <a:lnTo>
                    <a:pt x="36" y="170"/>
                  </a:lnTo>
                  <a:lnTo>
                    <a:pt x="27" y="167"/>
                  </a:lnTo>
                  <a:lnTo>
                    <a:pt x="19" y="162"/>
                  </a:lnTo>
                  <a:lnTo>
                    <a:pt x="11" y="154"/>
                  </a:lnTo>
                  <a:lnTo>
                    <a:pt x="8" y="146"/>
                  </a:lnTo>
                  <a:lnTo>
                    <a:pt x="3" y="137"/>
                  </a:lnTo>
                  <a:lnTo>
                    <a:pt x="0" y="116"/>
                  </a:lnTo>
                  <a:lnTo>
                    <a:pt x="3" y="100"/>
                  </a:lnTo>
                  <a:lnTo>
                    <a:pt x="8" y="86"/>
                  </a:lnTo>
                  <a:lnTo>
                    <a:pt x="14" y="78"/>
                  </a:lnTo>
                  <a:lnTo>
                    <a:pt x="19" y="73"/>
                  </a:lnTo>
                  <a:lnTo>
                    <a:pt x="33" y="65"/>
                  </a:lnTo>
                  <a:lnTo>
                    <a:pt x="49" y="59"/>
                  </a:lnTo>
                  <a:lnTo>
                    <a:pt x="66" y="59"/>
                  </a:lnTo>
                  <a:lnTo>
                    <a:pt x="77" y="59"/>
                  </a:lnTo>
                  <a:lnTo>
                    <a:pt x="74" y="29"/>
                  </a:lnTo>
                  <a:lnTo>
                    <a:pt x="74" y="2"/>
                  </a:lnTo>
                  <a:lnTo>
                    <a:pt x="74" y="0"/>
                  </a:lnTo>
                  <a:lnTo>
                    <a:pt x="88" y="0"/>
                  </a:lnTo>
                  <a:lnTo>
                    <a:pt x="88" y="51"/>
                  </a:lnTo>
                  <a:lnTo>
                    <a:pt x="88" y="83"/>
                  </a:lnTo>
                  <a:lnTo>
                    <a:pt x="91" y="170"/>
                  </a:lnTo>
                  <a:lnTo>
                    <a:pt x="88" y="170"/>
                  </a:lnTo>
                  <a:close/>
                  <a:moveTo>
                    <a:pt x="77" y="105"/>
                  </a:moveTo>
                  <a:lnTo>
                    <a:pt x="77" y="105"/>
                  </a:lnTo>
                  <a:lnTo>
                    <a:pt x="77" y="70"/>
                  </a:lnTo>
                  <a:lnTo>
                    <a:pt x="63" y="70"/>
                  </a:lnTo>
                  <a:lnTo>
                    <a:pt x="44" y="73"/>
                  </a:lnTo>
                  <a:lnTo>
                    <a:pt x="36" y="75"/>
                  </a:lnTo>
                  <a:lnTo>
                    <a:pt x="27" y="81"/>
                  </a:lnTo>
                  <a:lnTo>
                    <a:pt x="22" y="86"/>
                  </a:lnTo>
                  <a:lnTo>
                    <a:pt x="16" y="94"/>
                  </a:lnTo>
                  <a:lnTo>
                    <a:pt x="14" y="105"/>
                  </a:lnTo>
                  <a:lnTo>
                    <a:pt x="14" y="116"/>
                  </a:lnTo>
                  <a:lnTo>
                    <a:pt x="16" y="132"/>
                  </a:lnTo>
                  <a:lnTo>
                    <a:pt x="22" y="146"/>
                  </a:lnTo>
                  <a:lnTo>
                    <a:pt x="27" y="151"/>
                  </a:lnTo>
                  <a:lnTo>
                    <a:pt x="33" y="156"/>
                  </a:lnTo>
                  <a:lnTo>
                    <a:pt x="41" y="159"/>
                  </a:lnTo>
                  <a:lnTo>
                    <a:pt x="49" y="159"/>
                  </a:lnTo>
                  <a:lnTo>
                    <a:pt x="58" y="159"/>
                  </a:lnTo>
                  <a:lnTo>
                    <a:pt x="63" y="156"/>
                  </a:lnTo>
                  <a:lnTo>
                    <a:pt x="71" y="151"/>
                  </a:lnTo>
                  <a:lnTo>
                    <a:pt x="77" y="146"/>
                  </a:lnTo>
                  <a:lnTo>
                    <a:pt x="77" y="10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7" name="Freeform 20"/>
            <p:cNvSpPr>
              <a:spLocks/>
            </p:cNvSpPr>
            <p:nvPr/>
          </p:nvSpPr>
          <p:spPr bwMode="auto">
            <a:xfrm>
              <a:off x="2041" y="975"/>
              <a:ext cx="110" cy="154"/>
            </a:xfrm>
            <a:custGeom>
              <a:avLst/>
              <a:gdLst/>
              <a:ahLst/>
              <a:cxnLst>
                <a:cxn ang="0">
                  <a:pos x="107" y="154"/>
                </a:cxn>
                <a:cxn ang="0">
                  <a:pos x="107" y="154"/>
                </a:cxn>
                <a:cxn ang="0">
                  <a:pos x="90" y="154"/>
                </a:cxn>
                <a:cxn ang="0">
                  <a:pos x="88" y="154"/>
                </a:cxn>
                <a:cxn ang="0">
                  <a:pos x="88" y="154"/>
                </a:cxn>
                <a:cxn ang="0">
                  <a:pos x="49" y="84"/>
                </a:cxn>
                <a:cxn ang="0">
                  <a:pos x="11" y="13"/>
                </a:cxn>
                <a:cxn ang="0">
                  <a:pos x="11" y="13"/>
                </a:cxn>
                <a:cxn ang="0">
                  <a:pos x="13" y="84"/>
                </a:cxn>
                <a:cxn ang="0">
                  <a:pos x="13" y="84"/>
                </a:cxn>
                <a:cxn ang="0">
                  <a:pos x="13" y="154"/>
                </a:cxn>
                <a:cxn ang="0">
                  <a:pos x="13" y="154"/>
                </a:cxn>
                <a:cxn ang="0">
                  <a:pos x="8" y="154"/>
                </a:cxn>
                <a:cxn ang="0">
                  <a:pos x="8" y="154"/>
                </a:cxn>
                <a:cxn ang="0">
                  <a:pos x="2"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5" y="32"/>
                </a:cxn>
                <a:cxn ang="0">
                  <a:pos x="35" y="32"/>
                </a:cxn>
                <a:cxn ang="0">
                  <a:pos x="55" y="62"/>
                </a:cxn>
                <a:cxn ang="0">
                  <a:pos x="96" y="143"/>
                </a:cxn>
                <a:cxn ang="0">
                  <a:pos x="96" y="143"/>
                </a:cxn>
                <a:cxn ang="0">
                  <a:pos x="96" y="111"/>
                </a:cxn>
                <a:cxn ang="0">
                  <a:pos x="96" y="111"/>
                </a:cxn>
                <a:cxn ang="0">
                  <a:pos x="96"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0" y="154"/>
                  </a:lnTo>
                  <a:lnTo>
                    <a:pt x="88" y="154"/>
                  </a:lnTo>
                  <a:lnTo>
                    <a:pt x="49" y="84"/>
                  </a:lnTo>
                  <a:lnTo>
                    <a:pt x="11" y="13"/>
                  </a:lnTo>
                  <a:lnTo>
                    <a:pt x="13" y="84"/>
                  </a:lnTo>
                  <a:lnTo>
                    <a:pt x="13" y="154"/>
                  </a:lnTo>
                  <a:lnTo>
                    <a:pt x="8" y="154"/>
                  </a:lnTo>
                  <a:lnTo>
                    <a:pt x="2" y="154"/>
                  </a:lnTo>
                  <a:lnTo>
                    <a:pt x="0" y="154"/>
                  </a:lnTo>
                  <a:lnTo>
                    <a:pt x="0" y="113"/>
                  </a:lnTo>
                  <a:lnTo>
                    <a:pt x="0" y="3"/>
                  </a:lnTo>
                  <a:lnTo>
                    <a:pt x="19" y="0"/>
                  </a:lnTo>
                  <a:lnTo>
                    <a:pt x="19" y="3"/>
                  </a:lnTo>
                  <a:lnTo>
                    <a:pt x="35" y="32"/>
                  </a:lnTo>
                  <a:lnTo>
                    <a:pt x="55" y="62"/>
                  </a:lnTo>
                  <a:lnTo>
                    <a:pt x="96" y="143"/>
                  </a:lnTo>
                  <a:lnTo>
                    <a:pt x="96" y="111"/>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8" name="Freeform 19"/>
            <p:cNvSpPr>
              <a:spLocks noEditPoints="1"/>
            </p:cNvSpPr>
            <p:nvPr/>
          </p:nvSpPr>
          <p:spPr bwMode="auto">
            <a:xfrm>
              <a:off x="2184" y="1015"/>
              <a:ext cx="93" cy="117"/>
            </a:xfrm>
            <a:custGeom>
              <a:avLst/>
              <a:gdLst/>
              <a:ahLst/>
              <a:cxnLst>
                <a:cxn ang="0">
                  <a:pos x="90" y="57"/>
                </a:cxn>
                <a:cxn ang="0">
                  <a:pos x="13" y="57"/>
                </a:cxn>
                <a:cxn ang="0">
                  <a:pos x="13" y="57"/>
                </a:cxn>
                <a:cxn ang="0">
                  <a:pos x="16" y="76"/>
                </a:cxn>
                <a:cxn ang="0">
                  <a:pos x="24" y="90"/>
                </a:cxn>
                <a:cxn ang="0">
                  <a:pos x="30" y="98"/>
                </a:cxn>
                <a:cxn ang="0">
                  <a:pos x="35" y="100"/>
                </a:cxn>
                <a:cxn ang="0">
                  <a:pos x="44" y="103"/>
                </a:cxn>
                <a:cxn ang="0">
                  <a:pos x="55" y="106"/>
                </a:cxn>
                <a:cxn ang="0">
                  <a:pos x="55" y="106"/>
                </a:cxn>
                <a:cxn ang="0">
                  <a:pos x="63" y="103"/>
                </a:cxn>
                <a:cxn ang="0">
                  <a:pos x="71" y="100"/>
                </a:cxn>
                <a:cxn ang="0">
                  <a:pos x="79" y="98"/>
                </a:cxn>
                <a:cxn ang="0">
                  <a:pos x="88" y="90"/>
                </a:cxn>
                <a:cxn ang="0">
                  <a:pos x="88" y="92"/>
                </a:cxn>
                <a:cxn ang="0">
                  <a:pos x="88" y="92"/>
                </a:cxn>
                <a:cxn ang="0">
                  <a:pos x="88" y="103"/>
                </a:cxn>
                <a:cxn ang="0">
                  <a:pos x="88" y="106"/>
                </a:cxn>
                <a:cxn ang="0">
                  <a:pos x="88" y="106"/>
                </a:cxn>
                <a:cxn ang="0">
                  <a:pos x="71" y="114"/>
                </a:cxn>
                <a:cxn ang="0">
                  <a:pos x="52" y="117"/>
                </a:cxn>
                <a:cxn ang="0">
                  <a:pos x="52" y="117"/>
                </a:cxn>
                <a:cxn ang="0">
                  <a:pos x="41" y="117"/>
                </a:cxn>
                <a:cxn ang="0">
                  <a:pos x="30" y="111"/>
                </a:cxn>
                <a:cxn ang="0">
                  <a:pos x="22" y="108"/>
                </a:cxn>
                <a:cxn ang="0">
                  <a:pos x="13" y="100"/>
                </a:cxn>
                <a:cxn ang="0">
                  <a:pos x="8" y="92"/>
                </a:cxn>
                <a:cxn ang="0">
                  <a:pos x="5" y="81"/>
                </a:cxn>
                <a:cxn ang="0">
                  <a:pos x="2" y="71"/>
                </a:cxn>
                <a:cxn ang="0">
                  <a:pos x="0" y="60"/>
                </a:cxn>
                <a:cxn ang="0">
                  <a:pos x="0" y="60"/>
                </a:cxn>
                <a:cxn ang="0">
                  <a:pos x="2" y="36"/>
                </a:cxn>
                <a:cxn ang="0">
                  <a:pos x="8" y="27"/>
                </a:cxn>
                <a:cxn ang="0">
                  <a:pos x="13" y="17"/>
                </a:cxn>
                <a:cxn ang="0">
                  <a:pos x="19" y="11"/>
                </a:cxn>
                <a:cxn ang="0">
                  <a:pos x="27" y="6"/>
                </a:cxn>
                <a:cxn ang="0">
                  <a:pos x="38" y="3"/>
                </a:cxn>
                <a:cxn ang="0">
                  <a:pos x="49" y="0"/>
                </a:cxn>
                <a:cxn ang="0">
                  <a:pos x="49" y="0"/>
                </a:cxn>
                <a:cxn ang="0">
                  <a:pos x="60" y="3"/>
                </a:cxn>
                <a:cxn ang="0">
                  <a:pos x="68" y="6"/>
                </a:cxn>
                <a:cxn ang="0">
                  <a:pos x="77" y="11"/>
                </a:cxn>
                <a:cxn ang="0">
                  <a:pos x="82" y="17"/>
                </a:cxn>
                <a:cxn ang="0">
                  <a:pos x="88" y="25"/>
                </a:cxn>
                <a:cxn ang="0">
                  <a:pos x="90" y="36"/>
                </a:cxn>
                <a:cxn ang="0">
                  <a:pos x="93" y="57"/>
                </a:cxn>
                <a:cxn ang="0">
                  <a:pos x="90" y="57"/>
                </a:cxn>
                <a:cxn ang="0">
                  <a:pos x="49" y="11"/>
                </a:cxn>
                <a:cxn ang="0">
                  <a:pos x="49" y="11"/>
                </a:cxn>
                <a:cxn ang="0">
                  <a:pos x="35" y="14"/>
                </a:cxn>
                <a:cxn ang="0">
                  <a:pos x="24" y="22"/>
                </a:cxn>
                <a:cxn ang="0">
                  <a:pos x="19" y="33"/>
                </a:cxn>
                <a:cxn ang="0">
                  <a:pos x="13" y="46"/>
                </a:cxn>
                <a:cxn ang="0">
                  <a:pos x="79" y="46"/>
                </a:cxn>
                <a:cxn ang="0">
                  <a:pos x="79" y="46"/>
                </a:cxn>
                <a:cxn ang="0">
                  <a:pos x="77" y="33"/>
                </a:cxn>
                <a:cxn ang="0">
                  <a:pos x="71" y="22"/>
                </a:cxn>
                <a:cxn ang="0">
                  <a:pos x="60" y="14"/>
                </a:cxn>
                <a:cxn ang="0">
                  <a:pos x="49" y="11"/>
                </a:cxn>
                <a:cxn ang="0">
                  <a:pos x="49" y="11"/>
                </a:cxn>
              </a:cxnLst>
              <a:rect l="0" t="0" r="r" b="b"/>
              <a:pathLst>
                <a:path w="93" h="117">
                  <a:moveTo>
                    <a:pt x="90" y="57"/>
                  </a:moveTo>
                  <a:lnTo>
                    <a:pt x="13" y="57"/>
                  </a:lnTo>
                  <a:lnTo>
                    <a:pt x="16" y="76"/>
                  </a:lnTo>
                  <a:lnTo>
                    <a:pt x="24" y="90"/>
                  </a:lnTo>
                  <a:lnTo>
                    <a:pt x="30" y="98"/>
                  </a:lnTo>
                  <a:lnTo>
                    <a:pt x="35" y="100"/>
                  </a:lnTo>
                  <a:lnTo>
                    <a:pt x="44" y="103"/>
                  </a:lnTo>
                  <a:lnTo>
                    <a:pt x="55" y="106"/>
                  </a:lnTo>
                  <a:lnTo>
                    <a:pt x="63" y="103"/>
                  </a:lnTo>
                  <a:lnTo>
                    <a:pt x="71" y="100"/>
                  </a:lnTo>
                  <a:lnTo>
                    <a:pt x="79" y="98"/>
                  </a:lnTo>
                  <a:lnTo>
                    <a:pt x="88" y="90"/>
                  </a:lnTo>
                  <a:lnTo>
                    <a:pt x="88" y="92"/>
                  </a:lnTo>
                  <a:lnTo>
                    <a:pt x="88" y="103"/>
                  </a:lnTo>
                  <a:lnTo>
                    <a:pt x="88" y="106"/>
                  </a:lnTo>
                  <a:lnTo>
                    <a:pt x="71" y="114"/>
                  </a:lnTo>
                  <a:lnTo>
                    <a:pt x="52" y="117"/>
                  </a:lnTo>
                  <a:lnTo>
                    <a:pt x="41" y="117"/>
                  </a:lnTo>
                  <a:lnTo>
                    <a:pt x="30" y="111"/>
                  </a:lnTo>
                  <a:lnTo>
                    <a:pt x="22" y="108"/>
                  </a:lnTo>
                  <a:lnTo>
                    <a:pt x="13" y="100"/>
                  </a:lnTo>
                  <a:lnTo>
                    <a:pt x="8" y="92"/>
                  </a:lnTo>
                  <a:lnTo>
                    <a:pt x="5" y="81"/>
                  </a:lnTo>
                  <a:lnTo>
                    <a:pt x="2" y="71"/>
                  </a:lnTo>
                  <a:lnTo>
                    <a:pt x="0" y="60"/>
                  </a:lnTo>
                  <a:lnTo>
                    <a:pt x="2" y="36"/>
                  </a:lnTo>
                  <a:lnTo>
                    <a:pt x="8" y="27"/>
                  </a:lnTo>
                  <a:lnTo>
                    <a:pt x="13" y="17"/>
                  </a:lnTo>
                  <a:lnTo>
                    <a:pt x="19" y="11"/>
                  </a:lnTo>
                  <a:lnTo>
                    <a:pt x="27" y="6"/>
                  </a:lnTo>
                  <a:lnTo>
                    <a:pt x="38" y="3"/>
                  </a:lnTo>
                  <a:lnTo>
                    <a:pt x="49" y="0"/>
                  </a:lnTo>
                  <a:lnTo>
                    <a:pt x="60" y="3"/>
                  </a:lnTo>
                  <a:lnTo>
                    <a:pt x="68" y="6"/>
                  </a:lnTo>
                  <a:lnTo>
                    <a:pt x="77" y="11"/>
                  </a:lnTo>
                  <a:lnTo>
                    <a:pt x="82" y="17"/>
                  </a:lnTo>
                  <a:lnTo>
                    <a:pt x="88" y="25"/>
                  </a:lnTo>
                  <a:lnTo>
                    <a:pt x="90" y="36"/>
                  </a:lnTo>
                  <a:lnTo>
                    <a:pt x="93" y="57"/>
                  </a:lnTo>
                  <a:lnTo>
                    <a:pt x="90" y="57"/>
                  </a:lnTo>
                  <a:close/>
                  <a:moveTo>
                    <a:pt x="49" y="11"/>
                  </a:moveTo>
                  <a:lnTo>
                    <a:pt x="49" y="11"/>
                  </a:lnTo>
                  <a:lnTo>
                    <a:pt x="35" y="14"/>
                  </a:lnTo>
                  <a:lnTo>
                    <a:pt x="24" y="22"/>
                  </a:lnTo>
                  <a:lnTo>
                    <a:pt x="19" y="33"/>
                  </a:lnTo>
                  <a:lnTo>
                    <a:pt x="13" y="46"/>
                  </a:lnTo>
                  <a:lnTo>
                    <a:pt x="79" y="46"/>
                  </a:lnTo>
                  <a:lnTo>
                    <a:pt x="77" y="33"/>
                  </a:lnTo>
                  <a:lnTo>
                    <a:pt x="71" y="22"/>
                  </a:lnTo>
                  <a:lnTo>
                    <a:pt x="60" y="14"/>
                  </a:lnTo>
                  <a:lnTo>
                    <a:pt x="49"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9" name="Freeform 18"/>
            <p:cNvSpPr>
              <a:spLocks/>
            </p:cNvSpPr>
            <p:nvPr/>
          </p:nvSpPr>
          <p:spPr bwMode="auto">
            <a:xfrm>
              <a:off x="2294" y="1018"/>
              <a:ext cx="145" cy="111"/>
            </a:xfrm>
            <a:custGeom>
              <a:avLst/>
              <a:gdLst/>
              <a:ahLst/>
              <a:cxnLst>
                <a:cxn ang="0">
                  <a:pos x="132" y="46"/>
                </a:cxn>
                <a:cxn ang="0">
                  <a:pos x="123" y="87"/>
                </a:cxn>
                <a:cxn ang="0">
                  <a:pos x="123" y="87"/>
                </a:cxn>
                <a:cxn ang="0">
                  <a:pos x="118" y="108"/>
                </a:cxn>
                <a:cxn ang="0">
                  <a:pos x="115" y="111"/>
                </a:cxn>
                <a:cxn ang="0">
                  <a:pos x="115" y="111"/>
                </a:cxn>
                <a:cxn ang="0">
                  <a:pos x="99" y="111"/>
                </a:cxn>
                <a:cxn ang="0">
                  <a:pos x="99" y="111"/>
                </a:cxn>
                <a:cxn ang="0">
                  <a:pos x="99" y="111"/>
                </a:cxn>
                <a:cxn ang="0">
                  <a:pos x="90" y="78"/>
                </a:cxn>
                <a:cxn ang="0">
                  <a:pos x="71" y="8"/>
                </a:cxn>
                <a:cxn ang="0">
                  <a:pos x="57" y="65"/>
                </a:cxn>
                <a:cxn ang="0">
                  <a:pos x="57" y="65"/>
                </a:cxn>
                <a:cxn ang="0">
                  <a:pos x="46" y="111"/>
                </a:cxn>
                <a:cxn ang="0">
                  <a:pos x="46" y="111"/>
                </a:cxn>
                <a:cxn ang="0">
                  <a:pos x="46" y="111"/>
                </a:cxn>
                <a:cxn ang="0">
                  <a:pos x="30" y="111"/>
                </a:cxn>
                <a:cxn ang="0">
                  <a:pos x="30" y="111"/>
                </a:cxn>
                <a:cxn ang="0">
                  <a:pos x="30" y="111"/>
                </a:cxn>
                <a:cxn ang="0">
                  <a:pos x="22" y="78"/>
                </a:cxn>
                <a:cxn ang="0">
                  <a:pos x="22" y="78"/>
                </a:cxn>
                <a:cxn ang="0">
                  <a:pos x="0" y="3"/>
                </a:cxn>
                <a:cxn ang="0">
                  <a:pos x="2" y="0"/>
                </a:cxn>
                <a:cxn ang="0">
                  <a:pos x="2" y="0"/>
                </a:cxn>
                <a:cxn ang="0">
                  <a:pos x="13" y="0"/>
                </a:cxn>
                <a:cxn ang="0">
                  <a:pos x="16" y="3"/>
                </a:cxn>
                <a:cxn ang="0">
                  <a:pos x="16" y="3"/>
                </a:cxn>
                <a:cxn ang="0">
                  <a:pos x="22" y="33"/>
                </a:cxn>
                <a:cxn ang="0">
                  <a:pos x="38" y="103"/>
                </a:cxn>
                <a:cxn ang="0">
                  <a:pos x="57" y="30"/>
                </a:cxn>
                <a:cxn ang="0">
                  <a:pos x="57" y="30"/>
                </a:cxn>
                <a:cxn ang="0">
                  <a:pos x="63" y="3"/>
                </a:cxn>
                <a:cxn ang="0">
                  <a:pos x="63" y="0"/>
                </a:cxn>
                <a:cxn ang="0">
                  <a:pos x="63" y="0"/>
                </a:cxn>
                <a:cxn ang="0">
                  <a:pos x="82" y="0"/>
                </a:cxn>
                <a:cxn ang="0">
                  <a:pos x="82" y="3"/>
                </a:cxn>
                <a:cxn ang="0">
                  <a:pos x="82" y="3"/>
                </a:cxn>
                <a:cxn ang="0">
                  <a:pos x="110" y="100"/>
                </a:cxn>
                <a:cxn ang="0">
                  <a:pos x="123" y="43"/>
                </a:cxn>
                <a:cxn ang="0">
                  <a:pos x="123" y="43"/>
                </a:cxn>
                <a:cxn ang="0">
                  <a:pos x="129" y="14"/>
                </a:cxn>
                <a:cxn ang="0">
                  <a:pos x="129" y="14"/>
                </a:cxn>
                <a:cxn ang="0">
                  <a:pos x="132" y="3"/>
                </a:cxn>
                <a:cxn ang="0">
                  <a:pos x="132" y="0"/>
                </a:cxn>
                <a:cxn ang="0">
                  <a:pos x="132" y="0"/>
                </a:cxn>
                <a:cxn ang="0">
                  <a:pos x="137" y="0"/>
                </a:cxn>
                <a:cxn ang="0">
                  <a:pos x="137" y="0"/>
                </a:cxn>
                <a:cxn ang="0">
                  <a:pos x="143" y="0"/>
                </a:cxn>
                <a:cxn ang="0">
                  <a:pos x="145" y="3"/>
                </a:cxn>
                <a:cxn ang="0">
                  <a:pos x="145" y="3"/>
                </a:cxn>
                <a:cxn ang="0">
                  <a:pos x="132" y="46"/>
                </a:cxn>
                <a:cxn ang="0">
                  <a:pos x="132" y="46"/>
                </a:cxn>
              </a:cxnLst>
              <a:rect l="0" t="0" r="r" b="b"/>
              <a:pathLst>
                <a:path w="145" h="111">
                  <a:moveTo>
                    <a:pt x="132" y="46"/>
                  </a:moveTo>
                  <a:lnTo>
                    <a:pt x="123" y="87"/>
                  </a:lnTo>
                  <a:lnTo>
                    <a:pt x="118" y="108"/>
                  </a:lnTo>
                  <a:lnTo>
                    <a:pt x="115" y="111"/>
                  </a:lnTo>
                  <a:lnTo>
                    <a:pt x="99" y="111"/>
                  </a:lnTo>
                  <a:lnTo>
                    <a:pt x="90" y="78"/>
                  </a:lnTo>
                  <a:lnTo>
                    <a:pt x="71" y="8"/>
                  </a:lnTo>
                  <a:lnTo>
                    <a:pt x="57" y="65"/>
                  </a:lnTo>
                  <a:lnTo>
                    <a:pt x="46" y="111"/>
                  </a:lnTo>
                  <a:lnTo>
                    <a:pt x="30" y="111"/>
                  </a:lnTo>
                  <a:lnTo>
                    <a:pt x="22" y="78"/>
                  </a:lnTo>
                  <a:lnTo>
                    <a:pt x="0" y="3"/>
                  </a:lnTo>
                  <a:lnTo>
                    <a:pt x="2" y="0"/>
                  </a:lnTo>
                  <a:lnTo>
                    <a:pt x="13" y="0"/>
                  </a:lnTo>
                  <a:lnTo>
                    <a:pt x="16" y="3"/>
                  </a:lnTo>
                  <a:lnTo>
                    <a:pt x="22" y="33"/>
                  </a:lnTo>
                  <a:lnTo>
                    <a:pt x="38" y="103"/>
                  </a:lnTo>
                  <a:lnTo>
                    <a:pt x="57" y="30"/>
                  </a:lnTo>
                  <a:lnTo>
                    <a:pt x="63" y="3"/>
                  </a:lnTo>
                  <a:lnTo>
                    <a:pt x="63" y="0"/>
                  </a:lnTo>
                  <a:lnTo>
                    <a:pt x="82" y="0"/>
                  </a:lnTo>
                  <a:lnTo>
                    <a:pt x="82" y="3"/>
                  </a:lnTo>
                  <a:lnTo>
                    <a:pt x="110" y="100"/>
                  </a:lnTo>
                  <a:lnTo>
                    <a:pt x="123" y="43"/>
                  </a:lnTo>
                  <a:lnTo>
                    <a:pt x="129" y="14"/>
                  </a:lnTo>
                  <a:lnTo>
                    <a:pt x="132" y="3"/>
                  </a:lnTo>
                  <a:lnTo>
                    <a:pt x="132" y="0"/>
                  </a:lnTo>
                  <a:lnTo>
                    <a:pt x="137" y="0"/>
                  </a:lnTo>
                  <a:lnTo>
                    <a:pt x="143" y="0"/>
                  </a:lnTo>
                  <a:lnTo>
                    <a:pt x="145"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0" name="Freeform 17"/>
            <p:cNvSpPr>
              <a:spLocks noEditPoints="1"/>
            </p:cNvSpPr>
            <p:nvPr/>
          </p:nvSpPr>
          <p:spPr bwMode="auto">
            <a:xfrm>
              <a:off x="2536" y="975"/>
              <a:ext cx="96" cy="154"/>
            </a:xfrm>
            <a:custGeom>
              <a:avLst/>
              <a:gdLst/>
              <a:ahLst/>
              <a:cxnLst>
                <a:cxn ang="0">
                  <a:pos x="85" y="140"/>
                </a:cxn>
                <a:cxn ang="0">
                  <a:pos x="74" y="148"/>
                </a:cxn>
                <a:cxn ang="0">
                  <a:pos x="44" y="154"/>
                </a:cxn>
                <a:cxn ang="0">
                  <a:pos x="30" y="154"/>
                </a:cxn>
                <a:cxn ang="0">
                  <a:pos x="2" y="154"/>
                </a:cxn>
                <a:cxn ang="0">
                  <a:pos x="2" y="121"/>
                </a:cxn>
                <a:cxn ang="0">
                  <a:pos x="2" y="51"/>
                </a:cxn>
                <a:cxn ang="0">
                  <a:pos x="0" y="3"/>
                </a:cxn>
                <a:cxn ang="0">
                  <a:pos x="2" y="3"/>
                </a:cxn>
                <a:cxn ang="0">
                  <a:pos x="44" y="0"/>
                </a:cxn>
                <a:cxn ang="0">
                  <a:pos x="55" y="3"/>
                </a:cxn>
                <a:cxn ang="0">
                  <a:pos x="77" y="11"/>
                </a:cxn>
                <a:cxn ang="0">
                  <a:pos x="82" y="19"/>
                </a:cxn>
                <a:cxn ang="0">
                  <a:pos x="88" y="38"/>
                </a:cxn>
                <a:cxn ang="0">
                  <a:pos x="85" y="51"/>
                </a:cxn>
                <a:cxn ang="0">
                  <a:pos x="68" y="70"/>
                </a:cxn>
                <a:cxn ang="0">
                  <a:pos x="57" y="73"/>
                </a:cxn>
                <a:cxn ang="0">
                  <a:pos x="85" y="84"/>
                </a:cxn>
                <a:cxn ang="0">
                  <a:pos x="93" y="94"/>
                </a:cxn>
                <a:cxn ang="0">
                  <a:pos x="96" y="111"/>
                </a:cxn>
                <a:cxn ang="0">
                  <a:pos x="93" y="127"/>
                </a:cxn>
                <a:cxn ang="0">
                  <a:pos x="85" y="140"/>
                </a:cxn>
                <a:cxn ang="0">
                  <a:pos x="16" y="11"/>
                </a:cxn>
                <a:cxn ang="0">
                  <a:pos x="13" y="13"/>
                </a:cxn>
                <a:cxn ang="0">
                  <a:pos x="13" y="62"/>
                </a:cxn>
                <a:cxn ang="0">
                  <a:pos x="30" y="70"/>
                </a:cxn>
                <a:cxn ang="0">
                  <a:pos x="44" y="67"/>
                </a:cxn>
                <a:cxn ang="0">
                  <a:pos x="66" y="59"/>
                </a:cxn>
                <a:cxn ang="0">
                  <a:pos x="74" y="49"/>
                </a:cxn>
                <a:cxn ang="0">
                  <a:pos x="74" y="38"/>
                </a:cxn>
                <a:cxn ang="0">
                  <a:pos x="66" y="19"/>
                </a:cxn>
                <a:cxn ang="0">
                  <a:pos x="46" y="11"/>
                </a:cxn>
                <a:cxn ang="0">
                  <a:pos x="35" y="81"/>
                </a:cxn>
                <a:cxn ang="0">
                  <a:pos x="13" y="81"/>
                </a:cxn>
                <a:cxn ang="0">
                  <a:pos x="13" y="97"/>
                </a:cxn>
                <a:cxn ang="0">
                  <a:pos x="38" y="143"/>
                </a:cxn>
                <a:cxn ang="0">
                  <a:pos x="49" y="143"/>
                </a:cxn>
                <a:cxn ang="0">
                  <a:pos x="71" y="135"/>
                </a:cxn>
                <a:cxn ang="0">
                  <a:pos x="79" y="127"/>
                </a:cxn>
                <a:cxn ang="0">
                  <a:pos x="82" y="111"/>
                </a:cxn>
                <a:cxn ang="0">
                  <a:pos x="82" y="103"/>
                </a:cxn>
                <a:cxn ang="0">
                  <a:pos x="74" y="89"/>
                </a:cxn>
                <a:cxn ang="0">
                  <a:pos x="52" y="81"/>
                </a:cxn>
                <a:cxn ang="0">
                  <a:pos x="35" y="81"/>
                </a:cxn>
              </a:cxnLst>
              <a:rect l="0" t="0" r="r" b="b"/>
              <a:pathLst>
                <a:path w="96" h="154">
                  <a:moveTo>
                    <a:pt x="85" y="140"/>
                  </a:moveTo>
                  <a:lnTo>
                    <a:pt x="85" y="140"/>
                  </a:lnTo>
                  <a:lnTo>
                    <a:pt x="79" y="146"/>
                  </a:lnTo>
                  <a:lnTo>
                    <a:pt x="74" y="148"/>
                  </a:lnTo>
                  <a:lnTo>
                    <a:pt x="60" y="151"/>
                  </a:lnTo>
                  <a:lnTo>
                    <a:pt x="44" y="154"/>
                  </a:lnTo>
                  <a:lnTo>
                    <a:pt x="30" y="154"/>
                  </a:lnTo>
                  <a:lnTo>
                    <a:pt x="2" y="154"/>
                  </a:lnTo>
                  <a:lnTo>
                    <a:pt x="2" y="121"/>
                  </a:lnTo>
                  <a:lnTo>
                    <a:pt x="2" y="51"/>
                  </a:lnTo>
                  <a:lnTo>
                    <a:pt x="0" y="3"/>
                  </a:lnTo>
                  <a:lnTo>
                    <a:pt x="2" y="3"/>
                  </a:lnTo>
                  <a:lnTo>
                    <a:pt x="33" y="0"/>
                  </a:lnTo>
                  <a:lnTo>
                    <a:pt x="44" y="0"/>
                  </a:lnTo>
                  <a:lnTo>
                    <a:pt x="55" y="3"/>
                  </a:lnTo>
                  <a:lnTo>
                    <a:pt x="66" y="5"/>
                  </a:lnTo>
                  <a:lnTo>
                    <a:pt x="77" y="11"/>
                  </a:lnTo>
                  <a:lnTo>
                    <a:pt x="82" y="19"/>
                  </a:lnTo>
                  <a:lnTo>
                    <a:pt x="88" y="27"/>
                  </a:lnTo>
                  <a:lnTo>
                    <a:pt x="88" y="38"/>
                  </a:lnTo>
                  <a:lnTo>
                    <a:pt x="85" y="51"/>
                  </a:lnTo>
                  <a:lnTo>
                    <a:pt x="79" y="62"/>
                  </a:lnTo>
                  <a:lnTo>
                    <a:pt x="68" y="70"/>
                  </a:lnTo>
                  <a:lnTo>
                    <a:pt x="57" y="73"/>
                  </a:lnTo>
                  <a:lnTo>
                    <a:pt x="74" y="76"/>
                  </a:lnTo>
                  <a:lnTo>
                    <a:pt x="85" y="84"/>
                  </a:lnTo>
                  <a:lnTo>
                    <a:pt x="90" y="89"/>
                  </a:lnTo>
                  <a:lnTo>
                    <a:pt x="93" y="94"/>
                  </a:lnTo>
                  <a:lnTo>
                    <a:pt x="96" y="103"/>
                  </a:lnTo>
                  <a:lnTo>
                    <a:pt x="96" y="111"/>
                  </a:lnTo>
                  <a:lnTo>
                    <a:pt x="93" y="127"/>
                  </a:lnTo>
                  <a:lnTo>
                    <a:pt x="85" y="140"/>
                  </a:lnTo>
                  <a:close/>
                  <a:moveTo>
                    <a:pt x="46" y="11"/>
                  </a:moveTo>
                  <a:lnTo>
                    <a:pt x="16" y="11"/>
                  </a:lnTo>
                  <a:lnTo>
                    <a:pt x="13" y="13"/>
                  </a:lnTo>
                  <a:lnTo>
                    <a:pt x="13" y="62"/>
                  </a:lnTo>
                  <a:lnTo>
                    <a:pt x="13" y="70"/>
                  </a:lnTo>
                  <a:lnTo>
                    <a:pt x="30" y="70"/>
                  </a:lnTo>
                  <a:lnTo>
                    <a:pt x="44" y="67"/>
                  </a:lnTo>
                  <a:lnTo>
                    <a:pt x="60" y="65"/>
                  </a:lnTo>
                  <a:lnTo>
                    <a:pt x="66" y="59"/>
                  </a:lnTo>
                  <a:lnTo>
                    <a:pt x="71" y="54"/>
                  </a:lnTo>
                  <a:lnTo>
                    <a:pt x="74" y="49"/>
                  </a:lnTo>
                  <a:lnTo>
                    <a:pt x="74" y="38"/>
                  </a:lnTo>
                  <a:lnTo>
                    <a:pt x="71" y="27"/>
                  </a:lnTo>
                  <a:lnTo>
                    <a:pt x="66" y="19"/>
                  </a:lnTo>
                  <a:lnTo>
                    <a:pt x="57" y="13"/>
                  </a:lnTo>
                  <a:lnTo>
                    <a:pt x="46" y="11"/>
                  </a:lnTo>
                  <a:close/>
                  <a:moveTo>
                    <a:pt x="35" y="81"/>
                  </a:moveTo>
                  <a:lnTo>
                    <a:pt x="35" y="81"/>
                  </a:lnTo>
                  <a:lnTo>
                    <a:pt x="13" y="81"/>
                  </a:lnTo>
                  <a:lnTo>
                    <a:pt x="13" y="97"/>
                  </a:lnTo>
                  <a:lnTo>
                    <a:pt x="16" y="143"/>
                  </a:lnTo>
                  <a:lnTo>
                    <a:pt x="38" y="143"/>
                  </a:lnTo>
                  <a:lnTo>
                    <a:pt x="49" y="143"/>
                  </a:lnTo>
                  <a:lnTo>
                    <a:pt x="60" y="140"/>
                  </a:lnTo>
                  <a:lnTo>
                    <a:pt x="71" y="135"/>
                  </a:lnTo>
                  <a:lnTo>
                    <a:pt x="79" y="127"/>
                  </a:lnTo>
                  <a:lnTo>
                    <a:pt x="82" y="119"/>
                  </a:lnTo>
                  <a:lnTo>
                    <a:pt x="82" y="111"/>
                  </a:lnTo>
                  <a:lnTo>
                    <a:pt x="82" y="103"/>
                  </a:lnTo>
                  <a:lnTo>
                    <a:pt x="79" y="94"/>
                  </a:lnTo>
                  <a:lnTo>
                    <a:pt x="74" y="89"/>
                  </a:lnTo>
                  <a:lnTo>
                    <a:pt x="68" y="86"/>
                  </a:lnTo>
                  <a:lnTo>
                    <a:pt x="52" y="81"/>
                  </a:lnTo>
                  <a:lnTo>
                    <a:pt x="35"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1" name="Freeform 16"/>
            <p:cNvSpPr>
              <a:spLocks/>
            </p:cNvSpPr>
            <p:nvPr/>
          </p:nvSpPr>
          <p:spPr bwMode="auto">
            <a:xfrm>
              <a:off x="2665" y="1015"/>
              <a:ext cx="47" cy="114"/>
            </a:xfrm>
            <a:custGeom>
              <a:avLst/>
              <a:gdLst/>
              <a:ahLst/>
              <a:cxnLst>
                <a:cxn ang="0">
                  <a:pos x="44" y="17"/>
                </a:cxn>
                <a:cxn ang="0">
                  <a:pos x="44" y="17"/>
                </a:cxn>
                <a:cxn ang="0">
                  <a:pos x="44" y="17"/>
                </a:cxn>
                <a:cxn ang="0">
                  <a:pos x="36" y="14"/>
                </a:cxn>
                <a:cxn ang="0">
                  <a:pos x="36" y="14"/>
                </a:cxn>
                <a:cxn ang="0">
                  <a:pos x="27" y="17"/>
                </a:cxn>
                <a:cxn ang="0">
                  <a:pos x="22" y="19"/>
                </a:cxn>
                <a:cxn ang="0">
                  <a:pos x="19" y="25"/>
                </a:cxn>
                <a:cxn ang="0">
                  <a:pos x="16" y="30"/>
                </a:cxn>
                <a:cxn ang="0">
                  <a:pos x="14" y="44"/>
                </a:cxn>
                <a:cxn ang="0">
                  <a:pos x="14" y="57"/>
                </a:cxn>
                <a:cxn ang="0">
                  <a:pos x="14" y="57"/>
                </a:cxn>
                <a:cxn ang="0">
                  <a:pos x="16" y="114"/>
                </a:cxn>
                <a:cxn ang="0">
                  <a:pos x="14" y="114"/>
                </a:cxn>
                <a:cxn ang="0">
                  <a:pos x="14" y="114"/>
                </a:cxn>
                <a:cxn ang="0">
                  <a:pos x="3" y="114"/>
                </a:cxn>
                <a:cxn ang="0">
                  <a:pos x="0" y="114"/>
                </a:cxn>
                <a:cxn ang="0">
                  <a:pos x="0" y="108"/>
                </a:cxn>
                <a:cxn ang="0">
                  <a:pos x="0" y="108"/>
                </a:cxn>
                <a:cxn ang="0">
                  <a:pos x="0" y="84"/>
                </a:cxn>
                <a:cxn ang="0">
                  <a:pos x="0" y="57"/>
                </a:cxn>
                <a:cxn ang="0">
                  <a:pos x="0" y="57"/>
                </a:cxn>
                <a:cxn ang="0">
                  <a:pos x="0" y="6"/>
                </a:cxn>
                <a:cxn ang="0">
                  <a:pos x="0" y="6"/>
                </a:cxn>
                <a:cxn ang="0">
                  <a:pos x="0" y="6"/>
                </a:cxn>
                <a:cxn ang="0">
                  <a:pos x="14" y="3"/>
                </a:cxn>
                <a:cxn ang="0">
                  <a:pos x="14" y="3"/>
                </a:cxn>
                <a:cxn ang="0">
                  <a:pos x="14" y="3"/>
                </a:cxn>
                <a:cxn ang="0">
                  <a:pos x="14" y="22"/>
                </a:cxn>
                <a:cxn ang="0">
                  <a:pos x="14" y="22"/>
                </a:cxn>
                <a:cxn ang="0">
                  <a:pos x="16" y="14"/>
                </a:cxn>
                <a:cxn ang="0">
                  <a:pos x="22" y="6"/>
                </a:cxn>
                <a:cxn ang="0">
                  <a:pos x="27" y="3"/>
                </a:cxn>
                <a:cxn ang="0">
                  <a:pos x="36" y="0"/>
                </a:cxn>
                <a:cxn ang="0">
                  <a:pos x="36" y="0"/>
                </a:cxn>
                <a:cxn ang="0">
                  <a:pos x="47" y="3"/>
                </a:cxn>
                <a:cxn ang="0">
                  <a:pos x="47" y="6"/>
                </a:cxn>
                <a:cxn ang="0">
                  <a:pos x="47" y="6"/>
                </a:cxn>
                <a:cxn ang="0">
                  <a:pos x="44" y="17"/>
                </a:cxn>
                <a:cxn ang="0">
                  <a:pos x="44" y="17"/>
                </a:cxn>
              </a:cxnLst>
              <a:rect l="0" t="0" r="r" b="b"/>
              <a:pathLst>
                <a:path w="47" h="114">
                  <a:moveTo>
                    <a:pt x="44" y="17"/>
                  </a:moveTo>
                  <a:lnTo>
                    <a:pt x="44" y="17"/>
                  </a:lnTo>
                  <a:lnTo>
                    <a:pt x="36" y="14"/>
                  </a:lnTo>
                  <a:lnTo>
                    <a:pt x="27" y="17"/>
                  </a:lnTo>
                  <a:lnTo>
                    <a:pt x="22" y="19"/>
                  </a:lnTo>
                  <a:lnTo>
                    <a:pt x="19" y="25"/>
                  </a:lnTo>
                  <a:lnTo>
                    <a:pt x="16" y="30"/>
                  </a:lnTo>
                  <a:lnTo>
                    <a:pt x="14" y="44"/>
                  </a:lnTo>
                  <a:lnTo>
                    <a:pt x="14" y="57"/>
                  </a:lnTo>
                  <a:lnTo>
                    <a:pt x="16" y="114"/>
                  </a:lnTo>
                  <a:lnTo>
                    <a:pt x="14" y="114"/>
                  </a:lnTo>
                  <a:lnTo>
                    <a:pt x="3" y="114"/>
                  </a:lnTo>
                  <a:lnTo>
                    <a:pt x="0" y="114"/>
                  </a:lnTo>
                  <a:lnTo>
                    <a:pt x="0" y="108"/>
                  </a:lnTo>
                  <a:lnTo>
                    <a:pt x="0" y="84"/>
                  </a:lnTo>
                  <a:lnTo>
                    <a:pt x="0" y="57"/>
                  </a:lnTo>
                  <a:lnTo>
                    <a:pt x="0" y="6"/>
                  </a:lnTo>
                  <a:lnTo>
                    <a:pt x="14" y="3"/>
                  </a:lnTo>
                  <a:lnTo>
                    <a:pt x="14" y="22"/>
                  </a:lnTo>
                  <a:lnTo>
                    <a:pt x="16" y="14"/>
                  </a:lnTo>
                  <a:lnTo>
                    <a:pt x="22" y="6"/>
                  </a:lnTo>
                  <a:lnTo>
                    <a:pt x="27" y="3"/>
                  </a:lnTo>
                  <a:lnTo>
                    <a:pt x="36" y="0"/>
                  </a:lnTo>
                  <a:lnTo>
                    <a:pt x="47" y="3"/>
                  </a:lnTo>
                  <a:lnTo>
                    <a:pt x="47" y="6"/>
                  </a:lnTo>
                  <a:lnTo>
                    <a:pt x="44"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2" name="Freeform 15"/>
            <p:cNvSpPr>
              <a:spLocks/>
            </p:cNvSpPr>
            <p:nvPr/>
          </p:nvSpPr>
          <p:spPr bwMode="auto">
            <a:xfrm>
              <a:off x="2734" y="1018"/>
              <a:ext cx="85" cy="114"/>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4"/>
                </a:cxn>
                <a:cxn ang="0">
                  <a:pos x="35" y="114"/>
                </a:cxn>
                <a:cxn ang="0">
                  <a:pos x="35" y="114"/>
                </a:cxn>
                <a:cxn ang="0">
                  <a:pos x="24" y="111"/>
                </a:cxn>
                <a:cxn ang="0">
                  <a:pos x="13" y="108"/>
                </a:cxn>
                <a:cxn ang="0">
                  <a:pos x="13" y="108"/>
                </a:cxn>
                <a:cxn ang="0">
                  <a:pos x="11"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6" y="43"/>
                </a:cxn>
                <a:cxn ang="0">
                  <a:pos x="16" y="68"/>
                </a:cxn>
                <a:cxn ang="0">
                  <a:pos x="16" y="68"/>
                </a:cxn>
                <a:cxn ang="0">
                  <a:pos x="16" y="81"/>
                </a:cxn>
                <a:cxn ang="0">
                  <a:pos x="19" y="92"/>
                </a:cxn>
                <a:cxn ang="0">
                  <a:pos x="27" y="100"/>
                </a:cxn>
                <a:cxn ang="0">
                  <a:pos x="41" y="103"/>
                </a:cxn>
                <a:cxn ang="0">
                  <a:pos x="41" y="103"/>
                </a:cxn>
                <a:cxn ang="0">
                  <a:pos x="49" y="100"/>
                </a:cxn>
                <a:cxn ang="0">
                  <a:pos x="57" y="97"/>
                </a:cxn>
                <a:cxn ang="0">
                  <a:pos x="63" y="95"/>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4">
                  <a:moveTo>
                    <a:pt x="82" y="111"/>
                  </a:moveTo>
                  <a:lnTo>
                    <a:pt x="71" y="111"/>
                  </a:lnTo>
                  <a:lnTo>
                    <a:pt x="71" y="100"/>
                  </a:lnTo>
                  <a:lnTo>
                    <a:pt x="63" y="105"/>
                  </a:lnTo>
                  <a:lnTo>
                    <a:pt x="55" y="111"/>
                  </a:lnTo>
                  <a:lnTo>
                    <a:pt x="46" y="114"/>
                  </a:lnTo>
                  <a:lnTo>
                    <a:pt x="35" y="114"/>
                  </a:lnTo>
                  <a:lnTo>
                    <a:pt x="24" y="111"/>
                  </a:lnTo>
                  <a:lnTo>
                    <a:pt x="13" y="108"/>
                  </a:lnTo>
                  <a:lnTo>
                    <a:pt x="11" y="103"/>
                  </a:lnTo>
                  <a:lnTo>
                    <a:pt x="5" y="97"/>
                  </a:lnTo>
                  <a:lnTo>
                    <a:pt x="2" y="84"/>
                  </a:lnTo>
                  <a:lnTo>
                    <a:pt x="2" y="57"/>
                  </a:lnTo>
                  <a:lnTo>
                    <a:pt x="2" y="43"/>
                  </a:lnTo>
                  <a:lnTo>
                    <a:pt x="0" y="3"/>
                  </a:lnTo>
                  <a:lnTo>
                    <a:pt x="2" y="0"/>
                  </a:lnTo>
                  <a:lnTo>
                    <a:pt x="13" y="0"/>
                  </a:lnTo>
                  <a:lnTo>
                    <a:pt x="16" y="0"/>
                  </a:lnTo>
                  <a:lnTo>
                    <a:pt x="16" y="43"/>
                  </a:lnTo>
                  <a:lnTo>
                    <a:pt x="16" y="68"/>
                  </a:lnTo>
                  <a:lnTo>
                    <a:pt x="16" y="81"/>
                  </a:lnTo>
                  <a:lnTo>
                    <a:pt x="19" y="92"/>
                  </a:lnTo>
                  <a:lnTo>
                    <a:pt x="27" y="100"/>
                  </a:lnTo>
                  <a:lnTo>
                    <a:pt x="41" y="103"/>
                  </a:lnTo>
                  <a:lnTo>
                    <a:pt x="49" y="100"/>
                  </a:lnTo>
                  <a:lnTo>
                    <a:pt x="57" y="97"/>
                  </a:lnTo>
                  <a:lnTo>
                    <a:pt x="63" y="95"/>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3" name="Freeform 14"/>
            <p:cNvSpPr>
              <a:spLocks/>
            </p:cNvSpPr>
            <p:nvPr/>
          </p:nvSpPr>
          <p:spPr bwMode="auto">
            <a:xfrm>
              <a:off x="2855" y="1015"/>
              <a:ext cx="85" cy="114"/>
            </a:xfrm>
            <a:custGeom>
              <a:avLst/>
              <a:gdLst/>
              <a:ahLst/>
              <a:cxnLst>
                <a:cxn ang="0">
                  <a:pos x="85" y="114"/>
                </a:cxn>
                <a:cxn ang="0">
                  <a:pos x="85" y="114"/>
                </a:cxn>
                <a:cxn ang="0">
                  <a:pos x="71" y="114"/>
                </a:cxn>
                <a:cxn ang="0">
                  <a:pos x="71" y="114"/>
                </a:cxn>
                <a:cxn ang="0">
                  <a:pos x="71" y="114"/>
                </a:cxn>
                <a:cxn ang="0">
                  <a:pos x="71" y="84"/>
                </a:cxn>
                <a:cxn ang="0">
                  <a:pos x="71" y="84"/>
                </a:cxn>
                <a:cxn ang="0">
                  <a:pos x="71" y="44"/>
                </a:cxn>
                <a:cxn ang="0">
                  <a:pos x="71" y="44"/>
                </a:cxn>
                <a:cxn ang="0">
                  <a:pos x="71" y="33"/>
                </a:cxn>
                <a:cxn ang="0">
                  <a:pos x="68" y="22"/>
                </a:cxn>
                <a:cxn ang="0">
                  <a:pos x="60" y="17"/>
                </a:cxn>
                <a:cxn ang="0">
                  <a:pos x="49" y="14"/>
                </a:cxn>
                <a:cxn ang="0">
                  <a:pos x="49" y="14"/>
                </a:cxn>
                <a:cxn ang="0">
                  <a:pos x="41" y="14"/>
                </a:cxn>
                <a:cxn ang="0">
                  <a:pos x="30" y="17"/>
                </a:cxn>
                <a:cxn ang="0">
                  <a:pos x="16" y="27"/>
                </a:cxn>
                <a:cxn ang="0">
                  <a:pos x="16" y="33"/>
                </a:cxn>
                <a:cxn ang="0">
                  <a:pos x="16" y="33"/>
                </a:cxn>
                <a:cxn ang="0">
                  <a:pos x="16" y="114"/>
                </a:cxn>
                <a:cxn ang="0">
                  <a:pos x="16" y="114"/>
                </a:cxn>
                <a:cxn ang="0">
                  <a:pos x="16" y="114"/>
                </a:cxn>
                <a:cxn ang="0">
                  <a:pos x="5" y="114"/>
                </a:cxn>
                <a:cxn ang="0">
                  <a:pos x="2" y="114"/>
                </a:cxn>
                <a:cxn ang="0">
                  <a:pos x="2" y="114"/>
                </a:cxn>
                <a:cxn ang="0">
                  <a:pos x="2" y="87"/>
                </a:cxn>
                <a:cxn ang="0">
                  <a:pos x="2" y="71"/>
                </a:cxn>
                <a:cxn ang="0">
                  <a:pos x="2" y="71"/>
                </a:cxn>
                <a:cxn ang="0">
                  <a:pos x="2" y="38"/>
                </a:cxn>
                <a:cxn ang="0">
                  <a:pos x="0" y="6"/>
                </a:cxn>
                <a:cxn ang="0">
                  <a:pos x="2" y="3"/>
                </a:cxn>
                <a:cxn ang="0">
                  <a:pos x="2" y="3"/>
                </a:cxn>
                <a:cxn ang="0">
                  <a:pos x="13" y="3"/>
                </a:cxn>
                <a:cxn ang="0">
                  <a:pos x="16" y="3"/>
                </a:cxn>
                <a:cxn ang="0">
                  <a:pos x="16" y="3"/>
                </a:cxn>
                <a:cxn ang="0">
                  <a:pos x="16" y="14"/>
                </a:cxn>
                <a:cxn ang="0">
                  <a:pos x="16" y="14"/>
                </a:cxn>
                <a:cxn ang="0">
                  <a:pos x="33" y="6"/>
                </a:cxn>
                <a:cxn ang="0">
                  <a:pos x="41" y="3"/>
                </a:cxn>
                <a:cxn ang="0">
                  <a:pos x="52" y="0"/>
                </a:cxn>
                <a:cxn ang="0">
                  <a:pos x="52" y="0"/>
                </a:cxn>
                <a:cxn ang="0">
                  <a:pos x="60" y="3"/>
                </a:cxn>
                <a:cxn ang="0">
                  <a:pos x="68" y="6"/>
                </a:cxn>
                <a:cxn ang="0">
                  <a:pos x="77" y="11"/>
                </a:cxn>
                <a:cxn ang="0">
                  <a:pos x="82" y="19"/>
                </a:cxn>
                <a:cxn ang="0">
                  <a:pos x="82" y="19"/>
                </a:cxn>
                <a:cxn ang="0">
                  <a:pos x="85" y="33"/>
                </a:cxn>
                <a:cxn ang="0">
                  <a:pos x="85" y="46"/>
                </a:cxn>
                <a:cxn ang="0">
                  <a:pos x="85" y="68"/>
                </a:cxn>
                <a:cxn ang="0">
                  <a:pos x="85" y="68"/>
                </a:cxn>
                <a:cxn ang="0">
                  <a:pos x="85" y="114"/>
                </a:cxn>
                <a:cxn ang="0">
                  <a:pos x="85" y="114"/>
                </a:cxn>
              </a:cxnLst>
              <a:rect l="0" t="0" r="r" b="b"/>
              <a:pathLst>
                <a:path w="85" h="114">
                  <a:moveTo>
                    <a:pt x="85" y="114"/>
                  </a:moveTo>
                  <a:lnTo>
                    <a:pt x="85" y="114"/>
                  </a:lnTo>
                  <a:lnTo>
                    <a:pt x="71" y="114"/>
                  </a:lnTo>
                  <a:lnTo>
                    <a:pt x="71" y="84"/>
                  </a:lnTo>
                  <a:lnTo>
                    <a:pt x="71" y="44"/>
                  </a:lnTo>
                  <a:lnTo>
                    <a:pt x="71" y="33"/>
                  </a:lnTo>
                  <a:lnTo>
                    <a:pt x="68" y="22"/>
                  </a:lnTo>
                  <a:lnTo>
                    <a:pt x="60" y="17"/>
                  </a:lnTo>
                  <a:lnTo>
                    <a:pt x="49" y="14"/>
                  </a:lnTo>
                  <a:lnTo>
                    <a:pt x="41" y="14"/>
                  </a:lnTo>
                  <a:lnTo>
                    <a:pt x="30" y="17"/>
                  </a:lnTo>
                  <a:lnTo>
                    <a:pt x="16" y="27"/>
                  </a:lnTo>
                  <a:lnTo>
                    <a:pt x="16" y="33"/>
                  </a:lnTo>
                  <a:lnTo>
                    <a:pt x="16" y="114"/>
                  </a:lnTo>
                  <a:lnTo>
                    <a:pt x="5" y="114"/>
                  </a:lnTo>
                  <a:lnTo>
                    <a:pt x="2" y="114"/>
                  </a:lnTo>
                  <a:lnTo>
                    <a:pt x="2" y="87"/>
                  </a:lnTo>
                  <a:lnTo>
                    <a:pt x="2" y="71"/>
                  </a:lnTo>
                  <a:lnTo>
                    <a:pt x="2" y="38"/>
                  </a:lnTo>
                  <a:lnTo>
                    <a:pt x="0" y="6"/>
                  </a:lnTo>
                  <a:lnTo>
                    <a:pt x="2" y="3"/>
                  </a:lnTo>
                  <a:lnTo>
                    <a:pt x="13" y="3"/>
                  </a:lnTo>
                  <a:lnTo>
                    <a:pt x="16" y="3"/>
                  </a:lnTo>
                  <a:lnTo>
                    <a:pt x="16" y="14"/>
                  </a:lnTo>
                  <a:lnTo>
                    <a:pt x="33" y="6"/>
                  </a:lnTo>
                  <a:lnTo>
                    <a:pt x="41" y="3"/>
                  </a:lnTo>
                  <a:lnTo>
                    <a:pt x="52" y="0"/>
                  </a:lnTo>
                  <a:lnTo>
                    <a:pt x="60" y="3"/>
                  </a:lnTo>
                  <a:lnTo>
                    <a:pt x="68" y="6"/>
                  </a:lnTo>
                  <a:lnTo>
                    <a:pt x="77" y="11"/>
                  </a:lnTo>
                  <a:lnTo>
                    <a:pt x="82" y="19"/>
                  </a:lnTo>
                  <a:lnTo>
                    <a:pt x="85" y="33"/>
                  </a:lnTo>
                  <a:lnTo>
                    <a:pt x="85" y="46"/>
                  </a:lnTo>
                  <a:lnTo>
                    <a:pt x="85" y="68"/>
                  </a:lnTo>
                  <a:lnTo>
                    <a:pt x="85"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4" name="Freeform 13"/>
            <p:cNvSpPr>
              <a:spLocks/>
            </p:cNvSpPr>
            <p:nvPr/>
          </p:nvSpPr>
          <p:spPr bwMode="auto">
            <a:xfrm>
              <a:off x="2973" y="1015"/>
              <a:ext cx="71" cy="117"/>
            </a:xfrm>
            <a:custGeom>
              <a:avLst/>
              <a:gdLst/>
              <a:ahLst/>
              <a:cxnLst>
                <a:cxn ang="0">
                  <a:pos x="30" y="117"/>
                </a:cxn>
                <a:cxn ang="0">
                  <a:pos x="30" y="117"/>
                </a:cxn>
                <a:cxn ang="0">
                  <a:pos x="14" y="114"/>
                </a:cxn>
                <a:cxn ang="0">
                  <a:pos x="0" y="108"/>
                </a:cxn>
                <a:cxn ang="0">
                  <a:pos x="0" y="106"/>
                </a:cxn>
                <a:cxn ang="0">
                  <a:pos x="0" y="106"/>
                </a:cxn>
                <a:cxn ang="0">
                  <a:pos x="0" y="95"/>
                </a:cxn>
                <a:cxn ang="0">
                  <a:pos x="3" y="92"/>
                </a:cxn>
                <a:cxn ang="0">
                  <a:pos x="3" y="92"/>
                </a:cxn>
                <a:cxn ang="0">
                  <a:pos x="16" y="103"/>
                </a:cxn>
                <a:cxn ang="0">
                  <a:pos x="22" y="106"/>
                </a:cxn>
                <a:cxn ang="0">
                  <a:pos x="30" y="106"/>
                </a:cxn>
                <a:cxn ang="0">
                  <a:pos x="30" y="106"/>
                </a:cxn>
                <a:cxn ang="0">
                  <a:pos x="41" y="106"/>
                </a:cxn>
                <a:cxn ang="0">
                  <a:pos x="49" y="100"/>
                </a:cxn>
                <a:cxn ang="0">
                  <a:pos x="55" y="95"/>
                </a:cxn>
                <a:cxn ang="0">
                  <a:pos x="58" y="84"/>
                </a:cxn>
                <a:cxn ang="0">
                  <a:pos x="58" y="84"/>
                </a:cxn>
                <a:cxn ang="0">
                  <a:pos x="55" y="76"/>
                </a:cxn>
                <a:cxn ang="0">
                  <a:pos x="49" y="68"/>
                </a:cxn>
                <a:cxn ang="0">
                  <a:pos x="38" y="65"/>
                </a:cxn>
                <a:cxn ang="0">
                  <a:pos x="27" y="63"/>
                </a:cxn>
                <a:cxn ang="0">
                  <a:pos x="19" y="60"/>
                </a:cxn>
                <a:cxn ang="0">
                  <a:pos x="8" y="54"/>
                </a:cxn>
                <a:cxn ang="0">
                  <a:pos x="3" y="46"/>
                </a:cxn>
                <a:cxn ang="0">
                  <a:pos x="0" y="33"/>
                </a:cxn>
                <a:cxn ang="0">
                  <a:pos x="0" y="33"/>
                </a:cxn>
                <a:cxn ang="0">
                  <a:pos x="0" y="25"/>
                </a:cxn>
                <a:cxn ang="0">
                  <a:pos x="3" y="17"/>
                </a:cxn>
                <a:cxn ang="0">
                  <a:pos x="11" y="9"/>
                </a:cxn>
                <a:cxn ang="0">
                  <a:pos x="25" y="3"/>
                </a:cxn>
                <a:cxn ang="0">
                  <a:pos x="36" y="0"/>
                </a:cxn>
                <a:cxn ang="0">
                  <a:pos x="36" y="0"/>
                </a:cxn>
                <a:cxn ang="0">
                  <a:pos x="52" y="3"/>
                </a:cxn>
                <a:cxn ang="0">
                  <a:pos x="66" y="9"/>
                </a:cxn>
                <a:cxn ang="0">
                  <a:pos x="66" y="9"/>
                </a:cxn>
                <a:cxn ang="0">
                  <a:pos x="66" y="9"/>
                </a:cxn>
                <a:cxn ang="0">
                  <a:pos x="63" y="22"/>
                </a:cxn>
                <a:cxn ang="0">
                  <a:pos x="63" y="22"/>
                </a:cxn>
                <a:cxn ang="0">
                  <a:pos x="63" y="22"/>
                </a:cxn>
                <a:cxn ang="0">
                  <a:pos x="49" y="14"/>
                </a:cxn>
                <a:cxn ang="0">
                  <a:pos x="36" y="14"/>
                </a:cxn>
                <a:cxn ang="0">
                  <a:pos x="36" y="14"/>
                </a:cxn>
                <a:cxn ang="0">
                  <a:pos x="27" y="14"/>
                </a:cxn>
                <a:cxn ang="0">
                  <a:pos x="19" y="17"/>
                </a:cxn>
                <a:cxn ang="0">
                  <a:pos x="14" y="22"/>
                </a:cxn>
                <a:cxn ang="0">
                  <a:pos x="14" y="30"/>
                </a:cxn>
                <a:cxn ang="0">
                  <a:pos x="14" y="30"/>
                </a:cxn>
                <a:cxn ang="0">
                  <a:pos x="16" y="41"/>
                </a:cxn>
                <a:cxn ang="0">
                  <a:pos x="22" y="46"/>
                </a:cxn>
                <a:cxn ang="0">
                  <a:pos x="41" y="52"/>
                </a:cxn>
                <a:cxn ang="0">
                  <a:pos x="52" y="57"/>
                </a:cxn>
                <a:cxn ang="0">
                  <a:pos x="60" y="63"/>
                </a:cxn>
                <a:cxn ang="0">
                  <a:pos x="69" y="71"/>
                </a:cxn>
                <a:cxn ang="0">
                  <a:pos x="71" y="84"/>
                </a:cxn>
                <a:cxn ang="0">
                  <a:pos x="71" y="84"/>
                </a:cxn>
                <a:cxn ang="0">
                  <a:pos x="69" y="92"/>
                </a:cxn>
                <a:cxn ang="0">
                  <a:pos x="66" y="98"/>
                </a:cxn>
                <a:cxn ang="0">
                  <a:pos x="63" y="106"/>
                </a:cxn>
                <a:cxn ang="0">
                  <a:pos x="58" y="108"/>
                </a:cxn>
                <a:cxn ang="0">
                  <a:pos x="47" y="114"/>
                </a:cxn>
                <a:cxn ang="0">
                  <a:pos x="30" y="117"/>
                </a:cxn>
                <a:cxn ang="0">
                  <a:pos x="30" y="117"/>
                </a:cxn>
              </a:cxnLst>
              <a:rect l="0" t="0" r="r" b="b"/>
              <a:pathLst>
                <a:path w="71" h="117">
                  <a:moveTo>
                    <a:pt x="30" y="117"/>
                  </a:moveTo>
                  <a:lnTo>
                    <a:pt x="30" y="117"/>
                  </a:lnTo>
                  <a:lnTo>
                    <a:pt x="14" y="114"/>
                  </a:lnTo>
                  <a:lnTo>
                    <a:pt x="0" y="108"/>
                  </a:lnTo>
                  <a:lnTo>
                    <a:pt x="0" y="106"/>
                  </a:lnTo>
                  <a:lnTo>
                    <a:pt x="0" y="95"/>
                  </a:lnTo>
                  <a:lnTo>
                    <a:pt x="3" y="92"/>
                  </a:lnTo>
                  <a:lnTo>
                    <a:pt x="16" y="103"/>
                  </a:lnTo>
                  <a:lnTo>
                    <a:pt x="22" y="106"/>
                  </a:lnTo>
                  <a:lnTo>
                    <a:pt x="30" y="106"/>
                  </a:lnTo>
                  <a:lnTo>
                    <a:pt x="41" y="106"/>
                  </a:lnTo>
                  <a:lnTo>
                    <a:pt x="49" y="100"/>
                  </a:lnTo>
                  <a:lnTo>
                    <a:pt x="55" y="95"/>
                  </a:lnTo>
                  <a:lnTo>
                    <a:pt x="58" y="84"/>
                  </a:lnTo>
                  <a:lnTo>
                    <a:pt x="55" y="76"/>
                  </a:lnTo>
                  <a:lnTo>
                    <a:pt x="49" y="68"/>
                  </a:lnTo>
                  <a:lnTo>
                    <a:pt x="38" y="65"/>
                  </a:lnTo>
                  <a:lnTo>
                    <a:pt x="27" y="63"/>
                  </a:lnTo>
                  <a:lnTo>
                    <a:pt x="19" y="60"/>
                  </a:lnTo>
                  <a:lnTo>
                    <a:pt x="8" y="54"/>
                  </a:lnTo>
                  <a:lnTo>
                    <a:pt x="3" y="46"/>
                  </a:lnTo>
                  <a:lnTo>
                    <a:pt x="0" y="33"/>
                  </a:lnTo>
                  <a:lnTo>
                    <a:pt x="0" y="25"/>
                  </a:lnTo>
                  <a:lnTo>
                    <a:pt x="3" y="17"/>
                  </a:lnTo>
                  <a:lnTo>
                    <a:pt x="11" y="9"/>
                  </a:lnTo>
                  <a:lnTo>
                    <a:pt x="25" y="3"/>
                  </a:lnTo>
                  <a:lnTo>
                    <a:pt x="36" y="0"/>
                  </a:lnTo>
                  <a:lnTo>
                    <a:pt x="52" y="3"/>
                  </a:lnTo>
                  <a:lnTo>
                    <a:pt x="66" y="9"/>
                  </a:lnTo>
                  <a:lnTo>
                    <a:pt x="63" y="22"/>
                  </a:lnTo>
                  <a:lnTo>
                    <a:pt x="49" y="14"/>
                  </a:lnTo>
                  <a:lnTo>
                    <a:pt x="36" y="14"/>
                  </a:lnTo>
                  <a:lnTo>
                    <a:pt x="27" y="14"/>
                  </a:lnTo>
                  <a:lnTo>
                    <a:pt x="19" y="17"/>
                  </a:lnTo>
                  <a:lnTo>
                    <a:pt x="14" y="22"/>
                  </a:lnTo>
                  <a:lnTo>
                    <a:pt x="14" y="30"/>
                  </a:lnTo>
                  <a:lnTo>
                    <a:pt x="16" y="41"/>
                  </a:lnTo>
                  <a:lnTo>
                    <a:pt x="22" y="46"/>
                  </a:lnTo>
                  <a:lnTo>
                    <a:pt x="41" y="52"/>
                  </a:lnTo>
                  <a:lnTo>
                    <a:pt x="52" y="57"/>
                  </a:lnTo>
                  <a:lnTo>
                    <a:pt x="60" y="63"/>
                  </a:lnTo>
                  <a:lnTo>
                    <a:pt x="69" y="71"/>
                  </a:lnTo>
                  <a:lnTo>
                    <a:pt x="71" y="84"/>
                  </a:lnTo>
                  <a:lnTo>
                    <a:pt x="69" y="92"/>
                  </a:lnTo>
                  <a:lnTo>
                    <a:pt x="66" y="98"/>
                  </a:lnTo>
                  <a:lnTo>
                    <a:pt x="63" y="106"/>
                  </a:lnTo>
                  <a:lnTo>
                    <a:pt x="58" y="108"/>
                  </a:lnTo>
                  <a:lnTo>
                    <a:pt x="47" y="114"/>
                  </a:lnTo>
                  <a:lnTo>
                    <a:pt x="30" y="1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5" name="Freeform 12"/>
            <p:cNvSpPr>
              <a:spLocks/>
            </p:cNvSpPr>
            <p:nvPr/>
          </p:nvSpPr>
          <p:spPr bwMode="auto">
            <a:xfrm>
              <a:off x="3061" y="1018"/>
              <a:ext cx="146" cy="111"/>
            </a:xfrm>
            <a:custGeom>
              <a:avLst/>
              <a:gdLst/>
              <a:ahLst/>
              <a:cxnLst>
                <a:cxn ang="0">
                  <a:pos x="135" y="46"/>
                </a:cxn>
                <a:cxn ang="0">
                  <a:pos x="124" y="87"/>
                </a:cxn>
                <a:cxn ang="0">
                  <a:pos x="124" y="87"/>
                </a:cxn>
                <a:cxn ang="0">
                  <a:pos x="118" y="108"/>
                </a:cxn>
                <a:cxn ang="0">
                  <a:pos x="115" y="111"/>
                </a:cxn>
                <a:cxn ang="0">
                  <a:pos x="115" y="111"/>
                </a:cxn>
                <a:cxn ang="0">
                  <a:pos x="99" y="111"/>
                </a:cxn>
                <a:cxn ang="0">
                  <a:pos x="99" y="111"/>
                </a:cxn>
                <a:cxn ang="0">
                  <a:pos x="99" y="111"/>
                </a:cxn>
                <a:cxn ang="0">
                  <a:pos x="91" y="78"/>
                </a:cxn>
                <a:cxn ang="0">
                  <a:pos x="71" y="8"/>
                </a:cxn>
                <a:cxn ang="0">
                  <a:pos x="58" y="65"/>
                </a:cxn>
                <a:cxn ang="0">
                  <a:pos x="58" y="65"/>
                </a:cxn>
                <a:cxn ang="0">
                  <a:pos x="49"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6" y="3"/>
                </a:cxn>
                <a:cxn ang="0">
                  <a:pos x="16" y="3"/>
                </a:cxn>
                <a:cxn ang="0">
                  <a:pos x="22" y="33"/>
                </a:cxn>
                <a:cxn ang="0">
                  <a:pos x="38" y="103"/>
                </a:cxn>
                <a:cxn ang="0">
                  <a:pos x="58" y="30"/>
                </a:cxn>
                <a:cxn ang="0">
                  <a:pos x="58" y="30"/>
                </a:cxn>
                <a:cxn ang="0">
                  <a:pos x="63" y="3"/>
                </a:cxn>
                <a:cxn ang="0">
                  <a:pos x="63" y="0"/>
                </a:cxn>
                <a:cxn ang="0">
                  <a:pos x="63" y="0"/>
                </a:cxn>
                <a:cxn ang="0">
                  <a:pos x="82" y="0"/>
                </a:cxn>
                <a:cxn ang="0">
                  <a:pos x="82" y="3"/>
                </a:cxn>
                <a:cxn ang="0">
                  <a:pos x="82" y="3"/>
                </a:cxn>
                <a:cxn ang="0">
                  <a:pos x="110" y="100"/>
                </a:cxn>
                <a:cxn ang="0">
                  <a:pos x="124" y="43"/>
                </a:cxn>
                <a:cxn ang="0">
                  <a:pos x="124" y="43"/>
                </a:cxn>
                <a:cxn ang="0">
                  <a:pos x="129" y="14"/>
                </a:cxn>
                <a:cxn ang="0">
                  <a:pos x="129" y="14"/>
                </a:cxn>
                <a:cxn ang="0">
                  <a:pos x="132" y="3"/>
                </a:cxn>
                <a:cxn ang="0">
                  <a:pos x="132" y="0"/>
                </a:cxn>
                <a:cxn ang="0">
                  <a:pos x="132" y="0"/>
                </a:cxn>
                <a:cxn ang="0">
                  <a:pos x="140" y="0"/>
                </a:cxn>
                <a:cxn ang="0">
                  <a:pos x="140" y="0"/>
                </a:cxn>
                <a:cxn ang="0">
                  <a:pos x="143" y="0"/>
                </a:cxn>
                <a:cxn ang="0">
                  <a:pos x="146" y="3"/>
                </a:cxn>
                <a:cxn ang="0">
                  <a:pos x="146" y="3"/>
                </a:cxn>
                <a:cxn ang="0">
                  <a:pos x="135" y="46"/>
                </a:cxn>
                <a:cxn ang="0">
                  <a:pos x="135" y="46"/>
                </a:cxn>
              </a:cxnLst>
              <a:rect l="0" t="0" r="r" b="b"/>
              <a:pathLst>
                <a:path w="146" h="111">
                  <a:moveTo>
                    <a:pt x="135" y="46"/>
                  </a:moveTo>
                  <a:lnTo>
                    <a:pt x="124" y="87"/>
                  </a:lnTo>
                  <a:lnTo>
                    <a:pt x="118" y="108"/>
                  </a:lnTo>
                  <a:lnTo>
                    <a:pt x="115" y="111"/>
                  </a:lnTo>
                  <a:lnTo>
                    <a:pt x="99" y="111"/>
                  </a:lnTo>
                  <a:lnTo>
                    <a:pt x="91" y="78"/>
                  </a:lnTo>
                  <a:lnTo>
                    <a:pt x="71" y="8"/>
                  </a:lnTo>
                  <a:lnTo>
                    <a:pt x="58" y="65"/>
                  </a:lnTo>
                  <a:lnTo>
                    <a:pt x="49" y="111"/>
                  </a:lnTo>
                  <a:lnTo>
                    <a:pt x="47" y="111"/>
                  </a:lnTo>
                  <a:lnTo>
                    <a:pt x="30" y="111"/>
                  </a:lnTo>
                  <a:lnTo>
                    <a:pt x="22" y="78"/>
                  </a:lnTo>
                  <a:lnTo>
                    <a:pt x="0" y="3"/>
                  </a:lnTo>
                  <a:lnTo>
                    <a:pt x="3" y="0"/>
                  </a:lnTo>
                  <a:lnTo>
                    <a:pt x="14" y="0"/>
                  </a:lnTo>
                  <a:lnTo>
                    <a:pt x="16" y="3"/>
                  </a:lnTo>
                  <a:lnTo>
                    <a:pt x="22" y="33"/>
                  </a:lnTo>
                  <a:lnTo>
                    <a:pt x="38" y="103"/>
                  </a:lnTo>
                  <a:lnTo>
                    <a:pt x="58" y="30"/>
                  </a:lnTo>
                  <a:lnTo>
                    <a:pt x="63" y="3"/>
                  </a:lnTo>
                  <a:lnTo>
                    <a:pt x="63" y="0"/>
                  </a:lnTo>
                  <a:lnTo>
                    <a:pt x="82" y="0"/>
                  </a:lnTo>
                  <a:lnTo>
                    <a:pt x="82" y="3"/>
                  </a:lnTo>
                  <a:lnTo>
                    <a:pt x="110" y="100"/>
                  </a:lnTo>
                  <a:lnTo>
                    <a:pt x="124" y="43"/>
                  </a:lnTo>
                  <a:lnTo>
                    <a:pt x="129" y="14"/>
                  </a:lnTo>
                  <a:lnTo>
                    <a:pt x="132" y="3"/>
                  </a:lnTo>
                  <a:lnTo>
                    <a:pt x="132" y="0"/>
                  </a:lnTo>
                  <a:lnTo>
                    <a:pt x="140" y="0"/>
                  </a:lnTo>
                  <a:lnTo>
                    <a:pt x="143" y="0"/>
                  </a:lnTo>
                  <a:lnTo>
                    <a:pt x="146" y="3"/>
                  </a:lnTo>
                  <a:lnTo>
                    <a:pt x="135"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6" name="Freeform 11"/>
            <p:cNvSpPr>
              <a:spLocks noEditPoints="1"/>
            </p:cNvSpPr>
            <p:nvPr/>
          </p:nvSpPr>
          <p:spPr bwMode="auto">
            <a:xfrm>
              <a:off x="3229" y="964"/>
              <a:ext cx="19" cy="165"/>
            </a:xfrm>
            <a:custGeom>
              <a:avLst/>
              <a:gdLst/>
              <a:ahLst/>
              <a:cxnLst>
                <a:cxn ang="0">
                  <a:pos x="16" y="16"/>
                </a:cxn>
                <a:cxn ang="0">
                  <a:pos x="16" y="19"/>
                </a:cxn>
                <a:cxn ang="0">
                  <a:pos x="16" y="19"/>
                </a:cxn>
                <a:cxn ang="0">
                  <a:pos x="2" y="19"/>
                </a:cxn>
                <a:cxn ang="0">
                  <a:pos x="0" y="16"/>
                </a:cxn>
                <a:cxn ang="0">
                  <a:pos x="0" y="16"/>
                </a:cxn>
                <a:cxn ang="0">
                  <a:pos x="0" y="6"/>
                </a:cxn>
                <a:cxn ang="0">
                  <a:pos x="2" y="3"/>
                </a:cxn>
                <a:cxn ang="0">
                  <a:pos x="2" y="3"/>
                </a:cxn>
                <a:cxn ang="0">
                  <a:pos x="16" y="0"/>
                </a:cxn>
                <a:cxn ang="0">
                  <a:pos x="16" y="3"/>
                </a:cxn>
                <a:cxn ang="0">
                  <a:pos x="16" y="3"/>
                </a:cxn>
                <a:cxn ang="0">
                  <a:pos x="16" y="16"/>
                </a:cxn>
                <a:cxn ang="0">
                  <a:pos x="16" y="16"/>
                </a:cxn>
                <a:cxn ang="0">
                  <a:pos x="16" y="165"/>
                </a:cxn>
                <a:cxn ang="0">
                  <a:pos x="16" y="165"/>
                </a:cxn>
                <a:cxn ang="0">
                  <a:pos x="5" y="165"/>
                </a:cxn>
                <a:cxn ang="0">
                  <a:pos x="2" y="165"/>
                </a:cxn>
                <a:cxn ang="0">
                  <a:pos x="2" y="165"/>
                </a:cxn>
                <a:cxn ang="0">
                  <a:pos x="2" y="138"/>
                </a:cxn>
                <a:cxn ang="0">
                  <a:pos x="2" y="138"/>
                </a:cxn>
                <a:cxn ang="0">
                  <a:pos x="2" y="97"/>
                </a:cxn>
                <a:cxn ang="0">
                  <a:pos x="2" y="57"/>
                </a:cxn>
                <a:cxn ang="0">
                  <a:pos x="2" y="57"/>
                </a:cxn>
                <a:cxn ang="0">
                  <a:pos x="2" y="57"/>
                </a:cxn>
                <a:cxn ang="0">
                  <a:pos x="16" y="54"/>
                </a:cxn>
                <a:cxn ang="0">
                  <a:pos x="16" y="54"/>
                </a:cxn>
                <a:cxn ang="0">
                  <a:pos x="16" y="54"/>
                </a:cxn>
                <a:cxn ang="0">
                  <a:pos x="16" y="78"/>
                </a:cxn>
                <a:cxn ang="0">
                  <a:pos x="16" y="78"/>
                </a:cxn>
                <a:cxn ang="0">
                  <a:pos x="19" y="165"/>
                </a:cxn>
                <a:cxn ang="0">
                  <a:pos x="16" y="165"/>
                </a:cxn>
              </a:cxnLst>
              <a:rect l="0" t="0" r="r" b="b"/>
              <a:pathLst>
                <a:path w="19" h="165">
                  <a:moveTo>
                    <a:pt x="16" y="16"/>
                  </a:moveTo>
                  <a:lnTo>
                    <a:pt x="16" y="19"/>
                  </a:lnTo>
                  <a:lnTo>
                    <a:pt x="2" y="19"/>
                  </a:lnTo>
                  <a:lnTo>
                    <a:pt x="0" y="16"/>
                  </a:lnTo>
                  <a:lnTo>
                    <a:pt x="0" y="6"/>
                  </a:lnTo>
                  <a:lnTo>
                    <a:pt x="2" y="3"/>
                  </a:lnTo>
                  <a:lnTo>
                    <a:pt x="16" y="0"/>
                  </a:lnTo>
                  <a:lnTo>
                    <a:pt x="16" y="3"/>
                  </a:lnTo>
                  <a:lnTo>
                    <a:pt x="16" y="16"/>
                  </a:lnTo>
                  <a:close/>
                  <a:moveTo>
                    <a:pt x="16" y="165"/>
                  </a:moveTo>
                  <a:lnTo>
                    <a:pt x="16" y="165"/>
                  </a:lnTo>
                  <a:lnTo>
                    <a:pt x="5" y="165"/>
                  </a:lnTo>
                  <a:lnTo>
                    <a:pt x="2" y="165"/>
                  </a:lnTo>
                  <a:lnTo>
                    <a:pt x="2" y="138"/>
                  </a:lnTo>
                  <a:lnTo>
                    <a:pt x="2" y="97"/>
                  </a:lnTo>
                  <a:lnTo>
                    <a:pt x="2" y="57"/>
                  </a:lnTo>
                  <a:lnTo>
                    <a:pt x="16" y="54"/>
                  </a:lnTo>
                  <a:lnTo>
                    <a:pt x="16" y="78"/>
                  </a:lnTo>
                  <a:lnTo>
                    <a:pt x="19" y="165"/>
                  </a:lnTo>
                  <a:lnTo>
                    <a:pt x="16"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7" name="Freeform 10"/>
            <p:cNvSpPr>
              <a:spLocks/>
            </p:cNvSpPr>
            <p:nvPr/>
          </p:nvSpPr>
          <p:spPr bwMode="auto">
            <a:xfrm>
              <a:off x="3278" y="1015"/>
              <a:ext cx="80" cy="117"/>
            </a:xfrm>
            <a:custGeom>
              <a:avLst/>
              <a:gdLst/>
              <a:ahLst/>
              <a:cxnLst>
                <a:cxn ang="0">
                  <a:pos x="80" y="106"/>
                </a:cxn>
                <a:cxn ang="0">
                  <a:pos x="77" y="108"/>
                </a:cxn>
                <a:cxn ang="0">
                  <a:pos x="77" y="108"/>
                </a:cxn>
                <a:cxn ang="0">
                  <a:pos x="63" y="114"/>
                </a:cxn>
                <a:cxn ang="0">
                  <a:pos x="50" y="117"/>
                </a:cxn>
                <a:cxn ang="0">
                  <a:pos x="50" y="117"/>
                </a:cxn>
                <a:cxn ang="0">
                  <a:pos x="39" y="117"/>
                </a:cxn>
                <a:cxn ang="0">
                  <a:pos x="30" y="114"/>
                </a:cxn>
                <a:cxn ang="0">
                  <a:pos x="30" y="114"/>
                </a:cxn>
                <a:cxn ang="0">
                  <a:pos x="17" y="106"/>
                </a:cxn>
                <a:cxn ang="0">
                  <a:pos x="8" y="92"/>
                </a:cxn>
                <a:cxn ang="0">
                  <a:pos x="3" y="79"/>
                </a:cxn>
                <a:cxn ang="0">
                  <a:pos x="0" y="60"/>
                </a:cxn>
                <a:cxn ang="0">
                  <a:pos x="0" y="60"/>
                </a:cxn>
                <a:cxn ang="0">
                  <a:pos x="0" y="49"/>
                </a:cxn>
                <a:cxn ang="0">
                  <a:pos x="3" y="38"/>
                </a:cxn>
                <a:cxn ang="0">
                  <a:pos x="8" y="27"/>
                </a:cxn>
                <a:cxn ang="0">
                  <a:pos x="14" y="19"/>
                </a:cxn>
                <a:cxn ang="0">
                  <a:pos x="19" y="11"/>
                </a:cxn>
                <a:cxn ang="0">
                  <a:pos x="30" y="6"/>
                </a:cxn>
                <a:cxn ang="0">
                  <a:pos x="39" y="3"/>
                </a:cxn>
                <a:cxn ang="0">
                  <a:pos x="52" y="0"/>
                </a:cxn>
                <a:cxn ang="0">
                  <a:pos x="52" y="0"/>
                </a:cxn>
                <a:cxn ang="0">
                  <a:pos x="66" y="3"/>
                </a:cxn>
                <a:cxn ang="0">
                  <a:pos x="77" y="9"/>
                </a:cxn>
                <a:cxn ang="0">
                  <a:pos x="80" y="11"/>
                </a:cxn>
                <a:cxn ang="0">
                  <a:pos x="80" y="11"/>
                </a:cxn>
                <a:cxn ang="0">
                  <a:pos x="77" y="22"/>
                </a:cxn>
                <a:cxn ang="0">
                  <a:pos x="77" y="22"/>
                </a:cxn>
                <a:cxn ang="0">
                  <a:pos x="77" y="22"/>
                </a:cxn>
                <a:cxn ang="0">
                  <a:pos x="63" y="17"/>
                </a:cxn>
                <a:cxn ang="0">
                  <a:pos x="52" y="14"/>
                </a:cxn>
                <a:cxn ang="0">
                  <a:pos x="52" y="14"/>
                </a:cxn>
                <a:cxn ang="0">
                  <a:pos x="41" y="14"/>
                </a:cxn>
                <a:cxn ang="0">
                  <a:pos x="36" y="17"/>
                </a:cxn>
                <a:cxn ang="0">
                  <a:pos x="28" y="22"/>
                </a:cxn>
                <a:cxn ang="0">
                  <a:pos x="22" y="27"/>
                </a:cxn>
                <a:cxn ang="0">
                  <a:pos x="17" y="41"/>
                </a:cxn>
                <a:cxn ang="0">
                  <a:pos x="14" y="60"/>
                </a:cxn>
                <a:cxn ang="0">
                  <a:pos x="14" y="60"/>
                </a:cxn>
                <a:cxn ang="0">
                  <a:pos x="17" y="76"/>
                </a:cxn>
                <a:cxn ang="0">
                  <a:pos x="22" y="92"/>
                </a:cxn>
                <a:cxn ang="0">
                  <a:pos x="28" y="98"/>
                </a:cxn>
                <a:cxn ang="0">
                  <a:pos x="33" y="100"/>
                </a:cxn>
                <a:cxn ang="0">
                  <a:pos x="41" y="103"/>
                </a:cxn>
                <a:cxn ang="0">
                  <a:pos x="50" y="106"/>
                </a:cxn>
                <a:cxn ang="0">
                  <a:pos x="50" y="106"/>
                </a:cxn>
                <a:cxn ang="0">
                  <a:pos x="58" y="103"/>
                </a:cxn>
                <a:cxn ang="0">
                  <a:pos x="66" y="100"/>
                </a:cxn>
                <a:cxn ang="0">
                  <a:pos x="80" y="92"/>
                </a:cxn>
                <a:cxn ang="0">
                  <a:pos x="80" y="92"/>
                </a:cxn>
                <a:cxn ang="0">
                  <a:pos x="80" y="92"/>
                </a:cxn>
                <a:cxn ang="0">
                  <a:pos x="80" y="106"/>
                </a:cxn>
                <a:cxn ang="0">
                  <a:pos x="80" y="106"/>
                </a:cxn>
              </a:cxnLst>
              <a:rect l="0" t="0" r="r" b="b"/>
              <a:pathLst>
                <a:path w="80" h="117">
                  <a:moveTo>
                    <a:pt x="80" y="106"/>
                  </a:moveTo>
                  <a:lnTo>
                    <a:pt x="77" y="108"/>
                  </a:lnTo>
                  <a:lnTo>
                    <a:pt x="63" y="114"/>
                  </a:lnTo>
                  <a:lnTo>
                    <a:pt x="50" y="117"/>
                  </a:lnTo>
                  <a:lnTo>
                    <a:pt x="39" y="117"/>
                  </a:lnTo>
                  <a:lnTo>
                    <a:pt x="30" y="114"/>
                  </a:lnTo>
                  <a:lnTo>
                    <a:pt x="17" y="106"/>
                  </a:lnTo>
                  <a:lnTo>
                    <a:pt x="8" y="92"/>
                  </a:lnTo>
                  <a:lnTo>
                    <a:pt x="3" y="79"/>
                  </a:lnTo>
                  <a:lnTo>
                    <a:pt x="0" y="60"/>
                  </a:lnTo>
                  <a:lnTo>
                    <a:pt x="0" y="49"/>
                  </a:lnTo>
                  <a:lnTo>
                    <a:pt x="3" y="38"/>
                  </a:lnTo>
                  <a:lnTo>
                    <a:pt x="8" y="27"/>
                  </a:lnTo>
                  <a:lnTo>
                    <a:pt x="14" y="19"/>
                  </a:lnTo>
                  <a:lnTo>
                    <a:pt x="19" y="11"/>
                  </a:lnTo>
                  <a:lnTo>
                    <a:pt x="30" y="6"/>
                  </a:lnTo>
                  <a:lnTo>
                    <a:pt x="39" y="3"/>
                  </a:lnTo>
                  <a:lnTo>
                    <a:pt x="52" y="0"/>
                  </a:lnTo>
                  <a:lnTo>
                    <a:pt x="66" y="3"/>
                  </a:lnTo>
                  <a:lnTo>
                    <a:pt x="77" y="9"/>
                  </a:lnTo>
                  <a:lnTo>
                    <a:pt x="80" y="11"/>
                  </a:lnTo>
                  <a:lnTo>
                    <a:pt x="77" y="22"/>
                  </a:lnTo>
                  <a:lnTo>
                    <a:pt x="63" y="17"/>
                  </a:lnTo>
                  <a:lnTo>
                    <a:pt x="52" y="14"/>
                  </a:lnTo>
                  <a:lnTo>
                    <a:pt x="41" y="14"/>
                  </a:lnTo>
                  <a:lnTo>
                    <a:pt x="36" y="17"/>
                  </a:lnTo>
                  <a:lnTo>
                    <a:pt x="28" y="22"/>
                  </a:lnTo>
                  <a:lnTo>
                    <a:pt x="22" y="27"/>
                  </a:lnTo>
                  <a:lnTo>
                    <a:pt x="17" y="41"/>
                  </a:lnTo>
                  <a:lnTo>
                    <a:pt x="14" y="60"/>
                  </a:lnTo>
                  <a:lnTo>
                    <a:pt x="17" y="76"/>
                  </a:lnTo>
                  <a:lnTo>
                    <a:pt x="22" y="92"/>
                  </a:lnTo>
                  <a:lnTo>
                    <a:pt x="28" y="98"/>
                  </a:lnTo>
                  <a:lnTo>
                    <a:pt x="33" y="100"/>
                  </a:lnTo>
                  <a:lnTo>
                    <a:pt x="41" y="103"/>
                  </a:lnTo>
                  <a:lnTo>
                    <a:pt x="50" y="106"/>
                  </a:lnTo>
                  <a:lnTo>
                    <a:pt x="58" y="103"/>
                  </a:lnTo>
                  <a:lnTo>
                    <a:pt x="66" y="100"/>
                  </a:lnTo>
                  <a:lnTo>
                    <a:pt x="80" y="92"/>
                  </a:lnTo>
                  <a:lnTo>
                    <a:pt x="80"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8" name="Freeform 9"/>
            <p:cNvSpPr>
              <a:spLocks/>
            </p:cNvSpPr>
            <p:nvPr/>
          </p:nvSpPr>
          <p:spPr bwMode="auto">
            <a:xfrm>
              <a:off x="3383" y="959"/>
              <a:ext cx="82" cy="170"/>
            </a:xfrm>
            <a:custGeom>
              <a:avLst/>
              <a:gdLst/>
              <a:ahLst/>
              <a:cxnLst>
                <a:cxn ang="0">
                  <a:pos x="79" y="170"/>
                </a:cxn>
                <a:cxn ang="0">
                  <a:pos x="79"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2" y="170"/>
                </a:cxn>
                <a:cxn ang="0">
                  <a:pos x="2" y="75"/>
                </a:cxn>
                <a:cxn ang="0">
                  <a:pos x="2" y="75"/>
                </a:cxn>
                <a:cxn ang="0">
                  <a:pos x="0" y="2"/>
                </a:cxn>
                <a:cxn ang="0">
                  <a:pos x="2" y="0"/>
                </a:cxn>
                <a:cxn ang="0">
                  <a:pos x="2" y="0"/>
                </a:cxn>
                <a:cxn ang="0">
                  <a:pos x="16" y="0"/>
                </a:cxn>
                <a:cxn ang="0">
                  <a:pos x="16" y="0"/>
                </a:cxn>
                <a:cxn ang="0">
                  <a:pos x="16" y="0"/>
                </a:cxn>
                <a:cxn ang="0">
                  <a:pos x="16" y="27"/>
                </a:cxn>
                <a:cxn ang="0">
                  <a:pos x="16" y="102"/>
                </a:cxn>
                <a:cxn ang="0">
                  <a:pos x="33" y="83"/>
                </a:cxn>
                <a:cxn ang="0">
                  <a:pos x="33" y="83"/>
                </a:cxn>
                <a:cxn ang="0">
                  <a:pos x="55" y="62"/>
                </a:cxn>
                <a:cxn ang="0">
                  <a:pos x="57"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79" y="170"/>
                </a:cxn>
              </a:cxnLst>
              <a:rect l="0" t="0" r="r" b="b"/>
              <a:pathLst>
                <a:path w="82" h="170">
                  <a:moveTo>
                    <a:pt x="79" y="170"/>
                  </a:moveTo>
                  <a:lnTo>
                    <a:pt x="79" y="170"/>
                  </a:lnTo>
                  <a:lnTo>
                    <a:pt x="74" y="170"/>
                  </a:lnTo>
                  <a:lnTo>
                    <a:pt x="66" y="170"/>
                  </a:lnTo>
                  <a:lnTo>
                    <a:pt x="63" y="170"/>
                  </a:lnTo>
                  <a:lnTo>
                    <a:pt x="16" y="105"/>
                  </a:lnTo>
                  <a:lnTo>
                    <a:pt x="16" y="110"/>
                  </a:lnTo>
                  <a:lnTo>
                    <a:pt x="16" y="154"/>
                  </a:lnTo>
                  <a:lnTo>
                    <a:pt x="16" y="170"/>
                  </a:lnTo>
                  <a:lnTo>
                    <a:pt x="5" y="170"/>
                  </a:lnTo>
                  <a:lnTo>
                    <a:pt x="2" y="170"/>
                  </a:lnTo>
                  <a:lnTo>
                    <a:pt x="2" y="75"/>
                  </a:lnTo>
                  <a:lnTo>
                    <a:pt x="0" y="2"/>
                  </a:lnTo>
                  <a:lnTo>
                    <a:pt x="2" y="0"/>
                  </a:lnTo>
                  <a:lnTo>
                    <a:pt x="16" y="0"/>
                  </a:lnTo>
                  <a:lnTo>
                    <a:pt x="16" y="27"/>
                  </a:lnTo>
                  <a:lnTo>
                    <a:pt x="16" y="102"/>
                  </a:lnTo>
                  <a:lnTo>
                    <a:pt x="33" y="83"/>
                  </a:lnTo>
                  <a:lnTo>
                    <a:pt x="55" y="62"/>
                  </a:lnTo>
                  <a:lnTo>
                    <a:pt x="57" y="59"/>
                  </a:lnTo>
                  <a:lnTo>
                    <a:pt x="71" y="59"/>
                  </a:lnTo>
                  <a:lnTo>
                    <a:pt x="71" y="62"/>
                  </a:lnTo>
                  <a:lnTo>
                    <a:pt x="52" y="83"/>
                  </a:lnTo>
                  <a:lnTo>
                    <a:pt x="30" y="102"/>
                  </a:lnTo>
                  <a:lnTo>
                    <a:pt x="49" y="129"/>
                  </a:lnTo>
                  <a:lnTo>
                    <a:pt x="66" y="151"/>
                  </a:lnTo>
                  <a:lnTo>
                    <a:pt x="82" y="167"/>
                  </a:lnTo>
                  <a:lnTo>
                    <a:pt x="79"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9" name="Freeform 8"/>
            <p:cNvSpPr>
              <a:spLocks/>
            </p:cNvSpPr>
            <p:nvPr/>
          </p:nvSpPr>
          <p:spPr bwMode="auto">
            <a:xfrm>
              <a:off x="517" y="159"/>
              <a:ext cx="396" cy="378"/>
            </a:xfrm>
            <a:custGeom>
              <a:avLst/>
              <a:gdLst/>
              <a:ahLst/>
              <a:cxnLst>
                <a:cxn ang="0">
                  <a:pos x="355" y="370"/>
                </a:cxn>
                <a:cxn ang="0">
                  <a:pos x="355" y="87"/>
                </a:cxn>
                <a:cxn ang="0">
                  <a:pos x="358" y="25"/>
                </a:cxn>
                <a:cxn ang="0">
                  <a:pos x="363" y="17"/>
                </a:cxn>
                <a:cxn ang="0">
                  <a:pos x="396" y="11"/>
                </a:cxn>
                <a:cxn ang="0">
                  <a:pos x="259" y="0"/>
                </a:cxn>
                <a:cxn ang="0">
                  <a:pos x="278" y="14"/>
                </a:cxn>
                <a:cxn ang="0">
                  <a:pos x="292" y="17"/>
                </a:cxn>
                <a:cxn ang="0">
                  <a:pos x="297" y="25"/>
                </a:cxn>
                <a:cxn ang="0">
                  <a:pos x="300" y="87"/>
                </a:cxn>
                <a:cxn ang="0">
                  <a:pos x="300" y="316"/>
                </a:cxn>
                <a:cxn ang="0">
                  <a:pos x="267" y="341"/>
                </a:cxn>
                <a:cxn ang="0">
                  <a:pos x="237" y="354"/>
                </a:cxn>
                <a:cxn ang="0">
                  <a:pos x="198" y="360"/>
                </a:cxn>
                <a:cxn ang="0">
                  <a:pos x="168" y="357"/>
                </a:cxn>
                <a:cxn ang="0">
                  <a:pos x="127" y="338"/>
                </a:cxn>
                <a:cxn ang="0">
                  <a:pos x="105" y="303"/>
                </a:cxn>
                <a:cxn ang="0">
                  <a:pos x="96" y="254"/>
                </a:cxn>
                <a:cxn ang="0">
                  <a:pos x="94" y="87"/>
                </a:cxn>
                <a:cxn ang="0">
                  <a:pos x="96" y="46"/>
                </a:cxn>
                <a:cxn ang="0">
                  <a:pos x="99" y="19"/>
                </a:cxn>
                <a:cxn ang="0">
                  <a:pos x="118" y="14"/>
                </a:cxn>
                <a:cxn ang="0">
                  <a:pos x="138" y="0"/>
                </a:cxn>
                <a:cxn ang="0">
                  <a:pos x="0" y="11"/>
                </a:cxn>
                <a:cxn ang="0">
                  <a:pos x="19" y="14"/>
                </a:cxn>
                <a:cxn ang="0">
                  <a:pos x="36" y="19"/>
                </a:cxn>
                <a:cxn ang="0">
                  <a:pos x="41" y="46"/>
                </a:cxn>
                <a:cxn ang="0">
                  <a:pos x="41" y="235"/>
                </a:cxn>
                <a:cxn ang="0">
                  <a:pos x="41" y="262"/>
                </a:cxn>
                <a:cxn ang="0">
                  <a:pos x="52" y="314"/>
                </a:cxn>
                <a:cxn ang="0">
                  <a:pos x="69" y="346"/>
                </a:cxn>
                <a:cxn ang="0">
                  <a:pos x="88" y="360"/>
                </a:cxn>
                <a:cxn ang="0">
                  <a:pos x="113" y="373"/>
                </a:cxn>
                <a:cxn ang="0">
                  <a:pos x="149" y="378"/>
                </a:cxn>
                <a:cxn ang="0">
                  <a:pos x="171" y="378"/>
                </a:cxn>
                <a:cxn ang="0">
                  <a:pos x="220" y="373"/>
                </a:cxn>
                <a:cxn ang="0">
                  <a:pos x="261" y="362"/>
                </a:cxn>
                <a:cxn ang="0">
                  <a:pos x="300" y="343"/>
                </a:cxn>
                <a:cxn ang="0">
                  <a:pos x="308" y="346"/>
                </a:cxn>
                <a:cxn ang="0">
                  <a:pos x="322" y="360"/>
                </a:cxn>
              </a:cxnLst>
              <a:rect l="0" t="0" r="r" b="b"/>
              <a:pathLst>
                <a:path w="396" h="378">
                  <a:moveTo>
                    <a:pt x="336" y="376"/>
                  </a:moveTo>
                  <a:lnTo>
                    <a:pt x="355" y="370"/>
                  </a:lnTo>
                  <a:lnTo>
                    <a:pt x="355" y="87"/>
                  </a:lnTo>
                  <a:lnTo>
                    <a:pt x="355" y="46"/>
                  </a:lnTo>
                  <a:lnTo>
                    <a:pt x="358" y="25"/>
                  </a:lnTo>
                  <a:lnTo>
                    <a:pt x="360" y="19"/>
                  </a:lnTo>
                  <a:lnTo>
                    <a:pt x="363" y="17"/>
                  </a:lnTo>
                  <a:lnTo>
                    <a:pt x="377" y="14"/>
                  </a:lnTo>
                  <a:lnTo>
                    <a:pt x="396" y="11"/>
                  </a:lnTo>
                  <a:lnTo>
                    <a:pt x="396" y="0"/>
                  </a:lnTo>
                  <a:lnTo>
                    <a:pt x="259" y="0"/>
                  </a:lnTo>
                  <a:lnTo>
                    <a:pt x="259" y="11"/>
                  </a:lnTo>
                  <a:lnTo>
                    <a:pt x="278" y="14"/>
                  </a:lnTo>
                  <a:lnTo>
                    <a:pt x="292" y="17"/>
                  </a:lnTo>
                  <a:lnTo>
                    <a:pt x="294" y="19"/>
                  </a:lnTo>
                  <a:lnTo>
                    <a:pt x="297" y="25"/>
                  </a:lnTo>
                  <a:lnTo>
                    <a:pt x="300" y="46"/>
                  </a:lnTo>
                  <a:lnTo>
                    <a:pt x="300" y="87"/>
                  </a:lnTo>
                  <a:lnTo>
                    <a:pt x="300" y="316"/>
                  </a:lnTo>
                  <a:lnTo>
                    <a:pt x="289" y="327"/>
                  </a:lnTo>
                  <a:lnTo>
                    <a:pt x="267" y="341"/>
                  </a:lnTo>
                  <a:lnTo>
                    <a:pt x="253" y="349"/>
                  </a:lnTo>
                  <a:lnTo>
                    <a:pt x="237" y="354"/>
                  </a:lnTo>
                  <a:lnTo>
                    <a:pt x="217" y="360"/>
                  </a:lnTo>
                  <a:lnTo>
                    <a:pt x="198" y="360"/>
                  </a:lnTo>
                  <a:lnTo>
                    <a:pt x="168" y="357"/>
                  </a:lnTo>
                  <a:lnTo>
                    <a:pt x="143" y="351"/>
                  </a:lnTo>
                  <a:lnTo>
                    <a:pt x="127" y="338"/>
                  </a:lnTo>
                  <a:lnTo>
                    <a:pt x="113" y="324"/>
                  </a:lnTo>
                  <a:lnTo>
                    <a:pt x="105" y="303"/>
                  </a:lnTo>
                  <a:lnTo>
                    <a:pt x="99" y="281"/>
                  </a:lnTo>
                  <a:lnTo>
                    <a:pt x="96" y="254"/>
                  </a:lnTo>
                  <a:lnTo>
                    <a:pt x="94" y="227"/>
                  </a:lnTo>
                  <a:lnTo>
                    <a:pt x="94" y="87"/>
                  </a:lnTo>
                  <a:lnTo>
                    <a:pt x="96" y="46"/>
                  </a:lnTo>
                  <a:lnTo>
                    <a:pt x="96" y="25"/>
                  </a:lnTo>
                  <a:lnTo>
                    <a:pt x="99" y="19"/>
                  </a:lnTo>
                  <a:lnTo>
                    <a:pt x="105" y="17"/>
                  </a:lnTo>
                  <a:lnTo>
                    <a:pt x="118" y="14"/>
                  </a:lnTo>
                  <a:lnTo>
                    <a:pt x="138" y="11"/>
                  </a:lnTo>
                  <a:lnTo>
                    <a:pt x="138" y="0"/>
                  </a:lnTo>
                  <a:lnTo>
                    <a:pt x="0" y="0"/>
                  </a:lnTo>
                  <a:lnTo>
                    <a:pt x="0" y="11"/>
                  </a:lnTo>
                  <a:lnTo>
                    <a:pt x="19" y="14"/>
                  </a:lnTo>
                  <a:lnTo>
                    <a:pt x="33" y="17"/>
                  </a:lnTo>
                  <a:lnTo>
                    <a:pt x="36" y="19"/>
                  </a:lnTo>
                  <a:lnTo>
                    <a:pt x="39" y="25"/>
                  </a:lnTo>
                  <a:lnTo>
                    <a:pt x="41" y="46"/>
                  </a:lnTo>
                  <a:lnTo>
                    <a:pt x="41" y="87"/>
                  </a:lnTo>
                  <a:lnTo>
                    <a:pt x="41" y="235"/>
                  </a:lnTo>
                  <a:lnTo>
                    <a:pt x="41" y="262"/>
                  </a:lnTo>
                  <a:lnTo>
                    <a:pt x="44" y="289"/>
                  </a:lnTo>
                  <a:lnTo>
                    <a:pt x="52" y="314"/>
                  </a:lnTo>
                  <a:lnTo>
                    <a:pt x="61" y="335"/>
                  </a:lnTo>
                  <a:lnTo>
                    <a:pt x="69" y="346"/>
                  </a:lnTo>
                  <a:lnTo>
                    <a:pt x="77" y="354"/>
                  </a:lnTo>
                  <a:lnTo>
                    <a:pt x="88" y="360"/>
                  </a:lnTo>
                  <a:lnTo>
                    <a:pt x="99" y="368"/>
                  </a:lnTo>
                  <a:lnTo>
                    <a:pt x="113" y="373"/>
                  </a:lnTo>
                  <a:lnTo>
                    <a:pt x="129" y="376"/>
                  </a:lnTo>
                  <a:lnTo>
                    <a:pt x="149" y="378"/>
                  </a:lnTo>
                  <a:lnTo>
                    <a:pt x="171" y="378"/>
                  </a:lnTo>
                  <a:lnTo>
                    <a:pt x="198" y="378"/>
                  </a:lnTo>
                  <a:lnTo>
                    <a:pt x="220" y="373"/>
                  </a:lnTo>
                  <a:lnTo>
                    <a:pt x="242" y="368"/>
                  </a:lnTo>
                  <a:lnTo>
                    <a:pt x="261" y="362"/>
                  </a:lnTo>
                  <a:lnTo>
                    <a:pt x="289" y="349"/>
                  </a:lnTo>
                  <a:lnTo>
                    <a:pt x="300" y="343"/>
                  </a:lnTo>
                  <a:lnTo>
                    <a:pt x="308" y="346"/>
                  </a:lnTo>
                  <a:lnTo>
                    <a:pt x="311" y="349"/>
                  </a:lnTo>
                  <a:lnTo>
                    <a:pt x="322" y="360"/>
                  </a:lnTo>
                  <a:lnTo>
                    <a:pt x="336" y="376"/>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0" name="Freeform 7"/>
            <p:cNvSpPr>
              <a:spLocks/>
            </p:cNvSpPr>
            <p:nvPr/>
          </p:nvSpPr>
          <p:spPr bwMode="auto">
            <a:xfrm>
              <a:off x="900" y="170"/>
              <a:ext cx="330" cy="370"/>
            </a:xfrm>
            <a:custGeom>
              <a:avLst/>
              <a:gdLst/>
              <a:ahLst/>
              <a:cxnLst>
                <a:cxn ang="0">
                  <a:pos x="86" y="370"/>
                </a:cxn>
                <a:cxn ang="0">
                  <a:pos x="245" y="370"/>
                </a:cxn>
                <a:cxn ang="0">
                  <a:pos x="245" y="360"/>
                </a:cxn>
                <a:cxn ang="0">
                  <a:pos x="223" y="357"/>
                </a:cxn>
                <a:cxn ang="0">
                  <a:pos x="223" y="357"/>
                </a:cxn>
                <a:cxn ang="0">
                  <a:pos x="204" y="354"/>
                </a:cxn>
                <a:cxn ang="0">
                  <a:pos x="198" y="351"/>
                </a:cxn>
                <a:cxn ang="0">
                  <a:pos x="196" y="343"/>
                </a:cxn>
                <a:cxn ang="0">
                  <a:pos x="193" y="335"/>
                </a:cxn>
                <a:cxn ang="0">
                  <a:pos x="193" y="322"/>
                </a:cxn>
                <a:cxn ang="0">
                  <a:pos x="190" y="284"/>
                </a:cxn>
                <a:cxn ang="0">
                  <a:pos x="190" y="17"/>
                </a:cxn>
                <a:cxn ang="0">
                  <a:pos x="220" y="17"/>
                </a:cxn>
                <a:cxn ang="0">
                  <a:pos x="220" y="17"/>
                </a:cxn>
                <a:cxn ang="0">
                  <a:pos x="248" y="17"/>
                </a:cxn>
                <a:cxn ang="0">
                  <a:pos x="267" y="19"/>
                </a:cxn>
                <a:cxn ang="0">
                  <a:pos x="284" y="22"/>
                </a:cxn>
                <a:cxn ang="0">
                  <a:pos x="295" y="27"/>
                </a:cxn>
                <a:cxn ang="0">
                  <a:pos x="300" y="38"/>
                </a:cxn>
                <a:cxn ang="0">
                  <a:pos x="306" y="49"/>
                </a:cxn>
                <a:cxn ang="0">
                  <a:pos x="317" y="89"/>
                </a:cxn>
                <a:cxn ang="0">
                  <a:pos x="330" y="89"/>
                </a:cxn>
                <a:cxn ang="0">
                  <a:pos x="330" y="89"/>
                </a:cxn>
                <a:cxn ang="0">
                  <a:pos x="328" y="49"/>
                </a:cxn>
                <a:cxn ang="0">
                  <a:pos x="325" y="0"/>
                </a:cxn>
                <a:cxn ang="0">
                  <a:pos x="6" y="0"/>
                </a:cxn>
                <a:cxn ang="0">
                  <a:pos x="6" y="0"/>
                </a:cxn>
                <a:cxn ang="0">
                  <a:pos x="3" y="49"/>
                </a:cxn>
                <a:cxn ang="0">
                  <a:pos x="0" y="89"/>
                </a:cxn>
                <a:cxn ang="0">
                  <a:pos x="14" y="89"/>
                </a:cxn>
                <a:cxn ang="0">
                  <a:pos x="14" y="89"/>
                </a:cxn>
                <a:cxn ang="0">
                  <a:pos x="22" y="49"/>
                </a:cxn>
                <a:cxn ang="0">
                  <a:pos x="28" y="38"/>
                </a:cxn>
                <a:cxn ang="0">
                  <a:pos x="36" y="27"/>
                </a:cxn>
                <a:cxn ang="0">
                  <a:pos x="47" y="22"/>
                </a:cxn>
                <a:cxn ang="0">
                  <a:pos x="61" y="19"/>
                </a:cxn>
                <a:cxn ang="0">
                  <a:pos x="83" y="17"/>
                </a:cxn>
                <a:cxn ang="0">
                  <a:pos x="108" y="17"/>
                </a:cxn>
                <a:cxn ang="0">
                  <a:pos x="138" y="17"/>
                </a:cxn>
                <a:cxn ang="0">
                  <a:pos x="138" y="284"/>
                </a:cxn>
                <a:cxn ang="0">
                  <a:pos x="138" y="284"/>
                </a:cxn>
                <a:cxn ang="0">
                  <a:pos x="138" y="322"/>
                </a:cxn>
                <a:cxn ang="0">
                  <a:pos x="138" y="335"/>
                </a:cxn>
                <a:cxn ang="0">
                  <a:pos x="135" y="343"/>
                </a:cxn>
                <a:cxn ang="0">
                  <a:pos x="130" y="351"/>
                </a:cxn>
                <a:cxn ang="0">
                  <a:pos x="124" y="354"/>
                </a:cxn>
                <a:cxn ang="0">
                  <a:pos x="108" y="357"/>
                </a:cxn>
                <a:cxn ang="0">
                  <a:pos x="86" y="360"/>
                </a:cxn>
                <a:cxn ang="0">
                  <a:pos x="86" y="370"/>
                </a:cxn>
              </a:cxnLst>
              <a:rect l="0" t="0" r="r" b="b"/>
              <a:pathLst>
                <a:path w="330" h="370">
                  <a:moveTo>
                    <a:pt x="86" y="370"/>
                  </a:moveTo>
                  <a:lnTo>
                    <a:pt x="245" y="370"/>
                  </a:lnTo>
                  <a:lnTo>
                    <a:pt x="245" y="360"/>
                  </a:lnTo>
                  <a:lnTo>
                    <a:pt x="223" y="357"/>
                  </a:lnTo>
                  <a:lnTo>
                    <a:pt x="204" y="354"/>
                  </a:lnTo>
                  <a:lnTo>
                    <a:pt x="198" y="351"/>
                  </a:lnTo>
                  <a:lnTo>
                    <a:pt x="196" y="343"/>
                  </a:lnTo>
                  <a:lnTo>
                    <a:pt x="193" y="335"/>
                  </a:lnTo>
                  <a:lnTo>
                    <a:pt x="193" y="322"/>
                  </a:lnTo>
                  <a:lnTo>
                    <a:pt x="190" y="284"/>
                  </a:lnTo>
                  <a:lnTo>
                    <a:pt x="190" y="17"/>
                  </a:lnTo>
                  <a:lnTo>
                    <a:pt x="220" y="17"/>
                  </a:lnTo>
                  <a:lnTo>
                    <a:pt x="248" y="17"/>
                  </a:lnTo>
                  <a:lnTo>
                    <a:pt x="267" y="19"/>
                  </a:lnTo>
                  <a:lnTo>
                    <a:pt x="284" y="22"/>
                  </a:lnTo>
                  <a:lnTo>
                    <a:pt x="295" y="27"/>
                  </a:lnTo>
                  <a:lnTo>
                    <a:pt x="300" y="38"/>
                  </a:lnTo>
                  <a:lnTo>
                    <a:pt x="306" y="49"/>
                  </a:lnTo>
                  <a:lnTo>
                    <a:pt x="317" y="89"/>
                  </a:lnTo>
                  <a:lnTo>
                    <a:pt x="330" y="89"/>
                  </a:lnTo>
                  <a:lnTo>
                    <a:pt x="328" y="49"/>
                  </a:lnTo>
                  <a:lnTo>
                    <a:pt x="325" y="0"/>
                  </a:lnTo>
                  <a:lnTo>
                    <a:pt x="6" y="0"/>
                  </a:lnTo>
                  <a:lnTo>
                    <a:pt x="3" y="49"/>
                  </a:lnTo>
                  <a:lnTo>
                    <a:pt x="0" y="89"/>
                  </a:lnTo>
                  <a:lnTo>
                    <a:pt x="14" y="89"/>
                  </a:lnTo>
                  <a:lnTo>
                    <a:pt x="22" y="49"/>
                  </a:lnTo>
                  <a:lnTo>
                    <a:pt x="28" y="38"/>
                  </a:lnTo>
                  <a:lnTo>
                    <a:pt x="36" y="27"/>
                  </a:lnTo>
                  <a:lnTo>
                    <a:pt x="47" y="22"/>
                  </a:lnTo>
                  <a:lnTo>
                    <a:pt x="61" y="19"/>
                  </a:lnTo>
                  <a:lnTo>
                    <a:pt x="83" y="17"/>
                  </a:lnTo>
                  <a:lnTo>
                    <a:pt x="108" y="17"/>
                  </a:lnTo>
                  <a:lnTo>
                    <a:pt x="138" y="17"/>
                  </a:lnTo>
                  <a:lnTo>
                    <a:pt x="138" y="284"/>
                  </a:lnTo>
                  <a:lnTo>
                    <a:pt x="138" y="322"/>
                  </a:lnTo>
                  <a:lnTo>
                    <a:pt x="138" y="335"/>
                  </a:lnTo>
                  <a:lnTo>
                    <a:pt x="135" y="343"/>
                  </a:lnTo>
                  <a:lnTo>
                    <a:pt x="130" y="351"/>
                  </a:lnTo>
                  <a:lnTo>
                    <a:pt x="124" y="354"/>
                  </a:lnTo>
                  <a:lnTo>
                    <a:pt x="108" y="357"/>
                  </a:lnTo>
                  <a:lnTo>
                    <a:pt x="86" y="360"/>
                  </a:lnTo>
                  <a:lnTo>
                    <a:pt x="86"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1" name="Freeform 6"/>
            <p:cNvSpPr>
              <a:spLocks/>
            </p:cNvSpPr>
            <p:nvPr/>
          </p:nvSpPr>
          <p:spPr bwMode="auto">
            <a:xfrm>
              <a:off x="1260" y="151"/>
              <a:ext cx="374" cy="386"/>
            </a:xfrm>
            <a:custGeom>
              <a:avLst/>
              <a:gdLst/>
              <a:ahLst/>
              <a:cxnLst>
                <a:cxn ang="0">
                  <a:pos x="341" y="305"/>
                </a:cxn>
                <a:cxn ang="0">
                  <a:pos x="343" y="254"/>
                </a:cxn>
                <a:cxn ang="0">
                  <a:pos x="352" y="246"/>
                </a:cxn>
                <a:cxn ang="0">
                  <a:pos x="374" y="230"/>
                </a:cxn>
                <a:cxn ang="0">
                  <a:pos x="228" y="243"/>
                </a:cxn>
                <a:cxn ang="0">
                  <a:pos x="250" y="246"/>
                </a:cxn>
                <a:cxn ang="0">
                  <a:pos x="280" y="251"/>
                </a:cxn>
                <a:cxn ang="0">
                  <a:pos x="286" y="265"/>
                </a:cxn>
                <a:cxn ang="0">
                  <a:pos x="288" y="319"/>
                </a:cxn>
                <a:cxn ang="0">
                  <a:pos x="288" y="362"/>
                </a:cxn>
                <a:cxn ang="0">
                  <a:pos x="222" y="368"/>
                </a:cxn>
                <a:cxn ang="0">
                  <a:pos x="200" y="368"/>
                </a:cxn>
                <a:cxn ang="0">
                  <a:pos x="165" y="359"/>
                </a:cxn>
                <a:cxn ang="0">
                  <a:pos x="134" y="346"/>
                </a:cxn>
                <a:cxn ang="0">
                  <a:pos x="110" y="324"/>
                </a:cxn>
                <a:cxn ang="0">
                  <a:pos x="90" y="297"/>
                </a:cxn>
                <a:cxn ang="0">
                  <a:pos x="68" y="254"/>
                </a:cxn>
                <a:cxn ang="0">
                  <a:pos x="60" y="184"/>
                </a:cxn>
                <a:cxn ang="0">
                  <a:pos x="63" y="146"/>
                </a:cxn>
                <a:cxn ang="0">
                  <a:pos x="85" y="84"/>
                </a:cxn>
                <a:cxn ang="0">
                  <a:pos x="112" y="52"/>
                </a:cxn>
                <a:cxn ang="0">
                  <a:pos x="148" y="30"/>
                </a:cxn>
                <a:cxn ang="0">
                  <a:pos x="211" y="19"/>
                </a:cxn>
                <a:cxn ang="0">
                  <a:pos x="231" y="19"/>
                </a:cxn>
                <a:cxn ang="0">
                  <a:pos x="258" y="25"/>
                </a:cxn>
                <a:cxn ang="0">
                  <a:pos x="288" y="41"/>
                </a:cxn>
                <a:cxn ang="0">
                  <a:pos x="310" y="70"/>
                </a:cxn>
                <a:cxn ang="0">
                  <a:pos x="324" y="108"/>
                </a:cxn>
                <a:cxn ang="0">
                  <a:pos x="338" y="106"/>
                </a:cxn>
                <a:cxn ang="0">
                  <a:pos x="330" y="22"/>
                </a:cxn>
                <a:cxn ang="0">
                  <a:pos x="288" y="8"/>
                </a:cxn>
                <a:cxn ang="0">
                  <a:pos x="214" y="0"/>
                </a:cxn>
                <a:cxn ang="0">
                  <a:pos x="178" y="3"/>
                </a:cxn>
                <a:cxn ang="0">
                  <a:pos x="107" y="22"/>
                </a:cxn>
                <a:cxn ang="0">
                  <a:pos x="74" y="41"/>
                </a:cxn>
                <a:cxn ang="0">
                  <a:pos x="44" y="68"/>
                </a:cxn>
                <a:cxn ang="0">
                  <a:pos x="22" y="100"/>
                </a:cxn>
                <a:cxn ang="0">
                  <a:pos x="5" y="143"/>
                </a:cxn>
                <a:cxn ang="0">
                  <a:pos x="0" y="195"/>
                </a:cxn>
                <a:cxn ang="0">
                  <a:pos x="2" y="219"/>
                </a:cxn>
                <a:cxn ang="0">
                  <a:pos x="11" y="265"/>
                </a:cxn>
                <a:cxn ang="0">
                  <a:pos x="27" y="303"/>
                </a:cxn>
                <a:cxn ang="0">
                  <a:pos x="52" y="332"/>
                </a:cxn>
                <a:cxn ang="0">
                  <a:pos x="82" y="354"/>
                </a:cxn>
                <a:cxn ang="0">
                  <a:pos x="115" y="370"/>
                </a:cxn>
                <a:cxn ang="0">
                  <a:pos x="176" y="384"/>
                </a:cxn>
                <a:cxn ang="0">
                  <a:pos x="217" y="386"/>
                </a:cxn>
                <a:cxn ang="0">
                  <a:pos x="297" y="378"/>
                </a:cxn>
                <a:cxn ang="0">
                  <a:pos x="343" y="365"/>
                </a:cxn>
                <a:cxn ang="0">
                  <a:pos x="341" y="305"/>
                </a:cxn>
              </a:cxnLst>
              <a:rect l="0" t="0" r="r" b="b"/>
              <a:pathLst>
                <a:path w="374" h="386">
                  <a:moveTo>
                    <a:pt x="341" y="305"/>
                  </a:moveTo>
                  <a:lnTo>
                    <a:pt x="341" y="305"/>
                  </a:lnTo>
                  <a:lnTo>
                    <a:pt x="343" y="273"/>
                  </a:lnTo>
                  <a:lnTo>
                    <a:pt x="343" y="254"/>
                  </a:lnTo>
                  <a:lnTo>
                    <a:pt x="346" y="246"/>
                  </a:lnTo>
                  <a:lnTo>
                    <a:pt x="352" y="246"/>
                  </a:lnTo>
                  <a:lnTo>
                    <a:pt x="374" y="243"/>
                  </a:lnTo>
                  <a:lnTo>
                    <a:pt x="374" y="230"/>
                  </a:lnTo>
                  <a:lnTo>
                    <a:pt x="228" y="230"/>
                  </a:lnTo>
                  <a:lnTo>
                    <a:pt x="228" y="243"/>
                  </a:lnTo>
                  <a:lnTo>
                    <a:pt x="250" y="246"/>
                  </a:lnTo>
                  <a:lnTo>
                    <a:pt x="272" y="249"/>
                  </a:lnTo>
                  <a:lnTo>
                    <a:pt x="280" y="251"/>
                  </a:lnTo>
                  <a:lnTo>
                    <a:pt x="283" y="257"/>
                  </a:lnTo>
                  <a:lnTo>
                    <a:pt x="286" y="265"/>
                  </a:lnTo>
                  <a:lnTo>
                    <a:pt x="288" y="278"/>
                  </a:lnTo>
                  <a:lnTo>
                    <a:pt x="288" y="319"/>
                  </a:lnTo>
                  <a:lnTo>
                    <a:pt x="288" y="362"/>
                  </a:lnTo>
                  <a:lnTo>
                    <a:pt x="255" y="368"/>
                  </a:lnTo>
                  <a:lnTo>
                    <a:pt x="222" y="368"/>
                  </a:lnTo>
                  <a:lnTo>
                    <a:pt x="200" y="368"/>
                  </a:lnTo>
                  <a:lnTo>
                    <a:pt x="184" y="365"/>
                  </a:lnTo>
                  <a:lnTo>
                    <a:pt x="165" y="359"/>
                  </a:lnTo>
                  <a:lnTo>
                    <a:pt x="148" y="354"/>
                  </a:lnTo>
                  <a:lnTo>
                    <a:pt x="134" y="346"/>
                  </a:lnTo>
                  <a:lnTo>
                    <a:pt x="121" y="335"/>
                  </a:lnTo>
                  <a:lnTo>
                    <a:pt x="110" y="324"/>
                  </a:lnTo>
                  <a:lnTo>
                    <a:pt x="99" y="311"/>
                  </a:lnTo>
                  <a:lnTo>
                    <a:pt x="90" y="297"/>
                  </a:lnTo>
                  <a:lnTo>
                    <a:pt x="82" y="284"/>
                  </a:lnTo>
                  <a:lnTo>
                    <a:pt x="68" y="254"/>
                  </a:lnTo>
                  <a:lnTo>
                    <a:pt x="63" y="219"/>
                  </a:lnTo>
                  <a:lnTo>
                    <a:pt x="60" y="184"/>
                  </a:lnTo>
                  <a:lnTo>
                    <a:pt x="63" y="146"/>
                  </a:lnTo>
                  <a:lnTo>
                    <a:pt x="71" y="114"/>
                  </a:lnTo>
                  <a:lnTo>
                    <a:pt x="85" y="84"/>
                  </a:lnTo>
                  <a:lnTo>
                    <a:pt x="101" y="62"/>
                  </a:lnTo>
                  <a:lnTo>
                    <a:pt x="112" y="52"/>
                  </a:lnTo>
                  <a:lnTo>
                    <a:pt x="123" y="43"/>
                  </a:lnTo>
                  <a:lnTo>
                    <a:pt x="148" y="30"/>
                  </a:lnTo>
                  <a:lnTo>
                    <a:pt x="178" y="22"/>
                  </a:lnTo>
                  <a:lnTo>
                    <a:pt x="211" y="19"/>
                  </a:lnTo>
                  <a:lnTo>
                    <a:pt x="231" y="19"/>
                  </a:lnTo>
                  <a:lnTo>
                    <a:pt x="244" y="22"/>
                  </a:lnTo>
                  <a:lnTo>
                    <a:pt x="258" y="25"/>
                  </a:lnTo>
                  <a:lnTo>
                    <a:pt x="269" y="30"/>
                  </a:lnTo>
                  <a:lnTo>
                    <a:pt x="288" y="41"/>
                  </a:lnTo>
                  <a:lnTo>
                    <a:pt x="302" y="54"/>
                  </a:lnTo>
                  <a:lnTo>
                    <a:pt x="310" y="70"/>
                  </a:lnTo>
                  <a:lnTo>
                    <a:pt x="319" y="84"/>
                  </a:lnTo>
                  <a:lnTo>
                    <a:pt x="324" y="108"/>
                  </a:lnTo>
                  <a:lnTo>
                    <a:pt x="338" y="106"/>
                  </a:lnTo>
                  <a:lnTo>
                    <a:pt x="330" y="22"/>
                  </a:lnTo>
                  <a:lnTo>
                    <a:pt x="313" y="16"/>
                  </a:lnTo>
                  <a:lnTo>
                    <a:pt x="288" y="8"/>
                  </a:lnTo>
                  <a:lnTo>
                    <a:pt x="253" y="3"/>
                  </a:lnTo>
                  <a:lnTo>
                    <a:pt x="214" y="0"/>
                  </a:lnTo>
                  <a:lnTo>
                    <a:pt x="178" y="3"/>
                  </a:lnTo>
                  <a:lnTo>
                    <a:pt x="143" y="8"/>
                  </a:lnTo>
                  <a:lnTo>
                    <a:pt x="107" y="22"/>
                  </a:lnTo>
                  <a:lnTo>
                    <a:pt x="90" y="30"/>
                  </a:lnTo>
                  <a:lnTo>
                    <a:pt x="74" y="41"/>
                  </a:lnTo>
                  <a:lnTo>
                    <a:pt x="57" y="52"/>
                  </a:lnTo>
                  <a:lnTo>
                    <a:pt x="44" y="68"/>
                  </a:lnTo>
                  <a:lnTo>
                    <a:pt x="33" y="84"/>
                  </a:lnTo>
                  <a:lnTo>
                    <a:pt x="22" y="100"/>
                  </a:lnTo>
                  <a:lnTo>
                    <a:pt x="13" y="122"/>
                  </a:lnTo>
                  <a:lnTo>
                    <a:pt x="5" y="143"/>
                  </a:lnTo>
                  <a:lnTo>
                    <a:pt x="2" y="168"/>
                  </a:lnTo>
                  <a:lnTo>
                    <a:pt x="0" y="195"/>
                  </a:lnTo>
                  <a:lnTo>
                    <a:pt x="2" y="219"/>
                  </a:lnTo>
                  <a:lnTo>
                    <a:pt x="5" y="243"/>
                  </a:lnTo>
                  <a:lnTo>
                    <a:pt x="11" y="265"/>
                  </a:lnTo>
                  <a:lnTo>
                    <a:pt x="19" y="284"/>
                  </a:lnTo>
                  <a:lnTo>
                    <a:pt x="27" y="303"/>
                  </a:lnTo>
                  <a:lnTo>
                    <a:pt x="38" y="319"/>
                  </a:lnTo>
                  <a:lnTo>
                    <a:pt x="52" y="332"/>
                  </a:lnTo>
                  <a:lnTo>
                    <a:pt x="66" y="343"/>
                  </a:lnTo>
                  <a:lnTo>
                    <a:pt x="82" y="354"/>
                  </a:lnTo>
                  <a:lnTo>
                    <a:pt x="99" y="365"/>
                  </a:lnTo>
                  <a:lnTo>
                    <a:pt x="115" y="370"/>
                  </a:lnTo>
                  <a:lnTo>
                    <a:pt x="134" y="376"/>
                  </a:lnTo>
                  <a:lnTo>
                    <a:pt x="176" y="384"/>
                  </a:lnTo>
                  <a:lnTo>
                    <a:pt x="217" y="386"/>
                  </a:lnTo>
                  <a:lnTo>
                    <a:pt x="261" y="384"/>
                  </a:lnTo>
                  <a:lnTo>
                    <a:pt x="297" y="378"/>
                  </a:lnTo>
                  <a:lnTo>
                    <a:pt x="324" y="370"/>
                  </a:lnTo>
                  <a:lnTo>
                    <a:pt x="343" y="365"/>
                  </a:lnTo>
                  <a:lnTo>
                    <a:pt x="341" y="305"/>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2" name="Freeform 5"/>
            <p:cNvSpPr>
              <a:spLocks/>
            </p:cNvSpPr>
            <p:nvPr/>
          </p:nvSpPr>
          <p:spPr bwMode="auto">
            <a:xfrm>
              <a:off x="1669" y="159"/>
              <a:ext cx="281" cy="370"/>
            </a:xfrm>
            <a:custGeom>
              <a:avLst/>
              <a:gdLst/>
              <a:ahLst/>
              <a:cxnLst>
                <a:cxn ang="0">
                  <a:pos x="262" y="370"/>
                </a:cxn>
                <a:cxn ang="0">
                  <a:pos x="273" y="324"/>
                </a:cxn>
                <a:cxn ang="0">
                  <a:pos x="264" y="276"/>
                </a:cxn>
                <a:cxn ang="0">
                  <a:pos x="256" y="306"/>
                </a:cxn>
                <a:cxn ang="0">
                  <a:pos x="242" y="333"/>
                </a:cxn>
                <a:cxn ang="0">
                  <a:pos x="212" y="349"/>
                </a:cxn>
                <a:cxn ang="0">
                  <a:pos x="157" y="354"/>
                </a:cxn>
                <a:cxn ang="0">
                  <a:pos x="127" y="351"/>
                </a:cxn>
                <a:cxn ang="0">
                  <a:pos x="97" y="187"/>
                </a:cxn>
                <a:cxn ang="0">
                  <a:pos x="146" y="187"/>
                </a:cxn>
                <a:cxn ang="0">
                  <a:pos x="190" y="189"/>
                </a:cxn>
                <a:cxn ang="0">
                  <a:pos x="201" y="195"/>
                </a:cxn>
                <a:cxn ang="0">
                  <a:pos x="207" y="227"/>
                </a:cxn>
                <a:cxn ang="0">
                  <a:pos x="223" y="127"/>
                </a:cxn>
                <a:cxn ang="0">
                  <a:pos x="204" y="146"/>
                </a:cxn>
                <a:cxn ang="0">
                  <a:pos x="201" y="160"/>
                </a:cxn>
                <a:cxn ang="0">
                  <a:pos x="190" y="168"/>
                </a:cxn>
                <a:cxn ang="0">
                  <a:pos x="146" y="170"/>
                </a:cxn>
                <a:cxn ang="0">
                  <a:pos x="97" y="17"/>
                </a:cxn>
                <a:cxn ang="0">
                  <a:pos x="143" y="17"/>
                </a:cxn>
                <a:cxn ang="0">
                  <a:pos x="190" y="19"/>
                </a:cxn>
                <a:cxn ang="0">
                  <a:pos x="215" y="27"/>
                </a:cxn>
                <a:cxn ang="0">
                  <a:pos x="229" y="49"/>
                </a:cxn>
                <a:cxn ang="0">
                  <a:pos x="251" y="81"/>
                </a:cxn>
                <a:cxn ang="0">
                  <a:pos x="248" y="44"/>
                </a:cxn>
                <a:cxn ang="0">
                  <a:pos x="0" y="0"/>
                </a:cxn>
                <a:cxn ang="0">
                  <a:pos x="20" y="14"/>
                </a:cxn>
                <a:cxn ang="0">
                  <a:pos x="33" y="17"/>
                </a:cxn>
                <a:cxn ang="0">
                  <a:pos x="39" y="25"/>
                </a:cxn>
                <a:cxn ang="0">
                  <a:pos x="42" y="87"/>
                </a:cxn>
                <a:cxn ang="0">
                  <a:pos x="42" y="284"/>
                </a:cxn>
                <a:cxn ang="0">
                  <a:pos x="39" y="343"/>
                </a:cxn>
                <a:cxn ang="0">
                  <a:pos x="33" y="354"/>
                </a:cxn>
                <a:cxn ang="0">
                  <a:pos x="0" y="360"/>
                </a:cxn>
              </a:cxnLst>
              <a:rect l="0" t="0" r="r" b="b"/>
              <a:pathLst>
                <a:path w="281" h="370">
                  <a:moveTo>
                    <a:pt x="0" y="370"/>
                  </a:moveTo>
                  <a:lnTo>
                    <a:pt x="262" y="370"/>
                  </a:lnTo>
                  <a:lnTo>
                    <a:pt x="273" y="324"/>
                  </a:lnTo>
                  <a:lnTo>
                    <a:pt x="281" y="276"/>
                  </a:lnTo>
                  <a:lnTo>
                    <a:pt x="264" y="276"/>
                  </a:lnTo>
                  <a:lnTo>
                    <a:pt x="256" y="306"/>
                  </a:lnTo>
                  <a:lnTo>
                    <a:pt x="251" y="319"/>
                  </a:lnTo>
                  <a:lnTo>
                    <a:pt x="242" y="333"/>
                  </a:lnTo>
                  <a:lnTo>
                    <a:pt x="229" y="341"/>
                  </a:lnTo>
                  <a:lnTo>
                    <a:pt x="212" y="349"/>
                  </a:lnTo>
                  <a:lnTo>
                    <a:pt x="187" y="354"/>
                  </a:lnTo>
                  <a:lnTo>
                    <a:pt x="157" y="354"/>
                  </a:lnTo>
                  <a:lnTo>
                    <a:pt x="127" y="351"/>
                  </a:lnTo>
                  <a:lnTo>
                    <a:pt x="97" y="346"/>
                  </a:lnTo>
                  <a:lnTo>
                    <a:pt x="97" y="187"/>
                  </a:lnTo>
                  <a:lnTo>
                    <a:pt x="146" y="187"/>
                  </a:lnTo>
                  <a:lnTo>
                    <a:pt x="174" y="187"/>
                  </a:lnTo>
                  <a:lnTo>
                    <a:pt x="190" y="189"/>
                  </a:lnTo>
                  <a:lnTo>
                    <a:pt x="196" y="192"/>
                  </a:lnTo>
                  <a:lnTo>
                    <a:pt x="201" y="195"/>
                  </a:lnTo>
                  <a:lnTo>
                    <a:pt x="204" y="208"/>
                  </a:lnTo>
                  <a:lnTo>
                    <a:pt x="207" y="227"/>
                  </a:lnTo>
                  <a:lnTo>
                    <a:pt x="223" y="227"/>
                  </a:lnTo>
                  <a:lnTo>
                    <a:pt x="223" y="127"/>
                  </a:lnTo>
                  <a:lnTo>
                    <a:pt x="207" y="127"/>
                  </a:lnTo>
                  <a:lnTo>
                    <a:pt x="204" y="146"/>
                  </a:lnTo>
                  <a:lnTo>
                    <a:pt x="201" y="160"/>
                  </a:lnTo>
                  <a:lnTo>
                    <a:pt x="196" y="165"/>
                  </a:lnTo>
                  <a:lnTo>
                    <a:pt x="190" y="168"/>
                  </a:lnTo>
                  <a:lnTo>
                    <a:pt x="174" y="170"/>
                  </a:lnTo>
                  <a:lnTo>
                    <a:pt x="146" y="170"/>
                  </a:lnTo>
                  <a:lnTo>
                    <a:pt x="97" y="170"/>
                  </a:lnTo>
                  <a:lnTo>
                    <a:pt x="97" y="17"/>
                  </a:lnTo>
                  <a:lnTo>
                    <a:pt x="143" y="17"/>
                  </a:lnTo>
                  <a:lnTo>
                    <a:pt x="168" y="17"/>
                  </a:lnTo>
                  <a:lnTo>
                    <a:pt x="190" y="19"/>
                  </a:lnTo>
                  <a:lnTo>
                    <a:pt x="204" y="22"/>
                  </a:lnTo>
                  <a:lnTo>
                    <a:pt x="215" y="27"/>
                  </a:lnTo>
                  <a:lnTo>
                    <a:pt x="223" y="35"/>
                  </a:lnTo>
                  <a:lnTo>
                    <a:pt x="229" y="49"/>
                  </a:lnTo>
                  <a:lnTo>
                    <a:pt x="237" y="84"/>
                  </a:lnTo>
                  <a:lnTo>
                    <a:pt x="251" y="81"/>
                  </a:lnTo>
                  <a:lnTo>
                    <a:pt x="248" y="44"/>
                  </a:lnTo>
                  <a:lnTo>
                    <a:pt x="245" y="0"/>
                  </a:lnTo>
                  <a:lnTo>
                    <a:pt x="0" y="0"/>
                  </a:lnTo>
                  <a:lnTo>
                    <a:pt x="0" y="11"/>
                  </a:lnTo>
                  <a:lnTo>
                    <a:pt x="20" y="14"/>
                  </a:lnTo>
                  <a:lnTo>
                    <a:pt x="33" y="17"/>
                  </a:lnTo>
                  <a:lnTo>
                    <a:pt x="36" y="19"/>
                  </a:lnTo>
                  <a:lnTo>
                    <a:pt x="39" y="25"/>
                  </a:lnTo>
                  <a:lnTo>
                    <a:pt x="42" y="46"/>
                  </a:lnTo>
                  <a:lnTo>
                    <a:pt x="42" y="87"/>
                  </a:lnTo>
                  <a:lnTo>
                    <a:pt x="42" y="284"/>
                  </a:lnTo>
                  <a:lnTo>
                    <a:pt x="42" y="322"/>
                  </a:lnTo>
                  <a:lnTo>
                    <a:pt x="39" y="343"/>
                  </a:lnTo>
                  <a:lnTo>
                    <a:pt x="36" y="351"/>
                  </a:lnTo>
                  <a:lnTo>
                    <a:pt x="33" y="354"/>
                  </a:lnTo>
                  <a:lnTo>
                    <a:pt x="20" y="357"/>
                  </a:lnTo>
                  <a:lnTo>
                    <a:pt x="0" y="360"/>
                  </a:lnTo>
                  <a:lnTo>
                    <a:pt x="0"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3" name="Freeform 4"/>
            <p:cNvSpPr>
              <a:spLocks noEditPoints="1"/>
            </p:cNvSpPr>
            <p:nvPr/>
          </p:nvSpPr>
          <p:spPr bwMode="auto">
            <a:xfrm>
              <a:off x="1994" y="159"/>
              <a:ext cx="335" cy="370"/>
            </a:xfrm>
            <a:custGeom>
              <a:avLst/>
              <a:gdLst/>
              <a:ahLst/>
              <a:cxnLst>
                <a:cxn ang="0">
                  <a:pos x="137" y="370"/>
                </a:cxn>
                <a:cxn ang="0">
                  <a:pos x="118" y="357"/>
                </a:cxn>
                <a:cxn ang="0">
                  <a:pos x="104" y="354"/>
                </a:cxn>
                <a:cxn ang="0">
                  <a:pos x="99" y="343"/>
                </a:cxn>
                <a:cxn ang="0">
                  <a:pos x="96" y="284"/>
                </a:cxn>
                <a:cxn ang="0">
                  <a:pos x="118" y="208"/>
                </a:cxn>
                <a:cxn ang="0">
                  <a:pos x="135" y="208"/>
                </a:cxn>
                <a:cxn ang="0">
                  <a:pos x="151" y="216"/>
                </a:cxn>
                <a:cxn ang="0">
                  <a:pos x="168" y="235"/>
                </a:cxn>
                <a:cxn ang="0">
                  <a:pos x="212" y="314"/>
                </a:cxn>
                <a:cxn ang="0">
                  <a:pos x="225" y="335"/>
                </a:cxn>
                <a:cxn ang="0">
                  <a:pos x="253" y="360"/>
                </a:cxn>
                <a:cxn ang="0">
                  <a:pos x="278" y="370"/>
                </a:cxn>
                <a:cxn ang="0">
                  <a:pos x="335" y="370"/>
                </a:cxn>
                <a:cxn ang="0">
                  <a:pos x="335" y="360"/>
                </a:cxn>
                <a:cxn ang="0">
                  <a:pos x="308" y="351"/>
                </a:cxn>
                <a:cxn ang="0">
                  <a:pos x="294" y="343"/>
                </a:cxn>
                <a:cxn ang="0">
                  <a:pos x="261" y="300"/>
                </a:cxn>
                <a:cxn ang="0">
                  <a:pos x="245" y="270"/>
                </a:cxn>
                <a:cxn ang="0">
                  <a:pos x="201" y="189"/>
                </a:cxn>
                <a:cxn ang="0">
                  <a:pos x="239" y="168"/>
                </a:cxn>
                <a:cxn ang="0">
                  <a:pos x="264" y="143"/>
                </a:cxn>
                <a:cxn ang="0">
                  <a:pos x="278" y="111"/>
                </a:cxn>
                <a:cxn ang="0">
                  <a:pos x="280" y="92"/>
                </a:cxn>
                <a:cxn ang="0">
                  <a:pos x="275" y="65"/>
                </a:cxn>
                <a:cxn ang="0">
                  <a:pos x="267" y="44"/>
                </a:cxn>
                <a:cxn ang="0">
                  <a:pos x="253" y="27"/>
                </a:cxn>
                <a:cxn ang="0">
                  <a:pos x="214" y="6"/>
                </a:cxn>
                <a:cxn ang="0">
                  <a:pos x="170" y="0"/>
                </a:cxn>
                <a:cxn ang="0">
                  <a:pos x="0" y="0"/>
                </a:cxn>
                <a:cxn ang="0">
                  <a:pos x="19" y="14"/>
                </a:cxn>
                <a:cxn ang="0">
                  <a:pos x="33" y="17"/>
                </a:cxn>
                <a:cxn ang="0">
                  <a:pos x="41" y="25"/>
                </a:cxn>
                <a:cxn ang="0">
                  <a:pos x="44" y="87"/>
                </a:cxn>
                <a:cxn ang="0">
                  <a:pos x="44" y="284"/>
                </a:cxn>
                <a:cxn ang="0">
                  <a:pos x="41" y="343"/>
                </a:cxn>
                <a:cxn ang="0">
                  <a:pos x="33" y="354"/>
                </a:cxn>
                <a:cxn ang="0">
                  <a:pos x="0" y="360"/>
                </a:cxn>
                <a:cxn ang="0">
                  <a:pos x="96" y="22"/>
                </a:cxn>
                <a:cxn ang="0">
                  <a:pos x="113" y="19"/>
                </a:cxn>
                <a:cxn ang="0">
                  <a:pos x="132" y="19"/>
                </a:cxn>
                <a:cxn ang="0">
                  <a:pos x="165" y="22"/>
                </a:cxn>
                <a:cxn ang="0">
                  <a:pos x="192" y="35"/>
                </a:cxn>
                <a:cxn ang="0">
                  <a:pos x="212" y="62"/>
                </a:cxn>
                <a:cxn ang="0">
                  <a:pos x="220" y="106"/>
                </a:cxn>
                <a:cxn ang="0">
                  <a:pos x="217" y="127"/>
                </a:cxn>
                <a:cxn ang="0">
                  <a:pos x="203" y="160"/>
                </a:cxn>
                <a:cxn ang="0">
                  <a:pos x="179" y="181"/>
                </a:cxn>
                <a:cxn ang="0">
                  <a:pos x="146" y="192"/>
                </a:cxn>
                <a:cxn ang="0">
                  <a:pos x="96" y="192"/>
                </a:cxn>
              </a:cxnLst>
              <a:rect l="0" t="0" r="r" b="b"/>
              <a:pathLst>
                <a:path w="335" h="370">
                  <a:moveTo>
                    <a:pt x="0" y="370"/>
                  </a:moveTo>
                  <a:lnTo>
                    <a:pt x="137" y="370"/>
                  </a:lnTo>
                  <a:lnTo>
                    <a:pt x="137" y="360"/>
                  </a:lnTo>
                  <a:lnTo>
                    <a:pt x="118" y="357"/>
                  </a:lnTo>
                  <a:lnTo>
                    <a:pt x="104" y="354"/>
                  </a:lnTo>
                  <a:lnTo>
                    <a:pt x="102" y="351"/>
                  </a:lnTo>
                  <a:lnTo>
                    <a:pt x="99" y="343"/>
                  </a:lnTo>
                  <a:lnTo>
                    <a:pt x="96" y="322"/>
                  </a:lnTo>
                  <a:lnTo>
                    <a:pt x="96" y="284"/>
                  </a:lnTo>
                  <a:lnTo>
                    <a:pt x="96" y="208"/>
                  </a:lnTo>
                  <a:lnTo>
                    <a:pt x="118" y="208"/>
                  </a:lnTo>
                  <a:lnTo>
                    <a:pt x="135" y="208"/>
                  </a:lnTo>
                  <a:lnTo>
                    <a:pt x="146" y="211"/>
                  </a:lnTo>
                  <a:lnTo>
                    <a:pt x="151" y="216"/>
                  </a:lnTo>
                  <a:lnTo>
                    <a:pt x="168" y="235"/>
                  </a:lnTo>
                  <a:lnTo>
                    <a:pt x="187" y="270"/>
                  </a:lnTo>
                  <a:lnTo>
                    <a:pt x="212" y="314"/>
                  </a:lnTo>
                  <a:lnTo>
                    <a:pt x="225" y="335"/>
                  </a:lnTo>
                  <a:lnTo>
                    <a:pt x="245" y="354"/>
                  </a:lnTo>
                  <a:lnTo>
                    <a:pt x="253" y="360"/>
                  </a:lnTo>
                  <a:lnTo>
                    <a:pt x="267" y="365"/>
                  </a:lnTo>
                  <a:lnTo>
                    <a:pt x="278" y="370"/>
                  </a:lnTo>
                  <a:lnTo>
                    <a:pt x="291" y="370"/>
                  </a:lnTo>
                  <a:lnTo>
                    <a:pt x="335" y="370"/>
                  </a:lnTo>
                  <a:lnTo>
                    <a:pt x="335" y="360"/>
                  </a:lnTo>
                  <a:lnTo>
                    <a:pt x="319" y="357"/>
                  </a:lnTo>
                  <a:lnTo>
                    <a:pt x="308" y="351"/>
                  </a:lnTo>
                  <a:lnTo>
                    <a:pt x="294" y="343"/>
                  </a:lnTo>
                  <a:lnTo>
                    <a:pt x="280" y="324"/>
                  </a:lnTo>
                  <a:lnTo>
                    <a:pt x="261" y="300"/>
                  </a:lnTo>
                  <a:lnTo>
                    <a:pt x="245" y="270"/>
                  </a:lnTo>
                  <a:lnTo>
                    <a:pt x="201" y="189"/>
                  </a:lnTo>
                  <a:lnTo>
                    <a:pt x="225" y="176"/>
                  </a:lnTo>
                  <a:lnTo>
                    <a:pt x="239" y="168"/>
                  </a:lnTo>
                  <a:lnTo>
                    <a:pt x="253" y="157"/>
                  </a:lnTo>
                  <a:lnTo>
                    <a:pt x="264" y="143"/>
                  </a:lnTo>
                  <a:lnTo>
                    <a:pt x="272" y="127"/>
                  </a:lnTo>
                  <a:lnTo>
                    <a:pt x="278" y="111"/>
                  </a:lnTo>
                  <a:lnTo>
                    <a:pt x="280" y="92"/>
                  </a:lnTo>
                  <a:lnTo>
                    <a:pt x="278" y="79"/>
                  </a:lnTo>
                  <a:lnTo>
                    <a:pt x="275" y="65"/>
                  </a:lnTo>
                  <a:lnTo>
                    <a:pt x="272" y="52"/>
                  </a:lnTo>
                  <a:lnTo>
                    <a:pt x="267" y="44"/>
                  </a:lnTo>
                  <a:lnTo>
                    <a:pt x="261" y="33"/>
                  </a:lnTo>
                  <a:lnTo>
                    <a:pt x="253" y="27"/>
                  </a:lnTo>
                  <a:lnTo>
                    <a:pt x="234" y="14"/>
                  </a:lnTo>
                  <a:lnTo>
                    <a:pt x="214" y="6"/>
                  </a:lnTo>
                  <a:lnTo>
                    <a:pt x="192" y="3"/>
                  </a:lnTo>
                  <a:lnTo>
                    <a:pt x="170" y="0"/>
                  </a:lnTo>
                  <a:lnTo>
                    <a:pt x="148" y="0"/>
                  </a:lnTo>
                  <a:lnTo>
                    <a:pt x="0" y="0"/>
                  </a:lnTo>
                  <a:lnTo>
                    <a:pt x="0" y="11"/>
                  </a:lnTo>
                  <a:lnTo>
                    <a:pt x="19" y="14"/>
                  </a:lnTo>
                  <a:lnTo>
                    <a:pt x="33" y="17"/>
                  </a:lnTo>
                  <a:lnTo>
                    <a:pt x="38" y="19"/>
                  </a:lnTo>
                  <a:lnTo>
                    <a:pt x="41" y="25"/>
                  </a:lnTo>
                  <a:lnTo>
                    <a:pt x="41" y="46"/>
                  </a:lnTo>
                  <a:lnTo>
                    <a:pt x="44" y="87"/>
                  </a:lnTo>
                  <a:lnTo>
                    <a:pt x="44" y="284"/>
                  </a:lnTo>
                  <a:lnTo>
                    <a:pt x="41" y="322"/>
                  </a:lnTo>
                  <a:lnTo>
                    <a:pt x="41" y="343"/>
                  </a:lnTo>
                  <a:lnTo>
                    <a:pt x="38" y="351"/>
                  </a:lnTo>
                  <a:lnTo>
                    <a:pt x="33" y="354"/>
                  </a:lnTo>
                  <a:lnTo>
                    <a:pt x="19" y="357"/>
                  </a:lnTo>
                  <a:lnTo>
                    <a:pt x="0" y="360"/>
                  </a:lnTo>
                  <a:lnTo>
                    <a:pt x="0" y="370"/>
                  </a:lnTo>
                  <a:close/>
                  <a:moveTo>
                    <a:pt x="96" y="22"/>
                  </a:moveTo>
                  <a:lnTo>
                    <a:pt x="96" y="22"/>
                  </a:lnTo>
                  <a:lnTo>
                    <a:pt x="113" y="19"/>
                  </a:lnTo>
                  <a:lnTo>
                    <a:pt x="132" y="19"/>
                  </a:lnTo>
                  <a:lnTo>
                    <a:pt x="148" y="19"/>
                  </a:lnTo>
                  <a:lnTo>
                    <a:pt x="165" y="22"/>
                  </a:lnTo>
                  <a:lnTo>
                    <a:pt x="179" y="27"/>
                  </a:lnTo>
                  <a:lnTo>
                    <a:pt x="192" y="35"/>
                  </a:lnTo>
                  <a:lnTo>
                    <a:pt x="203" y="49"/>
                  </a:lnTo>
                  <a:lnTo>
                    <a:pt x="212" y="62"/>
                  </a:lnTo>
                  <a:lnTo>
                    <a:pt x="217" y="81"/>
                  </a:lnTo>
                  <a:lnTo>
                    <a:pt x="220" y="106"/>
                  </a:lnTo>
                  <a:lnTo>
                    <a:pt x="217" y="127"/>
                  </a:lnTo>
                  <a:lnTo>
                    <a:pt x="212" y="146"/>
                  </a:lnTo>
                  <a:lnTo>
                    <a:pt x="203" y="160"/>
                  </a:lnTo>
                  <a:lnTo>
                    <a:pt x="192" y="173"/>
                  </a:lnTo>
                  <a:lnTo>
                    <a:pt x="179" y="181"/>
                  </a:lnTo>
                  <a:lnTo>
                    <a:pt x="162" y="187"/>
                  </a:lnTo>
                  <a:lnTo>
                    <a:pt x="146" y="192"/>
                  </a:lnTo>
                  <a:lnTo>
                    <a:pt x="129" y="192"/>
                  </a:lnTo>
                  <a:lnTo>
                    <a:pt x="96" y="192"/>
                  </a:lnTo>
                  <a:lnTo>
                    <a:pt x="96" y="22"/>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4" name="Freeform 3"/>
            <p:cNvSpPr>
              <a:spLocks/>
            </p:cNvSpPr>
            <p:nvPr/>
          </p:nvSpPr>
          <p:spPr bwMode="auto">
            <a:xfrm>
              <a:off x="2338" y="151"/>
              <a:ext cx="239" cy="386"/>
            </a:xfrm>
            <a:custGeom>
              <a:avLst/>
              <a:gdLst/>
              <a:ahLst/>
              <a:cxnLst>
                <a:cxn ang="0">
                  <a:pos x="115" y="149"/>
                </a:cxn>
                <a:cxn ang="0">
                  <a:pos x="77" y="119"/>
                </a:cxn>
                <a:cxn ang="0">
                  <a:pos x="66" y="100"/>
                </a:cxn>
                <a:cxn ang="0">
                  <a:pos x="60" y="79"/>
                </a:cxn>
                <a:cxn ang="0">
                  <a:pos x="63" y="65"/>
                </a:cxn>
                <a:cxn ang="0">
                  <a:pos x="71" y="43"/>
                </a:cxn>
                <a:cxn ang="0">
                  <a:pos x="88" y="27"/>
                </a:cxn>
                <a:cxn ang="0">
                  <a:pos x="110" y="19"/>
                </a:cxn>
                <a:cxn ang="0">
                  <a:pos x="123" y="19"/>
                </a:cxn>
                <a:cxn ang="0">
                  <a:pos x="162" y="27"/>
                </a:cxn>
                <a:cxn ang="0">
                  <a:pos x="184" y="46"/>
                </a:cxn>
                <a:cxn ang="0">
                  <a:pos x="198" y="70"/>
                </a:cxn>
                <a:cxn ang="0">
                  <a:pos x="217" y="95"/>
                </a:cxn>
                <a:cxn ang="0">
                  <a:pos x="214" y="57"/>
                </a:cxn>
                <a:cxn ang="0">
                  <a:pos x="211" y="16"/>
                </a:cxn>
                <a:cxn ang="0">
                  <a:pos x="178" y="6"/>
                </a:cxn>
                <a:cxn ang="0">
                  <a:pos x="132" y="0"/>
                </a:cxn>
                <a:cxn ang="0">
                  <a:pos x="110" y="0"/>
                </a:cxn>
                <a:cxn ang="0">
                  <a:pos x="68" y="11"/>
                </a:cxn>
                <a:cxn ang="0">
                  <a:pos x="35" y="35"/>
                </a:cxn>
                <a:cxn ang="0">
                  <a:pos x="16" y="73"/>
                </a:cxn>
                <a:cxn ang="0">
                  <a:pos x="13" y="97"/>
                </a:cxn>
                <a:cxn ang="0">
                  <a:pos x="19" y="127"/>
                </a:cxn>
                <a:cxn ang="0">
                  <a:pos x="33" y="154"/>
                </a:cxn>
                <a:cxn ang="0">
                  <a:pos x="52" y="176"/>
                </a:cxn>
                <a:cxn ang="0">
                  <a:pos x="112" y="211"/>
                </a:cxn>
                <a:cxn ang="0">
                  <a:pos x="143" y="227"/>
                </a:cxn>
                <a:cxn ang="0">
                  <a:pos x="170" y="246"/>
                </a:cxn>
                <a:cxn ang="0">
                  <a:pos x="187" y="270"/>
                </a:cxn>
                <a:cxn ang="0">
                  <a:pos x="192" y="300"/>
                </a:cxn>
                <a:cxn ang="0">
                  <a:pos x="192" y="314"/>
                </a:cxn>
                <a:cxn ang="0">
                  <a:pos x="181" y="341"/>
                </a:cxn>
                <a:cxn ang="0">
                  <a:pos x="162" y="357"/>
                </a:cxn>
                <a:cxn ang="0">
                  <a:pos x="137" y="368"/>
                </a:cxn>
                <a:cxn ang="0">
                  <a:pos x="123" y="368"/>
                </a:cxn>
                <a:cxn ang="0">
                  <a:pos x="74" y="357"/>
                </a:cxn>
                <a:cxn ang="0">
                  <a:pos x="44" y="330"/>
                </a:cxn>
                <a:cxn ang="0">
                  <a:pos x="27" y="295"/>
                </a:cxn>
                <a:cxn ang="0">
                  <a:pos x="19" y="262"/>
                </a:cxn>
                <a:cxn ang="0">
                  <a:pos x="0" y="265"/>
                </a:cxn>
                <a:cxn ang="0">
                  <a:pos x="19" y="365"/>
                </a:cxn>
                <a:cxn ang="0">
                  <a:pos x="33" y="373"/>
                </a:cxn>
                <a:cxn ang="0">
                  <a:pos x="77" y="384"/>
                </a:cxn>
                <a:cxn ang="0">
                  <a:pos x="107" y="386"/>
                </a:cxn>
                <a:cxn ang="0">
                  <a:pos x="154" y="381"/>
                </a:cxn>
                <a:cxn ang="0">
                  <a:pos x="198" y="362"/>
                </a:cxn>
                <a:cxn ang="0">
                  <a:pos x="228" y="330"/>
                </a:cxn>
                <a:cxn ang="0">
                  <a:pos x="239" y="295"/>
                </a:cxn>
                <a:cxn ang="0">
                  <a:pos x="239" y="281"/>
                </a:cxn>
                <a:cxn ang="0">
                  <a:pos x="231" y="238"/>
                </a:cxn>
                <a:cxn ang="0">
                  <a:pos x="211" y="208"/>
                </a:cxn>
                <a:cxn ang="0">
                  <a:pos x="181" y="184"/>
                </a:cxn>
                <a:cxn ang="0">
                  <a:pos x="115" y="149"/>
                </a:cxn>
              </a:cxnLst>
              <a:rect l="0" t="0" r="r" b="b"/>
              <a:pathLst>
                <a:path w="239" h="386">
                  <a:moveTo>
                    <a:pt x="115" y="149"/>
                  </a:moveTo>
                  <a:lnTo>
                    <a:pt x="115" y="149"/>
                  </a:lnTo>
                  <a:lnTo>
                    <a:pt x="93" y="135"/>
                  </a:lnTo>
                  <a:lnTo>
                    <a:pt x="77" y="119"/>
                  </a:lnTo>
                  <a:lnTo>
                    <a:pt x="71" y="111"/>
                  </a:lnTo>
                  <a:lnTo>
                    <a:pt x="66" y="100"/>
                  </a:lnTo>
                  <a:lnTo>
                    <a:pt x="63" y="92"/>
                  </a:lnTo>
                  <a:lnTo>
                    <a:pt x="60" y="79"/>
                  </a:lnTo>
                  <a:lnTo>
                    <a:pt x="63" y="65"/>
                  </a:lnTo>
                  <a:lnTo>
                    <a:pt x="66" y="54"/>
                  </a:lnTo>
                  <a:lnTo>
                    <a:pt x="71" y="43"/>
                  </a:lnTo>
                  <a:lnTo>
                    <a:pt x="79" y="35"/>
                  </a:lnTo>
                  <a:lnTo>
                    <a:pt x="88" y="27"/>
                  </a:lnTo>
                  <a:lnTo>
                    <a:pt x="99" y="22"/>
                  </a:lnTo>
                  <a:lnTo>
                    <a:pt x="110" y="19"/>
                  </a:lnTo>
                  <a:lnTo>
                    <a:pt x="123" y="19"/>
                  </a:lnTo>
                  <a:lnTo>
                    <a:pt x="145" y="19"/>
                  </a:lnTo>
                  <a:lnTo>
                    <a:pt x="162" y="27"/>
                  </a:lnTo>
                  <a:lnTo>
                    <a:pt x="176" y="35"/>
                  </a:lnTo>
                  <a:lnTo>
                    <a:pt x="184" y="46"/>
                  </a:lnTo>
                  <a:lnTo>
                    <a:pt x="192" y="57"/>
                  </a:lnTo>
                  <a:lnTo>
                    <a:pt x="198" y="70"/>
                  </a:lnTo>
                  <a:lnTo>
                    <a:pt x="203" y="95"/>
                  </a:lnTo>
                  <a:lnTo>
                    <a:pt x="217" y="95"/>
                  </a:lnTo>
                  <a:lnTo>
                    <a:pt x="214" y="57"/>
                  </a:lnTo>
                  <a:lnTo>
                    <a:pt x="211" y="16"/>
                  </a:lnTo>
                  <a:lnTo>
                    <a:pt x="198" y="11"/>
                  </a:lnTo>
                  <a:lnTo>
                    <a:pt x="178" y="6"/>
                  </a:lnTo>
                  <a:lnTo>
                    <a:pt x="156" y="0"/>
                  </a:lnTo>
                  <a:lnTo>
                    <a:pt x="132" y="0"/>
                  </a:lnTo>
                  <a:lnTo>
                    <a:pt x="110" y="0"/>
                  </a:lnTo>
                  <a:lnTo>
                    <a:pt x="88" y="6"/>
                  </a:lnTo>
                  <a:lnTo>
                    <a:pt x="68" y="11"/>
                  </a:lnTo>
                  <a:lnTo>
                    <a:pt x="49" y="22"/>
                  </a:lnTo>
                  <a:lnTo>
                    <a:pt x="35" y="35"/>
                  </a:lnTo>
                  <a:lnTo>
                    <a:pt x="24" y="52"/>
                  </a:lnTo>
                  <a:lnTo>
                    <a:pt x="16" y="73"/>
                  </a:lnTo>
                  <a:lnTo>
                    <a:pt x="13" y="97"/>
                  </a:lnTo>
                  <a:lnTo>
                    <a:pt x="13" y="111"/>
                  </a:lnTo>
                  <a:lnTo>
                    <a:pt x="19" y="127"/>
                  </a:lnTo>
                  <a:lnTo>
                    <a:pt x="24" y="141"/>
                  </a:lnTo>
                  <a:lnTo>
                    <a:pt x="33" y="154"/>
                  </a:lnTo>
                  <a:lnTo>
                    <a:pt x="41" y="165"/>
                  </a:lnTo>
                  <a:lnTo>
                    <a:pt x="52" y="176"/>
                  </a:lnTo>
                  <a:lnTo>
                    <a:pt x="77" y="192"/>
                  </a:lnTo>
                  <a:lnTo>
                    <a:pt x="112" y="211"/>
                  </a:lnTo>
                  <a:lnTo>
                    <a:pt x="143" y="227"/>
                  </a:lnTo>
                  <a:lnTo>
                    <a:pt x="156" y="235"/>
                  </a:lnTo>
                  <a:lnTo>
                    <a:pt x="170" y="246"/>
                  </a:lnTo>
                  <a:lnTo>
                    <a:pt x="178" y="259"/>
                  </a:lnTo>
                  <a:lnTo>
                    <a:pt x="187" y="270"/>
                  </a:lnTo>
                  <a:lnTo>
                    <a:pt x="189" y="284"/>
                  </a:lnTo>
                  <a:lnTo>
                    <a:pt x="192" y="300"/>
                  </a:lnTo>
                  <a:lnTo>
                    <a:pt x="192" y="314"/>
                  </a:lnTo>
                  <a:lnTo>
                    <a:pt x="187" y="330"/>
                  </a:lnTo>
                  <a:lnTo>
                    <a:pt x="181" y="341"/>
                  </a:lnTo>
                  <a:lnTo>
                    <a:pt x="173" y="351"/>
                  </a:lnTo>
                  <a:lnTo>
                    <a:pt x="162" y="357"/>
                  </a:lnTo>
                  <a:lnTo>
                    <a:pt x="151" y="365"/>
                  </a:lnTo>
                  <a:lnTo>
                    <a:pt x="137" y="368"/>
                  </a:lnTo>
                  <a:lnTo>
                    <a:pt x="123" y="368"/>
                  </a:lnTo>
                  <a:lnTo>
                    <a:pt x="96" y="365"/>
                  </a:lnTo>
                  <a:lnTo>
                    <a:pt x="74" y="357"/>
                  </a:lnTo>
                  <a:lnTo>
                    <a:pt x="57" y="346"/>
                  </a:lnTo>
                  <a:lnTo>
                    <a:pt x="44" y="330"/>
                  </a:lnTo>
                  <a:lnTo>
                    <a:pt x="33" y="314"/>
                  </a:lnTo>
                  <a:lnTo>
                    <a:pt x="27" y="295"/>
                  </a:lnTo>
                  <a:lnTo>
                    <a:pt x="22" y="278"/>
                  </a:lnTo>
                  <a:lnTo>
                    <a:pt x="19" y="262"/>
                  </a:lnTo>
                  <a:lnTo>
                    <a:pt x="0" y="265"/>
                  </a:lnTo>
                  <a:lnTo>
                    <a:pt x="8" y="322"/>
                  </a:lnTo>
                  <a:lnTo>
                    <a:pt x="19" y="365"/>
                  </a:lnTo>
                  <a:lnTo>
                    <a:pt x="33" y="373"/>
                  </a:lnTo>
                  <a:lnTo>
                    <a:pt x="52" y="378"/>
                  </a:lnTo>
                  <a:lnTo>
                    <a:pt x="77" y="384"/>
                  </a:lnTo>
                  <a:lnTo>
                    <a:pt x="107" y="386"/>
                  </a:lnTo>
                  <a:lnTo>
                    <a:pt x="132" y="386"/>
                  </a:lnTo>
                  <a:lnTo>
                    <a:pt x="154" y="381"/>
                  </a:lnTo>
                  <a:lnTo>
                    <a:pt x="176" y="373"/>
                  </a:lnTo>
                  <a:lnTo>
                    <a:pt x="198" y="362"/>
                  </a:lnTo>
                  <a:lnTo>
                    <a:pt x="214" y="349"/>
                  </a:lnTo>
                  <a:lnTo>
                    <a:pt x="228" y="330"/>
                  </a:lnTo>
                  <a:lnTo>
                    <a:pt x="236" y="308"/>
                  </a:lnTo>
                  <a:lnTo>
                    <a:pt x="239" y="295"/>
                  </a:lnTo>
                  <a:lnTo>
                    <a:pt x="239" y="281"/>
                  </a:lnTo>
                  <a:lnTo>
                    <a:pt x="236" y="259"/>
                  </a:lnTo>
                  <a:lnTo>
                    <a:pt x="231" y="238"/>
                  </a:lnTo>
                  <a:lnTo>
                    <a:pt x="222" y="222"/>
                  </a:lnTo>
                  <a:lnTo>
                    <a:pt x="211" y="208"/>
                  </a:lnTo>
                  <a:lnTo>
                    <a:pt x="198" y="195"/>
                  </a:lnTo>
                  <a:lnTo>
                    <a:pt x="181" y="184"/>
                  </a:lnTo>
                  <a:lnTo>
                    <a:pt x="148" y="165"/>
                  </a:lnTo>
                  <a:lnTo>
                    <a:pt x="115" y="149"/>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5" name="Freeform 2"/>
            <p:cNvSpPr>
              <a:spLocks noEditPoints="1"/>
            </p:cNvSpPr>
            <p:nvPr/>
          </p:nvSpPr>
          <p:spPr bwMode="auto">
            <a:xfrm>
              <a:off x="129" y="78"/>
              <a:ext cx="581" cy="646"/>
            </a:xfrm>
            <a:custGeom>
              <a:avLst/>
              <a:gdLst/>
              <a:ahLst/>
              <a:cxnLst>
                <a:cxn ang="0">
                  <a:pos x="259" y="254"/>
                </a:cxn>
                <a:cxn ang="0">
                  <a:pos x="333" y="397"/>
                </a:cxn>
                <a:cxn ang="0">
                  <a:pos x="377" y="470"/>
                </a:cxn>
                <a:cxn ang="0">
                  <a:pos x="471" y="581"/>
                </a:cxn>
                <a:cxn ang="0">
                  <a:pos x="523" y="619"/>
                </a:cxn>
                <a:cxn ang="0">
                  <a:pos x="572" y="632"/>
                </a:cxn>
                <a:cxn ang="0">
                  <a:pos x="567" y="646"/>
                </a:cxn>
                <a:cxn ang="0">
                  <a:pos x="523" y="643"/>
                </a:cxn>
                <a:cxn ang="0">
                  <a:pos x="460" y="616"/>
                </a:cxn>
                <a:cxn ang="0">
                  <a:pos x="366" y="538"/>
                </a:cxn>
                <a:cxn ang="0">
                  <a:pos x="281" y="416"/>
                </a:cxn>
                <a:cxn ang="0">
                  <a:pos x="209" y="281"/>
                </a:cxn>
                <a:cxn ang="0">
                  <a:pos x="190" y="260"/>
                </a:cxn>
                <a:cxn ang="0">
                  <a:pos x="171" y="254"/>
                </a:cxn>
                <a:cxn ang="0">
                  <a:pos x="110" y="251"/>
                </a:cxn>
                <a:cxn ang="0">
                  <a:pos x="110" y="384"/>
                </a:cxn>
                <a:cxn ang="0">
                  <a:pos x="113" y="422"/>
                </a:cxn>
                <a:cxn ang="0">
                  <a:pos x="130" y="438"/>
                </a:cxn>
                <a:cxn ang="0">
                  <a:pos x="163" y="451"/>
                </a:cxn>
                <a:cxn ang="0">
                  <a:pos x="22" y="438"/>
                </a:cxn>
                <a:cxn ang="0">
                  <a:pos x="39" y="435"/>
                </a:cxn>
                <a:cxn ang="0">
                  <a:pos x="50" y="422"/>
                </a:cxn>
                <a:cxn ang="0">
                  <a:pos x="53" y="346"/>
                </a:cxn>
                <a:cxn ang="0">
                  <a:pos x="53" y="68"/>
                </a:cxn>
                <a:cxn ang="0">
                  <a:pos x="50" y="30"/>
                </a:cxn>
                <a:cxn ang="0">
                  <a:pos x="33" y="14"/>
                </a:cxn>
                <a:cxn ang="0">
                  <a:pos x="0" y="0"/>
                </a:cxn>
                <a:cxn ang="0">
                  <a:pos x="187" y="0"/>
                </a:cxn>
                <a:cxn ang="0">
                  <a:pos x="278" y="17"/>
                </a:cxn>
                <a:cxn ang="0">
                  <a:pos x="317" y="46"/>
                </a:cxn>
                <a:cxn ang="0">
                  <a:pos x="336" y="98"/>
                </a:cxn>
                <a:cxn ang="0">
                  <a:pos x="336" y="141"/>
                </a:cxn>
                <a:cxn ang="0">
                  <a:pos x="314" y="189"/>
                </a:cxn>
                <a:cxn ang="0">
                  <a:pos x="273" y="224"/>
                </a:cxn>
                <a:cxn ang="0">
                  <a:pos x="256" y="238"/>
                </a:cxn>
                <a:cxn ang="0">
                  <a:pos x="110" y="238"/>
                </a:cxn>
                <a:cxn ang="0">
                  <a:pos x="187" y="235"/>
                </a:cxn>
                <a:cxn ang="0">
                  <a:pos x="242" y="211"/>
                </a:cxn>
                <a:cxn ang="0">
                  <a:pos x="270" y="160"/>
                </a:cxn>
                <a:cxn ang="0">
                  <a:pos x="270" y="108"/>
                </a:cxn>
                <a:cxn ang="0">
                  <a:pos x="242" y="49"/>
                </a:cxn>
                <a:cxn ang="0">
                  <a:pos x="182" y="22"/>
                </a:cxn>
                <a:cxn ang="0">
                  <a:pos x="132" y="19"/>
                </a:cxn>
              </a:cxnLst>
              <a:rect l="0" t="0" r="r" b="b"/>
              <a:pathLst>
                <a:path w="581" h="646">
                  <a:moveTo>
                    <a:pt x="256" y="238"/>
                  </a:moveTo>
                  <a:lnTo>
                    <a:pt x="256" y="238"/>
                  </a:lnTo>
                  <a:lnTo>
                    <a:pt x="259" y="254"/>
                  </a:lnTo>
                  <a:lnTo>
                    <a:pt x="267" y="273"/>
                  </a:lnTo>
                  <a:lnTo>
                    <a:pt x="289" y="319"/>
                  </a:lnTo>
                  <a:lnTo>
                    <a:pt x="333" y="397"/>
                  </a:lnTo>
                  <a:lnTo>
                    <a:pt x="352" y="432"/>
                  </a:lnTo>
                  <a:lnTo>
                    <a:pt x="377" y="470"/>
                  </a:lnTo>
                  <a:lnTo>
                    <a:pt x="405" y="508"/>
                  </a:lnTo>
                  <a:lnTo>
                    <a:pt x="438" y="546"/>
                  </a:lnTo>
                  <a:lnTo>
                    <a:pt x="471" y="581"/>
                  </a:lnTo>
                  <a:lnTo>
                    <a:pt x="487" y="597"/>
                  </a:lnTo>
                  <a:lnTo>
                    <a:pt x="504" y="611"/>
                  </a:lnTo>
                  <a:lnTo>
                    <a:pt x="523" y="619"/>
                  </a:lnTo>
                  <a:lnTo>
                    <a:pt x="539" y="627"/>
                  </a:lnTo>
                  <a:lnTo>
                    <a:pt x="556" y="632"/>
                  </a:lnTo>
                  <a:lnTo>
                    <a:pt x="572" y="632"/>
                  </a:lnTo>
                  <a:lnTo>
                    <a:pt x="581" y="632"/>
                  </a:lnTo>
                  <a:lnTo>
                    <a:pt x="581" y="646"/>
                  </a:lnTo>
                  <a:lnTo>
                    <a:pt x="567" y="646"/>
                  </a:lnTo>
                  <a:lnTo>
                    <a:pt x="545" y="646"/>
                  </a:lnTo>
                  <a:lnTo>
                    <a:pt x="523" y="643"/>
                  </a:lnTo>
                  <a:lnTo>
                    <a:pt x="501" y="635"/>
                  </a:lnTo>
                  <a:lnTo>
                    <a:pt x="482" y="627"/>
                  </a:lnTo>
                  <a:lnTo>
                    <a:pt x="460" y="616"/>
                  </a:lnTo>
                  <a:lnTo>
                    <a:pt x="440" y="603"/>
                  </a:lnTo>
                  <a:lnTo>
                    <a:pt x="402" y="573"/>
                  </a:lnTo>
                  <a:lnTo>
                    <a:pt x="366" y="538"/>
                  </a:lnTo>
                  <a:lnTo>
                    <a:pt x="333" y="497"/>
                  </a:lnTo>
                  <a:lnTo>
                    <a:pt x="306" y="457"/>
                  </a:lnTo>
                  <a:lnTo>
                    <a:pt x="281" y="416"/>
                  </a:lnTo>
                  <a:lnTo>
                    <a:pt x="242" y="349"/>
                  </a:lnTo>
                  <a:lnTo>
                    <a:pt x="209" y="281"/>
                  </a:lnTo>
                  <a:lnTo>
                    <a:pt x="201" y="268"/>
                  </a:lnTo>
                  <a:lnTo>
                    <a:pt x="190" y="260"/>
                  </a:lnTo>
                  <a:lnTo>
                    <a:pt x="179" y="254"/>
                  </a:lnTo>
                  <a:lnTo>
                    <a:pt x="171" y="254"/>
                  </a:lnTo>
                  <a:lnTo>
                    <a:pt x="149" y="251"/>
                  </a:lnTo>
                  <a:lnTo>
                    <a:pt x="110" y="251"/>
                  </a:lnTo>
                  <a:lnTo>
                    <a:pt x="110" y="346"/>
                  </a:lnTo>
                  <a:lnTo>
                    <a:pt x="110" y="384"/>
                  </a:lnTo>
                  <a:lnTo>
                    <a:pt x="110" y="405"/>
                  </a:lnTo>
                  <a:lnTo>
                    <a:pt x="113" y="422"/>
                  </a:lnTo>
                  <a:lnTo>
                    <a:pt x="116" y="430"/>
                  </a:lnTo>
                  <a:lnTo>
                    <a:pt x="121" y="435"/>
                  </a:lnTo>
                  <a:lnTo>
                    <a:pt x="130" y="438"/>
                  </a:lnTo>
                  <a:lnTo>
                    <a:pt x="138" y="438"/>
                  </a:lnTo>
                  <a:lnTo>
                    <a:pt x="163" y="441"/>
                  </a:lnTo>
                  <a:lnTo>
                    <a:pt x="163" y="451"/>
                  </a:lnTo>
                  <a:lnTo>
                    <a:pt x="0" y="451"/>
                  </a:lnTo>
                  <a:lnTo>
                    <a:pt x="0" y="441"/>
                  </a:lnTo>
                  <a:lnTo>
                    <a:pt x="22" y="438"/>
                  </a:lnTo>
                  <a:lnTo>
                    <a:pt x="33" y="438"/>
                  </a:lnTo>
                  <a:lnTo>
                    <a:pt x="39" y="435"/>
                  </a:lnTo>
                  <a:lnTo>
                    <a:pt x="44" y="430"/>
                  </a:lnTo>
                  <a:lnTo>
                    <a:pt x="50" y="422"/>
                  </a:lnTo>
                  <a:lnTo>
                    <a:pt x="53" y="405"/>
                  </a:lnTo>
                  <a:lnTo>
                    <a:pt x="53" y="384"/>
                  </a:lnTo>
                  <a:lnTo>
                    <a:pt x="53" y="346"/>
                  </a:lnTo>
                  <a:lnTo>
                    <a:pt x="53" y="106"/>
                  </a:lnTo>
                  <a:lnTo>
                    <a:pt x="53" y="68"/>
                  </a:lnTo>
                  <a:lnTo>
                    <a:pt x="53" y="46"/>
                  </a:lnTo>
                  <a:lnTo>
                    <a:pt x="50" y="30"/>
                  </a:lnTo>
                  <a:lnTo>
                    <a:pt x="44" y="22"/>
                  </a:lnTo>
                  <a:lnTo>
                    <a:pt x="39" y="17"/>
                  </a:lnTo>
                  <a:lnTo>
                    <a:pt x="33" y="14"/>
                  </a:lnTo>
                  <a:lnTo>
                    <a:pt x="22" y="14"/>
                  </a:lnTo>
                  <a:lnTo>
                    <a:pt x="0" y="11"/>
                  </a:lnTo>
                  <a:lnTo>
                    <a:pt x="0" y="0"/>
                  </a:lnTo>
                  <a:lnTo>
                    <a:pt x="110" y="0"/>
                  </a:lnTo>
                  <a:lnTo>
                    <a:pt x="187" y="0"/>
                  </a:lnTo>
                  <a:lnTo>
                    <a:pt x="226" y="3"/>
                  </a:lnTo>
                  <a:lnTo>
                    <a:pt x="262" y="11"/>
                  </a:lnTo>
                  <a:lnTo>
                    <a:pt x="278" y="17"/>
                  </a:lnTo>
                  <a:lnTo>
                    <a:pt x="292" y="25"/>
                  </a:lnTo>
                  <a:lnTo>
                    <a:pt x="306" y="33"/>
                  </a:lnTo>
                  <a:lnTo>
                    <a:pt x="317" y="46"/>
                  </a:lnTo>
                  <a:lnTo>
                    <a:pt x="325" y="60"/>
                  </a:lnTo>
                  <a:lnTo>
                    <a:pt x="333" y="76"/>
                  </a:lnTo>
                  <a:lnTo>
                    <a:pt x="336" y="98"/>
                  </a:lnTo>
                  <a:lnTo>
                    <a:pt x="339" y="122"/>
                  </a:lnTo>
                  <a:lnTo>
                    <a:pt x="336" y="141"/>
                  </a:lnTo>
                  <a:lnTo>
                    <a:pt x="333" y="157"/>
                  </a:lnTo>
                  <a:lnTo>
                    <a:pt x="325" y="173"/>
                  </a:lnTo>
                  <a:lnTo>
                    <a:pt x="314" y="189"/>
                  </a:lnTo>
                  <a:lnTo>
                    <a:pt x="303" y="203"/>
                  </a:lnTo>
                  <a:lnTo>
                    <a:pt x="286" y="214"/>
                  </a:lnTo>
                  <a:lnTo>
                    <a:pt x="273" y="224"/>
                  </a:lnTo>
                  <a:lnTo>
                    <a:pt x="256" y="233"/>
                  </a:lnTo>
                  <a:lnTo>
                    <a:pt x="256" y="238"/>
                  </a:lnTo>
                  <a:close/>
                  <a:moveTo>
                    <a:pt x="110" y="238"/>
                  </a:moveTo>
                  <a:lnTo>
                    <a:pt x="110" y="238"/>
                  </a:lnTo>
                  <a:lnTo>
                    <a:pt x="163" y="238"/>
                  </a:lnTo>
                  <a:lnTo>
                    <a:pt x="187" y="235"/>
                  </a:lnTo>
                  <a:lnTo>
                    <a:pt x="209" y="230"/>
                  </a:lnTo>
                  <a:lnTo>
                    <a:pt x="229" y="222"/>
                  </a:lnTo>
                  <a:lnTo>
                    <a:pt x="242" y="211"/>
                  </a:lnTo>
                  <a:lnTo>
                    <a:pt x="256" y="197"/>
                  </a:lnTo>
                  <a:lnTo>
                    <a:pt x="264" y="179"/>
                  </a:lnTo>
                  <a:lnTo>
                    <a:pt x="270" y="160"/>
                  </a:lnTo>
                  <a:lnTo>
                    <a:pt x="273" y="135"/>
                  </a:lnTo>
                  <a:lnTo>
                    <a:pt x="270" y="108"/>
                  </a:lnTo>
                  <a:lnTo>
                    <a:pt x="264" y="87"/>
                  </a:lnTo>
                  <a:lnTo>
                    <a:pt x="256" y="65"/>
                  </a:lnTo>
                  <a:lnTo>
                    <a:pt x="242" y="49"/>
                  </a:lnTo>
                  <a:lnTo>
                    <a:pt x="226" y="35"/>
                  </a:lnTo>
                  <a:lnTo>
                    <a:pt x="207" y="27"/>
                  </a:lnTo>
                  <a:lnTo>
                    <a:pt x="182" y="22"/>
                  </a:lnTo>
                  <a:lnTo>
                    <a:pt x="154" y="19"/>
                  </a:lnTo>
                  <a:lnTo>
                    <a:pt x="132" y="19"/>
                  </a:lnTo>
                  <a:lnTo>
                    <a:pt x="110" y="25"/>
                  </a:lnTo>
                  <a:lnTo>
                    <a:pt x="110" y="238"/>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 name="標題 55"/>
          <p:cNvSpPr>
            <a:spLocks noGrp="1"/>
          </p:cNvSpPr>
          <p:nvPr>
            <p:ph type="title"/>
          </p:nvPr>
        </p:nvSpPr>
        <p:spPr/>
        <p:txBody>
          <a:bodyPr/>
          <a:lstStyle/>
          <a:p>
            <a:r>
              <a:rPr lang="en-US" altLang="zh-TW" dirty="0" smtClean="0">
                <a:solidFill>
                  <a:schemeClr val="tx1"/>
                </a:solidFill>
                <a:latin typeface="+mj-ea"/>
              </a:rPr>
              <a:t>C.</a:t>
            </a:r>
            <a:r>
              <a:rPr lang="zh-TW" altLang="en-US" dirty="0" smtClean="0">
                <a:solidFill>
                  <a:schemeClr val="tx1"/>
                </a:solidFill>
                <a:latin typeface="+mj-ea"/>
              </a:rPr>
              <a:t> 參與大陸學術與政策活動的回顧與展望</a:t>
            </a:r>
            <a:endParaRPr lang="zh-TW" altLang="en-US" dirty="0"/>
          </a:p>
        </p:txBody>
      </p:sp>
      <p:sp>
        <p:nvSpPr>
          <p:cNvPr id="57" name="文字版面配置區 56"/>
          <p:cNvSpPr>
            <a:spLocks noGrp="1"/>
          </p:cNvSpPr>
          <p:nvPr>
            <p:ph type="body" idx="1"/>
          </p:nvPr>
        </p:nvSpPr>
        <p:spPr>
          <a:xfrm>
            <a:off x="642910" y="2547938"/>
            <a:ext cx="7772400" cy="3238516"/>
          </a:xfrm>
        </p:spPr>
        <p:txBody>
          <a:bodyPr>
            <a:normAutofit fontScale="92500" lnSpcReduction="10000"/>
          </a:bodyPr>
          <a:lstStyle/>
          <a:p>
            <a:r>
              <a:rPr lang="en-US" altLang="zh-TW" dirty="0" smtClean="0">
                <a:solidFill>
                  <a:schemeClr val="tx1"/>
                </a:solidFill>
                <a:latin typeface="+mj-ea"/>
                <a:ea typeface="+mj-ea"/>
              </a:rPr>
              <a:t>2014</a:t>
            </a:r>
            <a:r>
              <a:rPr lang="zh-TW" altLang="en-US" dirty="0" smtClean="0">
                <a:solidFill>
                  <a:schemeClr val="tx1"/>
                </a:solidFill>
                <a:latin typeface="+mj-ea"/>
                <a:ea typeface="+mj-ea"/>
              </a:rPr>
              <a:t>年，我在台灣舉行的第十屆財經政策會議，我曾邀請湯敏及左小蕾來參與此會，左小蕾做了主題演講，</a:t>
            </a:r>
            <a:r>
              <a:rPr lang="zh-TW" altLang="en-US" dirty="0" smtClean="0">
                <a:solidFill>
                  <a:schemeClr val="tx1"/>
                </a:solidFill>
                <a:latin typeface="+mj-ea"/>
                <a:ea typeface="+mj-ea"/>
              </a:rPr>
              <a:t>分 析中國金融改革的挑戰與</a:t>
            </a:r>
            <a:r>
              <a:rPr lang="zh-TW" altLang="en-US" dirty="0" smtClean="0">
                <a:solidFill>
                  <a:schemeClr val="tx1"/>
                </a:solidFill>
                <a:latin typeface="+mj-ea"/>
                <a:ea typeface="+mj-ea"/>
              </a:rPr>
              <a:t>機遇</a:t>
            </a:r>
            <a:r>
              <a:rPr lang="zh-TW" altLang="en-US" dirty="0" smtClean="0">
                <a:solidFill>
                  <a:schemeClr val="tx1"/>
                </a:solidFill>
                <a:latin typeface="+mj-ea"/>
                <a:ea typeface="+mj-ea"/>
              </a:rPr>
              <a:t>。湯</a:t>
            </a:r>
            <a:r>
              <a:rPr lang="zh-TW" altLang="en-US" dirty="0" smtClean="0">
                <a:solidFill>
                  <a:schemeClr val="tx1"/>
                </a:solidFill>
                <a:latin typeface="+mj-ea"/>
                <a:ea typeface="+mj-ea"/>
              </a:rPr>
              <a:t>敏參與實務座談，談論兩岸財經關係。我當時也邀請柯文哲來聽這場座談，會後，吳榮義、施俊吉、湯敏、王塗發、高安邦 </a:t>
            </a:r>
            <a:r>
              <a:rPr lang="zh-TW" altLang="en-US" dirty="0" smtClean="0">
                <a:solidFill>
                  <a:schemeClr val="tx1"/>
                </a:solidFill>
                <a:latin typeface="+mj-ea"/>
                <a:ea typeface="+mj-ea"/>
              </a:rPr>
              <a:t>、及本人一同合照。自由時報關於此次會議有詳細的報導及刊登照片。</a:t>
            </a:r>
            <a:r>
              <a:rPr lang="zh-TW" altLang="en-US" dirty="0" smtClean="0">
                <a:solidFill>
                  <a:schemeClr val="tx1"/>
                </a:solidFill>
                <a:latin typeface="+mj-ea"/>
                <a:ea typeface="+mj-ea"/>
              </a:rPr>
              <a:t>	</a:t>
            </a:r>
          </a:p>
          <a:p>
            <a:r>
              <a:rPr lang="zh-TW" altLang="en-US" dirty="0" smtClean="0">
                <a:solidFill>
                  <a:schemeClr val="tx1"/>
                </a:solidFill>
                <a:latin typeface="+mj-ea"/>
                <a:ea typeface="+mj-ea"/>
              </a:rPr>
              <a:t> </a:t>
            </a:r>
            <a:r>
              <a:rPr lang="zh-TW" altLang="en-US" dirty="0" smtClean="0">
                <a:solidFill>
                  <a:schemeClr val="tx1"/>
                </a:solidFill>
                <a:latin typeface="+mj-ea"/>
                <a:ea typeface="+mj-ea"/>
              </a:rPr>
              <a:t>	</a:t>
            </a:r>
          </a:p>
          <a:p>
            <a:r>
              <a:rPr lang="zh-TW" altLang="en-US" dirty="0" smtClean="0">
                <a:solidFill>
                  <a:schemeClr val="tx1"/>
                </a:solidFill>
                <a:latin typeface="+mj-ea"/>
                <a:ea typeface="+mj-ea"/>
              </a:rPr>
              <a:t> </a:t>
            </a:r>
            <a:r>
              <a:rPr lang="zh-TW" altLang="en-US" dirty="0" smtClean="0">
                <a:solidFill>
                  <a:schemeClr val="tx1"/>
                </a:solidFill>
                <a:latin typeface="+mj-ea"/>
                <a:ea typeface="+mj-ea"/>
              </a:rPr>
              <a:t>	</a:t>
            </a:r>
          </a:p>
          <a:p>
            <a:r>
              <a:rPr lang="zh-TW" altLang="en-US" dirty="0" smtClean="0">
                <a:solidFill>
                  <a:schemeClr val="tx1"/>
                </a:solidFill>
                <a:latin typeface="+mj-ea"/>
                <a:ea typeface="+mj-ea"/>
              </a:rPr>
              <a:t> </a:t>
            </a:r>
            <a:r>
              <a:rPr lang="zh-TW" altLang="en-US" dirty="0" smtClean="0">
                <a:solidFill>
                  <a:schemeClr val="tx1"/>
                </a:solidFill>
                <a:latin typeface="+mj-ea"/>
                <a:ea typeface="+mj-ea"/>
              </a:rPr>
              <a:t>	</a:t>
            </a:r>
          </a:p>
          <a:p>
            <a:endParaRPr lang="en-US" altLang="zh-TW" dirty="0" smtClean="0">
              <a:solidFill>
                <a:schemeClr val="tx1"/>
              </a:solidFill>
              <a:latin typeface="+mj-ea"/>
              <a:ea typeface="+mj-ea"/>
            </a:endParaRPr>
          </a:p>
          <a:p>
            <a:endParaRPr lang="zh-TW" altLang="en-US" dirty="0">
              <a:solidFill>
                <a:schemeClr val="tx1"/>
              </a:solidFill>
              <a:latin typeface="+mj-ea"/>
              <a:ea typeface="+mj-ea"/>
            </a:endParaRPr>
          </a:p>
        </p:txBody>
      </p:sp>
      <p:sp>
        <p:nvSpPr>
          <p:cNvPr id="4" name="投影片編號版面配置區 4"/>
          <p:cNvSpPr>
            <a:spLocks noGrp="1"/>
          </p:cNvSpPr>
          <p:nvPr>
            <p:ph type="sldNum" sz="quarter" idx="12"/>
          </p:nvPr>
        </p:nvSpPr>
        <p:spPr/>
        <p:txBody>
          <a:bodyPr/>
          <a:lstStyle/>
          <a:p>
            <a:fld id="{73DA0BB7-265A-403C-9275-D587AB510EDC}" type="slidenum">
              <a:rPr lang="zh-TW" altLang="en-US" smtClean="0"/>
              <a:pPr/>
              <a:t>9</a:t>
            </a:fld>
            <a:endParaRPr lang="zh-TW" altLang="en-US" dirty="0"/>
          </a:p>
        </p:txBody>
      </p:sp>
      <p:grpSp>
        <p:nvGrpSpPr>
          <p:cNvPr id="2" name="Group 1"/>
          <p:cNvGrpSpPr>
            <a:grpSpLocks noChangeAspect="1"/>
          </p:cNvGrpSpPr>
          <p:nvPr/>
        </p:nvGrpSpPr>
        <p:grpSpPr bwMode="auto">
          <a:xfrm>
            <a:off x="179512" y="332656"/>
            <a:ext cx="2286000" cy="790575"/>
            <a:chOff x="0" y="0"/>
            <a:chExt cx="3600" cy="1245"/>
          </a:xfrm>
        </p:grpSpPr>
        <p:sp>
          <p:nvSpPr>
            <p:cNvPr id="6" name="AutoShape 51"/>
            <p:cNvSpPr>
              <a:spLocks noChangeAspect="1" noChangeArrowheads="1" noTextEdit="1"/>
            </p:cNvSpPr>
            <p:nvPr/>
          </p:nvSpPr>
          <p:spPr bwMode="auto">
            <a:xfrm>
              <a:off x="0" y="0"/>
              <a:ext cx="3600" cy="1245"/>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7" name="Freeform 50"/>
            <p:cNvSpPr>
              <a:spLocks noEditPoints="1"/>
            </p:cNvSpPr>
            <p:nvPr/>
          </p:nvSpPr>
          <p:spPr bwMode="auto">
            <a:xfrm>
              <a:off x="850" y="743"/>
              <a:ext cx="99" cy="154"/>
            </a:xfrm>
            <a:custGeom>
              <a:avLst/>
              <a:gdLst/>
              <a:ahLst/>
              <a:cxnLst>
                <a:cxn ang="0">
                  <a:pos x="99" y="154"/>
                </a:cxn>
                <a:cxn ang="0">
                  <a:pos x="82" y="154"/>
                </a:cxn>
                <a:cxn ang="0">
                  <a:pos x="82" y="154"/>
                </a:cxn>
                <a:cxn ang="0">
                  <a:pos x="74" y="143"/>
                </a:cxn>
                <a:cxn ang="0">
                  <a:pos x="55" y="116"/>
                </a:cxn>
                <a:cxn ang="0">
                  <a:pos x="33" y="83"/>
                </a:cxn>
                <a:cxn ang="0">
                  <a:pos x="14" y="89"/>
                </a:cxn>
                <a:cxn ang="0">
                  <a:pos x="16" y="154"/>
                </a:cxn>
                <a:cxn ang="0">
                  <a:pos x="14" y="154"/>
                </a:cxn>
                <a:cxn ang="0">
                  <a:pos x="0" y="154"/>
                </a:cxn>
                <a:cxn ang="0">
                  <a:pos x="0" y="119"/>
                </a:cxn>
                <a:cxn ang="0">
                  <a:pos x="0" y="2"/>
                </a:cxn>
                <a:cxn ang="0">
                  <a:pos x="0" y="2"/>
                </a:cxn>
                <a:cxn ang="0">
                  <a:pos x="16" y="0"/>
                </a:cxn>
                <a:cxn ang="0">
                  <a:pos x="41" y="0"/>
                </a:cxn>
                <a:cxn ang="0">
                  <a:pos x="63" y="2"/>
                </a:cxn>
                <a:cxn ang="0">
                  <a:pos x="82" y="19"/>
                </a:cxn>
                <a:cxn ang="0">
                  <a:pos x="88" y="29"/>
                </a:cxn>
                <a:cxn ang="0">
                  <a:pos x="88" y="40"/>
                </a:cxn>
                <a:cxn ang="0">
                  <a:pos x="85" y="56"/>
                </a:cxn>
                <a:cxn ang="0">
                  <a:pos x="63" y="78"/>
                </a:cxn>
                <a:cxn ang="0">
                  <a:pos x="49" y="83"/>
                </a:cxn>
                <a:cxn ang="0">
                  <a:pos x="85" y="132"/>
                </a:cxn>
                <a:cxn ang="0">
                  <a:pos x="99" y="154"/>
                </a:cxn>
                <a:cxn ang="0">
                  <a:pos x="38" y="13"/>
                </a:cxn>
                <a:cxn ang="0">
                  <a:pos x="14" y="73"/>
                </a:cxn>
                <a:cxn ang="0">
                  <a:pos x="19" y="73"/>
                </a:cxn>
                <a:cxn ang="0">
                  <a:pos x="38" y="73"/>
                </a:cxn>
                <a:cxn ang="0">
                  <a:pos x="63" y="64"/>
                </a:cxn>
                <a:cxn ang="0">
                  <a:pos x="74" y="51"/>
                </a:cxn>
                <a:cxn ang="0">
                  <a:pos x="74" y="40"/>
                </a:cxn>
                <a:cxn ang="0">
                  <a:pos x="71" y="27"/>
                </a:cxn>
                <a:cxn ang="0">
                  <a:pos x="63" y="16"/>
                </a:cxn>
                <a:cxn ang="0">
                  <a:pos x="38" y="13"/>
                </a:cxn>
              </a:cxnLst>
              <a:rect l="0" t="0" r="r" b="b"/>
              <a:pathLst>
                <a:path w="99" h="154">
                  <a:moveTo>
                    <a:pt x="99" y="154"/>
                  </a:moveTo>
                  <a:lnTo>
                    <a:pt x="99" y="154"/>
                  </a:lnTo>
                  <a:lnTo>
                    <a:pt x="82" y="154"/>
                  </a:lnTo>
                  <a:lnTo>
                    <a:pt x="74" y="143"/>
                  </a:lnTo>
                  <a:lnTo>
                    <a:pt x="55" y="116"/>
                  </a:lnTo>
                  <a:lnTo>
                    <a:pt x="33" y="83"/>
                  </a:lnTo>
                  <a:lnTo>
                    <a:pt x="14" y="83"/>
                  </a:lnTo>
                  <a:lnTo>
                    <a:pt x="14" y="89"/>
                  </a:lnTo>
                  <a:lnTo>
                    <a:pt x="16" y="154"/>
                  </a:lnTo>
                  <a:lnTo>
                    <a:pt x="14" y="154"/>
                  </a:lnTo>
                  <a:lnTo>
                    <a:pt x="3" y="154"/>
                  </a:lnTo>
                  <a:lnTo>
                    <a:pt x="0" y="154"/>
                  </a:lnTo>
                  <a:lnTo>
                    <a:pt x="0" y="119"/>
                  </a:lnTo>
                  <a:lnTo>
                    <a:pt x="0" y="2"/>
                  </a:lnTo>
                  <a:lnTo>
                    <a:pt x="16" y="0"/>
                  </a:lnTo>
                  <a:lnTo>
                    <a:pt x="41" y="0"/>
                  </a:lnTo>
                  <a:lnTo>
                    <a:pt x="52" y="0"/>
                  </a:lnTo>
                  <a:lnTo>
                    <a:pt x="63" y="2"/>
                  </a:lnTo>
                  <a:lnTo>
                    <a:pt x="74" y="8"/>
                  </a:lnTo>
                  <a:lnTo>
                    <a:pt x="82" y="19"/>
                  </a:lnTo>
                  <a:lnTo>
                    <a:pt x="88" y="29"/>
                  </a:lnTo>
                  <a:lnTo>
                    <a:pt x="88" y="40"/>
                  </a:lnTo>
                  <a:lnTo>
                    <a:pt x="88" y="48"/>
                  </a:lnTo>
                  <a:lnTo>
                    <a:pt x="85" y="56"/>
                  </a:lnTo>
                  <a:lnTo>
                    <a:pt x="77" y="70"/>
                  </a:lnTo>
                  <a:lnTo>
                    <a:pt x="63" y="78"/>
                  </a:lnTo>
                  <a:lnTo>
                    <a:pt x="49" y="83"/>
                  </a:lnTo>
                  <a:lnTo>
                    <a:pt x="85" y="132"/>
                  </a:lnTo>
                  <a:lnTo>
                    <a:pt x="99" y="151"/>
                  </a:lnTo>
                  <a:lnTo>
                    <a:pt x="99" y="154"/>
                  </a:lnTo>
                  <a:close/>
                  <a:moveTo>
                    <a:pt x="38" y="13"/>
                  </a:moveTo>
                  <a:lnTo>
                    <a:pt x="38" y="13"/>
                  </a:lnTo>
                  <a:lnTo>
                    <a:pt x="14" y="13"/>
                  </a:lnTo>
                  <a:lnTo>
                    <a:pt x="14" y="73"/>
                  </a:lnTo>
                  <a:lnTo>
                    <a:pt x="19" y="73"/>
                  </a:lnTo>
                  <a:lnTo>
                    <a:pt x="38" y="73"/>
                  </a:lnTo>
                  <a:lnTo>
                    <a:pt x="55" y="70"/>
                  </a:lnTo>
                  <a:lnTo>
                    <a:pt x="63" y="64"/>
                  </a:lnTo>
                  <a:lnTo>
                    <a:pt x="69" y="59"/>
                  </a:lnTo>
                  <a:lnTo>
                    <a:pt x="74" y="51"/>
                  </a:lnTo>
                  <a:lnTo>
                    <a:pt x="74" y="40"/>
                  </a:lnTo>
                  <a:lnTo>
                    <a:pt x="74" y="32"/>
                  </a:lnTo>
                  <a:lnTo>
                    <a:pt x="71" y="27"/>
                  </a:lnTo>
                  <a:lnTo>
                    <a:pt x="69" y="21"/>
                  </a:lnTo>
                  <a:lnTo>
                    <a:pt x="63" y="16"/>
                  </a:lnTo>
                  <a:lnTo>
                    <a:pt x="52" y="13"/>
                  </a:lnTo>
                  <a:lnTo>
                    <a:pt x="38"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8" name="Freeform 49"/>
            <p:cNvSpPr>
              <a:spLocks/>
            </p:cNvSpPr>
            <p:nvPr/>
          </p:nvSpPr>
          <p:spPr bwMode="auto">
            <a:xfrm>
              <a:off x="971"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7" y="113"/>
                </a:cxn>
                <a:cxn ang="0">
                  <a:pos x="36" y="113"/>
                </a:cxn>
                <a:cxn ang="0">
                  <a:pos x="36" y="113"/>
                </a:cxn>
                <a:cxn ang="0">
                  <a:pos x="25" y="111"/>
                </a:cxn>
                <a:cxn ang="0">
                  <a:pos x="14" y="108"/>
                </a:cxn>
                <a:cxn ang="0">
                  <a:pos x="14" y="108"/>
                </a:cxn>
                <a:cxn ang="0">
                  <a:pos x="8" y="103"/>
                </a:cxn>
                <a:cxn ang="0">
                  <a:pos x="5" y="97"/>
                </a:cxn>
                <a:cxn ang="0">
                  <a:pos x="3" y="84"/>
                </a:cxn>
                <a:cxn ang="0">
                  <a:pos x="3" y="57"/>
                </a:cxn>
                <a:cxn ang="0">
                  <a:pos x="3" y="43"/>
                </a:cxn>
                <a:cxn ang="0">
                  <a:pos x="3" y="43"/>
                </a:cxn>
                <a:cxn ang="0">
                  <a:pos x="0" y="3"/>
                </a:cxn>
                <a:cxn ang="0">
                  <a:pos x="3" y="0"/>
                </a:cxn>
                <a:cxn ang="0">
                  <a:pos x="3" y="0"/>
                </a:cxn>
                <a:cxn ang="0">
                  <a:pos x="14" y="0"/>
                </a:cxn>
                <a:cxn ang="0">
                  <a:pos x="16" y="0"/>
                </a:cxn>
                <a:cxn ang="0">
                  <a:pos x="16" y="0"/>
                </a:cxn>
                <a:cxn ang="0">
                  <a:pos x="14" y="43"/>
                </a:cxn>
                <a:cxn ang="0">
                  <a:pos x="14" y="67"/>
                </a:cxn>
                <a:cxn ang="0">
                  <a:pos x="14" y="67"/>
                </a:cxn>
                <a:cxn ang="0">
                  <a:pos x="16" y="81"/>
                </a:cxn>
                <a:cxn ang="0">
                  <a:pos x="19" y="92"/>
                </a:cxn>
                <a:cxn ang="0">
                  <a:pos x="27" y="100"/>
                </a:cxn>
                <a:cxn ang="0">
                  <a:pos x="38" y="103"/>
                </a:cxn>
                <a:cxn ang="0">
                  <a:pos x="38" y="103"/>
                </a:cxn>
                <a:cxn ang="0">
                  <a:pos x="49" y="100"/>
                </a:cxn>
                <a:cxn ang="0">
                  <a:pos x="58" y="97"/>
                </a:cxn>
                <a:cxn ang="0">
                  <a:pos x="63" y="94"/>
                </a:cxn>
                <a:cxn ang="0">
                  <a:pos x="71" y="89"/>
                </a:cxn>
                <a:cxn ang="0">
                  <a:pos x="71" y="73"/>
                </a:cxn>
                <a:cxn ang="0">
                  <a:pos x="71" y="57"/>
                </a:cxn>
                <a:cxn ang="0">
                  <a:pos x="71" y="57"/>
                </a:cxn>
                <a:cxn ang="0">
                  <a:pos x="69"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7" y="113"/>
                  </a:lnTo>
                  <a:lnTo>
                    <a:pt x="36" y="113"/>
                  </a:lnTo>
                  <a:lnTo>
                    <a:pt x="25" y="111"/>
                  </a:lnTo>
                  <a:lnTo>
                    <a:pt x="14" y="108"/>
                  </a:lnTo>
                  <a:lnTo>
                    <a:pt x="8" y="103"/>
                  </a:lnTo>
                  <a:lnTo>
                    <a:pt x="5" y="97"/>
                  </a:lnTo>
                  <a:lnTo>
                    <a:pt x="3" y="84"/>
                  </a:lnTo>
                  <a:lnTo>
                    <a:pt x="3" y="57"/>
                  </a:lnTo>
                  <a:lnTo>
                    <a:pt x="3" y="43"/>
                  </a:lnTo>
                  <a:lnTo>
                    <a:pt x="0" y="3"/>
                  </a:lnTo>
                  <a:lnTo>
                    <a:pt x="3" y="0"/>
                  </a:lnTo>
                  <a:lnTo>
                    <a:pt x="14" y="0"/>
                  </a:lnTo>
                  <a:lnTo>
                    <a:pt x="16" y="0"/>
                  </a:lnTo>
                  <a:lnTo>
                    <a:pt x="14" y="43"/>
                  </a:lnTo>
                  <a:lnTo>
                    <a:pt x="14" y="67"/>
                  </a:lnTo>
                  <a:lnTo>
                    <a:pt x="16" y="81"/>
                  </a:lnTo>
                  <a:lnTo>
                    <a:pt x="19" y="92"/>
                  </a:lnTo>
                  <a:lnTo>
                    <a:pt x="27" y="100"/>
                  </a:lnTo>
                  <a:lnTo>
                    <a:pt x="38" y="103"/>
                  </a:lnTo>
                  <a:lnTo>
                    <a:pt x="49" y="100"/>
                  </a:lnTo>
                  <a:lnTo>
                    <a:pt x="58" y="97"/>
                  </a:lnTo>
                  <a:lnTo>
                    <a:pt x="63" y="94"/>
                  </a:lnTo>
                  <a:lnTo>
                    <a:pt x="71" y="89"/>
                  </a:lnTo>
                  <a:lnTo>
                    <a:pt x="71" y="73"/>
                  </a:lnTo>
                  <a:lnTo>
                    <a:pt x="71" y="57"/>
                  </a:lnTo>
                  <a:lnTo>
                    <a:pt x="69"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9" name="Freeform 48"/>
            <p:cNvSpPr>
              <a:spLocks/>
            </p:cNvSpPr>
            <p:nvPr/>
          </p:nvSpPr>
          <p:spPr bwMode="auto">
            <a:xfrm>
              <a:off x="1078" y="756"/>
              <a:ext cx="55" cy="143"/>
            </a:xfrm>
            <a:custGeom>
              <a:avLst/>
              <a:gdLst/>
              <a:ahLst/>
              <a:cxnLst>
                <a:cxn ang="0">
                  <a:pos x="55" y="41"/>
                </a:cxn>
                <a:cxn ang="0">
                  <a:pos x="55" y="41"/>
                </a:cxn>
                <a:cxn ang="0">
                  <a:pos x="55" y="41"/>
                </a:cxn>
                <a:cxn ang="0">
                  <a:pos x="30" y="41"/>
                </a:cxn>
                <a:cxn ang="0">
                  <a:pos x="30" y="111"/>
                </a:cxn>
                <a:cxn ang="0">
                  <a:pos x="30" y="111"/>
                </a:cxn>
                <a:cxn ang="0">
                  <a:pos x="33" y="124"/>
                </a:cxn>
                <a:cxn ang="0">
                  <a:pos x="36" y="130"/>
                </a:cxn>
                <a:cxn ang="0">
                  <a:pos x="44" y="130"/>
                </a:cxn>
                <a:cxn ang="0">
                  <a:pos x="44" y="130"/>
                </a:cxn>
                <a:cxn ang="0">
                  <a:pos x="55" y="127"/>
                </a:cxn>
                <a:cxn ang="0">
                  <a:pos x="55" y="130"/>
                </a:cxn>
                <a:cxn ang="0">
                  <a:pos x="55" y="130"/>
                </a:cxn>
                <a:cxn ang="0">
                  <a:pos x="55" y="138"/>
                </a:cxn>
                <a:cxn ang="0">
                  <a:pos x="52" y="141"/>
                </a:cxn>
                <a:cxn ang="0">
                  <a:pos x="52" y="141"/>
                </a:cxn>
                <a:cxn ang="0">
                  <a:pos x="41" y="143"/>
                </a:cxn>
                <a:cxn ang="0">
                  <a:pos x="41" y="143"/>
                </a:cxn>
                <a:cxn ang="0">
                  <a:pos x="30" y="141"/>
                </a:cxn>
                <a:cxn ang="0">
                  <a:pos x="25" y="138"/>
                </a:cxn>
                <a:cxn ang="0">
                  <a:pos x="22" y="133"/>
                </a:cxn>
                <a:cxn ang="0">
                  <a:pos x="19" y="122"/>
                </a:cxn>
                <a:cxn ang="0">
                  <a:pos x="19" y="108"/>
                </a:cxn>
                <a:cxn ang="0">
                  <a:pos x="19" y="108"/>
                </a:cxn>
                <a:cxn ang="0">
                  <a:pos x="19" y="62"/>
                </a:cxn>
                <a:cxn ang="0">
                  <a:pos x="19" y="41"/>
                </a:cxn>
                <a:cxn ang="0">
                  <a:pos x="19" y="41"/>
                </a:cxn>
                <a:cxn ang="0">
                  <a:pos x="3" y="41"/>
                </a:cxn>
                <a:cxn ang="0">
                  <a:pos x="0" y="41"/>
                </a:cxn>
                <a:cxn ang="0">
                  <a:pos x="0" y="41"/>
                </a:cxn>
                <a:cxn ang="0">
                  <a:pos x="0" y="30"/>
                </a:cxn>
                <a:cxn ang="0">
                  <a:pos x="3" y="30"/>
                </a:cxn>
                <a:cxn ang="0">
                  <a:pos x="3" y="30"/>
                </a:cxn>
                <a:cxn ang="0">
                  <a:pos x="19" y="30"/>
                </a:cxn>
                <a:cxn ang="0">
                  <a:pos x="19" y="30"/>
                </a:cxn>
                <a:cxn ang="0">
                  <a:pos x="19" y="30"/>
                </a:cxn>
                <a:cxn ang="0">
                  <a:pos x="17" y="3"/>
                </a:cxn>
                <a:cxn ang="0">
                  <a:pos x="19" y="3"/>
                </a:cxn>
                <a:cxn ang="0">
                  <a:pos x="19" y="3"/>
                </a:cxn>
                <a:cxn ang="0">
                  <a:pos x="30" y="0"/>
                </a:cxn>
                <a:cxn ang="0">
                  <a:pos x="33" y="0"/>
                </a:cxn>
                <a:cxn ang="0">
                  <a:pos x="33" y="0"/>
                </a:cxn>
                <a:cxn ang="0">
                  <a:pos x="30" y="30"/>
                </a:cxn>
                <a:cxn ang="0">
                  <a:pos x="30" y="30"/>
                </a:cxn>
                <a:cxn ang="0">
                  <a:pos x="55" y="30"/>
                </a:cxn>
                <a:cxn ang="0">
                  <a:pos x="55" y="30"/>
                </a:cxn>
                <a:cxn ang="0">
                  <a:pos x="55" y="30"/>
                </a:cxn>
                <a:cxn ang="0">
                  <a:pos x="55" y="41"/>
                </a:cxn>
                <a:cxn ang="0">
                  <a:pos x="55" y="41"/>
                </a:cxn>
              </a:cxnLst>
              <a:rect l="0" t="0" r="r" b="b"/>
              <a:pathLst>
                <a:path w="55" h="143">
                  <a:moveTo>
                    <a:pt x="55" y="41"/>
                  </a:moveTo>
                  <a:lnTo>
                    <a:pt x="55" y="41"/>
                  </a:lnTo>
                  <a:lnTo>
                    <a:pt x="30" y="41"/>
                  </a:lnTo>
                  <a:lnTo>
                    <a:pt x="30" y="111"/>
                  </a:lnTo>
                  <a:lnTo>
                    <a:pt x="33" y="124"/>
                  </a:lnTo>
                  <a:lnTo>
                    <a:pt x="36" y="130"/>
                  </a:lnTo>
                  <a:lnTo>
                    <a:pt x="44" y="130"/>
                  </a:lnTo>
                  <a:lnTo>
                    <a:pt x="55" y="127"/>
                  </a:lnTo>
                  <a:lnTo>
                    <a:pt x="55" y="130"/>
                  </a:lnTo>
                  <a:lnTo>
                    <a:pt x="55" y="138"/>
                  </a:lnTo>
                  <a:lnTo>
                    <a:pt x="52" y="141"/>
                  </a:lnTo>
                  <a:lnTo>
                    <a:pt x="41" y="143"/>
                  </a:lnTo>
                  <a:lnTo>
                    <a:pt x="30" y="141"/>
                  </a:lnTo>
                  <a:lnTo>
                    <a:pt x="25" y="138"/>
                  </a:lnTo>
                  <a:lnTo>
                    <a:pt x="22" y="133"/>
                  </a:lnTo>
                  <a:lnTo>
                    <a:pt x="19" y="122"/>
                  </a:lnTo>
                  <a:lnTo>
                    <a:pt x="19" y="108"/>
                  </a:lnTo>
                  <a:lnTo>
                    <a:pt x="19" y="62"/>
                  </a:lnTo>
                  <a:lnTo>
                    <a:pt x="19" y="41"/>
                  </a:lnTo>
                  <a:lnTo>
                    <a:pt x="3" y="41"/>
                  </a:lnTo>
                  <a:lnTo>
                    <a:pt x="0" y="41"/>
                  </a:lnTo>
                  <a:lnTo>
                    <a:pt x="0" y="30"/>
                  </a:lnTo>
                  <a:lnTo>
                    <a:pt x="3" y="30"/>
                  </a:lnTo>
                  <a:lnTo>
                    <a:pt x="19" y="30"/>
                  </a:lnTo>
                  <a:lnTo>
                    <a:pt x="17" y="3"/>
                  </a:lnTo>
                  <a:lnTo>
                    <a:pt x="19" y="3"/>
                  </a:lnTo>
                  <a:lnTo>
                    <a:pt x="30" y="0"/>
                  </a:lnTo>
                  <a:lnTo>
                    <a:pt x="33" y="0"/>
                  </a:lnTo>
                  <a:lnTo>
                    <a:pt x="30" y="30"/>
                  </a:lnTo>
                  <a:lnTo>
                    <a:pt x="55" y="30"/>
                  </a:lnTo>
                  <a:lnTo>
                    <a:pt x="55"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0" name="Freeform 47"/>
            <p:cNvSpPr>
              <a:spLocks noEditPoints="1"/>
            </p:cNvSpPr>
            <p:nvPr/>
          </p:nvSpPr>
          <p:spPr bwMode="auto">
            <a:xfrm>
              <a:off x="1150" y="786"/>
              <a:ext cx="90" cy="165"/>
            </a:xfrm>
            <a:custGeom>
              <a:avLst/>
              <a:gdLst/>
              <a:ahLst/>
              <a:cxnLst>
                <a:cxn ang="0">
                  <a:pos x="90" y="11"/>
                </a:cxn>
                <a:cxn ang="0">
                  <a:pos x="68" y="11"/>
                </a:cxn>
                <a:cxn ang="0">
                  <a:pos x="74" y="16"/>
                </a:cxn>
                <a:cxn ang="0">
                  <a:pos x="82" y="30"/>
                </a:cxn>
                <a:cxn ang="0">
                  <a:pos x="82" y="40"/>
                </a:cxn>
                <a:cxn ang="0">
                  <a:pos x="79" y="54"/>
                </a:cxn>
                <a:cxn ang="0">
                  <a:pos x="60" y="73"/>
                </a:cxn>
                <a:cxn ang="0">
                  <a:pos x="44" y="76"/>
                </a:cxn>
                <a:cxn ang="0">
                  <a:pos x="33" y="76"/>
                </a:cxn>
                <a:cxn ang="0">
                  <a:pos x="46" y="92"/>
                </a:cxn>
                <a:cxn ang="0">
                  <a:pos x="60" y="97"/>
                </a:cxn>
                <a:cxn ang="0">
                  <a:pos x="79" y="108"/>
                </a:cxn>
                <a:cxn ang="0">
                  <a:pos x="88" y="119"/>
                </a:cxn>
                <a:cxn ang="0">
                  <a:pos x="88" y="130"/>
                </a:cxn>
                <a:cxn ang="0">
                  <a:pos x="85" y="146"/>
                </a:cxn>
                <a:cxn ang="0">
                  <a:pos x="74" y="157"/>
                </a:cxn>
                <a:cxn ang="0">
                  <a:pos x="44" y="165"/>
                </a:cxn>
                <a:cxn ang="0">
                  <a:pos x="30" y="165"/>
                </a:cxn>
                <a:cxn ang="0">
                  <a:pos x="11" y="151"/>
                </a:cxn>
                <a:cxn ang="0">
                  <a:pos x="2" y="140"/>
                </a:cxn>
                <a:cxn ang="0">
                  <a:pos x="0" y="130"/>
                </a:cxn>
                <a:cxn ang="0">
                  <a:pos x="8" y="111"/>
                </a:cxn>
                <a:cxn ang="0">
                  <a:pos x="22" y="97"/>
                </a:cxn>
                <a:cxn ang="0">
                  <a:pos x="11" y="94"/>
                </a:cxn>
                <a:cxn ang="0">
                  <a:pos x="11" y="92"/>
                </a:cxn>
                <a:cxn ang="0">
                  <a:pos x="22" y="73"/>
                </a:cxn>
                <a:cxn ang="0">
                  <a:pos x="13" y="65"/>
                </a:cxn>
                <a:cxn ang="0">
                  <a:pos x="5" y="54"/>
                </a:cxn>
                <a:cxn ang="0">
                  <a:pos x="2" y="40"/>
                </a:cxn>
                <a:cxn ang="0">
                  <a:pos x="11" y="13"/>
                </a:cxn>
                <a:cxn ang="0">
                  <a:pos x="33" y="0"/>
                </a:cxn>
                <a:cxn ang="0">
                  <a:pos x="49" y="0"/>
                </a:cxn>
                <a:cxn ang="0">
                  <a:pos x="74" y="0"/>
                </a:cxn>
                <a:cxn ang="0">
                  <a:pos x="85" y="0"/>
                </a:cxn>
                <a:cxn ang="0">
                  <a:pos x="90" y="0"/>
                </a:cxn>
                <a:cxn ang="0">
                  <a:pos x="90" y="3"/>
                </a:cxn>
                <a:cxn ang="0">
                  <a:pos x="90" y="11"/>
                </a:cxn>
                <a:cxn ang="0">
                  <a:pos x="52" y="108"/>
                </a:cxn>
                <a:cxn ang="0">
                  <a:pos x="30" y="100"/>
                </a:cxn>
                <a:cxn ang="0">
                  <a:pos x="16" y="121"/>
                </a:cxn>
                <a:cxn ang="0">
                  <a:pos x="13" y="130"/>
                </a:cxn>
                <a:cxn ang="0">
                  <a:pos x="24" y="148"/>
                </a:cxn>
                <a:cxn ang="0">
                  <a:pos x="44" y="154"/>
                </a:cxn>
                <a:cxn ang="0">
                  <a:pos x="55" y="154"/>
                </a:cxn>
                <a:cxn ang="0">
                  <a:pos x="71" y="140"/>
                </a:cxn>
                <a:cxn ang="0">
                  <a:pos x="74" y="130"/>
                </a:cxn>
                <a:cxn ang="0">
                  <a:pos x="68" y="113"/>
                </a:cxn>
                <a:cxn ang="0">
                  <a:pos x="52" y="108"/>
                </a:cxn>
                <a:cxn ang="0">
                  <a:pos x="44" y="11"/>
                </a:cxn>
                <a:cxn ang="0">
                  <a:pos x="33" y="13"/>
                </a:cxn>
                <a:cxn ang="0">
                  <a:pos x="19" y="27"/>
                </a:cxn>
                <a:cxn ang="0">
                  <a:pos x="16" y="40"/>
                </a:cxn>
                <a:cxn ang="0">
                  <a:pos x="24" y="59"/>
                </a:cxn>
                <a:cxn ang="0">
                  <a:pos x="44" y="67"/>
                </a:cxn>
                <a:cxn ang="0">
                  <a:pos x="55" y="65"/>
                </a:cxn>
                <a:cxn ang="0">
                  <a:pos x="68" y="49"/>
                </a:cxn>
                <a:cxn ang="0">
                  <a:pos x="68" y="38"/>
                </a:cxn>
                <a:cxn ang="0">
                  <a:pos x="63" y="19"/>
                </a:cxn>
                <a:cxn ang="0">
                  <a:pos x="44" y="11"/>
                </a:cxn>
              </a:cxnLst>
              <a:rect l="0" t="0" r="r" b="b"/>
              <a:pathLst>
                <a:path w="90" h="165">
                  <a:moveTo>
                    <a:pt x="90" y="11"/>
                  </a:moveTo>
                  <a:lnTo>
                    <a:pt x="90" y="11"/>
                  </a:lnTo>
                  <a:lnTo>
                    <a:pt x="68" y="11"/>
                  </a:lnTo>
                  <a:lnTo>
                    <a:pt x="74" y="16"/>
                  </a:lnTo>
                  <a:lnTo>
                    <a:pt x="79" y="24"/>
                  </a:lnTo>
                  <a:lnTo>
                    <a:pt x="82" y="30"/>
                  </a:lnTo>
                  <a:lnTo>
                    <a:pt x="82" y="40"/>
                  </a:lnTo>
                  <a:lnTo>
                    <a:pt x="82" y="49"/>
                  </a:lnTo>
                  <a:lnTo>
                    <a:pt x="79" y="54"/>
                  </a:lnTo>
                  <a:lnTo>
                    <a:pt x="71" y="67"/>
                  </a:lnTo>
                  <a:lnTo>
                    <a:pt x="60" y="73"/>
                  </a:lnTo>
                  <a:lnTo>
                    <a:pt x="44" y="76"/>
                  </a:lnTo>
                  <a:lnTo>
                    <a:pt x="33" y="76"/>
                  </a:lnTo>
                  <a:lnTo>
                    <a:pt x="27" y="86"/>
                  </a:lnTo>
                  <a:lnTo>
                    <a:pt x="46" y="92"/>
                  </a:lnTo>
                  <a:lnTo>
                    <a:pt x="60" y="97"/>
                  </a:lnTo>
                  <a:lnTo>
                    <a:pt x="74" y="103"/>
                  </a:lnTo>
                  <a:lnTo>
                    <a:pt x="79" y="108"/>
                  </a:lnTo>
                  <a:lnTo>
                    <a:pt x="85" y="113"/>
                  </a:lnTo>
                  <a:lnTo>
                    <a:pt x="88" y="119"/>
                  </a:lnTo>
                  <a:lnTo>
                    <a:pt x="88" y="130"/>
                  </a:lnTo>
                  <a:lnTo>
                    <a:pt x="88" y="138"/>
                  </a:lnTo>
                  <a:lnTo>
                    <a:pt x="85" y="146"/>
                  </a:lnTo>
                  <a:lnTo>
                    <a:pt x="79" y="151"/>
                  </a:lnTo>
                  <a:lnTo>
                    <a:pt x="74" y="157"/>
                  </a:lnTo>
                  <a:lnTo>
                    <a:pt x="60" y="162"/>
                  </a:lnTo>
                  <a:lnTo>
                    <a:pt x="44" y="165"/>
                  </a:lnTo>
                  <a:lnTo>
                    <a:pt x="30" y="165"/>
                  </a:lnTo>
                  <a:lnTo>
                    <a:pt x="16" y="157"/>
                  </a:lnTo>
                  <a:lnTo>
                    <a:pt x="11" y="151"/>
                  </a:lnTo>
                  <a:lnTo>
                    <a:pt x="5" y="146"/>
                  </a:lnTo>
                  <a:lnTo>
                    <a:pt x="2" y="140"/>
                  </a:lnTo>
                  <a:lnTo>
                    <a:pt x="0" y="130"/>
                  </a:lnTo>
                  <a:lnTo>
                    <a:pt x="2" y="121"/>
                  </a:lnTo>
                  <a:lnTo>
                    <a:pt x="8" y="111"/>
                  </a:lnTo>
                  <a:lnTo>
                    <a:pt x="13" y="105"/>
                  </a:lnTo>
                  <a:lnTo>
                    <a:pt x="22" y="97"/>
                  </a:lnTo>
                  <a:lnTo>
                    <a:pt x="11" y="94"/>
                  </a:lnTo>
                  <a:lnTo>
                    <a:pt x="11" y="92"/>
                  </a:lnTo>
                  <a:lnTo>
                    <a:pt x="22" y="73"/>
                  </a:lnTo>
                  <a:lnTo>
                    <a:pt x="13" y="65"/>
                  </a:lnTo>
                  <a:lnTo>
                    <a:pt x="11" y="59"/>
                  </a:lnTo>
                  <a:lnTo>
                    <a:pt x="5" y="54"/>
                  </a:lnTo>
                  <a:lnTo>
                    <a:pt x="2" y="40"/>
                  </a:lnTo>
                  <a:lnTo>
                    <a:pt x="5" y="24"/>
                  </a:lnTo>
                  <a:lnTo>
                    <a:pt x="11" y="13"/>
                  </a:lnTo>
                  <a:lnTo>
                    <a:pt x="22" y="5"/>
                  </a:lnTo>
                  <a:lnTo>
                    <a:pt x="33" y="0"/>
                  </a:lnTo>
                  <a:lnTo>
                    <a:pt x="49" y="0"/>
                  </a:lnTo>
                  <a:lnTo>
                    <a:pt x="74" y="0"/>
                  </a:lnTo>
                  <a:lnTo>
                    <a:pt x="85" y="0"/>
                  </a:lnTo>
                  <a:lnTo>
                    <a:pt x="90" y="0"/>
                  </a:lnTo>
                  <a:lnTo>
                    <a:pt x="90" y="3"/>
                  </a:lnTo>
                  <a:lnTo>
                    <a:pt x="90" y="11"/>
                  </a:lnTo>
                  <a:close/>
                  <a:moveTo>
                    <a:pt x="52" y="108"/>
                  </a:moveTo>
                  <a:lnTo>
                    <a:pt x="52" y="108"/>
                  </a:lnTo>
                  <a:lnTo>
                    <a:pt x="30" y="100"/>
                  </a:lnTo>
                  <a:lnTo>
                    <a:pt x="19" y="113"/>
                  </a:lnTo>
                  <a:lnTo>
                    <a:pt x="16" y="121"/>
                  </a:lnTo>
                  <a:lnTo>
                    <a:pt x="13" y="130"/>
                  </a:lnTo>
                  <a:lnTo>
                    <a:pt x="16" y="140"/>
                  </a:lnTo>
                  <a:lnTo>
                    <a:pt x="24" y="148"/>
                  </a:lnTo>
                  <a:lnTo>
                    <a:pt x="33" y="154"/>
                  </a:lnTo>
                  <a:lnTo>
                    <a:pt x="44" y="154"/>
                  </a:lnTo>
                  <a:lnTo>
                    <a:pt x="55" y="154"/>
                  </a:lnTo>
                  <a:lnTo>
                    <a:pt x="66" y="148"/>
                  </a:lnTo>
                  <a:lnTo>
                    <a:pt x="71" y="140"/>
                  </a:lnTo>
                  <a:lnTo>
                    <a:pt x="74" y="130"/>
                  </a:lnTo>
                  <a:lnTo>
                    <a:pt x="74" y="121"/>
                  </a:lnTo>
                  <a:lnTo>
                    <a:pt x="68" y="113"/>
                  </a:lnTo>
                  <a:lnTo>
                    <a:pt x="60" y="111"/>
                  </a:lnTo>
                  <a:lnTo>
                    <a:pt x="52" y="108"/>
                  </a:lnTo>
                  <a:close/>
                  <a:moveTo>
                    <a:pt x="44" y="11"/>
                  </a:moveTo>
                  <a:lnTo>
                    <a:pt x="44" y="11"/>
                  </a:lnTo>
                  <a:lnTo>
                    <a:pt x="33" y="13"/>
                  </a:lnTo>
                  <a:lnTo>
                    <a:pt x="24" y="19"/>
                  </a:lnTo>
                  <a:lnTo>
                    <a:pt x="19" y="27"/>
                  </a:lnTo>
                  <a:lnTo>
                    <a:pt x="16" y="40"/>
                  </a:lnTo>
                  <a:lnTo>
                    <a:pt x="19" y="51"/>
                  </a:lnTo>
                  <a:lnTo>
                    <a:pt x="24" y="59"/>
                  </a:lnTo>
                  <a:lnTo>
                    <a:pt x="33" y="65"/>
                  </a:lnTo>
                  <a:lnTo>
                    <a:pt x="44" y="67"/>
                  </a:lnTo>
                  <a:lnTo>
                    <a:pt x="55" y="65"/>
                  </a:lnTo>
                  <a:lnTo>
                    <a:pt x="63" y="59"/>
                  </a:lnTo>
                  <a:lnTo>
                    <a:pt x="68" y="49"/>
                  </a:lnTo>
                  <a:lnTo>
                    <a:pt x="68" y="38"/>
                  </a:lnTo>
                  <a:lnTo>
                    <a:pt x="68" y="27"/>
                  </a:lnTo>
                  <a:lnTo>
                    <a:pt x="63" y="19"/>
                  </a:lnTo>
                  <a:lnTo>
                    <a:pt x="55" y="13"/>
                  </a:lnTo>
                  <a:lnTo>
                    <a:pt x="44"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1" name="Freeform 46"/>
            <p:cNvSpPr>
              <a:spLocks noEditPoints="1"/>
            </p:cNvSpPr>
            <p:nvPr/>
          </p:nvSpPr>
          <p:spPr bwMode="auto">
            <a:xfrm>
              <a:off x="1260" y="783"/>
              <a:ext cx="90" cy="116"/>
            </a:xfrm>
            <a:custGeom>
              <a:avLst/>
              <a:gdLst/>
              <a:ahLst/>
              <a:cxnLst>
                <a:cxn ang="0">
                  <a:pos x="90" y="57"/>
                </a:cxn>
                <a:cxn ang="0">
                  <a:pos x="13" y="57"/>
                </a:cxn>
                <a:cxn ang="0">
                  <a:pos x="13" y="57"/>
                </a:cxn>
                <a:cxn ang="0">
                  <a:pos x="16" y="76"/>
                </a:cxn>
                <a:cxn ang="0">
                  <a:pos x="24" y="89"/>
                </a:cxn>
                <a:cxn ang="0">
                  <a:pos x="30" y="97"/>
                </a:cxn>
                <a:cxn ang="0">
                  <a:pos x="35" y="100"/>
                </a:cxn>
                <a:cxn ang="0">
                  <a:pos x="44" y="103"/>
                </a:cxn>
                <a:cxn ang="0">
                  <a:pos x="52" y="106"/>
                </a:cxn>
                <a:cxn ang="0">
                  <a:pos x="52" y="106"/>
                </a:cxn>
                <a:cxn ang="0">
                  <a:pos x="63" y="103"/>
                </a:cxn>
                <a:cxn ang="0">
                  <a:pos x="71" y="100"/>
                </a:cxn>
                <a:cxn ang="0">
                  <a:pos x="79" y="97"/>
                </a:cxn>
                <a:cxn ang="0">
                  <a:pos x="88" y="89"/>
                </a:cxn>
                <a:cxn ang="0">
                  <a:pos x="88" y="92"/>
                </a:cxn>
                <a:cxn ang="0">
                  <a:pos x="88" y="92"/>
                </a:cxn>
                <a:cxn ang="0">
                  <a:pos x="88" y="103"/>
                </a:cxn>
                <a:cxn ang="0">
                  <a:pos x="88" y="106"/>
                </a:cxn>
                <a:cxn ang="0">
                  <a:pos x="88" y="106"/>
                </a:cxn>
                <a:cxn ang="0">
                  <a:pos x="68" y="114"/>
                </a:cxn>
                <a:cxn ang="0">
                  <a:pos x="52" y="116"/>
                </a:cxn>
                <a:cxn ang="0">
                  <a:pos x="52" y="116"/>
                </a:cxn>
                <a:cxn ang="0">
                  <a:pos x="41" y="116"/>
                </a:cxn>
                <a:cxn ang="0">
                  <a:pos x="30" y="111"/>
                </a:cxn>
                <a:cxn ang="0">
                  <a:pos x="22" y="108"/>
                </a:cxn>
                <a:cxn ang="0">
                  <a:pos x="13" y="100"/>
                </a:cxn>
                <a:cxn ang="0">
                  <a:pos x="8" y="92"/>
                </a:cxn>
                <a:cxn ang="0">
                  <a:pos x="2" y="81"/>
                </a:cxn>
                <a:cxn ang="0">
                  <a:pos x="0" y="70"/>
                </a:cxn>
                <a:cxn ang="0">
                  <a:pos x="0" y="60"/>
                </a:cxn>
                <a:cxn ang="0">
                  <a:pos x="0" y="60"/>
                </a:cxn>
                <a:cxn ang="0">
                  <a:pos x="2" y="35"/>
                </a:cxn>
                <a:cxn ang="0">
                  <a:pos x="8" y="27"/>
                </a:cxn>
                <a:cxn ang="0">
                  <a:pos x="11" y="16"/>
                </a:cxn>
                <a:cxn ang="0">
                  <a:pos x="19" y="11"/>
                </a:cxn>
                <a:cxn ang="0">
                  <a:pos x="27" y="6"/>
                </a:cxn>
                <a:cxn ang="0">
                  <a:pos x="38" y="3"/>
                </a:cxn>
                <a:cxn ang="0">
                  <a:pos x="49" y="0"/>
                </a:cxn>
                <a:cxn ang="0">
                  <a:pos x="49" y="0"/>
                </a:cxn>
                <a:cxn ang="0">
                  <a:pos x="60" y="3"/>
                </a:cxn>
                <a:cxn ang="0">
                  <a:pos x="68" y="6"/>
                </a:cxn>
                <a:cxn ang="0">
                  <a:pos x="77" y="11"/>
                </a:cxn>
                <a:cxn ang="0">
                  <a:pos x="82" y="16"/>
                </a:cxn>
                <a:cxn ang="0">
                  <a:pos x="88" y="24"/>
                </a:cxn>
                <a:cxn ang="0">
                  <a:pos x="90" y="35"/>
                </a:cxn>
                <a:cxn ang="0">
                  <a:pos x="90" y="57"/>
                </a:cxn>
                <a:cxn ang="0">
                  <a:pos x="90" y="57"/>
                </a:cxn>
                <a:cxn ang="0">
                  <a:pos x="46" y="11"/>
                </a:cxn>
                <a:cxn ang="0">
                  <a:pos x="46" y="11"/>
                </a:cxn>
                <a:cxn ang="0">
                  <a:pos x="35" y="14"/>
                </a:cxn>
                <a:cxn ang="0">
                  <a:pos x="24" y="22"/>
                </a:cxn>
                <a:cxn ang="0">
                  <a:pos x="16" y="33"/>
                </a:cxn>
                <a:cxn ang="0">
                  <a:pos x="13" y="46"/>
                </a:cxn>
                <a:cxn ang="0">
                  <a:pos x="79" y="46"/>
                </a:cxn>
                <a:cxn ang="0">
                  <a:pos x="79" y="46"/>
                </a:cxn>
                <a:cxn ang="0">
                  <a:pos x="77" y="33"/>
                </a:cxn>
                <a:cxn ang="0">
                  <a:pos x="71" y="22"/>
                </a:cxn>
                <a:cxn ang="0">
                  <a:pos x="60" y="14"/>
                </a:cxn>
                <a:cxn ang="0">
                  <a:pos x="46" y="11"/>
                </a:cxn>
                <a:cxn ang="0">
                  <a:pos x="46" y="11"/>
                </a:cxn>
              </a:cxnLst>
              <a:rect l="0" t="0" r="r" b="b"/>
              <a:pathLst>
                <a:path w="90" h="116">
                  <a:moveTo>
                    <a:pt x="90" y="57"/>
                  </a:moveTo>
                  <a:lnTo>
                    <a:pt x="13" y="57"/>
                  </a:lnTo>
                  <a:lnTo>
                    <a:pt x="16" y="76"/>
                  </a:lnTo>
                  <a:lnTo>
                    <a:pt x="24" y="89"/>
                  </a:lnTo>
                  <a:lnTo>
                    <a:pt x="30" y="97"/>
                  </a:lnTo>
                  <a:lnTo>
                    <a:pt x="35" y="100"/>
                  </a:lnTo>
                  <a:lnTo>
                    <a:pt x="44" y="103"/>
                  </a:lnTo>
                  <a:lnTo>
                    <a:pt x="52" y="106"/>
                  </a:lnTo>
                  <a:lnTo>
                    <a:pt x="63" y="103"/>
                  </a:lnTo>
                  <a:lnTo>
                    <a:pt x="71" y="100"/>
                  </a:lnTo>
                  <a:lnTo>
                    <a:pt x="79" y="97"/>
                  </a:lnTo>
                  <a:lnTo>
                    <a:pt x="88" y="89"/>
                  </a:lnTo>
                  <a:lnTo>
                    <a:pt x="88" y="92"/>
                  </a:lnTo>
                  <a:lnTo>
                    <a:pt x="88" y="103"/>
                  </a:lnTo>
                  <a:lnTo>
                    <a:pt x="88" y="106"/>
                  </a:lnTo>
                  <a:lnTo>
                    <a:pt x="68" y="114"/>
                  </a:lnTo>
                  <a:lnTo>
                    <a:pt x="52" y="116"/>
                  </a:lnTo>
                  <a:lnTo>
                    <a:pt x="41" y="116"/>
                  </a:lnTo>
                  <a:lnTo>
                    <a:pt x="30" y="111"/>
                  </a:lnTo>
                  <a:lnTo>
                    <a:pt x="22" y="108"/>
                  </a:lnTo>
                  <a:lnTo>
                    <a:pt x="13" y="100"/>
                  </a:lnTo>
                  <a:lnTo>
                    <a:pt x="8" y="92"/>
                  </a:lnTo>
                  <a:lnTo>
                    <a:pt x="2" y="81"/>
                  </a:lnTo>
                  <a:lnTo>
                    <a:pt x="0" y="70"/>
                  </a:lnTo>
                  <a:lnTo>
                    <a:pt x="0" y="60"/>
                  </a:lnTo>
                  <a:lnTo>
                    <a:pt x="2" y="35"/>
                  </a:lnTo>
                  <a:lnTo>
                    <a:pt x="8" y="27"/>
                  </a:lnTo>
                  <a:lnTo>
                    <a:pt x="11" y="16"/>
                  </a:lnTo>
                  <a:lnTo>
                    <a:pt x="19" y="11"/>
                  </a:lnTo>
                  <a:lnTo>
                    <a:pt x="27" y="6"/>
                  </a:lnTo>
                  <a:lnTo>
                    <a:pt x="38" y="3"/>
                  </a:lnTo>
                  <a:lnTo>
                    <a:pt x="49" y="0"/>
                  </a:lnTo>
                  <a:lnTo>
                    <a:pt x="60" y="3"/>
                  </a:lnTo>
                  <a:lnTo>
                    <a:pt x="68" y="6"/>
                  </a:lnTo>
                  <a:lnTo>
                    <a:pt x="77" y="11"/>
                  </a:lnTo>
                  <a:lnTo>
                    <a:pt x="82" y="16"/>
                  </a:lnTo>
                  <a:lnTo>
                    <a:pt x="88" y="24"/>
                  </a:lnTo>
                  <a:lnTo>
                    <a:pt x="90" y="35"/>
                  </a:lnTo>
                  <a:lnTo>
                    <a:pt x="90" y="57"/>
                  </a:lnTo>
                  <a:close/>
                  <a:moveTo>
                    <a:pt x="46" y="11"/>
                  </a:moveTo>
                  <a:lnTo>
                    <a:pt x="46" y="11"/>
                  </a:lnTo>
                  <a:lnTo>
                    <a:pt x="35" y="14"/>
                  </a:lnTo>
                  <a:lnTo>
                    <a:pt x="24" y="22"/>
                  </a:lnTo>
                  <a:lnTo>
                    <a:pt x="16" y="33"/>
                  </a:lnTo>
                  <a:lnTo>
                    <a:pt x="13" y="46"/>
                  </a:lnTo>
                  <a:lnTo>
                    <a:pt x="79" y="46"/>
                  </a:lnTo>
                  <a:lnTo>
                    <a:pt x="77" y="33"/>
                  </a:lnTo>
                  <a:lnTo>
                    <a:pt x="71"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2" name="Freeform 45"/>
            <p:cNvSpPr>
              <a:spLocks/>
            </p:cNvSpPr>
            <p:nvPr/>
          </p:nvSpPr>
          <p:spPr bwMode="auto">
            <a:xfrm>
              <a:off x="1381" y="783"/>
              <a:ext cx="49" cy="114"/>
            </a:xfrm>
            <a:custGeom>
              <a:avLst/>
              <a:gdLst/>
              <a:ahLst/>
              <a:cxnLst>
                <a:cxn ang="0">
                  <a:pos x="46" y="16"/>
                </a:cxn>
                <a:cxn ang="0">
                  <a:pos x="44" y="16"/>
                </a:cxn>
                <a:cxn ang="0">
                  <a:pos x="44" y="16"/>
                </a:cxn>
                <a:cxn ang="0">
                  <a:pos x="35" y="14"/>
                </a:cxn>
                <a:cxn ang="0">
                  <a:pos x="35" y="14"/>
                </a:cxn>
                <a:cxn ang="0">
                  <a:pos x="30" y="16"/>
                </a:cxn>
                <a:cxn ang="0">
                  <a:pos x="24" y="19"/>
                </a:cxn>
                <a:cxn ang="0">
                  <a:pos x="22" y="24"/>
                </a:cxn>
                <a:cxn ang="0">
                  <a:pos x="19" y="30"/>
                </a:cxn>
                <a:cxn ang="0">
                  <a:pos x="16" y="43"/>
                </a:cxn>
                <a:cxn ang="0">
                  <a:pos x="16" y="57"/>
                </a:cxn>
                <a:cxn ang="0">
                  <a:pos x="16" y="57"/>
                </a:cxn>
                <a:cxn ang="0">
                  <a:pos x="16" y="114"/>
                </a:cxn>
                <a:cxn ang="0">
                  <a:pos x="16" y="114"/>
                </a:cxn>
                <a:cxn ang="0">
                  <a:pos x="16" y="114"/>
                </a:cxn>
                <a:cxn ang="0">
                  <a:pos x="2" y="114"/>
                </a:cxn>
                <a:cxn ang="0">
                  <a:pos x="2" y="114"/>
                </a:cxn>
                <a:cxn ang="0">
                  <a:pos x="2" y="108"/>
                </a:cxn>
                <a:cxn ang="0">
                  <a:pos x="2" y="108"/>
                </a:cxn>
                <a:cxn ang="0">
                  <a:pos x="2" y="84"/>
                </a:cxn>
                <a:cxn ang="0">
                  <a:pos x="2" y="57"/>
                </a:cxn>
                <a:cxn ang="0">
                  <a:pos x="2" y="57"/>
                </a:cxn>
                <a:cxn ang="0">
                  <a:pos x="0" y="6"/>
                </a:cxn>
                <a:cxn ang="0">
                  <a:pos x="2" y="6"/>
                </a:cxn>
                <a:cxn ang="0">
                  <a:pos x="2" y="6"/>
                </a:cxn>
                <a:cxn ang="0">
                  <a:pos x="13" y="3"/>
                </a:cxn>
                <a:cxn ang="0">
                  <a:pos x="16" y="3"/>
                </a:cxn>
                <a:cxn ang="0">
                  <a:pos x="16" y="3"/>
                </a:cxn>
                <a:cxn ang="0">
                  <a:pos x="16" y="22"/>
                </a:cxn>
                <a:cxn ang="0">
                  <a:pos x="16" y="22"/>
                </a:cxn>
                <a:cxn ang="0">
                  <a:pos x="19" y="14"/>
                </a:cxn>
                <a:cxn ang="0">
                  <a:pos x="24" y="6"/>
                </a:cxn>
                <a:cxn ang="0">
                  <a:pos x="30" y="3"/>
                </a:cxn>
                <a:cxn ang="0">
                  <a:pos x="38" y="0"/>
                </a:cxn>
                <a:cxn ang="0">
                  <a:pos x="38" y="0"/>
                </a:cxn>
                <a:cxn ang="0">
                  <a:pos x="46" y="3"/>
                </a:cxn>
                <a:cxn ang="0">
                  <a:pos x="49" y="6"/>
                </a:cxn>
                <a:cxn ang="0">
                  <a:pos x="49" y="6"/>
                </a:cxn>
                <a:cxn ang="0">
                  <a:pos x="46" y="16"/>
                </a:cxn>
                <a:cxn ang="0">
                  <a:pos x="46" y="16"/>
                </a:cxn>
              </a:cxnLst>
              <a:rect l="0" t="0" r="r" b="b"/>
              <a:pathLst>
                <a:path w="49" h="114">
                  <a:moveTo>
                    <a:pt x="46" y="16"/>
                  </a:moveTo>
                  <a:lnTo>
                    <a:pt x="44" y="16"/>
                  </a:lnTo>
                  <a:lnTo>
                    <a:pt x="35" y="14"/>
                  </a:lnTo>
                  <a:lnTo>
                    <a:pt x="30" y="16"/>
                  </a:lnTo>
                  <a:lnTo>
                    <a:pt x="24" y="19"/>
                  </a:lnTo>
                  <a:lnTo>
                    <a:pt x="22" y="24"/>
                  </a:lnTo>
                  <a:lnTo>
                    <a:pt x="19" y="30"/>
                  </a:lnTo>
                  <a:lnTo>
                    <a:pt x="16" y="43"/>
                  </a:lnTo>
                  <a:lnTo>
                    <a:pt x="16" y="57"/>
                  </a:lnTo>
                  <a:lnTo>
                    <a:pt x="16" y="114"/>
                  </a:lnTo>
                  <a:lnTo>
                    <a:pt x="2" y="114"/>
                  </a:lnTo>
                  <a:lnTo>
                    <a:pt x="2" y="108"/>
                  </a:lnTo>
                  <a:lnTo>
                    <a:pt x="2" y="84"/>
                  </a:lnTo>
                  <a:lnTo>
                    <a:pt x="2" y="57"/>
                  </a:lnTo>
                  <a:lnTo>
                    <a:pt x="0" y="6"/>
                  </a:lnTo>
                  <a:lnTo>
                    <a:pt x="2" y="6"/>
                  </a:lnTo>
                  <a:lnTo>
                    <a:pt x="13" y="3"/>
                  </a:lnTo>
                  <a:lnTo>
                    <a:pt x="16" y="3"/>
                  </a:lnTo>
                  <a:lnTo>
                    <a:pt x="16" y="22"/>
                  </a:lnTo>
                  <a:lnTo>
                    <a:pt x="19" y="14"/>
                  </a:lnTo>
                  <a:lnTo>
                    <a:pt x="24" y="6"/>
                  </a:lnTo>
                  <a:lnTo>
                    <a:pt x="30" y="3"/>
                  </a:lnTo>
                  <a:lnTo>
                    <a:pt x="38" y="0"/>
                  </a:lnTo>
                  <a:lnTo>
                    <a:pt x="46" y="3"/>
                  </a:lnTo>
                  <a:lnTo>
                    <a:pt x="49" y="6"/>
                  </a:lnTo>
                  <a:lnTo>
                    <a:pt x="46"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3" name="Freeform 44"/>
            <p:cNvSpPr>
              <a:spLocks/>
            </p:cNvSpPr>
            <p:nvPr/>
          </p:nvSpPr>
          <p:spPr bwMode="auto">
            <a:xfrm>
              <a:off x="1444" y="783"/>
              <a:ext cx="71" cy="116"/>
            </a:xfrm>
            <a:custGeom>
              <a:avLst/>
              <a:gdLst/>
              <a:ahLst/>
              <a:cxnLst>
                <a:cxn ang="0">
                  <a:pos x="33" y="116"/>
                </a:cxn>
                <a:cxn ang="0">
                  <a:pos x="33" y="116"/>
                </a:cxn>
                <a:cxn ang="0">
                  <a:pos x="16" y="114"/>
                </a:cxn>
                <a:cxn ang="0">
                  <a:pos x="3" y="108"/>
                </a:cxn>
                <a:cxn ang="0">
                  <a:pos x="0" y="106"/>
                </a:cxn>
                <a:cxn ang="0">
                  <a:pos x="0" y="106"/>
                </a:cxn>
                <a:cxn ang="0">
                  <a:pos x="3" y="95"/>
                </a:cxn>
                <a:cxn ang="0">
                  <a:pos x="3" y="92"/>
                </a:cxn>
                <a:cxn ang="0">
                  <a:pos x="3" y="92"/>
                </a:cxn>
                <a:cxn ang="0">
                  <a:pos x="16" y="103"/>
                </a:cxn>
                <a:cxn ang="0">
                  <a:pos x="25" y="106"/>
                </a:cxn>
                <a:cxn ang="0">
                  <a:pos x="33" y="106"/>
                </a:cxn>
                <a:cxn ang="0">
                  <a:pos x="33" y="106"/>
                </a:cxn>
                <a:cxn ang="0">
                  <a:pos x="41" y="106"/>
                </a:cxn>
                <a:cxn ang="0">
                  <a:pos x="52" y="100"/>
                </a:cxn>
                <a:cxn ang="0">
                  <a:pos x="58" y="95"/>
                </a:cxn>
                <a:cxn ang="0">
                  <a:pos x="60" y="84"/>
                </a:cxn>
                <a:cxn ang="0">
                  <a:pos x="60" y="84"/>
                </a:cxn>
                <a:cxn ang="0">
                  <a:pos x="58" y="76"/>
                </a:cxn>
                <a:cxn ang="0">
                  <a:pos x="49" y="68"/>
                </a:cxn>
                <a:cxn ang="0">
                  <a:pos x="41" y="65"/>
                </a:cxn>
                <a:cxn ang="0">
                  <a:pos x="30" y="62"/>
                </a:cxn>
                <a:cxn ang="0">
                  <a:pos x="19" y="60"/>
                </a:cxn>
                <a:cxn ang="0">
                  <a:pos x="11" y="54"/>
                </a:cxn>
                <a:cxn ang="0">
                  <a:pos x="3" y="46"/>
                </a:cxn>
                <a:cxn ang="0">
                  <a:pos x="0" y="33"/>
                </a:cxn>
                <a:cxn ang="0">
                  <a:pos x="0" y="33"/>
                </a:cxn>
                <a:cxn ang="0">
                  <a:pos x="3" y="24"/>
                </a:cxn>
                <a:cxn ang="0">
                  <a:pos x="5" y="16"/>
                </a:cxn>
                <a:cxn ang="0">
                  <a:pos x="14" y="8"/>
                </a:cxn>
                <a:cxn ang="0">
                  <a:pos x="25" y="3"/>
                </a:cxn>
                <a:cxn ang="0">
                  <a:pos x="38" y="0"/>
                </a:cxn>
                <a:cxn ang="0">
                  <a:pos x="38" y="0"/>
                </a:cxn>
                <a:cxn ang="0">
                  <a:pos x="52" y="3"/>
                </a:cxn>
                <a:cxn ang="0">
                  <a:pos x="66" y="8"/>
                </a:cxn>
                <a:cxn ang="0">
                  <a:pos x="66" y="8"/>
                </a:cxn>
                <a:cxn ang="0">
                  <a:pos x="66" y="8"/>
                </a:cxn>
                <a:cxn ang="0">
                  <a:pos x="66" y="22"/>
                </a:cxn>
                <a:cxn ang="0">
                  <a:pos x="66" y="22"/>
                </a:cxn>
                <a:cxn ang="0">
                  <a:pos x="66" y="22"/>
                </a:cxn>
                <a:cxn ang="0">
                  <a:pos x="52" y="14"/>
                </a:cxn>
                <a:cxn ang="0">
                  <a:pos x="38" y="14"/>
                </a:cxn>
                <a:cxn ang="0">
                  <a:pos x="38" y="14"/>
                </a:cxn>
                <a:cxn ang="0">
                  <a:pos x="30" y="14"/>
                </a:cxn>
                <a:cxn ang="0">
                  <a:pos x="22" y="16"/>
                </a:cxn>
                <a:cxn ang="0">
                  <a:pos x="16" y="22"/>
                </a:cxn>
                <a:cxn ang="0">
                  <a:pos x="14" y="30"/>
                </a:cxn>
                <a:cxn ang="0">
                  <a:pos x="14" y="30"/>
                </a:cxn>
                <a:cxn ang="0">
                  <a:pos x="16" y="41"/>
                </a:cxn>
                <a:cxn ang="0">
                  <a:pos x="22" y="46"/>
                </a:cxn>
                <a:cxn ang="0">
                  <a:pos x="44" y="52"/>
                </a:cxn>
                <a:cxn ang="0">
                  <a:pos x="55" y="57"/>
                </a:cxn>
                <a:cxn ang="0">
                  <a:pos x="63" y="62"/>
                </a:cxn>
                <a:cxn ang="0">
                  <a:pos x="69" y="70"/>
                </a:cxn>
                <a:cxn ang="0">
                  <a:pos x="71" y="84"/>
                </a:cxn>
                <a:cxn ang="0">
                  <a:pos x="71" y="84"/>
                </a:cxn>
                <a:cxn ang="0">
                  <a:pos x="71" y="92"/>
                </a:cxn>
                <a:cxn ang="0">
                  <a:pos x="69" y="97"/>
                </a:cxn>
                <a:cxn ang="0">
                  <a:pos x="66" y="106"/>
                </a:cxn>
                <a:cxn ang="0">
                  <a:pos x="60" y="108"/>
                </a:cxn>
                <a:cxn ang="0">
                  <a:pos x="47" y="114"/>
                </a:cxn>
                <a:cxn ang="0">
                  <a:pos x="33" y="116"/>
                </a:cxn>
                <a:cxn ang="0">
                  <a:pos x="33" y="116"/>
                </a:cxn>
              </a:cxnLst>
              <a:rect l="0" t="0" r="r" b="b"/>
              <a:pathLst>
                <a:path w="71" h="116">
                  <a:moveTo>
                    <a:pt x="33" y="116"/>
                  </a:moveTo>
                  <a:lnTo>
                    <a:pt x="33" y="116"/>
                  </a:lnTo>
                  <a:lnTo>
                    <a:pt x="16" y="114"/>
                  </a:lnTo>
                  <a:lnTo>
                    <a:pt x="3" y="108"/>
                  </a:lnTo>
                  <a:lnTo>
                    <a:pt x="0" y="106"/>
                  </a:lnTo>
                  <a:lnTo>
                    <a:pt x="3" y="95"/>
                  </a:lnTo>
                  <a:lnTo>
                    <a:pt x="3" y="92"/>
                  </a:lnTo>
                  <a:lnTo>
                    <a:pt x="16" y="103"/>
                  </a:lnTo>
                  <a:lnTo>
                    <a:pt x="25" y="106"/>
                  </a:lnTo>
                  <a:lnTo>
                    <a:pt x="33" y="106"/>
                  </a:lnTo>
                  <a:lnTo>
                    <a:pt x="41" y="106"/>
                  </a:lnTo>
                  <a:lnTo>
                    <a:pt x="52" y="100"/>
                  </a:lnTo>
                  <a:lnTo>
                    <a:pt x="58" y="95"/>
                  </a:lnTo>
                  <a:lnTo>
                    <a:pt x="60" y="84"/>
                  </a:lnTo>
                  <a:lnTo>
                    <a:pt x="58" y="76"/>
                  </a:lnTo>
                  <a:lnTo>
                    <a:pt x="49" y="68"/>
                  </a:lnTo>
                  <a:lnTo>
                    <a:pt x="41" y="65"/>
                  </a:lnTo>
                  <a:lnTo>
                    <a:pt x="30" y="62"/>
                  </a:lnTo>
                  <a:lnTo>
                    <a:pt x="19" y="60"/>
                  </a:lnTo>
                  <a:lnTo>
                    <a:pt x="11" y="54"/>
                  </a:lnTo>
                  <a:lnTo>
                    <a:pt x="3" y="46"/>
                  </a:lnTo>
                  <a:lnTo>
                    <a:pt x="0" y="33"/>
                  </a:lnTo>
                  <a:lnTo>
                    <a:pt x="3" y="24"/>
                  </a:lnTo>
                  <a:lnTo>
                    <a:pt x="5" y="16"/>
                  </a:lnTo>
                  <a:lnTo>
                    <a:pt x="14" y="8"/>
                  </a:lnTo>
                  <a:lnTo>
                    <a:pt x="25" y="3"/>
                  </a:lnTo>
                  <a:lnTo>
                    <a:pt x="38" y="0"/>
                  </a:lnTo>
                  <a:lnTo>
                    <a:pt x="52" y="3"/>
                  </a:lnTo>
                  <a:lnTo>
                    <a:pt x="66" y="8"/>
                  </a:lnTo>
                  <a:lnTo>
                    <a:pt x="66" y="22"/>
                  </a:lnTo>
                  <a:lnTo>
                    <a:pt x="52" y="14"/>
                  </a:lnTo>
                  <a:lnTo>
                    <a:pt x="38" y="14"/>
                  </a:lnTo>
                  <a:lnTo>
                    <a:pt x="30" y="14"/>
                  </a:lnTo>
                  <a:lnTo>
                    <a:pt x="22" y="16"/>
                  </a:lnTo>
                  <a:lnTo>
                    <a:pt x="16" y="22"/>
                  </a:lnTo>
                  <a:lnTo>
                    <a:pt x="14" y="30"/>
                  </a:lnTo>
                  <a:lnTo>
                    <a:pt x="16" y="41"/>
                  </a:lnTo>
                  <a:lnTo>
                    <a:pt x="22" y="46"/>
                  </a:lnTo>
                  <a:lnTo>
                    <a:pt x="44" y="52"/>
                  </a:lnTo>
                  <a:lnTo>
                    <a:pt x="55" y="57"/>
                  </a:lnTo>
                  <a:lnTo>
                    <a:pt x="63" y="62"/>
                  </a:lnTo>
                  <a:lnTo>
                    <a:pt x="69" y="70"/>
                  </a:lnTo>
                  <a:lnTo>
                    <a:pt x="71" y="84"/>
                  </a:lnTo>
                  <a:lnTo>
                    <a:pt x="71" y="92"/>
                  </a:lnTo>
                  <a:lnTo>
                    <a:pt x="69" y="97"/>
                  </a:lnTo>
                  <a:lnTo>
                    <a:pt x="66" y="106"/>
                  </a:lnTo>
                  <a:lnTo>
                    <a:pt x="60" y="108"/>
                  </a:lnTo>
                  <a:lnTo>
                    <a:pt x="47"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4" name="Freeform 43"/>
            <p:cNvSpPr>
              <a:spLocks noEditPoints="1"/>
            </p:cNvSpPr>
            <p:nvPr/>
          </p:nvSpPr>
          <p:spPr bwMode="auto">
            <a:xfrm>
              <a:off x="1617" y="743"/>
              <a:ext cx="96" cy="154"/>
            </a:xfrm>
            <a:custGeom>
              <a:avLst/>
              <a:gdLst/>
              <a:ahLst/>
              <a:cxnLst>
                <a:cxn ang="0">
                  <a:pos x="85" y="140"/>
                </a:cxn>
                <a:cxn ang="0">
                  <a:pos x="74" y="148"/>
                </a:cxn>
                <a:cxn ang="0">
                  <a:pos x="44" y="154"/>
                </a:cxn>
                <a:cxn ang="0">
                  <a:pos x="30" y="154"/>
                </a:cxn>
                <a:cxn ang="0">
                  <a:pos x="3" y="154"/>
                </a:cxn>
                <a:cxn ang="0">
                  <a:pos x="3" y="121"/>
                </a:cxn>
                <a:cxn ang="0">
                  <a:pos x="3" y="51"/>
                </a:cxn>
                <a:cxn ang="0">
                  <a:pos x="0" y="2"/>
                </a:cxn>
                <a:cxn ang="0">
                  <a:pos x="3" y="2"/>
                </a:cxn>
                <a:cxn ang="0">
                  <a:pos x="44" y="0"/>
                </a:cxn>
                <a:cxn ang="0">
                  <a:pos x="55" y="2"/>
                </a:cxn>
                <a:cxn ang="0">
                  <a:pos x="77" y="10"/>
                </a:cxn>
                <a:cxn ang="0">
                  <a:pos x="83" y="19"/>
                </a:cxn>
                <a:cxn ang="0">
                  <a:pos x="88" y="37"/>
                </a:cxn>
                <a:cxn ang="0">
                  <a:pos x="85" y="51"/>
                </a:cxn>
                <a:cxn ang="0">
                  <a:pos x="69" y="70"/>
                </a:cxn>
                <a:cxn ang="0">
                  <a:pos x="58" y="73"/>
                </a:cxn>
                <a:cxn ang="0">
                  <a:pos x="85" y="83"/>
                </a:cxn>
                <a:cxn ang="0">
                  <a:pos x="94" y="94"/>
                </a:cxn>
                <a:cxn ang="0">
                  <a:pos x="96" y="110"/>
                </a:cxn>
                <a:cxn ang="0">
                  <a:pos x="94" y="127"/>
                </a:cxn>
                <a:cxn ang="0">
                  <a:pos x="85" y="140"/>
                </a:cxn>
                <a:cxn ang="0">
                  <a:pos x="17" y="10"/>
                </a:cxn>
                <a:cxn ang="0">
                  <a:pos x="14" y="13"/>
                </a:cxn>
                <a:cxn ang="0">
                  <a:pos x="14" y="62"/>
                </a:cxn>
                <a:cxn ang="0">
                  <a:pos x="30" y="70"/>
                </a:cxn>
                <a:cxn ang="0">
                  <a:pos x="44" y="67"/>
                </a:cxn>
                <a:cxn ang="0">
                  <a:pos x="66" y="59"/>
                </a:cxn>
                <a:cxn ang="0">
                  <a:pos x="74" y="48"/>
                </a:cxn>
                <a:cxn ang="0">
                  <a:pos x="74" y="37"/>
                </a:cxn>
                <a:cxn ang="0">
                  <a:pos x="66" y="19"/>
                </a:cxn>
                <a:cxn ang="0">
                  <a:pos x="47" y="10"/>
                </a:cxn>
                <a:cxn ang="0">
                  <a:pos x="39" y="81"/>
                </a:cxn>
                <a:cxn ang="0">
                  <a:pos x="14" y="81"/>
                </a:cxn>
                <a:cxn ang="0">
                  <a:pos x="14" y="97"/>
                </a:cxn>
                <a:cxn ang="0">
                  <a:pos x="39" y="143"/>
                </a:cxn>
                <a:cxn ang="0">
                  <a:pos x="50" y="143"/>
                </a:cxn>
                <a:cxn ang="0">
                  <a:pos x="72" y="135"/>
                </a:cxn>
                <a:cxn ang="0">
                  <a:pos x="80" y="127"/>
                </a:cxn>
                <a:cxn ang="0">
                  <a:pos x="83" y="110"/>
                </a:cxn>
                <a:cxn ang="0">
                  <a:pos x="83" y="102"/>
                </a:cxn>
                <a:cxn ang="0">
                  <a:pos x="74" y="89"/>
                </a:cxn>
                <a:cxn ang="0">
                  <a:pos x="52" y="81"/>
                </a:cxn>
                <a:cxn ang="0">
                  <a:pos x="39" y="81"/>
                </a:cxn>
              </a:cxnLst>
              <a:rect l="0" t="0" r="r" b="b"/>
              <a:pathLst>
                <a:path w="96" h="154">
                  <a:moveTo>
                    <a:pt x="85" y="140"/>
                  </a:moveTo>
                  <a:lnTo>
                    <a:pt x="85" y="140"/>
                  </a:lnTo>
                  <a:lnTo>
                    <a:pt x="80" y="146"/>
                  </a:lnTo>
                  <a:lnTo>
                    <a:pt x="74" y="148"/>
                  </a:lnTo>
                  <a:lnTo>
                    <a:pt x="61" y="151"/>
                  </a:lnTo>
                  <a:lnTo>
                    <a:pt x="44" y="154"/>
                  </a:lnTo>
                  <a:lnTo>
                    <a:pt x="30" y="154"/>
                  </a:lnTo>
                  <a:lnTo>
                    <a:pt x="3" y="154"/>
                  </a:lnTo>
                  <a:lnTo>
                    <a:pt x="3" y="121"/>
                  </a:lnTo>
                  <a:lnTo>
                    <a:pt x="3" y="51"/>
                  </a:lnTo>
                  <a:lnTo>
                    <a:pt x="0" y="2"/>
                  </a:lnTo>
                  <a:lnTo>
                    <a:pt x="3" y="2"/>
                  </a:lnTo>
                  <a:lnTo>
                    <a:pt x="33" y="0"/>
                  </a:lnTo>
                  <a:lnTo>
                    <a:pt x="44" y="0"/>
                  </a:lnTo>
                  <a:lnTo>
                    <a:pt x="55" y="2"/>
                  </a:lnTo>
                  <a:lnTo>
                    <a:pt x="66" y="5"/>
                  </a:lnTo>
                  <a:lnTo>
                    <a:pt x="77" y="10"/>
                  </a:lnTo>
                  <a:lnTo>
                    <a:pt x="83" y="19"/>
                  </a:lnTo>
                  <a:lnTo>
                    <a:pt x="88" y="27"/>
                  </a:lnTo>
                  <a:lnTo>
                    <a:pt x="88" y="37"/>
                  </a:lnTo>
                  <a:lnTo>
                    <a:pt x="85" y="51"/>
                  </a:lnTo>
                  <a:lnTo>
                    <a:pt x="80" y="62"/>
                  </a:lnTo>
                  <a:lnTo>
                    <a:pt x="69" y="70"/>
                  </a:lnTo>
                  <a:lnTo>
                    <a:pt x="58" y="73"/>
                  </a:lnTo>
                  <a:lnTo>
                    <a:pt x="74" y="75"/>
                  </a:lnTo>
                  <a:lnTo>
                    <a:pt x="85" y="83"/>
                  </a:lnTo>
                  <a:lnTo>
                    <a:pt x="91" y="89"/>
                  </a:lnTo>
                  <a:lnTo>
                    <a:pt x="94" y="94"/>
                  </a:lnTo>
                  <a:lnTo>
                    <a:pt x="96" y="102"/>
                  </a:lnTo>
                  <a:lnTo>
                    <a:pt x="96" y="110"/>
                  </a:lnTo>
                  <a:lnTo>
                    <a:pt x="94" y="127"/>
                  </a:lnTo>
                  <a:lnTo>
                    <a:pt x="85" y="140"/>
                  </a:lnTo>
                  <a:close/>
                  <a:moveTo>
                    <a:pt x="47" y="10"/>
                  </a:moveTo>
                  <a:lnTo>
                    <a:pt x="17" y="10"/>
                  </a:lnTo>
                  <a:lnTo>
                    <a:pt x="14" y="13"/>
                  </a:lnTo>
                  <a:lnTo>
                    <a:pt x="14" y="62"/>
                  </a:lnTo>
                  <a:lnTo>
                    <a:pt x="14" y="70"/>
                  </a:lnTo>
                  <a:lnTo>
                    <a:pt x="30" y="70"/>
                  </a:lnTo>
                  <a:lnTo>
                    <a:pt x="44" y="67"/>
                  </a:lnTo>
                  <a:lnTo>
                    <a:pt x="61" y="64"/>
                  </a:lnTo>
                  <a:lnTo>
                    <a:pt x="66" y="59"/>
                  </a:lnTo>
                  <a:lnTo>
                    <a:pt x="72" y="54"/>
                  </a:lnTo>
                  <a:lnTo>
                    <a:pt x="74" y="48"/>
                  </a:lnTo>
                  <a:lnTo>
                    <a:pt x="74" y="37"/>
                  </a:lnTo>
                  <a:lnTo>
                    <a:pt x="72" y="27"/>
                  </a:lnTo>
                  <a:lnTo>
                    <a:pt x="66" y="19"/>
                  </a:lnTo>
                  <a:lnTo>
                    <a:pt x="58" y="13"/>
                  </a:lnTo>
                  <a:lnTo>
                    <a:pt x="47" y="10"/>
                  </a:lnTo>
                  <a:close/>
                  <a:moveTo>
                    <a:pt x="39" y="81"/>
                  </a:moveTo>
                  <a:lnTo>
                    <a:pt x="39" y="81"/>
                  </a:lnTo>
                  <a:lnTo>
                    <a:pt x="14" y="81"/>
                  </a:lnTo>
                  <a:lnTo>
                    <a:pt x="14" y="97"/>
                  </a:lnTo>
                  <a:lnTo>
                    <a:pt x="17" y="143"/>
                  </a:lnTo>
                  <a:lnTo>
                    <a:pt x="39" y="143"/>
                  </a:lnTo>
                  <a:lnTo>
                    <a:pt x="50" y="143"/>
                  </a:lnTo>
                  <a:lnTo>
                    <a:pt x="61" y="140"/>
                  </a:lnTo>
                  <a:lnTo>
                    <a:pt x="72" y="135"/>
                  </a:lnTo>
                  <a:lnTo>
                    <a:pt x="80" y="127"/>
                  </a:lnTo>
                  <a:lnTo>
                    <a:pt x="83" y="119"/>
                  </a:lnTo>
                  <a:lnTo>
                    <a:pt x="83" y="110"/>
                  </a:lnTo>
                  <a:lnTo>
                    <a:pt x="83" y="102"/>
                  </a:lnTo>
                  <a:lnTo>
                    <a:pt x="80" y="94"/>
                  </a:lnTo>
                  <a:lnTo>
                    <a:pt x="74" y="89"/>
                  </a:lnTo>
                  <a:lnTo>
                    <a:pt x="69" y="86"/>
                  </a:lnTo>
                  <a:lnTo>
                    <a:pt x="52" y="81"/>
                  </a:lnTo>
                  <a:lnTo>
                    <a:pt x="39"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5" name="Freeform 42"/>
            <p:cNvSpPr>
              <a:spLocks/>
            </p:cNvSpPr>
            <p:nvPr/>
          </p:nvSpPr>
          <p:spPr bwMode="auto">
            <a:xfrm>
              <a:off x="1744" y="786"/>
              <a:ext cx="85" cy="113"/>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3"/>
                </a:cxn>
                <a:cxn ang="0">
                  <a:pos x="35" y="113"/>
                </a:cxn>
                <a:cxn ang="0">
                  <a:pos x="35" y="113"/>
                </a:cxn>
                <a:cxn ang="0">
                  <a:pos x="24" y="111"/>
                </a:cxn>
                <a:cxn ang="0">
                  <a:pos x="13" y="108"/>
                </a:cxn>
                <a:cxn ang="0">
                  <a:pos x="13" y="108"/>
                </a:cxn>
                <a:cxn ang="0">
                  <a:pos x="8"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3" y="43"/>
                </a:cxn>
                <a:cxn ang="0">
                  <a:pos x="13" y="67"/>
                </a:cxn>
                <a:cxn ang="0">
                  <a:pos x="13" y="67"/>
                </a:cxn>
                <a:cxn ang="0">
                  <a:pos x="16" y="81"/>
                </a:cxn>
                <a:cxn ang="0">
                  <a:pos x="19" y="92"/>
                </a:cxn>
                <a:cxn ang="0">
                  <a:pos x="27" y="100"/>
                </a:cxn>
                <a:cxn ang="0">
                  <a:pos x="38" y="103"/>
                </a:cxn>
                <a:cxn ang="0">
                  <a:pos x="38" y="103"/>
                </a:cxn>
                <a:cxn ang="0">
                  <a:pos x="49" y="100"/>
                </a:cxn>
                <a:cxn ang="0">
                  <a:pos x="57" y="97"/>
                </a:cxn>
                <a:cxn ang="0">
                  <a:pos x="63" y="94"/>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3">
                  <a:moveTo>
                    <a:pt x="82" y="111"/>
                  </a:moveTo>
                  <a:lnTo>
                    <a:pt x="71" y="111"/>
                  </a:lnTo>
                  <a:lnTo>
                    <a:pt x="71" y="100"/>
                  </a:lnTo>
                  <a:lnTo>
                    <a:pt x="63" y="105"/>
                  </a:lnTo>
                  <a:lnTo>
                    <a:pt x="55" y="111"/>
                  </a:lnTo>
                  <a:lnTo>
                    <a:pt x="46" y="113"/>
                  </a:lnTo>
                  <a:lnTo>
                    <a:pt x="35" y="113"/>
                  </a:lnTo>
                  <a:lnTo>
                    <a:pt x="24" y="111"/>
                  </a:lnTo>
                  <a:lnTo>
                    <a:pt x="13" y="108"/>
                  </a:lnTo>
                  <a:lnTo>
                    <a:pt x="8" y="103"/>
                  </a:lnTo>
                  <a:lnTo>
                    <a:pt x="5" y="97"/>
                  </a:lnTo>
                  <a:lnTo>
                    <a:pt x="2" y="84"/>
                  </a:lnTo>
                  <a:lnTo>
                    <a:pt x="2" y="57"/>
                  </a:lnTo>
                  <a:lnTo>
                    <a:pt x="2" y="43"/>
                  </a:lnTo>
                  <a:lnTo>
                    <a:pt x="0" y="3"/>
                  </a:lnTo>
                  <a:lnTo>
                    <a:pt x="2" y="0"/>
                  </a:lnTo>
                  <a:lnTo>
                    <a:pt x="13" y="0"/>
                  </a:lnTo>
                  <a:lnTo>
                    <a:pt x="16" y="0"/>
                  </a:lnTo>
                  <a:lnTo>
                    <a:pt x="13" y="43"/>
                  </a:lnTo>
                  <a:lnTo>
                    <a:pt x="13" y="67"/>
                  </a:lnTo>
                  <a:lnTo>
                    <a:pt x="16" y="81"/>
                  </a:lnTo>
                  <a:lnTo>
                    <a:pt x="19" y="92"/>
                  </a:lnTo>
                  <a:lnTo>
                    <a:pt x="27" y="100"/>
                  </a:lnTo>
                  <a:lnTo>
                    <a:pt x="38" y="103"/>
                  </a:lnTo>
                  <a:lnTo>
                    <a:pt x="49" y="100"/>
                  </a:lnTo>
                  <a:lnTo>
                    <a:pt x="57" y="97"/>
                  </a:lnTo>
                  <a:lnTo>
                    <a:pt x="63" y="94"/>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6" name="Freeform 41"/>
            <p:cNvSpPr>
              <a:spLocks/>
            </p:cNvSpPr>
            <p:nvPr/>
          </p:nvSpPr>
          <p:spPr bwMode="auto">
            <a:xfrm>
              <a:off x="1859" y="783"/>
              <a:ext cx="72" cy="116"/>
            </a:xfrm>
            <a:custGeom>
              <a:avLst/>
              <a:gdLst/>
              <a:ahLst/>
              <a:cxnLst>
                <a:cxn ang="0">
                  <a:pos x="30" y="116"/>
                </a:cxn>
                <a:cxn ang="0">
                  <a:pos x="30" y="116"/>
                </a:cxn>
                <a:cxn ang="0">
                  <a:pos x="17" y="114"/>
                </a:cxn>
                <a:cxn ang="0">
                  <a:pos x="0" y="108"/>
                </a:cxn>
                <a:cxn ang="0">
                  <a:pos x="0" y="106"/>
                </a:cxn>
                <a:cxn ang="0">
                  <a:pos x="0" y="106"/>
                </a:cxn>
                <a:cxn ang="0">
                  <a:pos x="0" y="95"/>
                </a:cxn>
                <a:cxn ang="0">
                  <a:pos x="3" y="92"/>
                </a:cxn>
                <a:cxn ang="0">
                  <a:pos x="3" y="92"/>
                </a:cxn>
                <a:cxn ang="0">
                  <a:pos x="17" y="103"/>
                </a:cxn>
                <a:cxn ang="0">
                  <a:pos x="25" y="106"/>
                </a:cxn>
                <a:cxn ang="0">
                  <a:pos x="33" y="106"/>
                </a:cxn>
                <a:cxn ang="0">
                  <a:pos x="33" y="106"/>
                </a:cxn>
                <a:cxn ang="0">
                  <a:pos x="41" y="106"/>
                </a:cxn>
                <a:cxn ang="0">
                  <a:pos x="50" y="100"/>
                </a:cxn>
                <a:cxn ang="0">
                  <a:pos x="55" y="95"/>
                </a:cxn>
                <a:cxn ang="0">
                  <a:pos x="58" y="84"/>
                </a:cxn>
                <a:cxn ang="0">
                  <a:pos x="58" y="84"/>
                </a:cxn>
                <a:cxn ang="0">
                  <a:pos x="55" y="76"/>
                </a:cxn>
                <a:cxn ang="0">
                  <a:pos x="50" y="68"/>
                </a:cxn>
                <a:cxn ang="0">
                  <a:pos x="39" y="65"/>
                </a:cxn>
                <a:cxn ang="0">
                  <a:pos x="30" y="62"/>
                </a:cxn>
                <a:cxn ang="0">
                  <a:pos x="19" y="60"/>
                </a:cxn>
                <a:cxn ang="0">
                  <a:pos x="8" y="54"/>
                </a:cxn>
                <a:cxn ang="0">
                  <a:pos x="3" y="46"/>
                </a:cxn>
                <a:cxn ang="0">
                  <a:pos x="0" y="33"/>
                </a:cxn>
                <a:cxn ang="0">
                  <a:pos x="0" y="33"/>
                </a:cxn>
                <a:cxn ang="0">
                  <a:pos x="0" y="24"/>
                </a:cxn>
                <a:cxn ang="0">
                  <a:pos x="3" y="16"/>
                </a:cxn>
                <a:cxn ang="0">
                  <a:pos x="11" y="8"/>
                </a:cxn>
                <a:cxn ang="0">
                  <a:pos x="25" y="3"/>
                </a:cxn>
                <a:cxn ang="0">
                  <a:pos x="36" y="0"/>
                </a:cxn>
                <a:cxn ang="0">
                  <a:pos x="36" y="0"/>
                </a:cxn>
                <a:cxn ang="0">
                  <a:pos x="52" y="3"/>
                </a:cxn>
                <a:cxn ang="0">
                  <a:pos x="66" y="8"/>
                </a:cxn>
                <a:cxn ang="0">
                  <a:pos x="66" y="8"/>
                </a:cxn>
                <a:cxn ang="0">
                  <a:pos x="66" y="8"/>
                </a:cxn>
                <a:cxn ang="0">
                  <a:pos x="66" y="22"/>
                </a:cxn>
                <a:cxn ang="0">
                  <a:pos x="63" y="22"/>
                </a:cxn>
                <a:cxn ang="0">
                  <a:pos x="63" y="22"/>
                </a:cxn>
                <a:cxn ang="0">
                  <a:pos x="50" y="14"/>
                </a:cxn>
                <a:cxn ang="0">
                  <a:pos x="36" y="14"/>
                </a:cxn>
                <a:cxn ang="0">
                  <a:pos x="36" y="14"/>
                </a:cxn>
                <a:cxn ang="0">
                  <a:pos x="28" y="14"/>
                </a:cxn>
                <a:cxn ang="0">
                  <a:pos x="22" y="16"/>
                </a:cxn>
                <a:cxn ang="0">
                  <a:pos x="17" y="22"/>
                </a:cxn>
                <a:cxn ang="0">
                  <a:pos x="14" y="30"/>
                </a:cxn>
                <a:cxn ang="0">
                  <a:pos x="14" y="30"/>
                </a:cxn>
                <a:cxn ang="0">
                  <a:pos x="17" y="41"/>
                </a:cxn>
                <a:cxn ang="0">
                  <a:pos x="22" y="46"/>
                </a:cxn>
                <a:cxn ang="0">
                  <a:pos x="41" y="52"/>
                </a:cxn>
                <a:cxn ang="0">
                  <a:pos x="52" y="57"/>
                </a:cxn>
                <a:cxn ang="0">
                  <a:pos x="63" y="62"/>
                </a:cxn>
                <a:cxn ang="0">
                  <a:pos x="69" y="70"/>
                </a:cxn>
                <a:cxn ang="0">
                  <a:pos x="72" y="84"/>
                </a:cxn>
                <a:cxn ang="0">
                  <a:pos x="72" y="84"/>
                </a:cxn>
                <a:cxn ang="0">
                  <a:pos x="69" y="92"/>
                </a:cxn>
                <a:cxn ang="0">
                  <a:pos x="69" y="97"/>
                </a:cxn>
                <a:cxn ang="0">
                  <a:pos x="63" y="106"/>
                </a:cxn>
                <a:cxn ang="0">
                  <a:pos x="58" y="108"/>
                </a:cxn>
                <a:cxn ang="0">
                  <a:pos x="47" y="114"/>
                </a:cxn>
                <a:cxn ang="0">
                  <a:pos x="30" y="116"/>
                </a:cxn>
                <a:cxn ang="0">
                  <a:pos x="30" y="116"/>
                </a:cxn>
              </a:cxnLst>
              <a:rect l="0" t="0" r="r" b="b"/>
              <a:pathLst>
                <a:path w="72" h="116">
                  <a:moveTo>
                    <a:pt x="30" y="116"/>
                  </a:moveTo>
                  <a:lnTo>
                    <a:pt x="30" y="116"/>
                  </a:lnTo>
                  <a:lnTo>
                    <a:pt x="17" y="114"/>
                  </a:lnTo>
                  <a:lnTo>
                    <a:pt x="0" y="108"/>
                  </a:lnTo>
                  <a:lnTo>
                    <a:pt x="0" y="106"/>
                  </a:lnTo>
                  <a:lnTo>
                    <a:pt x="0" y="95"/>
                  </a:lnTo>
                  <a:lnTo>
                    <a:pt x="3" y="92"/>
                  </a:lnTo>
                  <a:lnTo>
                    <a:pt x="17" y="103"/>
                  </a:lnTo>
                  <a:lnTo>
                    <a:pt x="25" y="106"/>
                  </a:lnTo>
                  <a:lnTo>
                    <a:pt x="33" y="106"/>
                  </a:lnTo>
                  <a:lnTo>
                    <a:pt x="41" y="106"/>
                  </a:lnTo>
                  <a:lnTo>
                    <a:pt x="50" y="100"/>
                  </a:lnTo>
                  <a:lnTo>
                    <a:pt x="55" y="95"/>
                  </a:lnTo>
                  <a:lnTo>
                    <a:pt x="58" y="84"/>
                  </a:lnTo>
                  <a:lnTo>
                    <a:pt x="55" y="76"/>
                  </a:lnTo>
                  <a:lnTo>
                    <a:pt x="50" y="68"/>
                  </a:lnTo>
                  <a:lnTo>
                    <a:pt x="39" y="65"/>
                  </a:lnTo>
                  <a:lnTo>
                    <a:pt x="30" y="62"/>
                  </a:lnTo>
                  <a:lnTo>
                    <a:pt x="19" y="60"/>
                  </a:lnTo>
                  <a:lnTo>
                    <a:pt x="8" y="54"/>
                  </a:lnTo>
                  <a:lnTo>
                    <a:pt x="3" y="46"/>
                  </a:lnTo>
                  <a:lnTo>
                    <a:pt x="0" y="33"/>
                  </a:lnTo>
                  <a:lnTo>
                    <a:pt x="0" y="24"/>
                  </a:lnTo>
                  <a:lnTo>
                    <a:pt x="3" y="16"/>
                  </a:lnTo>
                  <a:lnTo>
                    <a:pt x="11" y="8"/>
                  </a:lnTo>
                  <a:lnTo>
                    <a:pt x="25" y="3"/>
                  </a:lnTo>
                  <a:lnTo>
                    <a:pt x="36" y="0"/>
                  </a:lnTo>
                  <a:lnTo>
                    <a:pt x="52" y="3"/>
                  </a:lnTo>
                  <a:lnTo>
                    <a:pt x="66" y="8"/>
                  </a:lnTo>
                  <a:lnTo>
                    <a:pt x="66" y="22"/>
                  </a:lnTo>
                  <a:lnTo>
                    <a:pt x="63" y="22"/>
                  </a:lnTo>
                  <a:lnTo>
                    <a:pt x="50" y="14"/>
                  </a:lnTo>
                  <a:lnTo>
                    <a:pt x="36" y="14"/>
                  </a:lnTo>
                  <a:lnTo>
                    <a:pt x="28" y="14"/>
                  </a:lnTo>
                  <a:lnTo>
                    <a:pt x="22" y="16"/>
                  </a:lnTo>
                  <a:lnTo>
                    <a:pt x="17" y="22"/>
                  </a:lnTo>
                  <a:lnTo>
                    <a:pt x="14" y="30"/>
                  </a:lnTo>
                  <a:lnTo>
                    <a:pt x="17" y="41"/>
                  </a:lnTo>
                  <a:lnTo>
                    <a:pt x="22" y="46"/>
                  </a:lnTo>
                  <a:lnTo>
                    <a:pt x="41" y="52"/>
                  </a:lnTo>
                  <a:lnTo>
                    <a:pt x="52" y="57"/>
                  </a:lnTo>
                  <a:lnTo>
                    <a:pt x="63" y="62"/>
                  </a:lnTo>
                  <a:lnTo>
                    <a:pt x="69" y="70"/>
                  </a:lnTo>
                  <a:lnTo>
                    <a:pt x="72" y="84"/>
                  </a:lnTo>
                  <a:lnTo>
                    <a:pt x="69" y="92"/>
                  </a:lnTo>
                  <a:lnTo>
                    <a:pt x="69" y="97"/>
                  </a:lnTo>
                  <a:lnTo>
                    <a:pt x="63" y="106"/>
                  </a:lnTo>
                  <a:lnTo>
                    <a:pt x="58" y="108"/>
                  </a:lnTo>
                  <a:lnTo>
                    <a:pt x="47"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7" name="Freeform 40"/>
            <p:cNvSpPr>
              <a:spLocks noEditPoints="1"/>
            </p:cNvSpPr>
            <p:nvPr/>
          </p:nvSpPr>
          <p:spPr bwMode="auto">
            <a:xfrm>
              <a:off x="1958" y="732"/>
              <a:ext cx="17" cy="165"/>
            </a:xfrm>
            <a:custGeom>
              <a:avLst/>
              <a:gdLst/>
              <a:ahLst/>
              <a:cxnLst>
                <a:cxn ang="0">
                  <a:pos x="17" y="16"/>
                </a:cxn>
                <a:cxn ang="0">
                  <a:pos x="17" y="19"/>
                </a:cxn>
                <a:cxn ang="0">
                  <a:pos x="17" y="19"/>
                </a:cxn>
                <a:cxn ang="0">
                  <a:pos x="3" y="19"/>
                </a:cxn>
                <a:cxn ang="0">
                  <a:pos x="0" y="16"/>
                </a:cxn>
                <a:cxn ang="0">
                  <a:pos x="0" y="16"/>
                </a:cxn>
                <a:cxn ang="0">
                  <a:pos x="0" y="5"/>
                </a:cxn>
                <a:cxn ang="0">
                  <a:pos x="3" y="3"/>
                </a:cxn>
                <a:cxn ang="0">
                  <a:pos x="3" y="3"/>
                </a:cxn>
                <a:cxn ang="0">
                  <a:pos x="17" y="0"/>
                </a:cxn>
                <a:cxn ang="0">
                  <a:pos x="17" y="3"/>
                </a:cxn>
                <a:cxn ang="0">
                  <a:pos x="17" y="3"/>
                </a:cxn>
                <a:cxn ang="0">
                  <a:pos x="17" y="16"/>
                </a:cxn>
                <a:cxn ang="0">
                  <a:pos x="17" y="16"/>
                </a:cxn>
                <a:cxn ang="0">
                  <a:pos x="17" y="165"/>
                </a:cxn>
                <a:cxn ang="0">
                  <a:pos x="17" y="165"/>
                </a:cxn>
                <a:cxn ang="0">
                  <a:pos x="6" y="165"/>
                </a:cxn>
                <a:cxn ang="0">
                  <a:pos x="3" y="165"/>
                </a:cxn>
                <a:cxn ang="0">
                  <a:pos x="3" y="165"/>
                </a:cxn>
                <a:cxn ang="0">
                  <a:pos x="3" y="138"/>
                </a:cxn>
                <a:cxn ang="0">
                  <a:pos x="3" y="138"/>
                </a:cxn>
                <a:cxn ang="0">
                  <a:pos x="3" y="97"/>
                </a:cxn>
                <a:cxn ang="0">
                  <a:pos x="3" y="57"/>
                </a:cxn>
                <a:cxn ang="0">
                  <a:pos x="3" y="57"/>
                </a:cxn>
                <a:cxn ang="0">
                  <a:pos x="3" y="57"/>
                </a:cxn>
                <a:cxn ang="0">
                  <a:pos x="17" y="54"/>
                </a:cxn>
                <a:cxn ang="0">
                  <a:pos x="17" y="54"/>
                </a:cxn>
                <a:cxn ang="0">
                  <a:pos x="17" y="54"/>
                </a:cxn>
                <a:cxn ang="0">
                  <a:pos x="17" y="78"/>
                </a:cxn>
                <a:cxn ang="0">
                  <a:pos x="17" y="78"/>
                </a:cxn>
                <a:cxn ang="0">
                  <a:pos x="17" y="165"/>
                </a:cxn>
                <a:cxn ang="0">
                  <a:pos x="17" y="165"/>
                </a:cxn>
              </a:cxnLst>
              <a:rect l="0" t="0" r="r" b="b"/>
              <a:pathLst>
                <a:path w="17" h="165">
                  <a:moveTo>
                    <a:pt x="17" y="16"/>
                  </a:moveTo>
                  <a:lnTo>
                    <a:pt x="17" y="19"/>
                  </a:lnTo>
                  <a:lnTo>
                    <a:pt x="3" y="19"/>
                  </a:lnTo>
                  <a:lnTo>
                    <a:pt x="0" y="16"/>
                  </a:lnTo>
                  <a:lnTo>
                    <a:pt x="0" y="5"/>
                  </a:lnTo>
                  <a:lnTo>
                    <a:pt x="3" y="3"/>
                  </a:lnTo>
                  <a:lnTo>
                    <a:pt x="17" y="0"/>
                  </a:lnTo>
                  <a:lnTo>
                    <a:pt x="17" y="3"/>
                  </a:lnTo>
                  <a:lnTo>
                    <a:pt x="17" y="16"/>
                  </a:lnTo>
                  <a:close/>
                  <a:moveTo>
                    <a:pt x="17" y="165"/>
                  </a:moveTo>
                  <a:lnTo>
                    <a:pt x="17" y="165"/>
                  </a:lnTo>
                  <a:lnTo>
                    <a:pt x="6" y="165"/>
                  </a:lnTo>
                  <a:lnTo>
                    <a:pt x="3" y="165"/>
                  </a:lnTo>
                  <a:lnTo>
                    <a:pt x="3" y="138"/>
                  </a:lnTo>
                  <a:lnTo>
                    <a:pt x="3" y="97"/>
                  </a:lnTo>
                  <a:lnTo>
                    <a:pt x="3" y="57"/>
                  </a:lnTo>
                  <a:lnTo>
                    <a:pt x="17" y="54"/>
                  </a:lnTo>
                  <a:lnTo>
                    <a:pt x="17" y="78"/>
                  </a:lnTo>
                  <a:lnTo>
                    <a:pt x="17"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8" name="Freeform 39"/>
            <p:cNvSpPr>
              <a:spLocks/>
            </p:cNvSpPr>
            <p:nvPr/>
          </p:nvSpPr>
          <p:spPr bwMode="auto">
            <a:xfrm>
              <a:off x="2010" y="783"/>
              <a:ext cx="86" cy="114"/>
            </a:xfrm>
            <a:custGeom>
              <a:avLst/>
              <a:gdLst/>
              <a:ahLst/>
              <a:cxnLst>
                <a:cxn ang="0">
                  <a:pos x="86" y="114"/>
                </a:cxn>
                <a:cxn ang="0">
                  <a:pos x="86" y="114"/>
                </a:cxn>
                <a:cxn ang="0">
                  <a:pos x="72" y="114"/>
                </a:cxn>
                <a:cxn ang="0">
                  <a:pos x="72" y="114"/>
                </a:cxn>
                <a:cxn ang="0">
                  <a:pos x="72" y="114"/>
                </a:cxn>
                <a:cxn ang="0">
                  <a:pos x="72" y="84"/>
                </a:cxn>
                <a:cxn ang="0">
                  <a:pos x="72" y="84"/>
                </a:cxn>
                <a:cxn ang="0">
                  <a:pos x="72" y="43"/>
                </a:cxn>
                <a:cxn ang="0">
                  <a:pos x="72" y="43"/>
                </a:cxn>
                <a:cxn ang="0">
                  <a:pos x="72" y="33"/>
                </a:cxn>
                <a:cxn ang="0">
                  <a:pos x="66" y="22"/>
                </a:cxn>
                <a:cxn ang="0">
                  <a:pos x="61" y="16"/>
                </a:cxn>
                <a:cxn ang="0">
                  <a:pos x="50" y="14"/>
                </a:cxn>
                <a:cxn ang="0">
                  <a:pos x="50" y="14"/>
                </a:cxn>
                <a:cxn ang="0">
                  <a:pos x="42" y="14"/>
                </a:cxn>
                <a:cxn ang="0">
                  <a:pos x="31" y="16"/>
                </a:cxn>
                <a:cxn ang="0">
                  <a:pos x="17" y="27"/>
                </a:cxn>
                <a:cxn ang="0">
                  <a:pos x="17" y="33"/>
                </a:cxn>
                <a:cxn ang="0">
                  <a:pos x="17" y="33"/>
                </a:cxn>
                <a:cxn ang="0">
                  <a:pos x="17" y="114"/>
                </a:cxn>
                <a:cxn ang="0">
                  <a:pos x="17" y="114"/>
                </a:cxn>
                <a:cxn ang="0">
                  <a:pos x="17" y="114"/>
                </a:cxn>
                <a:cxn ang="0">
                  <a:pos x="6" y="114"/>
                </a:cxn>
                <a:cxn ang="0">
                  <a:pos x="3" y="114"/>
                </a:cxn>
                <a:cxn ang="0">
                  <a:pos x="3" y="114"/>
                </a:cxn>
                <a:cxn ang="0">
                  <a:pos x="3" y="87"/>
                </a:cxn>
                <a:cxn ang="0">
                  <a:pos x="3" y="70"/>
                </a:cxn>
                <a:cxn ang="0">
                  <a:pos x="3" y="70"/>
                </a:cxn>
                <a:cxn ang="0">
                  <a:pos x="0" y="6"/>
                </a:cxn>
                <a:cxn ang="0">
                  <a:pos x="3" y="3"/>
                </a:cxn>
                <a:cxn ang="0">
                  <a:pos x="3" y="3"/>
                </a:cxn>
                <a:cxn ang="0">
                  <a:pos x="14" y="3"/>
                </a:cxn>
                <a:cxn ang="0">
                  <a:pos x="17" y="3"/>
                </a:cxn>
                <a:cxn ang="0">
                  <a:pos x="17" y="3"/>
                </a:cxn>
                <a:cxn ang="0">
                  <a:pos x="17" y="14"/>
                </a:cxn>
                <a:cxn ang="0">
                  <a:pos x="17" y="14"/>
                </a:cxn>
                <a:cxn ang="0">
                  <a:pos x="33" y="6"/>
                </a:cxn>
                <a:cxn ang="0">
                  <a:pos x="42" y="3"/>
                </a:cxn>
                <a:cxn ang="0">
                  <a:pos x="53" y="0"/>
                </a:cxn>
                <a:cxn ang="0">
                  <a:pos x="53" y="0"/>
                </a:cxn>
                <a:cxn ang="0">
                  <a:pos x="61" y="3"/>
                </a:cxn>
                <a:cxn ang="0">
                  <a:pos x="69" y="6"/>
                </a:cxn>
                <a:cxn ang="0">
                  <a:pos x="77" y="11"/>
                </a:cxn>
                <a:cxn ang="0">
                  <a:pos x="83" y="19"/>
                </a:cxn>
                <a:cxn ang="0">
                  <a:pos x="83" y="19"/>
                </a:cxn>
                <a:cxn ang="0">
                  <a:pos x="86" y="33"/>
                </a:cxn>
                <a:cxn ang="0">
                  <a:pos x="86" y="46"/>
                </a:cxn>
                <a:cxn ang="0">
                  <a:pos x="86" y="68"/>
                </a:cxn>
                <a:cxn ang="0">
                  <a:pos x="86" y="68"/>
                </a:cxn>
                <a:cxn ang="0">
                  <a:pos x="86" y="114"/>
                </a:cxn>
                <a:cxn ang="0">
                  <a:pos x="86" y="114"/>
                </a:cxn>
              </a:cxnLst>
              <a:rect l="0" t="0" r="r" b="b"/>
              <a:pathLst>
                <a:path w="86" h="114">
                  <a:moveTo>
                    <a:pt x="86" y="114"/>
                  </a:moveTo>
                  <a:lnTo>
                    <a:pt x="86" y="114"/>
                  </a:lnTo>
                  <a:lnTo>
                    <a:pt x="72" y="114"/>
                  </a:lnTo>
                  <a:lnTo>
                    <a:pt x="72" y="84"/>
                  </a:lnTo>
                  <a:lnTo>
                    <a:pt x="72" y="43"/>
                  </a:lnTo>
                  <a:lnTo>
                    <a:pt x="72" y="33"/>
                  </a:lnTo>
                  <a:lnTo>
                    <a:pt x="66" y="22"/>
                  </a:lnTo>
                  <a:lnTo>
                    <a:pt x="61" y="16"/>
                  </a:lnTo>
                  <a:lnTo>
                    <a:pt x="50" y="14"/>
                  </a:lnTo>
                  <a:lnTo>
                    <a:pt x="42" y="14"/>
                  </a:lnTo>
                  <a:lnTo>
                    <a:pt x="31" y="16"/>
                  </a:lnTo>
                  <a:lnTo>
                    <a:pt x="17" y="27"/>
                  </a:lnTo>
                  <a:lnTo>
                    <a:pt x="17" y="33"/>
                  </a:lnTo>
                  <a:lnTo>
                    <a:pt x="17" y="114"/>
                  </a:lnTo>
                  <a:lnTo>
                    <a:pt x="6" y="114"/>
                  </a:lnTo>
                  <a:lnTo>
                    <a:pt x="3" y="114"/>
                  </a:lnTo>
                  <a:lnTo>
                    <a:pt x="3" y="87"/>
                  </a:lnTo>
                  <a:lnTo>
                    <a:pt x="3" y="70"/>
                  </a:lnTo>
                  <a:lnTo>
                    <a:pt x="0" y="6"/>
                  </a:lnTo>
                  <a:lnTo>
                    <a:pt x="3" y="3"/>
                  </a:lnTo>
                  <a:lnTo>
                    <a:pt x="14" y="3"/>
                  </a:lnTo>
                  <a:lnTo>
                    <a:pt x="17" y="3"/>
                  </a:lnTo>
                  <a:lnTo>
                    <a:pt x="17" y="14"/>
                  </a:lnTo>
                  <a:lnTo>
                    <a:pt x="33" y="6"/>
                  </a:lnTo>
                  <a:lnTo>
                    <a:pt x="42" y="3"/>
                  </a:lnTo>
                  <a:lnTo>
                    <a:pt x="53" y="0"/>
                  </a:lnTo>
                  <a:lnTo>
                    <a:pt x="61" y="3"/>
                  </a:lnTo>
                  <a:lnTo>
                    <a:pt x="69" y="6"/>
                  </a:lnTo>
                  <a:lnTo>
                    <a:pt x="77" y="11"/>
                  </a:lnTo>
                  <a:lnTo>
                    <a:pt x="83" y="19"/>
                  </a:lnTo>
                  <a:lnTo>
                    <a:pt x="86" y="33"/>
                  </a:lnTo>
                  <a:lnTo>
                    <a:pt x="86" y="46"/>
                  </a:lnTo>
                  <a:lnTo>
                    <a:pt x="86" y="68"/>
                  </a:lnTo>
                  <a:lnTo>
                    <a:pt x="86"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9" name="Freeform 38"/>
            <p:cNvSpPr>
              <a:spLocks noEditPoints="1"/>
            </p:cNvSpPr>
            <p:nvPr/>
          </p:nvSpPr>
          <p:spPr bwMode="auto">
            <a:xfrm>
              <a:off x="2129" y="783"/>
              <a:ext cx="90" cy="116"/>
            </a:xfrm>
            <a:custGeom>
              <a:avLst/>
              <a:gdLst/>
              <a:ahLst/>
              <a:cxnLst>
                <a:cxn ang="0">
                  <a:pos x="90" y="57"/>
                </a:cxn>
                <a:cxn ang="0">
                  <a:pos x="11" y="57"/>
                </a:cxn>
                <a:cxn ang="0">
                  <a:pos x="11" y="57"/>
                </a:cxn>
                <a:cxn ang="0">
                  <a:pos x="13" y="76"/>
                </a:cxn>
                <a:cxn ang="0">
                  <a:pos x="22" y="89"/>
                </a:cxn>
                <a:cxn ang="0">
                  <a:pos x="27" y="97"/>
                </a:cxn>
                <a:cxn ang="0">
                  <a:pos x="35" y="100"/>
                </a:cxn>
                <a:cxn ang="0">
                  <a:pos x="44" y="103"/>
                </a:cxn>
                <a:cxn ang="0">
                  <a:pos x="52" y="106"/>
                </a:cxn>
                <a:cxn ang="0">
                  <a:pos x="52" y="106"/>
                </a:cxn>
                <a:cxn ang="0">
                  <a:pos x="60" y="103"/>
                </a:cxn>
                <a:cxn ang="0">
                  <a:pos x="71" y="100"/>
                </a:cxn>
                <a:cxn ang="0">
                  <a:pos x="77" y="97"/>
                </a:cxn>
                <a:cxn ang="0">
                  <a:pos x="85" y="89"/>
                </a:cxn>
                <a:cxn ang="0">
                  <a:pos x="88" y="92"/>
                </a:cxn>
                <a:cxn ang="0">
                  <a:pos x="88" y="92"/>
                </a:cxn>
                <a:cxn ang="0">
                  <a:pos x="85" y="103"/>
                </a:cxn>
                <a:cxn ang="0">
                  <a:pos x="85" y="106"/>
                </a:cxn>
                <a:cxn ang="0">
                  <a:pos x="85" y="106"/>
                </a:cxn>
                <a:cxn ang="0">
                  <a:pos x="68" y="114"/>
                </a:cxn>
                <a:cxn ang="0">
                  <a:pos x="49" y="116"/>
                </a:cxn>
                <a:cxn ang="0">
                  <a:pos x="49" y="116"/>
                </a:cxn>
                <a:cxn ang="0">
                  <a:pos x="38" y="116"/>
                </a:cxn>
                <a:cxn ang="0">
                  <a:pos x="27" y="111"/>
                </a:cxn>
                <a:cxn ang="0">
                  <a:pos x="19" y="108"/>
                </a:cxn>
                <a:cxn ang="0">
                  <a:pos x="11" y="100"/>
                </a:cxn>
                <a:cxn ang="0">
                  <a:pos x="5" y="92"/>
                </a:cxn>
                <a:cxn ang="0">
                  <a:pos x="2" y="81"/>
                </a:cxn>
                <a:cxn ang="0">
                  <a:pos x="0" y="70"/>
                </a:cxn>
                <a:cxn ang="0">
                  <a:pos x="0" y="60"/>
                </a:cxn>
                <a:cxn ang="0">
                  <a:pos x="0" y="60"/>
                </a:cxn>
                <a:cxn ang="0">
                  <a:pos x="2" y="35"/>
                </a:cxn>
                <a:cxn ang="0">
                  <a:pos x="5" y="27"/>
                </a:cxn>
                <a:cxn ang="0">
                  <a:pos x="11" y="16"/>
                </a:cxn>
                <a:cxn ang="0">
                  <a:pos x="16" y="11"/>
                </a:cxn>
                <a:cxn ang="0">
                  <a:pos x="27" y="6"/>
                </a:cxn>
                <a:cxn ang="0">
                  <a:pos x="35" y="3"/>
                </a:cxn>
                <a:cxn ang="0">
                  <a:pos x="46" y="0"/>
                </a:cxn>
                <a:cxn ang="0">
                  <a:pos x="46" y="0"/>
                </a:cxn>
                <a:cxn ang="0">
                  <a:pos x="57" y="3"/>
                </a:cxn>
                <a:cxn ang="0">
                  <a:pos x="68" y="6"/>
                </a:cxn>
                <a:cxn ang="0">
                  <a:pos x="74" y="11"/>
                </a:cxn>
                <a:cxn ang="0">
                  <a:pos x="79" y="16"/>
                </a:cxn>
                <a:cxn ang="0">
                  <a:pos x="85" y="24"/>
                </a:cxn>
                <a:cxn ang="0">
                  <a:pos x="88" y="35"/>
                </a:cxn>
                <a:cxn ang="0">
                  <a:pos x="90" y="57"/>
                </a:cxn>
                <a:cxn ang="0">
                  <a:pos x="90" y="57"/>
                </a:cxn>
                <a:cxn ang="0">
                  <a:pos x="46" y="11"/>
                </a:cxn>
                <a:cxn ang="0">
                  <a:pos x="46" y="11"/>
                </a:cxn>
                <a:cxn ang="0">
                  <a:pos x="33" y="14"/>
                </a:cxn>
                <a:cxn ang="0">
                  <a:pos x="22" y="22"/>
                </a:cxn>
                <a:cxn ang="0">
                  <a:pos x="16" y="33"/>
                </a:cxn>
                <a:cxn ang="0">
                  <a:pos x="13" y="46"/>
                </a:cxn>
                <a:cxn ang="0">
                  <a:pos x="77" y="46"/>
                </a:cxn>
                <a:cxn ang="0">
                  <a:pos x="77" y="46"/>
                </a:cxn>
                <a:cxn ang="0">
                  <a:pos x="74" y="33"/>
                </a:cxn>
                <a:cxn ang="0">
                  <a:pos x="68" y="22"/>
                </a:cxn>
                <a:cxn ang="0">
                  <a:pos x="60" y="14"/>
                </a:cxn>
                <a:cxn ang="0">
                  <a:pos x="46" y="11"/>
                </a:cxn>
                <a:cxn ang="0">
                  <a:pos x="46" y="11"/>
                </a:cxn>
              </a:cxnLst>
              <a:rect l="0" t="0" r="r" b="b"/>
              <a:pathLst>
                <a:path w="90" h="116">
                  <a:moveTo>
                    <a:pt x="90" y="57"/>
                  </a:moveTo>
                  <a:lnTo>
                    <a:pt x="11" y="57"/>
                  </a:lnTo>
                  <a:lnTo>
                    <a:pt x="13" y="76"/>
                  </a:lnTo>
                  <a:lnTo>
                    <a:pt x="22" y="89"/>
                  </a:lnTo>
                  <a:lnTo>
                    <a:pt x="27" y="97"/>
                  </a:lnTo>
                  <a:lnTo>
                    <a:pt x="35" y="100"/>
                  </a:lnTo>
                  <a:lnTo>
                    <a:pt x="44" y="103"/>
                  </a:lnTo>
                  <a:lnTo>
                    <a:pt x="52" y="106"/>
                  </a:lnTo>
                  <a:lnTo>
                    <a:pt x="60" y="103"/>
                  </a:lnTo>
                  <a:lnTo>
                    <a:pt x="71" y="100"/>
                  </a:lnTo>
                  <a:lnTo>
                    <a:pt x="77" y="97"/>
                  </a:lnTo>
                  <a:lnTo>
                    <a:pt x="85" y="89"/>
                  </a:lnTo>
                  <a:lnTo>
                    <a:pt x="88" y="92"/>
                  </a:lnTo>
                  <a:lnTo>
                    <a:pt x="85" y="103"/>
                  </a:lnTo>
                  <a:lnTo>
                    <a:pt x="85" y="106"/>
                  </a:lnTo>
                  <a:lnTo>
                    <a:pt x="68" y="114"/>
                  </a:lnTo>
                  <a:lnTo>
                    <a:pt x="49" y="116"/>
                  </a:lnTo>
                  <a:lnTo>
                    <a:pt x="38" y="116"/>
                  </a:lnTo>
                  <a:lnTo>
                    <a:pt x="27" y="111"/>
                  </a:lnTo>
                  <a:lnTo>
                    <a:pt x="19" y="108"/>
                  </a:lnTo>
                  <a:lnTo>
                    <a:pt x="11" y="100"/>
                  </a:lnTo>
                  <a:lnTo>
                    <a:pt x="5" y="92"/>
                  </a:lnTo>
                  <a:lnTo>
                    <a:pt x="2" y="81"/>
                  </a:lnTo>
                  <a:lnTo>
                    <a:pt x="0" y="70"/>
                  </a:lnTo>
                  <a:lnTo>
                    <a:pt x="0" y="60"/>
                  </a:lnTo>
                  <a:lnTo>
                    <a:pt x="2" y="35"/>
                  </a:lnTo>
                  <a:lnTo>
                    <a:pt x="5" y="27"/>
                  </a:lnTo>
                  <a:lnTo>
                    <a:pt x="11" y="16"/>
                  </a:lnTo>
                  <a:lnTo>
                    <a:pt x="16" y="11"/>
                  </a:lnTo>
                  <a:lnTo>
                    <a:pt x="27" y="6"/>
                  </a:lnTo>
                  <a:lnTo>
                    <a:pt x="35" y="3"/>
                  </a:lnTo>
                  <a:lnTo>
                    <a:pt x="46" y="0"/>
                  </a:lnTo>
                  <a:lnTo>
                    <a:pt x="57" y="3"/>
                  </a:lnTo>
                  <a:lnTo>
                    <a:pt x="68" y="6"/>
                  </a:lnTo>
                  <a:lnTo>
                    <a:pt x="74" y="11"/>
                  </a:lnTo>
                  <a:lnTo>
                    <a:pt x="79" y="16"/>
                  </a:lnTo>
                  <a:lnTo>
                    <a:pt x="85" y="24"/>
                  </a:lnTo>
                  <a:lnTo>
                    <a:pt x="88" y="35"/>
                  </a:lnTo>
                  <a:lnTo>
                    <a:pt x="90" y="57"/>
                  </a:lnTo>
                  <a:close/>
                  <a:moveTo>
                    <a:pt x="46" y="11"/>
                  </a:moveTo>
                  <a:lnTo>
                    <a:pt x="46" y="11"/>
                  </a:lnTo>
                  <a:lnTo>
                    <a:pt x="33" y="14"/>
                  </a:lnTo>
                  <a:lnTo>
                    <a:pt x="22" y="22"/>
                  </a:lnTo>
                  <a:lnTo>
                    <a:pt x="16" y="33"/>
                  </a:lnTo>
                  <a:lnTo>
                    <a:pt x="13" y="46"/>
                  </a:lnTo>
                  <a:lnTo>
                    <a:pt x="77" y="46"/>
                  </a:lnTo>
                  <a:lnTo>
                    <a:pt x="74" y="33"/>
                  </a:lnTo>
                  <a:lnTo>
                    <a:pt x="68" y="22"/>
                  </a:lnTo>
                  <a:lnTo>
                    <a:pt x="60" y="14"/>
                  </a:lnTo>
                  <a:lnTo>
                    <a:pt x="46"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37"/>
            <p:cNvSpPr>
              <a:spLocks/>
            </p:cNvSpPr>
            <p:nvPr/>
          </p:nvSpPr>
          <p:spPr bwMode="auto">
            <a:xfrm>
              <a:off x="2244" y="783"/>
              <a:ext cx="72" cy="116"/>
            </a:xfrm>
            <a:custGeom>
              <a:avLst/>
              <a:gdLst/>
              <a:ahLst/>
              <a:cxnLst>
                <a:cxn ang="0">
                  <a:pos x="30" y="116"/>
                </a:cxn>
                <a:cxn ang="0">
                  <a:pos x="30" y="116"/>
                </a:cxn>
                <a:cxn ang="0">
                  <a:pos x="14" y="114"/>
                </a:cxn>
                <a:cxn ang="0">
                  <a:pos x="0" y="108"/>
                </a:cxn>
                <a:cxn ang="0">
                  <a:pos x="0" y="106"/>
                </a:cxn>
                <a:cxn ang="0">
                  <a:pos x="0" y="106"/>
                </a:cxn>
                <a:cxn ang="0">
                  <a:pos x="0" y="95"/>
                </a:cxn>
                <a:cxn ang="0">
                  <a:pos x="3" y="92"/>
                </a:cxn>
                <a:cxn ang="0">
                  <a:pos x="3" y="92"/>
                </a:cxn>
                <a:cxn ang="0">
                  <a:pos x="17" y="103"/>
                </a:cxn>
                <a:cxn ang="0">
                  <a:pos x="22" y="106"/>
                </a:cxn>
                <a:cxn ang="0">
                  <a:pos x="30" y="106"/>
                </a:cxn>
                <a:cxn ang="0">
                  <a:pos x="30" y="106"/>
                </a:cxn>
                <a:cxn ang="0">
                  <a:pos x="41" y="106"/>
                </a:cxn>
                <a:cxn ang="0">
                  <a:pos x="50" y="100"/>
                </a:cxn>
                <a:cxn ang="0">
                  <a:pos x="55" y="95"/>
                </a:cxn>
                <a:cxn ang="0">
                  <a:pos x="58" y="84"/>
                </a:cxn>
                <a:cxn ang="0">
                  <a:pos x="58" y="84"/>
                </a:cxn>
                <a:cxn ang="0">
                  <a:pos x="55" y="76"/>
                </a:cxn>
                <a:cxn ang="0">
                  <a:pos x="50" y="68"/>
                </a:cxn>
                <a:cxn ang="0">
                  <a:pos x="39" y="65"/>
                </a:cxn>
                <a:cxn ang="0">
                  <a:pos x="28" y="62"/>
                </a:cxn>
                <a:cxn ang="0">
                  <a:pos x="17" y="60"/>
                </a:cxn>
                <a:cxn ang="0">
                  <a:pos x="8" y="54"/>
                </a:cxn>
                <a:cxn ang="0">
                  <a:pos x="3" y="46"/>
                </a:cxn>
                <a:cxn ang="0">
                  <a:pos x="0" y="33"/>
                </a:cxn>
                <a:cxn ang="0">
                  <a:pos x="0" y="33"/>
                </a:cxn>
                <a:cxn ang="0">
                  <a:pos x="0" y="24"/>
                </a:cxn>
                <a:cxn ang="0">
                  <a:pos x="3" y="16"/>
                </a:cxn>
                <a:cxn ang="0">
                  <a:pos x="11" y="8"/>
                </a:cxn>
                <a:cxn ang="0">
                  <a:pos x="22" y="3"/>
                </a:cxn>
                <a:cxn ang="0">
                  <a:pos x="36" y="0"/>
                </a:cxn>
                <a:cxn ang="0">
                  <a:pos x="36" y="0"/>
                </a:cxn>
                <a:cxn ang="0">
                  <a:pos x="50" y="3"/>
                </a:cxn>
                <a:cxn ang="0">
                  <a:pos x="63" y="8"/>
                </a:cxn>
                <a:cxn ang="0">
                  <a:pos x="66" y="8"/>
                </a:cxn>
                <a:cxn ang="0">
                  <a:pos x="66" y="8"/>
                </a:cxn>
                <a:cxn ang="0">
                  <a:pos x="63" y="22"/>
                </a:cxn>
                <a:cxn ang="0">
                  <a:pos x="63" y="22"/>
                </a:cxn>
                <a:cxn ang="0">
                  <a:pos x="63" y="22"/>
                </a:cxn>
                <a:cxn ang="0">
                  <a:pos x="50" y="14"/>
                </a:cxn>
                <a:cxn ang="0">
                  <a:pos x="36" y="14"/>
                </a:cxn>
                <a:cxn ang="0">
                  <a:pos x="36" y="14"/>
                </a:cxn>
                <a:cxn ang="0">
                  <a:pos x="28" y="14"/>
                </a:cxn>
                <a:cxn ang="0">
                  <a:pos x="19" y="16"/>
                </a:cxn>
                <a:cxn ang="0">
                  <a:pos x="14" y="22"/>
                </a:cxn>
                <a:cxn ang="0">
                  <a:pos x="11" y="30"/>
                </a:cxn>
                <a:cxn ang="0">
                  <a:pos x="11" y="30"/>
                </a:cxn>
                <a:cxn ang="0">
                  <a:pos x="14" y="41"/>
                </a:cxn>
                <a:cxn ang="0">
                  <a:pos x="22" y="46"/>
                </a:cxn>
                <a:cxn ang="0">
                  <a:pos x="41" y="52"/>
                </a:cxn>
                <a:cxn ang="0">
                  <a:pos x="52" y="57"/>
                </a:cxn>
                <a:cxn ang="0">
                  <a:pos x="61" y="62"/>
                </a:cxn>
                <a:cxn ang="0">
                  <a:pos x="69" y="70"/>
                </a:cxn>
                <a:cxn ang="0">
                  <a:pos x="72" y="84"/>
                </a:cxn>
                <a:cxn ang="0">
                  <a:pos x="72" y="84"/>
                </a:cxn>
                <a:cxn ang="0">
                  <a:pos x="69" y="92"/>
                </a:cxn>
                <a:cxn ang="0">
                  <a:pos x="66" y="97"/>
                </a:cxn>
                <a:cxn ang="0">
                  <a:pos x="63" y="106"/>
                </a:cxn>
                <a:cxn ang="0">
                  <a:pos x="58" y="108"/>
                </a:cxn>
                <a:cxn ang="0">
                  <a:pos x="44" y="114"/>
                </a:cxn>
                <a:cxn ang="0">
                  <a:pos x="30" y="116"/>
                </a:cxn>
                <a:cxn ang="0">
                  <a:pos x="30" y="116"/>
                </a:cxn>
              </a:cxnLst>
              <a:rect l="0" t="0" r="r" b="b"/>
              <a:pathLst>
                <a:path w="72" h="116">
                  <a:moveTo>
                    <a:pt x="30" y="116"/>
                  </a:moveTo>
                  <a:lnTo>
                    <a:pt x="30" y="116"/>
                  </a:lnTo>
                  <a:lnTo>
                    <a:pt x="14" y="114"/>
                  </a:lnTo>
                  <a:lnTo>
                    <a:pt x="0" y="108"/>
                  </a:lnTo>
                  <a:lnTo>
                    <a:pt x="0" y="106"/>
                  </a:lnTo>
                  <a:lnTo>
                    <a:pt x="0" y="95"/>
                  </a:lnTo>
                  <a:lnTo>
                    <a:pt x="3" y="92"/>
                  </a:lnTo>
                  <a:lnTo>
                    <a:pt x="17" y="103"/>
                  </a:lnTo>
                  <a:lnTo>
                    <a:pt x="22" y="106"/>
                  </a:lnTo>
                  <a:lnTo>
                    <a:pt x="30" y="106"/>
                  </a:lnTo>
                  <a:lnTo>
                    <a:pt x="41" y="106"/>
                  </a:lnTo>
                  <a:lnTo>
                    <a:pt x="50" y="100"/>
                  </a:lnTo>
                  <a:lnTo>
                    <a:pt x="55" y="95"/>
                  </a:lnTo>
                  <a:lnTo>
                    <a:pt x="58" y="84"/>
                  </a:lnTo>
                  <a:lnTo>
                    <a:pt x="55" y="76"/>
                  </a:lnTo>
                  <a:lnTo>
                    <a:pt x="50" y="68"/>
                  </a:lnTo>
                  <a:lnTo>
                    <a:pt x="39" y="65"/>
                  </a:lnTo>
                  <a:lnTo>
                    <a:pt x="28" y="62"/>
                  </a:lnTo>
                  <a:lnTo>
                    <a:pt x="17" y="60"/>
                  </a:lnTo>
                  <a:lnTo>
                    <a:pt x="8" y="54"/>
                  </a:lnTo>
                  <a:lnTo>
                    <a:pt x="3" y="46"/>
                  </a:lnTo>
                  <a:lnTo>
                    <a:pt x="0" y="33"/>
                  </a:lnTo>
                  <a:lnTo>
                    <a:pt x="0" y="24"/>
                  </a:lnTo>
                  <a:lnTo>
                    <a:pt x="3" y="16"/>
                  </a:lnTo>
                  <a:lnTo>
                    <a:pt x="11" y="8"/>
                  </a:lnTo>
                  <a:lnTo>
                    <a:pt x="22" y="3"/>
                  </a:lnTo>
                  <a:lnTo>
                    <a:pt x="36" y="0"/>
                  </a:lnTo>
                  <a:lnTo>
                    <a:pt x="50" y="3"/>
                  </a:lnTo>
                  <a:lnTo>
                    <a:pt x="63" y="8"/>
                  </a:lnTo>
                  <a:lnTo>
                    <a:pt x="66" y="8"/>
                  </a:lnTo>
                  <a:lnTo>
                    <a:pt x="63" y="22"/>
                  </a:lnTo>
                  <a:lnTo>
                    <a:pt x="50" y="14"/>
                  </a:lnTo>
                  <a:lnTo>
                    <a:pt x="36" y="14"/>
                  </a:lnTo>
                  <a:lnTo>
                    <a:pt x="28" y="14"/>
                  </a:lnTo>
                  <a:lnTo>
                    <a:pt x="19" y="16"/>
                  </a:lnTo>
                  <a:lnTo>
                    <a:pt x="14" y="22"/>
                  </a:lnTo>
                  <a:lnTo>
                    <a:pt x="11" y="30"/>
                  </a:lnTo>
                  <a:lnTo>
                    <a:pt x="14" y="41"/>
                  </a:lnTo>
                  <a:lnTo>
                    <a:pt x="22" y="46"/>
                  </a:lnTo>
                  <a:lnTo>
                    <a:pt x="41" y="52"/>
                  </a:lnTo>
                  <a:lnTo>
                    <a:pt x="52" y="57"/>
                  </a:lnTo>
                  <a:lnTo>
                    <a:pt x="61" y="62"/>
                  </a:lnTo>
                  <a:lnTo>
                    <a:pt x="69" y="70"/>
                  </a:lnTo>
                  <a:lnTo>
                    <a:pt x="72" y="84"/>
                  </a:lnTo>
                  <a:lnTo>
                    <a:pt x="69" y="92"/>
                  </a:lnTo>
                  <a:lnTo>
                    <a:pt x="66" y="97"/>
                  </a:lnTo>
                  <a:lnTo>
                    <a:pt x="63" y="106"/>
                  </a:lnTo>
                  <a:lnTo>
                    <a:pt x="58" y="108"/>
                  </a:lnTo>
                  <a:lnTo>
                    <a:pt x="44" y="114"/>
                  </a:lnTo>
                  <a:lnTo>
                    <a:pt x="30"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1" name="Freeform 36"/>
            <p:cNvSpPr>
              <a:spLocks/>
            </p:cNvSpPr>
            <p:nvPr/>
          </p:nvSpPr>
          <p:spPr bwMode="auto">
            <a:xfrm>
              <a:off x="2338" y="783"/>
              <a:ext cx="71" cy="116"/>
            </a:xfrm>
            <a:custGeom>
              <a:avLst/>
              <a:gdLst/>
              <a:ahLst/>
              <a:cxnLst>
                <a:cxn ang="0">
                  <a:pos x="33" y="116"/>
                </a:cxn>
                <a:cxn ang="0">
                  <a:pos x="33" y="116"/>
                </a:cxn>
                <a:cxn ang="0">
                  <a:pos x="16" y="114"/>
                </a:cxn>
                <a:cxn ang="0">
                  <a:pos x="0" y="108"/>
                </a:cxn>
                <a:cxn ang="0">
                  <a:pos x="0" y="106"/>
                </a:cxn>
                <a:cxn ang="0">
                  <a:pos x="0" y="106"/>
                </a:cxn>
                <a:cxn ang="0">
                  <a:pos x="2" y="95"/>
                </a:cxn>
                <a:cxn ang="0">
                  <a:pos x="2" y="92"/>
                </a:cxn>
                <a:cxn ang="0">
                  <a:pos x="2" y="92"/>
                </a:cxn>
                <a:cxn ang="0">
                  <a:pos x="16" y="103"/>
                </a:cxn>
                <a:cxn ang="0">
                  <a:pos x="24" y="106"/>
                </a:cxn>
                <a:cxn ang="0">
                  <a:pos x="33" y="106"/>
                </a:cxn>
                <a:cxn ang="0">
                  <a:pos x="33" y="106"/>
                </a:cxn>
                <a:cxn ang="0">
                  <a:pos x="41" y="106"/>
                </a:cxn>
                <a:cxn ang="0">
                  <a:pos x="49" y="100"/>
                </a:cxn>
                <a:cxn ang="0">
                  <a:pos x="57" y="95"/>
                </a:cxn>
                <a:cxn ang="0">
                  <a:pos x="57" y="84"/>
                </a:cxn>
                <a:cxn ang="0">
                  <a:pos x="57" y="84"/>
                </a:cxn>
                <a:cxn ang="0">
                  <a:pos x="55" y="76"/>
                </a:cxn>
                <a:cxn ang="0">
                  <a:pos x="49" y="68"/>
                </a:cxn>
                <a:cxn ang="0">
                  <a:pos x="41" y="65"/>
                </a:cxn>
                <a:cxn ang="0">
                  <a:pos x="30" y="62"/>
                </a:cxn>
                <a:cxn ang="0">
                  <a:pos x="19" y="60"/>
                </a:cxn>
                <a:cxn ang="0">
                  <a:pos x="11" y="54"/>
                </a:cxn>
                <a:cxn ang="0">
                  <a:pos x="2" y="46"/>
                </a:cxn>
                <a:cxn ang="0">
                  <a:pos x="0" y="33"/>
                </a:cxn>
                <a:cxn ang="0">
                  <a:pos x="0" y="33"/>
                </a:cxn>
                <a:cxn ang="0">
                  <a:pos x="2" y="24"/>
                </a:cxn>
                <a:cxn ang="0">
                  <a:pos x="2" y="16"/>
                </a:cxn>
                <a:cxn ang="0">
                  <a:pos x="13" y="8"/>
                </a:cxn>
                <a:cxn ang="0">
                  <a:pos x="24" y="3"/>
                </a:cxn>
                <a:cxn ang="0">
                  <a:pos x="38" y="0"/>
                </a:cxn>
                <a:cxn ang="0">
                  <a:pos x="38" y="0"/>
                </a:cxn>
                <a:cxn ang="0">
                  <a:pos x="52" y="3"/>
                </a:cxn>
                <a:cxn ang="0">
                  <a:pos x="66" y="8"/>
                </a:cxn>
                <a:cxn ang="0">
                  <a:pos x="66" y="8"/>
                </a:cxn>
                <a:cxn ang="0">
                  <a:pos x="66" y="8"/>
                </a:cxn>
                <a:cxn ang="0">
                  <a:pos x="66" y="22"/>
                </a:cxn>
                <a:cxn ang="0">
                  <a:pos x="63" y="22"/>
                </a:cxn>
                <a:cxn ang="0">
                  <a:pos x="63" y="22"/>
                </a:cxn>
                <a:cxn ang="0">
                  <a:pos x="52" y="14"/>
                </a:cxn>
                <a:cxn ang="0">
                  <a:pos x="38" y="14"/>
                </a:cxn>
                <a:cxn ang="0">
                  <a:pos x="38" y="14"/>
                </a:cxn>
                <a:cxn ang="0">
                  <a:pos x="30" y="14"/>
                </a:cxn>
                <a:cxn ang="0">
                  <a:pos x="22" y="16"/>
                </a:cxn>
                <a:cxn ang="0">
                  <a:pos x="16" y="22"/>
                </a:cxn>
                <a:cxn ang="0">
                  <a:pos x="13" y="30"/>
                </a:cxn>
                <a:cxn ang="0">
                  <a:pos x="13" y="30"/>
                </a:cxn>
                <a:cxn ang="0">
                  <a:pos x="16" y="41"/>
                </a:cxn>
                <a:cxn ang="0">
                  <a:pos x="22" y="46"/>
                </a:cxn>
                <a:cxn ang="0">
                  <a:pos x="44" y="52"/>
                </a:cxn>
                <a:cxn ang="0">
                  <a:pos x="52" y="57"/>
                </a:cxn>
                <a:cxn ang="0">
                  <a:pos x="63" y="62"/>
                </a:cxn>
                <a:cxn ang="0">
                  <a:pos x="68" y="70"/>
                </a:cxn>
                <a:cxn ang="0">
                  <a:pos x="71" y="84"/>
                </a:cxn>
                <a:cxn ang="0">
                  <a:pos x="71" y="84"/>
                </a:cxn>
                <a:cxn ang="0">
                  <a:pos x="71" y="92"/>
                </a:cxn>
                <a:cxn ang="0">
                  <a:pos x="68" y="97"/>
                </a:cxn>
                <a:cxn ang="0">
                  <a:pos x="63" y="106"/>
                </a:cxn>
                <a:cxn ang="0">
                  <a:pos x="60" y="108"/>
                </a:cxn>
                <a:cxn ang="0">
                  <a:pos x="46" y="114"/>
                </a:cxn>
                <a:cxn ang="0">
                  <a:pos x="33" y="116"/>
                </a:cxn>
                <a:cxn ang="0">
                  <a:pos x="33" y="116"/>
                </a:cxn>
              </a:cxnLst>
              <a:rect l="0" t="0" r="r" b="b"/>
              <a:pathLst>
                <a:path w="71" h="116">
                  <a:moveTo>
                    <a:pt x="33" y="116"/>
                  </a:moveTo>
                  <a:lnTo>
                    <a:pt x="33" y="116"/>
                  </a:lnTo>
                  <a:lnTo>
                    <a:pt x="16" y="114"/>
                  </a:lnTo>
                  <a:lnTo>
                    <a:pt x="0" y="108"/>
                  </a:lnTo>
                  <a:lnTo>
                    <a:pt x="0" y="106"/>
                  </a:lnTo>
                  <a:lnTo>
                    <a:pt x="2" y="95"/>
                  </a:lnTo>
                  <a:lnTo>
                    <a:pt x="2" y="92"/>
                  </a:lnTo>
                  <a:lnTo>
                    <a:pt x="16" y="103"/>
                  </a:lnTo>
                  <a:lnTo>
                    <a:pt x="24" y="106"/>
                  </a:lnTo>
                  <a:lnTo>
                    <a:pt x="33" y="106"/>
                  </a:lnTo>
                  <a:lnTo>
                    <a:pt x="41" y="106"/>
                  </a:lnTo>
                  <a:lnTo>
                    <a:pt x="49" y="100"/>
                  </a:lnTo>
                  <a:lnTo>
                    <a:pt x="57" y="95"/>
                  </a:lnTo>
                  <a:lnTo>
                    <a:pt x="57" y="84"/>
                  </a:lnTo>
                  <a:lnTo>
                    <a:pt x="55" y="76"/>
                  </a:lnTo>
                  <a:lnTo>
                    <a:pt x="49" y="68"/>
                  </a:lnTo>
                  <a:lnTo>
                    <a:pt x="41" y="65"/>
                  </a:lnTo>
                  <a:lnTo>
                    <a:pt x="30" y="62"/>
                  </a:lnTo>
                  <a:lnTo>
                    <a:pt x="19" y="60"/>
                  </a:lnTo>
                  <a:lnTo>
                    <a:pt x="11" y="54"/>
                  </a:lnTo>
                  <a:lnTo>
                    <a:pt x="2" y="46"/>
                  </a:lnTo>
                  <a:lnTo>
                    <a:pt x="0" y="33"/>
                  </a:lnTo>
                  <a:lnTo>
                    <a:pt x="2" y="24"/>
                  </a:lnTo>
                  <a:lnTo>
                    <a:pt x="2" y="16"/>
                  </a:lnTo>
                  <a:lnTo>
                    <a:pt x="13" y="8"/>
                  </a:lnTo>
                  <a:lnTo>
                    <a:pt x="24" y="3"/>
                  </a:lnTo>
                  <a:lnTo>
                    <a:pt x="38" y="0"/>
                  </a:lnTo>
                  <a:lnTo>
                    <a:pt x="52" y="3"/>
                  </a:lnTo>
                  <a:lnTo>
                    <a:pt x="66" y="8"/>
                  </a:lnTo>
                  <a:lnTo>
                    <a:pt x="66" y="22"/>
                  </a:lnTo>
                  <a:lnTo>
                    <a:pt x="63" y="22"/>
                  </a:lnTo>
                  <a:lnTo>
                    <a:pt x="52" y="14"/>
                  </a:lnTo>
                  <a:lnTo>
                    <a:pt x="38" y="14"/>
                  </a:lnTo>
                  <a:lnTo>
                    <a:pt x="30" y="14"/>
                  </a:lnTo>
                  <a:lnTo>
                    <a:pt x="22" y="16"/>
                  </a:lnTo>
                  <a:lnTo>
                    <a:pt x="16" y="22"/>
                  </a:lnTo>
                  <a:lnTo>
                    <a:pt x="13" y="30"/>
                  </a:lnTo>
                  <a:lnTo>
                    <a:pt x="16" y="41"/>
                  </a:lnTo>
                  <a:lnTo>
                    <a:pt x="22" y="46"/>
                  </a:lnTo>
                  <a:lnTo>
                    <a:pt x="44" y="52"/>
                  </a:lnTo>
                  <a:lnTo>
                    <a:pt x="52" y="57"/>
                  </a:lnTo>
                  <a:lnTo>
                    <a:pt x="63" y="62"/>
                  </a:lnTo>
                  <a:lnTo>
                    <a:pt x="68" y="70"/>
                  </a:lnTo>
                  <a:lnTo>
                    <a:pt x="71" y="84"/>
                  </a:lnTo>
                  <a:lnTo>
                    <a:pt x="71" y="92"/>
                  </a:lnTo>
                  <a:lnTo>
                    <a:pt x="68" y="97"/>
                  </a:lnTo>
                  <a:lnTo>
                    <a:pt x="63" y="106"/>
                  </a:lnTo>
                  <a:lnTo>
                    <a:pt x="60" y="108"/>
                  </a:lnTo>
                  <a:lnTo>
                    <a:pt x="46" y="114"/>
                  </a:lnTo>
                  <a:lnTo>
                    <a:pt x="33" y="1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Freeform 35"/>
            <p:cNvSpPr>
              <a:spLocks/>
            </p:cNvSpPr>
            <p:nvPr/>
          </p:nvSpPr>
          <p:spPr bwMode="auto">
            <a:xfrm>
              <a:off x="2505" y="740"/>
              <a:ext cx="88" cy="159"/>
            </a:xfrm>
            <a:custGeom>
              <a:avLst/>
              <a:gdLst/>
              <a:ahLst/>
              <a:cxnLst>
                <a:cxn ang="0">
                  <a:pos x="83" y="132"/>
                </a:cxn>
                <a:cxn ang="0">
                  <a:pos x="66" y="154"/>
                </a:cxn>
                <a:cxn ang="0">
                  <a:pos x="39" y="159"/>
                </a:cxn>
                <a:cxn ang="0">
                  <a:pos x="20" y="157"/>
                </a:cxn>
                <a:cxn ang="0">
                  <a:pos x="3" y="149"/>
                </a:cxn>
                <a:cxn ang="0">
                  <a:pos x="3" y="132"/>
                </a:cxn>
                <a:cxn ang="0">
                  <a:pos x="3" y="132"/>
                </a:cxn>
                <a:cxn ang="0">
                  <a:pos x="20" y="146"/>
                </a:cxn>
                <a:cxn ang="0">
                  <a:pos x="39" y="149"/>
                </a:cxn>
                <a:cxn ang="0">
                  <a:pos x="53" y="146"/>
                </a:cxn>
                <a:cxn ang="0">
                  <a:pos x="72" y="130"/>
                </a:cxn>
                <a:cxn ang="0">
                  <a:pos x="75" y="116"/>
                </a:cxn>
                <a:cxn ang="0">
                  <a:pos x="72" y="105"/>
                </a:cxn>
                <a:cxn ang="0">
                  <a:pos x="50" y="89"/>
                </a:cxn>
                <a:cxn ang="0">
                  <a:pos x="25" y="76"/>
                </a:cxn>
                <a:cxn ang="0">
                  <a:pos x="3" y="57"/>
                </a:cxn>
                <a:cxn ang="0">
                  <a:pos x="0" y="40"/>
                </a:cxn>
                <a:cxn ang="0">
                  <a:pos x="3" y="30"/>
                </a:cxn>
                <a:cxn ang="0">
                  <a:pos x="9" y="16"/>
                </a:cxn>
                <a:cxn ang="0">
                  <a:pos x="31" y="3"/>
                </a:cxn>
                <a:cxn ang="0">
                  <a:pos x="47" y="0"/>
                </a:cxn>
                <a:cxn ang="0">
                  <a:pos x="80" y="11"/>
                </a:cxn>
                <a:cxn ang="0">
                  <a:pos x="80" y="22"/>
                </a:cxn>
                <a:cxn ang="0">
                  <a:pos x="80" y="24"/>
                </a:cxn>
                <a:cxn ang="0">
                  <a:pos x="47" y="13"/>
                </a:cxn>
                <a:cxn ang="0">
                  <a:pos x="33" y="13"/>
                </a:cxn>
                <a:cxn ang="0">
                  <a:pos x="17" y="27"/>
                </a:cxn>
                <a:cxn ang="0">
                  <a:pos x="14" y="40"/>
                </a:cxn>
                <a:cxn ang="0">
                  <a:pos x="17" y="51"/>
                </a:cxn>
                <a:cxn ang="0">
                  <a:pos x="36" y="67"/>
                </a:cxn>
                <a:cxn ang="0">
                  <a:pos x="64" y="78"/>
                </a:cxn>
                <a:cxn ang="0">
                  <a:pos x="83" y="100"/>
                </a:cxn>
                <a:cxn ang="0">
                  <a:pos x="88" y="116"/>
                </a:cxn>
                <a:cxn ang="0">
                  <a:pos x="83" y="132"/>
                </a:cxn>
              </a:cxnLst>
              <a:rect l="0" t="0" r="r" b="b"/>
              <a:pathLst>
                <a:path w="88" h="159">
                  <a:moveTo>
                    <a:pt x="83" y="132"/>
                  </a:moveTo>
                  <a:lnTo>
                    <a:pt x="83" y="132"/>
                  </a:lnTo>
                  <a:lnTo>
                    <a:pt x="77" y="146"/>
                  </a:lnTo>
                  <a:lnTo>
                    <a:pt x="66" y="154"/>
                  </a:lnTo>
                  <a:lnTo>
                    <a:pt x="53" y="159"/>
                  </a:lnTo>
                  <a:lnTo>
                    <a:pt x="39" y="159"/>
                  </a:lnTo>
                  <a:lnTo>
                    <a:pt x="20" y="157"/>
                  </a:lnTo>
                  <a:lnTo>
                    <a:pt x="11" y="154"/>
                  </a:lnTo>
                  <a:lnTo>
                    <a:pt x="3" y="149"/>
                  </a:lnTo>
                  <a:lnTo>
                    <a:pt x="0" y="146"/>
                  </a:lnTo>
                  <a:lnTo>
                    <a:pt x="3" y="132"/>
                  </a:lnTo>
                  <a:lnTo>
                    <a:pt x="11" y="140"/>
                  </a:lnTo>
                  <a:lnTo>
                    <a:pt x="20" y="146"/>
                  </a:lnTo>
                  <a:lnTo>
                    <a:pt x="31" y="149"/>
                  </a:lnTo>
                  <a:lnTo>
                    <a:pt x="39" y="149"/>
                  </a:lnTo>
                  <a:lnTo>
                    <a:pt x="53" y="146"/>
                  </a:lnTo>
                  <a:lnTo>
                    <a:pt x="64" y="140"/>
                  </a:lnTo>
                  <a:lnTo>
                    <a:pt x="72" y="130"/>
                  </a:lnTo>
                  <a:lnTo>
                    <a:pt x="75" y="116"/>
                  </a:lnTo>
                  <a:lnTo>
                    <a:pt x="72" y="111"/>
                  </a:lnTo>
                  <a:lnTo>
                    <a:pt x="72" y="105"/>
                  </a:lnTo>
                  <a:lnTo>
                    <a:pt x="64" y="95"/>
                  </a:lnTo>
                  <a:lnTo>
                    <a:pt x="50" y="89"/>
                  </a:lnTo>
                  <a:lnTo>
                    <a:pt x="36" y="81"/>
                  </a:lnTo>
                  <a:lnTo>
                    <a:pt x="25" y="76"/>
                  </a:lnTo>
                  <a:lnTo>
                    <a:pt x="11" y="67"/>
                  </a:lnTo>
                  <a:lnTo>
                    <a:pt x="3" y="57"/>
                  </a:lnTo>
                  <a:lnTo>
                    <a:pt x="0" y="49"/>
                  </a:lnTo>
                  <a:lnTo>
                    <a:pt x="0" y="40"/>
                  </a:lnTo>
                  <a:lnTo>
                    <a:pt x="3" y="30"/>
                  </a:lnTo>
                  <a:lnTo>
                    <a:pt x="6" y="22"/>
                  </a:lnTo>
                  <a:lnTo>
                    <a:pt x="9" y="16"/>
                  </a:lnTo>
                  <a:lnTo>
                    <a:pt x="14" y="11"/>
                  </a:lnTo>
                  <a:lnTo>
                    <a:pt x="31" y="3"/>
                  </a:lnTo>
                  <a:lnTo>
                    <a:pt x="47" y="0"/>
                  </a:lnTo>
                  <a:lnTo>
                    <a:pt x="64" y="3"/>
                  </a:lnTo>
                  <a:lnTo>
                    <a:pt x="80" y="11"/>
                  </a:lnTo>
                  <a:lnTo>
                    <a:pt x="83" y="11"/>
                  </a:lnTo>
                  <a:lnTo>
                    <a:pt x="80" y="22"/>
                  </a:lnTo>
                  <a:lnTo>
                    <a:pt x="80" y="24"/>
                  </a:lnTo>
                  <a:lnTo>
                    <a:pt x="64" y="16"/>
                  </a:lnTo>
                  <a:lnTo>
                    <a:pt x="47" y="13"/>
                  </a:lnTo>
                  <a:lnTo>
                    <a:pt x="33" y="13"/>
                  </a:lnTo>
                  <a:lnTo>
                    <a:pt x="25" y="19"/>
                  </a:lnTo>
                  <a:lnTo>
                    <a:pt x="17" y="27"/>
                  </a:lnTo>
                  <a:lnTo>
                    <a:pt x="14" y="40"/>
                  </a:lnTo>
                  <a:lnTo>
                    <a:pt x="14" y="46"/>
                  </a:lnTo>
                  <a:lnTo>
                    <a:pt x="17" y="51"/>
                  </a:lnTo>
                  <a:lnTo>
                    <a:pt x="25" y="59"/>
                  </a:lnTo>
                  <a:lnTo>
                    <a:pt x="36" y="67"/>
                  </a:lnTo>
                  <a:lnTo>
                    <a:pt x="50" y="73"/>
                  </a:lnTo>
                  <a:lnTo>
                    <a:pt x="64" y="78"/>
                  </a:lnTo>
                  <a:lnTo>
                    <a:pt x="75" y="86"/>
                  </a:lnTo>
                  <a:lnTo>
                    <a:pt x="83" y="100"/>
                  </a:lnTo>
                  <a:lnTo>
                    <a:pt x="86" y="108"/>
                  </a:lnTo>
                  <a:lnTo>
                    <a:pt x="88" y="116"/>
                  </a:lnTo>
                  <a:lnTo>
                    <a:pt x="83" y="1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3" name="Freeform 34"/>
            <p:cNvSpPr>
              <a:spLocks/>
            </p:cNvSpPr>
            <p:nvPr/>
          </p:nvSpPr>
          <p:spPr bwMode="auto">
            <a:xfrm>
              <a:off x="2621" y="783"/>
              <a:ext cx="80" cy="116"/>
            </a:xfrm>
            <a:custGeom>
              <a:avLst/>
              <a:gdLst/>
              <a:ahLst/>
              <a:cxnLst>
                <a:cxn ang="0">
                  <a:pos x="77" y="106"/>
                </a:cxn>
                <a:cxn ang="0">
                  <a:pos x="77" y="108"/>
                </a:cxn>
                <a:cxn ang="0">
                  <a:pos x="77" y="108"/>
                </a:cxn>
                <a:cxn ang="0">
                  <a:pos x="63" y="114"/>
                </a:cxn>
                <a:cxn ang="0">
                  <a:pos x="47" y="116"/>
                </a:cxn>
                <a:cxn ang="0">
                  <a:pos x="47" y="116"/>
                </a:cxn>
                <a:cxn ang="0">
                  <a:pos x="38" y="116"/>
                </a:cxn>
                <a:cxn ang="0">
                  <a:pos x="30" y="114"/>
                </a:cxn>
                <a:cxn ang="0">
                  <a:pos x="30" y="114"/>
                </a:cxn>
                <a:cxn ang="0">
                  <a:pos x="16" y="106"/>
                </a:cxn>
                <a:cxn ang="0">
                  <a:pos x="5" y="92"/>
                </a:cxn>
                <a:cxn ang="0">
                  <a:pos x="0" y="79"/>
                </a:cxn>
                <a:cxn ang="0">
                  <a:pos x="0" y="60"/>
                </a:cxn>
                <a:cxn ang="0">
                  <a:pos x="0" y="60"/>
                </a:cxn>
                <a:cxn ang="0">
                  <a:pos x="0" y="49"/>
                </a:cxn>
                <a:cxn ang="0">
                  <a:pos x="3" y="38"/>
                </a:cxn>
                <a:cxn ang="0">
                  <a:pos x="5" y="27"/>
                </a:cxn>
                <a:cxn ang="0">
                  <a:pos x="11" y="19"/>
                </a:cxn>
                <a:cxn ang="0">
                  <a:pos x="19" y="11"/>
                </a:cxn>
                <a:cxn ang="0">
                  <a:pos x="27" y="6"/>
                </a:cxn>
                <a:cxn ang="0">
                  <a:pos x="38" y="3"/>
                </a:cxn>
                <a:cxn ang="0">
                  <a:pos x="49" y="0"/>
                </a:cxn>
                <a:cxn ang="0">
                  <a:pos x="49" y="0"/>
                </a:cxn>
                <a:cxn ang="0">
                  <a:pos x="63" y="3"/>
                </a:cxn>
                <a:cxn ang="0">
                  <a:pos x="77" y="8"/>
                </a:cxn>
                <a:cxn ang="0">
                  <a:pos x="77" y="11"/>
                </a:cxn>
                <a:cxn ang="0">
                  <a:pos x="77" y="11"/>
                </a:cxn>
                <a:cxn ang="0">
                  <a:pos x="77" y="22"/>
                </a:cxn>
                <a:cxn ang="0">
                  <a:pos x="74" y="22"/>
                </a:cxn>
                <a:cxn ang="0">
                  <a:pos x="74" y="22"/>
                </a:cxn>
                <a:cxn ang="0">
                  <a:pos x="63" y="16"/>
                </a:cxn>
                <a:cxn ang="0">
                  <a:pos x="49" y="14"/>
                </a:cxn>
                <a:cxn ang="0">
                  <a:pos x="49" y="14"/>
                </a:cxn>
                <a:cxn ang="0">
                  <a:pos x="41" y="14"/>
                </a:cxn>
                <a:cxn ang="0">
                  <a:pos x="33" y="16"/>
                </a:cxn>
                <a:cxn ang="0">
                  <a:pos x="27" y="22"/>
                </a:cxn>
                <a:cxn ang="0">
                  <a:pos x="22" y="27"/>
                </a:cxn>
                <a:cxn ang="0">
                  <a:pos x="14" y="41"/>
                </a:cxn>
                <a:cxn ang="0">
                  <a:pos x="11" y="60"/>
                </a:cxn>
                <a:cxn ang="0">
                  <a:pos x="11" y="60"/>
                </a:cxn>
                <a:cxn ang="0">
                  <a:pos x="14" y="76"/>
                </a:cxn>
                <a:cxn ang="0">
                  <a:pos x="22" y="92"/>
                </a:cxn>
                <a:cxn ang="0">
                  <a:pos x="25" y="97"/>
                </a:cxn>
                <a:cxn ang="0">
                  <a:pos x="33" y="100"/>
                </a:cxn>
                <a:cxn ang="0">
                  <a:pos x="41" y="103"/>
                </a:cxn>
                <a:cxn ang="0">
                  <a:pos x="49" y="106"/>
                </a:cxn>
                <a:cxn ang="0">
                  <a:pos x="49" y="106"/>
                </a:cxn>
                <a:cxn ang="0">
                  <a:pos x="58" y="103"/>
                </a:cxn>
                <a:cxn ang="0">
                  <a:pos x="63" y="100"/>
                </a:cxn>
                <a:cxn ang="0">
                  <a:pos x="77" y="92"/>
                </a:cxn>
                <a:cxn ang="0">
                  <a:pos x="80" y="92"/>
                </a:cxn>
                <a:cxn ang="0">
                  <a:pos x="80" y="92"/>
                </a:cxn>
                <a:cxn ang="0">
                  <a:pos x="77" y="106"/>
                </a:cxn>
                <a:cxn ang="0">
                  <a:pos x="77" y="106"/>
                </a:cxn>
              </a:cxnLst>
              <a:rect l="0" t="0" r="r" b="b"/>
              <a:pathLst>
                <a:path w="80" h="116">
                  <a:moveTo>
                    <a:pt x="77" y="106"/>
                  </a:moveTo>
                  <a:lnTo>
                    <a:pt x="77" y="108"/>
                  </a:lnTo>
                  <a:lnTo>
                    <a:pt x="63" y="114"/>
                  </a:lnTo>
                  <a:lnTo>
                    <a:pt x="47" y="116"/>
                  </a:lnTo>
                  <a:lnTo>
                    <a:pt x="38" y="116"/>
                  </a:lnTo>
                  <a:lnTo>
                    <a:pt x="30" y="114"/>
                  </a:lnTo>
                  <a:lnTo>
                    <a:pt x="16" y="106"/>
                  </a:lnTo>
                  <a:lnTo>
                    <a:pt x="5" y="92"/>
                  </a:lnTo>
                  <a:lnTo>
                    <a:pt x="0" y="79"/>
                  </a:lnTo>
                  <a:lnTo>
                    <a:pt x="0" y="60"/>
                  </a:lnTo>
                  <a:lnTo>
                    <a:pt x="0" y="49"/>
                  </a:lnTo>
                  <a:lnTo>
                    <a:pt x="3" y="38"/>
                  </a:lnTo>
                  <a:lnTo>
                    <a:pt x="5" y="27"/>
                  </a:lnTo>
                  <a:lnTo>
                    <a:pt x="11" y="19"/>
                  </a:lnTo>
                  <a:lnTo>
                    <a:pt x="19" y="11"/>
                  </a:lnTo>
                  <a:lnTo>
                    <a:pt x="27" y="6"/>
                  </a:lnTo>
                  <a:lnTo>
                    <a:pt x="38" y="3"/>
                  </a:lnTo>
                  <a:lnTo>
                    <a:pt x="49" y="0"/>
                  </a:lnTo>
                  <a:lnTo>
                    <a:pt x="63" y="3"/>
                  </a:lnTo>
                  <a:lnTo>
                    <a:pt x="77" y="8"/>
                  </a:lnTo>
                  <a:lnTo>
                    <a:pt x="77" y="11"/>
                  </a:lnTo>
                  <a:lnTo>
                    <a:pt x="77" y="22"/>
                  </a:lnTo>
                  <a:lnTo>
                    <a:pt x="74" y="22"/>
                  </a:lnTo>
                  <a:lnTo>
                    <a:pt x="63" y="16"/>
                  </a:lnTo>
                  <a:lnTo>
                    <a:pt x="49" y="14"/>
                  </a:lnTo>
                  <a:lnTo>
                    <a:pt x="41" y="14"/>
                  </a:lnTo>
                  <a:lnTo>
                    <a:pt x="33" y="16"/>
                  </a:lnTo>
                  <a:lnTo>
                    <a:pt x="27" y="22"/>
                  </a:lnTo>
                  <a:lnTo>
                    <a:pt x="22" y="27"/>
                  </a:lnTo>
                  <a:lnTo>
                    <a:pt x="14" y="41"/>
                  </a:lnTo>
                  <a:lnTo>
                    <a:pt x="11" y="60"/>
                  </a:lnTo>
                  <a:lnTo>
                    <a:pt x="14" y="76"/>
                  </a:lnTo>
                  <a:lnTo>
                    <a:pt x="22" y="92"/>
                  </a:lnTo>
                  <a:lnTo>
                    <a:pt x="25" y="97"/>
                  </a:lnTo>
                  <a:lnTo>
                    <a:pt x="33" y="100"/>
                  </a:lnTo>
                  <a:lnTo>
                    <a:pt x="41" y="103"/>
                  </a:lnTo>
                  <a:lnTo>
                    <a:pt x="49" y="106"/>
                  </a:lnTo>
                  <a:lnTo>
                    <a:pt x="58" y="103"/>
                  </a:lnTo>
                  <a:lnTo>
                    <a:pt x="63" y="100"/>
                  </a:lnTo>
                  <a:lnTo>
                    <a:pt x="77" y="92"/>
                  </a:lnTo>
                  <a:lnTo>
                    <a:pt x="80" y="92"/>
                  </a:lnTo>
                  <a:lnTo>
                    <a:pt x="77"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4" name="Freeform 33"/>
            <p:cNvSpPr>
              <a:spLocks/>
            </p:cNvSpPr>
            <p:nvPr/>
          </p:nvSpPr>
          <p:spPr bwMode="auto">
            <a:xfrm>
              <a:off x="2723" y="726"/>
              <a:ext cx="85" cy="171"/>
            </a:xfrm>
            <a:custGeom>
              <a:avLst/>
              <a:gdLst/>
              <a:ahLst/>
              <a:cxnLst>
                <a:cxn ang="0">
                  <a:pos x="85" y="171"/>
                </a:cxn>
                <a:cxn ang="0">
                  <a:pos x="85" y="171"/>
                </a:cxn>
                <a:cxn ang="0">
                  <a:pos x="71" y="171"/>
                </a:cxn>
                <a:cxn ang="0">
                  <a:pos x="71" y="171"/>
                </a:cxn>
                <a:cxn ang="0">
                  <a:pos x="71" y="171"/>
                </a:cxn>
                <a:cxn ang="0">
                  <a:pos x="71" y="136"/>
                </a:cxn>
                <a:cxn ang="0">
                  <a:pos x="71" y="136"/>
                </a:cxn>
                <a:cxn ang="0">
                  <a:pos x="71" y="106"/>
                </a:cxn>
                <a:cxn ang="0">
                  <a:pos x="71" y="106"/>
                </a:cxn>
                <a:cxn ang="0">
                  <a:pos x="71" y="92"/>
                </a:cxn>
                <a:cxn ang="0">
                  <a:pos x="68" y="81"/>
                </a:cxn>
                <a:cxn ang="0">
                  <a:pos x="68" y="81"/>
                </a:cxn>
                <a:cxn ang="0">
                  <a:pos x="66" y="76"/>
                </a:cxn>
                <a:cxn ang="0">
                  <a:pos x="60" y="73"/>
                </a:cxn>
                <a:cxn ang="0">
                  <a:pos x="55" y="71"/>
                </a:cxn>
                <a:cxn ang="0">
                  <a:pos x="49" y="71"/>
                </a:cxn>
                <a:cxn ang="0">
                  <a:pos x="49" y="71"/>
                </a:cxn>
                <a:cxn ang="0">
                  <a:pos x="38" y="71"/>
                </a:cxn>
                <a:cxn ang="0">
                  <a:pos x="30" y="73"/>
                </a:cxn>
                <a:cxn ang="0">
                  <a:pos x="16" y="84"/>
                </a:cxn>
                <a:cxn ang="0">
                  <a:pos x="16" y="84"/>
                </a:cxn>
                <a:cxn ang="0">
                  <a:pos x="16" y="87"/>
                </a:cxn>
                <a:cxn ang="0">
                  <a:pos x="16" y="87"/>
                </a:cxn>
                <a:cxn ang="0">
                  <a:pos x="16" y="171"/>
                </a:cxn>
                <a:cxn ang="0">
                  <a:pos x="16" y="171"/>
                </a:cxn>
                <a:cxn ang="0">
                  <a:pos x="16" y="171"/>
                </a:cxn>
                <a:cxn ang="0">
                  <a:pos x="2" y="171"/>
                </a:cxn>
                <a:cxn ang="0">
                  <a:pos x="2" y="171"/>
                </a:cxn>
                <a:cxn ang="0">
                  <a:pos x="2" y="171"/>
                </a:cxn>
                <a:cxn ang="0">
                  <a:pos x="2" y="76"/>
                </a:cxn>
                <a:cxn ang="0">
                  <a:pos x="2" y="76"/>
                </a:cxn>
                <a:cxn ang="0">
                  <a:pos x="2" y="38"/>
                </a:cxn>
                <a:cxn ang="0">
                  <a:pos x="0" y="3"/>
                </a:cxn>
                <a:cxn ang="0">
                  <a:pos x="2" y="0"/>
                </a:cxn>
                <a:cxn ang="0">
                  <a:pos x="2" y="0"/>
                </a:cxn>
                <a:cxn ang="0">
                  <a:pos x="13" y="0"/>
                </a:cxn>
                <a:cxn ang="0">
                  <a:pos x="16" y="0"/>
                </a:cxn>
                <a:cxn ang="0">
                  <a:pos x="16" y="0"/>
                </a:cxn>
                <a:cxn ang="0">
                  <a:pos x="16" y="33"/>
                </a:cxn>
                <a:cxn ang="0">
                  <a:pos x="16" y="71"/>
                </a:cxn>
                <a:cxn ang="0">
                  <a:pos x="16" y="71"/>
                </a:cxn>
                <a:cxn ang="0">
                  <a:pos x="33" y="63"/>
                </a:cxn>
                <a:cxn ang="0">
                  <a:pos x="41" y="60"/>
                </a:cxn>
                <a:cxn ang="0">
                  <a:pos x="52" y="57"/>
                </a:cxn>
                <a:cxn ang="0">
                  <a:pos x="52" y="57"/>
                </a:cxn>
                <a:cxn ang="0">
                  <a:pos x="60" y="60"/>
                </a:cxn>
                <a:cxn ang="0">
                  <a:pos x="68" y="63"/>
                </a:cxn>
                <a:cxn ang="0">
                  <a:pos x="77" y="68"/>
                </a:cxn>
                <a:cxn ang="0">
                  <a:pos x="79" y="76"/>
                </a:cxn>
                <a:cxn ang="0">
                  <a:pos x="79" y="76"/>
                </a:cxn>
                <a:cxn ang="0">
                  <a:pos x="82" y="90"/>
                </a:cxn>
                <a:cxn ang="0">
                  <a:pos x="85" y="103"/>
                </a:cxn>
                <a:cxn ang="0">
                  <a:pos x="85" y="125"/>
                </a:cxn>
                <a:cxn ang="0">
                  <a:pos x="85" y="125"/>
                </a:cxn>
                <a:cxn ang="0">
                  <a:pos x="85" y="171"/>
                </a:cxn>
                <a:cxn ang="0">
                  <a:pos x="85" y="171"/>
                </a:cxn>
              </a:cxnLst>
              <a:rect l="0" t="0" r="r" b="b"/>
              <a:pathLst>
                <a:path w="85" h="171">
                  <a:moveTo>
                    <a:pt x="85" y="171"/>
                  </a:moveTo>
                  <a:lnTo>
                    <a:pt x="85" y="171"/>
                  </a:lnTo>
                  <a:lnTo>
                    <a:pt x="71" y="171"/>
                  </a:lnTo>
                  <a:lnTo>
                    <a:pt x="71" y="136"/>
                  </a:lnTo>
                  <a:lnTo>
                    <a:pt x="71" y="106"/>
                  </a:lnTo>
                  <a:lnTo>
                    <a:pt x="71" y="92"/>
                  </a:lnTo>
                  <a:lnTo>
                    <a:pt x="68" y="81"/>
                  </a:lnTo>
                  <a:lnTo>
                    <a:pt x="66" y="76"/>
                  </a:lnTo>
                  <a:lnTo>
                    <a:pt x="60" y="73"/>
                  </a:lnTo>
                  <a:lnTo>
                    <a:pt x="55" y="71"/>
                  </a:lnTo>
                  <a:lnTo>
                    <a:pt x="49" y="71"/>
                  </a:lnTo>
                  <a:lnTo>
                    <a:pt x="38" y="71"/>
                  </a:lnTo>
                  <a:lnTo>
                    <a:pt x="30" y="73"/>
                  </a:lnTo>
                  <a:lnTo>
                    <a:pt x="16" y="84"/>
                  </a:lnTo>
                  <a:lnTo>
                    <a:pt x="16" y="87"/>
                  </a:lnTo>
                  <a:lnTo>
                    <a:pt x="16" y="171"/>
                  </a:lnTo>
                  <a:lnTo>
                    <a:pt x="2" y="171"/>
                  </a:lnTo>
                  <a:lnTo>
                    <a:pt x="2" y="76"/>
                  </a:lnTo>
                  <a:lnTo>
                    <a:pt x="2" y="38"/>
                  </a:lnTo>
                  <a:lnTo>
                    <a:pt x="0" y="3"/>
                  </a:lnTo>
                  <a:lnTo>
                    <a:pt x="2" y="0"/>
                  </a:lnTo>
                  <a:lnTo>
                    <a:pt x="13" y="0"/>
                  </a:lnTo>
                  <a:lnTo>
                    <a:pt x="16" y="0"/>
                  </a:lnTo>
                  <a:lnTo>
                    <a:pt x="16" y="33"/>
                  </a:lnTo>
                  <a:lnTo>
                    <a:pt x="16" y="71"/>
                  </a:lnTo>
                  <a:lnTo>
                    <a:pt x="33" y="63"/>
                  </a:lnTo>
                  <a:lnTo>
                    <a:pt x="41" y="60"/>
                  </a:lnTo>
                  <a:lnTo>
                    <a:pt x="52" y="57"/>
                  </a:lnTo>
                  <a:lnTo>
                    <a:pt x="60" y="60"/>
                  </a:lnTo>
                  <a:lnTo>
                    <a:pt x="68" y="63"/>
                  </a:lnTo>
                  <a:lnTo>
                    <a:pt x="77" y="68"/>
                  </a:lnTo>
                  <a:lnTo>
                    <a:pt x="79" y="76"/>
                  </a:lnTo>
                  <a:lnTo>
                    <a:pt x="82" y="90"/>
                  </a:lnTo>
                  <a:lnTo>
                    <a:pt x="85" y="103"/>
                  </a:lnTo>
                  <a:lnTo>
                    <a:pt x="85" y="125"/>
                  </a:lnTo>
                  <a:lnTo>
                    <a:pt x="85"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5" name="Freeform 32"/>
            <p:cNvSpPr>
              <a:spLocks noEditPoints="1"/>
            </p:cNvSpPr>
            <p:nvPr/>
          </p:nvSpPr>
          <p:spPr bwMode="auto">
            <a:xfrm>
              <a:off x="2841" y="783"/>
              <a:ext cx="93" cy="116"/>
            </a:xfrm>
            <a:custGeom>
              <a:avLst/>
              <a:gdLst/>
              <a:ahLst/>
              <a:cxnLst>
                <a:cxn ang="0">
                  <a:pos x="47" y="116"/>
                </a:cxn>
                <a:cxn ang="0">
                  <a:pos x="25" y="111"/>
                </a:cxn>
                <a:cxn ang="0">
                  <a:pos x="11" y="100"/>
                </a:cxn>
                <a:cxn ang="0">
                  <a:pos x="3" y="81"/>
                </a:cxn>
                <a:cxn ang="0">
                  <a:pos x="0" y="57"/>
                </a:cxn>
                <a:cxn ang="0">
                  <a:pos x="5" y="24"/>
                </a:cxn>
                <a:cxn ang="0">
                  <a:pos x="16" y="11"/>
                </a:cxn>
                <a:cxn ang="0">
                  <a:pos x="36" y="3"/>
                </a:cxn>
                <a:cxn ang="0">
                  <a:pos x="47" y="0"/>
                </a:cxn>
                <a:cxn ang="0">
                  <a:pos x="69" y="6"/>
                </a:cxn>
                <a:cxn ang="0">
                  <a:pos x="82" y="19"/>
                </a:cxn>
                <a:cxn ang="0">
                  <a:pos x="91" y="35"/>
                </a:cxn>
                <a:cxn ang="0">
                  <a:pos x="93" y="60"/>
                </a:cxn>
                <a:cxn ang="0">
                  <a:pos x="88" y="92"/>
                </a:cxn>
                <a:cxn ang="0">
                  <a:pos x="74" y="106"/>
                </a:cxn>
                <a:cxn ang="0">
                  <a:pos x="58" y="116"/>
                </a:cxn>
                <a:cxn ang="0">
                  <a:pos x="47" y="116"/>
                </a:cxn>
                <a:cxn ang="0">
                  <a:pos x="47" y="11"/>
                </a:cxn>
                <a:cxn ang="0">
                  <a:pos x="30" y="16"/>
                </a:cxn>
                <a:cxn ang="0">
                  <a:pos x="19" y="24"/>
                </a:cxn>
                <a:cxn ang="0">
                  <a:pos x="14" y="57"/>
                </a:cxn>
                <a:cxn ang="0">
                  <a:pos x="14" y="76"/>
                </a:cxn>
                <a:cxn ang="0">
                  <a:pos x="25" y="97"/>
                </a:cxn>
                <a:cxn ang="0">
                  <a:pos x="38" y="103"/>
                </a:cxn>
                <a:cxn ang="0">
                  <a:pos x="47" y="106"/>
                </a:cxn>
                <a:cxn ang="0">
                  <a:pos x="63" y="100"/>
                </a:cxn>
                <a:cxn ang="0">
                  <a:pos x="71" y="92"/>
                </a:cxn>
                <a:cxn ang="0">
                  <a:pos x="80" y="60"/>
                </a:cxn>
                <a:cxn ang="0">
                  <a:pos x="77" y="43"/>
                </a:cxn>
                <a:cxn ang="0">
                  <a:pos x="69" y="22"/>
                </a:cxn>
                <a:cxn ang="0">
                  <a:pos x="55" y="14"/>
                </a:cxn>
                <a:cxn ang="0">
                  <a:pos x="47" y="11"/>
                </a:cxn>
              </a:cxnLst>
              <a:rect l="0" t="0" r="r" b="b"/>
              <a:pathLst>
                <a:path w="93" h="116">
                  <a:moveTo>
                    <a:pt x="47" y="116"/>
                  </a:moveTo>
                  <a:lnTo>
                    <a:pt x="47" y="116"/>
                  </a:lnTo>
                  <a:lnTo>
                    <a:pt x="33" y="116"/>
                  </a:lnTo>
                  <a:lnTo>
                    <a:pt x="25" y="111"/>
                  </a:lnTo>
                  <a:lnTo>
                    <a:pt x="16" y="106"/>
                  </a:lnTo>
                  <a:lnTo>
                    <a:pt x="11" y="100"/>
                  </a:lnTo>
                  <a:lnTo>
                    <a:pt x="5" y="92"/>
                  </a:lnTo>
                  <a:lnTo>
                    <a:pt x="3" y="81"/>
                  </a:lnTo>
                  <a:lnTo>
                    <a:pt x="0" y="57"/>
                  </a:lnTo>
                  <a:lnTo>
                    <a:pt x="3" y="35"/>
                  </a:lnTo>
                  <a:lnTo>
                    <a:pt x="5" y="24"/>
                  </a:lnTo>
                  <a:lnTo>
                    <a:pt x="11" y="16"/>
                  </a:lnTo>
                  <a:lnTo>
                    <a:pt x="16" y="11"/>
                  </a:lnTo>
                  <a:lnTo>
                    <a:pt x="25" y="6"/>
                  </a:lnTo>
                  <a:lnTo>
                    <a:pt x="36" y="3"/>
                  </a:lnTo>
                  <a:lnTo>
                    <a:pt x="47" y="0"/>
                  </a:lnTo>
                  <a:lnTo>
                    <a:pt x="58" y="3"/>
                  </a:lnTo>
                  <a:lnTo>
                    <a:pt x="69" y="6"/>
                  </a:lnTo>
                  <a:lnTo>
                    <a:pt x="77" y="11"/>
                  </a:lnTo>
                  <a:lnTo>
                    <a:pt x="82" y="19"/>
                  </a:lnTo>
                  <a:lnTo>
                    <a:pt x="88" y="27"/>
                  </a:lnTo>
                  <a:lnTo>
                    <a:pt x="91" y="35"/>
                  </a:lnTo>
                  <a:lnTo>
                    <a:pt x="93" y="60"/>
                  </a:lnTo>
                  <a:lnTo>
                    <a:pt x="91" y="81"/>
                  </a:lnTo>
                  <a:lnTo>
                    <a:pt x="88" y="92"/>
                  </a:lnTo>
                  <a:lnTo>
                    <a:pt x="82" y="100"/>
                  </a:lnTo>
                  <a:lnTo>
                    <a:pt x="74" y="106"/>
                  </a:lnTo>
                  <a:lnTo>
                    <a:pt x="66" y="111"/>
                  </a:lnTo>
                  <a:lnTo>
                    <a:pt x="58" y="116"/>
                  </a:lnTo>
                  <a:lnTo>
                    <a:pt x="47" y="116"/>
                  </a:lnTo>
                  <a:close/>
                  <a:moveTo>
                    <a:pt x="47" y="11"/>
                  </a:moveTo>
                  <a:lnTo>
                    <a:pt x="47" y="11"/>
                  </a:lnTo>
                  <a:lnTo>
                    <a:pt x="38" y="14"/>
                  </a:lnTo>
                  <a:lnTo>
                    <a:pt x="30" y="16"/>
                  </a:lnTo>
                  <a:lnTo>
                    <a:pt x="25" y="19"/>
                  </a:lnTo>
                  <a:lnTo>
                    <a:pt x="19" y="24"/>
                  </a:lnTo>
                  <a:lnTo>
                    <a:pt x="14" y="41"/>
                  </a:lnTo>
                  <a:lnTo>
                    <a:pt x="14" y="57"/>
                  </a:lnTo>
                  <a:lnTo>
                    <a:pt x="14" y="76"/>
                  </a:lnTo>
                  <a:lnTo>
                    <a:pt x="19" y="89"/>
                  </a:lnTo>
                  <a:lnTo>
                    <a:pt x="25" y="97"/>
                  </a:lnTo>
                  <a:lnTo>
                    <a:pt x="30" y="100"/>
                  </a:lnTo>
                  <a:lnTo>
                    <a:pt x="38" y="103"/>
                  </a:lnTo>
                  <a:lnTo>
                    <a:pt x="47" y="106"/>
                  </a:lnTo>
                  <a:lnTo>
                    <a:pt x="55" y="103"/>
                  </a:lnTo>
                  <a:lnTo>
                    <a:pt x="63" y="100"/>
                  </a:lnTo>
                  <a:lnTo>
                    <a:pt x="69" y="97"/>
                  </a:lnTo>
                  <a:lnTo>
                    <a:pt x="71" y="92"/>
                  </a:lnTo>
                  <a:lnTo>
                    <a:pt x="77" y="76"/>
                  </a:lnTo>
                  <a:lnTo>
                    <a:pt x="80" y="60"/>
                  </a:lnTo>
                  <a:lnTo>
                    <a:pt x="77" y="43"/>
                  </a:lnTo>
                  <a:lnTo>
                    <a:pt x="74" y="27"/>
                  </a:lnTo>
                  <a:lnTo>
                    <a:pt x="69" y="22"/>
                  </a:lnTo>
                  <a:lnTo>
                    <a:pt x="63" y="16"/>
                  </a:lnTo>
                  <a:lnTo>
                    <a:pt x="55"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6" name="Freeform 31"/>
            <p:cNvSpPr>
              <a:spLocks noEditPoints="1"/>
            </p:cNvSpPr>
            <p:nvPr/>
          </p:nvSpPr>
          <p:spPr bwMode="auto">
            <a:xfrm>
              <a:off x="2959" y="783"/>
              <a:ext cx="96" cy="116"/>
            </a:xfrm>
            <a:custGeom>
              <a:avLst/>
              <a:gdLst/>
              <a:ahLst/>
              <a:cxnLst>
                <a:cxn ang="0">
                  <a:pos x="50" y="116"/>
                </a:cxn>
                <a:cxn ang="0">
                  <a:pos x="28" y="111"/>
                </a:cxn>
                <a:cxn ang="0">
                  <a:pos x="11" y="100"/>
                </a:cxn>
                <a:cxn ang="0">
                  <a:pos x="3" y="81"/>
                </a:cxn>
                <a:cxn ang="0">
                  <a:pos x="0" y="57"/>
                </a:cxn>
                <a:cxn ang="0">
                  <a:pos x="8" y="24"/>
                </a:cxn>
                <a:cxn ang="0">
                  <a:pos x="19" y="11"/>
                </a:cxn>
                <a:cxn ang="0">
                  <a:pos x="39" y="3"/>
                </a:cxn>
                <a:cxn ang="0">
                  <a:pos x="50" y="0"/>
                </a:cxn>
                <a:cxn ang="0">
                  <a:pos x="72" y="6"/>
                </a:cxn>
                <a:cxn ang="0">
                  <a:pos x="85" y="19"/>
                </a:cxn>
                <a:cxn ang="0">
                  <a:pos x="94" y="35"/>
                </a:cxn>
                <a:cxn ang="0">
                  <a:pos x="96" y="60"/>
                </a:cxn>
                <a:cxn ang="0">
                  <a:pos x="91" y="92"/>
                </a:cxn>
                <a:cxn ang="0">
                  <a:pos x="77" y="106"/>
                </a:cxn>
                <a:cxn ang="0">
                  <a:pos x="61" y="116"/>
                </a:cxn>
                <a:cxn ang="0">
                  <a:pos x="50" y="116"/>
                </a:cxn>
                <a:cxn ang="0">
                  <a:pos x="50" y="11"/>
                </a:cxn>
                <a:cxn ang="0">
                  <a:pos x="33" y="16"/>
                </a:cxn>
                <a:cxn ang="0">
                  <a:pos x="22" y="24"/>
                </a:cxn>
                <a:cxn ang="0">
                  <a:pos x="14" y="57"/>
                </a:cxn>
                <a:cxn ang="0">
                  <a:pos x="17" y="76"/>
                </a:cxn>
                <a:cxn ang="0">
                  <a:pos x="28" y="97"/>
                </a:cxn>
                <a:cxn ang="0">
                  <a:pos x="41" y="103"/>
                </a:cxn>
                <a:cxn ang="0">
                  <a:pos x="50" y="106"/>
                </a:cxn>
                <a:cxn ang="0">
                  <a:pos x="66" y="100"/>
                </a:cxn>
                <a:cxn ang="0">
                  <a:pos x="74" y="92"/>
                </a:cxn>
                <a:cxn ang="0">
                  <a:pos x="83" y="60"/>
                </a:cxn>
                <a:cxn ang="0">
                  <a:pos x="80" y="43"/>
                </a:cxn>
                <a:cxn ang="0">
                  <a:pos x="72" y="22"/>
                </a:cxn>
                <a:cxn ang="0">
                  <a:pos x="58" y="14"/>
                </a:cxn>
                <a:cxn ang="0">
                  <a:pos x="50" y="11"/>
                </a:cxn>
              </a:cxnLst>
              <a:rect l="0" t="0" r="r" b="b"/>
              <a:pathLst>
                <a:path w="96" h="116">
                  <a:moveTo>
                    <a:pt x="50" y="116"/>
                  </a:moveTo>
                  <a:lnTo>
                    <a:pt x="50" y="116"/>
                  </a:lnTo>
                  <a:lnTo>
                    <a:pt x="36" y="116"/>
                  </a:lnTo>
                  <a:lnTo>
                    <a:pt x="28" y="111"/>
                  </a:lnTo>
                  <a:lnTo>
                    <a:pt x="19" y="106"/>
                  </a:lnTo>
                  <a:lnTo>
                    <a:pt x="11" y="100"/>
                  </a:lnTo>
                  <a:lnTo>
                    <a:pt x="8" y="92"/>
                  </a:lnTo>
                  <a:lnTo>
                    <a:pt x="3" y="81"/>
                  </a:lnTo>
                  <a:lnTo>
                    <a:pt x="0" y="57"/>
                  </a:lnTo>
                  <a:lnTo>
                    <a:pt x="3" y="35"/>
                  </a:lnTo>
                  <a:lnTo>
                    <a:pt x="8" y="24"/>
                  </a:lnTo>
                  <a:lnTo>
                    <a:pt x="14" y="16"/>
                  </a:lnTo>
                  <a:lnTo>
                    <a:pt x="19" y="11"/>
                  </a:lnTo>
                  <a:lnTo>
                    <a:pt x="28" y="6"/>
                  </a:lnTo>
                  <a:lnTo>
                    <a:pt x="39" y="3"/>
                  </a:lnTo>
                  <a:lnTo>
                    <a:pt x="50" y="0"/>
                  </a:lnTo>
                  <a:lnTo>
                    <a:pt x="61" y="3"/>
                  </a:lnTo>
                  <a:lnTo>
                    <a:pt x="72" y="6"/>
                  </a:lnTo>
                  <a:lnTo>
                    <a:pt x="80" y="11"/>
                  </a:lnTo>
                  <a:lnTo>
                    <a:pt x="85" y="19"/>
                  </a:lnTo>
                  <a:lnTo>
                    <a:pt x="91" y="27"/>
                  </a:lnTo>
                  <a:lnTo>
                    <a:pt x="94" y="35"/>
                  </a:lnTo>
                  <a:lnTo>
                    <a:pt x="96" y="60"/>
                  </a:lnTo>
                  <a:lnTo>
                    <a:pt x="94" y="81"/>
                  </a:lnTo>
                  <a:lnTo>
                    <a:pt x="91" y="92"/>
                  </a:lnTo>
                  <a:lnTo>
                    <a:pt x="85" y="100"/>
                  </a:lnTo>
                  <a:lnTo>
                    <a:pt x="77" y="106"/>
                  </a:lnTo>
                  <a:lnTo>
                    <a:pt x="69" y="111"/>
                  </a:lnTo>
                  <a:lnTo>
                    <a:pt x="61" y="116"/>
                  </a:lnTo>
                  <a:lnTo>
                    <a:pt x="50" y="116"/>
                  </a:lnTo>
                  <a:close/>
                  <a:moveTo>
                    <a:pt x="50" y="11"/>
                  </a:moveTo>
                  <a:lnTo>
                    <a:pt x="50" y="11"/>
                  </a:lnTo>
                  <a:lnTo>
                    <a:pt x="41" y="14"/>
                  </a:lnTo>
                  <a:lnTo>
                    <a:pt x="33" y="16"/>
                  </a:lnTo>
                  <a:lnTo>
                    <a:pt x="28" y="19"/>
                  </a:lnTo>
                  <a:lnTo>
                    <a:pt x="22" y="24"/>
                  </a:lnTo>
                  <a:lnTo>
                    <a:pt x="17" y="41"/>
                  </a:lnTo>
                  <a:lnTo>
                    <a:pt x="14" y="57"/>
                  </a:lnTo>
                  <a:lnTo>
                    <a:pt x="17" y="76"/>
                  </a:lnTo>
                  <a:lnTo>
                    <a:pt x="22" y="89"/>
                  </a:lnTo>
                  <a:lnTo>
                    <a:pt x="28" y="97"/>
                  </a:lnTo>
                  <a:lnTo>
                    <a:pt x="33" y="100"/>
                  </a:lnTo>
                  <a:lnTo>
                    <a:pt x="41" y="103"/>
                  </a:lnTo>
                  <a:lnTo>
                    <a:pt x="50" y="106"/>
                  </a:lnTo>
                  <a:lnTo>
                    <a:pt x="58" y="103"/>
                  </a:lnTo>
                  <a:lnTo>
                    <a:pt x="66" y="100"/>
                  </a:lnTo>
                  <a:lnTo>
                    <a:pt x="72" y="97"/>
                  </a:lnTo>
                  <a:lnTo>
                    <a:pt x="74" y="92"/>
                  </a:lnTo>
                  <a:lnTo>
                    <a:pt x="80" y="76"/>
                  </a:lnTo>
                  <a:lnTo>
                    <a:pt x="83" y="60"/>
                  </a:lnTo>
                  <a:lnTo>
                    <a:pt x="80" y="43"/>
                  </a:lnTo>
                  <a:lnTo>
                    <a:pt x="74" y="27"/>
                  </a:lnTo>
                  <a:lnTo>
                    <a:pt x="72" y="22"/>
                  </a:lnTo>
                  <a:lnTo>
                    <a:pt x="66" y="16"/>
                  </a:lnTo>
                  <a:lnTo>
                    <a:pt x="58" y="14"/>
                  </a:lnTo>
                  <a:lnTo>
                    <a:pt x="5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30"/>
            <p:cNvSpPr>
              <a:spLocks/>
            </p:cNvSpPr>
            <p:nvPr/>
          </p:nvSpPr>
          <p:spPr bwMode="auto">
            <a:xfrm>
              <a:off x="3086" y="726"/>
              <a:ext cx="16" cy="171"/>
            </a:xfrm>
            <a:custGeom>
              <a:avLst/>
              <a:gdLst/>
              <a:ahLst/>
              <a:cxnLst>
                <a:cxn ang="0">
                  <a:pos x="13" y="171"/>
                </a:cxn>
                <a:cxn ang="0">
                  <a:pos x="13" y="171"/>
                </a:cxn>
                <a:cxn ang="0">
                  <a:pos x="2" y="171"/>
                </a:cxn>
                <a:cxn ang="0">
                  <a:pos x="2" y="171"/>
                </a:cxn>
                <a:cxn ang="0">
                  <a:pos x="2" y="171"/>
                </a:cxn>
                <a:cxn ang="0">
                  <a:pos x="2" y="100"/>
                </a:cxn>
                <a:cxn ang="0">
                  <a:pos x="2" y="68"/>
                </a:cxn>
                <a:cxn ang="0">
                  <a:pos x="2" y="68"/>
                </a:cxn>
                <a:cxn ang="0">
                  <a:pos x="0" y="3"/>
                </a:cxn>
                <a:cxn ang="0">
                  <a:pos x="0" y="0"/>
                </a:cxn>
                <a:cxn ang="0">
                  <a:pos x="0" y="0"/>
                </a:cxn>
                <a:cxn ang="0">
                  <a:pos x="13" y="0"/>
                </a:cxn>
                <a:cxn ang="0">
                  <a:pos x="13" y="0"/>
                </a:cxn>
                <a:cxn ang="0">
                  <a:pos x="13" y="0"/>
                </a:cxn>
                <a:cxn ang="0">
                  <a:pos x="13" y="73"/>
                </a:cxn>
                <a:cxn ang="0">
                  <a:pos x="13" y="73"/>
                </a:cxn>
                <a:cxn ang="0">
                  <a:pos x="13" y="133"/>
                </a:cxn>
                <a:cxn ang="0">
                  <a:pos x="13" y="133"/>
                </a:cxn>
                <a:cxn ang="0">
                  <a:pos x="16" y="171"/>
                </a:cxn>
                <a:cxn ang="0">
                  <a:pos x="13" y="171"/>
                </a:cxn>
              </a:cxnLst>
              <a:rect l="0" t="0" r="r" b="b"/>
              <a:pathLst>
                <a:path w="16" h="171">
                  <a:moveTo>
                    <a:pt x="13" y="171"/>
                  </a:moveTo>
                  <a:lnTo>
                    <a:pt x="13" y="171"/>
                  </a:lnTo>
                  <a:lnTo>
                    <a:pt x="2" y="171"/>
                  </a:lnTo>
                  <a:lnTo>
                    <a:pt x="2" y="100"/>
                  </a:lnTo>
                  <a:lnTo>
                    <a:pt x="2" y="68"/>
                  </a:lnTo>
                  <a:lnTo>
                    <a:pt x="0" y="3"/>
                  </a:lnTo>
                  <a:lnTo>
                    <a:pt x="0" y="0"/>
                  </a:lnTo>
                  <a:lnTo>
                    <a:pt x="13" y="0"/>
                  </a:lnTo>
                  <a:lnTo>
                    <a:pt x="13" y="73"/>
                  </a:lnTo>
                  <a:lnTo>
                    <a:pt x="13" y="133"/>
                  </a:lnTo>
                  <a:lnTo>
                    <a:pt x="16" y="171"/>
                  </a:lnTo>
                  <a:lnTo>
                    <a:pt x="13" y="17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8" name="Freeform 29"/>
            <p:cNvSpPr>
              <a:spLocks/>
            </p:cNvSpPr>
            <p:nvPr/>
          </p:nvSpPr>
          <p:spPr bwMode="auto">
            <a:xfrm>
              <a:off x="850" y="975"/>
              <a:ext cx="110" cy="154"/>
            </a:xfrm>
            <a:custGeom>
              <a:avLst/>
              <a:gdLst/>
              <a:ahLst/>
              <a:cxnLst>
                <a:cxn ang="0">
                  <a:pos x="107" y="154"/>
                </a:cxn>
                <a:cxn ang="0">
                  <a:pos x="107" y="154"/>
                </a:cxn>
                <a:cxn ang="0">
                  <a:pos x="91" y="154"/>
                </a:cxn>
                <a:cxn ang="0">
                  <a:pos x="88" y="154"/>
                </a:cxn>
                <a:cxn ang="0">
                  <a:pos x="88" y="154"/>
                </a:cxn>
                <a:cxn ang="0">
                  <a:pos x="49" y="84"/>
                </a:cxn>
                <a:cxn ang="0">
                  <a:pos x="11" y="13"/>
                </a:cxn>
                <a:cxn ang="0">
                  <a:pos x="11" y="13"/>
                </a:cxn>
                <a:cxn ang="0">
                  <a:pos x="14" y="84"/>
                </a:cxn>
                <a:cxn ang="0">
                  <a:pos x="14" y="84"/>
                </a:cxn>
                <a:cxn ang="0">
                  <a:pos x="14" y="154"/>
                </a:cxn>
                <a:cxn ang="0">
                  <a:pos x="14" y="154"/>
                </a:cxn>
                <a:cxn ang="0">
                  <a:pos x="8" y="154"/>
                </a:cxn>
                <a:cxn ang="0">
                  <a:pos x="8" y="154"/>
                </a:cxn>
                <a:cxn ang="0">
                  <a:pos x="3"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6" y="32"/>
                </a:cxn>
                <a:cxn ang="0">
                  <a:pos x="36" y="32"/>
                </a:cxn>
                <a:cxn ang="0">
                  <a:pos x="55" y="62"/>
                </a:cxn>
                <a:cxn ang="0">
                  <a:pos x="96" y="143"/>
                </a:cxn>
                <a:cxn ang="0">
                  <a:pos x="96" y="143"/>
                </a:cxn>
                <a:cxn ang="0">
                  <a:pos x="96" y="111"/>
                </a:cxn>
                <a:cxn ang="0">
                  <a:pos x="96" y="111"/>
                </a:cxn>
                <a:cxn ang="0">
                  <a:pos x="93"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1" y="154"/>
                  </a:lnTo>
                  <a:lnTo>
                    <a:pt x="88" y="154"/>
                  </a:lnTo>
                  <a:lnTo>
                    <a:pt x="49" y="84"/>
                  </a:lnTo>
                  <a:lnTo>
                    <a:pt x="11" y="13"/>
                  </a:lnTo>
                  <a:lnTo>
                    <a:pt x="14" y="84"/>
                  </a:lnTo>
                  <a:lnTo>
                    <a:pt x="14" y="154"/>
                  </a:lnTo>
                  <a:lnTo>
                    <a:pt x="8" y="154"/>
                  </a:lnTo>
                  <a:lnTo>
                    <a:pt x="3" y="154"/>
                  </a:lnTo>
                  <a:lnTo>
                    <a:pt x="0" y="154"/>
                  </a:lnTo>
                  <a:lnTo>
                    <a:pt x="0" y="113"/>
                  </a:lnTo>
                  <a:lnTo>
                    <a:pt x="0" y="3"/>
                  </a:lnTo>
                  <a:lnTo>
                    <a:pt x="19" y="0"/>
                  </a:lnTo>
                  <a:lnTo>
                    <a:pt x="19" y="3"/>
                  </a:lnTo>
                  <a:lnTo>
                    <a:pt x="36" y="32"/>
                  </a:lnTo>
                  <a:lnTo>
                    <a:pt x="55" y="62"/>
                  </a:lnTo>
                  <a:lnTo>
                    <a:pt x="96" y="143"/>
                  </a:lnTo>
                  <a:lnTo>
                    <a:pt x="96" y="111"/>
                  </a:lnTo>
                  <a:lnTo>
                    <a:pt x="93" y="3"/>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9" name="Freeform 28"/>
            <p:cNvSpPr>
              <a:spLocks noEditPoints="1"/>
            </p:cNvSpPr>
            <p:nvPr/>
          </p:nvSpPr>
          <p:spPr bwMode="auto">
            <a:xfrm>
              <a:off x="993" y="1015"/>
              <a:ext cx="91" cy="117"/>
            </a:xfrm>
            <a:custGeom>
              <a:avLst/>
              <a:gdLst/>
              <a:ahLst/>
              <a:cxnLst>
                <a:cxn ang="0">
                  <a:pos x="91" y="57"/>
                </a:cxn>
                <a:cxn ang="0">
                  <a:pos x="14" y="57"/>
                </a:cxn>
                <a:cxn ang="0">
                  <a:pos x="14" y="57"/>
                </a:cxn>
                <a:cxn ang="0">
                  <a:pos x="14" y="76"/>
                </a:cxn>
                <a:cxn ang="0">
                  <a:pos x="22" y="90"/>
                </a:cxn>
                <a:cxn ang="0">
                  <a:pos x="27" y="98"/>
                </a:cxn>
                <a:cxn ang="0">
                  <a:pos x="36" y="100"/>
                </a:cxn>
                <a:cxn ang="0">
                  <a:pos x="44" y="103"/>
                </a:cxn>
                <a:cxn ang="0">
                  <a:pos x="52" y="106"/>
                </a:cxn>
                <a:cxn ang="0">
                  <a:pos x="52" y="106"/>
                </a:cxn>
                <a:cxn ang="0">
                  <a:pos x="60" y="103"/>
                </a:cxn>
                <a:cxn ang="0">
                  <a:pos x="71" y="100"/>
                </a:cxn>
                <a:cxn ang="0">
                  <a:pos x="80" y="98"/>
                </a:cxn>
                <a:cxn ang="0">
                  <a:pos x="85" y="90"/>
                </a:cxn>
                <a:cxn ang="0">
                  <a:pos x="88" y="92"/>
                </a:cxn>
                <a:cxn ang="0">
                  <a:pos x="88" y="92"/>
                </a:cxn>
                <a:cxn ang="0">
                  <a:pos x="88" y="103"/>
                </a:cxn>
                <a:cxn ang="0">
                  <a:pos x="85" y="106"/>
                </a:cxn>
                <a:cxn ang="0">
                  <a:pos x="85" y="106"/>
                </a:cxn>
                <a:cxn ang="0">
                  <a:pos x="69" y="114"/>
                </a:cxn>
                <a:cxn ang="0">
                  <a:pos x="52" y="117"/>
                </a:cxn>
                <a:cxn ang="0">
                  <a:pos x="52" y="117"/>
                </a:cxn>
                <a:cxn ang="0">
                  <a:pos x="38" y="117"/>
                </a:cxn>
                <a:cxn ang="0">
                  <a:pos x="30" y="111"/>
                </a:cxn>
                <a:cxn ang="0">
                  <a:pos x="19" y="108"/>
                </a:cxn>
                <a:cxn ang="0">
                  <a:pos x="14" y="100"/>
                </a:cxn>
                <a:cxn ang="0">
                  <a:pos x="8" y="92"/>
                </a:cxn>
                <a:cxn ang="0">
                  <a:pos x="3" y="81"/>
                </a:cxn>
                <a:cxn ang="0">
                  <a:pos x="0" y="71"/>
                </a:cxn>
                <a:cxn ang="0">
                  <a:pos x="0" y="60"/>
                </a:cxn>
                <a:cxn ang="0">
                  <a:pos x="0" y="60"/>
                </a:cxn>
                <a:cxn ang="0">
                  <a:pos x="3" y="36"/>
                </a:cxn>
                <a:cxn ang="0">
                  <a:pos x="5" y="27"/>
                </a:cxn>
                <a:cxn ang="0">
                  <a:pos x="11" y="17"/>
                </a:cxn>
                <a:cxn ang="0">
                  <a:pos x="19" y="11"/>
                </a:cxn>
                <a:cxn ang="0">
                  <a:pos x="27" y="6"/>
                </a:cxn>
                <a:cxn ang="0">
                  <a:pos x="36" y="3"/>
                </a:cxn>
                <a:cxn ang="0">
                  <a:pos x="47" y="0"/>
                </a:cxn>
                <a:cxn ang="0">
                  <a:pos x="47" y="0"/>
                </a:cxn>
                <a:cxn ang="0">
                  <a:pos x="58" y="3"/>
                </a:cxn>
                <a:cxn ang="0">
                  <a:pos x="69" y="6"/>
                </a:cxn>
                <a:cxn ang="0">
                  <a:pos x="74" y="11"/>
                </a:cxn>
                <a:cxn ang="0">
                  <a:pos x="82" y="17"/>
                </a:cxn>
                <a:cxn ang="0">
                  <a:pos x="85" y="25"/>
                </a:cxn>
                <a:cxn ang="0">
                  <a:pos x="88" y="36"/>
                </a:cxn>
                <a:cxn ang="0">
                  <a:pos x="91" y="57"/>
                </a:cxn>
                <a:cxn ang="0">
                  <a:pos x="91" y="57"/>
                </a:cxn>
                <a:cxn ang="0">
                  <a:pos x="47" y="11"/>
                </a:cxn>
                <a:cxn ang="0">
                  <a:pos x="47" y="11"/>
                </a:cxn>
                <a:cxn ang="0">
                  <a:pos x="33" y="14"/>
                </a:cxn>
                <a:cxn ang="0">
                  <a:pos x="25" y="22"/>
                </a:cxn>
                <a:cxn ang="0">
                  <a:pos x="16" y="33"/>
                </a:cxn>
                <a:cxn ang="0">
                  <a:pos x="14" y="46"/>
                </a:cxn>
                <a:cxn ang="0">
                  <a:pos x="77" y="46"/>
                </a:cxn>
                <a:cxn ang="0">
                  <a:pos x="77" y="46"/>
                </a:cxn>
                <a:cxn ang="0">
                  <a:pos x="74" y="33"/>
                </a:cxn>
                <a:cxn ang="0">
                  <a:pos x="69" y="22"/>
                </a:cxn>
                <a:cxn ang="0">
                  <a:pos x="60" y="14"/>
                </a:cxn>
                <a:cxn ang="0">
                  <a:pos x="47" y="11"/>
                </a:cxn>
                <a:cxn ang="0">
                  <a:pos x="47" y="11"/>
                </a:cxn>
              </a:cxnLst>
              <a:rect l="0" t="0" r="r" b="b"/>
              <a:pathLst>
                <a:path w="91" h="117">
                  <a:moveTo>
                    <a:pt x="91" y="57"/>
                  </a:moveTo>
                  <a:lnTo>
                    <a:pt x="14" y="57"/>
                  </a:lnTo>
                  <a:lnTo>
                    <a:pt x="14" y="76"/>
                  </a:lnTo>
                  <a:lnTo>
                    <a:pt x="22" y="90"/>
                  </a:lnTo>
                  <a:lnTo>
                    <a:pt x="27" y="98"/>
                  </a:lnTo>
                  <a:lnTo>
                    <a:pt x="36" y="100"/>
                  </a:lnTo>
                  <a:lnTo>
                    <a:pt x="44" y="103"/>
                  </a:lnTo>
                  <a:lnTo>
                    <a:pt x="52" y="106"/>
                  </a:lnTo>
                  <a:lnTo>
                    <a:pt x="60" y="103"/>
                  </a:lnTo>
                  <a:lnTo>
                    <a:pt x="71" y="100"/>
                  </a:lnTo>
                  <a:lnTo>
                    <a:pt x="80" y="98"/>
                  </a:lnTo>
                  <a:lnTo>
                    <a:pt x="85" y="90"/>
                  </a:lnTo>
                  <a:lnTo>
                    <a:pt x="88" y="92"/>
                  </a:lnTo>
                  <a:lnTo>
                    <a:pt x="88" y="103"/>
                  </a:lnTo>
                  <a:lnTo>
                    <a:pt x="85" y="106"/>
                  </a:lnTo>
                  <a:lnTo>
                    <a:pt x="69" y="114"/>
                  </a:lnTo>
                  <a:lnTo>
                    <a:pt x="52" y="117"/>
                  </a:lnTo>
                  <a:lnTo>
                    <a:pt x="38" y="117"/>
                  </a:lnTo>
                  <a:lnTo>
                    <a:pt x="30" y="111"/>
                  </a:lnTo>
                  <a:lnTo>
                    <a:pt x="19" y="108"/>
                  </a:lnTo>
                  <a:lnTo>
                    <a:pt x="14" y="100"/>
                  </a:lnTo>
                  <a:lnTo>
                    <a:pt x="8" y="92"/>
                  </a:lnTo>
                  <a:lnTo>
                    <a:pt x="3" y="81"/>
                  </a:lnTo>
                  <a:lnTo>
                    <a:pt x="0" y="71"/>
                  </a:lnTo>
                  <a:lnTo>
                    <a:pt x="0" y="60"/>
                  </a:lnTo>
                  <a:lnTo>
                    <a:pt x="3" y="36"/>
                  </a:lnTo>
                  <a:lnTo>
                    <a:pt x="5" y="27"/>
                  </a:lnTo>
                  <a:lnTo>
                    <a:pt x="11" y="17"/>
                  </a:lnTo>
                  <a:lnTo>
                    <a:pt x="19" y="11"/>
                  </a:lnTo>
                  <a:lnTo>
                    <a:pt x="27" y="6"/>
                  </a:lnTo>
                  <a:lnTo>
                    <a:pt x="36" y="3"/>
                  </a:lnTo>
                  <a:lnTo>
                    <a:pt x="47" y="0"/>
                  </a:lnTo>
                  <a:lnTo>
                    <a:pt x="58" y="3"/>
                  </a:lnTo>
                  <a:lnTo>
                    <a:pt x="69" y="6"/>
                  </a:lnTo>
                  <a:lnTo>
                    <a:pt x="74" y="11"/>
                  </a:lnTo>
                  <a:lnTo>
                    <a:pt x="82" y="17"/>
                  </a:lnTo>
                  <a:lnTo>
                    <a:pt x="85" y="25"/>
                  </a:lnTo>
                  <a:lnTo>
                    <a:pt x="88" y="36"/>
                  </a:lnTo>
                  <a:lnTo>
                    <a:pt x="91" y="57"/>
                  </a:lnTo>
                  <a:close/>
                  <a:moveTo>
                    <a:pt x="47" y="11"/>
                  </a:moveTo>
                  <a:lnTo>
                    <a:pt x="47" y="11"/>
                  </a:lnTo>
                  <a:lnTo>
                    <a:pt x="33" y="14"/>
                  </a:lnTo>
                  <a:lnTo>
                    <a:pt x="25" y="22"/>
                  </a:lnTo>
                  <a:lnTo>
                    <a:pt x="16" y="33"/>
                  </a:lnTo>
                  <a:lnTo>
                    <a:pt x="14" y="46"/>
                  </a:lnTo>
                  <a:lnTo>
                    <a:pt x="77" y="46"/>
                  </a:lnTo>
                  <a:lnTo>
                    <a:pt x="74" y="33"/>
                  </a:lnTo>
                  <a:lnTo>
                    <a:pt x="69" y="22"/>
                  </a:lnTo>
                  <a:lnTo>
                    <a:pt x="60" y="14"/>
                  </a:lnTo>
                  <a:lnTo>
                    <a:pt x="47"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0" name="Freeform 27"/>
            <p:cNvSpPr>
              <a:spLocks/>
            </p:cNvSpPr>
            <p:nvPr/>
          </p:nvSpPr>
          <p:spPr bwMode="auto">
            <a:xfrm>
              <a:off x="1100" y="1018"/>
              <a:ext cx="146" cy="111"/>
            </a:xfrm>
            <a:custGeom>
              <a:avLst/>
              <a:gdLst/>
              <a:ahLst/>
              <a:cxnLst>
                <a:cxn ang="0">
                  <a:pos x="132" y="46"/>
                </a:cxn>
                <a:cxn ang="0">
                  <a:pos x="124" y="87"/>
                </a:cxn>
                <a:cxn ang="0">
                  <a:pos x="124" y="87"/>
                </a:cxn>
                <a:cxn ang="0">
                  <a:pos x="118" y="108"/>
                </a:cxn>
                <a:cxn ang="0">
                  <a:pos x="116" y="111"/>
                </a:cxn>
                <a:cxn ang="0">
                  <a:pos x="116" y="111"/>
                </a:cxn>
                <a:cxn ang="0">
                  <a:pos x="99" y="111"/>
                </a:cxn>
                <a:cxn ang="0">
                  <a:pos x="99" y="111"/>
                </a:cxn>
                <a:cxn ang="0">
                  <a:pos x="99" y="111"/>
                </a:cxn>
                <a:cxn ang="0">
                  <a:pos x="91" y="78"/>
                </a:cxn>
                <a:cxn ang="0">
                  <a:pos x="72" y="8"/>
                </a:cxn>
                <a:cxn ang="0">
                  <a:pos x="58" y="65"/>
                </a:cxn>
                <a:cxn ang="0">
                  <a:pos x="58" y="65"/>
                </a:cxn>
                <a:cxn ang="0">
                  <a:pos x="47"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7" y="3"/>
                </a:cxn>
                <a:cxn ang="0">
                  <a:pos x="17" y="3"/>
                </a:cxn>
                <a:cxn ang="0">
                  <a:pos x="22" y="33"/>
                </a:cxn>
                <a:cxn ang="0">
                  <a:pos x="39" y="103"/>
                </a:cxn>
                <a:cxn ang="0">
                  <a:pos x="58" y="30"/>
                </a:cxn>
                <a:cxn ang="0">
                  <a:pos x="58" y="30"/>
                </a:cxn>
                <a:cxn ang="0">
                  <a:pos x="63" y="3"/>
                </a:cxn>
                <a:cxn ang="0">
                  <a:pos x="63" y="0"/>
                </a:cxn>
                <a:cxn ang="0">
                  <a:pos x="63" y="0"/>
                </a:cxn>
                <a:cxn ang="0">
                  <a:pos x="83" y="0"/>
                </a:cxn>
                <a:cxn ang="0">
                  <a:pos x="83" y="3"/>
                </a:cxn>
                <a:cxn ang="0">
                  <a:pos x="83" y="3"/>
                </a:cxn>
                <a:cxn ang="0">
                  <a:pos x="110" y="100"/>
                </a:cxn>
                <a:cxn ang="0">
                  <a:pos x="124" y="43"/>
                </a:cxn>
                <a:cxn ang="0">
                  <a:pos x="124" y="43"/>
                </a:cxn>
                <a:cxn ang="0">
                  <a:pos x="129" y="14"/>
                </a:cxn>
                <a:cxn ang="0">
                  <a:pos x="129" y="14"/>
                </a:cxn>
                <a:cxn ang="0">
                  <a:pos x="132" y="3"/>
                </a:cxn>
                <a:cxn ang="0">
                  <a:pos x="132" y="0"/>
                </a:cxn>
                <a:cxn ang="0">
                  <a:pos x="132" y="0"/>
                </a:cxn>
                <a:cxn ang="0">
                  <a:pos x="138" y="0"/>
                </a:cxn>
                <a:cxn ang="0">
                  <a:pos x="138" y="0"/>
                </a:cxn>
                <a:cxn ang="0">
                  <a:pos x="143" y="0"/>
                </a:cxn>
                <a:cxn ang="0">
                  <a:pos x="146" y="3"/>
                </a:cxn>
                <a:cxn ang="0">
                  <a:pos x="146" y="3"/>
                </a:cxn>
                <a:cxn ang="0">
                  <a:pos x="132" y="46"/>
                </a:cxn>
                <a:cxn ang="0">
                  <a:pos x="132" y="46"/>
                </a:cxn>
              </a:cxnLst>
              <a:rect l="0" t="0" r="r" b="b"/>
              <a:pathLst>
                <a:path w="146" h="111">
                  <a:moveTo>
                    <a:pt x="132" y="46"/>
                  </a:moveTo>
                  <a:lnTo>
                    <a:pt x="124" y="87"/>
                  </a:lnTo>
                  <a:lnTo>
                    <a:pt x="118" y="108"/>
                  </a:lnTo>
                  <a:lnTo>
                    <a:pt x="116" y="111"/>
                  </a:lnTo>
                  <a:lnTo>
                    <a:pt x="99" y="111"/>
                  </a:lnTo>
                  <a:lnTo>
                    <a:pt x="91" y="78"/>
                  </a:lnTo>
                  <a:lnTo>
                    <a:pt x="72" y="8"/>
                  </a:lnTo>
                  <a:lnTo>
                    <a:pt x="58" y="65"/>
                  </a:lnTo>
                  <a:lnTo>
                    <a:pt x="47" y="111"/>
                  </a:lnTo>
                  <a:lnTo>
                    <a:pt x="30" y="111"/>
                  </a:lnTo>
                  <a:lnTo>
                    <a:pt x="22" y="78"/>
                  </a:lnTo>
                  <a:lnTo>
                    <a:pt x="0" y="3"/>
                  </a:lnTo>
                  <a:lnTo>
                    <a:pt x="3" y="0"/>
                  </a:lnTo>
                  <a:lnTo>
                    <a:pt x="14" y="0"/>
                  </a:lnTo>
                  <a:lnTo>
                    <a:pt x="17" y="3"/>
                  </a:lnTo>
                  <a:lnTo>
                    <a:pt x="22" y="33"/>
                  </a:lnTo>
                  <a:lnTo>
                    <a:pt x="39" y="103"/>
                  </a:lnTo>
                  <a:lnTo>
                    <a:pt x="58" y="30"/>
                  </a:lnTo>
                  <a:lnTo>
                    <a:pt x="63" y="3"/>
                  </a:lnTo>
                  <a:lnTo>
                    <a:pt x="63" y="0"/>
                  </a:lnTo>
                  <a:lnTo>
                    <a:pt x="83" y="0"/>
                  </a:lnTo>
                  <a:lnTo>
                    <a:pt x="83" y="3"/>
                  </a:lnTo>
                  <a:lnTo>
                    <a:pt x="110" y="100"/>
                  </a:lnTo>
                  <a:lnTo>
                    <a:pt x="124" y="43"/>
                  </a:lnTo>
                  <a:lnTo>
                    <a:pt x="129" y="14"/>
                  </a:lnTo>
                  <a:lnTo>
                    <a:pt x="132" y="3"/>
                  </a:lnTo>
                  <a:lnTo>
                    <a:pt x="132" y="0"/>
                  </a:lnTo>
                  <a:lnTo>
                    <a:pt x="138" y="0"/>
                  </a:lnTo>
                  <a:lnTo>
                    <a:pt x="143" y="0"/>
                  </a:lnTo>
                  <a:lnTo>
                    <a:pt x="146"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1" name="Freeform 26"/>
            <p:cNvSpPr>
              <a:spLocks noEditPoints="1"/>
            </p:cNvSpPr>
            <p:nvPr/>
          </p:nvSpPr>
          <p:spPr bwMode="auto">
            <a:xfrm>
              <a:off x="1262" y="1015"/>
              <a:ext cx="77" cy="117"/>
            </a:xfrm>
            <a:custGeom>
              <a:avLst/>
              <a:gdLst/>
              <a:ahLst/>
              <a:cxnLst>
                <a:cxn ang="0">
                  <a:pos x="77" y="114"/>
                </a:cxn>
                <a:cxn ang="0">
                  <a:pos x="64" y="114"/>
                </a:cxn>
                <a:cxn ang="0">
                  <a:pos x="64" y="106"/>
                </a:cxn>
                <a:cxn ang="0">
                  <a:pos x="33" y="117"/>
                </a:cxn>
                <a:cxn ang="0">
                  <a:pos x="20" y="114"/>
                </a:cxn>
                <a:cxn ang="0">
                  <a:pos x="3" y="95"/>
                </a:cxn>
                <a:cxn ang="0">
                  <a:pos x="0" y="81"/>
                </a:cxn>
                <a:cxn ang="0">
                  <a:pos x="6" y="60"/>
                </a:cxn>
                <a:cxn ang="0">
                  <a:pos x="22" y="49"/>
                </a:cxn>
                <a:cxn ang="0">
                  <a:pos x="64" y="38"/>
                </a:cxn>
                <a:cxn ang="0">
                  <a:pos x="64" y="36"/>
                </a:cxn>
                <a:cxn ang="0">
                  <a:pos x="58" y="17"/>
                </a:cxn>
                <a:cxn ang="0">
                  <a:pos x="42" y="11"/>
                </a:cxn>
                <a:cxn ang="0">
                  <a:pos x="25" y="14"/>
                </a:cxn>
                <a:cxn ang="0">
                  <a:pos x="11" y="19"/>
                </a:cxn>
                <a:cxn ang="0">
                  <a:pos x="11" y="9"/>
                </a:cxn>
                <a:cxn ang="0">
                  <a:pos x="14" y="9"/>
                </a:cxn>
                <a:cxn ang="0">
                  <a:pos x="44" y="0"/>
                </a:cxn>
                <a:cxn ang="0">
                  <a:pos x="53" y="0"/>
                </a:cxn>
                <a:cxn ang="0">
                  <a:pos x="69" y="9"/>
                </a:cxn>
                <a:cxn ang="0">
                  <a:pos x="75" y="19"/>
                </a:cxn>
                <a:cxn ang="0">
                  <a:pos x="77" y="33"/>
                </a:cxn>
                <a:cxn ang="0">
                  <a:pos x="77" y="71"/>
                </a:cxn>
                <a:cxn ang="0">
                  <a:pos x="77" y="84"/>
                </a:cxn>
                <a:cxn ang="0">
                  <a:pos x="77" y="114"/>
                </a:cxn>
                <a:cxn ang="0">
                  <a:pos x="64" y="49"/>
                </a:cxn>
                <a:cxn ang="0">
                  <a:pos x="31" y="57"/>
                </a:cxn>
                <a:cxn ang="0">
                  <a:pos x="20" y="65"/>
                </a:cxn>
                <a:cxn ang="0">
                  <a:pos x="14" y="81"/>
                </a:cxn>
                <a:cxn ang="0">
                  <a:pos x="14" y="92"/>
                </a:cxn>
                <a:cxn ang="0">
                  <a:pos x="28" y="103"/>
                </a:cxn>
                <a:cxn ang="0">
                  <a:pos x="36" y="106"/>
                </a:cxn>
                <a:cxn ang="0">
                  <a:pos x="64" y="95"/>
                </a:cxn>
              </a:cxnLst>
              <a:rect l="0" t="0" r="r" b="b"/>
              <a:pathLst>
                <a:path w="77" h="117">
                  <a:moveTo>
                    <a:pt x="77" y="114"/>
                  </a:moveTo>
                  <a:lnTo>
                    <a:pt x="77" y="114"/>
                  </a:lnTo>
                  <a:lnTo>
                    <a:pt x="66" y="114"/>
                  </a:lnTo>
                  <a:lnTo>
                    <a:pt x="64" y="114"/>
                  </a:lnTo>
                  <a:lnTo>
                    <a:pt x="64" y="106"/>
                  </a:lnTo>
                  <a:lnTo>
                    <a:pt x="50" y="114"/>
                  </a:lnTo>
                  <a:lnTo>
                    <a:pt x="33" y="117"/>
                  </a:lnTo>
                  <a:lnTo>
                    <a:pt x="20" y="114"/>
                  </a:lnTo>
                  <a:lnTo>
                    <a:pt x="9" y="106"/>
                  </a:lnTo>
                  <a:lnTo>
                    <a:pt x="3" y="95"/>
                  </a:lnTo>
                  <a:lnTo>
                    <a:pt x="0" y="81"/>
                  </a:lnTo>
                  <a:lnTo>
                    <a:pt x="3" y="71"/>
                  </a:lnTo>
                  <a:lnTo>
                    <a:pt x="6" y="60"/>
                  </a:lnTo>
                  <a:lnTo>
                    <a:pt x="14" y="52"/>
                  </a:lnTo>
                  <a:lnTo>
                    <a:pt x="22" y="49"/>
                  </a:lnTo>
                  <a:lnTo>
                    <a:pt x="44" y="44"/>
                  </a:lnTo>
                  <a:lnTo>
                    <a:pt x="64" y="38"/>
                  </a:lnTo>
                  <a:lnTo>
                    <a:pt x="64" y="36"/>
                  </a:lnTo>
                  <a:lnTo>
                    <a:pt x="64" y="25"/>
                  </a:lnTo>
                  <a:lnTo>
                    <a:pt x="58" y="17"/>
                  </a:lnTo>
                  <a:lnTo>
                    <a:pt x="50" y="14"/>
                  </a:lnTo>
                  <a:lnTo>
                    <a:pt x="42" y="11"/>
                  </a:lnTo>
                  <a:lnTo>
                    <a:pt x="25" y="14"/>
                  </a:lnTo>
                  <a:lnTo>
                    <a:pt x="14" y="19"/>
                  </a:lnTo>
                  <a:lnTo>
                    <a:pt x="11" y="19"/>
                  </a:lnTo>
                  <a:lnTo>
                    <a:pt x="11" y="9"/>
                  </a:lnTo>
                  <a:lnTo>
                    <a:pt x="14" y="9"/>
                  </a:lnTo>
                  <a:lnTo>
                    <a:pt x="28" y="3"/>
                  </a:lnTo>
                  <a:lnTo>
                    <a:pt x="44" y="0"/>
                  </a:lnTo>
                  <a:lnTo>
                    <a:pt x="53" y="0"/>
                  </a:lnTo>
                  <a:lnTo>
                    <a:pt x="61" y="6"/>
                  </a:lnTo>
                  <a:lnTo>
                    <a:pt x="69" y="9"/>
                  </a:lnTo>
                  <a:lnTo>
                    <a:pt x="75" y="19"/>
                  </a:lnTo>
                  <a:lnTo>
                    <a:pt x="77" y="25"/>
                  </a:lnTo>
                  <a:lnTo>
                    <a:pt x="77" y="33"/>
                  </a:lnTo>
                  <a:lnTo>
                    <a:pt x="77" y="71"/>
                  </a:lnTo>
                  <a:lnTo>
                    <a:pt x="77" y="84"/>
                  </a:lnTo>
                  <a:lnTo>
                    <a:pt x="77" y="111"/>
                  </a:lnTo>
                  <a:lnTo>
                    <a:pt x="77" y="114"/>
                  </a:lnTo>
                  <a:close/>
                  <a:moveTo>
                    <a:pt x="64" y="49"/>
                  </a:moveTo>
                  <a:lnTo>
                    <a:pt x="64" y="49"/>
                  </a:lnTo>
                  <a:lnTo>
                    <a:pt x="47" y="52"/>
                  </a:lnTo>
                  <a:lnTo>
                    <a:pt x="31" y="57"/>
                  </a:lnTo>
                  <a:lnTo>
                    <a:pt x="25" y="60"/>
                  </a:lnTo>
                  <a:lnTo>
                    <a:pt x="20" y="65"/>
                  </a:lnTo>
                  <a:lnTo>
                    <a:pt x="14" y="73"/>
                  </a:lnTo>
                  <a:lnTo>
                    <a:pt x="14" y="81"/>
                  </a:lnTo>
                  <a:lnTo>
                    <a:pt x="14" y="92"/>
                  </a:lnTo>
                  <a:lnTo>
                    <a:pt x="20" y="98"/>
                  </a:lnTo>
                  <a:lnTo>
                    <a:pt x="28" y="103"/>
                  </a:lnTo>
                  <a:lnTo>
                    <a:pt x="36" y="106"/>
                  </a:lnTo>
                  <a:lnTo>
                    <a:pt x="53" y="103"/>
                  </a:lnTo>
                  <a:lnTo>
                    <a:pt x="64" y="95"/>
                  </a:lnTo>
                  <a:lnTo>
                    <a:pt x="64"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2" name="Freeform 25"/>
            <p:cNvSpPr>
              <a:spLocks/>
            </p:cNvSpPr>
            <p:nvPr/>
          </p:nvSpPr>
          <p:spPr bwMode="auto">
            <a:xfrm>
              <a:off x="1375" y="1015"/>
              <a:ext cx="50" cy="114"/>
            </a:xfrm>
            <a:custGeom>
              <a:avLst/>
              <a:gdLst/>
              <a:ahLst/>
              <a:cxnLst>
                <a:cxn ang="0">
                  <a:pos x="47" y="17"/>
                </a:cxn>
                <a:cxn ang="0">
                  <a:pos x="44" y="17"/>
                </a:cxn>
                <a:cxn ang="0">
                  <a:pos x="44" y="17"/>
                </a:cxn>
                <a:cxn ang="0">
                  <a:pos x="36" y="14"/>
                </a:cxn>
                <a:cxn ang="0">
                  <a:pos x="36" y="14"/>
                </a:cxn>
                <a:cxn ang="0">
                  <a:pos x="30" y="17"/>
                </a:cxn>
                <a:cxn ang="0">
                  <a:pos x="25" y="19"/>
                </a:cxn>
                <a:cxn ang="0">
                  <a:pos x="22" y="25"/>
                </a:cxn>
                <a:cxn ang="0">
                  <a:pos x="19" y="30"/>
                </a:cxn>
                <a:cxn ang="0">
                  <a:pos x="17" y="44"/>
                </a:cxn>
                <a:cxn ang="0">
                  <a:pos x="17" y="57"/>
                </a:cxn>
                <a:cxn ang="0">
                  <a:pos x="17" y="57"/>
                </a:cxn>
                <a:cxn ang="0">
                  <a:pos x="17" y="114"/>
                </a:cxn>
                <a:cxn ang="0">
                  <a:pos x="17" y="114"/>
                </a:cxn>
                <a:cxn ang="0">
                  <a:pos x="17" y="114"/>
                </a:cxn>
                <a:cxn ang="0">
                  <a:pos x="3" y="114"/>
                </a:cxn>
                <a:cxn ang="0">
                  <a:pos x="3" y="114"/>
                </a:cxn>
                <a:cxn ang="0">
                  <a:pos x="3" y="108"/>
                </a:cxn>
                <a:cxn ang="0">
                  <a:pos x="3" y="108"/>
                </a:cxn>
                <a:cxn ang="0">
                  <a:pos x="3" y="84"/>
                </a:cxn>
                <a:cxn ang="0">
                  <a:pos x="3" y="57"/>
                </a:cxn>
                <a:cxn ang="0">
                  <a:pos x="3" y="57"/>
                </a:cxn>
                <a:cxn ang="0">
                  <a:pos x="0" y="6"/>
                </a:cxn>
                <a:cxn ang="0">
                  <a:pos x="3" y="6"/>
                </a:cxn>
                <a:cxn ang="0">
                  <a:pos x="3" y="6"/>
                </a:cxn>
                <a:cxn ang="0">
                  <a:pos x="14" y="3"/>
                </a:cxn>
                <a:cxn ang="0">
                  <a:pos x="17" y="3"/>
                </a:cxn>
                <a:cxn ang="0">
                  <a:pos x="17" y="3"/>
                </a:cxn>
                <a:cxn ang="0">
                  <a:pos x="17" y="22"/>
                </a:cxn>
                <a:cxn ang="0">
                  <a:pos x="17" y="22"/>
                </a:cxn>
                <a:cxn ang="0">
                  <a:pos x="19" y="14"/>
                </a:cxn>
                <a:cxn ang="0">
                  <a:pos x="25" y="6"/>
                </a:cxn>
                <a:cxn ang="0">
                  <a:pos x="30" y="3"/>
                </a:cxn>
                <a:cxn ang="0">
                  <a:pos x="39" y="0"/>
                </a:cxn>
                <a:cxn ang="0">
                  <a:pos x="39" y="0"/>
                </a:cxn>
                <a:cxn ang="0">
                  <a:pos x="47" y="3"/>
                </a:cxn>
                <a:cxn ang="0">
                  <a:pos x="50" y="6"/>
                </a:cxn>
                <a:cxn ang="0">
                  <a:pos x="50" y="6"/>
                </a:cxn>
                <a:cxn ang="0">
                  <a:pos x="47" y="17"/>
                </a:cxn>
                <a:cxn ang="0">
                  <a:pos x="47" y="17"/>
                </a:cxn>
              </a:cxnLst>
              <a:rect l="0" t="0" r="r" b="b"/>
              <a:pathLst>
                <a:path w="50" h="114">
                  <a:moveTo>
                    <a:pt x="47" y="17"/>
                  </a:moveTo>
                  <a:lnTo>
                    <a:pt x="44" y="17"/>
                  </a:lnTo>
                  <a:lnTo>
                    <a:pt x="36" y="14"/>
                  </a:lnTo>
                  <a:lnTo>
                    <a:pt x="30" y="17"/>
                  </a:lnTo>
                  <a:lnTo>
                    <a:pt x="25" y="19"/>
                  </a:lnTo>
                  <a:lnTo>
                    <a:pt x="22" y="25"/>
                  </a:lnTo>
                  <a:lnTo>
                    <a:pt x="19" y="30"/>
                  </a:lnTo>
                  <a:lnTo>
                    <a:pt x="17" y="44"/>
                  </a:lnTo>
                  <a:lnTo>
                    <a:pt x="17" y="57"/>
                  </a:lnTo>
                  <a:lnTo>
                    <a:pt x="17" y="114"/>
                  </a:lnTo>
                  <a:lnTo>
                    <a:pt x="3" y="114"/>
                  </a:lnTo>
                  <a:lnTo>
                    <a:pt x="3" y="108"/>
                  </a:lnTo>
                  <a:lnTo>
                    <a:pt x="3" y="84"/>
                  </a:lnTo>
                  <a:lnTo>
                    <a:pt x="3" y="57"/>
                  </a:lnTo>
                  <a:lnTo>
                    <a:pt x="0" y="6"/>
                  </a:lnTo>
                  <a:lnTo>
                    <a:pt x="3" y="6"/>
                  </a:lnTo>
                  <a:lnTo>
                    <a:pt x="14" y="3"/>
                  </a:lnTo>
                  <a:lnTo>
                    <a:pt x="17" y="3"/>
                  </a:lnTo>
                  <a:lnTo>
                    <a:pt x="17" y="22"/>
                  </a:lnTo>
                  <a:lnTo>
                    <a:pt x="19" y="14"/>
                  </a:lnTo>
                  <a:lnTo>
                    <a:pt x="25" y="6"/>
                  </a:lnTo>
                  <a:lnTo>
                    <a:pt x="30" y="3"/>
                  </a:lnTo>
                  <a:lnTo>
                    <a:pt x="39" y="0"/>
                  </a:lnTo>
                  <a:lnTo>
                    <a:pt x="47" y="3"/>
                  </a:lnTo>
                  <a:lnTo>
                    <a:pt x="50" y="6"/>
                  </a:lnTo>
                  <a:lnTo>
                    <a:pt x="47"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3" name="Freeform 24"/>
            <p:cNvSpPr>
              <a:spLocks/>
            </p:cNvSpPr>
            <p:nvPr/>
          </p:nvSpPr>
          <p:spPr bwMode="auto">
            <a:xfrm>
              <a:off x="1444" y="959"/>
              <a:ext cx="82" cy="170"/>
            </a:xfrm>
            <a:custGeom>
              <a:avLst/>
              <a:gdLst/>
              <a:ahLst/>
              <a:cxnLst>
                <a:cxn ang="0">
                  <a:pos x="80" y="170"/>
                </a:cxn>
                <a:cxn ang="0">
                  <a:pos x="80"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3" y="170"/>
                </a:cxn>
                <a:cxn ang="0">
                  <a:pos x="3" y="75"/>
                </a:cxn>
                <a:cxn ang="0">
                  <a:pos x="3" y="75"/>
                </a:cxn>
                <a:cxn ang="0">
                  <a:pos x="0" y="2"/>
                </a:cxn>
                <a:cxn ang="0">
                  <a:pos x="3" y="0"/>
                </a:cxn>
                <a:cxn ang="0">
                  <a:pos x="3" y="0"/>
                </a:cxn>
                <a:cxn ang="0">
                  <a:pos x="16" y="0"/>
                </a:cxn>
                <a:cxn ang="0">
                  <a:pos x="16" y="0"/>
                </a:cxn>
                <a:cxn ang="0">
                  <a:pos x="16" y="0"/>
                </a:cxn>
                <a:cxn ang="0">
                  <a:pos x="16" y="27"/>
                </a:cxn>
                <a:cxn ang="0">
                  <a:pos x="16" y="102"/>
                </a:cxn>
                <a:cxn ang="0">
                  <a:pos x="33" y="83"/>
                </a:cxn>
                <a:cxn ang="0">
                  <a:pos x="33" y="83"/>
                </a:cxn>
                <a:cxn ang="0">
                  <a:pos x="55" y="62"/>
                </a:cxn>
                <a:cxn ang="0">
                  <a:pos x="58"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80" y="170"/>
                </a:cxn>
              </a:cxnLst>
              <a:rect l="0" t="0" r="r" b="b"/>
              <a:pathLst>
                <a:path w="82" h="170">
                  <a:moveTo>
                    <a:pt x="80" y="170"/>
                  </a:moveTo>
                  <a:lnTo>
                    <a:pt x="80" y="170"/>
                  </a:lnTo>
                  <a:lnTo>
                    <a:pt x="74" y="170"/>
                  </a:lnTo>
                  <a:lnTo>
                    <a:pt x="66" y="170"/>
                  </a:lnTo>
                  <a:lnTo>
                    <a:pt x="63" y="170"/>
                  </a:lnTo>
                  <a:lnTo>
                    <a:pt x="16" y="105"/>
                  </a:lnTo>
                  <a:lnTo>
                    <a:pt x="16" y="110"/>
                  </a:lnTo>
                  <a:lnTo>
                    <a:pt x="16" y="154"/>
                  </a:lnTo>
                  <a:lnTo>
                    <a:pt x="16" y="170"/>
                  </a:lnTo>
                  <a:lnTo>
                    <a:pt x="5" y="170"/>
                  </a:lnTo>
                  <a:lnTo>
                    <a:pt x="3" y="170"/>
                  </a:lnTo>
                  <a:lnTo>
                    <a:pt x="3" y="75"/>
                  </a:lnTo>
                  <a:lnTo>
                    <a:pt x="0" y="2"/>
                  </a:lnTo>
                  <a:lnTo>
                    <a:pt x="3" y="0"/>
                  </a:lnTo>
                  <a:lnTo>
                    <a:pt x="16" y="0"/>
                  </a:lnTo>
                  <a:lnTo>
                    <a:pt x="16" y="27"/>
                  </a:lnTo>
                  <a:lnTo>
                    <a:pt x="16" y="102"/>
                  </a:lnTo>
                  <a:lnTo>
                    <a:pt x="33" y="83"/>
                  </a:lnTo>
                  <a:lnTo>
                    <a:pt x="55" y="62"/>
                  </a:lnTo>
                  <a:lnTo>
                    <a:pt x="58" y="59"/>
                  </a:lnTo>
                  <a:lnTo>
                    <a:pt x="71" y="59"/>
                  </a:lnTo>
                  <a:lnTo>
                    <a:pt x="71" y="62"/>
                  </a:lnTo>
                  <a:lnTo>
                    <a:pt x="52" y="83"/>
                  </a:lnTo>
                  <a:lnTo>
                    <a:pt x="30" y="102"/>
                  </a:lnTo>
                  <a:lnTo>
                    <a:pt x="49" y="129"/>
                  </a:lnTo>
                  <a:lnTo>
                    <a:pt x="66" y="151"/>
                  </a:lnTo>
                  <a:lnTo>
                    <a:pt x="82" y="167"/>
                  </a:lnTo>
                  <a:lnTo>
                    <a:pt x="80"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4" name="Freeform 23"/>
            <p:cNvSpPr>
              <a:spLocks noEditPoints="1"/>
            </p:cNvSpPr>
            <p:nvPr/>
          </p:nvSpPr>
          <p:spPr bwMode="auto">
            <a:xfrm>
              <a:off x="1609" y="1015"/>
              <a:ext cx="77" cy="117"/>
            </a:xfrm>
            <a:custGeom>
              <a:avLst/>
              <a:gdLst/>
              <a:ahLst/>
              <a:cxnLst>
                <a:cxn ang="0">
                  <a:pos x="77" y="114"/>
                </a:cxn>
                <a:cxn ang="0">
                  <a:pos x="63" y="114"/>
                </a:cxn>
                <a:cxn ang="0">
                  <a:pos x="63" y="106"/>
                </a:cxn>
                <a:cxn ang="0">
                  <a:pos x="33" y="117"/>
                </a:cxn>
                <a:cxn ang="0">
                  <a:pos x="19" y="114"/>
                </a:cxn>
                <a:cxn ang="0">
                  <a:pos x="3" y="95"/>
                </a:cxn>
                <a:cxn ang="0">
                  <a:pos x="0" y="81"/>
                </a:cxn>
                <a:cxn ang="0">
                  <a:pos x="5" y="60"/>
                </a:cxn>
                <a:cxn ang="0">
                  <a:pos x="22" y="49"/>
                </a:cxn>
                <a:cxn ang="0">
                  <a:pos x="63" y="38"/>
                </a:cxn>
                <a:cxn ang="0">
                  <a:pos x="63" y="36"/>
                </a:cxn>
                <a:cxn ang="0">
                  <a:pos x="58" y="17"/>
                </a:cxn>
                <a:cxn ang="0">
                  <a:pos x="41" y="11"/>
                </a:cxn>
                <a:cxn ang="0">
                  <a:pos x="25" y="14"/>
                </a:cxn>
                <a:cxn ang="0">
                  <a:pos x="11" y="19"/>
                </a:cxn>
                <a:cxn ang="0">
                  <a:pos x="11" y="9"/>
                </a:cxn>
                <a:cxn ang="0">
                  <a:pos x="14" y="9"/>
                </a:cxn>
                <a:cxn ang="0">
                  <a:pos x="44" y="0"/>
                </a:cxn>
                <a:cxn ang="0">
                  <a:pos x="52" y="0"/>
                </a:cxn>
                <a:cxn ang="0">
                  <a:pos x="69" y="9"/>
                </a:cxn>
                <a:cxn ang="0">
                  <a:pos x="74" y="19"/>
                </a:cxn>
                <a:cxn ang="0">
                  <a:pos x="77" y="33"/>
                </a:cxn>
                <a:cxn ang="0">
                  <a:pos x="77" y="71"/>
                </a:cxn>
                <a:cxn ang="0">
                  <a:pos x="77" y="84"/>
                </a:cxn>
                <a:cxn ang="0">
                  <a:pos x="77" y="114"/>
                </a:cxn>
                <a:cxn ang="0">
                  <a:pos x="63" y="49"/>
                </a:cxn>
                <a:cxn ang="0">
                  <a:pos x="30" y="57"/>
                </a:cxn>
                <a:cxn ang="0">
                  <a:pos x="19" y="65"/>
                </a:cxn>
                <a:cxn ang="0">
                  <a:pos x="14" y="81"/>
                </a:cxn>
                <a:cxn ang="0">
                  <a:pos x="14" y="92"/>
                </a:cxn>
                <a:cxn ang="0">
                  <a:pos x="27" y="103"/>
                </a:cxn>
                <a:cxn ang="0">
                  <a:pos x="36" y="106"/>
                </a:cxn>
                <a:cxn ang="0">
                  <a:pos x="63" y="95"/>
                </a:cxn>
              </a:cxnLst>
              <a:rect l="0" t="0" r="r" b="b"/>
              <a:pathLst>
                <a:path w="77" h="117">
                  <a:moveTo>
                    <a:pt x="77" y="114"/>
                  </a:moveTo>
                  <a:lnTo>
                    <a:pt x="77" y="114"/>
                  </a:lnTo>
                  <a:lnTo>
                    <a:pt x="66" y="114"/>
                  </a:lnTo>
                  <a:lnTo>
                    <a:pt x="63" y="114"/>
                  </a:lnTo>
                  <a:lnTo>
                    <a:pt x="63" y="106"/>
                  </a:lnTo>
                  <a:lnTo>
                    <a:pt x="49" y="114"/>
                  </a:lnTo>
                  <a:lnTo>
                    <a:pt x="33" y="117"/>
                  </a:lnTo>
                  <a:lnTo>
                    <a:pt x="19" y="114"/>
                  </a:lnTo>
                  <a:lnTo>
                    <a:pt x="8" y="106"/>
                  </a:lnTo>
                  <a:lnTo>
                    <a:pt x="3" y="95"/>
                  </a:lnTo>
                  <a:lnTo>
                    <a:pt x="0" y="81"/>
                  </a:lnTo>
                  <a:lnTo>
                    <a:pt x="0" y="71"/>
                  </a:lnTo>
                  <a:lnTo>
                    <a:pt x="5" y="60"/>
                  </a:lnTo>
                  <a:lnTo>
                    <a:pt x="14" y="52"/>
                  </a:lnTo>
                  <a:lnTo>
                    <a:pt x="22" y="49"/>
                  </a:lnTo>
                  <a:lnTo>
                    <a:pt x="41" y="44"/>
                  </a:lnTo>
                  <a:lnTo>
                    <a:pt x="63" y="38"/>
                  </a:lnTo>
                  <a:lnTo>
                    <a:pt x="63" y="36"/>
                  </a:lnTo>
                  <a:lnTo>
                    <a:pt x="63" y="25"/>
                  </a:lnTo>
                  <a:lnTo>
                    <a:pt x="58" y="17"/>
                  </a:lnTo>
                  <a:lnTo>
                    <a:pt x="49" y="14"/>
                  </a:lnTo>
                  <a:lnTo>
                    <a:pt x="41" y="11"/>
                  </a:lnTo>
                  <a:lnTo>
                    <a:pt x="25" y="14"/>
                  </a:lnTo>
                  <a:lnTo>
                    <a:pt x="14" y="19"/>
                  </a:lnTo>
                  <a:lnTo>
                    <a:pt x="11" y="19"/>
                  </a:lnTo>
                  <a:lnTo>
                    <a:pt x="11" y="9"/>
                  </a:lnTo>
                  <a:lnTo>
                    <a:pt x="14" y="9"/>
                  </a:lnTo>
                  <a:lnTo>
                    <a:pt x="27" y="3"/>
                  </a:lnTo>
                  <a:lnTo>
                    <a:pt x="44" y="0"/>
                  </a:lnTo>
                  <a:lnTo>
                    <a:pt x="52" y="0"/>
                  </a:lnTo>
                  <a:lnTo>
                    <a:pt x="60" y="6"/>
                  </a:lnTo>
                  <a:lnTo>
                    <a:pt x="69" y="9"/>
                  </a:lnTo>
                  <a:lnTo>
                    <a:pt x="74" y="19"/>
                  </a:lnTo>
                  <a:lnTo>
                    <a:pt x="77" y="25"/>
                  </a:lnTo>
                  <a:lnTo>
                    <a:pt x="77" y="33"/>
                  </a:lnTo>
                  <a:lnTo>
                    <a:pt x="77" y="71"/>
                  </a:lnTo>
                  <a:lnTo>
                    <a:pt x="77" y="84"/>
                  </a:lnTo>
                  <a:lnTo>
                    <a:pt x="77" y="111"/>
                  </a:lnTo>
                  <a:lnTo>
                    <a:pt x="77" y="114"/>
                  </a:lnTo>
                  <a:close/>
                  <a:moveTo>
                    <a:pt x="63" y="49"/>
                  </a:moveTo>
                  <a:lnTo>
                    <a:pt x="63" y="49"/>
                  </a:lnTo>
                  <a:lnTo>
                    <a:pt x="47" y="52"/>
                  </a:lnTo>
                  <a:lnTo>
                    <a:pt x="30" y="57"/>
                  </a:lnTo>
                  <a:lnTo>
                    <a:pt x="25" y="60"/>
                  </a:lnTo>
                  <a:lnTo>
                    <a:pt x="19" y="65"/>
                  </a:lnTo>
                  <a:lnTo>
                    <a:pt x="14" y="73"/>
                  </a:lnTo>
                  <a:lnTo>
                    <a:pt x="14" y="81"/>
                  </a:lnTo>
                  <a:lnTo>
                    <a:pt x="14" y="92"/>
                  </a:lnTo>
                  <a:lnTo>
                    <a:pt x="19" y="98"/>
                  </a:lnTo>
                  <a:lnTo>
                    <a:pt x="27" y="103"/>
                  </a:lnTo>
                  <a:lnTo>
                    <a:pt x="36" y="106"/>
                  </a:lnTo>
                  <a:lnTo>
                    <a:pt x="52" y="103"/>
                  </a:lnTo>
                  <a:lnTo>
                    <a:pt x="63" y="95"/>
                  </a:lnTo>
                  <a:lnTo>
                    <a:pt x="63"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5" name="Freeform 22"/>
            <p:cNvSpPr>
              <a:spLocks/>
            </p:cNvSpPr>
            <p:nvPr/>
          </p:nvSpPr>
          <p:spPr bwMode="auto">
            <a:xfrm>
              <a:off x="1724" y="1015"/>
              <a:ext cx="83" cy="114"/>
            </a:xfrm>
            <a:custGeom>
              <a:avLst/>
              <a:gdLst/>
              <a:ahLst/>
              <a:cxnLst>
                <a:cxn ang="0">
                  <a:pos x="83" y="114"/>
                </a:cxn>
                <a:cxn ang="0">
                  <a:pos x="83" y="114"/>
                </a:cxn>
                <a:cxn ang="0">
                  <a:pos x="69" y="114"/>
                </a:cxn>
                <a:cxn ang="0">
                  <a:pos x="69" y="114"/>
                </a:cxn>
                <a:cxn ang="0">
                  <a:pos x="69" y="114"/>
                </a:cxn>
                <a:cxn ang="0">
                  <a:pos x="69" y="84"/>
                </a:cxn>
                <a:cxn ang="0">
                  <a:pos x="69" y="84"/>
                </a:cxn>
                <a:cxn ang="0">
                  <a:pos x="69" y="44"/>
                </a:cxn>
                <a:cxn ang="0">
                  <a:pos x="69" y="44"/>
                </a:cxn>
                <a:cxn ang="0">
                  <a:pos x="69" y="33"/>
                </a:cxn>
                <a:cxn ang="0">
                  <a:pos x="66" y="22"/>
                </a:cxn>
                <a:cxn ang="0">
                  <a:pos x="58" y="17"/>
                </a:cxn>
                <a:cxn ang="0">
                  <a:pos x="47" y="14"/>
                </a:cxn>
                <a:cxn ang="0">
                  <a:pos x="47" y="14"/>
                </a:cxn>
                <a:cxn ang="0">
                  <a:pos x="39" y="14"/>
                </a:cxn>
                <a:cxn ang="0">
                  <a:pos x="28" y="17"/>
                </a:cxn>
                <a:cxn ang="0">
                  <a:pos x="14" y="27"/>
                </a:cxn>
                <a:cxn ang="0">
                  <a:pos x="14" y="33"/>
                </a:cxn>
                <a:cxn ang="0">
                  <a:pos x="14" y="33"/>
                </a:cxn>
                <a:cxn ang="0">
                  <a:pos x="14" y="114"/>
                </a:cxn>
                <a:cxn ang="0">
                  <a:pos x="14" y="114"/>
                </a:cxn>
                <a:cxn ang="0">
                  <a:pos x="14" y="114"/>
                </a:cxn>
                <a:cxn ang="0">
                  <a:pos x="3" y="114"/>
                </a:cxn>
                <a:cxn ang="0">
                  <a:pos x="0" y="114"/>
                </a:cxn>
                <a:cxn ang="0">
                  <a:pos x="0" y="114"/>
                </a:cxn>
                <a:cxn ang="0">
                  <a:pos x="0" y="87"/>
                </a:cxn>
                <a:cxn ang="0">
                  <a:pos x="0" y="71"/>
                </a:cxn>
                <a:cxn ang="0">
                  <a:pos x="0" y="71"/>
                </a:cxn>
                <a:cxn ang="0">
                  <a:pos x="0" y="6"/>
                </a:cxn>
                <a:cxn ang="0">
                  <a:pos x="0" y="3"/>
                </a:cxn>
                <a:cxn ang="0">
                  <a:pos x="0" y="3"/>
                </a:cxn>
                <a:cxn ang="0">
                  <a:pos x="11" y="3"/>
                </a:cxn>
                <a:cxn ang="0">
                  <a:pos x="14" y="3"/>
                </a:cxn>
                <a:cxn ang="0">
                  <a:pos x="14" y="3"/>
                </a:cxn>
                <a:cxn ang="0">
                  <a:pos x="14" y="14"/>
                </a:cxn>
                <a:cxn ang="0">
                  <a:pos x="14" y="14"/>
                </a:cxn>
                <a:cxn ang="0">
                  <a:pos x="31" y="6"/>
                </a:cxn>
                <a:cxn ang="0">
                  <a:pos x="42" y="3"/>
                </a:cxn>
                <a:cxn ang="0">
                  <a:pos x="50" y="0"/>
                </a:cxn>
                <a:cxn ang="0">
                  <a:pos x="50" y="0"/>
                </a:cxn>
                <a:cxn ang="0">
                  <a:pos x="61" y="3"/>
                </a:cxn>
                <a:cxn ang="0">
                  <a:pos x="66" y="6"/>
                </a:cxn>
                <a:cxn ang="0">
                  <a:pos x="75" y="11"/>
                </a:cxn>
                <a:cxn ang="0">
                  <a:pos x="80" y="19"/>
                </a:cxn>
                <a:cxn ang="0">
                  <a:pos x="80" y="19"/>
                </a:cxn>
                <a:cxn ang="0">
                  <a:pos x="83" y="33"/>
                </a:cxn>
                <a:cxn ang="0">
                  <a:pos x="83" y="46"/>
                </a:cxn>
                <a:cxn ang="0">
                  <a:pos x="83" y="68"/>
                </a:cxn>
                <a:cxn ang="0">
                  <a:pos x="83" y="68"/>
                </a:cxn>
                <a:cxn ang="0">
                  <a:pos x="83" y="114"/>
                </a:cxn>
                <a:cxn ang="0">
                  <a:pos x="83" y="114"/>
                </a:cxn>
              </a:cxnLst>
              <a:rect l="0" t="0" r="r" b="b"/>
              <a:pathLst>
                <a:path w="83" h="114">
                  <a:moveTo>
                    <a:pt x="83" y="114"/>
                  </a:moveTo>
                  <a:lnTo>
                    <a:pt x="83" y="114"/>
                  </a:lnTo>
                  <a:lnTo>
                    <a:pt x="69" y="114"/>
                  </a:lnTo>
                  <a:lnTo>
                    <a:pt x="69" y="84"/>
                  </a:lnTo>
                  <a:lnTo>
                    <a:pt x="69" y="44"/>
                  </a:lnTo>
                  <a:lnTo>
                    <a:pt x="69" y="33"/>
                  </a:lnTo>
                  <a:lnTo>
                    <a:pt x="66" y="22"/>
                  </a:lnTo>
                  <a:lnTo>
                    <a:pt x="58" y="17"/>
                  </a:lnTo>
                  <a:lnTo>
                    <a:pt x="47" y="14"/>
                  </a:lnTo>
                  <a:lnTo>
                    <a:pt x="39" y="14"/>
                  </a:lnTo>
                  <a:lnTo>
                    <a:pt x="28" y="17"/>
                  </a:lnTo>
                  <a:lnTo>
                    <a:pt x="14" y="27"/>
                  </a:lnTo>
                  <a:lnTo>
                    <a:pt x="14" y="33"/>
                  </a:lnTo>
                  <a:lnTo>
                    <a:pt x="14" y="114"/>
                  </a:lnTo>
                  <a:lnTo>
                    <a:pt x="3" y="114"/>
                  </a:lnTo>
                  <a:lnTo>
                    <a:pt x="0" y="114"/>
                  </a:lnTo>
                  <a:lnTo>
                    <a:pt x="0" y="87"/>
                  </a:lnTo>
                  <a:lnTo>
                    <a:pt x="0" y="71"/>
                  </a:lnTo>
                  <a:lnTo>
                    <a:pt x="0" y="6"/>
                  </a:lnTo>
                  <a:lnTo>
                    <a:pt x="0" y="3"/>
                  </a:lnTo>
                  <a:lnTo>
                    <a:pt x="11" y="3"/>
                  </a:lnTo>
                  <a:lnTo>
                    <a:pt x="14" y="3"/>
                  </a:lnTo>
                  <a:lnTo>
                    <a:pt x="14" y="14"/>
                  </a:lnTo>
                  <a:lnTo>
                    <a:pt x="31" y="6"/>
                  </a:lnTo>
                  <a:lnTo>
                    <a:pt x="42" y="3"/>
                  </a:lnTo>
                  <a:lnTo>
                    <a:pt x="50" y="0"/>
                  </a:lnTo>
                  <a:lnTo>
                    <a:pt x="61" y="3"/>
                  </a:lnTo>
                  <a:lnTo>
                    <a:pt x="66" y="6"/>
                  </a:lnTo>
                  <a:lnTo>
                    <a:pt x="75" y="11"/>
                  </a:lnTo>
                  <a:lnTo>
                    <a:pt x="80" y="19"/>
                  </a:lnTo>
                  <a:lnTo>
                    <a:pt x="83" y="33"/>
                  </a:lnTo>
                  <a:lnTo>
                    <a:pt x="83" y="46"/>
                  </a:lnTo>
                  <a:lnTo>
                    <a:pt x="83" y="68"/>
                  </a:lnTo>
                  <a:lnTo>
                    <a:pt x="83"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6" name="Freeform 21"/>
            <p:cNvSpPr>
              <a:spLocks noEditPoints="1"/>
            </p:cNvSpPr>
            <p:nvPr/>
          </p:nvSpPr>
          <p:spPr bwMode="auto">
            <a:xfrm>
              <a:off x="1840" y="959"/>
              <a:ext cx="91" cy="173"/>
            </a:xfrm>
            <a:custGeom>
              <a:avLst/>
              <a:gdLst/>
              <a:ahLst/>
              <a:cxnLst>
                <a:cxn ang="0">
                  <a:pos x="88" y="170"/>
                </a:cxn>
                <a:cxn ang="0">
                  <a:pos x="77" y="170"/>
                </a:cxn>
                <a:cxn ang="0">
                  <a:pos x="77" y="159"/>
                </a:cxn>
                <a:cxn ang="0">
                  <a:pos x="55" y="170"/>
                </a:cxn>
                <a:cxn ang="0">
                  <a:pos x="47" y="173"/>
                </a:cxn>
                <a:cxn ang="0">
                  <a:pos x="27" y="167"/>
                </a:cxn>
                <a:cxn ang="0">
                  <a:pos x="11" y="154"/>
                </a:cxn>
                <a:cxn ang="0">
                  <a:pos x="3" y="137"/>
                </a:cxn>
                <a:cxn ang="0">
                  <a:pos x="0" y="116"/>
                </a:cxn>
                <a:cxn ang="0">
                  <a:pos x="8" y="86"/>
                </a:cxn>
                <a:cxn ang="0">
                  <a:pos x="14" y="78"/>
                </a:cxn>
                <a:cxn ang="0">
                  <a:pos x="33" y="65"/>
                </a:cxn>
                <a:cxn ang="0">
                  <a:pos x="66" y="59"/>
                </a:cxn>
                <a:cxn ang="0">
                  <a:pos x="77" y="59"/>
                </a:cxn>
                <a:cxn ang="0">
                  <a:pos x="74" y="29"/>
                </a:cxn>
                <a:cxn ang="0">
                  <a:pos x="74" y="0"/>
                </a:cxn>
                <a:cxn ang="0">
                  <a:pos x="88" y="0"/>
                </a:cxn>
                <a:cxn ang="0">
                  <a:pos x="88" y="0"/>
                </a:cxn>
                <a:cxn ang="0">
                  <a:pos x="88" y="83"/>
                </a:cxn>
                <a:cxn ang="0">
                  <a:pos x="91" y="170"/>
                </a:cxn>
                <a:cxn ang="0">
                  <a:pos x="77" y="105"/>
                </a:cxn>
                <a:cxn ang="0">
                  <a:pos x="77" y="70"/>
                </a:cxn>
                <a:cxn ang="0">
                  <a:pos x="63" y="70"/>
                </a:cxn>
                <a:cxn ang="0">
                  <a:pos x="44" y="73"/>
                </a:cxn>
                <a:cxn ang="0">
                  <a:pos x="27" y="81"/>
                </a:cxn>
                <a:cxn ang="0">
                  <a:pos x="16" y="94"/>
                </a:cxn>
                <a:cxn ang="0">
                  <a:pos x="14" y="116"/>
                </a:cxn>
                <a:cxn ang="0">
                  <a:pos x="16" y="132"/>
                </a:cxn>
                <a:cxn ang="0">
                  <a:pos x="27" y="151"/>
                </a:cxn>
                <a:cxn ang="0">
                  <a:pos x="41" y="159"/>
                </a:cxn>
                <a:cxn ang="0">
                  <a:pos x="49" y="159"/>
                </a:cxn>
                <a:cxn ang="0">
                  <a:pos x="63" y="156"/>
                </a:cxn>
                <a:cxn ang="0">
                  <a:pos x="77" y="146"/>
                </a:cxn>
                <a:cxn ang="0">
                  <a:pos x="77" y="105"/>
                </a:cxn>
              </a:cxnLst>
              <a:rect l="0" t="0" r="r" b="b"/>
              <a:pathLst>
                <a:path w="91" h="173">
                  <a:moveTo>
                    <a:pt x="88" y="170"/>
                  </a:moveTo>
                  <a:lnTo>
                    <a:pt x="88" y="170"/>
                  </a:lnTo>
                  <a:lnTo>
                    <a:pt x="77" y="170"/>
                  </a:lnTo>
                  <a:lnTo>
                    <a:pt x="77" y="159"/>
                  </a:lnTo>
                  <a:lnTo>
                    <a:pt x="63" y="170"/>
                  </a:lnTo>
                  <a:lnTo>
                    <a:pt x="55" y="170"/>
                  </a:lnTo>
                  <a:lnTo>
                    <a:pt x="47" y="173"/>
                  </a:lnTo>
                  <a:lnTo>
                    <a:pt x="36" y="170"/>
                  </a:lnTo>
                  <a:lnTo>
                    <a:pt x="27" y="167"/>
                  </a:lnTo>
                  <a:lnTo>
                    <a:pt x="19" y="162"/>
                  </a:lnTo>
                  <a:lnTo>
                    <a:pt x="11" y="154"/>
                  </a:lnTo>
                  <a:lnTo>
                    <a:pt x="8" y="146"/>
                  </a:lnTo>
                  <a:lnTo>
                    <a:pt x="3" y="137"/>
                  </a:lnTo>
                  <a:lnTo>
                    <a:pt x="0" y="116"/>
                  </a:lnTo>
                  <a:lnTo>
                    <a:pt x="3" y="100"/>
                  </a:lnTo>
                  <a:lnTo>
                    <a:pt x="8" y="86"/>
                  </a:lnTo>
                  <a:lnTo>
                    <a:pt x="14" y="78"/>
                  </a:lnTo>
                  <a:lnTo>
                    <a:pt x="19" y="73"/>
                  </a:lnTo>
                  <a:lnTo>
                    <a:pt x="33" y="65"/>
                  </a:lnTo>
                  <a:lnTo>
                    <a:pt x="49" y="59"/>
                  </a:lnTo>
                  <a:lnTo>
                    <a:pt x="66" y="59"/>
                  </a:lnTo>
                  <a:lnTo>
                    <a:pt x="77" y="59"/>
                  </a:lnTo>
                  <a:lnTo>
                    <a:pt x="74" y="29"/>
                  </a:lnTo>
                  <a:lnTo>
                    <a:pt x="74" y="2"/>
                  </a:lnTo>
                  <a:lnTo>
                    <a:pt x="74" y="0"/>
                  </a:lnTo>
                  <a:lnTo>
                    <a:pt x="88" y="0"/>
                  </a:lnTo>
                  <a:lnTo>
                    <a:pt x="88" y="51"/>
                  </a:lnTo>
                  <a:lnTo>
                    <a:pt x="88" y="83"/>
                  </a:lnTo>
                  <a:lnTo>
                    <a:pt x="91" y="170"/>
                  </a:lnTo>
                  <a:lnTo>
                    <a:pt x="88" y="170"/>
                  </a:lnTo>
                  <a:close/>
                  <a:moveTo>
                    <a:pt x="77" y="105"/>
                  </a:moveTo>
                  <a:lnTo>
                    <a:pt x="77" y="105"/>
                  </a:lnTo>
                  <a:lnTo>
                    <a:pt x="77" y="70"/>
                  </a:lnTo>
                  <a:lnTo>
                    <a:pt x="63" y="70"/>
                  </a:lnTo>
                  <a:lnTo>
                    <a:pt x="44" y="73"/>
                  </a:lnTo>
                  <a:lnTo>
                    <a:pt x="36" y="75"/>
                  </a:lnTo>
                  <a:lnTo>
                    <a:pt x="27" y="81"/>
                  </a:lnTo>
                  <a:lnTo>
                    <a:pt x="22" y="86"/>
                  </a:lnTo>
                  <a:lnTo>
                    <a:pt x="16" y="94"/>
                  </a:lnTo>
                  <a:lnTo>
                    <a:pt x="14" y="105"/>
                  </a:lnTo>
                  <a:lnTo>
                    <a:pt x="14" y="116"/>
                  </a:lnTo>
                  <a:lnTo>
                    <a:pt x="16" y="132"/>
                  </a:lnTo>
                  <a:lnTo>
                    <a:pt x="22" y="146"/>
                  </a:lnTo>
                  <a:lnTo>
                    <a:pt x="27" y="151"/>
                  </a:lnTo>
                  <a:lnTo>
                    <a:pt x="33" y="156"/>
                  </a:lnTo>
                  <a:lnTo>
                    <a:pt x="41" y="159"/>
                  </a:lnTo>
                  <a:lnTo>
                    <a:pt x="49" y="159"/>
                  </a:lnTo>
                  <a:lnTo>
                    <a:pt x="58" y="159"/>
                  </a:lnTo>
                  <a:lnTo>
                    <a:pt x="63" y="156"/>
                  </a:lnTo>
                  <a:lnTo>
                    <a:pt x="71" y="151"/>
                  </a:lnTo>
                  <a:lnTo>
                    <a:pt x="77" y="146"/>
                  </a:lnTo>
                  <a:lnTo>
                    <a:pt x="77" y="10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7" name="Freeform 20"/>
            <p:cNvSpPr>
              <a:spLocks/>
            </p:cNvSpPr>
            <p:nvPr/>
          </p:nvSpPr>
          <p:spPr bwMode="auto">
            <a:xfrm>
              <a:off x="2041" y="975"/>
              <a:ext cx="110" cy="154"/>
            </a:xfrm>
            <a:custGeom>
              <a:avLst/>
              <a:gdLst/>
              <a:ahLst/>
              <a:cxnLst>
                <a:cxn ang="0">
                  <a:pos x="107" y="154"/>
                </a:cxn>
                <a:cxn ang="0">
                  <a:pos x="107" y="154"/>
                </a:cxn>
                <a:cxn ang="0">
                  <a:pos x="90" y="154"/>
                </a:cxn>
                <a:cxn ang="0">
                  <a:pos x="88" y="154"/>
                </a:cxn>
                <a:cxn ang="0">
                  <a:pos x="88" y="154"/>
                </a:cxn>
                <a:cxn ang="0">
                  <a:pos x="49" y="84"/>
                </a:cxn>
                <a:cxn ang="0">
                  <a:pos x="11" y="13"/>
                </a:cxn>
                <a:cxn ang="0">
                  <a:pos x="11" y="13"/>
                </a:cxn>
                <a:cxn ang="0">
                  <a:pos x="13" y="84"/>
                </a:cxn>
                <a:cxn ang="0">
                  <a:pos x="13" y="84"/>
                </a:cxn>
                <a:cxn ang="0">
                  <a:pos x="13" y="154"/>
                </a:cxn>
                <a:cxn ang="0">
                  <a:pos x="13" y="154"/>
                </a:cxn>
                <a:cxn ang="0">
                  <a:pos x="8" y="154"/>
                </a:cxn>
                <a:cxn ang="0">
                  <a:pos x="8" y="154"/>
                </a:cxn>
                <a:cxn ang="0">
                  <a:pos x="2" y="154"/>
                </a:cxn>
                <a:cxn ang="0">
                  <a:pos x="0" y="154"/>
                </a:cxn>
                <a:cxn ang="0">
                  <a:pos x="0" y="154"/>
                </a:cxn>
                <a:cxn ang="0">
                  <a:pos x="0" y="113"/>
                </a:cxn>
                <a:cxn ang="0">
                  <a:pos x="0" y="113"/>
                </a:cxn>
                <a:cxn ang="0">
                  <a:pos x="0" y="3"/>
                </a:cxn>
                <a:cxn ang="0">
                  <a:pos x="0" y="3"/>
                </a:cxn>
                <a:cxn ang="0">
                  <a:pos x="0" y="3"/>
                </a:cxn>
                <a:cxn ang="0">
                  <a:pos x="19" y="0"/>
                </a:cxn>
                <a:cxn ang="0">
                  <a:pos x="19" y="3"/>
                </a:cxn>
                <a:cxn ang="0">
                  <a:pos x="19" y="3"/>
                </a:cxn>
                <a:cxn ang="0">
                  <a:pos x="35" y="32"/>
                </a:cxn>
                <a:cxn ang="0">
                  <a:pos x="35" y="32"/>
                </a:cxn>
                <a:cxn ang="0">
                  <a:pos x="55" y="62"/>
                </a:cxn>
                <a:cxn ang="0">
                  <a:pos x="96" y="143"/>
                </a:cxn>
                <a:cxn ang="0">
                  <a:pos x="96" y="143"/>
                </a:cxn>
                <a:cxn ang="0">
                  <a:pos x="96" y="111"/>
                </a:cxn>
                <a:cxn ang="0">
                  <a:pos x="96" y="111"/>
                </a:cxn>
                <a:cxn ang="0">
                  <a:pos x="96" y="3"/>
                </a:cxn>
                <a:cxn ang="0">
                  <a:pos x="96" y="3"/>
                </a:cxn>
                <a:cxn ang="0">
                  <a:pos x="107" y="0"/>
                </a:cxn>
                <a:cxn ang="0">
                  <a:pos x="107" y="3"/>
                </a:cxn>
                <a:cxn ang="0">
                  <a:pos x="107" y="3"/>
                </a:cxn>
                <a:cxn ang="0">
                  <a:pos x="107" y="35"/>
                </a:cxn>
                <a:cxn ang="0">
                  <a:pos x="107" y="35"/>
                </a:cxn>
                <a:cxn ang="0">
                  <a:pos x="110" y="154"/>
                </a:cxn>
                <a:cxn ang="0">
                  <a:pos x="107" y="154"/>
                </a:cxn>
              </a:cxnLst>
              <a:rect l="0" t="0" r="r" b="b"/>
              <a:pathLst>
                <a:path w="110" h="154">
                  <a:moveTo>
                    <a:pt x="107" y="154"/>
                  </a:moveTo>
                  <a:lnTo>
                    <a:pt x="107" y="154"/>
                  </a:lnTo>
                  <a:lnTo>
                    <a:pt x="90" y="154"/>
                  </a:lnTo>
                  <a:lnTo>
                    <a:pt x="88" y="154"/>
                  </a:lnTo>
                  <a:lnTo>
                    <a:pt x="49" y="84"/>
                  </a:lnTo>
                  <a:lnTo>
                    <a:pt x="11" y="13"/>
                  </a:lnTo>
                  <a:lnTo>
                    <a:pt x="13" y="84"/>
                  </a:lnTo>
                  <a:lnTo>
                    <a:pt x="13" y="154"/>
                  </a:lnTo>
                  <a:lnTo>
                    <a:pt x="8" y="154"/>
                  </a:lnTo>
                  <a:lnTo>
                    <a:pt x="2" y="154"/>
                  </a:lnTo>
                  <a:lnTo>
                    <a:pt x="0" y="154"/>
                  </a:lnTo>
                  <a:lnTo>
                    <a:pt x="0" y="113"/>
                  </a:lnTo>
                  <a:lnTo>
                    <a:pt x="0" y="3"/>
                  </a:lnTo>
                  <a:lnTo>
                    <a:pt x="19" y="0"/>
                  </a:lnTo>
                  <a:lnTo>
                    <a:pt x="19" y="3"/>
                  </a:lnTo>
                  <a:lnTo>
                    <a:pt x="35" y="32"/>
                  </a:lnTo>
                  <a:lnTo>
                    <a:pt x="55" y="62"/>
                  </a:lnTo>
                  <a:lnTo>
                    <a:pt x="96" y="143"/>
                  </a:lnTo>
                  <a:lnTo>
                    <a:pt x="96" y="111"/>
                  </a:lnTo>
                  <a:lnTo>
                    <a:pt x="96" y="3"/>
                  </a:lnTo>
                  <a:lnTo>
                    <a:pt x="107" y="0"/>
                  </a:lnTo>
                  <a:lnTo>
                    <a:pt x="107" y="3"/>
                  </a:lnTo>
                  <a:lnTo>
                    <a:pt x="107" y="35"/>
                  </a:lnTo>
                  <a:lnTo>
                    <a:pt x="110" y="154"/>
                  </a:lnTo>
                  <a:lnTo>
                    <a:pt x="107" y="1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8" name="Freeform 19"/>
            <p:cNvSpPr>
              <a:spLocks noEditPoints="1"/>
            </p:cNvSpPr>
            <p:nvPr/>
          </p:nvSpPr>
          <p:spPr bwMode="auto">
            <a:xfrm>
              <a:off x="2184" y="1015"/>
              <a:ext cx="93" cy="117"/>
            </a:xfrm>
            <a:custGeom>
              <a:avLst/>
              <a:gdLst/>
              <a:ahLst/>
              <a:cxnLst>
                <a:cxn ang="0">
                  <a:pos x="90" y="57"/>
                </a:cxn>
                <a:cxn ang="0">
                  <a:pos x="13" y="57"/>
                </a:cxn>
                <a:cxn ang="0">
                  <a:pos x="13" y="57"/>
                </a:cxn>
                <a:cxn ang="0">
                  <a:pos x="16" y="76"/>
                </a:cxn>
                <a:cxn ang="0">
                  <a:pos x="24" y="90"/>
                </a:cxn>
                <a:cxn ang="0">
                  <a:pos x="30" y="98"/>
                </a:cxn>
                <a:cxn ang="0">
                  <a:pos x="35" y="100"/>
                </a:cxn>
                <a:cxn ang="0">
                  <a:pos x="44" y="103"/>
                </a:cxn>
                <a:cxn ang="0">
                  <a:pos x="55" y="106"/>
                </a:cxn>
                <a:cxn ang="0">
                  <a:pos x="55" y="106"/>
                </a:cxn>
                <a:cxn ang="0">
                  <a:pos x="63" y="103"/>
                </a:cxn>
                <a:cxn ang="0">
                  <a:pos x="71" y="100"/>
                </a:cxn>
                <a:cxn ang="0">
                  <a:pos x="79" y="98"/>
                </a:cxn>
                <a:cxn ang="0">
                  <a:pos x="88" y="90"/>
                </a:cxn>
                <a:cxn ang="0">
                  <a:pos x="88" y="92"/>
                </a:cxn>
                <a:cxn ang="0">
                  <a:pos x="88" y="92"/>
                </a:cxn>
                <a:cxn ang="0">
                  <a:pos x="88" y="103"/>
                </a:cxn>
                <a:cxn ang="0">
                  <a:pos x="88" y="106"/>
                </a:cxn>
                <a:cxn ang="0">
                  <a:pos x="88" y="106"/>
                </a:cxn>
                <a:cxn ang="0">
                  <a:pos x="71" y="114"/>
                </a:cxn>
                <a:cxn ang="0">
                  <a:pos x="52" y="117"/>
                </a:cxn>
                <a:cxn ang="0">
                  <a:pos x="52" y="117"/>
                </a:cxn>
                <a:cxn ang="0">
                  <a:pos x="41" y="117"/>
                </a:cxn>
                <a:cxn ang="0">
                  <a:pos x="30" y="111"/>
                </a:cxn>
                <a:cxn ang="0">
                  <a:pos x="22" y="108"/>
                </a:cxn>
                <a:cxn ang="0">
                  <a:pos x="13" y="100"/>
                </a:cxn>
                <a:cxn ang="0">
                  <a:pos x="8" y="92"/>
                </a:cxn>
                <a:cxn ang="0">
                  <a:pos x="5" y="81"/>
                </a:cxn>
                <a:cxn ang="0">
                  <a:pos x="2" y="71"/>
                </a:cxn>
                <a:cxn ang="0">
                  <a:pos x="0" y="60"/>
                </a:cxn>
                <a:cxn ang="0">
                  <a:pos x="0" y="60"/>
                </a:cxn>
                <a:cxn ang="0">
                  <a:pos x="2" y="36"/>
                </a:cxn>
                <a:cxn ang="0">
                  <a:pos x="8" y="27"/>
                </a:cxn>
                <a:cxn ang="0">
                  <a:pos x="13" y="17"/>
                </a:cxn>
                <a:cxn ang="0">
                  <a:pos x="19" y="11"/>
                </a:cxn>
                <a:cxn ang="0">
                  <a:pos x="27" y="6"/>
                </a:cxn>
                <a:cxn ang="0">
                  <a:pos x="38" y="3"/>
                </a:cxn>
                <a:cxn ang="0">
                  <a:pos x="49" y="0"/>
                </a:cxn>
                <a:cxn ang="0">
                  <a:pos x="49" y="0"/>
                </a:cxn>
                <a:cxn ang="0">
                  <a:pos x="60" y="3"/>
                </a:cxn>
                <a:cxn ang="0">
                  <a:pos x="68" y="6"/>
                </a:cxn>
                <a:cxn ang="0">
                  <a:pos x="77" y="11"/>
                </a:cxn>
                <a:cxn ang="0">
                  <a:pos x="82" y="17"/>
                </a:cxn>
                <a:cxn ang="0">
                  <a:pos x="88" y="25"/>
                </a:cxn>
                <a:cxn ang="0">
                  <a:pos x="90" y="36"/>
                </a:cxn>
                <a:cxn ang="0">
                  <a:pos x="93" y="57"/>
                </a:cxn>
                <a:cxn ang="0">
                  <a:pos x="90" y="57"/>
                </a:cxn>
                <a:cxn ang="0">
                  <a:pos x="49" y="11"/>
                </a:cxn>
                <a:cxn ang="0">
                  <a:pos x="49" y="11"/>
                </a:cxn>
                <a:cxn ang="0">
                  <a:pos x="35" y="14"/>
                </a:cxn>
                <a:cxn ang="0">
                  <a:pos x="24" y="22"/>
                </a:cxn>
                <a:cxn ang="0">
                  <a:pos x="19" y="33"/>
                </a:cxn>
                <a:cxn ang="0">
                  <a:pos x="13" y="46"/>
                </a:cxn>
                <a:cxn ang="0">
                  <a:pos x="79" y="46"/>
                </a:cxn>
                <a:cxn ang="0">
                  <a:pos x="79" y="46"/>
                </a:cxn>
                <a:cxn ang="0">
                  <a:pos x="77" y="33"/>
                </a:cxn>
                <a:cxn ang="0">
                  <a:pos x="71" y="22"/>
                </a:cxn>
                <a:cxn ang="0">
                  <a:pos x="60" y="14"/>
                </a:cxn>
                <a:cxn ang="0">
                  <a:pos x="49" y="11"/>
                </a:cxn>
                <a:cxn ang="0">
                  <a:pos x="49" y="11"/>
                </a:cxn>
              </a:cxnLst>
              <a:rect l="0" t="0" r="r" b="b"/>
              <a:pathLst>
                <a:path w="93" h="117">
                  <a:moveTo>
                    <a:pt x="90" y="57"/>
                  </a:moveTo>
                  <a:lnTo>
                    <a:pt x="13" y="57"/>
                  </a:lnTo>
                  <a:lnTo>
                    <a:pt x="16" y="76"/>
                  </a:lnTo>
                  <a:lnTo>
                    <a:pt x="24" y="90"/>
                  </a:lnTo>
                  <a:lnTo>
                    <a:pt x="30" y="98"/>
                  </a:lnTo>
                  <a:lnTo>
                    <a:pt x="35" y="100"/>
                  </a:lnTo>
                  <a:lnTo>
                    <a:pt x="44" y="103"/>
                  </a:lnTo>
                  <a:lnTo>
                    <a:pt x="55" y="106"/>
                  </a:lnTo>
                  <a:lnTo>
                    <a:pt x="63" y="103"/>
                  </a:lnTo>
                  <a:lnTo>
                    <a:pt x="71" y="100"/>
                  </a:lnTo>
                  <a:lnTo>
                    <a:pt x="79" y="98"/>
                  </a:lnTo>
                  <a:lnTo>
                    <a:pt x="88" y="90"/>
                  </a:lnTo>
                  <a:lnTo>
                    <a:pt x="88" y="92"/>
                  </a:lnTo>
                  <a:lnTo>
                    <a:pt x="88" y="103"/>
                  </a:lnTo>
                  <a:lnTo>
                    <a:pt x="88" y="106"/>
                  </a:lnTo>
                  <a:lnTo>
                    <a:pt x="71" y="114"/>
                  </a:lnTo>
                  <a:lnTo>
                    <a:pt x="52" y="117"/>
                  </a:lnTo>
                  <a:lnTo>
                    <a:pt x="41" y="117"/>
                  </a:lnTo>
                  <a:lnTo>
                    <a:pt x="30" y="111"/>
                  </a:lnTo>
                  <a:lnTo>
                    <a:pt x="22" y="108"/>
                  </a:lnTo>
                  <a:lnTo>
                    <a:pt x="13" y="100"/>
                  </a:lnTo>
                  <a:lnTo>
                    <a:pt x="8" y="92"/>
                  </a:lnTo>
                  <a:lnTo>
                    <a:pt x="5" y="81"/>
                  </a:lnTo>
                  <a:lnTo>
                    <a:pt x="2" y="71"/>
                  </a:lnTo>
                  <a:lnTo>
                    <a:pt x="0" y="60"/>
                  </a:lnTo>
                  <a:lnTo>
                    <a:pt x="2" y="36"/>
                  </a:lnTo>
                  <a:lnTo>
                    <a:pt x="8" y="27"/>
                  </a:lnTo>
                  <a:lnTo>
                    <a:pt x="13" y="17"/>
                  </a:lnTo>
                  <a:lnTo>
                    <a:pt x="19" y="11"/>
                  </a:lnTo>
                  <a:lnTo>
                    <a:pt x="27" y="6"/>
                  </a:lnTo>
                  <a:lnTo>
                    <a:pt x="38" y="3"/>
                  </a:lnTo>
                  <a:lnTo>
                    <a:pt x="49" y="0"/>
                  </a:lnTo>
                  <a:lnTo>
                    <a:pt x="60" y="3"/>
                  </a:lnTo>
                  <a:lnTo>
                    <a:pt x="68" y="6"/>
                  </a:lnTo>
                  <a:lnTo>
                    <a:pt x="77" y="11"/>
                  </a:lnTo>
                  <a:lnTo>
                    <a:pt x="82" y="17"/>
                  </a:lnTo>
                  <a:lnTo>
                    <a:pt x="88" y="25"/>
                  </a:lnTo>
                  <a:lnTo>
                    <a:pt x="90" y="36"/>
                  </a:lnTo>
                  <a:lnTo>
                    <a:pt x="93" y="57"/>
                  </a:lnTo>
                  <a:lnTo>
                    <a:pt x="90" y="57"/>
                  </a:lnTo>
                  <a:close/>
                  <a:moveTo>
                    <a:pt x="49" y="11"/>
                  </a:moveTo>
                  <a:lnTo>
                    <a:pt x="49" y="11"/>
                  </a:lnTo>
                  <a:lnTo>
                    <a:pt x="35" y="14"/>
                  </a:lnTo>
                  <a:lnTo>
                    <a:pt x="24" y="22"/>
                  </a:lnTo>
                  <a:lnTo>
                    <a:pt x="19" y="33"/>
                  </a:lnTo>
                  <a:lnTo>
                    <a:pt x="13" y="46"/>
                  </a:lnTo>
                  <a:lnTo>
                    <a:pt x="79" y="46"/>
                  </a:lnTo>
                  <a:lnTo>
                    <a:pt x="77" y="33"/>
                  </a:lnTo>
                  <a:lnTo>
                    <a:pt x="71" y="22"/>
                  </a:lnTo>
                  <a:lnTo>
                    <a:pt x="60" y="14"/>
                  </a:lnTo>
                  <a:lnTo>
                    <a:pt x="49"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9" name="Freeform 18"/>
            <p:cNvSpPr>
              <a:spLocks/>
            </p:cNvSpPr>
            <p:nvPr/>
          </p:nvSpPr>
          <p:spPr bwMode="auto">
            <a:xfrm>
              <a:off x="2294" y="1018"/>
              <a:ext cx="145" cy="111"/>
            </a:xfrm>
            <a:custGeom>
              <a:avLst/>
              <a:gdLst/>
              <a:ahLst/>
              <a:cxnLst>
                <a:cxn ang="0">
                  <a:pos x="132" y="46"/>
                </a:cxn>
                <a:cxn ang="0">
                  <a:pos x="123" y="87"/>
                </a:cxn>
                <a:cxn ang="0">
                  <a:pos x="123" y="87"/>
                </a:cxn>
                <a:cxn ang="0">
                  <a:pos x="118" y="108"/>
                </a:cxn>
                <a:cxn ang="0">
                  <a:pos x="115" y="111"/>
                </a:cxn>
                <a:cxn ang="0">
                  <a:pos x="115" y="111"/>
                </a:cxn>
                <a:cxn ang="0">
                  <a:pos x="99" y="111"/>
                </a:cxn>
                <a:cxn ang="0">
                  <a:pos x="99" y="111"/>
                </a:cxn>
                <a:cxn ang="0">
                  <a:pos x="99" y="111"/>
                </a:cxn>
                <a:cxn ang="0">
                  <a:pos x="90" y="78"/>
                </a:cxn>
                <a:cxn ang="0">
                  <a:pos x="71" y="8"/>
                </a:cxn>
                <a:cxn ang="0">
                  <a:pos x="57" y="65"/>
                </a:cxn>
                <a:cxn ang="0">
                  <a:pos x="57" y="65"/>
                </a:cxn>
                <a:cxn ang="0">
                  <a:pos x="46" y="111"/>
                </a:cxn>
                <a:cxn ang="0">
                  <a:pos x="46" y="111"/>
                </a:cxn>
                <a:cxn ang="0">
                  <a:pos x="46" y="111"/>
                </a:cxn>
                <a:cxn ang="0">
                  <a:pos x="30" y="111"/>
                </a:cxn>
                <a:cxn ang="0">
                  <a:pos x="30" y="111"/>
                </a:cxn>
                <a:cxn ang="0">
                  <a:pos x="30" y="111"/>
                </a:cxn>
                <a:cxn ang="0">
                  <a:pos x="22" y="78"/>
                </a:cxn>
                <a:cxn ang="0">
                  <a:pos x="22" y="78"/>
                </a:cxn>
                <a:cxn ang="0">
                  <a:pos x="0" y="3"/>
                </a:cxn>
                <a:cxn ang="0">
                  <a:pos x="2" y="0"/>
                </a:cxn>
                <a:cxn ang="0">
                  <a:pos x="2" y="0"/>
                </a:cxn>
                <a:cxn ang="0">
                  <a:pos x="13" y="0"/>
                </a:cxn>
                <a:cxn ang="0">
                  <a:pos x="16" y="3"/>
                </a:cxn>
                <a:cxn ang="0">
                  <a:pos x="16" y="3"/>
                </a:cxn>
                <a:cxn ang="0">
                  <a:pos x="22" y="33"/>
                </a:cxn>
                <a:cxn ang="0">
                  <a:pos x="38" y="103"/>
                </a:cxn>
                <a:cxn ang="0">
                  <a:pos x="57" y="30"/>
                </a:cxn>
                <a:cxn ang="0">
                  <a:pos x="57" y="30"/>
                </a:cxn>
                <a:cxn ang="0">
                  <a:pos x="63" y="3"/>
                </a:cxn>
                <a:cxn ang="0">
                  <a:pos x="63" y="0"/>
                </a:cxn>
                <a:cxn ang="0">
                  <a:pos x="63" y="0"/>
                </a:cxn>
                <a:cxn ang="0">
                  <a:pos x="82" y="0"/>
                </a:cxn>
                <a:cxn ang="0">
                  <a:pos x="82" y="3"/>
                </a:cxn>
                <a:cxn ang="0">
                  <a:pos x="82" y="3"/>
                </a:cxn>
                <a:cxn ang="0">
                  <a:pos x="110" y="100"/>
                </a:cxn>
                <a:cxn ang="0">
                  <a:pos x="123" y="43"/>
                </a:cxn>
                <a:cxn ang="0">
                  <a:pos x="123" y="43"/>
                </a:cxn>
                <a:cxn ang="0">
                  <a:pos x="129" y="14"/>
                </a:cxn>
                <a:cxn ang="0">
                  <a:pos x="129" y="14"/>
                </a:cxn>
                <a:cxn ang="0">
                  <a:pos x="132" y="3"/>
                </a:cxn>
                <a:cxn ang="0">
                  <a:pos x="132" y="0"/>
                </a:cxn>
                <a:cxn ang="0">
                  <a:pos x="132" y="0"/>
                </a:cxn>
                <a:cxn ang="0">
                  <a:pos x="137" y="0"/>
                </a:cxn>
                <a:cxn ang="0">
                  <a:pos x="137" y="0"/>
                </a:cxn>
                <a:cxn ang="0">
                  <a:pos x="143" y="0"/>
                </a:cxn>
                <a:cxn ang="0">
                  <a:pos x="145" y="3"/>
                </a:cxn>
                <a:cxn ang="0">
                  <a:pos x="145" y="3"/>
                </a:cxn>
                <a:cxn ang="0">
                  <a:pos x="132" y="46"/>
                </a:cxn>
                <a:cxn ang="0">
                  <a:pos x="132" y="46"/>
                </a:cxn>
              </a:cxnLst>
              <a:rect l="0" t="0" r="r" b="b"/>
              <a:pathLst>
                <a:path w="145" h="111">
                  <a:moveTo>
                    <a:pt x="132" y="46"/>
                  </a:moveTo>
                  <a:lnTo>
                    <a:pt x="123" y="87"/>
                  </a:lnTo>
                  <a:lnTo>
                    <a:pt x="118" y="108"/>
                  </a:lnTo>
                  <a:lnTo>
                    <a:pt x="115" y="111"/>
                  </a:lnTo>
                  <a:lnTo>
                    <a:pt x="99" y="111"/>
                  </a:lnTo>
                  <a:lnTo>
                    <a:pt x="90" y="78"/>
                  </a:lnTo>
                  <a:lnTo>
                    <a:pt x="71" y="8"/>
                  </a:lnTo>
                  <a:lnTo>
                    <a:pt x="57" y="65"/>
                  </a:lnTo>
                  <a:lnTo>
                    <a:pt x="46" y="111"/>
                  </a:lnTo>
                  <a:lnTo>
                    <a:pt x="30" y="111"/>
                  </a:lnTo>
                  <a:lnTo>
                    <a:pt x="22" y="78"/>
                  </a:lnTo>
                  <a:lnTo>
                    <a:pt x="0" y="3"/>
                  </a:lnTo>
                  <a:lnTo>
                    <a:pt x="2" y="0"/>
                  </a:lnTo>
                  <a:lnTo>
                    <a:pt x="13" y="0"/>
                  </a:lnTo>
                  <a:lnTo>
                    <a:pt x="16" y="3"/>
                  </a:lnTo>
                  <a:lnTo>
                    <a:pt x="22" y="33"/>
                  </a:lnTo>
                  <a:lnTo>
                    <a:pt x="38" y="103"/>
                  </a:lnTo>
                  <a:lnTo>
                    <a:pt x="57" y="30"/>
                  </a:lnTo>
                  <a:lnTo>
                    <a:pt x="63" y="3"/>
                  </a:lnTo>
                  <a:lnTo>
                    <a:pt x="63" y="0"/>
                  </a:lnTo>
                  <a:lnTo>
                    <a:pt x="82" y="0"/>
                  </a:lnTo>
                  <a:lnTo>
                    <a:pt x="82" y="3"/>
                  </a:lnTo>
                  <a:lnTo>
                    <a:pt x="110" y="100"/>
                  </a:lnTo>
                  <a:lnTo>
                    <a:pt x="123" y="43"/>
                  </a:lnTo>
                  <a:lnTo>
                    <a:pt x="129" y="14"/>
                  </a:lnTo>
                  <a:lnTo>
                    <a:pt x="132" y="3"/>
                  </a:lnTo>
                  <a:lnTo>
                    <a:pt x="132" y="0"/>
                  </a:lnTo>
                  <a:lnTo>
                    <a:pt x="137" y="0"/>
                  </a:lnTo>
                  <a:lnTo>
                    <a:pt x="143" y="0"/>
                  </a:lnTo>
                  <a:lnTo>
                    <a:pt x="145" y="3"/>
                  </a:lnTo>
                  <a:lnTo>
                    <a:pt x="132"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0" name="Freeform 17"/>
            <p:cNvSpPr>
              <a:spLocks noEditPoints="1"/>
            </p:cNvSpPr>
            <p:nvPr/>
          </p:nvSpPr>
          <p:spPr bwMode="auto">
            <a:xfrm>
              <a:off x="2536" y="975"/>
              <a:ext cx="96" cy="154"/>
            </a:xfrm>
            <a:custGeom>
              <a:avLst/>
              <a:gdLst/>
              <a:ahLst/>
              <a:cxnLst>
                <a:cxn ang="0">
                  <a:pos x="85" y="140"/>
                </a:cxn>
                <a:cxn ang="0">
                  <a:pos x="74" y="148"/>
                </a:cxn>
                <a:cxn ang="0">
                  <a:pos x="44" y="154"/>
                </a:cxn>
                <a:cxn ang="0">
                  <a:pos x="30" y="154"/>
                </a:cxn>
                <a:cxn ang="0">
                  <a:pos x="2" y="154"/>
                </a:cxn>
                <a:cxn ang="0">
                  <a:pos x="2" y="121"/>
                </a:cxn>
                <a:cxn ang="0">
                  <a:pos x="2" y="51"/>
                </a:cxn>
                <a:cxn ang="0">
                  <a:pos x="0" y="3"/>
                </a:cxn>
                <a:cxn ang="0">
                  <a:pos x="2" y="3"/>
                </a:cxn>
                <a:cxn ang="0">
                  <a:pos x="44" y="0"/>
                </a:cxn>
                <a:cxn ang="0">
                  <a:pos x="55" y="3"/>
                </a:cxn>
                <a:cxn ang="0">
                  <a:pos x="77" y="11"/>
                </a:cxn>
                <a:cxn ang="0">
                  <a:pos x="82" y="19"/>
                </a:cxn>
                <a:cxn ang="0">
                  <a:pos x="88" y="38"/>
                </a:cxn>
                <a:cxn ang="0">
                  <a:pos x="85" y="51"/>
                </a:cxn>
                <a:cxn ang="0">
                  <a:pos x="68" y="70"/>
                </a:cxn>
                <a:cxn ang="0">
                  <a:pos x="57" y="73"/>
                </a:cxn>
                <a:cxn ang="0">
                  <a:pos x="85" y="84"/>
                </a:cxn>
                <a:cxn ang="0">
                  <a:pos x="93" y="94"/>
                </a:cxn>
                <a:cxn ang="0">
                  <a:pos x="96" y="111"/>
                </a:cxn>
                <a:cxn ang="0">
                  <a:pos x="93" y="127"/>
                </a:cxn>
                <a:cxn ang="0">
                  <a:pos x="85" y="140"/>
                </a:cxn>
                <a:cxn ang="0">
                  <a:pos x="16" y="11"/>
                </a:cxn>
                <a:cxn ang="0">
                  <a:pos x="13" y="13"/>
                </a:cxn>
                <a:cxn ang="0">
                  <a:pos x="13" y="62"/>
                </a:cxn>
                <a:cxn ang="0">
                  <a:pos x="30" y="70"/>
                </a:cxn>
                <a:cxn ang="0">
                  <a:pos x="44" y="67"/>
                </a:cxn>
                <a:cxn ang="0">
                  <a:pos x="66" y="59"/>
                </a:cxn>
                <a:cxn ang="0">
                  <a:pos x="74" y="49"/>
                </a:cxn>
                <a:cxn ang="0">
                  <a:pos x="74" y="38"/>
                </a:cxn>
                <a:cxn ang="0">
                  <a:pos x="66" y="19"/>
                </a:cxn>
                <a:cxn ang="0">
                  <a:pos x="46" y="11"/>
                </a:cxn>
                <a:cxn ang="0">
                  <a:pos x="35" y="81"/>
                </a:cxn>
                <a:cxn ang="0">
                  <a:pos x="13" y="81"/>
                </a:cxn>
                <a:cxn ang="0">
                  <a:pos x="13" y="97"/>
                </a:cxn>
                <a:cxn ang="0">
                  <a:pos x="38" y="143"/>
                </a:cxn>
                <a:cxn ang="0">
                  <a:pos x="49" y="143"/>
                </a:cxn>
                <a:cxn ang="0">
                  <a:pos x="71" y="135"/>
                </a:cxn>
                <a:cxn ang="0">
                  <a:pos x="79" y="127"/>
                </a:cxn>
                <a:cxn ang="0">
                  <a:pos x="82" y="111"/>
                </a:cxn>
                <a:cxn ang="0">
                  <a:pos x="82" y="103"/>
                </a:cxn>
                <a:cxn ang="0">
                  <a:pos x="74" y="89"/>
                </a:cxn>
                <a:cxn ang="0">
                  <a:pos x="52" y="81"/>
                </a:cxn>
                <a:cxn ang="0">
                  <a:pos x="35" y="81"/>
                </a:cxn>
              </a:cxnLst>
              <a:rect l="0" t="0" r="r" b="b"/>
              <a:pathLst>
                <a:path w="96" h="154">
                  <a:moveTo>
                    <a:pt x="85" y="140"/>
                  </a:moveTo>
                  <a:lnTo>
                    <a:pt x="85" y="140"/>
                  </a:lnTo>
                  <a:lnTo>
                    <a:pt x="79" y="146"/>
                  </a:lnTo>
                  <a:lnTo>
                    <a:pt x="74" y="148"/>
                  </a:lnTo>
                  <a:lnTo>
                    <a:pt x="60" y="151"/>
                  </a:lnTo>
                  <a:lnTo>
                    <a:pt x="44" y="154"/>
                  </a:lnTo>
                  <a:lnTo>
                    <a:pt x="30" y="154"/>
                  </a:lnTo>
                  <a:lnTo>
                    <a:pt x="2" y="154"/>
                  </a:lnTo>
                  <a:lnTo>
                    <a:pt x="2" y="121"/>
                  </a:lnTo>
                  <a:lnTo>
                    <a:pt x="2" y="51"/>
                  </a:lnTo>
                  <a:lnTo>
                    <a:pt x="0" y="3"/>
                  </a:lnTo>
                  <a:lnTo>
                    <a:pt x="2" y="3"/>
                  </a:lnTo>
                  <a:lnTo>
                    <a:pt x="33" y="0"/>
                  </a:lnTo>
                  <a:lnTo>
                    <a:pt x="44" y="0"/>
                  </a:lnTo>
                  <a:lnTo>
                    <a:pt x="55" y="3"/>
                  </a:lnTo>
                  <a:lnTo>
                    <a:pt x="66" y="5"/>
                  </a:lnTo>
                  <a:lnTo>
                    <a:pt x="77" y="11"/>
                  </a:lnTo>
                  <a:lnTo>
                    <a:pt x="82" y="19"/>
                  </a:lnTo>
                  <a:lnTo>
                    <a:pt x="88" y="27"/>
                  </a:lnTo>
                  <a:lnTo>
                    <a:pt x="88" y="38"/>
                  </a:lnTo>
                  <a:lnTo>
                    <a:pt x="85" y="51"/>
                  </a:lnTo>
                  <a:lnTo>
                    <a:pt x="79" y="62"/>
                  </a:lnTo>
                  <a:lnTo>
                    <a:pt x="68" y="70"/>
                  </a:lnTo>
                  <a:lnTo>
                    <a:pt x="57" y="73"/>
                  </a:lnTo>
                  <a:lnTo>
                    <a:pt x="74" y="76"/>
                  </a:lnTo>
                  <a:lnTo>
                    <a:pt x="85" y="84"/>
                  </a:lnTo>
                  <a:lnTo>
                    <a:pt x="90" y="89"/>
                  </a:lnTo>
                  <a:lnTo>
                    <a:pt x="93" y="94"/>
                  </a:lnTo>
                  <a:lnTo>
                    <a:pt x="96" y="103"/>
                  </a:lnTo>
                  <a:lnTo>
                    <a:pt x="96" y="111"/>
                  </a:lnTo>
                  <a:lnTo>
                    <a:pt x="93" y="127"/>
                  </a:lnTo>
                  <a:lnTo>
                    <a:pt x="85" y="140"/>
                  </a:lnTo>
                  <a:close/>
                  <a:moveTo>
                    <a:pt x="46" y="11"/>
                  </a:moveTo>
                  <a:lnTo>
                    <a:pt x="16" y="11"/>
                  </a:lnTo>
                  <a:lnTo>
                    <a:pt x="13" y="13"/>
                  </a:lnTo>
                  <a:lnTo>
                    <a:pt x="13" y="62"/>
                  </a:lnTo>
                  <a:lnTo>
                    <a:pt x="13" y="70"/>
                  </a:lnTo>
                  <a:lnTo>
                    <a:pt x="30" y="70"/>
                  </a:lnTo>
                  <a:lnTo>
                    <a:pt x="44" y="67"/>
                  </a:lnTo>
                  <a:lnTo>
                    <a:pt x="60" y="65"/>
                  </a:lnTo>
                  <a:lnTo>
                    <a:pt x="66" y="59"/>
                  </a:lnTo>
                  <a:lnTo>
                    <a:pt x="71" y="54"/>
                  </a:lnTo>
                  <a:lnTo>
                    <a:pt x="74" y="49"/>
                  </a:lnTo>
                  <a:lnTo>
                    <a:pt x="74" y="38"/>
                  </a:lnTo>
                  <a:lnTo>
                    <a:pt x="71" y="27"/>
                  </a:lnTo>
                  <a:lnTo>
                    <a:pt x="66" y="19"/>
                  </a:lnTo>
                  <a:lnTo>
                    <a:pt x="57" y="13"/>
                  </a:lnTo>
                  <a:lnTo>
                    <a:pt x="46" y="11"/>
                  </a:lnTo>
                  <a:close/>
                  <a:moveTo>
                    <a:pt x="35" y="81"/>
                  </a:moveTo>
                  <a:lnTo>
                    <a:pt x="35" y="81"/>
                  </a:lnTo>
                  <a:lnTo>
                    <a:pt x="13" y="81"/>
                  </a:lnTo>
                  <a:lnTo>
                    <a:pt x="13" y="97"/>
                  </a:lnTo>
                  <a:lnTo>
                    <a:pt x="16" y="143"/>
                  </a:lnTo>
                  <a:lnTo>
                    <a:pt x="38" y="143"/>
                  </a:lnTo>
                  <a:lnTo>
                    <a:pt x="49" y="143"/>
                  </a:lnTo>
                  <a:lnTo>
                    <a:pt x="60" y="140"/>
                  </a:lnTo>
                  <a:lnTo>
                    <a:pt x="71" y="135"/>
                  </a:lnTo>
                  <a:lnTo>
                    <a:pt x="79" y="127"/>
                  </a:lnTo>
                  <a:lnTo>
                    <a:pt x="82" y="119"/>
                  </a:lnTo>
                  <a:lnTo>
                    <a:pt x="82" y="111"/>
                  </a:lnTo>
                  <a:lnTo>
                    <a:pt x="82" y="103"/>
                  </a:lnTo>
                  <a:lnTo>
                    <a:pt x="79" y="94"/>
                  </a:lnTo>
                  <a:lnTo>
                    <a:pt x="74" y="89"/>
                  </a:lnTo>
                  <a:lnTo>
                    <a:pt x="68" y="86"/>
                  </a:lnTo>
                  <a:lnTo>
                    <a:pt x="52" y="81"/>
                  </a:lnTo>
                  <a:lnTo>
                    <a:pt x="35" y="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1" name="Freeform 16"/>
            <p:cNvSpPr>
              <a:spLocks/>
            </p:cNvSpPr>
            <p:nvPr/>
          </p:nvSpPr>
          <p:spPr bwMode="auto">
            <a:xfrm>
              <a:off x="2665" y="1015"/>
              <a:ext cx="47" cy="114"/>
            </a:xfrm>
            <a:custGeom>
              <a:avLst/>
              <a:gdLst/>
              <a:ahLst/>
              <a:cxnLst>
                <a:cxn ang="0">
                  <a:pos x="44" y="17"/>
                </a:cxn>
                <a:cxn ang="0">
                  <a:pos x="44" y="17"/>
                </a:cxn>
                <a:cxn ang="0">
                  <a:pos x="44" y="17"/>
                </a:cxn>
                <a:cxn ang="0">
                  <a:pos x="36" y="14"/>
                </a:cxn>
                <a:cxn ang="0">
                  <a:pos x="36" y="14"/>
                </a:cxn>
                <a:cxn ang="0">
                  <a:pos x="27" y="17"/>
                </a:cxn>
                <a:cxn ang="0">
                  <a:pos x="22" y="19"/>
                </a:cxn>
                <a:cxn ang="0">
                  <a:pos x="19" y="25"/>
                </a:cxn>
                <a:cxn ang="0">
                  <a:pos x="16" y="30"/>
                </a:cxn>
                <a:cxn ang="0">
                  <a:pos x="14" y="44"/>
                </a:cxn>
                <a:cxn ang="0">
                  <a:pos x="14" y="57"/>
                </a:cxn>
                <a:cxn ang="0">
                  <a:pos x="14" y="57"/>
                </a:cxn>
                <a:cxn ang="0">
                  <a:pos x="16" y="114"/>
                </a:cxn>
                <a:cxn ang="0">
                  <a:pos x="14" y="114"/>
                </a:cxn>
                <a:cxn ang="0">
                  <a:pos x="14" y="114"/>
                </a:cxn>
                <a:cxn ang="0">
                  <a:pos x="3" y="114"/>
                </a:cxn>
                <a:cxn ang="0">
                  <a:pos x="0" y="114"/>
                </a:cxn>
                <a:cxn ang="0">
                  <a:pos x="0" y="108"/>
                </a:cxn>
                <a:cxn ang="0">
                  <a:pos x="0" y="108"/>
                </a:cxn>
                <a:cxn ang="0">
                  <a:pos x="0" y="84"/>
                </a:cxn>
                <a:cxn ang="0">
                  <a:pos x="0" y="57"/>
                </a:cxn>
                <a:cxn ang="0">
                  <a:pos x="0" y="57"/>
                </a:cxn>
                <a:cxn ang="0">
                  <a:pos x="0" y="6"/>
                </a:cxn>
                <a:cxn ang="0">
                  <a:pos x="0" y="6"/>
                </a:cxn>
                <a:cxn ang="0">
                  <a:pos x="0" y="6"/>
                </a:cxn>
                <a:cxn ang="0">
                  <a:pos x="14" y="3"/>
                </a:cxn>
                <a:cxn ang="0">
                  <a:pos x="14" y="3"/>
                </a:cxn>
                <a:cxn ang="0">
                  <a:pos x="14" y="3"/>
                </a:cxn>
                <a:cxn ang="0">
                  <a:pos x="14" y="22"/>
                </a:cxn>
                <a:cxn ang="0">
                  <a:pos x="14" y="22"/>
                </a:cxn>
                <a:cxn ang="0">
                  <a:pos x="16" y="14"/>
                </a:cxn>
                <a:cxn ang="0">
                  <a:pos x="22" y="6"/>
                </a:cxn>
                <a:cxn ang="0">
                  <a:pos x="27" y="3"/>
                </a:cxn>
                <a:cxn ang="0">
                  <a:pos x="36" y="0"/>
                </a:cxn>
                <a:cxn ang="0">
                  <a:pos x="36" y="0"/>
                </a:cxn>
                <a:cxn ang="0">
                  <a:pos x="47" y="3"/>
                </a:cxn>
                <a:cxn ang="0">
                  <a:pos x="47" y="6"/>
                </a:cxn>
                <a:cxn ang="0">
                  <a:pos x="47" y="6"/>
                </a:cxn>
                <a:cxn ang="0">
                  <a:pos x="44" y="17"/>
                </a:cxn>
                <a:cxn ang="0">
                  <a:pos x="44" y="17"/>
                </a:cxn>
              </a:cxnLst>
              <a:rect l="0" t="0" r="r" b="b"/>
              <a:pathLst>
                <a:path w="47" h="114">
                  <a:moveTo>
                    <a:pt x="44" y="17"/>
                  </a:moveTo>
                  <a:lnTo>
                    <a:pt x="44" y="17"/>
                  </a:lnTo>
                  <a:lnTo>
                    <a:pt x="36" y="14"/>
                  </a:lnTo>
                  <a:lnTo>
                    <a:pt x="27" y="17"/>
                  </a:lnTo>
                  <a:lnTo>
                    <a:pt x="22" y="19"/>
                  </a:lnTo>
                  <a:lnTo>
                    <a:pt x="19" y="25"/>
                  </a:lnTo>
                  <a:lnTo>
                    <a:pt x="16" y="30"/>
                  </a:lnTo>
                  <a:lnTo>
                    <a:pt x="14" y="44"/>
                  </a:lnTo>
                  <a:lnTo>
                    <a:pt x="14" y="57"/>
                  </a:lnTo>
                  <a:lnTo>
                    <a:pt x="16" y="114"/>
                  </a:lnTo>
                  <a:lnTo>
                    <a:pt x="14" y="114"/>
                  </a:lnTo>
                  <a:lnTo>
                    <a:pt x="3" y="114"/>
                  </a:lnTo>
                  <a:lnTo>
                    <a:pt x="0" y="114"/>
                  </a:lnTo>
                  <a:lnTo>
                    <a:pt x="0" y="108"/>
                  </a:lnTo>
                  <a:lnTo>
                    <a:pt x="0" y="84"/>
                  </a:lnTo>
                  <a:lnTo>
                    <a:pt x="0" y="57"/>
                  </a:lnTo>
                  <a:lnTo>
                    <a:pt x="0" y="6"/>
                  </a:lnTo>
                  <a:lnTo>
                    <a:pt x="14" y="3"/>
                  </a:lnTo>
                  <a:lnTo>
                    <a:pt x="14" y="22"/>
                  </a:lnTo>
                  <a:lnTo>
                    <a:pt x="16" y="14"/>
                  </a:lnTo>
                  <a:lnTo>
                    <a:pt x="22" y="6"/>
                  </a:lnTo>
                  <a:lnTo>
                    <a:pt x="27" y="3"/>
                  </a:lnTo>
                  <a:lnTo>
                    <a:pt x="36" y="0"/>
                  </a:lnTo>
                  <a:lnTo>
                    <a:pt x="47" y="3"/>
                  </a:lnTo>
                  <a:lnTo>
                    <a:pt x="47" y="6"/>
                  </a:lnTo>
                  <a:lnTo>
                    <a:pt x="44"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2" name="Freeform 15"/>
            <p:cNvSpPr>
              <a:spLocks/>
            </p:cNvSpPr>
            <p:nvPr/>
          </p:nvSpPr>
          <p:spPr bwMode="auto">
            <a:xfrm>
              <a:off x="2734" y="1018"/>
              <a:ext cx="85" cy="114"/>
            </a:xfrm>
            <a:custGeom>
              <a:avLst/>
              <a:gdLst/>
              <a:ahLst/>
              <a:cxnLst>
                <a:cxn ang="0">
                  <a:pos x="82" y="111"/>
                </a:cxn>
                <a:cxn ang="0">
                  <a:pos x="71" y="111"/>
                </a:cxn>
                <a:cxn ang="0">
                  <a:pos x="71" y="111"/>
                </a:cxn>
                <a:cxn ang="0">
                  <a:pos x="71" y="111"/>
                </a:cxn>
                <a:cxn ang="0">
                  <a:pos x="71" y="100"/>
                </a:cxn>
                <a:cxn ang="0">
                  <a:pos x="71" y="100"/>
                </a:cxn>
                <a:cxn ang="0">
                  <a:pos x="63" y="105"/>
                </a:cxn>
                <a:cxn ang="0">
                  <a:pos x="55" y="111"/>
                </a:cxn>
                <a:cxn ang="0">
                  <a:pos x="46" y="114"/>
                </a:cxn>
                <a:cxn ang="0">
                  <a:pos x="35" y="114"/>
                </a:cxn>
                <a:cxn ang="0">
                  <a:pos x="35" y="114"/>
                </a:cxn>
                <a:cxn ang="0">
                  <a:pos x="24" y="111"/>
                </a:cxn>
                <a:cxn ang="0">
                  <a:pos x="13" y="108"/>
                </a:cxn>
                <a:cxn ang="0">
                  <a:pos x="13" y="108"/>
                </a:cxn>
                <a:cxn ang="0">
                  <a:pos x="11" y="103"/>
                </a:cxn>
                <a:cxn ang="0">
                  <a:pos x="5" y="97"/>
                </a:cxn>
                <a:cxn ang="0">
                  <a:pos x="2" y="84"/>
                </a:cxn>
                <a:cxn ang="0">
                  <a:pos x="2" y="57"/>
                </a:cxn>
                <a:cxn ang="0">
                  <a:pos x="2" y="43"/>
                </a:cxn>
                <a:cxn ang="0">
                  <a:pos x="2" y="43"/>
                </a:cxn>
                <a:cxn ang="0">
                  <a:pos x="0" y="3"/>
                </a:cxn>
                <a:cxn ang="0">
                  <a:pos x="2" y="0"/>
                </a:cxn>
                <a:cxn ang="0">
                  <a:pos x="2" y="0"/>
                </a:cxn>
                <a:cxn ang="0">
                  <a:pos x="13" y="0"/>
                </a:cxn>
                <a:cxn ang="0">
                  <a:pos x="16" y="0"/>
                </a:cxn>
                <a:cxn ang="0">
                  <a:pos x="16" y="0"/>
                </a:cxn>
                <a:cxn ang="0">
                  <a:pos x="16" y="43"/>
                </a:cxn>
                <a:cxn ang="0">
                  <a:pos x="16" y="68"/>
                </a:cxn>
                <a:cxn ang="0">
                  <a:pos x="16" y="68"/>
                </a:cxn>
                <a:cxn ang="0">
                  <a:pos x="16" y="81"/>
                </a:cxn>
                <a:cxn ang="0">
                  <a:pos x="19" y="92"/>
                </a:cxn>
                <a:cxn ang="0">
                  <a:pos x="27" y="100"/>
                </a:cxn>
                <a:cxn ang="0">
                  <a:pos x="41" y="103"/>
                </a:cxn>
                <a:cxn ang="0">
                  <a:pos x="41" y="103"/>
                </a:cxn>
                <a:cxn ang="0">
                  <a:pos x="49" y="100"/>
                </a:cxn>
                <a:cxn ang="0">
                  <a:pos x="57" y="97"/>
                </a:cxn>
                <a:cxn ang="0">
                  <a:pos x="63" y="95"/>
                </a:cxn>
                <a:cxn ang="0">
                  <a:pos x="71" y="89"/>
                </a:cxn>
                <a:cxn ang="0">
                  <a:pos x="71" y="73"/>
                </a:cxn>
                <a:cxn ang="0">
                  <a:pos x="71" y="57"/>
                </a:cxn>
                <a:cxn ang="0">
                  <a:pos x="71" y="57"/>
                </a:cxn>
                <a:cxn ang="0">
                  <a:pos x="68" y="3"/>
                </a:cxn>
                <a:cxn ang="0">
                  <a:pos x="71" y="0"/>
                </a:cxn>
                <a:cxn ang="0">
                  <a:pos x="71" y="0"/>
                </a:cxn>
                <a:cxn ang="0">
                  <a:pos x="82" y="0"/>
                </a:cxn>
                <a:cxn ang="0">
                  <a:pos x="82" y="0"/>
                </a:cxn>
                <a:cxn ang="0">
                  <a:pos x="82" y="0"/>
                </a:cxn>
                <a:cxn ang="0">
                  <a:pos x="82" y="43"/>
                </a:cxn>
                <a:cxn ang="0">
                  <a:pos x="82" y="43"/>
                </a:cxn>
                <a:cxn ang="0">
                  <a:pos x="85" y="111"/>
                </a:cxn>
                <a:cxn ang="0">
                  <a:pos x="82" y="111"/>
                </a:cxn>
              </a:cxnLst>
              <a:rect l="0" t="0" r="r" b="b"/>
              <a:pathLst>
                <a:path w="85" h="114">
                  <a:moveTo>
                    <a:pt x="82" y="111"/>
                  </a:moveTo>
                  <a:lnTo>
                    <a:pt x="71" y="111"/>
                  </a:lnTo>
                  <a:lnTo>
                    <a:pt x="71" y="100"/>
                  </a:lnTo>
                  <a:lnTo>
                    <a:pt x="63" y="105"/>
                  </a:lnTo>
                  <a:lnTo>
                    <a:pt x="55" y="111"/>
                  </a:lnTo>
                  <a:lnTo>
                    <a:pt x="46" y="114"/>
                  </a:lnTo>
                  <a:lnTo>
                    <a:pt x="35" y="114"/>
                  </a:lnTo>
                  <a:lnTo>
                    <a:pt x="24" y="111"/>
                  </a:lnTo>
                  <a:lnTo>
                    <a:pt x="13" y="108"/>
                  </a:lnTo>
                  <a:lnTo>
                    <a:pt x="11" y="103"/>
                  </a:lnTo>
                  <a:lnTo>
                    <a:pt x="5" y="97"/>
                  </a:lnTo>
                  <a:lnTo>
                    <a:pt x="2" y="84"/>
                  </a:lnTo>
                  <a:lnTo>
                    <a:pt x="2" y="57"/>
                  </a:lnTo>
                  <a:lnTo>
                    <a:pt x="2" y="43"/>
                  </a:lnTo>
                  <a:lnTo>
                    <a:pt x="0" y="3"/>
                  </a:lnTo>
                  <a:lnTo>
                    <a:pt x="2" y="0"/>
                  </a:lnTo>
                  <a:lnTo>
                    <a:pt x="13" y="0"/>
                  </a:lnTo>
                  <a:lnTo>
                    <a:pt x="16" y="0"/>
                  </a:lnTo>
                  <a:lnTo>
                    <a:pt x="16" y="43"/>
                  </a:lnTo>
                  <a:lnTo>
                    <a:pt x="16" y="68"/>
                  </a:lnTo>
                  <a:lnTo>
                    <a:pt x="16" y="81"/>
                  </a:lnTo>
                  <a:lnTo>
                    <a:pt x="19" y="92"/>
                  </a:lnTo>
                  <a:lnTo>
                    <a:pt x="27" y="100"/>
                  </a:lnTo>
                  <a:lnTo>
                    <a:pt x="41" y="103"/>
                  </a:lnTo>
                  <a:lnTo>
                    <a:pt x="49" y="100"/>
                  </a:lnTo>
                  <a:lnTo>
                    <a:pt x="57" y="97"/>
                  </a:lnTo>
                  <a:lnTo>
                    <a:pt x="63" y="95"/>
                  </a:lnTo>
                  <a:lnTo>
                    <a:pt x="71" y="89"/>
                  </a:lnTo>
                  <a:lnTo>
                    <a:pt x="71" y="73"/>
                  </a:lnTo>
                  <a:lnTo>
                    <a:pt x="71" y="57"/>
                  </a:lnTo>
                  <a:lnTo>
                    <a:pt x="68" y="3"/>
                  </a:lnTo>
                  <a:lnTo>
                    <a:pt x="71" y="0"/>
                  </a:lnTo>
                  <a:lnTo>
                    <a:pt x="82" y="0"/>
                  </a:lnTo>
                  <a:lnTo>
                    <a:pt x="82" y="43"/>
                  </a:lnTo>
                  <a:lnTo>
                    <a:pt x="85" y="111"/>
                  </a:lnTo>
                  <a:lnTo>
                    <a:pt x="82"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3" name="Freeform 14"/>
            <p:cNvSpPr>
              <a:spLocks/>
            </p:cNvSpPr>
            <p:nvPr/>
          </p:nvSpPr>
          <p:spPr bwMode="auto">
            <a:xfrm>
              <a:off x="2855" y="1015"/>
              <a:ext cx="85" cy="114"/>
            </a:xfrm>
            <a:custGeom>
              <a:avLst/>
              <a:gdLst/>
              <a:ahLst/>
              <a:cxnLst>
                <a:cxn ang="0">
                  <a:pos x="85" y="114"/>
                </a:cxn>
                <a:cxn ang="0">
                  <a:pos x="85" y="114"/>
                </a:cxn>
                <a:cxn ang="0">
                  <a:pos x="71" y="114"/>
                </a:cxn>
                <a:cxn ang="0">
                  <a:pos x="71" y="114"/>
                </a:cxn>
                <a:cxn ang="0">
                  <a:pos x="71" y="114"/>
                </a:cxn>
                <a:cxn ang="0">
                  <a:pos x="71" y="84"/>
                </a:cxn>
                <a:cxn ang="0">
                  <a:pos x="71" y="84"/>
                </a:cxn>
                <a:cxn ang="0">
                  <a:pos x="71" y="44"/>
                </a:cxn>
                <a:cxn ang="0">
                  <a:pos x="71" y="44"/>
                </a:cxn>
                <a:cxn ang="0">
                  <a:pos x="71" y="33"/>
                </a:cxn>
                <a:cxn ang="0">
                  <a:pos x="68" y="22"/>
                </a:cxn>
                <a:cxn ang="0">
                  <a:pos x="60" y="17"/>
                </a:cxn>
                <a:cxn ang="0">
                  <a:pos x="49" y="14"/>
                </a:cxn>
                <a:cxn ang="0">
                  <a:pos x="49" y="14"/>
                </a:cxn>
                <a:cxn ang="0">
                  <a:pos x="41" y="14"/>
                </a:cxn>
                <a:cxn ang="0">
                  <a:pos x="30" y="17"/>
                </a:cxn>
                <a:cxn ang="0">
                  <a:pos x="16" y="27"/>
                </a:cxn>
                <a:cxn ang="0">
                  <a:pos x="16" y="33"/>
                </a:cxn>
                <a:cxn ang="0">
                  <a:pos x="16" y="33"/>
                </a:cxn>
                <a:cxn ang="0">
                  <a:pos x="16" y="114"/>
                </a:cxn>
                <a:cxn ang="0">
                  <a:pos x="16" y="114"/>
                </a:cxn>
                <a:cxn ang="0">
                  <a:pos x="16" y="114"/>
                </a:cxn>
                <a:cxn ang="0">
                  <a:pos x="5" y="114"/>
                </a:cxn>
                <a:cxn ang="0">
                  <a:pos x="2" y="114"/>
                </a:cxn>
                <a:cxn ang="0">
                  <a:pos x="2" y="114"/>
                </a:cxn>
                <a:cxn ang="0">
                  <a:pos x="2" y="87"/>
                </a:cxn>
                <a:cxn ang="0">
                  <a:pos x="2" y="71"/>
                </a:cxn>
                <a:cxn ang="0">
                  <a:pos x="2" y="71"/>
                </a:cxn>
                <a:cxn ang="0">
                  <a:pos x="2" y="38"/>
                </a:cxn>
                <a:cxn ang="0">
                  <a:pos x="0" y="6"/>
                </a:cxn>
                <a:cxn ang="0">
                  <a:pos x="2" y="3"/>
                </a:cxn>
                <a:cxn ang="0">
                  <a:pos x="2" y="3"/>
                </a:cxn>
                <a:cxn ang="0">
                  <a:pos x="13" y="3"/>
                </a:cxn>
                <a:cxn ang="0">
                  <a:pos x="16" y="3"/>
                </a:cxn>
                <a:cxn ang="0">
                  <a:pos x="16" y="3"/>
                </a:cxn>
                <a:cxn ang="0">
                  <a:pos x="16" y="14"/>
                </a:cxn>
                <a:cxn ang="0">
                  <a:pos x="16" y="14"/>
                </a:cxn>
                <a:cxn ang="0">
                  <a:pos x="33" y="6"/>
                </a:cxn>
                <a:cxn ang="0">
                  <a:pos x="41" y="3"/>
                </a:cxn>
                <a:cxn ang="0">
                  <a:pos x="52" y="0"/>
                </a:cxn>
                <a:cxn ang="0">
                  <a:pos x="52" y="0"/>
                </a:cxn>
                <a:cxn ang="0">
                  <a:pos x="60" y="3"/>
                </a:cxn>
                <a:cxn ang="0">
                  <a:pos x="68" y="6"/>
                </a:cxn>
                <a:cxn ang="0">
                  <a:pos x="77" y="11"/>
                </a:cxn>
                <a:cxn ang="0">
                  <a:pos x="82" y="19"/>
                </a:cxn>
                <a:cxn ang="0">
                  <a:pos x="82" y="19"/>
                </a:cxn>
                <a:cxn ang="0">
                  <a:pos x="85" y="33"/>
                </a:cxn>
                <a:cxn ang="0">
                  <a:pos x="85" y="46"/>
                </a:cxn>
                <a:cxn ang="0">
                  <a:pos x="85" y="68"/>
                </a:cxn>
                <a:cxn ang="0">
                  <a:pos x="85" y="68"/>
                </a:cxn>
                <a:cxn ang="0">
                  <a:pos x="85" y="114"/>
                </a:cxn>
                <a:cxn ang="0">
                  <a:pos x="85" y="114"/>
                </a:cxn>
              </a:cxnLst>
              <a:rect l="0" t="0" r="r" b="b"/>
              <a:pathLst>
                <a:path w="85" h="114">
                  <a:moveTo>
                    <a:pt x="85" y="114"/>
                  </a:moveTo>
                  <a:lnTo>
                    <a:pt x="85" y="114"/>
                  </a:lnTo>
                  <a:lnTo>
                    <a:pt x="71" y="114"/>
                  </a:lnTo>
                  <a:lnTo>
                    <a:pt x="71" y="84"/>
                  </a:lnTo>
                  <a:lnTo>
                    <a:pt x="71" y="44"/>
                  </a:lnTo>
                  <a:lnTo>
                    <a:pt x="71" y="33"/>
                  </a:lnTo>
                  <a:lnTo>
                    <a:pt x="68" y="22"/>
                  </a:lnTo>
                  <a:lnTo>
                    <a:pt x="60" y="17"/>
                  </a:lnTo>
                  <a:lnTo>
                    <a:pt x="49" y="14"/>
                  </a:lnTo>
                  <a:lnTo>
                    <a:pt x="41" y="14"/>
                  </a:lnTo>
                  <a:lnTo>
                    <a:pt x="30" y="17"/>
                  </a:lnTo>
                  <a:lnTo>
                    <a:pt x="16" y="27"/>
                  </a:lnTo>
                  <a:lnTo>
                    <a:pt x="16" y="33"/>
                  </a:lnTo>
                  <a:lnTo>
                    <a:pt x="16" y="114"/>
                  </a:lnTo>
                  <a:lnTo>
                    <a:pt x="5" y="114"/>
                  </a:lnTo>
                  <a:lnTo>
                    <a:pt x="2" y="114"/>
                  </a:lnTo>
                  <a:lnTo>
                    <a:pt x="2" y="87"/>
                  </a:lnTo>
                  <a:lnTo>
                    <a:pt x="2" y="71"/>
                  </a:lnTo>
                  <a:lnTo>
                    <a:pt x="2" y="38"/>
                  </a:lnTo>
                  <a:lnTo>
                    <a:pt x="0" y="6"/>
                  </a:lnTo>
                  <a:lnTo>
                    <a:pt x="2" y="3"/>
                  </a:lnTo>
                  <a:lnTo>
                    <a:pt x="13" y="3"/>
                  </a:lnTo>
                  <a:lnTo>
                    <a:pt x="16" y="3"/>
                  </a:lnTo>
                  <a:lnTo>
                    <a:pt x="16" y="14"/>
                  </a:lnTo>
                  <a:lnTo>
                    <a:pt x="33" y="6"/>
                  </a:lnTo>
                  <a:lnTo>
                    <a:pt x="41" y="3"/>
                  </a:lnTo>
                  <a:lnTo>
                    <a:pt x="52" y="0"/>
                  </a:lnTo>
                  <a:lnTo>
                    <a:pt x="60" y="3"/>
                  </a:lnTo>
                  <a:lnTo>
                    <a:pt x="68" y="6"/>
                  </a:lnTo>
                  <a:lnTo>
                    <a:pt x="77" y="11"/>
                  </a:lnTo>
                  <a:lnTo>
                    <a:pt x="82" y="19"/>
                  </a:lnTo>
                  <a:lnTo>
                    <a:pt x="85" y="33"/>
                  </a:lnTo>
                  <a:lnTo>
                    <a:pt x="85" y="46"/>
                  </a:lnTo>
                  <a:lnTo>
                    <a:pt x="85" y="68"/>
                  </a:lnTo>
                  <a:lnTo>
                    <a:pt x="85" y="1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4" name="Freeform 13"/>
            <p:cNvSpPr>
              <a:spLocks/>
            </p:cNvSpPr>
            <p:nvPr/>
          </p:nvSpPr>
          <p:spPr bwMode="auto">
            <a:xfrm>
              <a:off x="2973" y="1015"/>
              <a:ext cx="71" cy="117"/>
            </a:xfrm>
            <a:custGeom>
              <a:avLst/>
              <a:gdLst/>
              <a:ahLst/>
              <a:cxnLst>
                <a:cxn ang="0">
                  <a:pos x="30" y="117"/>
                </a:cxn>
                <a:cxn ang="0">
                  <a:pos x="30" y="117"/>
                </a:cxn>
                <a:cxn ang="0">
                  <a:pos x="14" y="114"/>
                </a:cxn>
                <a:cxn ang="0">
                  <a:pos x="0" y="108"/>
                </a:cxn>
                <a:cxn ang="0">
                  <a:pos x="0" y="106"/>
                </a:cxn>
                <a:cxn ang="0">
                  <a:pos x="0" y="106"/>
                </a:cxn>
                <a:cxn ang="0">
                  <a:pos x="0" y="95"/>
                </a:cxn>
                <a:cxn ang="0">
                  <a:pos x="3" y="92"/>
                </a:cxn>
                <a:cxn ang="0">
                  <a:pos x="3" y="92"/>
                </a:cxn>
                <a:cxn ang="0">
                  <a:pos x="16" y="103"/>
                </a:cxn>
                <a:cxn ang="0">
                  <a:pos x="22" y="106"/>
                </a:cxn>
                <a:cxn ang="0">
                  <a:pos x="30" y="106"/>
                </a:cxn>
                <a:cxn ang="0">
                  <a:pos x="30" y="106"/>
                </a:cxn>
                <a:cxn ang="0">
                  <a:pos x="41" y="106"/>
                </a:cxn>
                <a:cxn ang="0">
                  <a:pos x="49" y="100"/>
                </a:cxn>
                <a:cxn ang="0">
                  <a:pos x="55" y="95"/>
                </a:cxn>
                <a:cxn ang="0">
                  <a:pos x="58" y="84"/>
                </a:cxn>
                <a:cxn ang="0">
                  <a:pos x="58" y="84"/>
                </a:cxn>
                <a:cxn ang="0">
                  <a:pos x="55" y="76"/>
                </a:cxn>
                <a:cxn ang="0">
                  <a:pos x="49" y="68"/>
                </a:cxn>
                <a:cxn ang="0">
                  <a:pos x="38" y="65"/>
                </a:cxn>
                <a:cxn ang="0">
                  <a:pos x="27" y="63"/>
                </a:cxn>
                <a:cxn ang="0">
                  <a:pos x="19" y="60"/>
                </a:cxn>
                <a:cxn ang="0">
                  <a:pos x="8" y="54"/>
                </a:cxn>
                <a:cxn ang="0">
                  <a:pos x="3" y="46"/>
                </a:cxn>
                <a:cxn ang="0">
                  <a:pos x="0" y="33"/>
                </a:cxn>
                <a:cxn ang="0">
                  <a:pos x="0" y="33"/>
                </a:cxn>
                <a:cxn ang="0">
                  <a:pos x="0" y="25"/>
                </a:cxn>
                <a:cxn ang="0">
                  <a:pos x="3" y="17"/>
                </a:cxn>
                <a:cxn ang="0">
                  <a:pos x="11" y="9"/>
                </a:cxn>
                <a:cxn ang="0">
                  <a:pos x="25" y="3"/>
                </a:cxn>
                <a:cxn ang="0">
                  <a:pos x="36" y="0"/>
                </a:cxn>
                <a:cxn ang="0">
                  <a:pos x="36" y="0"/>
                </a:cxn>
                <a:cxn ang="0">
                  <a:pos x="52" y="3"/>
                </a:cxn>
                <a:cxn ang="0">
                  <a:pos x="66" y="9"/>
                </a:cxn>
                <a:cxn ang="0">
                  <a:pos x="66" y="9"/>
                </a:cxn>
                <a:cxn ang="0">
                  <a:pos x="66" y="9"/>
                </a:cxn>
                <a:cxn ang="0">
                  <a:pos x="63" y="22"/>
                </a:cxn>
                <a:cxn ang="0">
                  <a:pos x="63" y="22"/>
                </a:cxn>
                <a:cxn ang="0">
                  <a:pos x="63" y="22"/>
                </a:cxn>
                <a:cxn ang="0">
                  <a:pos x="49" y="14"/>
                </a:cxn>
                <a:cxn ang="0">
                  <a:pos x="36" y="14"/>
                </a:cxn>
                <a:cxn ang="0">
                  <a:pos x="36" y="14"/>
                </a:cxn>
                <a:cxn ang="0">
                  <a:pos x="27" y="14"/>
                </a:cxn>
                <a:cxn ang="0">
                  <a:pos x="19" y="17"/>
                </a:cxn>
                <a:cxn ang="0">
                  <a:pos x="14" y="22"/>
                </a:cxn>
                <a:cxn ang="0">
                  <a:pos x="14" y="30"/>
                </a:cxn>
                <a:cxn ang="0">
                  <a:pos x="14" y="30"/>
                </a:cxn>
                <a:cxn ang="0">
                  <a:pos x="16" y="41"/>
                </a:cxn>
                <a:cxn ang="0">
                  <a:pos x="22" y="46"/>
                </a:cxn>
                <a:cxn ang="0">
                  <a:pos x="41" y="52"/>
                </a:cxn>
                <a:cxn ang="0">
                  <a:pos x="52" y="57"/>
                </a:cxn>
                <a:cxn ang="0">
                  <a:pos x="60" y="63"/>
                </a:cxn>
                <a:cxn ang="0">
                  <a:pos x="69" y="71"/>
                </a:cxn>
                <a:cxn ang="0">
                  <a:pos x="71" y="84"/>
                </a:cxn>
                <a:cxn ang="0">
                  <a:pos x="71" y="84"/>
                </a:cxn>
                <a:cxn ang="0">
                  <a:pos x="69" y="92"/>
                </a:cxn>
                <a:cxn ang="0">
                  <a:pos x="66" y="98"/>
                </a:cxn>
                <a:cxn ang="0">
                  <a:pos x="63" y="106"/>
                </a:cxn>
                <a:cxn ang="0">
                  <a:pos x="58" y="108"/>
                </a:cxn>
                <a:cxn ang="0">
                  <a:pos x="47" y="114"/>
                </a:cxn>
                <a:cxn ang="0">
                  <a:pos x="30" y="117"/>
                </a:cxn>
                <a:cxn ang="0">
                  <a:pos x="30" y="117"/>
                </a:cxn>
              </a:cxnLst>
              <a:rect l="0" t="0" r="r" b="b"/>
              <a:pathLst>
                <a:path w="71" h="117">
                  <a:moveTo>
                    <a:pt x="30" y="117"/>
                  </a:moveTo>
                  <a:lnTo>
                    <a:pt x="30" y="117"/>
                  </a:lnTo>
                  <a:lnTo>
                    <a:pt x="14" y="114"/>
                  </a:lnTo>
                  <a:lnTo>
                    <a:pt x="0" y="108"/>
                  </a:lnTo>
                  <a:lnTo>
                    <a:pt x="0" y="106"/>
                  </a:lnTo>
                  <a:lnTo>
                    <a:pt x="0" y="95"/>
                  </a:lnTo>
                  <a:lnTo>
                    <a:pt x="3" y="92"/>
                  </a:lnTo>
                  <a:lnTo>
                    <a:pt x="16" y="103"/>
                  </a:lnTo>
                  <a:lnTo>
                    <a:pt x="22" y="106"/>
                  </a:lnTo>
                  <a:lnTo>
                    <a:pt x="30" y="106"/>
                  </a:lnTo>
                  <a:lnTo>
                    <a:pt x="41" y="106"/>
                  </a:lnTo>
                  <a:lnTo>
                    <a:pt x="49" y="100"/>
                  </a:lnTo>
                  <a:lnTo>
                    <a:pt x="55" y="95"/>
                  </a:lnTo>
                  <a:lnTo>
                    <a:pt x="58" y="84"/>
                  </a:lnTo>
                  <a:lnTo>
                    <a:pt x="55" y="76"/>
                  </a:lnTo>
                  <a:lnTo>
                    <a:pt x="49" y="68"/>
                  </a:lnTo>
                  <a:lnTo>
                    <a:pt x="38" y="65"/>
                  </a:lnTo>
                  <a:lnTo>
                    <a:pt x="27" y="63"/>
                  </a:lnTo>
                  <a:lnTo>
                    <a:pt x="19" y="60"/>
                  </a:lnTo>
                  <a:lnTo>
                    <a:pt x="8" y="54"/>
                  </a:lnTo>
                  <a:lnTo>
                    <a:pt x="3" y="46"/>
                  </a:lnTo>
                  <a:lnTo>
                    <a:pt x="0" y="33"/>
                  </a:lnTo>
                  <a:lnTo>
                    <a:pt x="0" y="25"/>
                  </a:lnTo>
                  <a:lnTo>
                    <a:pt x="3" y="17"/>
                  </a:lnTo>
                  <a:lnTo>
                    <a:pt x="11" y="9"/>
                  </a:lnTo>
                  <a:lnTo>
                    <a:pt x="25" y="3"/>
                  </a:lnTo>
                  <a:lnTo>
                    <a:pt x="36" y="0"/>
                  </a:lnTo>
                  <a:lnTo>
                    <a:pt x="52" y="3"/>
                  </a:lnTo>
                  <a:lnTo>
                    <a:pt x="66" y="9"/>
                  </a:lnTo>
                  <a:lnTo>
                    <a:pt x="63" y="22"/>
                  </a:lnTo>
                  <a:lnTo>
                    <a:pt x="49" y="14"/>
                  </a:lnTo>
                  <a:lnTo>
                    <a:pt x="36" y="14"/>
                  </a:lnTo>
                  <a:lnTo>
                    <a:pt x="27" y="14"/>
                  </a:lnTo>
                  <a:lnTo>
                    <a:pt x="19" y="17"/>
                  </a:lnTo>
                  <a:lnTo>
                    <a:pt x="14" y="22"/>
                  </a:lnTo>
                  <a:lnTo>
                    <a:pt x="14" y="30"/>
                  </a:lnTo>
                  <a:lnTo>
                    <a:pt x="16" y="41"/>
                  </a:lnTo>
                  <a:lnTo>
                    <a:pt x="22" y="46"/>
                  </a:lnTo>
                  <a:lnTo>
                    <a:pt x="41" y="52"/>
                  </a:lnTo>
                  <a:lnTo>
                    <a:pt x="52" y="57"/>
                  </a:lnTo>
                  <a:lnTo>
                    <a:pt x="60" y="63"/>
                  </a:lnTo>
                  <a:lnTo>
                    <a:pt x="69" y="71"/>
                  </a:lnTo>
                  <a:lnTo>
                    <a:pt x="71" y="84"/>
                  </a:lnTo>
                  <a:lnTo>
                    <a:pt x="69" y="92"/>
                  </a:lnTo>
                  <a:lnTo>
                    <a:pt x="66" y="98"/>
                  </a:lnTo>
                  <a:lnTo>
                    <a:pt x="63" y="106"/>
                  </a:lnTo>
                  <a:lnTo>
                    <a:pt x="58" y="108"/>
                  </a:lnTo>
                  <a:lnTo>
                    <a:pt x="47" y="114"/>
                  </a:lnTo>
                  <a:lnTo>
                    <a:pt x="30" y="1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5" name="Freeform 12"/>
            <p:cNvSpPr>
              <a:spLocks/>
            </p:cNvSpPr>
            <p:nvPr/>
          </p:nvSpPr>
          <p:spPr bwMode="auto">
            <a:xfrm>
              <a:off x="3061" y="1018"/>
              <a:ext cx="146" cy="111"/>
            </a:xfrm>
            <a:custGeom>
              <a:avLst/>
              <a:gdLst/>
              <a:ahLst/>
              <a:cxnLst>
                <a:cxn ang="0">
                  <a:pos x="135" y="46"/>
                </a:cxn>
                <a:cxn ang="0">
                  <a:pos x="124" y="87"/>
                </a:cxn>
                <a:cxn ang="0">
                  <a:pos x="124" y="87"/>
                </a:cxn>
                <a:cxn ang="0">
                  <a:pos x="118" y="108"/>
                </a:cxn>
                <a:cxn ang="0">
                  <a:pos x="115" y="111"/>
                </a:cxn>
                <a:cxn ang="0">
                  <a:pos x="115" y="111"/>
                </a:cxn>
                <a:cxn ang="0">
                  <a:pos x="99" y="111"/>
                </a:cxn>
                <a:cxn ang="0">
                  <a:pos x="99" y="111"/>
                </a:cxn>
                <a:cxn ang="0">
                  <a:pos x="99" y="111"/>
                </a:cxn>
                <a:cxn ang="0">
                  <a:pos x="91" y="78"/>
                </a:cxn>
                <a:cxn ang="0">
                  <a:pos x="71" y="8"/>
                </a:cxn>
                <a:cxn ang="0">
                  <a:pos x="58" y="65"/>
                </a:cxn>
                <a:cxn ang="0">
                  <a:pos x="58" y="65"/>
                </a:cxn>
                <a:cxn ang="0">
                  <a:pos x="49" y="111"/>
                </a:cxn>
                <a:cxn ang="0">
                  <a:pos x="47" y="111"/>
                </a:cxn>
                <a:cxn ang="0">
                  <a:pos x="47" y="111"/>
                </a:cxn>
                <a:cxn ang="0">
                  <a:pos x="30" y="111"/>
                </a:cxn>
                <a:cxn ang="0">
                  <a:pos x="30" y="111"/>
                </a:cxn>
                <a:cxn ang="0">
                  <a:pos x="30" y="111"/>
                </a:cxn>
                <a:cxn ang="0">
                  <a:pos x="22" y="78"/>
                </a:cxn>
                <a:cxn ang="0">
                  <a:pos x="22" y="78"/>
                </a:cxn>
                <a:cxn ang="0">
                  <a:pos x="0" y="3"/>
                </a:cxn>
                <a:cxn ang="0">
                  <a:pos x="3" y="0"/>
                </a:cxn>
                <a:cxn ang="0">
                  <a:pos x="3" y="0"/>
                </a:cxn>
                <a:cxn ang="0">
                  <a:pos x="14" y="0"/>
                </a:cxn>
                <a:cxn ang="0">
                  <a:pos x="16" y="3"/>
                </a:cxn>
                <a:cxn ang="0">
                  <a:pos x="16" y="3"/>
                </a:cxn>
                <a:cxn ang="0">
                  <a:pos x="22" y="33"/>
                </a:cxn>
                <a:cxn ang="0">
                  <a:pos x="38" y="103"/>
                </a:cxn>
                <a:cxn ang="0">
                  <a:pos x="58" y="30"/>
                </a:cxn>
                <a:cxn ang="0">
                  <a:pos x="58" y="30"/>
                </a:cxn>
                <a:cxn ang="0">
                  <a:pos x="63" y="3"/>
                </a:cxn>
                <a:cxn ang="0">
                  <a:pos x="63" y="0"/>
                </a:cxn>
                <a:cxn ang="0">
                  <a:pos x="63" y="0"/>
                </a:cxn>
                <a:cxn ang="0">
                  <a:pos x="82" y="0"/>
                </a:cxn>
                <a:cxn ang="0">
                  <a:pos x="82" y="3"/>
                </a:cxn>
                <a:cxn ang="0">
                  <a:pos x="82" y="3"/>
                </a:cxn>
                <a:cxn ang="0">
                  <a:pos x="110" y="100"/>
                </a:cxn>
                <a:cxn ang="0">
                  <a:pos x="124" y="43"/>
                </a:cxn>
                <a:cxn ang="0">
                  <a:pos x="124" y="43"/>
                </a:cxn>
                <a:cxn ang="0">
                  <a:pos x="129" y="14"/>
                </a:cxn>
                <a:cxn ang="0">
                  <a:pos x="129" y="14"/>
                </a:cxn>
                <a:cxn ang="0">
                  <a:pos x="132" y="3"/>
                </a:cxn>
                <a:cxn ang="0">
                  <a:pos x="132" y="0"/>
                </a:cxn>
                <a:cxn ang="0">
                  <a:pos x="132" y="0"/>
                </a:cxn>
                <a:cxn ang="0">
                  <a:pos x="140" y="0"/>
                </a:cxn>
                <a:cxn ang="0">
                  <a:pos x="140" y="0"/>
                </a:cxn>
                <a:cxn ang="0">
                  <a:pos x="143" y="0"/>
                </a:cxn>
                <a:cxn ang="0">
                  <a:pos x="146" y="3"/>
                </a:cxn>
                <a:cxn ang="0">
                  <a:pos x="146" y="3"/>
                </a:cxn>
                <a:cxn ang="0">
                  <a:pos x="135" y="46"/>
                </a:cxn>
                <a:cxn ang="0">
                  <a:pos x="135" y="46"/>
                </a:cxn>
              </a:cxnLst>
              <a:rect l="0" t="0" r="r" b="b"/>
              <a:pathLst>
                <a:path w="146" h="111">
                  <a:moveTo>
                    <a:pt x="135" y="46"/>
                  </a:moveTo>
                  <a:lnTo>
                    <a:pt x="124" y="87"/>
                  </a:lnTo>
                  <a:lnTo>
                    <a:pt x="118" y="108"/>
                  </a:lnTo>
                  <a:lnTo>
                    <a:pt x="115" y="111"/>
                  </a:lnTo>
                  <a:lnTo>
                    <a:pt x="99" y="111"/>
                  </a:lnTo>
                  <a:lnTo>
                    <a:pt x="91" y="78"/>
                  </a:lnTo>
                  <a:lnTo>
                    <a:pt x="71" y="8"/>
                  </a:lnTo>
                  <a:lnTo>
                    <a:pt x="58" y="65"/>
                  </a:lnTo>
                  <a:lnTo>
                    <a:pt x="49" y="111"/>
                  </a:lnTo>
                  <a:lnTo>
                    <a:pt x="47" y="111"/>
                  </a:lnTo>
                  <a:lnTo>
                    <a:pt x="30" y="111"/>
                  </a:lnTo>
                  <a:lnTo>
                    <a:pt x="22" y="78"/>
                  </a:lnTo>
                  <a:lnTo>
                    <a:pt x="0" y="3"/>
                  </a:lnTo>
                  <a:lnTo>
                    <a:pt x="3" y="0"/>
                  </a:lnTo>
                  <a:lnTo>
                    <a:pt x="14" y="0"/>
                  </a:lnTo>
                  <a:lnTo>
                    <a:pt x="16" y="3"/>
                  </a:lnTo>
                  <a:lnTo>
                    <a:pt x="22" y="33"/>
                  </a:lnTo>
                  <a:lnTo>
                    <a:pt x="38" y="103"/>
                  </a:lnTo>
                  <a:lnTo>
                    <a:pt x="58" y="30"/>
                  </a:lnTo>
                  <a:lnTo>
                    <a:pt x="63" y="3"/>
                  </a:lnTo>
                  <a:lnTo>
                    <a:pt x="63" y="0"/>
                  </a:lnTo>
                  <a:lnTo>
                    <a:pt x="82" y="0"/>
                  </a:lnTo>
                  <a:lnTo>
                    <a:pt x="82" y="3"/>
                  </a:lnTo>
                  <a:lnTo>
                    <a:pt x="110" y="100"/>
                  </a:lnTo>
                  <a:lnTo>
                    <a:pt x="124" y="43"/>
                  </a:lnTo>
                  <a:lnTo>
                    <a:pt x="129" y="14"/>
                  </a:lnTo>
                  <a:lnTo>
                    <a:pt x="132" y="3"/>
                  </a:lnTo>
                  <a:lnTo>
                    <a:pt x="132" y="0"/>
                  </a:lnTo>
                  <a:lnTo>
                    <a:pt x="140" y="0"/>
                  </a:lnTo>
                  <a:lnTo>
                    <a:pt x="143" y="0"/>
                  </a:lnTo>
                  <a:lnTo>
                    <a:pt x="146" y="3"/>
                  </a:lnTo>
                  <a:lnTo>
                    <a:pt x="135" y="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6" name="Freeform 11"/>
            <p:cNvSpPr>
              <a:spLocks noEditPoints="1"/>
            </p:cNvSpPr>
            <p:nvPr/>
          </p:nvSpPr>
          <p:spPr bwMode="auto">
            <a:xfrm>
              <a:off x="3229" y="964"/>
              <a:ext cx="19" cy="165"/>
            </a:xfrm>
            <a:custGeom>
              <a:avLst/>
              <a:gdLst/>
              <a:ahLst/>
              <a:cxnLst>
                <a:cxn ang="0">
                  <a:pos x="16" y="16"/>
                </a:cxn>
                <a:cxn ang="0">
                  <a:pos x="16" y="19"/>
                </a:cxn>
                <a:cxn ang="0">
                  <a:pos x="16" y="19"/>
                </a:cxn>
                <a:cxn ang="0">
                  <a:pos x="2" y="19"/>
                </a:cxn>
                <a:cxn ang="0">
                  <a:pos x="0" y="16"/>
                </a:cxn>
                <a:cxn ang="0">
                  <a:pos x="0" y="16"/>
                </a:cxn>
                <a:cxn ang="0">
                  <a:pos x="0" y="6"/>
                </a:cxn>
                <a:cxn ang="0">
                  <a:pos x="2" y="3"/>
                </a:cxn>
                <a:cxn ang="0">
                  <a:pos x="2" y="3"/>
                </a:cxn>
                <a:cxn ang="0">
                  <a:pos x="16" y="0"/>
                </a:cxn>
                <a:cxn ang="0">
                  <a:pos x="16" y="3"/>
                </a:cxn>
                <a:cxn ang="0">
                  <a:pos x="16" y="3"/>
                </a:cxn>
                <a:cxn ang="0">
                  <a:pos x="16" y="16"/>
                </a:cxn>
                <a:cxn ang="0">
                  <a:pos x="16" y="16"/>
                </a:cxn>
                <a:cxn ang="0">
                  <a:pos x="16" y="165"/>
                </a:cxn>
                <a:cxn ang="0">
                  <a:pos x="16" y="165"/>
                </a:cxn>
                <a:cxn ang="0">
                  <a:pos x="5" y="165"/>
                </a:cxn>
                <a:cxn ang="0">
                  <a:pos x="2" y="165"/>
                </a:cxn>
                <a:cxn ang="0">
                  <a:pos x="2" y="165"/>
                </a:cxn>
                <a:cxn ang="0">
                  <a:pos x="2" y="138"/>
                </a:cxn>
                <a:cxn ang="0">
                  <a:pos x="2" y="138"/>
                </a:cxn>
                <a:cxn ang="0">
                  <a:pos x="2" y="97"/>
                </a:cxn>
                <a:cxn ang="0">
                  <a:pos x="2" y="57"/>
                </a:cxn>
                <a:cxn ang="0">
                  <a:pos x="2" y="57"/>
                </a:cxn>
                <a:cxn ang="0">
                  <a:pos x="2" y="57"/>
                </a:cxn>
                <a:cxn ang="0">
                  <a:pos x="16" y="54"/>
                </a:cxn>
                <a:cxn ang="0">
                  <a:pos x="16" y="54"/>
                </a:cxn>
                <a:cxn ang="0">
                  <a:pos x="16" y="54"/>
                </a:cxn>
                <a:cxn ang="0">
                  <a:pos x="16" y="78"/>
                </a:cxn>
                <a:cxn ang="0">
                  <a:pos x="16" y="78"/>
                </a:cxn>
                <a:cxn ang="0">
                  <a:pos x="19" y="165"/>
                </a:cxn>
                <a:cxn ang="0">
                  <a:pos x="16" y="165"/>
                </a:cxn>
              </a:cxnLst>
              <a:rect l="0" t="0" r="r" b="b"/>
              <a:pathLst>
                <a:path w="19" h="165">
                  <a:moveTo>
                    <a:pt x="16" y="16"/>
                  </a:moveTo>
                  <a:lnTo>
                    <a:pt x="16" y="19"/>
                  </a:lnTo>
                  <a:lnTo>
                    <a:pt x="2" y="19"/>
                  </a:lnTo>
                  <a:lnTo>
                    <a:pt x="0" y="16"/>
                  </a:lnTo>
                  <a:lnTo>
                    <a:pt x="0" y="6"/>
                  </a:lnTo>
                  <a:lnTo>
                    <a:pt x="2" y="3"/>
                  </a:lnTo>
                  <a:lnTo>
                    <a:pt x="16" y="0"/>
                  </a:lnTo>
                  <a:lnTo>
                    <a:pt x="16" y="3"/>
                  </a:lnTo>
                  <a:lnTo>
                    <a:pt x="16" y="16"/>
                  </a:lnTo>
                  <a:close/>
                  <a:moveTo>
                    <a:pt x="16" y="165"/>
                  </a:moveTo>
                  <a:lnTo>
                    <a:pt x="16" y="165"/>
                  </a:lnTo>
                  <a:lnTo>
                    <a:pt x="5" y="165"/>
                  </a:lnTo>
                  <a:lnTo>
                    <a:pt x="2" y="165"/>
                  </a:lnTo>
                  <a:lnTo>
                    <a:pt x="2" y="138"/>
                  </a:lnTo>
                  <a:lnTo>
                    <a:pt x="2" y="97"/>
                  </a:lnTo>
                  <a:lnTo>
                    <a:pt x="2" y="57"/>
                  </a:lnTo>
                  <a:lnTo>
                    <a:pt x="16" y="54"/>
                  </a:lnTo>
                  <a:lnTo>
                    <a:pt x="16" y="78"/>
                  </a:lnTo>
                  <a:lnTo>
                    <a:pt x="19" y="165"/>
                  </a:lnTo>
                  <a:lnTo>
                    <a:pt x="16" y="1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7" name="Freeform 10"/>
            <p:cNvSpPr>
              <a:spLocks/>
            </p:cNvSpPr>
            <p:nvPr/>
          </p:nvSpPr>
          <p:spPr bwMode="auto">
            <a:xfrm>
              <a:off x="3278" y="1015"/>
              <a:ext cx="80" cy="117"/>
            </a:xfrm>
            <a:custGeom>
              <a:avLst/>
              <a:gdLst/>
              <a:ahLst/>
              <a:cxnLst>
                <a:cxn ang="0">
                  <a:pos x="80" y="106"/>
                </a:cxn>
                <a:cxn ang="0">
                  <a:pos x="77" y="108"/>
                </a:cxn>
                <a:cxn ang="0">
                  <a:pos x="77" y="108"/>
                </a:cxn>
                <a:cxn ang="0">
                  <a:pos x="63" y="114"/>
                </a:cxn>
                <a:cxn ang="0">
                  <a:pos x="50" y="117"/>
                </a:cxn>
                <a:cxn ang="0">
                  <a:pos x="50" y="117"/>
                </a:cxn>
                <a:cxn ang="0">
                  <a:pos x="39" y="117"/>
                </a:cxn>
                <a:cxn ang="0">
                  <a:pos x="30" y="114"/>
                </a:cxn>
                <a:cxn ang="0">
                  <a:pos x="30" y="114"/>
                </a:cxn>
                <a:cxn ang="0">
                  <a:pos x="17" y="106"/>
                </a:cxn>
                <a:cxn ang="0">
                  <a:pos x="8" y="92"/>
                </a:cxn>
                <a:cxn ang="0">
                  <a:pos x="3" y="79"/>
                </a:cxn>
                <a:cxn ang="0">
                  <a:pos x="0" y="60"/>
                </a:cxn>
                <a:cxn ang="0">
                  <a:pos x="0" y="60"/>
                </a:cxn>
                <a:cxn ang="0">
                  <a:pos x="0" y="49"/>
                </a:cxn>
                <a:cxn ang="0">
                  <a:pos x="3" y="38"/>
                </a:cxn>
                <a:cxn ang="0">
                  <a:pos x="8" y="27"/>
                </a:cxn>
                <a:cxn ang="0">
                  <a:pos x="14" y="19"/>
                </a:cxn>
                <a:cxn ang="0">
                  <a:pos x="19" y="11"/>
                </a:cxn>
                <a:cxn ang="0">
                  <a:pos x="30" y="6"/>
                </a:cxn>
                <a:cxn ang="0">
                  <a:pos x="39" y="3"/>
                </a:cxn>
                <a:cxn ang="0">
                  <a:pos x="52" y="0"/>
                </a:cxn>
                <a:cxn ang="0">
                  <a:pos x="52" y="0"/>
                </a:cxn>
                <a:cxn ang="0">
                  <a:pos x="66" y="3"/>
                </a:cxn>
                <a:cxn ang="0">
                  <a:pos x="77" y="9"/>
                </a:cxn>
                <a:cxn ang="0">
                  <a:pos x="80" y="11"/>
                </a:cxn>
                <a:cxn ang="0">
                  <a:pos x="80" y="11"/>
                </a:cxn>
                <a:cxn ang="0">
                  <a:pos x="77" y="22"/>
                </a:cxn>
                <a:cxn ang="0">
                  <a:pos x="77" y="22"/>
                </a:cxn>
                <a:cxn ang="0">
                  <a:pos x="77" y="22"/>
                </a:cxn>
                <a:cxn ang="0">
                  <a:pos x="63" y="17"/>
                </a:cxn>
                <a:cxn ang="0">
                  <a:pos x="52" y="14"/>
                </a:cxn>
                <a:cxn ang="0">
                  <a:pos x="52" y="14"/>
                </a:cxn>
                <a:cxn ang="0">
                  <a:pos x="41" y="14"/>
                </a:cxn>
                <a:cxn ang="0">
                  <a:pos x="36" y="17"/>
                </a:cxn>
                <a:cxn ang="0">
                  <a:pos x="28" y="22"/>
                </a:cxn>
                <a:cxn ang="0">
                  <a:pos x="22" y="27"/>
                </a:cxn>
                <a:cxn ang="0">
                  <a:pos x="17" y="41"/>
                </a:cxn>
                <a:cxn ang="0">
                  <a:pos x="14" y="60"/>
                </a:cxn>
                <a:cxn ang="0">
                  <a:pos x="14" y="60"/>
                </a:cxn>
                <a:cxn ang="0">
                  <a:pos x="17" y="76"/>
                </a:cxn>
                <a:cxn ang="0">
                  <a:pos x="22" y="92"/>
                </a:cxn>
                <a:cxn ang="0">
                  <a:pos x="28" y="98"/>
                </a:cxn>
                <a:cxn ang="0">
                  <a:pos x="33" y="100"/>
                </a:cxn>
                <a:cxn ang="0">
                  <a:pos x="41" y="103"/>
                </a:cxn>
                <a:cxn ang="0">
                  <a:pos x="50" y="106"/>
                </a:cxn>
                <a:cxn ang="0">
                  <a:pos x="50" y="106"/>
                </a:cxn>
                <a:cxn ang="0">
                  <a:pos x="58" y="103"/>
                </a:cxn>
                <a:cxn ang="0">
                  <a:pos x="66" y="100"/>
                </a:cxn>
                <a:cxn ang="0">
                  <a:pos x="80" y="92"/>
                </a:cxn>
                <a:cxn ang="0">
                  <a:pos x="80" y="92"/>
                </a:cxn>
                <a:cxn ang="0">
                  <a:pos x="80" y="92"/>
                </a:cxn>
                <a:cxn ang="0">
                  <a:pos x="80" y="106"/>
                </a:cxn>
                <a:cxn ang="0">
                  <a:pos x="80" y="106"/>
                </a:cxn>
              </a:cxnLst>
              <a:rect l="0" t="0" r="r" b="b"/>
              <a:pathLst>
                <a:path w="80" h="117">
                  <a:moveTo>
                    <a:pt x="80" y="106"/>
                  </a:moveTo>
                  <a:lnTo>
                    <a:pt x="77" y="108"/>
                  </a:lnTo>
                  <a:lnTo>
                    <a:pt x="63" y="114"/>
                  </a:lnTo>
                  <a:lnTo>
                    <a:pt x="50" y="117"/>
                  </a:lnTo>
                  <a:lnTo>
                    <a:pt x="39" y="117"/>
                  </a:lnTo>
                  <a:lnTo>
                    <a:pt x="30" y="114"/>
                  </a:lnTo>
                  <a:lnTo>
                    <a:pt x="17" y="106"/>
                  </a:lnTo>
                  <a:lnTo>
                    <a:pt x="8" y="92"/>
                  </a:lnTo>
                  <a:lnTo>
                    <a:pt x="3" y="79"/>
                  </a:lnTo>
                  <a:lnTo>
                    <a:pt x="0" y="60"/>
                  </a:lnTo>
                  <a:lnTo>
                    <a:pt x="0" y="49"/>
                  </a:lnTo>
                  <a:lnTo>
                    <a:pt x="3" y="38"/>
                  </a:lnTo>
                  <a:lnTo>
                    <a:pt x="8" y="27"/>
                  </a:lnTo>
                  <a:lnTo>
                    <a:pt x="14" y="19"/>
                  </a:lnTo>
                  <a:lnTo>
                    <a:pt x="19" y="11"/>
                  </a:lnTo>
                  <a:lnTo>
                    <a:pt x="30" y="6"/>
                  </a:lnTo>
                  <a:lnTo>
                    <a:pt x="39" y="3"/>
                  </a:lnTo>
                  <a:lnTo>
                    <a:pt x="52" y="0"/>
                  </a:lnTo>
                  <a:lnTo>
                    <a:pt x="66" y="3"/>
                  </a:lnTo>
                  <a:lnTo>
                    <a:pt x="77" y="9"/>
                  </a:lnTo>
                  <a:lnTo>
                    <a:pt x="80" y="11"/>
                  </a:lnTo>
                  <a:lnTo>
                    <a:pt x="77" y="22"/>
                  </a:lnTo>
                  <a:lnTo>
                    <a:pt x="63" y="17"/>
                  </a:lnTo>
                  <a:lnTo>
                    <a:pt x="52" y="14"/>
                  </a:lnTo>
                  <a:lnTo>
                    <a:pt x="41" y="14"/>
                  </a:lnTo>
                  <a:lnTo>
                    <a:pt x="36" y="17"/>
                  </a:lnTo>
                  <a:lnTo>
                    <a:pt x="28" y="22"/>
                  </a:lnTo>
                  <a:lnTo>
                    <a:pt x="22" y="27"/>
                  </a:lnTo>
                  <a:lnTo>
                    <a:pt x="17" y="41"/>
                  </a:lnTo>
                  <a:lnTo>
                    <a:pt x="14" y="60"/>
                  </a:lnTo>
                  <a:lnTo>
                    <a:pt x="17" y="76"/>
                  </a:lnTo>
                  <a:lnTo>
                    <a:pt x="22" y="92"/>
                  </a:lnTo>
                  <a:lnTo>
                    <a:pt x="28" y="98"/>
                  </a:lnTo>
                  <a:lnTo>
                    <a:pt x="33" y="100"/>
                  </a:lnTo>
                  <a:lnTo>
                    <a:pt x="41" y="103"/>
                  </a:lnTo>
                  <a:lnTo>
                    <a:pt x="50" y="106"/>
                  </a:lnTo>
                  <a:lnTo>
                    <a:pt x="58" y="103"/>
                  </a:lnTo>
                  <a:lnTo>
                    <a:pt x="66" y="100"/>
                  </a:lnTo>
                  <a:lnTo>
                    <a:pt x="80" y="92"/>
                  </a:lnTo>
                  <a:lnTo>
                    <a:pt x="80"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8" name="Freeform 9"/>
            <p:cNvSpPr>
              <a:spLocks/>
            </p:cNvSpPr>
            <p:nvPr/>
          </p:nvSpPr>
          <p:spPr bwMode="auto">
            <a:xfrm>
              <a:off x="3383" y="959"/>
              <a:ext cx="82" cy="170"/>
            </a:xfrm>
            <a:custGeom>
              <a:avLst/>
              <a:gdLst/>
              <a:ahLst/>
              <a:cxnLst>
                <a:cxn ang="0">
                  <a:pos x="79" y="170"/>
                </a:cxn>
                <a:cxn ang="0">
                  <a:pos x="79" y="170"/>
                </a:cxn>
                <a:cxn ang="0">
                  <a:pos x="74" y="170"/>
                </a:cxn>
                <a:cxn ang="0">
                  <a:pos x="74" y="170"/>
                </a:cxn>
                <a:cxn ang="0">
                  <a:pos x="66" y="170"/>
                </a:cxn>
                <a:cxn ang="0">
                  <a:pos x="63" y="170"/>
                </a:cxn>
                <a:cxn ang="0">
                  <a:pos x="63" y="170"/>
                </a:cxn>
                <a:cxn ang="0">
                  <a:pos x="16" y="105"/>
                </a:cxn>
                <a:cxn ang="0">
                  <a:pos x="16" y="110"/>
                </a:cxn>
                <a:cxn ang="0">
                  <a:pos x="16" y="110"/>
                </a:cxn>
                <a:cxn ang="0">
                  <a:pos x="16" y="154"/>
                </a:cxn>
                <a:cxn ang="0">
                  <a:pos x="16" y="154"/>
                </a:cxn>
                <a:cxn ang="0">
                  <a:pos x="16" y="170"/>
                </a:cxn>
                <a:cxn ang="0">
                  <a:pos x="16" y="170"/>
                </a:cxn>
                <a:cxn ang="0">
                  <a:pos x="16" y="170"/>
                </a:cxn>
                <a:cxn ang="0">
                  <a:pos x="5" y="170"/>
                </a:cxn>
                <a:cxn ang="0">
                  <a:pos x="2" y="170"/>
                </a:cxn>
                <a:cxn ang="0">
                  <a:pos x="2" y="75"/>
                </a:cxn>
                <a:cxn ang="0">
                  <a:pos x="2" y="75"/>
                </a:cxn>
                <a:cxn ang="0">
                  <a:pos x="0" y="2"/>
                </a:cxn>
                <a:cxn ang="0">
                  <a:pos x="2" y="0"/>
                </a:cxn>
                <a:cxn ang="0">
                  <a:pos x="2" y="0"/>
                </a:cxn>
                <a:cxn ang="0">
                  <a:pos x="16" y="0"/>
                </a:cxn>
                <a:cxn ang="0">
                  <a:pos x="16" y="0"/>
                </a:cxn>
                <a:cxn ang="0">
                  <a:pos x="16" y="0"/>
                </a:cxn>
                <a:cxn ang="0">
                  <a:pos x="16" y="27"/>
                </a:cxn>
                <a:cxn ang="0">
                  <a:pos x="16" y="102"/>
                </a:cxn>
                <a:cxn ang="0">
                  <a:pos x="33" y="83"/>
                </a:cxn>
                <a:cxn ang="0">
                  <a:pos x="33" y="83"/>
                </a:cxn>
                <a:cxn ang="0">
                  <a:pos x="55" y="62"/>
                </a:cxn>
                <a:cxn ang="0">
                  <a:pos x="57" y="59"/>
                </a:cxn>
                <a:cxn ang="0">
                  <a:pos x="71" y="59"/>
                </a:cxn>
                <a:cxn ang="0">
                  <a:pos x="71" y="62"/>
                </a:cxn>
                <a:cxn ang="0">
                  <a:pos x="71" y="62"/>
                </a:cxn>
                <a:cxn ang="0">
                  <a:pos x="52" y="83"/>
                </a:cxn>
                <a:cxn ang="0">
                  <a:pos x="30" y="102"/>
                </a:cxn>
                <a:cxn ang="0">
                  <a:pos x="49" y="129"/>
                </a:cxn>
                <a:cxn ang="0">
                  <a:pos x="49" y="129"/>
                </a:cxn>
                <a:cxn ang="0">
                  <a:pos x="66" y="151"/>
                </a:cxn>
                <a:cxn ang="0">
                  <a:pos x="66" y="151"/>
                </a:cxn>
                <a:cxn ang="0">
                  <a:pos x="82" y="167"/>
                </a:cxn>
                <a:cxn ang="0">
                  <a:pos x="79" y="170"/>
                </a:cxn>
              </a:cxnLst>
              <a:rect l="0" t="0" r="r" b="b"/>
              <a:pathLst>
                <a:path w="82" h="170">
                  <a:moveTo>
                    <a:pt x="79" y="170"/>
                  </a:moveTo>
                  <a:lnTo>
                    <a:pt x="79" y="170"/>
                  </a:lnTo>
                  <a:lnTo>
                    <a:pt x="74" y="170"/>
                  </a:lnTo>
                  <a:lnTo>
                    <a:pt x="66" y="170"/>
                  </a:lnTo>
                  <a:lnTo>
                    <a:pt x="63" y="170"/>
                  </a:lnTo>
                  <a:lnTo>
                    <a:pt x="16" y="105"/>
                  </a:lnTo>
                  <a:lnTo>
                    <a:pt x="16" y="110"/>
                  </a:lnTo>
                  <a:lnTo>
                    <a:pt x="16" y="154"/>
                  </a:lnTo>
                  <a:lnTo>
                    <a:pt x="16" y="170"/>
                  </a:lnTo>
                  <a:lnTo>
                    <a:pt x="5" y="170"/>
                  </a:lnTo>
                  <a:lnTo>
                    <a:pt x="2" y="170"/>
                  </a:lnTo>
                  <a:lnTo>
                    <a:pt x="2" y="75"/>
                  </a:lnTo>
                  <a:lnTo>
                    <a:pt x="0" y="2"/>
                  </a:lnTo>
                  <a:lnTo>
                    <a:pt x="2" y="0"/>
                  </a:lnTo>
                  <a:lnTo>
                    <a:pt x="16" y="0"/>
                  </a:lnTo>
                  <a:lnTo>
                    <a:pt x="16" y="27"/>
                  </a:lnTo>
                  <a:lnTo>
                    <a:pt x="16" y="102"/>
                  </a:lnTo>
                  <a:lnTo>
                    <a:pt x="33" y="83"/>
                  </a:lnTo>
                  <a:lnTo>
                    <a:pt x="55" y="62"/>
                  </a:lnTo>
                  <a:lnTo>
                    <a:pt x="57" y="59"/>
                  </a:lnTo>
                  <a:lnTo>
                    <a:pt x="71" y="59"/>
                  </a:lnTo>
                  <a:lnTo>
                    <a:pt x="71" y="62"/>
                  </a:lnTo>
                  <a:lnTo>
                    <a:pt x="52" y="83"/>
                  </a:lnTo>
                  <a:lnTo>
                    <a:pt x="30" y="102"/>
                  </a:lnTo>
                  <a:lnTo>
                    <a:pt x="49" y="129"/>
                  </a:lnTo>
                  <a:lnTo>
                    <a:pt x="66" y="151"/>
                  </a:lnTo>
                  <a:lnTo>
                    <a:pt x="82" y="167"/>
                  </a:lnTo>
                  <a:lnTo>
                    <a:pt x="79" y="1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9" name="Freeform 8"/>
            <p:cNvSpPr>
              <a:spLocks/>
            </p:cNvSpPr>
            <p:nvPr/>
          </p:nvSpPr>
          <p:spPr bwMode="auto">
            <a:xfrm>
              <a:off x="517" y="159"/>
              <a:ext cx="396" cy="378"/>
            </a:xfrm>
            <a:custGeom>
              <a:avLst/>
              <a:gdLst/>
              <a:ahLst/>
              <a:cxnLst>
                <a:cxn ang="0">
                  <a:pos x="355" y="370"/>
                </a:cxn>
                <a:cxn ang="0">
                  <a:pos x="355" y="87"/>
                </a:cxn>
                <a:cxn ang="0">
                  <a:pos x="358" y="25"/>
                </a:cxn>
                <a:cxn ang="0">
                  <a:pos x="363" y="17"/>
                </a:cxn>
                <a:cxn ang="0">
                  <a:pos x="396" y="11"/>
                </a:cxn>
                <a:cxn ang="0">
                  <a:pos x="259" y="0"/>
                </a:cxn>
                <a:cxn ang="0">
                  <a:pos x="278" y="14"/>
                </a:cxn>
                <a:cxn ang="0">
                  <a:pos x="292" y="17"/>
                </a:cxn>
                <a:cxn ang="0">
                  <a:pos x="297" y="25"/>
                </a:cxn>
                <a:cxn ang="0">
                  <a:pos x="300" y="87"/>
                </a:cxn>
                <a:cxn ang="0">
                  <a:pos x="300" y="316"/>
                </a:cxn>
                <a:cxn ang="0">
                  <a:pos x="267" y="341"/>
                </a:cxn>
                <a:cxn ang="0">
                  <a:pos x="237" y="354"/>
                </a:cxn>
                <a:cxn ang="0">
                  <a:pos x="198" y="360"/>
                </a:cxn>
                <a:cxn ang="0">
                  <a:pos x="168" y="357"/>
                </a:cxn>
                <a:cxn ang="0">
                  <a:pos x="127" y="338"/>
                </a:cxn>
                <a:cxn ang="0">
                  <a:pos x="105" y="303"/>
                </a:cxn>
                <a:cxn ang="0">
                  <a:pos x="96" y="254"/>
                </a:cxn>
                <a:cxn ang="0">
                  <a:pos x="94" y="87"/>
                </a:cxn>
                <a:cxn ang="0">
                  <a:pos x="96" y="46"/>
                </a:cxn>
                <a:cxn ang="0">
                  <a:pos x="99" y="19"/>
                </a:cxn>
                <a:cxn ang="0">
                  <a:pos x="118" y="14"/>
                </a:cxn>
                <a:cxn ang="0">
                  <a:pos x="138" y="0"/>
                </a:cxn>
                <a:cxn ang="0">
                  <a:pos x="0" y="11"/>
                </a:cxn>
                <a:cxn ang="0">
                  <a:pos x="19" y="14"/>
                </a:cxn>
                <a:cxn ang="0">
                  <a:pos x="36" y="19"/>
                </a:cxn>
                <a:cxn ang="0">
                  <a:pos x="41" y="46"/>
                </a:cxn>
                <a:cxn ang="0">
                  <a:pos x="41" y="235"/>
                </a:cxn>
                <a:cxn ang="0">
                  <a:pos x="41" y="262"/>
                </a:cxn>
                <a:cxn ang="0">
                  <a:pos x="52" y="314"/>
                </a:cxn>
                <a:cxn ang="0">
                  <a:pos x="69" y="346"/>
                </a:cxn>
                <a:cxn ang="0">
                  <a:pos x="88" y="360"/>
                </a:cxn>
                <a:cxn ang="0">
                  <a:pos x="113" y="373"/>
                </a:cxn>
                <a:cxn ang="0">
                  <a:pos x="149" y="378"/>
                </a:cxn>
                <a:cxn ang="0">
                  <a:pos x="171" y="378"/>
                </a:cxn>
                <a:cxn ang="0">
                  <a:pos x="220" y="373"/>
                </a:cxn>
                <a:cxn ang="0">
                  <a:pos x="261" y="362"/>
                </a:cxn>
                <a:cxn ang="0">
                  <a:pos x="300" y="343"/>
                </a:cxn>
                <a:cxn ang="0">
                  <a:pos x="308" y="346"/>
                </a:cxn>
                <a:cxn ang="0">
                  <a:pos x="322" y="360"/>
                </a:cxn>
              </a:cxnLst>
              <a:rect l="0" t="0" r="r" b="b"/>
              <a:pathLst>
                <a:path w="396" h="378">
                  <a:moveTo>
                    <a:pt x="336" y="376"/>
                  </a:moveTo>
                  <a:lnTo>
                    <a:pt x="355" y="370"/>
                  </a:lnTo>
                  <a:lnTo>
                    <a:pt x="355" y="87"/>
                  </a:lnTo>
                  <a:lnTo>
                    <a:pt x="355" y="46"/>
                  </a:lnTo>
                  <a:lnTo>
                    <a:pt x="358" y="25"/>
                  </a:lnTo>
                  <a:lnTo>
                    <a:pt x="360" y="19"/>
                  </a:lnTo>
                  <a:lnTo>
                    <a:pt x="363" y="17"/>
                  </a:lnTo>
                  <a:lnTo>
                    <a:pt x="377" y="14"/>
                  </a:lnTo>
                  <a:lnTo>
                    <a:pt x="396" y="11"/>
                  </a:lnTo>
                  <a:lnTo>
                    <a:pt x="396" y="0"/>
                  </a:lnTo>
                  <a:lnTo>
                    <a:pt x="259" y="0"/>
                  </a:lnTo>
                  <a:lnTo>
                    <a:pt x="259" y="11"/>
                  </a:lnTo>
                  <a:lnTo>
                    <a:pt x="278" y="14"/>
                  </a:lnTo>
                  <a:lnTo>
                    <a:pt x="292" y="17"/>
                  </a:lnTo>
                  <a:lnTo>
                    <a:pt x="294" y="19"/>
                  </a:lnTo>
                  <a:lnTo>
                    <a:pt x="297" y="25"/>
                  </a:lnTo>
                  <a:lnTo>
                    <a:pt x="300" y="46"/>
                  </a:lnTo>
                  <a:lnTo>
                    <a:pt x="300" y="87"/>
                  </a:lnTo>
                  <a:lnTo>
                    <a:pt x="300" y="316"/>
                  </a:lnTo>
                  <a:lnTo>
                    <a:pt x="289" y="327"/>
                  </a:lnTo>
                  <a:lnTo>
                    <a:pt x="267" y="341"/>
                  </a:lnTo>
                  <a:lnTo>
                    <a:pt x="253" y="349"/>
                  </a:lnTo>
                  <a:lnTo>
                    <a:pt x="237" y="354"/>
                  </a:lnTo>
                  <a:lnTo>
                    <a:pt x="217" y="360"/>
                  </a:lnTo>
                  <a:lnTo>
                    <a:pt x="198" y="360"/>
                  </a:lnTo>
                  <a:lnTo>
                    <a:pt x="168" y="357"/>
                  </a:lnTo>
                  <a:lnTo>
                    <a:pt x="143" y="351"/>
                  </a:lnTo>
                  <a:lnTo>
                    <a:pt x="127" y="338"/>
                  </a:lnTo>
                  <a:lnTo>
                    <a:pt x="113" y="324"/>
                  </a:lnTo>
                  <a:lnTo>
                    <a:pt x="105" y="303"/>
                  </a:lnTo>
                  <a:lnTo>
                    <a:pt x="99" y="281"/>
                  </a:lnTo>
                  <a:lnTo>
                    <a:pt x="96" y="254"/>
                  </a:lnTo>
                  <a:lnTo>
                    <a:pt x="94" y="227"/>
                  </a:lnTo>
                  <a:lnTo>
                    <a:pt x="94" y="87"/>
                  </a:lnTo>
                  <a:lnTo>
                    <a:pt x="96" y="46"/>
                  </a:lnTo>
                  <a:lnTo>
                    <a:pt x="96" y="25"/>
                  </a:lnTo>
                  <a:lnTo>
                    <a:pt x="99" y="19"/>
                  </a:lnTo>
                  <a:lnTo>
                    <a:pt x="105" y="17"/>
                  </a:lnTo>
                  <a:lnTo>
                    <a:pt x="118" y="14"/>
                  </a:lnTo>
                  <a:lnTo>
                    <a:pt x="138" y="11"/>
                  </a:lnTo>
                  <a:lnTo>
                    <a:pt x="138" y="0"/>
                  </a:lnTo>
                  <a:lnTo>
                    <a:pt x="0" y="0"/>
                  </a:lnTo>
                  <a:lnTo>
                    <a:pt x="0" y="11"/>
                  </a:lnTo>
                  <a:lnTo>
                    <a:pt x="19" y="14"/>
                  </a:lnTo>
                  <a:lnTo>
                    <a:pt x="33" y="17"/>
                  </a:lnTo>
                  <a:lnTo>
                    <a:pt x="36" y="19"/>
                  </a:lnTo>
                  <a:lnTo>
                    <a:pt x="39" y="25"/>
                  </a:lnTo>
                  <a:lnTo>
                    <a:pt x="41" y="46"/>
                  </a:lnTo>
                  <a:lnTo>
                    <a:pt x="41" y="87"/>
                  </a:lnTo>
                  <a:lnTo>
                    <a:pt x="41" y="235"/>
                  </a:lnTo>
                  <a:lnTo>
                    <a:pt x="41" y="262"/>
                  </a:lnTo>
                  <a:lnTo>
                    <a:pt x="44" y="289"/>
                  </a:lnTo>
                  <a:lnTo>
                    <a:pt x="52" y="314"/>
                  </a:lnTo>
                  <a:lnTo>
                    <a:pt x="61" y="335"/>
                  </a:lnTo>
                  <a:lnTo>
                    <a:pt x="69" y="346"/>
                  </a:lnTo>
                  <a:lnTo>
                    <a:pt x="77" y="354"/>
                  </a:lnTo>
                  <a:lnTo>
                    <a:pt x="88" y="360"/>
                  </a:lnTo>
                  <a:lnTo>
                    <a:pt x="99" y="368"/>
                  </a:lnTo>
                  <a:lnTo>
                    <a:pt x="113" y="373"/>
                  </a:lnTo>
                  <a:lnTo>
                    <a:pt x="129" y="376"/>
                  </a:lnTo>
                  <a:lnTo>
                    <a:pt x="149" y="378"/>
                  </a:lnTo>
                  <a:lnTo>
                    <a:pt x="171" y="378"/>
                  </a:lnTo>
                  <a:lnTo>
                    <a:pt x="198" y="378"/>
                  </a:lnTo>
                  <a:lnTo>
                    <a:pt x="220" y="373"/>
                  </a:lnTo>
                  <a:lnTo>
                    <a:pt x="242" y="368"/>
                  </a:lnTo>
                  <a:lnTo>
                    <a:pt x="261" y="362"/>
                  </a:lnTo>
                  <a:lnTo>
                    <a:pt x="289" y="349"/>
                  </a:lnTo>
                  <a:lnTo>
                    <a:pt x="300" y="343"/>
                  </a:lnTo>
                  <a:lnTo>
                    <a:pt x="308" y="346"/>
                  </a:lnTo>
                  <a:lnTo>
                    <a:pt x="311" y="349"/>
                  </a:lnTo>
                  <a:lnTo>
                    <a:pt x="322" y="360"/>
                  </a:lnTo>
                  <a:lnTo>
                    <a:pt x="336" y="376"/>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0" name="Freeform 7"/>
            <p:cNvSpPr>
              <a:spLocks/>
            </p:cNvSpPr>
            <p:nvPr/>
          </p:nvSpPr>
          <p:spPr bwMode="auto">
            <a:xfrm>
              <a:off x="900" y="170"/>
              <a:ext cx="330" cy="370"/>
            </a:xfrm>
            <a:custGeom>
              <a:avLst/>
              <a:gdLst/>
              <a:ahLst/>
              <a:cxnLst>
                <a:cxn ang="0">
                  <a:pos x="86" y="370"/>
                </a:cxn>
                <a:cxn ang="0">
                  <a:pos x="245" y="370"/>
                </a:cxn>
                <a:cxn ang="0">
                  <a:pos x="245" y="360"/>
                </a:cxn>
                <a:cxn ang="0">
                  <a:pos x="223" y="357"/>
                </a:cxn>
                <a:cxn ang="0">
                  <a:pos x="223" y="357"/>
                </a:cxn>
                <a:cxn ang="0">
                  <a:pos x="204" y="354"/>
                </a:cxn>
                <a:cxn ang="0">
                  <a:pos x="198" y="351"/>
                </a:cxn>
                <a:cxn ang="0">
                  <a:pos x="196" y="343"/>
                </a:cxn>
                <a:cxn ang="0">
                  <a:pos x="193" y="335"/>
                </a:cxn>
                <a:cxn ang="0">
                  <a:pos x="193" y="322"/>
                </a:cxn>
                <a:cxn ang="0">
                  <a:pos x="190" y="284"/>
                </a:cxn>
                <a:cxn ang="0">
                  <a:pos x="190" y="17"/>
                </a:cxn>
                <a:cxn ang="0">
                  <a:pos x="220" y="17"/>
                </a:cxn>
                <a:cxn ang="0">
                  <a:pos x="220" y="17"/>
                </a:cxn>
                <a:cxn ang="0">
                  <a:pos x="248" y="17"/>
                </a:cxn>
                <a:cxn ang="0">
                  <a:pos x="267" y="19"/>
                </a:cxn>
                <a:cxn ang="0">
                  <a:pos x="284" y="22"/>
                </a:cxn>
                <a:cxn ang="0">
                  <a:pos x="295" y="27"/>
                </a:cxn>
                <a:cxn ang="0">
                  <a:pos x="300" y="38"/>
                </a:cxn>
                <a:cxn ang="0">
                  <a:pos x="306" y="49"/>
                </a:cxn>
                <a:cxn ang="0">
                  <a:pos x="317" y="89"/>
                </a:cxn>
                <a:cxn ang="0">
                  <a:pos x="330" y="89"/>
                </a:cxn>
                <a:cxn ang="0">
                  <a:pos x="330" y="89"/>
                </a:cxn>
                <a:cxn ang="0">
                  <a:pos x="328" y="49"/>
                </a:cxn>
                <a:cxn ang="0">
                  <a:pos x="325" y="0"/>
                </a:cxn>
                <a:cxn ang="0">
                  <a:pos x="6" y="0"/>
                </a:cxn>
                <a:cxn ang="0">
                  <a:pos x="6" y="0"/>
                </a:cxn>
                <a:cxn ang="0">
                  <a:pos x="3" y="49"/>
                </a:cxn>
                <a:cxn ang="0">
                  <a:pos x="0" y="89"/>
                </a:cxn>
                <a:cxn ang="0">
                  <a:pos x="14" y="89"/>
                </a:cxn>
                <a:cxn ang="0">
                  <a:pos x="14" y="89"/>
                </a:cxn>
                <a:cxn ang="0">
                  <a:pos x="22" y="49"/>
                </a:cxn>
                <a:cxn ang="0">
                  <a:pos x="28" y="38"/>
                </a:cxn>
                <a:cxn ang="0">
                  <a:pos x="36" y="27"/>
                </a:cxn>
                <a:cxn ang="0">
                  <a:pos x="47" y="22"/>
                </a:cxn>
                <a:cxn ang="0">
                  <a:pos x="61" y="19"/>
                </a:cxn>
                <a:cxn ang="0">
                  <a:pos x="83" y="17"/>
                </a:cxn>
                <a:cxn ang="0">
                  <a:pos x="108" y="17"/>
                </a:cxn>
                <a:cxn ang="0">
                  <a:pos x="138" y="17"/>
                </a:cxn>
                <a:cxn ang="0">
                  <a:pos x="138" y="284"/>
                </a:cxn>
                <a:cxn ang="0">
                  <a:pos x="138" y="284"/>
                </a:cxn>
                <a:cxn ang="0">
                  <a:pos x="138" y="322"/>
                </a:cxn>
                <a:cxn ang="0">
                  <a:pos x="138" y="335"/>
                </a:cxn>
                <a:cxn ang="0">
                  <a:pos x="135" y="343"/>
                </a:cxn>
                <a:cxn ang="0">
                  <a:pos x="130" y="351"/>
                </a:cxn>
                <a:cxn ang="0">
                  <a:pos x="124" y="354"/>
                </a:cxn>
                <a:cxn ang="0">
                  <a:pos x="108" y="357"/>
                </a:cxn>
                <a:cxn ang="0">
                  <a:pos x="86" y="360"/>
                </a:cxn>
                <a:cxn ang="0">
                  <a:pos x="86" y="370"/>
                </a:cxn>
              </a:cxnLst>
              <a:rect l="0" t="0" r="r" b="b"/>
              <a:pathLst>
                <a:path w="330" h="370">
                  <a:moveTo>
                    <a:pt x="86" y="370"/>
                  </a:moveTo>
                  <a:lnTo>
                    <a:pt x="245" y="370"/>
                  </a:lnTo>
                  <a:lnTo>
                    <a:pt x="245" y="360"/>
                  </a:lnTo>
                  <a:lnTo>
                    <a:pt x="223" y="357"/>
                  </a:lnTo>
                  <a:lnTo>
                    <a:pt x="204" y="354"/>
                  </a:lnTo>
                  <a:lnTo>
                    <a:pt x="198" y="351"/>
                  </a:lnTo>
                  <a:lnTo>
                    <a:pt x="196" y="343"/>
                  </a:lnTo>
                  <a:lnTo>
                    <a:pt x="193" y="335"/>
                  </a:lnTo>
                  <a:lnTo>
                    <a:pt x="193" y="322"/>
                  </a:lnTo>
                  <a:lnTo>
                    <a:pt x="190" y="284"/>
                  </a:lnTo>
                  <a:lnTo>
                    <a:pt x="190" y="17"/>
                  </a:lnTo>
                  <a:lnTo>
                    <a:pt x="220" y="17"/>
                  </a:lnTo>
                  <a:lnTo>
                    <a:pt x="248" y="17"/>
                  </a:lnTo>
                  <a:lnTo>
                    <a:pt x="267" y="19"/>
                  </a:lnTo>
                  <a:lnTo>
                    <a:pt x="284" y="22"/>
                  </a:lnTo>
                  <a:lnTo>
                    <a:pt x="295" y="27"/>
                  </a:lnTo>
                  <a:lnTo>
                    <a:pt x="300" y="38"/>
                  </a:lnTo>
                  <a:lnTo>
                    <a:pt x="306" y="49"/>
                  </a:lnTo>
                  <a:lnTo>
                    <a:pt x="317" y="89"/>
                  </a:lnTo>
                  <a:lnTo>
                    <a:pt x="330" y="89"/>
                  </a:lnTo>
                  <a:lnTo>
                    <a:pt x="328" y="49"/>
                  </a:lnTo>
                  <a:lnTo>
                    <a:pt x="325" y="0"/>
                  </a:lnTo>
                  <a:lnTo>
                    <a:pt x="6" y="0"/>
                  </a:lnTo>
                  <a:lnTo>
                    <a:pt x="3" y="49"/>
                  </a:lnTo>
                  <a:lnTo>
                    <a:pt x="0" y="89"/>
                  </a:lnTo>
                  <a:lnTo>
                    <a:pt x="14" y="89"/>
                  </a:lnTo>
                  <a:lnTo>
                    <a:pt x="22" y="49"/>
                  </a:lnTo>
                  <a:lnTo>
                    <a:pt x="28" y="38"/>
                  </a:lnTo>
                  <a:lnTo>
                    <a:pt x="36" y="27"/>
                  </a:lnTo>
                  <a:lnTo>
                    <a:pt x="47" y="22"/>
                  </a:lnTo>
                  <a:lnTo>
                    <a:pt x="61" y="19"/>
                  </a:lnTo>
                  <a:lnTo>
                    <a:pt x="83" y="17"/>
                  </a:lnTo>
                  <a:lnTo>
                    <a:pt x="108" y="17"/>
                  </a:lnTo>
                  <a:lnTo>
                    <a:pt x="138" y="17"/>
                  </a:lnTo>
                  <a:lnTo>
                    <a:pt x="138" y="284"/>
                  </a:lnTo>
                  <a:lnTo>
                    <a:pt x="138" y="322"/>
                  </a:lnTo>
                  <a:lnTo>
                    <a:pt x="138" y="335"/>
                  </a:lnTo>
                  <a:lnTo>
                    <a:pt x="135" y="343"/>
                  </a:lnTo>
                  <a:lnTo>
                    <a:pt x="130" y="351"/>
                  </a:lnTo>
                  <a:lnTo>
                    <a:pt x="124" y="354"/>
                  </a:lnTo>
                  <a:lnTo>
                    <a:pt x="108" y="357"/>
                  </a:lnTo>
                  <a:lnTo>
                    <a:pt x="86" y="360"/>
                  </a:lnTo>
                  <a:lnTo>
                    <a:pt x="86"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1" name="Freeform 6"/>
            <p:cNvSpPr>
              <a:spLocks/>
            </p:cNvSpPr>
            <p:nvPr/>
          </p:nvSpPr>
          <p:spPr bwMode="auto">
            <a:xfrm>
              <a:off x="1260" y="151"/>
              <a:ext cx="374" cy="386"/>
            </a:xfrm>
            <a:custGeom>
              <a:avLst/>
              <a:gdLst/>
              <a:ahLst/>
              <a:cxnLst>
                <a:cxn ang="0">
                  <a:pos x="341" y="305"/>
                </a:cxn>
                <a:cxn ang="0">
                  <a:pos x="343" y="254"/>
                </a:cxn>
                <a:cxn ang="0">
                  <a:pos x="352" y="246"/>
                </a:cxn>
                <a:cxn ang="0">
                  <a:pos x="374" y="230"/>
                </a:cxn>
                <a:cxn ang="0">
                  <a:pos x="228" y="243"/>
                </a:cxn>
                <a:cxn ang="0">
                  <a:pos x="250" y="246"/>
                </a:cxn>
                <a:cxn ang="0">
                  <a:pos x="280" y="251"/>
                </a:cxn>
                <a:cxn ang="0">
                  <a:pos x="286" y="265"/>
                </a:cxn>
                <a:cxn ang="0">
                  <a:pos x="288" y="319"/>
                </a:cxn>
                <a:cxn ang="0">
                  <a:pos x="288" y="362"/>
                </a:cxn>
                <a:cxn ang="0">
                  <a:pos x="222" y="368"/>
                </a:cxn>
                <a:cxn ang="0">
                  <a:pos x="200" y="368"/>
                </a:cxn>
                <a:cxn ang="0">
                  <a:pos x="165" y="359"/>
                </a:cxn>
                <a:cxn ang="0">
                  <a:pos x="134" y="346"/>
                </a:cxn>
                <a:cxn ang="0">
                  <a:pos x="110" y="324"/>
                </a:cxn>
                <a:cxn ang="0">
                  <a:pos x="90" y="297"/>
                </a:cxn>
                <a:cxn ang="0">
                  <a:pos x="68" y="254"/>
                </a:cxn>
                <a:cxn ang="0">
                  <a:pos x="60" y="184"/>
                </a:cxn>
                <a:cxn ang="0">
                  <a:pos x="63" y="146"/>
                </a:cxn>
                <a:cxn ang="0">
                  <a:pos x="85" y="84"/>
                </a:cxn>
                <a:cxn ang="0">
                  <a:pos x="112" y="52"/>
                </a:cxn>
                <a:cxn ang="0">
                  <a:pos x="148" y="30"/>
                </a:cxn>
                <a:cxn ang="0">
                  <a:pos x="211" y="19"/>
                </a:cxn>
                <a:cxn ang="0">
                  <a:pos x="231" y="19"/>
                </a:cxn>
                <a:cxn ang="0">
                  <a:pos x="258" y="25"/>
                </a:cxn>
                <a:cxn ang="0">
                  <a:pos x="288" y="41"/>
                </a:cxn>
                <a:cxn ang="0">
                  <a:pos x="310" y="70"/>
                </a:cxn>
                <a:cxn ang="0">
                  <a:pos x="324" y="108"/>
                </a:cxn>
                <a:cxn ang="0">
                  <a:pos x="338" y="106"/>
                </a:cxn>
                <a:cxn ang="0">
                  <a:pos x="330" y="22"/>
                </a:cxn>
                <a:cxn ang="0">
                  <a:pos x="288" y="8"/>
                </a:cxn>
                <a:cxn ang="0">
                  <a:pos x="214" y="0"/>
                </a:cxn>
                <a:cxn ang="0">
                  <a:pos x="178" y="3"/>
                </a:cxn>
                <a:cxn ang="0">
                  <a:pos x="107" y="22"/>
                </a:cxn>
                <a:cxn ang="0">
                  <a:pos x="74" y="41"/>
                </a:cxn>
                <a:cxn ang="0">
                  <a:pos x="44" y="68"/>
                </a:cxn>
                <a:cxn ang="0">
                  <a:pos x="22" y="100"/>
                </a:cxn>
                <a:cxn ang="0">
                  <a:pos x="5" y="143"/>
                </a:cxn>
                <a:cxn ang="0">
                  <a:pos x="0" y="195"/>
                </a:cxn>
                <a:cxn ang="0">
                  <a:pos x="2" y="219"/>
                </a:cxn>
                <a:cxn ang="0">
                  <a:pos x="11" y="265"/>
                </a:cxn>
                <a:cxn ang="0">
                  <a:pos x="27" y="303"/>
                </a:cxn>
                <a:cxn ang="0">
                  <a:pos x="52" y="332"/>
                </a:cxn>
                <a:cxn ang="0">
                  <a:pos x="82" y="354"/>
                </a:cxn>
                <a:cxn ang="0">
                  <a:pos x="115" y="370"/>
                </a:cxn>
                <a:cxn ang="0">
                  <a:pos x="176" y="384"/>
                </a:cxn>
                <a:cxn ang="0">
                  <a:pos x="217" y="386"/>
                </a:cxn>
                <a:cxn ang="0">
                  <a:pos x="297" y="378"/>
                </a:cxn>
                <a:cxn ang="0">
                  <a:pos x="343" y="365"/>
                </a:cxn>
                <a:cxn ang="0">
                  <a:pos x="341" y="305"/>
                </a:cxn>
              </a:cxnLst>
              <a:rect l="0" t="0" r="r" b="b"/>
              <a:pathLst>
                <a:path w="374" h="386">
                  <a:moveTo>
                    <a:pt x="341" y="305"/>
                  </a:moveTo>
                  <a:lnTo>
                    <a:pt x="341" y="305"/>
                  </a:lnTo>
                  <a:lnTo>
                    <a:pt x="343" y="273"/>
                  </a:lnTo>
                  <a:lnTo>
                    <a:pt x="343" y="254"/>
                  </a:lnTo>
                  <a:lnTo>
                    <a:pt x="346" y="246"/>
                  </a:lnTo>
                  <a:lnTo>
                    <a:pt x="352" y="246"/>
                  </a:lnTo>
                  <a:lnTo>
                    <a:pt x="374" y="243"/>
                  </a:lnTo>
                  <a:lnTo>
                    <a:pt x="374" y="230"/>
                  </a:lnTo>
                  <a:lnTo>
                    <a:pt x="228" y="230"/>
                  </a:lnTo>
                  <a:lnTo>
                    <a:pt x="228" y="243"/>
                  </a:lnTo>
                  <a:lnTo>
                    <a:pt x="250" y="246"/>
                  </a:lnTo>
                  <a:lnTo>
                    <a:pt x="272" y="249"/>
                  </a:lnTo>
                  <a:lnTo>
                    <a:pt x="280" y="251"/>
                  </a:lnTo>
                  <a:lnTo>
                    <a:pt x="283" y="257"/>
                  </a:lnTo>
                  <a:lnTo>
                    <a:pt x="286" y="265"/>
                  </a:lnTo>
                  <a:lnTo>
                    <a:pt x="288" y="278"/>
                  </a:lnTo>
                  <a:lnTo>
                    <a:pt x="288" y="319"/>
                  </a:lnTo>
                  <a:lnTo>
                    <a:pt x="288" y="362"/>
                  </a:lnTo>
                  <a:lnTo>
                    <a:pt x="255" y="368"/>
                  </a:lnTo>
                  <a:lnTo>
                    <a:pt x="222" y="368"/>
                  </a:lnTo>
                  <a:lnTo>
                    <a:pt x="200" y="368"/>
                  </a:lnTo>
                  <a:lnTo>
                    <a:pt x="184" y="365"/>
                  </a:lnTo>
                  <a:lnTo>
                    <a:pt x="165" y="359"/>
                  </a:lnTo>
                  <a:lnTo>
                    <a:pt x="148" y="354"/>
                  </a:lnTo>
                  <a:lnTo>
                    <a:pt x="134" y="346"/>
                  </a:lnTo>
                  <a:lnTo>
                    <a:pt x="121" y="335"/>
                  </a:lnTo>
                  <a:lnTo>
                    <a:pt x="110" y="324"/>
                  </a:lnTo>
                  <a:lnTo>
                    <a:pt x="99" y="311"/>
                  </a:lnTo>
                  <a:lnTo>
                    <a:pt x="90" y="297"/>
                  </a:lnTo>
                  <a:lnTo>
                    <a:pt x="82" y="284"/>
                  </a:lnTo>
                  <a:lnTo>
                    <a:pt x="68" y="254"/>
                  </a:lnTo>
                  <a:lnTo>
                    <a:pt x="63" y="219"/>
                  </a:lnTo>
                  <a:lnTo>
                    <a:pt x="60" y="184"/>
                  </a:lnTo>
                  <a:lnTo>
                    <a:pt x="63" y="146"/>
                  </a:lnTo>
                  <a:lnTo>
                    <a:pt x="71" y="114"/>
                  </a:lnTo>
                  <a:lnTo>
                    <a:pt x="85" y="84"/>
                  </a:lnTo>
                  <a:lnTo>
                    <a:pt x="101" y="62"/>
                  </a:lnTo>
                  <a:lnTo>
                    <a:pt x="112" y="52"/>
                  </a:lnTo>
                  <a:lnTo>
                    <a:pt x="123" y="43"/>
                  </a:lnTo>
                  <a:lnTo>
                    <a:pt x="148" y="30"/>
                  </a:lnTo>
                  <a:lnTo>
                    <a:pt x="178" y="22"/>
                  </a:lnTo>
                  <a:lnTo>
                    <a:pt x="211" y="19"/>
                  </a:lnTo>
                  <a:lnTo>
                    <a:pt x="231" y="19"/>
                  </a:lnTo>
                  <a:lnTo>
                    <a:pt x="244" y="22"/>
                  </a:lnTo>
                  <a:lnTo>
                    <a:pt x="258" y="25"/>
                  </a:lnTo>
                  <a:lnTo>
                    <a:pt x="269" y="30"/>
                  </a:lnTo>
                  <a:lnTo>
                    <a:pt x="288" y="41"/>
                  </a:lnTo>
                  <a:lnTo>
                    <a:pt x="302" y="54"/>
                  </a:lnTo>
                  <a:lnTo>
                    <a:pt x="310" y="70"/>
                  </a:lnTo>
                  <a:lnTo>
                    <a:pt x="319" y="84"/>
                  </a:lnTo>
                  <a:lnTo>
                    <a:pt x="324" y="108"/>
                  </a:lnTo>
                  <a:lnTo>
                    <a:pt x="338" y="106"/>
                  </a:lnTo>
                  <a:lnTo>
                    <a:pt x="330" y="22"/>
                  </a:lnTo>
                  <a:lnTo>
                    <a:pt x="313" y="16"/>
                  </a:lnTo>
                  <a:lnTo>
                    <a:pt x="288" y="8"/>
                  </a:lnTo>
                  <a:lnTo>
                    <a:pt x="253" y="3"/>
                  </a:lnTo>
                  <a:lnTo>
                    <a:pt x="214" y="0"/>
                  </a:lnTo>
                  <a:lnTo>
                    <a:pt x="178" y="3"/>
                  </a:lnTo>
                  <a:lnTo>
                    <a:pt x="143" y="8"/>
                  </a:lnTo>
                  <a:lnTo>
                    <a:pt x="107" y="22"/>
                  </a:lnTo>
                  <a:lnTo>
                    <a:pt x="90" y="30"/>
                  </a:lnTo>
                  <a:lnTo>
                    <a:pt x="74" y="41"/>
                  </a:lnTo>
                  <a:lnTo>
                    <a:pt x="57" y="52"/>
                  </a:lnTo>
                  <a:lnTo>
                    <a:pt x="44" y="68"/>
                  </a:lnTo>
                  <a:lnTo>
                    <a:pt x="33" y="84"/>
                  </a:lnTo>
                  <a:lnTo>
                    <a:pt x="22" y="100"/>
                  </a:lnTo>
                  <a:lnTo>
                    <a:pt x="13" y="122"/>
                  </a:lnTo>
                  <a:lnTo>
                    <a:pt x="5" y="143"/>
                  </a:lnTo>
                  <a:lnTo>
                    <a:pt x="2" y="168"/>
                  </a:lnTo>
                  <a:lnTo>
                    <a:pt x="0" y="195"/>
                  </a:lnTo>
                  <a:lnTo>
                    <a:pt x="2" y="219"/>
                  </a:lnTo>
                  <a:lnTo>
                    <a:pt x="5" y="243"/>
                  </a:lnTo>
                  <a:lnTo>
                    <a:pt x="11" y="265"/>
                  </a:lnTo>
                  <a:lnTo>
                    <a:pt x="19" y="284"/>
                  </a:lnTo>
                  <a:lnTo>
                    <a:pt x="27" y="303"/>
                  </a:lnTo>
                  <a:lnTo>
                    <a:pt x="38" y="319"/>
                  </a:lnTo>
                  <a:lnTo>
                    <a:pt x="52" y="332"/>
                  </a:lnTo>
                  <a:lnTo>
                    <a:pt x="66" y="343"/>
                  </a:lnTo>
                  <a:lnTo>
                    <a:pt x="82" y="354"/>
                  </a:lnTo>
                  <a:lnTo>
                    <a:pt x="99" y="365"/>
                  </a:lnTo>
                  <a:lnTo>
                    <a:pt x="115" y="370"/>
                  </a:lnTo>
                  <a:lnTo>
                    <a:pt x="134" y="376"/>
                  </a:lnTo>
                  <a:lnTo>
                    <a:pt x="176" y="384"/>
                  </a:lnTo>
                  <a:lnTo>
                    <a:pt x="217" y="386"/>
                  </a:lnTo>
                  <a:lnTo>
                    <a:pt x="261" y="384"/>
                  </a:lnTo>
                  <a:lnTo>
                    <a:pt x="297" y="378"/>
                  </a:lnTo>
                  <a:lnTo>
                    <a:pt x="324" y="370"/>
                  </a:lnTo>
                  <a:lnTo>
                    <a:pt x="343" y="365"/>
                  </a:lnTo>
                  <a:lnTo>
                    <a:pt x="341" y="305"/>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2" name="Freeform 5"/>
            <p:cNvSpPr>
              <a:spLocks/>
            </p:cNvSpPr>
            <p:nvPr/>
          </p:nvSpPr>
          <p:spPr bwMode="auto">
            <a:xfrm>
              <a:off x="1669" y="159"/>
              <a:ext cx="281" cy="370"/>
            </a:xfrm>
            <a:custGeom>
              <a:avLst/>
              <a:gdLst/>
              <a:ahLst/>
              <a:cxnLst>
                <a:cxn ang="0">
                  <a:pos x="262" y="370"/>
                </a:cxn>
                <a:cxn ang="0">
                  <a:pos x="273" y="324"/>
                </a:cxn>
                <a:cxn ang="0">
                  <a:pos x="264" y="276"/>
                </a:cxn>
                <a:cxn ang="0">
                  <a:pos x="256" y="306"/>
                </a:cxn>
                <a:cxn ang="0">
                  <a:pos x="242" y="333"/>
                </a:cxn>
                <a:cxn ang="0">
                  <a:pos x="212" y="349"/>
                </a:cxn>
                <a:cxn ang="0">
                  <a:pos x="157" y="354"/>
                </a:cxn>
                <a:cxn ang="0">
                  <a:pos x="127" y="351"/>
                </a:cxn>
                <a:cxn ang="0">
                  <a:pos x="97" y="187"/>
                </a:cxn>
                <a:cxn ang="0">
                  <a:pos x="146" y="187"/>
                </a:cxn>
                <a:cxn ang="0">
                  <a:pos x="190" y="189"/>
                </a:cxn>
                <a:cxn ang="0">
                  <a:pos x="201" y="195"/>
                </a:cxn>
                <a:cxn ang="0">
                  <a:pos x="207" y="227"/>
                </a:cxn>
                <a:cxn ang="0">
                  <a:pos x="223" y="127"/>
                </a:cxn>
                <a:cxn ang="0">
                  <a:pos x="204" y="146"/>
                </a:cxn>
                <a:cxn ang="0">
                  <a:pos x="201" y="160"/>
                </a:cxn>
                <a:cxn ang="0">
                  <a:pos x="190" y="168"/>
                </a:cxn>
                <a:cxn ang="0">
                  <a:pos x="146" y="170"/>
                </a:cxn>
                <a:cxn ang="0">
                  <a:pos x="97" y="17"/>
                </a:cxn>
                <a:cxn ang="0">
                  <a:pos x="143" y="17"/>
                </a:cxn>
                <a:cxn ang="0">
                  <a:pos x="190" y="19"/>
                </a:cxn>
                <a:cxn ang="0">
                  <a:pos x="215" y="27"/>
                </a:cxn>
                <a:cxn ang="0">
                  <a:pos x="229" y="49"/>
                </a:cxn>
                <a:cxn ang="0">
                  <a:pos x="251" y="81"/>
                </a:cxn>
                <a:cxn ang="0">
                  <a:pos x="248" y="44"/>
                </a:cxn>
                <a:cxn ang="0">
                  <a:pos x="0" y="0"/>
                </a:cxn>
                <a:cxn ang="0">
                  <a:pos x="20" y="14"/>
                </a:cxn>
                <a:cxn ang="0">
                  <a:pos x="33" y="17"/>
                </a:cxn>
                <a:cxn ang="0">
                  <a:pos x="39" y="25"/>
                </a:cxn>
                <a:cxn ang="0">
                  <a:pos x="42" y="87"/>
                </a:cxn>
                <a:cxn ang="0">
                  <a:pos x="42" y="284"/>
                </a:cxn>
                <a:cxn ang="0">
                  <a:pos x="39" y="343"/>
                </a:cxn>
                <a:cxn ang="0">
                  <a:pos x="33" y="354"/>
                </a:cxn>
                <a:cxn ang="0">
                  <a:pos x="0" y="360"/>
                </a:cxn>
              </a:cxnLst>
              <a:rect l="0" t="0" r="r" b="b"/>
              <a:pathLst>
                <a:path w="281" h="370">
                  <a:moveTo>
                    <a:pt x="0" y="370"/>
                  </a:moveTo>
                  <a:lnTo>
                    <a:pt x="262" y="370"/>
                  </a:lnTo>
                  <a:lnTo>
                    <a:pt x="273" y="324"/>
                  </a:lnTo>
                  <a:lnTo>
                    <a:pt x="281" y="276"/>
                  </a:lnTo>
                  <a:lnTo>
                    <a:pt x="264" y="276"/>
                  </a:lnTo>
                  <a:lnTo>
                    <a:pt x="256" y="306"/>
                  </a:lnTo>
                  <a:lnTo>
                    <a:pt x="251" y="319"/>
                  </a:lnTo>
                  <a:lnTo>
                    <a:pt x="242" y="333"/>
                  </a:lnTo>
                  <a:lnTo>
                    <a:pt x="229" y="341"/>
                  </a:lnTo>
                  <a:lnTo>
                    <a:pt x="212" y="349"/>
                  </a:lnTo>
                  <a:lnTo>
                    <a:pt x="187" y="354"/>
                  </a:lnTo>
                  <a:lnTo>
                    <a:pt x="157" y="354"/>
                  </a:lnTo>
                  <a:lnTo>
                    <a:pt x="127" y="351"/>
                  </a:lnTo>
                  <a:lnTo>
                    <a:pt x="97" y="346"/>
                  </a:lnTo>
                  <a:lnTo>
                    <a:pt x="97" y="187"/>
                  </a:lnTo>
                  <a:lnTo>
                    <a:pt x="146" y="187"/>
                  </a:lnTo>
                  <a:lnTo>
                    <a:pt x="174" y="187"/>
                  </a:lnTo>
                  <a:lnTo>
                    <a:pt x="190" y="189"/>
                  </a:lnTo>
                  <a:lnTo>
                    <a:pt x="196" y="192"/>
                  </a:lnTo>
                  <a:lnTo>
                    <a:pt x="201" y="195"/>
                  </a:lnTo>
                  <a:lnTo>
                    <a:pt x="204" y="208"/>
                  </a:lnTo>
                  <a:lnTo>
                    <a:pt x="207" y="227"/>
                  </a:lnTo>
                  <a:lnTo>
                    <a:pt x="223" y="227"/>
                  </a:lnTo>
                  <a:lnTo>
                    <a:pt x="223" y="127"/>
                  </a:lnTo>
                  <a:lnTo>
                    <a:pt x="207" y="127"/>
                  </a:lnTo>
                  <a:lnTo>
                    <a:pt x="204" y="146"/>
                  </a:lnTo>
                  <a:lnTo>
                    <a:pt x="201" y="160"/>
                  </a:lnTo>
                  <a:lnTo>
                    <a:pt x="196" y="165"/>
                  </a:lnTo>
                  <a:lnTo>
                    <a:pt x="190" y="168"/>
                  </a:lnTo>
                  <a:lnTo>
                    <a:pt x="174" y="170"/>
                  </a:lnTo>
                  <a:lnTo>
                    <a:pt x="146" y="170"/>
                  </a:lnTo>
                  <a:lnTo>
                    <a:pt x="97" y="170"/>
                  </a:lnTo>
                  <a:lnTo>
                    <a:pt x="97" y="17"/>
                  </a:lnTo>
                  <a:lnTo>
                    <a:pt x="143" y="17"/>
                  </a:lnTo>
                  <a:lnTo>
                    <a:pt x="168" y="17"/>
                  </a:lnTo>
                  <a:lnTo>
                    <a:pt x="190" y="19"/>
                  </a:lnTo>
                  <a:lnTo>
                    <a:pt x="204" y="22"/>
                  </a:lnTo>
                  <a:lnTo>
                    <a:pt x="215" y="27"/>
                  </a:lnTo>
                  <a:lnTo>
                    <a:pt x="223" y="35"/>
                  </a:lnTo>
                  <a:lnTo>
                    <a:pt x="229" y="49"/>
                  </a:lnTo>
                  <a:lnTo>
                    <a:pt x="237" y="84"/>
                  </a:lnTo>
                  <a:lnTo>
                    <a:pt x="251" y="81"/>
                  </a:lnTo>
                  <a:lnTo>
                    <a:pt x="248" y="44"/>
                  </a:lnTo>
                  <a:lnTo>
                    <a:pt x="245" y="0"/>
                  </a:lnTo>
                  <a:lnTo>
                    <a:pt x="0" y="0"/>
                  </a:lnTo>
                  <a:lnTo>
                    <a:pt x="0" y="11"/>
                  </a:lnTo>
                  <a:lnTo>
                    <a:pt x="20" y="14"/>
                  </a:lnTo>
                  <a:lnTo>
                    <a:pt x="33" y="17"/>
                  </a:lnTo>
                  <a:lnTo>
                    <a:pt x="36" y="19"/>
                  </a:lnTo>
                  <a:lnTo>
                    <a:pt x="39" y="25"/>
                  </a:lnTo>
                  <a:lnTo>
                    <a:pt x="42" y="46"/>
                  </a:lnTo>
                  <a:lnTo>
                    <a:pt x="42" y="87"/>
                  </a:lnTo>
                  <a:lnTo>
                    <a:pt x="42" y="284"/>
                  </a:lnTo>
                  <a:lnTo>
                    <a:pt x="42" y="322"/>
                  </a:lnTo>
                  <a:lnTo>
                    <a:pt x="39" y="343"/>
                  </a:lnTo>
                  <a:lnTo>
                    <a:pt x="36" y="351"/>
                  </a:lnTo>
                  <a:lnTo>
                    <a:pt x="33" y="354"/>
                  </a:lnTo>
                  <a:lnTo>
                    <a:pt x="20" y="357"/>
                  </a:lnTo>
                  <a:lnTo>
                    <a:pt x="0" y="360"/>
                  </a:lnTo>
                  <a:lnTo>
                    <a:pt x="0" y="370"/>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3" name="Freeform 4"/>
            <p:cNvSpPr>
              <a:spLocks noEditPoints="1"/>
            </p:cNvSpPr>
            <p:nvPr/>
          </p:nvSpPr>
          <p:spPr bwMode="auto">
            <a:xfrm>
              <a:off x="1994" y="159"/>
              <a:ext cx="335" cy="370"/>
            </a:xfrm>
            <a:custGeom>
              <a:avLst/>
              <a:gdLst/>
              <a:ahLst/>
              <a:cxnLst>
                <a:cxn ang="0">
                  <a:pos x="137" y="370"/>
                </a:cxn>
                <a:cxn ang="0">
                  <a:pos x="118" y="357"/>
                </a:cxn>
                <a:cxn ang="0">
                  <a:pos x="104" y="354"/>
                </a:cxn>
                <a:cxn ang="0">
                  <a:pos x="99" y="343"/>
                </a:cxn>
                <a:cxn ang="0">
                  <a:pos x="96" y="284"/>
                </a:cxn>
                <a:cxn ang="0">
                  <a:pos x="118" y="208"/>
                </a:cxn>
                <a:cxn ang="0">
                  <a:pos x="135" y="208"/>
                </a:cxn>
                <a:cxn ang="0">
                  <a:pos x="151" y="216"/>
                </a:cxn>
                <a:cxn ang="0">
                  <a:pos x="168" y="235"/>
                </a:cxn>
                <a:cxn ang="0">
                  <a:pos x="212" y="314"/>
                </a:cxn>
                <a:cxn ang="0">
                  <a:pos x="225" y="335"/>
                </a:cxn>
                <a:cxn ang="0">
                  <a:pos x="253" y="360"/>
                </a:cxn>
                <a:cxn ang="0">
                  <a:pos x="278" y="370"/>
                </a:cxn>
                <a:cxn ang="0">
                  <a:pos x="335" y="370"/>
                </a:cxn>
                <a:cxn ang="0">
                  <a:pos x="335" y="360"/>
                </a:cxn>
                <a:cxn ang="0">
                  <a:pos x="308" y="351"/>
                </a:cxn>
                <a:cxn ang="0">
                  <a:pos x="294" y="343"/>
                </a:cxn>
                <a:cxn ang="0">
                  <a:pos x="261" y="300"/>
                </a:cxn>
                <a:cxn ang="0">
                  <a:pos x="245" y="270"/>
                </a:cxn>
                <a:cxn ang="0">
                  <a:pos x="201" y="189"/>
                </a:cxn>
                <a:cxn ang="0">
                  <a:pos x="239" y="168"/>
                </a:cxn>
                <a:cxn ang="0">
                  <a:pos x="264" y="143"/>
                </a:cxn>
                <a:cxn ang="0">
                  <a:pos x="278" y="111"/>
                </a:cxn>
                <a:cxn ang="0">
                  <a:pos x="280" y="92"/>
                </a:cxn>
                <a:cxn ang="0">
                  <a:pos x="275" y="65"/>
                </a:cxn>
                <a:cxn ang="0">
                  <a:pos x="267" y="44"/>
                </a:cxn>
                <a:cxn ang="0">
                  <a:pos x="253" y="27"/>
                </a:cxn>
                <a:cxn ang="0">
                  <a:pos x="214" y="6"/>
                </a:cxn>
                <a:cxn ang="0">
                  <a:pos x="170" y="0"/>
                </a:cxn>
                <a:cxn ang="0">
                  <a:pos x="0" y="0"/>
                </a:cxn>
                <a:cxn ang="0">
                  <a:pos x="19" y="14"/>
                </a:cxn>
                <a:cxn ang="0">
                  <a:pos x="33" y="17"/>
                </a:cxn>
                <a:cxn ang="0">
                  <a:pos x="41" y="25"/>
                </a:cxn>
                <a:cxn ang="0">
                  <a:pos x="44" y="87"/>
                </a:cxn>
                <a:cxn ang="0">
                  <a:pos x="44" y="284"/>
                </a:cxn>
                <a:cxn ang="0">
                  <a:pos x="41" y="343"/>
                </a:cxn>
                <a:cxn ang="0">
                  <a:pos x="33" y="354"/>
                </a:cxn>
                <a:cxn ang="0">
                  <a:pos x="0" y="360"/>
                </a:cxn>
                <a:cxn ang="0">
                  <a:pos x="96" y="22"/>
                </a:cxn>
                <a:cxn ang="0">
                  <a:pos x="113" y="19"/>
                </a:cxn>
                <a:cxn ang="0">
                  <a:pos x="132" y="19"/>
                </a:cxn>
                <a:cxn ang="0">
                  <a:pos x="165" y="22"/>
                </a:cxn>
                <a:cxn ang="0">
                  <a:pos x="192" y="35"/>
                </a:cxn>
                <a:cxn ang="0">
                  <a:pos x="212" y="62"/>
                </a:cxn>
                <a:cxn ang="0">
                  <a:pos x="220" y="106"/>
                </a:cxn>
                <a:cxn ang="0">
                  <a:pos x="217" y="127"/>
                </a:cxn>
                <a:cxn ang="0">
                  <a:pos x="203" y="160"/>
                </a:cxn>
                <a:cxn ang="0">
                  <a:pos x="179" y="181"/>
                </a:cxn>
                <a:cxn ang="0">
                  <a:pos x="146" y="192"/>
                </a:cxn>
                <a:cxn ang="0">
                  <a:pos x="96" y="192"/>
                </a:cxn>
              </a:cxnLst>
              <a:rect l="0" t="0" r="r" b="b"/>
              <a:pathLst>
                <a:path w="335" h="370">
                  <a:moveTo>
                    <a:pt x="0" y="370"/>
                  </a:moveTo>
                  <a:lnTo>
                    <a:pt x="137" y="370"/>
                  </a:lnTo>
                  <a:lnTo>
                    <a:pt x="137" y="360"/>
                  </a:lnTo>
                  <a:lnTo>
                    <a:pt x="118" y="357"/>
                  </a:lnTo>
                  <a:lnTo>
                    <a:pt x="104" y="354"/>
                  </a:lnTo>
                  <a:lnTo>
                    <a:pt x="102" y="351"/>
                  </a:lnTo>
                  <a:lnTo>
                    <a:pt x="99" y="343"/>
                  </a:lnTo>
                  <a:lnTo>
                    <a:pt x="96" y="322"/>
                  </a:lnTo>
                  <a:lnTo>
                    <a:pt x="96" y="284"/>
                  </a:lnTo>
                  <a:lnTo>
                    <a:pt x="96" y="208"/>
                  </a:lnTo>
                  <a:lnTo>
                    <a:pt x="118" y="208"/>
                  </a:lnTo>
                  <a:lnTo>
                    <a:pt x="135" y="208"/>
                  </a:lnTo>
                  <a:lnTo>
                    <a:pt x="146" y="211"/>
                  </a:lnTo>
                  <a:lnTo>
                    <a:pt x="151" y="216"/>
                  </a:lnTo>
                  <a:lnTo>
                    <a:pt x="168" y="235"/>
                  </a:lnTo>
                  <a:lnTo>
                    <a:pt x="187" y="270"/>
                  </a:lnTo>
                  <a:lnTo>
                    <a:pt x="212" y="314"/>
                  </a:lnTo>
                  <a:lnTo>
                    <a:pt x="225" y="335"/>
                  </a:lnTo>
                  <a:lnTo>
                    <a:pt x="245" y="354"/>
                  </a:lnTo>
                  <a:lnTo>
                    <a:pt x="253" y="360"/>
                  </a:lnTo>
                  <a:lnTo>
                    <a:pt x="267" y="365"/>
                  </a:lnTo>
                  <a:lnTo>
                    <a:pt x="278" y="370"/>
                  </a:lnTo>
                  <a:lnTo>
                    <a:pt x="291" y="370"/>
                  </a:lnTo>
                  <a:lnTo>
                    <a:pt x="335" y="370"/>
                  </a:lnTo>
                  <a:lnTo>
                    <a:pt x="335" y="360"/>
                  </a:lnTo>
                  <a:lnTo>
                    <a:pt x="319" y="357"/>
                  </a:lnTo>
                  <a:lnTo>
                    <a:pt x="308" y="351"/>
                  </a:lnTo>
                  <a:lnTo>
                    <a:pt x="294" y="343"/>
                  </a:lnTo>
                  <a:lnTo>
                    <a:pt x="280" y="324"/>
                  </a:lnTo>
                  <a:lnTo>
                    <a:pt x="261" y="300"/>
                  </a:lnTo>
                  <a:lnTo>
                    <a:pt x="245" y="270"/>
                  </a:lnTo>
                  <a:lnTo>
                    <a:pt x="201" y="189"/>
                  </a:lnTo>
                  <a:lnTo>
                    <a:pt x="225" y="176"/>
                  </a:lnTo>
                  <a:lnTo>
                    <a:pt x="239" y="168"/>
                  </a:lnTo>
                  <a:lnTo>
                    <a:pt x="253" y="157"/>
                  </a:lnTo>
                  <a:lnTo>
                    <a:pt x="264" y="143"/>
                  </a:lnTo>
                  <a:lnTo>
                    <a:pt x="272" y="127"/>
                  </a:lnTo>
                  <a:lnTo>
                    <a:pt x="278" y="111"/>
                  </a:lnTo>
                  <a:lnTo>
                    <a:pt x="280" y="92"/>
                  </a:lnTo>
                  <a:lnTo>
                    <a:pt x="278" y="79"/>
                  </a:lnTo>
                  <a:lnTo>
                    <a:pt x="275" y="65"/>
                  </a:lnTo>
                  <a:lnTo>
                    <a:pt x="272" y="52"/>
                  </a:lnTo>
                  <a:lnTo>
                    <a:pt x="267" y="44"/>
                  </a:lnTo>
                  <a:lnTo>
                    <a:pt x="261" y="33"/>
                  </a:lnTo>
                  <a:lnTo>
                    <a:pt x="253" y="27"/>
                  </a:lnTo>
                  <a:lnTo>
                    <a:pt x="234" y="14"/>
                  </a:lnTo>
                  <a:lnTo>
                    <a:pt x="214" y="6"/>
                  </a:lnTo>
                  <a:lnTo>
                    <a:pt x="192" y="3"/>
                  </a:lnTo>
                  <a:lnTo>
                    <a:pt x="170" y="0"/>
                  </a:lnTo>
                  <a:lnTo>
                    <a:pt x="148" y="0"/>
                  </a:lnTo>
                  <a:lnTo>
                    <a:pt x="0" y="0"/>
                  </a:lnTo>
                  <a:lnTo>
                    <a:pt x="0" y="11"/>
                  </a:lnTo>
                  <a:lnTo>
                    <a:pt x="19" y="14"/>
                  </a:lnTo>
                  <a:lnTo>
                    <a:pt x="33" y="17"/>
                  </a:lnTo>
                  <a:lnTo>
                    <a:pt x="38" y="19"/>
                  </a:lnTo>
                  <a:lnTo>
                    <a:pt x="41" y="25"/>
                  </a:lnTo>
                  <a:lnTo>
                    <a:pt x="41" y="46"/>
                  </a:lnTo>
                  <a:lnTo>
                    <a:pt x="44" y="87"/>
                  </a:lnTo>
                  <a:lnTo>
                    <a:pt x="44" y="284"/>
                  </a:lnTo>
                  <a:lnTo>
                    <a:pt x="41" y="322"/>
                  </a:lnTo>
                  <a:lnTo>
                    <a:pt x="41" y="343"/>
                  </a:lnTo>
                  <a:lnTo>
                    <a:pt x="38" y="351"/>
                  </a:lnTo>
                  <a:lnTo>
                    <a:pt x="33" y="354"/>
                  </a:lnTo>
                  <a:lnTo>
                    <a:pt x="19" y="357"/>
                  </a:lnTo>
                  <a:lnTo>
                    <a:pt x="0" y="360"/>
                  </a:lnTo>
                  <a:lnTo>
                    <a:pt x="0" y="370"/>
                  </a:lnTo>
                  <a:close/>
                  <a:moveTo>
                    <a:pt x="96" y="22"/>
                  </a:moveTo>
                  <a:lnTo>
                    <a:pt x="96" y="22"/>
                  </a:lnTo>
                  <a:lnTo>
                    <a:pt x="113" y="19"/>
                  </a:lnTo>
                  <a:lnTo>
                    <a:pt x="132" y="19"/>
                  </a:lnTo>
                  <a:lnTo>
                    <a:pt x="148" y="19"/>
                  </a:lnTo>
                  <a:lnTo>
                    <a:pt x="165" y="22"/>
                  </a:lnTo>
                  <a:lnTo>
                    <a:pt x="179" y="27"/>
                  </a:lnTo>
                  <a:lnTo>
                    <a:pt x="192" y="35"/>
                  </a:lnTo>
                  <a:lnTo>
                    <a:pt x="203" y="49"/>
                  </a:lnTo>
                  <a:lnTo>
                    <a:pt x="212" y="62"/>
                  </a:lnTo>
                  <a:lnTo>
                    <a:pt x="217" y="81"/>
                  </a:lnTo>
                  <a:lnTo>
                    <a:pt x="220" y="106"/>
                  </a:lnTo>
                  <a:lnTo>
                    <a:pt x="217" y="127"/>
                  </a:lnTo>
                  <a:lnTo>
                    <a:pt x="212" y="146"/>
                  </a:lnTo>
                  <a:lnTo>
                    <a:pt x="203" y="160"/>
                  </a:lnTo>
                  <a:lnTo>
                    <a:pt x="192" y="173"/>
                  </a:lnTo>
                  <a:lnTo>
                    <a:pt x="179" y="181"/>
                  </a:lnTo>
                  <a:lnTo>
                    <a:pt x="162" y="187"/>
                  </a:lnTo>
                  <a:lnTo>
                    <a:pt x="146" y="192"/>
                  </a:lnTo>
                  <a:lnTo>
                    <a:pt x="129" y="192"/>
                  </a:lnTo>
                  <a:lnTo>
                    <a:pt x="96" y="192"/>
                  </a:lnTo>
                  <a:lnTo>
                    <a:pt x="96" y="22"/>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4" name="Freeform 3"/>
            <p:cNvSpPr>
              <a:spLocks/>
            </p:cNvSpPr>
            <p:nvPr/>
          </p:nvSpPr>
          <p:spPr bwMode="auto">
            <a:xfrm>
              <a:off x="2338" y="151"/>
              <a:ext cx="239" cy="386"/>
            </a:xfrm>
            <a:custGeom>
              <a:avLst/>
              <a:gdLst/>
              <a:ahLst/>
              <a:cxnLst>
                <a:cxn ang="0">
                  <a:pos x="115" y="149"/>
                </a:cxn>
                <a:cxn ang="0">
                  <a:pos x="77" y="119"/>
                </a:cxn>
                <a:cxn ang="0">
                  <a:pos x="66" y="100"/>
                </a:cxn>
                <a:cxn ang="0">
                  <a:pos x="60" y="79"/>
                </a:cxn>
                <a:cxn ang="0">
                  <a:pos x="63" y="65"/>
                </a:cxn>
                <a:cxn ang="0">
                  <a:pos x="71" y="43"/>
                </a:cxn>
                <a:cxn ang="0">
                  <a:pos x="88" y="27"/>
                </a:cxn>
                <a:cxn ang="0">
                  <a:pos x="110" y="19"/>
                </a:cxn>
                <a:cxn ang="0">
                  <a:pos x="123" y="19"/>
                </a:cxn>
                <a:cxn ang="0">
                  <a:pos x="162" y="27"/>
                </a:cxn>
                <a:cxn ang="0">
                  <a:pos x="184" y="46"/>
                </a:cxn>
                <a:cxn ang="0">
                  <a:pos x="198" y="70"/>
                </a:cxn>
                <a:cxn ang="0">
                  <a:pos x="217" y="95"/>
                </a:cxn>
                <a:cxn ang="0">
                  <a:pos x="214" y="57"/>
                </a:cxn>
                <a:cxn ang="0">
                  <a:pos x="211" y="16"/>
                </a:cxn>
                <a:cxn ang="0">
                  <a:pos x="178" y="6"/>
                </a:cxn>
                <a:cxn ang="0">
                  <a:pos x="132" y="0"/>
                </a:cxn>
                <a:cxn ang="0">
                  <a:pos x="110" y="0"/>
                </a:cxn>
                <a:cxn ang="0">
                  <a:pos x="68" y="11"/>
                </a:cxn>
                <a:cxn ang="0">
                  <a:pos x="35" y="35"/>
                </a:cxn>
                <a:cxn ang="0">
                  <a:pos x="16" y="73"/>
                </a:cxn>
                <a:cxn ang="0">
                  <a:pos x="13" y="97"/>
                </a:cxn>
                <a:cxn ang="0">
                  <a:pos x="19" y="127"/>
                </a:cxn>
                <a:cxn ang="0">
                  <a:pos x="33" y="154"/>
                </a:cxn>
                <a:cxn ang="0">
                  <a:pos x="52" y="176"/>
                </a:cxn>
                <a:cxn ang="0">
                  <a:pos x="112" y="211"/>
                </a:cxn>
                <a:cxn ang="0">
                  <a:pos x="143" y="227"/>
                </a:cxn>
                <a:cxn ang="0">
                  <a:pos x="170" y="246"/>
                </a:cxn>
                <a:cxn ang="0">
                  <a:pos x="187" y="270"/>
                </a:cxn>
                <a:cxn ang="0">
                  <a:pos x="192" y="300"/>
                </a:cxn>
                <a:cxn ang="0">
                  <a:pos x="192" y="314"/>
                </a:cxn>
                <a:cxn ang="0">
                  <a:pos x="181" y="341"/>
                </a:cxn>
                <a:cxn ang="0">
                  <a:pos x="162" y="357"/>
                </a:cxn>
                <a:cxn ang="0">
                  <a:pos x="137" y="368"/>
                </a:cxn>
                <a:cxn ang="0">
                  <a:pos x="123" y="368"/>
                </a:cxn>
                <a:cxn ang="0">
                  <a:pos x="74" y="357"/>
                </a:cxn>
                <a:cxn ang="0">
                  <a:pos x="44" y="330"/>
                </a:cxn>
                <a:cxn ang="0">
                  <a:pos x="27" y="295"/>
                </a:cxn>
                <a:cxn ang="0">
                  <a:pos x="19" y="262"/>
                </a:cxn>
                <a:cxn ang="0">
                  <a:pos x="0" y="265"/>
                </a:cxn>
                <a:cxn ang="0">
                  <a:pos x="19" y="365"/>
                </a:cxn>
                <a:cxn ang="0">
                  <a:pos x="33" y="373"/>
                </a:cxn>
                <a:cxn ang="0">
                  <a:pos x="77" y="384"/>
                </a:cxn>
                <a:cxn ang="0">
                  <a:pos x="107" y="386"/>
                </a:cxn>
                <a:cxn ang="0">
                  <a:pos x="154" y="381"/>
                </a:cxn>
                <a:cxn ang="0">
                  <a:pos x="198" y="362"/>
                </a:cxn>
                <a:cxn ang="0">
                  <a:pos x="228" y="330"/>
                </a:cxn>
                <a:cxn ang="0">
                  <a:pos x="239" y="295"/>
                </a:cxn>
                <a:cxn ang="0">
                  <a:pos x="239" y="281"/>
                </a:cxn>
                <a:cxn ang="0">
                  <a:pos x="231" y="238"/>
                </a:cxn>
                <a:cxn ang="0">
                  <a:pos x="211" y="208"/>
                </a:cxn>
                <a:cxn ang="0">
                  <a:pos x="181" y="184"/>
                </a:cxn>
                <a:cxn ang="0">
                  <a:pos x="115" y="149"/>
                </a:cxn>
              </a:cxnLst>
              <a:rect l="0" t="0" r="r" b="b"/>
              <a:pathLst>
                <a:path w="239" h="386">
                  <a:moveTo>
                    <a:pt x="115" y="149"/>
                  </a:moveTo>
                  <a:lnTo>
                    <a:pt x="115" y="149"/>
                  </a:lnTo>
                  <a:lnTo>
                    <a:pt x="93" y="135"/>
                  </a:lnTo>
                  <a:lnTo>
                    <a:pt x="77" y="119"/>
                  </a:lnTo>
                  <a:lnTo>
                    <a:pt x="71" y="111"/>
                  </a:lnTo>
                  <a:lnTo>
                    <a:pt x="66" y="100"/>
                  </a:lnTo>
                  <a:lnTo>
                    <a:pt x="63" y="92"/>
                  </a:lnTo>
                  <a:lnTo>
                    <a:pt x="60" y="79"/>
                  </a:lnTo>
                  <a:lnTo>
                    <a:pt x="63" y="65"/>
                  </a:lnTo>
                  <a:lnTo>
                    <a:pt x="66" y="54"/>
                  </a:lnTo>
                  <a:lnTo>
                    <a:pt x="71" y="43"/>
                  </a:lnTo>
                  <a:lnTo>
                    <a:pt x="79" y="35"/>
                  </a:lnTo>
                  <a:lnTo>
                    <a:pt x="88" y="27"/>
                  </a:lnTo>
                  <a:lnTo>
                    <a:pt x="99" y="22"/>
                  </a:lnTo>
                  <a:lnTo>
                    <a:pt x="110" y="19"/>
                  </a:lnTo>
                  <a:lnTo>
                    <a:pt x="123" y="19"/>
                  </a:lnTo>
                  <a:lnTo>
                    <a:pt x="145" y="19"/>
                  </a:lnTo>
                  <a:lnTo>
                    <a:pt x="162" y="27"/>
                  </a:lnTo>
                  <a:lnTo>
                    <a:pt x="176" y="35"/>
                  </a:lnTo>
                  <a:lnTo>
                    <a:pt x="184" y="46"/>
                  </a:lnTo>
                  <a:lnTo>
                    <a:pt x="192" y="57"/>
                  </a:lnTo>
                  <a:lnTo>
                    <a:pt x="198" y="70"/>
                  </a:lnTo>
                  <a:lnTo>
                    <a:pt x="203" y="95"/>
                  </a:lnTo>
                  <a:lnTo>
                    <a:pt x="217" y="95"/>
                  </a:lnTo>
                  <a:lnTo>
                    <a:pt x="214" y="57"/>
                  </a:lnTo>
                  <a:lnTo>
                    <a:pt x="211" y="16"/>
                  </a:lnTo>
                  <a:lnTo>
                    <a:pt x="198" y="11"/>
                  </a:lnTo>
                  <a:lnTo>
                    <a:pt x="178" y="6"/>
                  </a:lnTo>
                  <a:lnTo>
                    <a:pt x="156" y="0"/>
                  </a:lnTo>
                  <a:lnTo>
                    <a:pt x="132" y="0"/>
                  </a:lnTo>
                  <a:lnTo>
                    <a:pt x="110" y="0"/>
                  </a:lnTo>
                  <a:lnTo>
                    <a:pt x="88" y="6"/>
                  </a:lnTo>
                  <a:lnTo>
                    <a:pt x="68" y="11"/>
                  </a:lnTo>
                  <a:lnTo>
                    <a:pt x="49" y="22"/>
                  </a:lnTo>
                  <a:lnTo>
                    <a:pt x="35" y="35"/>
                  </a:lnTo>
                  <a:lnTo>
                    <a:pt x="24" y="52"/>
                  </a:lnTo>
                  <a:lnTo>
                    <a:pt x="16" y="73"/>
                  </a:lnTo>
                  <a:lnTo>
                    <a:pt x="13" y="97"/>
                  </a:lnTo>
                  <a:lnTo>
                    <a:pt x="13" y="111"/>
                  </a:lnTo>
                  <a:lnTo>
                    <a:pt x="19" y="127"/>
                  </a:lnTo>
                  <a:lnTo>
                    <a:pt x="24" y="141"/>
                  </a:lnTo>
                  <a:lnTo>
                    <a:pt x="33" y="154"/>
                  </a:lnTo>
                  <a:lnTo>
                    <a:pt x="41" y="165"/>
                  </a:lnTo>
                  <a:lnTo>
                    <a:pt x="52" y="176"/>
                  </a:lnTo>
                  <a:lnTo>
                    <a:pt x="77" y="192"/>
                  </a:lnTo>
                  <a:lnTo>
                    <a:pt x="112" y="211"/>
                  </a:lnTo>
                  <a:lnTo>
                    <a:pt x="143" y="227"/>
                  </a:lnTo>
                  <a:lnTo>
                    <a:pt x="156" y="235"/>
                  </a:lnTo>
                  <a:lnTo>
                    <a:pt x="170" y="246"/>
                  </a:lnTo>
                  <a:lnTo>
                    <a:pt x="178" y="259"/>
                  </a:lnTo>
                  <a:lnTo>
                    <a:pt x="187" y="270"/>
                  </a:lnTo>
                  <a:lnTo>
                    <a:pt x="189" y="284"/>
                  </a:lnTo>
                  <a:lnTo>
                    <a:pt x="192" y="300"/>
                  </a:lnTo>
                  <a:lnTo>
                    <a:pt x="192" y="314"/>
                  </a:lnTo>
                  <a:lnTo>
                    <a:pt x="187" y="330"/>
                  </a:lnTo>
                  <a:lnTo>
                    <a:pt x="181" y="341"/>
                  </a:lnTo>
                  <a:lnTo>
                    <a:pt x="173" y="351"/>
                  </a:lnTo>
                  <a:lnTo>
                    <a:pt x="162" y="357"/>
                  </a:lnTo>
                  <a:lnTo>
                    <a:pt x="151" y="365"/>
                  </a:lnTo>
                  <a:lnTo>
                    <a:pt x="137" y="368"/>
                  </a:lnTo>
                  <a:lnTo>
                    <a:pt x="123" y="368"/>
                  </a:lnTo>
                  <a:lnTo>
                    <a:pt x="96" y="365"/>
                  </a:lnTo>
                  <a:lnTo>
                    <a:pt x="74" y="357"/>
                  </a:lnTo>
                  <a:lnTo>
                    <a:pt x="57" y="346"/>
                  </a:lnTo>
                  <a:lnTo>
                    <a:pt x="44" y="330"/>
                  </a:lnTo>
                  <a:lnTo>
                    <a:pt x="33" y="314"/>
                  </a:lnTo>
                  <a:lnTo>
                    <a:pt x="27" y="295"/>
                  </a:lnTo>
                  <a:lnTo>
                    <a:pt x="22" y="278"/>
                  </a:lnTo>
                  <a:lnTo>
                    <a:pt x="19" y="262"/>
                  </a:lnTo>
                  <a:lnTo>
                    <a:pt x="0" y="265"/>
                  </a:lnTo>
                  <a:lnTo>
                    <a:pt x="8" y="322"/>
                  </a:lnTo>
                  <a:lnTo>
                    <a:pt x="19" y="365"/>
                  </a:lnTo>
                  <a:lnTo>
                    <a:pt x="33" y="373"/>
                  </a:lnTo>
                  <a:lnTo>
                    <a:pt x="52" y="378"/>
                  </a:lnTo>
                  <a:lnTo>
                    <a:pt x="77" y="384"/>
                  </a:lnTo>
                  <a:lnTo>
                    <a:pt x="107" y="386"/>
                  </a:lnTo>
                  <a:lnTo>
                    <a:pt x="132" y="386"/>
                  </a:lnTo>
                  <a:lnTo>
                    <a:pt x="154" y="381"/>
                  </a:lnTo>
                  <a:lnTo>
                    <a:pt x="176" y="373"/>
                  </a:lnTo>
                  <a:lnTo>
                    <a:pt x="198" y="362"/>
                  </a:lnTo>
                  <a:lnTo>
                    <a:pt x="214" y="349"/>
                  </a:lnTo>
                  <a:lnTo>
                    <a:pt x="228" y="330"/>
                  </a:lnTo>
                  <a:lnTo>
                    <a:pt x="236" y="308"/>
                  </a:lnTo>
                  <a:lnTo>
                    <a:pt x="239" y="295"/>
                  </a:lnTo>
                  <a:lnTo>
                    <a:pt x="239" y="281"/>
                  </a:lnTo>
                  <a:lnTo>
                    <a:pt x="236" y="259"/>
                  </a:lnTo>
                  <a:lnTo>
                    <a:pt x="231" y="238"/>
                  </a:lnTo>
                  <a:lnTo>
                    <a:pt x="222" y="222"/>
                  </a:lnTo>
                  <a:lnTo>
                    <a:pt x="211" y="208"/>
                  </a:lnTo>
                  <a:lnTo>
                    <a:pt x="198" y="195"/>
                  </a:lnTo>
                  <a:lnTo>
                    <a:pt x="181" y="184"/>
                  </a:lnTo>
                  <a:lnTo>
                    <a:pt x="148" y="165"/>
                  </a:lnTo>
                  <a:lnTo>
                    <a:pt x="115" y="149"/>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5" name="Freeform 2"/>
            <p:cNvSpPr>
              <a:spLocks noEditPoints="1"/>
            </p:cNvSpPr>
            <p:nvPr/>
          </p:nvSpPr>
          <p:spPr bwMode="auto">
            <a:xfrm>
              <a:off x="129" y="78"/>
              <a:ext cx="581" cy="646"/>
            </a:xfrm>
            <a:custGeom>
              <a:avLst/>
              <a:gdLst/>
              <a:ahLst/>
              <a:cxnLst>
                <a:cxn ang="0">
                  <a:pos x="259" y="254"/>
                </a:cxn>
                <a:cxn ang="0">
                  <a:pos x="333" y="397"/>
                </a:cxn>
                <a:cxn ang="0">
                  <a:pos x="377" y="470"/>
                </a:cxn>
                <a:cxn ang="0">
                  <a:pos x="471" y="581"/>
                </a:cxn>
                <a:cxn ang="0">
                  <a:pos x="523" y="619"/>
                </a:cxn>
                <a:cxn ang="0">
                  <a:pos x="572" y="632"/>
                </a:cxn>
                <a:cxn ang="0">
                  <a:pos x="567" y="646"/>
                </a:cxn>
                <a:cxn ang="0">
                  <a:pos x="523" y="643"/>
                </a:cxn>
                <a:cxn ang="0">
                  <a:pos x="460" y="616"/>
                </a:cxn>
                <a:cxn ang="0">
                  <a:pos x="366" y="538"/>
                </a:cxn>
                <a:cxn ang="0">
                  <a:pos x="281" y="416"/>
                </a:cxn>
                <a:cxn ang="0">
                  <a:pos x="209" y="281"/>
                </a:cxn>
                <a:cxn ang="0">
                  <a:pos x="190" y="260"/>
                </a:cxn>
                <a:cxn ang="0">
                  <a:pos x="171" y="254"/>
                </a:cxn>
                <a:cxn ang="0">
                  <a:pos x="110" y="251"/>
                </a:cxn>
                <a:cxn ang="0">
                  <a:pos x="110" y="384"/>
                </a:cxn>
                <a:cxn ang="0">
                  <a:pos x="113" y="422"/>
                </a:cxn>
                <a:cxn ang="0">
                  <a:pos x="130" y="438"/>
                </a:cxn>
                <a:cxn ang="0">
                  <a:pos x="163" y="451"/>
                </a:cxn>
                <a:cxn ang="0">
                  <a:pos x="22" y="438"/>
                </a:cxn>
                <a:cxn ang="0">
                  <a:pos x="39" y="435"/>
                </a:cxn>
                <a:cxn ang="0">
                  <a:pos x="50" y="422"/>
                </a:cxn>
                <a:cxn ang="0">
                  <a:pos x="53" y="346"/>
                </a:cxn>
                <a:cxn ang="0">
                  <a:pos x="53" y="68"/>
                </a:cxn>
                <a:cxn ang="0">
                  <a:pos x="50" y="30"/>
                </a:cxn>
                <a:cxn ang="0">
                  <a:pos x="33" y="14"/>
                </a:cxn>
                <a:cxn ang="0">
                  <a:pos x="0" y="0"/>
                </a:cxn>
                <a:cxn ang="0">
                  <a:pos x="187" y="0"/>
                </a:cxn>
                <a:cxn ang="0">
                  <a:pos x="278" y="17"/>
                </a:cxn>
                <a:cxn ang="0">
                  <a:pos x="317" y="46"/>
                </a:cxn>
                <a:cxn ang="0">
                  <a:pos x="336" y="98"/>
                </a:cxn>
                <a:cxn ang="0">
                  <a:pos x="336" y="141"/>
                </a:cxn>
                <a:cxn ang="0">
                  <a:pos x="314" y="189"/>
                </a:cxn>
                <a:cxn ang="0">
                  <a:pos x="273" y="224"/>
                </a:cxn>
                <a:cxn ang="0">
                  <a:pos x="256" y="238"/>
                </a:cxn>
                <a:cxn ang="0">
                  <a:pos x="110" y="238"/>
                </a:cxn>
                <a:cxn ang="0">
                  <a:pos x="187" y="235"/>
                </a:cxn>
                <a:cxn ang="0">
                  <a:pos x="242" y="211"/>
                </a:cxn>
                <a:cxn ang="0">
                  <a:pos x="270" y="160"/>
                </a:cxn>
                <a:cxn ang="0">
                  <a:pos x="270" y="108"/>
                </a:cxn>
                <a:cxn ang="0">
                  <a:pos x="242" y="49"/>
                </a:cxn>
                <a:cxn ang="0">
                  <a:pos x="182" y="22"/>
                </a:cxn>
                <a:cxn ang="0">
                  <a:pos x="132" y="19"/>
                </a:cxn>
              </a:cxnLst>
              <a:rect l="0" t="0" r="r" b="b"/>
              <a:pathLst>
                <a:path w="581" h="646">
                  <a:moveTo>
                    <a:pt x="256" y="238"/>
                  </a:moveTo>
                  <a:lnTo>
                    <a:pt x="256" y="238"/>
                  </a:lnTo>
                  <a:lnTo>
                    <a:pt x="259" y="254"/>
                  </a:lnTo>
                  <a:lnTo>
                    <a:pt x="267" y="273"/>
                  </a:lnTo>
                  <a:lnTo>
                    <a:pt x="289" y="319"/>
                  </a:lnTo>
                  <a:lnTo>
                    <a:pt x="333" y="397"/>
                  </a:lnTo>
                  <a:lnTo>
                    <a:pt x="352" y="432"/>
                  </a:lnTo>
                  <a:lnTo>
                    <a:pt x="377" y="470"/>
                  </a:lnTo>
                  <a:lnTo>
                    <a:pt x="405" y="508"/>
                  </a:lnTo>
                  <a:lnTo>
                    <a:pt x="438" y="546"/>
                  </a:lnTo>
                  <a:lnTo>
                    <a:pt x="471" y="581"/>
                  </a:lnTo>
                  <a:lnTo>
                    <a:pt x="487" y="597"/>
                  </a:lnTo>
                  <a:lnTo>
                    <a:pt x="504" y="611"/>
                  </a:lnTo>
                  <a:lnTo>
                    <a:pt x="523" y="619"/>
                  </a:lnTo>
                  <a:lnTo>
                    <a:pt x="539" y="627"/>
                  </a:lnTo>
                  <a:lnTo>
                    <a:pt x="556" y="632"/>
                  </a:lnTo>
                  <a:lnTo>
                    <a:pt x="572" y="632"/>
                  </a:lnTo>
                  <a:lnTo>
                    <a:pt x="581" y="632"/>
                  </a:lnTo>
                  <a:lnTo>
                    <a:pt x="581" y="646"/>
                  </a:lnTo>
                  <a:lnTo>
                    <a:pt x="567" y="646"/>
                  </a:lnTo>
                  <a:lnTo>
                    <a:pt x="545" y="646"/>
                  </a:lnTo>
                  <a:lnTo>
                    <a:pt x="523" y="643"/>
                  </a:lnTo>
                  <a:lnTo>
                    <a:pt x="501" y="635"/>
                  </a:lnTo>
                  <a:lnTo>
                    <a:pt x="482" y="627"/>
                  </a:lnTo>
                  <a:lnTo>
                    <a:pt x="460" y="616"/>
                  </a:lnTo>
                  <a:lnTo>
                    <a:pt x="440" y="603"/>
                  </a:lnTo>
                  <a:lnTo>
                    <a:pt x="402" y="573"/>
                  </a:lnTo>
                  <a:lnTo>
                    <a:pt x="366" y="538"/>
                  </a:lnTo>
                  <a:lnTo>
                    <a:pt x="333" y="497"/>
                  </a:lnTo>
                  <a:lnTo>
                    <a:pt x="306" y="457"/>
                  </a:lnTo>
                  <a:lnTo>
                    <a:pt x="281" y="416"/>
                  </a:lnTo>
                  <a:lnTo>
                    <a:pt x="242" y="349"/>
                  </a:lnTo>
                  <a:lnTo>
                    <a:pt x="209" y="281"/>
                  </a:lnTo>
                  <a:lnTo>
                    <a:pt x="201" y="268"/>
                  </a:lnTo>
                  <a:lnTo>
                    <a:pt x="190" y="260"/>
                  </a:lnTo>
                  <a:lnTo>
                    <a:pt x="179" y="254"/>
                  </a:lnTo>
                  <a:lnTo>
                    <a:pt x="171" y="254"/>
                  </a:lnTo>
                  <a:lnTo>
                    <a:pt x="149" y="251"/>
                  </a:lnTo>
                  <a:lnTo>
                    <a:pt x="110" y="251"/>
                  </a:lnTo>
                  <a:lnTo>
                    <a:pt x="110" y="346"/>
                  </a:lnTo>
                  <a:lnTo>
                    <a:pt x="110" y="384"/>
                  </a:lnTo>
                  <a:lnTo>
                    <a:pt x="110" y="405"/>
                  </a:lnTo>
                  <a:lnTo>
                    <a:pt x="113" y="422"/>
                  </a:lnTo>
                  <a:lnTo>
                    <a:pt x="116" y="430"/>
                  </a:lnTo>
                  <a:lnTo>
                    <a:pt x="121" y="435"/>
                  </a:lnTo>
                  <a:lnTo>
                    <a:pt x="130" y="438"/>
                  </a:lnTo>
                  <a:lnTo>
                    <a:pt x="138" y="438"/>
                  </a:lnTo>
                  <a:lnTo>
                    <a:pt x="163" y="441"/>
                  </a:lnTo>
                  <a:lnTo>
                    <a:pt x="163" y="451"/>
                  </a:lnTo>
                  <a:lnTo>
                    <a:pt x="0" y="451"/>
                  </a:lnTo>
                  <a:lnTo>
                    <a:pt x="0" y="441"/>
                  </a:lnTo>
                  <a:lnTo>
                    <a:pt x="22" y="438"/>
                  </a:lnTo>
                  <a:lnTo>
                    <a:pt x="33" y="438"/>
                  </a:lnTo>
                  <a:lnTo>
                    <a:pt x="39" y="435"/>
                  </a:lnTo>
                  <a:lnTo>
                    <a:pt x="44" y="430"/>
                  </a:lnTo>
                  <a:lnTo>
                    <a:pt x="50" y="422"/>
                  </a:lnTo>
                  <a:lnTo>
                    <a:pt x="53" y="405"/>
                  </a:lnTo>
                  <a:lnTo>
                    <a:pt x="53" y="384"/>
                  </a:lnTo>
                  <a:lnTo>
                    <a:pt x="53" y="346"/>
                  </a:lnTo>
                  <a:lnTo>
                    <a:pt x="53" y="106"/>
                  </a:lnTo>
                  <a:lnTo>
                    <a:pt x="53" y="68"/>
                  </a:lnTo>
                  <a:lnTo>
                    <a:pt x="53" y="46"/>
                  </a:lnTo>
                  <a:lnTo>
                    <a:pt x="50" y="30"/>
                  </a:lnTo>
                  <a:lnTo>
                    <a:pt x="44" y="22"/>
                  </a:lnTo>
                  <a:lnTo>
                    <a:pt x="39" y="17"/>
                  </a:lnTo>
                  <a:lnTo>
                    <a:pt x="33" y="14"/>
                  </a:lnTo>
                  <a:lnTo>
                    <a:pt x="22" y="14"/>
                  </a:lnTo>
                  <a:lnTo>
                    <a:pt x="0" y="11"/>
                  </a:lnTo>
                  <a:lnTo>
                    <a:pt x="0" y="0"/>
                  </a:lnTo>
                  <a:lnTo>
                    <a:pt x="110" y="0"/>
                  </a:lnTo>
                  <a:lnTo>
                    <a:pt x="187" y="0"/>
                  </a:lnTo>
                  <a:lnTo>
                    <a:pt x="226" y="3"/>
                  </a:lnTo>
                  <a:lnTo>
                    <a:pt x="262" y="11"/>
                  </a:lnTo>
                  <a:lnTo>
                    <a:pt x="278" y="17"/>
                  </a:lnTo>
                  <a:lnTo>
                    <a:pt x="292" y="25"/>
                  </a:lnTo>
                  <a:lnTo>
                    <a:pt x="306" y="33"/>
                  </a:lnTo>
                  <a:lnTo>
                    <a:pt x="317" y="46"/>
                  </a:lnTo>
                  <a:lnTo>
                    <a:pt x="325" y="60"/>
                  </a:lnTo>
                  <a:lnTo>
                    <a:pt x="333" y="76"/>
                  </a:lnTo>
                  <a:lnTo>
                    <a:pt x="336" y="98"/>
                  </a:lnTo>
                  <a:lnTo>
                    <a:pt x="339" y="122"/>
                  </a:lnTo>
                  <a:lnTo>
                    <a:pt x="336" y="141"/>
                  </a:lnTo>
                  <a:lnTo>
                    <a:pt x="333" y="157"/>
                  </a:lnTo>
                  <a:lnTo>
                    <a:pt x="325" y="173"/>
                  </a:lnTo>
                  <a:lnTo>
                    <a:pt x="314" y="189"/>
                  </a:lnTo>
                  <a:lnTo>
                    <a:pt x="303" y="203"/>
                  </a:lnTo>
                  <a:lnTo>
                    <a:pt x="286" y="214"/>
                  </a:lnTo>
                  <a:lnTo>
                    <a:pt x="273" y="224"/>
                  </a:lnTo>
                  <a:lnTo>
                    <a:pt x="256" y="233"/>
                  </a:lnTo>
                  <a:lnTo>
                    <a:pt x="256" y="238"/>
                  </a:lnTo>
                  <a:close/>
                  <a:moveTo>
                    <a:pt x="110" y="238"/>
                  </a:moveTo>
                  <a:lnTo>
                    <a:pt x="110" y="238"/>
                  </a:lnTo>
                  <a:lnTo>
                    <a:pt x="163" y="238"/>
                  </a:lnTo>
                  <a:lnTo>
                    <a:pt x="187" y="235"/>
                  </a:lnTo>
                  <a:lnTo>
                    <a:pt x="209" y="230"/>
                  </a:lnTo>
                  <a:lnTo>
                    <a:pt x="229" y="222"/>
                  </a:lnTo>
                  <a:lnTo>
                    <a:pt x="242" y="211"/>
                  </a:lnTo>
                  <a:lnTo>
                    <a:pt x="256" y="197"/>
                  </a:lnTo>
                  <a:lnTo>
                    <a:pt x="264" y="179"/>
                  </a:lnTo>
                  <a:lnTo>
                    <a:pt x="270" y="160"/>
                  </a:lnTo>
                  <a:lnTo>
                    <a:pt x="273" y="135"/>
                  </a:lnTo>
                  <a:lnTo>
                    <a:pt x="270" y="108"/>
                  </a:lnTo>
                  <a:lnTo>
                    <a:pt x="264" y="87"/>
                  </a:lnTo>
                  <a:lnTo>
                    <a:pt x="256" y="65"/>
                  </a:lnTo>
                  <a:lnTo>
                    <a:pt x="242" y="49"/>
                  </a:lnTo>
                  <a:lnTo>
                    <a:pt x="226" y="35"/>
                  </a:lnTo>
                  <a:lnTo>
                    <a:pt x="207" y="27"/>
                  </a:lnTo>
                  <a:lnTo>
                    <a:pt x="182" y="22"/>
                  </a:lnTo>
                  <a:lnTo>
                    <a:pt x="154" y="19"/>
                  </a:lnTo>
                  <a:lnTo>
                    <a:pt x="132" y="19"/>
                  </a:lnTo>
                  <a:lnTo>
                    <a:pt x="110" y="25"/>
                  </a:lnTo>
                  <a:lnTo>
                    <a:pt x="110" y="238"/>
                  </a:lnTo>
                  <a:close/>
                </a:path>
              </a:pathLst>
            </a:custGeom>
            <a:solidFill>
              <a:srgbClr val="A50021"/>
            </a:solidFill>
            <a:ln w="9525">
              <a:solidFill>
                <a:srgbClr val="A50021"/>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公正">
  <a:themeElements>
    <a:clrScheme name="公正">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公正">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公正">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2151</TotalTime>
  <Words>1972</Words>
  <Application>Microsoft Office PowerPoint</Application>
  <PresentationFormat>如螢幕大小 (4:3)</PresentationFormat>
  <Paragraphs>273</Paragraphs>
  <Slides>22</Slides>
  <Notes>0</Notes>
  <HiddenSlides>0</HiddenSlides>
  <MMClips>0</MMClips>
  <ScaleCrop>false</ScaleCrop>
  <HeadingPairs>
    <vt:vector size="4" baseType="variant">
      <vt:variant>
        <vt:lpstr>佈景主題</vt:lpstr>
      </vt:variant>
      <vt:variant>
        <vt:i4>1</vt:i4>
      </vt:variant>
      <vt:variant>
        <vt:lpstr>投影片標題</vt:lpstr>
      </vt:variant>
      <vt:variant>
        <vt:i4>22</vt:i4>
      </vt:variant>
    </vt:vector>
  </HeadingPairs>
  <TitlesOfParts>
    <vt:vector size="23" baseType="lpstr">
      <vt:lpstr>公正</vt:lpstr>
      <vt:lpstr>30多年來參與兩岸財經政策與學術活動之回顧與展望</vt:lpstr>
      <vt:lpstr>演講大綱 </vt:lpstr>
      <vt:lpstr>A. 前言</vt:lpstr>
      <vt:lpstr>B. 參與台灣學術與政策活動的回顧與展望 </vt:lpstr>
      <vt:lpstr>B. 參與台灣學術與政策活動的回顧與展望</vt:lpstr>
      <vt:lpstr>B. 參與台灣學術與政策活動的回顧與展望</vt:lpstr>
      <vt:lpstr>B. 參與台灣學術與政策活動的回顧與展望</vt:lpstr>
      <vt:lpstr>C. 參與大陸學術與政策活動的回顧與展望</vt:lpstr>
      <vt:lpstr>C. 參與大陸學術與政策活動的回顧與展望</vt:lpstr>
      <vt:lpstr>D. 台灣與大陸經濟發展的比較 </vt:lpstr>
      <vt:lpstr>E. 對新政府財經政策的建議</vt:lpstr>
      <vt:lpstr>E. 對新政府財經政策的建議</vt:lpstr>
      <vt:lpstr>F. 結論 </vt:lpstr>
      <vt:lpstr>投影片 14</vt:lpstr>
      <vt:lpstr>投影片 15</vt:lpstr>
      <vt:lpstr>投影片 16</vt:lpstr>
      <vt:lpstr>投影片 17</vt:lpstr>
      <vt:lpstr>投影片 18</vt:lpstr>
      <vt:lpstr>投影片 19</vt:lpstr>
      <vt:lpstr>投影片 20</vt:lpstr>
      <vt:lpstr>投影片 21</vt:lpstr>
      <vt:lpstr>投影片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美國財務金融教育之回顧與展望</dc:title>
  <dc:creator>User</dc:creator>
  <cp:lastModifiedBy>User</cp:lastModifiedBy>
  <cp:revision>113</cp:revision>
  <dcterms:created xsi:type="dcterms:W3CDTF">2014-12-29T05:35:45Z</dcterms:created>
  <dcterms:modified xsi:type="dcterms:W3CDTF">2016-05-27T05:26:51Z</dcterms:modified>
</cp:coreProperties>
</file>